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17"/>
  </p:notesMasterIdLst>
  <p:sldIdLst>
    <p:sldId id="256" r:id="rId15"/>
    <p:sldId id="257" r:id="rId16"/>
  </p:sldIdLst>
  <p:sldSz cx="30797500" cy="219090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1pPr>
    <a:lvl2pPr marL="457200"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2pPr>
    <a:lvl3pPr marL="914400"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3pPr>
    <a:lvl4pPr marL="1371600"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4pPr>
    <a:lvl5pPr marL="1828800" algn="ctr" rtl="0" fontAlgn="base">
      <a:spcBef>
        <a:spcPct val="0"/>
      </a:spcBef>
      <a:spcAft>
        <a:spcPct val="0"/>
      </a:spcAft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5pPr>
    <a:lvl6pPr marL="2286000" algn="l" defTabSz="914400" rtl="0" eaLnBrk="1" latinLnBrk="0" hangingPunct="1"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6pPr>
    <a:lvl7pPr marL="2743200" algn="l" defTabSz="914400" rtl="0" eaLnBrk="1" latinLnBrk="0" hangingPunct="1"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7pPr>
    <a:lvl8pPr marL="3200400" algn="l" defTabSz="914400" rtl="0" eaLnBrk="1" latinLnBrk="0" hangingPunct="1"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8pPr>
    <a:lvl9pPr marL="3657600" algn="l" defTabSz="914400" rtl="0" eaLnBrk="1" latinLnBrk="0" hangingPunct="1">
      <a:defRPr sz="13200" kern="1200">
        <a:solidFill>
          <a:srgbClr val="000000"/>
        </a:solidFill>
        <a:latin typeface="Gill Sans" pitchFamily="-109" charset="0"/>
        <a:ea typeface="ヒラギノ角ゴ ProN W3" charset="-128"/>
        <a:cs typeface="+mn-cs"/>
        <a:sym typeface="Gill Sans" pitchFamily="-109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828">
          <p15:clr>
            <a:srgbClr val="A4A3A4"/>
          </p15:clr>
        </p15:guide>
        <p15:guide id="2" pos="96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1464" y="96"/>
      </p:cViewPr>
      <p:guideLst>
        <p:guide orient="horz" pos="8828"/>
        <p:guide pos="969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42800-AB88-E34D-9A89-DF34977E98D8}" type="datetimeFigureOut">
              <a:t>23.02.2016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9175" y="685800"/>
            <a:ext cx="4819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/>
              <a:t>Click to edit Master text styles</a:t>
            </a:r>
          </a:p>
          <a:p>
            <a:pPr lvl="1"/>
            <a:r>
              <a:rPr lang="de-AT"/>
              <a:t>Second level</a:t>
            </a:r>
          </a:p>
          <a:p>
            <a:pPr lvl="2"/>
            <a:r>
              <a:rPr lang="de-AT"/>
              <a:t>Third level</a:t>
            </a:r>
          </a:p>
          <a:p>
            <a:pPr lvl="3"/>
            <a:r>
              <a:rPr lang="de-AT"/>
              <a:t>Fourth level</a:t>
            </a:r>
          </a:p>
          <a:p>
            <a:pPr lvl="4"/>
            <a:r>
              <a:rPr lang="de-AT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496B3-F529-9649-B0D2-2DD02A31CA2E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58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9876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05873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85031" y="3677113"/>
            <a:ext cx="6195207" cy="10154975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9409" y="3677113"/>
            <a:ext cx="18371378" cy="10154975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28189" y="877493"/>
            <a:ext cx="6929437" cy="18693873"/>
          </a:xfrm>
          <a:prstGeom prst="rect">
            <a:avLst/>
          </a:prstGeo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6" y="877493"/>
            <a:ext cx="20574070" cy="186938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9409" y="6215857"/>
            <a:ext cx="5864915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78568" y="6215857"/>
            <a:ext cx="5864915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85031" y="569185"/>
            <a:ext cx="6195207" cy="18484946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9409" y="569185"/>
            <a:ext cx="18371378" cy="18484946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9409" y="6215857"/>
            <a:ext cx="12283293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6945" y="6215857"/>
            <a:ext cx="12283293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85031" y="569185"/>
            <a:ext cx="6195207" cy="18484946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9409" y="569185"/>
            <a:ext cx="18371378" cy="18484946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407086" y="6215857"/>
            <a:ext cx="4588381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09710" y="6215857"/>
            <a:ext cx="4588381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98421" y="569185"/>
            <a:ext cx="6199671" cy="18484946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9410" y="569185"/>
            <a:ext cx="18384768" cy="18484946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9409" y="6215857"/>
            <a:ext cx="5864915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78568" y="6215857"/>
            <a:ext cx="5864915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9409" y="6215857"/>
            <a:ext cx="12283293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6945" y="6215857"/>
            <a:ext cx="12283293" cy="12838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85031" y="569185"/>
            <a:ext cx="6195207" cy="18484946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9409" y="569185"/>
            <a:ext cx="18371378" cy="18484946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85031" y="569185"/>
            <a:ext cx="6195207" cy="18484946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9409" y="569185"/>
            <a:ext cx="18371378" cy="18484946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9876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05873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28189" y="5112498"/>
            <a:ext cx="6929437" cy="14458868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6" y="5112498"/>
            <a:ext cx="20574070" cy="14458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9409" y="2854958"/>
            <a:ext cx="12283293" cy="1619917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6945" y="2854958"/>
            <a:ext cx="12283293" cy="1619917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9409" y="11293344"/>
            <a:ext cx="12283293" cy="25387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6945" y="11293344"/>
            <a:ext cx="12283293" cy="25387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  <a:prstGeom prst="rect">
            <a:avLst/>
          </a:prstGeom>
        </p:spPr>
        <p:txBody>
          <a:bodyPr vert="horz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28189" y="877493"/>
            <a:ext cx="6929437" cy="18176637"/>
          </a:xfrm>
          <a:prstGeom prst="rect">
            <a:avLst/>
          </a:prstGeo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6" y="877493"/>
            <a:ext cx="20574070" cy="18176637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9876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05873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28189" y="5112498"/>
            <a:ext cx="6929437" cy="15251661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6" y="5112498"/>
            <a:ext cx="20574070" cy="1525166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9876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05873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28189" y="5112498"/>
            <a:ext cx="6929437" cy="15251661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6" y="5112498"/>
            <a:ext cx="20574070" cy="1525166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9704" y="10751264"/>
            <a:ext cx="6837938" cy="7417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51885" y="10751264"/>
            <a:ext cx="6837938" cy="7417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17293" y="3162136"/>
            <a:ext cx="3472530" cy="15006596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9704" y="3162136"/>
            <a:ext cx="10203346" cy="15006596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9704" y="10751264"/>
            <a:ext cx="6837938" cy="7417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51885" y="10751264"/>
            <a:ext cx="6837938" cy="7417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17293" y="3162136"/>
            <a:ext cx="3472530" cy="15006596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9704" y="3162136"/>
            <a:ext cx="10203346" cy="15006596"/>
          </a:xfr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814" y="6806499"/>
            <a:ext cx="26177875" cy="4695773"/>
          </a:xfrm>
        </p:spPr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625" y="12414774"/>
            <a:ext cx="21558250" cy="559924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557" y="14078283"/>
            <a:ext cx="26177875" cy="43513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557" y="9286517"/>
            <a:ext cx="26177875" cy="47917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9876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05873" y="5112498"/>
            <a:ext cx="13751753" cy="1445886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7493"/>
            <a:ext cx="27717750" cy="3651138"/>
          </a:xfrm>
        </p:spPr>
        <p:txBody>
          <a:bodyPr/>
          <a:lstStyle>
            <a:lvl1pPr>
              <a:defRPr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875" y="4904700"/>
            <a:ext cx="13606693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875" y="6947666"/>
            <a:ext cx="13606693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44237" y="4904700"/>
            <a:ext cx="13613388" cy="2042966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44237" y="6947666"/>
            <a:ext cx="13613388" cy="1262370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75" y="871846"/>
            <a:ext cx="10131931" cy="37132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0038" y="871846"/>
            <a:ext cx="17217587" cy="18699520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875" y="4585098"/>
            <a:ext cx="10131931" cy="1498626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6757" y="15336362"/>
            <a:ext cx="18478500" cy="1810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6757" y="1957137"/>
            <a:ext cx="18478500" cy="1314545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pitchFamily="-10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6757" y="17146685"/>
            <a:ext cx="18478500" cy="257149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5" y="5112498"/>
            <a:ext cx="27717750" cy="14458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28189" y="569185"/>
            <a:ext cx="6929437" cy="19002181"/>
          </a:xfrm>
        </p:spPr>
        <p:txBody>
          <a:bodyPr vert="eaVert"/>
          <a:lstStyle/>
          <a:p>
            <a:r>
              <a:rPr lang="de-A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76" y="569185"/>
            <a:ext cx="20574070" cy="1900218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AT" smtClean="0"/>
              <a:t>Click to edit Master text styles</a:t>
            </a:r>
          </a:p>
          <a:p>
            <a:pPr lvl="1"/>
            <a:r>
              <a:rPr lang="de-AT" smtClean="0"/>
              <a:t>Second level</a:t>
            </a:r>
          </a:p>
          <a:p>
            <a:pPr lvl="2"/>
            <a:r>
              <a:rPr lang="de-AT" smtClean="0"/>
              <a:t>Third level</a:t>
            </a:r>
          </a:p>
          <a:p>
            <a:pPr lvl="3"/>
            <a:r>
              <a:rPr lang="de-AT" smtClean="0"/>
              <a:t>Fourth level</a:t>
            </a:r>
          </a:p>
          <a:p>
            <a:pPr lvl="4"/>
            <a:r>
              <a:rPr lang="de-AT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99409" y="11293344"/>
            <a:ext cx="24780829" cy="25387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3677113"/>
            <a:ext cx="24780829" cy="74174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889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3335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778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2225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667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31242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5814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40386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4958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569185"/>
            <a:ext cx="24780829" cy="5475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99409" y="6215857"/>
            <a:ext cx="11944074" cy="128382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760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04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649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093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538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29956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4528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100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3672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569185"/>
            <a:ext cx="24780829" cy="5475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99409" y="6215857"/>
            <a:ext cx="24780829" cy="128382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760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04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649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093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538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29956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4528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100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3672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569185"/>
            <a:ext cx="24780829" cy="5475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407085" y="6215857"/>
            <a:ext cx="9391006" cy="128382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760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04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649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093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538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29956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4528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100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3672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569185"/>
            <a:ext cx="24780829" cy="5475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6077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99409" y="6215857"/>
            <a:ext cx="11944074" cy="128382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760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04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649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0939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538413" indent="-493713" algn="l" rtl="0" eaLnBrk="0" fontAlgn="base" hangingPunct="0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29956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4528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100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367213" indent="-493713" algn="l" rtl="0" fontAlgn="base">
        <a:spcBef>
          <a:spcPts val="12000"/>
        </a:spcBef>
        <a:spcAft>
          <a:spcPct val="0"/>
        </a:spcAft>
        <a:buSzPct val="171000"/>
        <a:buFont typeface="Gill Sans" pitchFamily="-109" charset="0"/>
        <a:buChar char="•"/>
        <a:defRPr sz="100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569185"/>
            <a:ext cx="24780829" cy="5475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99409" y="6215857"/>
            <a:ext cx="24780829" cy="128382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8382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827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7272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1717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6162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30734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5306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878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4450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6676625"/>
            <a:ext cx="24780829" cy="8555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99409" y="2854958"/>
            <a:ext cx="24780829" cy="161991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8382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2827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7272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1717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616200" indent="-571500" algn="l" rtl="0" eaLnBrk="0" fontAlgn="base" hangingPunct="0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3073400" indent="-571500" algn="l" rtl="0" fontAlgn="base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530600" indent="-571500" algn="l" rtl="0" fontAlgn="base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3987800" indent="-571500" algn="l" rtl="0" fontAlgn="base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445000" indent="-571500" algn="l" rtl="0" fontAlgn="base">
        <a:spcBef>
          <a:spcPts val="152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16542491"/>
            <a:ext cx="24780829" cy="3821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16542491"/>
            <a:ext cx="24780829" cy="3821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99704" y="10751264"/>
            <a:ext cx="13890119" cy="74174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99704" y="3162136"/>
            <a:ext cx="13890119" cy="74174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99704" y="10751264"/>
            <a:ext cx="13890119" cy="74174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pitchFamily="-109" charset="0"/>
              </a:rPr>
              <a:t>Second level</a:t>
            </a:r>
          </a:p>
          <a:p>
            <a:pPr lvl="2"/>
            <a:r>
              <a:rPr lang="en-US" smtClean="0">
                <a:sym typeface="Gill Sans" pitchFamily="-109" charset="0"/>
              </a:rPr>
              <a:t>Third level</a:t>
            </a:r>
          </a:p>
          <a:p>
            <a:pPr lvl="3"/>
            <a:r>
              <a:rPr lang="en-US" smtClean="0">
                <a:sym typeface="Gill Sans" pitchFamily="-109" charset="0"/>
              </a:rPr>
              <a:t>Fourth level</a:t>
            </a:r>
          </a:p>
          <a:p>
            <a:pPr lvl="4"/>
            <a:r>
              <a:rPr lang="en-US" smtClean="0">
                <a:sym typeface="Gill Sans" pitchFamily="-109" charset="0"/>
              </a:rPr>
              <a:t>Fifth level</a:t>
            </a: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99704" y="3162136"/>
            <a:ext cx="13890119" cy="74174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20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06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999409" y="569185"/>
            <a:ext cx="24780829" cy="5475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pitchFamily="-109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+mj-lt"/>
          <a:ea typeface="+mj-ea"/>
          <a:cs typeface="+mj-cs"/>
          <a:sym typeface="Gill Sans" pitchFamily="-109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400">
          <a:solidFill>
            <a:schemeClr val="tx1"/>
          </a:solidFill>
          <a:latin typeface="Gill Sans" pitchFamily="-109" charset="0"/>
          <a:ea typeface="ヒラギノ角ゴ ProN W3" charset="-128"/>
          <a:cs typeface="ヒラギノ角ゴ ProN W3" charset="-128"/>
          <a:sym typeface="Gill Sans" pitchFamily="-109" charset="0"/>
        </a:defRPr>
      </a:lvl9pPr>
    </p:titleStyle>
    <p:bodyStyle>
      <a:lvl1pPr marL="889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1pPr>
      <a:lvl2pPr marL="13335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2pPr>
      <a:lvl3pPr marL="1778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3pPr>
      <a:lvl4pPr marL="22225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4pPr>
      <a:lvl5pPr marL="2667000" indent="-571500" algn="l" rtl="0" eaLnBrk="0" fontAlgn="base" hangingPunct="0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5pPr>
      <a:lvl6pPr marL="31242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6pPr>
      <a:lvl7pPr marL="35814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7pPr>
      <a:lvl8pPr marL="40386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8pPr>
      <a:lvl9pPr marL="4495800" indent="-571500" algn="l" rtl="0" fontAlgn="base">
        <a:spcBef>
          <a:spcPts val="7600"/>
        </a:spcBef>
        <a:spcAft>
          <a:spcPct val="0"/>
        </a:spcAft>
        <a:buSzPct val="171000"/>
        <a:buFont typeface="Gill Sans" pitchFamily="-109" charset="0"/>
        <a:buChar char="•"/>
        <a:defRPr sz="13200">
          <a:solidFill>
            <a:schemeClr val="tx1"/>
          </a:solidFill>
          <a:latin typeface="+mn-lt"/>
          <a:ea typeface="+mn-ea"/>
          <a:cs typeface="+mn-cs"/>
          <a:sym typeface="Gill Sans" pitchFamily="-109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9" name="Rectangle 2"/>
          <p:cNvSpPr>
            <a:spLocks/>
          </p:cNvSpPr>
          <p:nvPr/>
        </p:nvSpPr>
        <p:spPr bwMode="auto">
          <a:xfrm>
            <a:off x="1834112" y="2194915"/>
            <a:ext cx="15461238" cy="12919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</a:pPr>
            <a:r>
              <a:rPr lang="en-US" sz="5600">
                <a:solidFill>
                  <a:schemeClr val="tx1"/>
                </a:solidFill>
                <a:latin typeface="Arial Bold" charset="0"/>
                <a:sym typeface="Arial Bold" charset="0"/>
              </a:rPr>
              <a:t>Titel der Arbeit</a:t>
            </a:r>
          </a:p>
          <a:p>
            <a:pPr algn="l">
              <a:lnSpc>
                <a:spcPct val="120000"/>
              </a:lnSpc>
            </a:pPr>
            <a:r>
              <a:rPr lang="en-US" sz="45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Untertitel der Arbeit</a:t>
            </a:r>
          </a:p>
        </p:txBody>
      </p:sp>
      <p:sp>
        <p:nvSpPr>
          <p:cNvPr id="173060" name="Rectangle 3"/>
          <p:cNvSpPr>
            <a:spLocks/>
          </p:cNvSpPr>
          <p:nvPr/>
        </p:nvSpPr>
        <p:spPr bwMode="auto">
          <a:xfrm>
            <a:off x="1850577" y="5193904"/>
            <a:ext cx="15461238" cy="24122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/>
            <a:r>
              <a:rPr lang="en-US" sz="2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Inhalt der Arbeit</a:t>
            </a: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73061" name="Rectangle 4"/>
          <p:cNvSpPr>
            <a:spLocks/>
          </p:cNvSpPr>
          <p:nvPr/>
        </p:nvSpPr>
        <p:spPr bwMode="auto">
          <a:xfrm>
            <a:off x="1860550" y="19727567"/>
            <a:ext cx="5212158" cy="12753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600"/>
              </a:lnSpc>
            </a:pPr>
            <a:r>
              <a:rPr lang="en-US" sz="2000">
                <a:solidFill>
                  <a:schemeClr val="tx1"/>
                </a:solidFill>
                <a:latin typeface="Arial"/>
                <a:cs typeface="Arial"/>
                <a:sym typeface="Arial Bold" charset="0"/>
              </a:rPr>
              <a:t>Bachelor 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/>
                <a:sym typeface="Arial Bold" charset="0"/>
              </a:rPr>
              <a:t>Studiengangsbezeichnung</a:t>
            </a:r>
          </a:p>
          <a:p>
            <a:pPr algn="l">
              <a:lnSpc>
                <a:spcPts val="2600"/>
              </a:lnSpc>
            </a:pPr>
            <a:r>
              <a:rPr lang="en-US" sz="2000" b="1">
                <a:solidFill>
                  <a:schemeClr val="tx1"/>
                </a:solidFill>
                <a:latin typeface="Arial"/>
                <a:cs typeface="Arial" charset="0"/>
                <a:sym typeface="Arial" charset="0"/>
              </a:rPr>
              <a:t>2015</a:t>
            </a:r>
          </a:p>
        </p:txBody>
      </p:sp>
      <p:sp>
        <p:nvSpPr>
          <p:cNvPr id="173062" name="Rectangle 5"/>
          <p:cNvSpPr>
            <a:spLocks/>
          </p:cNvSpPr>
          <p:nvPr/>
        </p:nvSpPr>
        <p:spPr bwMode="auto">
          <a:xfrm>
            <a:off x="7693894" y="19703679"/>
            <a:ext cx="5892337" cy="14760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tx1"/>
                </a:solidFill>
                <a:latin typeface="Arial Bold" charset="0"/>
                <a:sym typeface="Arial Bold" charset="0"/>
              </a:rPr>
              <a:t>Studierende/r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</p:txBody>
      </p:sp>
      <p:sp>
        <p:nvSpPr>
          <p:cNvPr id="173063" name="Rectangle 6"/>
          <p:cNvSpPr>
            <a:spLocks/>
          </p:cNvSpPr>
          <p:nvPr/>
        </p:nvSpPr>
        <p:spPr bwMode="auto">
          <a:xfrm>
            <a:off x="13742566" y="19703679"/>
            <a:ext cx="7070035" cy="746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tx1"/>
                </a:solidFill>
                <a:latin typeface="Arial Bold" charset="0"/>
                <a:sym typeface="Arial Bold" charset="0"/>
              </a:rPr>
              <a:t>Betreuende Lehrperson der FHV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</p:txBody>
      </p:sp>
      <p:sp>
        <p:nvSpPr>
          <p:cNvPr id="173064" name="Rectangle 7"/>
          <p:cNvSpPr>
            <a:spLocks/>
          </p:cNvSpPr>
          <p:nvPr/>
        </p:nvSpPr>
        <p:spPr bwMode="auto">
          <a:xfrm>
            <a:off x="13742566" y="20477428"/>
            <a:ext cx="7070035" cy="821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tx1"/>
                </a:solidFill>
                <a:latin typeface="Arial Bold" charset="0"/>
                <a:sym typeface="Arial Bold" charset="0"/>
              </a:rPr>
              <a:t>AuftraggeberIn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Vorname Nachname, Firma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9283" y="19666058"/>
            <a:ext cx="4774367" cy="106680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30552759" y="-62680"/>
            <a:ext cx="362269" cy="360042"/>
            <a:chOff x="30446192" y="9328"/>
            <a:chExt cx="362269" cy="360042"/>
          </a:xfrm>
        </p:grpSpPr>
        <p:cxnSp>
          <p:nvCxnSpPr>
            <p:cNvPr id="21" name="Straight Connector 20"/>
            <p:cNvCxnSpPr/>
            <p:nvPr/>
          </p:nvCxnSpPr>
          <p:spPr bwMode="auto">
            <a:xfrm rot="5400000">
              <a:off x="30681940" y="242848"/>
              <a:ext cx="0" cy="253043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rot="5400000" flipH="1">
              <a:off x="30326178" y="129342"/>
              <a:ext cx="240028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 rot="5400000">
            <a:off x="30553200" y="21682620"/>
            <a:ext cx="362269" cy="360042"/>
            <a:chOff x="30446192" y="9328"/>
            <a:chExt cx="362269" cy="360042"/>
          </a:xfrm>
        </p:grpSpPr>
        <p:cxnSp>
          <p:nvCxnSpPr>
            <p:cNvPr id="37" name="Straight Connector 36"/>
            <p:cNvCxnSpPr/>
            <p:nvPr/>
          </p:nvCxnSpPr>
          <p:spPr bwMode="auto">
            <a:xfrm rot="5400000">
              <a:off x="30681940" y="242848"/>
              <a:ext cx="0" cy="253043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rot="5400000" flipH="1">
              <a:off x="30326178" y="129342"/>
              <a:ext cx="240028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 rot="10800000">
            <a:off x="-82800" y="21683734"/>
            <a:ext cx="362269" cy="360042"/>
            <a:chOff x="30446192" y="9328"/>
            <a:chExt cx="362269" cy="360042"/>
          </a:xfrm>
        </p:grpSpPr>
        <p:cxnSp>
          <p:nvCxnSpPr>
            <p:cNvPr id="40" name="Straight Connector 39"/>
            <p:cNvCxnSpPr/>
            <p:nvPr/>
          </p:nvCxnSpPr>
          <p:spPr bwMode="auto">
            <a:xfrm rot="5400000">
              <a:off x="30681940" y="242848"/>
              <a:ext cx="0" cy="253043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rot="5400000" flipH="1">
              <a:off x="30326178" y="129342"/>
              <a:ext cx="240028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 rot="16200000">
            <a:off x="-84083" y="-61566"/>
            <a:ext cx="362269" cy="360042"/>
            <a:chOff x="30446192" y="9328"/>
            <a:chExt cx="362269" cy="360042"/>
          </a:xfrm>
        </p:grpSpPr>
        <p:cxnSp>
          <p:nvCxnSpPr>
            <p:cNvPr id="43" name="Straight Connector 42"/>
            <p:cNvCxnSpPr/>
            <p:nvPr/>
          </p:nvCxnSpPr>
          <p:spPr bwMode="auto">
            <a:xfrm rot="5400000">
              <a:off x="30681940" y="242848"/>
              <a:ext cx="0" cy="253043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rot="5400000" flipH="1">
              <a:off x="30326178" y="129342"/>
              <a:ext cx="240028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" name="Straight Connector 4"/>
          <p:cNvCxnSpPr/>
          <p:nvPr/>
        </p:nvCxnSpPr>
        <p:spPr bwMode="auto">
          <a:xfrm>
            <a:off x="0" y="19080000"/>
            <a:ext cx="30952478" cy="0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151826" y="19080000"/>
            <a:ext cx="30512620" cy="2628094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109" charset="0"/>
              <a:ea typeface="ヒラギノ角ゴ ProN W3" charset="-128"/>
              <a:cs typeface="ヒラギノ角ゴ ProN W3" charset="-128"/>
              <a:sym typeface="Gill Sans" pitchFamily="-109" charset="0"/>
            </a:endParaRPr>
          </a:p>
        </p:txBody>
      </p:sp>
      <p:sp>
        <p:nvSpPr>
          <p:cNvPr id="173059" name="Rectangle 2"/>
          <p:cNvSpPr>
            <a:spLocks/>
          </p:cNvSpPr>
          <p:nvPr/>
        </p:nvSpPr>
        <p:spPr bwMode="auto">
          <a:xfrm>
            <a:off x="1834112" y="2194915"/>
            <a:ext cx="15461238" cy="12919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</a:pPr>
            <a:r>
              <a:rPr lang="en-US" sz="5600">
                <a:solidFill>
                  <a:schemeClr val="tx1"/>
                </a:solidFill>
                <a:latin typeface="Arial Bold" charset="0"/>
                <a:sym typeface="Arial Bold" charset="0"/>
              </a:rPr>
              <a:t>Titel der Arbeit</a:t>
            </a:r>
          </a:p>
          <a:p>
            <a:pPr algn="l">
              <a:lnSpc>
                <a:spcPct val="120000"/>
              </a:lnSpc>
            </a:pPr>
            <a:r>
              <a:rPr lang="en-US" sz="45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Untertitel der Arbeit</a:t>
            </a:r>
          </a:p>
        </p:txBody>
      </p:sp>
      <p:sp>
        <p:nvSpPr>
          <p:cNvPr id="173060" name="Rectangle 3"/>
          <p:cNvSpPr>
            <a:spLocks/>
          </p:cNvSpPr>
          <p:nvPr/>
        </p:nvSpPr>
        <p:spPr bwMode="auto">
          <a:xfrm>
            <a:off x="1850577" y="5193904"/>
            <a:ext cx="15461238" cy="24122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/>
            <a:r>
              <a:rPr lang="en-US" sz="2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Inhalt der Arbeit</a:t>
            </a: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algn="l"/>
            <a:endParaRPr lang="en-US" sz="22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73061" name="Rectangle 4"/>
          <p:cNvSpPr>
            <a:spLocks/>
          </p:cNvSpPr>
          <p:nvPr/>
        </p:nvSpPr>
        <p:spPr bwMode="auto">
          <a:xfrm>
            <a:off x="1860550" y="19727567"/>
            <a:ext cx="5212158" cy="12753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600"/>
              </a:lnSpc>
            </a:pPr>
            <a:r>
              <a:rPr lang="en-US" sz="2000">
                <a:solidFill>
                  <a:schemeClr val="bg1"/>
                </a:solidFill>
                <a:latin typeface="Arial"/>
                <a:cs typeface="Arial"/>
                <a:sym typeface="Arial Bold" charset="0"/>
              </a:rPr>
              <a:t>Bachelor 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/>
                <a:sym typeface="Arial Bold" charset="0"/>
              </a:rPr>
              <a:t>Studiengangsbezeichnung</a:t>
            </a:r>
          </a:p>
          <a:p>
            <a:pPr algn="l">
              <a:lnSpc>
                <a:spcPts val="2600"/>
              </a:lnSpc>
            </a:pPr>
            <a:r>
              <a:rPr lang="en-US" sz="2000" b="1">
                <a:solidFill>
                  <a:schemeClr val="bg1"/>
                </a:solidFill>
                <a:latin typeface="Arial"/>
                <a:cs typeface="Arial" charset="0"/>
                <a:sym typeface="Arial" charset="0"/>
              </a:rPr>
              <a:t>2015</a:t>
            </a:r>
          </a:p>
        </p:txBody>
      </p:sp>
      <p:sp>
        <p:nvSpPr>
          <p:cNvPr id="173062" name="Rectangle 5"/>
          <p:cNvSpPr>
            <a:spLocks/>
          </p:cNvSpPr>
          <p:nvPr/>
        </p:nvSpPr>
        <p:spPr bwMode="auto">
          <a:xfrm>
            <a:off x="7693894" y="19703679"/>
            <a:ext cx="5892337" cy="14760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bg1"/>
                </a:solidFill>
                <a:latin typeface="Arial Bold" charset="0"/>
                <a:sym typeface="Arial Bold" charset="0"/>
              </a:rPr>
              <a:t>Studierende/r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</p:txBody>
      </p:sp>
      <p:sp>
        <p:nvSpPr>
          <p:cNvPr id="173063" name="Rectangle 6"/>
          <p:cNvSpPr>
            <a:spLocks/>
          </p:cNvSpPr>
          <p:nvPr/>
        </p:nvSpPr>
        <p:spPr bwMode="auto">
          <a:xfrm>
            <a:off x="13742566" y="19703679"/>
            <a:ext cx="7070035" cy="746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bg1"/>
                </a:solidFill>
                <a:latin typeface="Arial Bold" charset="0"/>
                <a:sym typeface="Arial Bold" charset="0"/>
              </a:rPr>
              <a:t>Betreuende Lehrperson der FHV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 charset="0"/>
                <a:cs typeface="Arial" charset="0"/>
                <a:sym typeface="Arial" charset="0"/>
              </a:rPr>
              <a:t>Vorname Nachname</a:t>
            </a:r>
          </a:p>
        </p:txBody>
      </p:sp>
      <p:sp>
        <p:nvSpPr>
          <p:cNvPr id="173064" name="Rectangle 7"/>
          <p:cNvSpPr>
            <a:spLocks/>
          </p:cNvSpPr>
          <p:nvPr/>
        </p:nvSpPr>
        <p:spPr bwMode="auto">
          <a:xfrm>
            <a:off x="13742566" y="20477428"/>
            <a:ext cx="7070035" cy="821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chemeClr val="bg1"/>
                </a:solidFill>
                <a:latin typeface="Arial Bold" charset="0"/>
                <a:sym typeface="Arial Bold" charset="0"/>
              </a:rPr>
              <a:t>AuftraggeberIn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chemeClr val="bg1"/>
                </a:solidFill>
                <a:latin typeface="Arial" charset="0"/>
                <a:cs typeface="Arial" charset="0"/>
                <a:sym typeface="Arial" charset="0"/>
              </a:rPr>
              <a:t>Vorname Nachname, Firma</a:t>
            </a:r>
          </a:p>
        </p:txBody>
      </p:sp>
      <p:pic>
        <p:nvPicPr>
          <p:cNvPr id="4" name="Picture 3" descr="Logo A2_negativ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6167" y="19666058"/>
            <a:ext cx="4800600" cy="106680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30552759" y="-62680"/>
            <a:ext cx="362269" cy="360042"/>
            <a:chOff x="30446192" y="9328"/>
            <a:chExt cx="362269" cy="360042"/>
          </a:xfrm>
        </p:grpSpPr>
        <p:cxnSp>
          <p:nvCxnSpPr>
            <p:cNvPr id="21" name="Straight Connector 20"/>
            <p:cNvCxnSpPr/>
            <p:nvPr/>
          </p:nvCxnSpPr>
          <p:spPr bwMode="auto">
            <a:xfrm rot="5400000">
              <a:off x="30681940" y="242848"/>
              <a:ext cx="0" cy="253043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rot="5400000" flipH="1">
              <a:off x="30326178" y="129342"/>
              <a:ext cx="240028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 rot="5400000">
            <a:off x="30553200" y="21682620"/>
            <a:ext cx="362269" cy="360042"/>
            <a:chOff x="30446192" y="9328"/>
            <a:chExt cx="362269" cy="360042"/>
          </a:xfrm>
        </p:grpSpPr>
        <p:cxnSp>
          <p:nvCxnSpPr>
            <p:cNvPr id="37" name="Straight Connector 36"/>
            <p:cNvCxnSpPr/>
            <p:nvPr/>
          </p:nvCxnSpPr>
          <p:spPr bwMode="auto">
            <a:xfrm rot="5400000">
              <a:off x="30681940" y="242848"/>
              <a:ext cx="0" cy="253043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rot="5400000" flipH="1">
              <a:off x="30326178" y="129342"/>
              <a:ext cx="240028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 rot="10800000">
            <a:off x="-82800" y="21683734"/>
            <a:ext cx="362269" cy="360042"/>
            <a:chOff x="30446192" y="9328"/>
            <a:chExt cx="362269" cy="360042"/>
          </a:xfrm>
        </p:grpSpPr>
        <p:cxnSp>
          <p:nvCxnSpPr>
            <p:cNvPr id="40" name="Straight Connector 39"/>
            <p:cNvCxnSpPr/>
            <p:nvPr/>
          </p:nvCxnSpPr>
          <p:spPr bwMode="auto">
            <a:xfrm rot="5400000">
              <a:off x="30681940" y="242848"/>
              <a:ext cx="0" cy="253043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rot="5400000" flipH="1">
              <a:off x="30326178" y="129342"/>
              <a:ext cx="240028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 rot="16200000">
            <a:off x="-84083" y="-61566"/>
            <a:ext cx="362269" cy="360042"/>
            <a:chOff x="30446192" y="9328"/>
            <a:chExt cx="362269" cy="360042"/>
          </a:xfrm>
        </p:grpSpPr>
        <p:cxnSp>
          <p:nvCxnSpPr>
            <p:cNvPr id="43" name="Straight Connector 42"/>
            <p:cNvCxnSpPr/>
            <p:nvPr/>
          </p:nvCxnSpPr>
          <p:spPr bwMode="auto">
            <a:xfrm rot="5400000">
              <a:off x="30681940" y="242848"/>
              <a:ext cx="0" cy="253043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rot="5400000" flipH="1">
              <a:off x="30326178" y="129342"/>
              <a:ext cx="240028" cy="0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516344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Center">
  <a:themeElements>
    <a:clrScheme name="Title - Cen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 Reflection">
  <a:themeElements>
    <a:clrScheme name="Photo - Horizont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 Reflection">
  <a:themeElements>
    <a:clrScheme name="Photo - Vertic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109" charset="0"/>
            <a:ea typeface="ヒラギノ角ゴ ProN W3" charset="-128"/>
            <a:cs typeface="ヒラギノ角ゴ ProN W3" charset="-128"/>
            <a:sym typeface="Gill Sans" pitchFamily="-109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56</Words>
  <Characters>0</Characters>
  <Application>Microsoft Office PowerPoint</Application>
  <PresentationFormat>Benutzerdefiniert</PresentationFormat>
  <Lines>0</Lines>
  <Paragraphs>40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14</vt:i4>
      </vt:variant>
      <vt:variant>
        <vt:lpstr>Folientitel</vt:lpstr>
      </vt:variant>
      <vt:variant>
        <vt:i4>2</vt:i4>
      </vt:variant>
    </vt:vector>
  </HeadingPairs>
  <TitlesOfParts>
    <vt:vector size="21" baseType="lpstr">
      <vt:lpstr>Arial</vt:lpstr>
      <vt:lpstr>Arial Bold</vt:lpstr>
      <vt:lpstr>Calibri</vt:lpstr>
      <vt:lpstr>Gill Sans</vt:lpstr>
      <vt:lpstr>ヒラギノ角ゴ ProN W3</vt:lpstr>
      <vt:lpstr>Title &amp; Subtitle</vt:lpstr>
      <vt:lpstr>Title &amp; Bullets</vt:lpstr>
      <vt:lpstr>Title - Center</vt:lpstr>
      <vt:lpstr>Bullets</vt:lpstr>
      <vt:lpstr>Photo - Horizontal</vt:lpstr>
      <vt:lpstr>Photo - Horizontal Reflection</vt:lpstr>
      <vt:lpstr>Photo - Vertical</vt:lpstr>
      <vt:lpstr>Photo - Vertical Reflection</vt:lpstr>
      <vt:lpstr>Title - Top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FUNDER Bianca</dc:creator>
  <cp:keywords/>
  <dc:description/>
  <cp:lastModifiedBy>FUNDER Bianca</cp:lastModifiedBy>
  <cp:revision>28</cp:revision>
  <cp:lastPrinted>2015-06-24T10:37:15Z</cp:lastPrinted>
  <dcterms:modified xsi:type="dcterms:W3CDTF">2016-02-23T13:44:13Z</dcterms:modified>
</cp:coreProperties>
</file>