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17"/>
  </p:notesMasterIdLst>
  <p:sldIdLst>
    <p:sldId id="256" r:id="rId15"/>
    <p:sldId id="257" r:id="rId16"/>
  </p:sldIdLst>
  <p:sldSz cx="21907500" cy="307975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1pPr>
    <a:lvl2pPr marL="457200" algn="ctr" rtl="0" fontAlgn="base">
      <a:spcBef>
        <a:spcPct val="0"/>
      </a:spcBef>
      <a:spcAft>
        <a:spcPct val="0"/>
      </a:spcAft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2pPr>
    <a:lvl3pPr marL="914400" algn="ctr" rtl="0" fontAlgn="base">
      <a:spcBef>
        <a:spcPct val="0"/>
      </a:spcBef>
      <a:spcAft>
        <a:spcPct val="0"/>
      </a:spcAft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3pPr>
    <a:lvl4pPr marL="1371600" algn="ctr" rtl="0" fontAlgn="base">
      <a:spcBef>
        <a:spcPct val="0"/>
      </a:spcBef>
      <a:spcAft>
        <a:spcPct val="0"/>
      </a:spcAft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4pPr>
    <a:lvl5pPr marL="1828800" algn="ctr" rtl="0" fontAlgn="base">
      <a:spcBef>
        <a:spcPct val="0"/>
      </a:spcBef>
      <a:spcAft>
        <a:spcPct val="0"/>
      </a:spcAft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5pPr>
    <a:lvl6pPr marL="2286000" algn="l" defTabSz="914400" rtl="0" eaLnBrk="1" latinLnBrk="0" hangingPunct="1"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6pPr>
    <a:lvl7pPr marL="2743200" algn="l" defTabSz="914400" rtl="0" eaLnBrk="1" latinLnBrk="0" hangingPunct="1"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7pPr>
    <a:lvl8pPr marL="3200400" algn="l" defTabSz="914400" rtl="0" eaLnBrk="1" latinLnBrk="0" hangingPunct="1"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8pPr>
    <a:lvl9pPr marL="3657600" algn="l" defTabSz="914400" rtl="0" eaLnBrk="1" latinLnBrk="0" hangingPunct="1"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191">
          <p15:clr>
            <a:srgbClr val="A4A3A4"/>
          </p15:clr>
        </p15:guide>
        <p15:guide id="2" pos="69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3072" y="48"/>
      </p:cViewPr>
      <p:guideLst>
        <p:guide orient="horz" pos="18191"/>
        <p:guide pos="69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42800-AB88-E34D-9A89-DF34977E98D8}" type="datetimeFigureOut">
              <a:t>23.02.2016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685800"/>
            <a:ext cx="2438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496B3-F529-9649-B0D2-2DD02A31CA2E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5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9567863"/>
            <a:ext cx="18621375" cy="66008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17451388"/>
            <a:ext cx="15335250" cy="7870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9567863"/>
            <a:ext cx="18621375" cy="6600825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17451388"/>
            <a:ext cx="15335250" cy="78708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375" y="7186613"/>
            <a:ext cx="19716750" cy="2032476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75" y="19789775"/>
            <a:ext cx="18621375" cy="6116638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375" y="13054013"/>
            <a:ext cx="18621375" cy="6735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5375" y="7186613"/>
            <a:ext cx="9782175" cy="2032476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9950" y="7186613"/>
            <a:ext cx="9782175" cy="2032476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375" y="6894513"/>
            <a:ext cx="9678988" cy="28717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75" y="9766300"/>
            <a:ext cx="9678988" cy="177450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8375" y="6894513"/>
            <a:ext cx="9683750" cy="28717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8375" y="9766300"/>
            <a:ext cx="9683750" cy="177450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25550"/>
            <a:ext cx="7207250" cy="52197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4563" y="1225550"/>
            <a:ext cx="12247562" cy="2628582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375" y="6445250"/>
            <a:ext cx="7207250" cy="21066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88" y="21558250"/>
            <a:ext cx="13144500" cy="2544763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4188" y="2751138"/>
            <a:ext cx="13144500" cy="18478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4188" y="24103013"/>
            <a:ext cx="13144500" cy="36147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5375" y="7186613"/>
            <a:ext cx="19716750" cy="203247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54300" y="5168900"/>
            <a:ext cx="4406900" cy="14274800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5168900"/>
            <a:ext cx="13068300" cy="14274800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82938" y="1233488"/>
            <a:ext cx="4929187" cy="26277887"/>
          </a:xfrm>
          <a:prstGeom prst="rect">
            <a:avLst/>
          </a:prstGeo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5375" y="1233488"/>
            <a:ext cx="14635163" cy="262778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9567863"/>
            <a:ext cx="18621375" cy="66008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17451388"/>
            <a:ext cx="15335250" cy="7870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75" y="19789775"/>
            <a:ext cx="18621375" cy="6116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375" y="13054013"/>
            <a:ext cx="18621375" cy="67357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8737600"/>
            <a:ext cx="4171950" cy="1804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7950" y="8737600"/>
            <a:ext cx="4171950" cy="1804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375" y="6894513"/>
            <a:ext cx="9678988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75" y="9766300"/>
            <a:ext cx="9678988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8375" y="6894513"/>
            <a:ext cx="9683750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8375" y="9766300"/>
            <a:ext cx="9683750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25550"/>
            <a:ext cx="7207250" cy="5219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4563" y="1225550"/>
            <a:ext cx="12247562" cy="26285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375" y="6445250"/>
            <a:ext cx="7207250" cy="2106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88" y="21558250"/>
            <a:ext cx="13144500" cy="2544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4188" y="2751138"/>
            <a:ext cx="13144500" cy="1847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4188" y="24103013"/>
            <a:ext cx="13144500" cy="36147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9567863"/>
            <a:ext cx="18621375" cy="66008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17451388"/>
            <a:ext cx="15335250" cy="7870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54300" y="800100"/>
            <a:ext cx="4406900" cy="25984200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800100"/>
            <a:ext cx="13068300" cy="25984200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9567863"/>
            <a:ext cx="18621375" cy="66008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17451388"/>
            <a:ext cx="15335250" cy="7870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75" y="19789775"/>
            <a:ext cx="18621375" cy="6116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375" y="13054013"/>
            <a:ext cx="18621375" cy="67357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8737600"/>
            <a:ext cx="8737600" cy="1804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3600" y="8737600"/>
            <a:ext cx="8737600" cy="1804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375" y="6894513"/>
            <a:ext cx="9678988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75" y="9766300"/>
            <a:ext cx="9678988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8375" y="6894513"/>
            <a:ext cx="9683750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8375" y="9766300"/>
            <a:ext cx="9683750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25550"/>
            <a:ext cx="7207250" cy="5219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4563" y="1225550"/>
            <a:ext cx="12247562" cy="26285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375" y="6445250"/>
            <a:ext cx="7207250" cy="2106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88" y="21558250"/>
            <a:ext cx="13144500" cy="2544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4188" y="2751138"/>
            <a:ext cx="13144500" cy="1847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4188" y="24103013"/>
            <a:ext cx="13144500" cy="36147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54300" y="800100"/>
            <a:ext cx="4406900" cy="25984200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800100"/>
            <a:ext cx="13068300" cy="25984200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9567863"/>
            <a:ext cx="18621375" cy="66008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17451388"/>
            <a:ext cx="15335250" cy="7870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75" y="19789775"/>
            <a:ext cx="18621375" cy="6116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375" y="13054013"/>
            <a:ext cx="18621375" cy="67357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93700" y="8737600"/>
            <a:ext cx="3263900" cy="1804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0000" y="8737600"/>
            <a:ext cx="3263900" cy="1804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375" y="6894513"/>
            <a:ext cx="9678988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75" y="9766300"/>
            <a:ext cx="9678988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8375" y="6894513"/>
            <a:ext cx="9683750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8375" y="9766300"/>
            <a:ext cx="9683750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75" y="19789775"/>
            <a:ext cx="18621375" cy="6116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375" y="13054013"/>
            <a:ext cx="18621375" cy="67357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25550"/>
            <a:ext cx="7207250" cy="5219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4563" y="1225550"/>
            <a:ext cx="12247562" cy="26285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375" y="6445250"/>
            <a:ext cx="7207250" cy="2106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88" y="21558250"/>
            <a:ext cx="13144500" cy="2544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4188" y="2751138"/>
            <a:ext cx="13144500" cy="1847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4188" y="24103013"/>
            <a:ext cx="13144500" cy="36147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63825" y="800100"/>
            <a:ext cx="4410075" cy="25984200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800100"/>
            <a:ext cx="13077825" cy="25984200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9567863"/>
            <a:ext cx="18621375" cy="66008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17451388"/>
            <a:ext cx="15335250" cy="7870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75" y="19789775"/>
            <a:ext cx="18621375" cy="6116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375" y="13054013"/>
            <a:ext cx="18621375" cy="67357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8737600"/>
            <a:ext cx="4171950" cy="1804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7950" y="8737600"/>
            <a:ext cx="4171950" cy="1804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375" y="6894513"/>
            <a:ext cx="9678988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75" y="9766300"/>
            <a:ext cx="9678988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8375" y="6894513"/>
            <a:ext cx="9683750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8375" y="9766300"/>
            <a:ext cx="9683750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8737600"/>
            <a:ext cx="8737600" cy="1804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3600" y="8737600"/>
            <a:ext cx="8737600" cy="1804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25550"/>
            <a:ext cx="7207250" cy="5219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4563" y="1225550"/>
            <a:ext cx="12247562" cy="26285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375" y="6445250"/>
            <a:ext cx="7207250" cy="2106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88" y="21558250"/>
            <a:ext cx="13144500" cy="2544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4188" y="2751138"/>
            <a:ext cx="13144500" cy="1847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4188" y="24103013"/>
            <a:ext cx="13144500" cy="36147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54300" y="800100"/>
            <a:ext cx="4406900" cy="25984200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800100"/>
            <a:ext cx="13068300" cy="25984200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375" y="6894513"/>
            <a:ext cx="9678988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75" y="9766300"/>
            <a:ext cx="9678988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8375" y="6894513"/>
            <a:ext cx="9683750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8375" y="9766300"/>
            <a:ext cx="9683750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25550"/>
            <a:ext cx="7207250" cy="5219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4563" y="1225550"/>
            <a:ext cx="12247562" cy="26285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375" y="6445250"/>
            <a:ext cx="7207250" cy="2106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88" y="21558250"/>
            <a:ext cx="13144500" cy="2544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4188" y="2751138"/>
            <a:ext cx="13144500" cy="1847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4188" y="24103013"/>
            <a:ext cx="13144500" cy="36147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54300" y="800100"/>
            <a:ext cx="4406900" cy="25984200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800100"/>
            <a:ext cx="13068300" cy="25984200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9567863"/>
            <a:ext cx="18621375" cy="66008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17451388"/>
            <a:ext cx="15335250" cy="78708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375" y="7186613"/>
            <a:ext cx="19716750" cy="2032476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75" y="19789775"/>
            <a:ext cx="18621375" cy="6116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375" y="13054013"/>
            <a:ext cx="18621375" cy="6735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5375" y="7186613"/>
            <a:ext cx="9782175" cy="2032476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9950" y="7186613"/>
            <a:ext cx="9782175" cy="2032476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375" y="6894513"/>
            <a:ext cx="9678988" cy="28717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75" y="9766300"/>
            <a:ext cx="9678988" cy="177450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8375" y="6894513"/>
            <a:ext cx="9683750" cy="28717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8375" y="9766300"/>
            <a:ext cx="9683750" cy="177450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75" y="19789775"/>
            <a:ext cx="18621375" cy="6116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375" y="13054013"/>
            <a:ext cx="18621375" cy="67357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25550"/>
            <a:ext cx="7207250" cy="5219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4563" y="1225550"/>
            <a:ext cx="12247562" cy="2628582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375" y="6445250"/>
            <a:ext cx="7207250" cy="21066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88" y="21558250"/>
            <a:ext cx="13144500" cy="2544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4188" y="2751138"/>
            <a:ext cx="13144500" cy="18478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4188" y="24103013"/>
            <a:ext cx="13144500" cy="36147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5375" y="7186613"/>
            <a:ext cx="19716750" cy="203247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82938" y="7186613"/>
            <a:ext cx="4929187" cy="20324762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5375" y="7186613"/>
            <a:ext cx="14635163" cy="203247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9567863"/>
            <a:ext cx="18621375" cy="6600825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17451388"/>
            <a:ext cx="15335250" cy="7870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75" y="19789775"/>
            <a:ext cx="18621375" cy="6116638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375" y="13054013"/>
            <a:ext cx="18621375" cy="67357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4013200"/>
            <a:ext cx="8737600" cy="2277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3600" y="4013200"/>
            <a:ext cx="8737600" cy="2277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375" y="6894513"/>
            <a:ext cx="9678988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75" y="9766300"/>
            <a:ext cx="9678988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8375" y="6894513"/>
            <a:ext cx="9683750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8375" y="9766300"/>
            <a:ext cx="9683750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5875000"/>
            <a:ext cx="8737600" cy="356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3600" y="15875000"/>
            <a:ext cx="8737600" cy="356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25550"/>
            <a:ext cx="7207250" cy="52197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4563" y="1225550"/>
            <a:ext cx="12247562" cy="26285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375" y="6445250"/>
            <a:ext cx="7207250" cy="2106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88" y="21558250"/>
            <a:ext cx="13144500" cy="2544763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4188" y="2751138"/>
            <a:ext cx="13144500" cy="1847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4188" y="24103013"/>
            <a:ext cx="13144500" cy="36147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82938" y="1233488"/>
            <a:ext cx="4929187" cy="25550812"/>
          </a:xfrm>
          <a:prstGeom prst="rect">
            <a:avLst/>
          </a:prstGeo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5375" y="1233488"/>
            <a:ext cx="14635163" cy="25550812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9567863"/>
            <a:ext cx="18621375" cy="66008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17451388"/>
            <a:ext cx="15335250" cy="78708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375" y="7186613"/>
            <a:ext cx="19716750" cy="2032476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75" y="19789775"/>
            <a:ext cx="18621375" cy="6116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375" y="13054013"/>
            <a:ext cx="18621375" cy="6735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5375" y="7186613"/>
            <a:ext cx="9782175" cy="2032476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9950" y="7186613"/>
            <a:ext cx="9782175" cy="2032476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375" y="6894513"/>
            <a:ext cx="9678988" cy="28717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75" y="9766300"/>
            <a:ext cx="9678988" cy="177450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8375" y="6894513"/>
            <a:ext cx="9683750" cy="28717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8375" y="9766300"/>
            <a:ext cx="9683750" cy="177450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375" y="6894513"/>
            <a:ext cx="9678988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75" y="9766300"/>
            <a:ext cx="9678988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8375" y="6894513"/>
            <a:ext cx="9683750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8375" y="9766300"/>
            <a:ext cx="9683750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25550"/>
            <a:ext cx="7207250" cy="5219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4563" y="1225550"/>
            <a:ext cx="12247562" cy="2628582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375" y="6445250"/>
            <a:ext cx="7207250" cy="21066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88" y="21558250"/>
            <a:ext cx="13144500" cy="2544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4188" y="2751138"/>
            <a:ext cx="13144500" cy="18478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4188" y="24103013"/>
            <a:ext cx="13144500" cy="36147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5375" y="7186613"/>
            <a:ext cx="19716750" cy="203247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82938" y="7186613"/>
            <a:ext cx="4929187" cy="21439187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5375" y="7186613"/>
            <a:ext cx="14635163" cy="214391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9567863"/>
            <a:ext cx="18621375" cy="66008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17451388"/>
            <a:ext cx="15335250" cy="78708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375" y="7186613"/>
            <a:ext cx="19716750" cy="2032476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75" y="19789775"/>
            <a:ext cx="18621375" cy="6116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375" y="13054013"/>
            <a:ext cx="18621375" cy="6735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5375" y="7186613"/>
            <a:ext cx="9782175" cy="2032476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9950" y="7186613"/>
            <a:ext cx="9782175" cy="2032476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375" y="6894513"/>
            <a:ext cx="9678988" cy="28717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75" y="9766300"/>
            <a:ext cx="9678988" cy="177450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8375" y="6894513"/>
            <a:ext cx="9683750" cy="28717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8375" y="9766300"/>
            <a:ext cx="9683750" cy="177450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25550"/>
            <a:ext cx="7207250" cy="5219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4563" y="1225550"/>
            <a:ext cx="12247562" cy="2628582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375" y="6445250"/>
            <a:ext cx="7207250" cy="21066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88" y="21558250"/>
            <a:ext cx="13144500" cy="2544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4188" y="2751138"/>
            <a:ext cx="13144500" cy="18478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4188" y="24103013"/>
            <a:ext cx="13144500" cy="36147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5375" y="7186613"/>
            <a:ext cx="19716750" cy="203247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82938" y="7186613"/>
            <a:ext cx="4929187" cy="21439187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5375" y="7186613"/>
            <a:ext cx="14635163" cy="214391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9567863"/>
            <a:ext cx="18621375" cy="66008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17451388"/>
            <a:ext cx="15335250" cy="7870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75" y="19789775"/>
            <a:ext cx="18621375" cy="6116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375" y="13054013"/>
            <a:ext cx="18621375" cy="67357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5113000"/>
            <a:ext cx="4864100" cy="1042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3300" y="15113000"/>
            <a:ext cx="4864100" cy="1042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375" y="6894513"/>
            <a:ext cx="9678988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75" y="9766300"/>
            <a:ext cx="9678988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8375" y="6894513"/>
            <a:ext cx="9683750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8375" y="9766300"/>
            <a:ext cx="9683750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25550"/>
            <a:ext cx="7207250" cy="52197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4563" y="1225550"/>
            <a:ext cx="12247562" cy="26285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375" y="6445250"/>
            <a:ext cx="7207250" cy="2106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88" y="21558250"/>
            <a:ext cx="13144500" cy="254476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4188" y="2751138"/>
            <a:ext cx="13144500" cy="1847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4188" y="24103013"/>
            <a:ext cx="13144500" cy="36147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77250" y="4445000"/>
            <a:ext cx="2470150" cy="21094700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4445000"/>
            <a:ext cx="7258050" cy="21094700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9567863"/>
            <a:ext cx="18621375" cy="66008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17451388"/>
            <a:ext cx="15335250" cy="7870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25550"/>
            <a:ext cx="7207250" cy="52197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4563" y="1225550"/>
            <a:ext cx="12247562" cy="26285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375" y="6445250"/>
            <a:ext cx="7207250" cy="2106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75" y="19789775"/>
            <a:ext cx="18621375" cy="6116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375" y="13054013"/>
            <a:ext cx="18621375" cy="67357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5113000"/>
            <a:ext cx="4864100" cy="1042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3300" y="15113000"/>
            <a:ext cx="4864100" cy="1042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375" y="6894513"/>
            <a:ext cx="9678988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75" y="9766300"/>
            <a:ext cx="9678988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8375" y="6894513"/>
            <a:ext cx="9683750" cy="2871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8375" y="9766300"/>
            <a:ext cx="9683750" cy="1774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25550"/>
            <a:ext cx="7207250" cy="52197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4563" y="1225550"/>
            <a:ext cx="12247562" cy="26285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375" y="6445250"/>
            <a:ext cx="7207250" cy="2106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88" y="21558250"/>
            <a:ext cx="13144500" cy="254476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4188" y="2751138"/>
            <a:ext cx="13144500" cy="1847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4188" y="24103013"/>
            <a:ext cx="13144500" cy="36147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77250" y="4445000"/>
            <a:ext cx="2470150" cy="21094700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4445000"/>
            <a:ext cx="7258050" cy="21094700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63" y="9567863"/>
            <a:ext cx="18621375" cy="66008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17451388"/>
            <a:ext cx="15335250" cy="78708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88" y="21558250"/>
            <a:ext cx="13144500" cy="254476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4188" y="2751138"/>
            <a:ext cx="13144500" cy="1847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4188" y="24103013"/>
            <a:ext cx="13144500" cy="36147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375" y="7186613"/>
            <a:ext cx="19716750" cy="2032476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75" y="19789775"/>
            <a:ext cx="18621375" cy="6116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375" y="13054013"/>
            <a:ext cx="18621375" cy="6735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5375" y="7186613"/>
            <a:ext cx="9782175" cy="2032476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9950" y="7186613"/>
            <a:ext cx="9782175" cy="2032476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33488"/>
            <a:ext cx="19716750" cy="5132387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375" y="6894513"/>
            <a:ext cx="9678988" cy="28717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75" y="9766300"/>
            <a:ext cx="9678988" cy="177450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28375" y="6894513"/>
            <a:ext cx="9683750" cy="28717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28375" y="9766300"/>
            <a:ext cx="9683750" cy="177450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1225550"/>
            <a:ext cx="7207250" cy="5219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4563" y="1225550"/>
            <a:ext cx="12247562" cy="2628582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5375" y="6445250"/>
            <a:ext cx="7207250" cy="21066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188" y="21558250"/>
            <a:ext cx="13144500" cy="2544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4188" y="2751138"/>
            <a:ext cx="13144500" cy="18478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4188" y="24103013"/>
            <a:ext cx="13144500" cy="36147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5375" y="7186613"/>
            <a:ext cx="19716750" cy="203247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82938" y="800100"/>
            <a:ext cx="4929187" cy="26711275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5375" y="800100"/>
            <a:ext cx="14635163" cy="267112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5875000"/>
            <a:ext cx="17627600" cy="356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5168900"/>
            <a:ext cx="17627600" cy="1042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8890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3335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7780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2225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6670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31242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5814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40386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4958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800100"/>
            <a:ext cx="17627600" cy="769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8737600"/>
            <a:ext cx="8496300" cy="1804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760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204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649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093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538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29956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4528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39100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3672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800100"/>
            <a:ext cx="17627600" cy="769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8737600"/>
            <a:ext cx="17627600" cy="1804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760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204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649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093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538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29956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4528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39100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3672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800100"/>
            <a:ext cx="17627600" cy="769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093700" y="8737600"/>
            <a:ext cx="6680200" cy="1804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760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204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649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093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538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29956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4528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39100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3672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800100"/>
            <a:ext cx="17627600" cy="769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  <p:sp>
        <p:nvSpPr>
          <p:cNvPr id="1607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8737600"/>
            <a:ext cx="8496300" cy="1804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760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204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649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093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538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29956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4528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39100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3672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800100"/>
            <a:ext cx="17627600" cy="769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8737600"/>
            <a:ext cx="17627600" cy="1804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8382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2827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7272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1717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6162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30734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5306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39878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4450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9385300"/>
            <a:ext cx="17627600" cy="1202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4013200"/>
            <a:ext cx="17627600" cy="22771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838200" indent="-571500" algn="l" rtl="0" eaLnBrk="0" fontAlgn="base" hangingPunct="0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282700" indent="-571500" algn="l" rtl="0" eaLnBrk="0" fontAlgn="base" hangingPunct="0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727200" indent="-571500" algn="l" rtl="0" eaLnBrk="0" fontAlgn="base" hangingPunct="0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171700" indent="-571500" algn="l" rtl="0" eaLnBrk="0" fontAlgn="base" hangingPunct="0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616200" indent="-571500" algn="l" rtl="0" eaLnBrk="0" fontAlgn="base" hangingPunct="0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3073400" indent="-571500" algn="l" rtl="0" fontAlgn="base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530600" indent="-571500" algn="l" rtl="0" fontAlgn="base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3987800" indent="-571500" algn="l" rtl="0" fontAlgn="base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445000" indent="-571500" algn="l" rtl="0" fontAlgn="base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23253700"/>
            <a:ext cx="17627600" cy="537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23253700"/>
            <a:ext cx="17627600" cy="537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5113000"/>
            <a:ext cx="9880600" cy="1042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445000"/>
            <a:ext cx="9880600" cy="1042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5113000"/>
            <a:ext cx="9880600" cy="1042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445000"/>
            <a:ext cx="9880600" cy="1042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800100"/>
            <a:ext cx="17627600" cy="769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8890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3335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7780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2225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6670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31242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5814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40386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4958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2"/>
          <p:cNvSpPr>
            <a:spLocks/>
          </p:cNvSpPr>
          <p:nvPr/>
        </p:nvSpPr>
        <p:spPr bwMode="auto">
          <a:xfrm>
            <a:off x="1672030" y="3085382"/>
            <a:ext cx="10998200" cy="181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</a:pPr>
            <a:r>
              <a:rPr lang="en-US" sz="5600">
                <a:solidFill>
                  <a:schemeClr val="tx1"/>
                </a:solidFill>
                <a:latin typeface="Arial Bold" charset="0"/>
                <a:sym typeface="Arial Bold" charset="0"/>
              </a:rPr>
              <a:t>Titel der Arbeit</a:t>
            </a:r>
          </a:p>
          <a:p>
            <a:pPr algn="l">
              <a:lnSpc>
                <a:spcPct val="120000"/>
              </a:lnSpc>
            </a:pPr>
            <a:r>
              <a:rPr lang="en-US" sz="45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Untertitel der Arbeit</a:t>
            </a:r>
          </a:p>
        </p:txBody>
      </p:sp>
      <p:sp>
        <p:nvSpPr>
          <p:cNvPr id="173060" name="Rectangle 3"/>
          <p:cNvSpPr>
            <a:spLocks/>
          </p:cNvSpPr>
          <p:nvPr/>
        </p:nvSpPr>
        <p:spPr bwMode="auto">
          <a:xfrm>
            <a:off x="1683742" y="5850807"/>
            <a:ext cx="10998200" cy="339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en-US" sz="2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Inhalt der Arbeit</a:t>
            </a: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73061" name="Rectangle 4"/>
          <p:cNvSpPr>
            <a:spLocks/>
          </p:cNvSpPr>
          <p:nvPr/>
        </p:nvSpPr>
        <p:spPr bwMode="auto">
          <a:xfrm>
            <a:off x="953501" y="28254659"/>
            <a:ext cx="4175298" cy="96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600"/>
              </a:lnSpc>
            </a:pPr>
            <a:r>
              <a:rPr lang="en-US" sz="2000">
                <a:solidFill>
                  <a:schemeClr val="tx1"/>
                </a:solidFill>
                <a:latin typeface="Arial"/>
                <a:cs typeface="Arial"/>
                <a:sym typeface="Arial Bold" charset="0"/>
              </a:rPr>
              <a:t>Bachelor 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tx1"/>
                </a:solidFill>
                <a:latin typeface="Arial"/>
                <a:sym typeface="Arial Bold" charset="0"/>
              </a:rPr>
              <a:t>Studiengangsbezeichnung</a:t>
            </a:r>
          </a:p>
          <a:p>
            <a:pPr algn="l">
              <a:lnSpc>
                <a:spcPts val="2600"/>
              </a:lnSpc>
            </a:pPr>
            <a:r>
              <a:rPr lang="en-US" sz="2000" b="1">
                <a:solidFill>
                  <a:schemeClr val="tx1"/>
                </a:solidFill>
                <a:latin typeface="Arial"/>
                <a:cs typeface="Arial" charset="0"/>
                <a:sym typeface="Arial" charset="0"/>
              </a:rPr>
              <a:t>2015</a:t>
            </a:r>
          </a:p>
        </p:txBody>
      </p:sp>
      <p:sp>
        <p:nvSpPr>
          <p:cNvPr id="173062" name="Rectangle 5"/>
          <p:cNvSpPr>
            <a:spLocks/>
          </p:cNvSpPr>
          <p:nvPr/>
        </p:nvSpPr>
        <p:spPr bwMode="auto">
          <a:xfrm>
            <a:off x="5265118" y="28216174"/>
            <a:ext cx="5029200" cy="96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chemeClr val="tx1"/>
                </a:solidFill>
                <a:latin typeface="Arial Bold" charset="0"/>
                <a:sym typeface="Arial Bold" charset="0"/>
              </a:rPr>
              <a:t>Studierende/r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Vorname Nachname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Vorname Nachname</a:t>
            </a:r>
          </a:p>
        </p:txBody>
      </p:sp>
      <p:sp>
        <p:nvSpPr>
          <p:cNvPr id="173063" name="Rectangle 6"/>
          <p:cNvSpPr>
            <a:spLocks/>
          </p:cNvSpPr>
          <p:nvPr/>
        </p:nvSpPr>
        <p:spPr bwMode="auto">
          <a:xfrm>
            <a:off x="10080000" y="28216174"/>
            <a:ext cx="5029200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chemeClr val="tx1"/>
                </a:solidFill>
                <a:latin typeface="Arial Bold" charset="0"/>
                <a:sym typeface="Arial Bold" charset="0"/>
              </a:rPr>
              <a:t>Betreuende Lehrperson der FHV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Vorname Nachname</a:t>
            </a:r>
          </a:p>
        </p:txBody>
      </p:sp>
      <p:sp>
        <p:nvSpPr>
          <p:cNvPr id="173064" name="Rectangle 7"/>
          <p:cNvSpPr>
            <a:spLocks/>
          </p:cNvSpPr>
          <p:nvPr/>
        </p:nvSpPr>
        <p:spPr bwMode="auto">
          <a:xfrm>
            <a:off x="10080000" y="29224286"/>
            <a:ext cx="5029200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chemeClr val="tx1"/>
                </a:solidFill>
                <a:latin typeface="Arial Bold" charset="0"/>
                <a:sym typeface="Arial Bold" charset="0"/>
              </a:rPr>
              <a:t>AuftraggeberIn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Vorname Nachname, Firma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5458" y="28186499"/>
            <a:ext cx="4774367" cy="10668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6000" y="36000"/>
            <a:ext cx="216000" cy="216000"/>
            <a:chOff x="0" y="0"/>
            <a:chExt cx="216000" cy="216000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16000" y="0"/>
              <a:ext cx="0" cy="18000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H="1">
              <a:off x="0" y="216000"/>
              <a:ext cx="180000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 rot="5400000">
            <a:off x="21657600" y="36000"/>
            <a:ext cx="216000" cy="216000"/>
            <a:chOff x="0" y="0"/>
            <a:chExt cx="216000" cy="216000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216000" y="0"/>
              <a:ext cx="0" cy="18000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0" y="216000"/>
              <a:ext cx="180000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 rot="10800000">
            <a:off x="21654000" y="30546000"/>
            <a:ext cx="216000" cy="216000"/>
            <a:chOff x="0" y="0"/>
            <a:chExt cx="216000" cy="216000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216000" y="0"/>
              <a:ext cx="0" cy="18000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0" y="216000"/>
              <a:ext cx="180000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 rot="16200000">
            <a:off x="36000" y="30546000"/>
            <a:ext cx="216000" cy="216000"/>
            <a:chOff x="0" y="0"/>
            <a:chExt cx="216000" cy="216000"/>
          </a:xfrm>
        </p:grpSpPr>
        <p:cxnSp>
          <p:nvCxnSpPr>
            <p:cNvPr id="33" name="Straight Connector 32"/>
            <p:cNvCxnSpPr/>
            <p:nvPr/>
          </p:nvCxnSpPr>
          <p:spPr bwMode="auto">
            <a:xfrm>
              <a:off x="216000" y="0"/>
              <a:ext cx="0" cy="18000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>
              <a:off x="0" y="216000"/>
              <a:ext cx="180000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" name="Straight Connector 4"/>
          <p:cNvCxnSpPr/>
          <p:nvPr/>
        </p:nvCxnSpPr>
        <p:spPr bwMode="auto">
          <a:xfrm>
            <a:off x="0" y="27720000"/>
            <a:ext cx="22042982" cy="0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8000" y="27640110"/>
            <a:ext cx="21646950" cy="3024336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109" charset="0"/>
              <a:ea typeface="ヒラギノ角ゴ ProN W3" charset="-128"/>
              <a:cs typeface="ヒラギノ角ゴ ProN W3" charset="-128"/>
              <a:sym typeface="Gill Sans" pitchFamily="-109" charset="0"/>
            </a:endParaRPr>
          </a:p>
        </p:txBody>
      </p:sp>
      <p:sp>
        <p:nvSpPr>
          <p:cNvPr id="173059" name="Rectangle 2"/>
          <p:cNvSpPr>
            <a:spLocks/>
          </p:cNvSpPr>
          <p:nvPr/>
        </p:nvSpPr>
        <p:spPr bwMode="auto">
          <a:xfrm>
            <a:off x="1672030" y="3085382"/>
            <a:ext cx="10998200" cy="181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</a:pPr>
            <a:r>
              <a:rPr lang="en-US" sz="5600">
                <a:solidFill>
                  <a:schemeClr val="tx1"/>
                </a:solidFill>
                <a:latin typeface="Arial Bold" charset="0"/>
                <a:sym typeface="Arial Bold" charset="0"/>
              </a:rPr>
              <a:t>Titel der Arbeit</a:t>
            </a:r>
          </a:p>
          <a:p>
            <a:pPr algn="l">
              <a:lnSpc>
                <a:spcPct val="120000"/>
              </a:lnSpc>
            </a:pPr>
            <a:r>
              <a:rPr lang="en-US" sz="45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Untertitel der Arbeit</a:t>
            </a:r>
          </a:p>
        </p:txBody>
      </p:sp>
      <p:sp>
        <p:nvSpPr>
          <p:cNvPr id="173060" name="Rectangle 3"/>
          <p:cNvSpPr>
            <a:spLocks/>
          </p:cNvSpPr>
          <p:nvPr/>
        </p:nvSpPr>
        <p:spPr bwMode="auto">
          <a:xfrm>
            <a:off x="1683742" y="5850807"/>
            <a:ext cx="10998200" cy="339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en-US" sz="2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Inhalt der Arbeit</a:t>
            </a: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73061" name="Rectangle 4"/>
          <p:cNvSpPr>
            <a:spLocks/>
          </p:cNvSpPr>
          <p:nvPr/>
        </p:nvSpPr>
        <p:spPr bwMode="auto">
          <a:xfrm>
            <a:off x="953501" y="28254659"/>
            <a:ext cx="4175298" cy="96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600"/>
              </a:lnSpc>
            </a:pPr>
            <a:r>
              <a:rPr lang="en-US" sz="2000">
                <a:solidFill>
                  <a:schemeClr val="bg1"/>
                </a:solidFill>
                <a:latin typeface="Arial"/>
                <a:cs typeface="Arial"/>
                <a:sym typeface="Arial Bold" charset="0"/>
              </a:rPr>
              <a:t>Bachelor 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bg1"/>
                </a:solidFill>
                <a:latin typeface="Arial"/>
                <a:sym typeface="Arial Bold" charset="0"/>
              </a:rPr>
              <a:t>Studiengangsbezeichnung</a:t>
            </a:r>
          </a:p>
          <a:p>
            <a:pPr algn="l">
              <a:lnSpc>
                <a:spcPts val="2600"/>
              </a:lnSpc>
            </a:pPr>
            <a:r>
              <a:rPr lang="en-US" sz="2000" b="1">
                <a:solidFill>
                  <a:schemeClr val="bg1"/>
                </a:solidFill>
                <a:latin typeface="Arial"/>
                <a:cs typeface="Arial" charset="0"/>
                <a:sym typeface="Arial" charset="0"/>
              </a:rPr>
              <a:t>2015</a:t>
            </a:r>
          </a:p>
        </p:txBody>
      </p:sp>
      <p:sp>
        <p:nvSpPr>
          <p:cNvPr id="173062" name="Rectangle 5"/>
          <p:cNvSpPr>
            <a:spLocks/>
          </p:cNvSpPr>
          <p:nvPr/>
        </p:nvSpPr>
        <p:spPr bwMode="auto">
          <a:xfrm>
            <a:off x="5265118" y="28216174"/>
            <a:ext cx="5029200" cy="96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chemeClr val="bg1"/>
                </a:solidFill>
                <a:latin typeface="Arial Bold" charset="0"/>
                <a:sym typeface="Arial Bold" charset="0"/>
              </a:rPr>
              <a:t>Studierende/r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  <a:sym typeface="Arial" charset="0"/>
              </a:rPr>
              <a:t>Vorname Nachname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  <a:sym typeface="Arial" charset="0"/>
              </a:rPr>
              <a:t>Vorname Nachname</a:t>
            </a:r>
          </a:p>
        </p:txBody>
      </p:sp>
      <p:sp>
        <p:nvSpPr>
          <p:cNvPr id="173063" name="Rectangle 6"/>
          <p:cNvSpPr>
            <a:spLocks/>
          </p:cNvSpPr>
          <p:nvPr/>
        </p:nvSpPr>
        <p:spPr bwMode="auto">
          <a:xfrm>
            <a:off x="10080000" y="28216174"/>
            <a:ext cx="5029200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chemeClr val="bg1"/>
                </a:solidFill>
                <a:latin typeface="Arial Bold" charset="0"/>
                <a:sym typeface="Arial Bold" charset="0"/>
              </a:rPr>
              <a:t>Betreuende Lehrperson der FHV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  <a:sym typeface="Arial" charset="0"/>
              </a:rPr>
              <a:t>Vorname Nachname</a:t>
            </a:r>
          </a:p>
        </p:txBody>
      </p:sp>
      <p:sp>
        <p:nvSpPr>
          <p:cNvPr id="173064" name="Rectangle 7"/>
          <p:cNvSpPr>
            <a:spLocks/>
          </p:cNvSpPr>
          <p:nvPr/>
        </p:nvSpPr>
        <p:spPr bwMode="auto">
          <a:xfrm>
            <a:off x="10080000" y="29224286"/>
            <a:ext cx="5029200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chemeClr val="bg1"/>
                </a:solidFill>
                <a:latin typeface="Arial Bold" charset="0"/>
                <a:sym typeface="Arial Bold" charset="0"/>
              </a:rPr>
              <a:t>AuftraggeberIn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  <a:sym typeface="Arial" charset="0"/>
              </a:rPr>
              <a:t>Vorname Nachname, Firma</a:t>
            </a:r>
          </a:p>
        </p:txBody>
      </p:sp>
      <p:pic>
        <p:nvPicPr>
          <p:cNvPr id="4" name="Picture 3" descr="Logo A2_negativ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2342" y="28186499"/>
            <a:ext cx="4800600" cy="10668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6000" y="36000"/>
            <a:ext cx="216000" cy="216000"/>
            <a:chOff x="0" y="0"/>
            <a:chExt cx="216000" cy="216000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16000" y="0"/>
              <a:ext cx="0" cy="18000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H="1">
              <a:off x="0" y="216000"/>
              <a:ext cx="180000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 rot="5400000">
            <a:off x="21657600" y="36000"/>
            <a:ext cx="216000" cy="216000"/>
            <a:chOff x="0" y="0"/>
            <a:chExt cx="216000" cy="216000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216000" y="0"/>
              <a:ext cx="0" cy="18000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0" y="216000"/>
              <a:ext cx="180000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 rot="10800000">
            <a:off x="21654000" y="30546000"/>
            <a:ext cx="216000" cy="216000"/>
            <a:chOff x="0" y="0"/>
            <a:chExt cx="216000" cy="216000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216000" y="0"/>
              <a:ext cx="0" cy="18000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0" y="216000"/>
              <a:ext cx="180000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 rot="16200000">
            <a:off x="36000" y="30546000"/>
            <a:ext cx="216000" cy="216000"/>
            <a:chOff x="0" y="0"/>
            <a:chExt cx="216000" cy="216000"/>
          </a:xfrm>
        </p:grpSpPr>
        <p:cxnSp>
          <p:nvCxnSpPr>
            <p:cNvPr id="33" name="Straight Connector 32"/>
            <p:cNvCxnSpPr/>
            <p:nvPr/>
          </p:nvCxnSpPr>
          <p:spPr bwMode="auto">
            <a:xfrm>
              <a:off x="216000" y="0"/>
              <a:ext cx="0" cy="18000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>
              <a:off x="0" y="216000"/>
              <a:ext cx="180000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0326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56</Words>
  <Characters>0</Characters>
  <Application>Microsoft Office PowerPoint</Application>
  <PresentationFormat>Benutzerdefiniert</PresentationFormat>
  <Lines>0</Lines>
  <Paragraphs>40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14</vt:i4>
      </vt:variant>
      <vt:variant>
        <vt:lpstr>Folientitel</vt:lpstr>
      </vt:variant>
      <vt:variant>
        <vt:i4>2</vt:i4>
      </vt:variant>
    </vt:vector>
  </HeadingPairs>
  <TitlesOfParts>
    <vt:vector size="21" baseType="lpstr">
      <vt:lpstr>Arial</vt:lpstr>
      <vt:lpstr>Arial Bold</vt:lpstr>
      <vt:lpstr>Calibri</vt:lpstr>
      <vt:lpstr>Gill Sans</vt:lpstr>
      <vt:lpstr>ヒラギノ角ゴ ProN W3</vt:lpstr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FUNDER Bianca</dc:creator>
  <cp:keywords/>
  <dc:description/>
  <cp:lastModifiedBy>FUNDER Bianca</cp:lastModifiedBy>
  <cp:revision>19</cp:revision>
  <cp:lastPrinted>2015-06-24T10:37:15Z</cp:lastPrinted>
  <dcterms:modified xsi:type="dcterms:W3CDTF">2016-02-23T13:45:36Z</dcterms:modified>
</cp:coreProperties>
</file>