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12.xml" ContentType="application/vnd.openxmlformats-officedocument.theme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theme/theme13.xml" ContentType="application/vnd.openxmlformats-officedocument.theme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theme/theme14.xml" ContentType="application/vnd.openxmlformats-officedocument.theme+xml"/>
  <Override PartName="/ppt/theme/theme1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49" r:id="rId2"/>
    <p:sldMasterId id="2147483650" r:id="rId3"/>
    <p:sldMasterId id="2147483651" r:id="rId4"/>
    <p:sldMasterId id="2147483652" r:id="rId5"/>
    <p:sldMasterId id="2147483653" r:id="rId6"/>
    <p:sldMasterId id="2147483654" r:id="rId7"/>
    <p:sldMasterId id="2147483655" r:id="rId8"/>
    <p:sldMasterId id="2147483656" r:id="rId9"/>
    <p:sldMasterId id="2147483657" r:id="rId10"/>
    <p:sldMasterId id="2147483658" r:id="rId11"/>
    <p:sldMasterId id="2147483659" r:id="rId12"/>
    <p:sldMasterId id="2147483660" r:id="rId13"/>
    <p:sldMasterId id="2147483661" r:id="rId14"/>
  </p:sldMasterIdLst>
  <p:notesMasterIdLst>
    <p:notesMasterId r:id="rId17"/>
  </p:notesMasterIdLst>
  <p:sldIdLst>
    <p:sldId id="256" r:id="rId15"/>
    <p:sldId id="257" r:id="rId16"/>
  </p:sldIdLst>
  <p:sldSz cx="21907500" cy="307975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13200" kern="1200">
        <a:solidFill>
          <a:srgbClr val="000000"/>
        </a:solidFill>
        <a:latin typeface="Gill Sans" pitchFamily="-109" charset="0"/>
        <a:ea typeface="ヒラギノ角ゴ ProN W3" charset="-128"/>
        <a:cs typeface="+mn-cs"/>
        <a:sym typeface="Gill Sans" pitchFamily="-109" charset="0"/>
      </a:defRPr>
    </a:lvl1pPr>
    <a:lvl2pPr marL="457200" algn="ctr" rtl="0" fontAlgn="base">
      <a:spcBef>
        <a:spcPct val="0"/>
      </a:spcBef>
      <a:spcAft>
        <a:spcPct val="0"/>
      </a:spcAft>
      <a:defRPr sz="13200" kern="1200">
        <a:solidFill>
          <a:srgbClr val="000000"/>
        </a:solidFill>
        <a:latin typeface="Gill Sans" pitchFamily="-109" charset="0"/>
        <a:ea typeface="ヒラギノ角ゴ ProN W3" charset="-128"/>
        <a:cs typeface="+mn-cs"/>
        <a:sym typeface="Gill Sans" pitchFamily="-109" charset="0"/>
      </a:defRPr>
    </a:lvl2pPr>
    <a:lvl3pPr marL="914400" algn="ctr" rtl="0" fontAlgn="base">
      <a:spcBef>
        <a:spcPct val="0"/>
      </a:spcBef>
      <a:spcAft>
        <a:spcPct val="0"/>
      </a:spcAft>
      <a:defRPr sz="13200" kern="1200">
        <a:solidFill>
          <a:srgbClr val="000000"/>
        </a:solidFill>
        <a:latin typeface="Gill Sans" pitchFamily="-109" charset="0"/>
        <a:ea typeface="ヒラギノ角ゴ ProN W3" charset="-128"/>
        <a:cs typeface="+mn-cs"/>
        <a:sym typeface="Gill Sans" pitchFamily="-109" charset="0"/>
      </a:defRPr>
    </a:lvl3pPr>
    <a:lvl4pPr marL="1371600" algn="ctr" rtl="0" fontAlgn="base">
      <a:spcBef>
        <a:spcPct val="0"/>
      </a:spcBef>
      <a:spcAft>
        <a:spcPct val="0"/>
      </a:spcAft>
      <a:defRPr sz="13200" kern="1200">
        <a:solidFill>
          <a:srgbClr val="000000"/>
        </a:solidFill>
        <a:latin typeface="Gill Sans" pitchFamily="-109" charset="0"/>
        <a:ea typeface="ヒラギノ角ゴ ProN W3" charset="-128"/>
        <a:cs typeface="+mn-cs"/>
        <a:sym typeface="Gill Sans" pitchFamily="-109" charset="0"/>
      </a:defRPr>
    </a:lvl4pPr>
    <a:lvl5pPr marL="1828800" algn="ctr" rtl="0" fontAlgn="base">
      <a:spcBef>
        <a:spcPct val="0"/>
      </a:spcBef>
      <a:spcAft>
        <a:spcPct val="0"/>
      </a:spcAft>
      <a:defRPr sz="13200" kern="1200">
        <a:solidFill>
          <a:srgbClr val="000000"/>
        </a:solidFill>
        <a:latin typeface="Gill Sans" pitchFamily="-109" charset="0"/>
        <a:ea typeface="ヒラギノ角ゴ ProN W3" charset="-128"/>
        <a:cs typeface="+mn-cs"/>
        <a:sym typeface="Gill Sans" pitchFamily="-109" charset="0"/>
      </a:defRPr>
    </a:lvl5pPr>
    <a:lvl6pPr marL="2286000" algn="l" defTabSz="914400" rtl="0" eaLnBrk="1" latinLnBrk="0" hangingPunct="1">
      <a:defRPr sz="13200" kern="1200">
        <a:solidFill>
          <a:srgbClr val="000000"/>
        </a:solidFill>
        <a:latin typeface="Gill Sans" pitchFamily="-109" charset="0"/>
        <a:ea typeface="ヒラギノ角ゴ ProN W3" charset="-128"/>
        <a:cs typeface="+mn-cs"/>
        <a:sym typeface="Gill Sans" pitchFamily="-109" charset="0"/>
      </a:defRPr>
    </a:lvl6pPr>
    <a:lvl7pPr marL="2743200" algn="l" defTabSz="914400" rtl="0" eaLnBrk="1" latinLnBrk="0" hangingPunct="1">
      <a:defRPr sz="13200" kern="1200">
        <a:solidFill>
          <a:srgbClr val="000000"/>
        </a:solidFill>
        <a:latin typeface="Gill Sans" pitchFamily="-109" charset="0"/>
        <a:ea typeface="ヒラギノ角ゴ ProN W3" charset="-128"/>
        <a:cs typeface="+mn-cs"/>
        <a:sym typeface="Gill Sans" pitchFamily="-109" charset="0"/>
      </a:defRPr>
    </a:lvl7pPr>
    <a:lvl8pPr marL="3200400" algn="l" defTabSz="914400" rtl="0" eaLnBrk="1" latinLnBrk="0" hangingPunct="1">
      <a:defRPr sz="13200" kern="1200">
        <a:solidFill>
          <a:srgbClr val="000000"/>
        </a:solidFill>
        <a:latin typeface="Gill Sans" pitchFamily="-109" charset="0"/>
        <a:ea typeface="ヒラギノ角ゴ ProN W3" charset="-128"/>
        <a:cs typeface="+mn-cs"/>
        <a:sym typeface="Gill Sans" pitchFamily="-109" charset="0"/>
      </a:defRPr>
    </a:lvl8pPr>
    <a:lvl9pPr marL="3657600" algn="l" defTabSz="914400" rtl="0" eaLnBrk="1" latinLnBrk="0" hangingPunct="1">
      <a:defRPr sz="13200" kern="1200">
        <a:solidFill>
          <a:srgbClr val="000000"/>
        </a:solidFill>
        <a:latin typeface="Gill Sans" pitchFamily="-109" charset="0"/>
        <a:ea typeface="ヒラギノ角ゴ ProN W3" charset="-128"/>
        <a:cs typeface="+mn-cs"/>
        <a:sym typeface="Gill Sans" pitchFamily="-109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191">
          <p15:clr>
            <a:srgbClr val="A4A3A4"/>
          </p15:clr>
        </p15:guide>
        <p15:guide id="2" pos="690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5" d="100"/>
          <a:sy n="25" d="100"/>
        </p:scale>
        <p:origin x="3072" y="48"/>
      </p:cViewPr>
      <p:guideLst>
        <p:guide orient="horz" pos="18191"/>
        <p:guide pos="690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2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.xml"/><Relationship Id="rId10" Type="http://schemas.openxmlformats.org/officeDocument/2006/relationships/slideMaster" Target="slideMasters/slideMaster10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642800-AB88-E34D-9A89-DF34977E98D8}" type="datetimeFigureOut">
              <a:t>23.02.2016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09800" y="685800"/>
            <a:ext cx="2438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AT"/>
              <a:t>Click to edit Master text styles</a:t>
            </a:r>
          </a:p>
          <a:p>
            <a:pPr lvl="1"/>
            <a:r>
              <a:rPr lang="de-AT"/>
              <a:t>Second level</a:t>
            </a:r>
          </a:p>
          <a:p>
            <a:pPr lvl="2"/>
            <a:r>
              <a:rPr lang="de-AT"/>
              <a:t>Third level</a:t>
            </a:r>
          </a:p>
          <a:p>
            <a:pPr lvl="3"/>
            <a:r>
              <a:rPr lang="de-AT"/>
              <a:t>Fourth level</a:t>
            </a:r>
          </a:p>
          <a:p>
            <a:pPr lvl="4"/>
            <a:r>
              <a:rPr lang="de-AT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8496B3-F529-9649-B0D2-2DD02A31CA2E}" type="slidenum"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2585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3063" y="9567863"/>
            <a:ext cx="18621375" cy="6600825"/>
          </a:xfrm>
        </p:spPr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86125" y="17451388"/>
            <a:ext cx="15335250" cy="78708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AT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3063" y="9567863"/>
            <a:ext cx="18621375" cy="6600825"/>
          </a:xfrm>
          <a:prstGeom prst="rect">
            <a:avLst/>
          </a:prstGeom>
        </p:spPr>
        <p:txBody>
          <a:bodyPr vert="horz"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86125" y="17451388"/>
            <a:ext cx="15335250" cy="787082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AT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1233488"/>
            <a:ext cx="19716750" cy="5132387"/>
          </a:xfrm>
          <a:prstGeom prst="rect">
            <a:avLst/>
          </a:prstGeom>
        </p:spPr>
        <p:txBody>
          <a:bodyPr vert="horz"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5375" y="7186613"/>
            <a:ext cx="19716750" cy="20324762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0375" y="19789775"/>
            <a:ext cx="18621375" cy="6116638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0375" y="13054013"/>
            <a:ext cx="18621375" cy="6735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1233488"/>
            <a:ext cx="19716750" cy="5132387"/>
          </a:xfrm>
          <a:prstGeom prst="rect">
            <a:avLst/>
          </a:prstGeom>
        </p:spPr>
        <p:txBody>
          <a:bodyPr vert="horz"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5375" y="7186613"/>
            <a:ext cx="9782175" cy="20324762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9950" y="7186613"/>
            <a:ext cx="9782175" cy="20324762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1233488"/>
            <a:ext cx="19716750" cy="5132387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5375" y="6894513"/>
            <a:ext cx="9678988" cy="28717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5375" y="9766300"/>
            <a:ext cx="9678988" cy="17745075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28375" y="6894513"/>
            <a:ext cx="9683750" cy="28717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28375" y="9766300"/>
            <a:ext cx="9683750" cy="17745075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1233488"/>
            <a:ext cx="19716750" cy="5132387"/>
          </a:xfrm>
          <a:prstGeom prst="rect">
            <a:avLst/>
          </a:prstGeom>
        </p:spPr>
        <p:txBody>
          <a:bodyPr vert="horz"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1225550"/>
            <a:ext cx="7207250" cy="521970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64563" y="1225550"/>
            <a:ext cx="12247562" cy="26285825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5375" y="6445250"/>
            <a:ext cx="7207250" cy="210661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4188" y="21558250"/>
            <a:ext cx="13144500" cy="2544763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94188" y="2751138"/>
            <a:ext cx="13144500" cy="184785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pitchFamily="-109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94188" y="24103013"/>
            <a:ext cx="13144500" cy="361473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1233488"/>
            <a:ext cx="19716750" cy="5132387"/>
          </a:xfrm>
          <a:prstGeom prst="rect">
            <a:avLst/>
          </a:prstGeom>
        </p:spPr>
        <p:txBody>
          <a:bodyPr vert="horz"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95375" y="7186613"/>
            <a:ext cx="19716750" cy="2032476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54300" y="5168900"/>
            <a:ext cx="4406900" cy="14274800"/>
          </a:xfrm>
        </p:spPr>
        <p:txBody>
          <a:bodyPr vert="eaVert"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5168900"/>
            <a:ext cx="13068300" cy="14274800"/>
          </a:xfrm>
        </p:spPr>
        <p:txBody>
          <a:bodyPr vert="eaVert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882938" y="1233488"/>
            <a:ext cx="4929187" cy="26277887"/>
          </a:xfrm>
          <a:prstGeom prst="rect">
            <a:avLst/>
          </a:prstGeom>
        </p:spPr>
        <p:txBody>
          <a:bodyPr vert="eaVert"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95375" y="1233488"/>
            <a:ext cx="14635163" cy="2627788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3063" y="9567863"/>
            <a:ext cx="18621375" cy="6600825"/>
          </a:xfrm>
        </p:spPr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86125" y="17451388"/>
            <a:ext cx="15335250" cy="78708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AT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0375" y="19789775"/>
            <a:ext cx="18621375" cy="61166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0375" y="13054013"/>
            <a:ext cx="18621375" cy="673576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33600" y="8737600"/>
            <a:ext cx="4171950" cy="18046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7950" y="8737600"/>
            <a:ext cx="4171950" cy="18046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1233488"/>
            <a:ext cx="19716750" cy="5132387"/>
          </a:xfrm>
        </p:spPr>
        <p:txBody>
          <a:bodyPr/>
          <a:lstStyle>
            <a:lvl1pPr>
              <a:defRPr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5375" y="6894513"/>
            <a:ext cx="9678988" cy="28717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5375" y="9766300"/>
            <a:ext cx="9678988" cy="177450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28375" y="6894513"/>
            <a:ext cx="9683750" cy="28717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28375" y="9766300"/>
            <a:ext cx="9683750" cy="177450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1225550"/>
            <a:ext cx="7207250" cy="52197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64563" y="1225550"/>
            <a:ext cx="12247562" cy="262858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5375" y="6445250"/>
            <a:ext cx="7207250" cy="210661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4188" y="21558250"/>
            <a:ext cx="13144500" cy="254476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94188" y="2751138"/>
            <a:ext cx="13144500" cy="184785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pitchFamily="-109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94188" y="24103013"/>
            <a:ext cx="13144500" cy="36147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3063" y="9567863"/>
            <a:ext cx="18621375" cy="6600825"/>
          </a:xfrm>
        </p:spPr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86125" y="17451388"/>
            <a:ext cx="15335250" cy="78708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AT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54300" y="800100"/>
            <a:ext cx="4406900" cy="25984200"/>
          </a:xfrm>
        </p:spPr>
        <p:txBody>
          <a:bodyPr vert="eaVert"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800100"/>
            <a:ext cx="13068300" cy="25984200"/>
          </a:xfrm>
        </p:spPr>
        <p:txBody>
          <a:bodyPr vert="eaVert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3063" y="9567863"/>
            <a:ext cx="18621375" cy="6600825"/>
          </a:xfrm>
        </p:spPr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86125" y="17451388"/>
            <a:ext cx="15335250" cy="78708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AT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0375" y="19789775"/>
            <a:ext cx="18621375" cy="61166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0375" y="13054013"/>
            <a:ext cx="18621375" cy="673576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33600" y="8737600"/>
            <a:ext cx="8737600" cy="18046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3600" y="8737600"/>
            <a:ext cx="8737600" cy="18046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1233488"/>
            <a:ext cx="19716750" cy="5132387"/>
          </a:xfrm>
        </p:spPr>
        <p:txBody>
          <a:bodyPr/>
          <a:lstStyle>
            <a:lvl1pPr>
              <a:defRPr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5375" y="6894513"/>
            <a:ext cx="9678988" cy="28717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5375" y="9766300"/>
            <a:ext cx="9678988" cy="177450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28375" y="6894513"/>
            <a:ext cx="9683750" cy="28717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28375" y="9766300"/>
            <a:ext cx="9683750" cy="177450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1225550"/>
            <a:ext cx="7207250" cy="52197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64563" y="1225550"/>
            <a:ext cx="12247562" cy="262858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5375" y="6445250"/>
            <a:ext cx="7207250" cy="210661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4188" y="21558250"/>
            <a:ext cx="13144500" cy="254476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94188" y="2751138"/>
            <a:ext cx="13144500" cy="184785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pitchFamily="-109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94188" y="24103013"/>
            <a:ext cx="13144500" cy="36147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54300" y="800100"/>
            <a:ext cx="4406900" cy="25984200"/>
          </a:xfrm>
        </p:spPr>
        <p:txBody>
          <a:bodyPr vert="eaVert"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800100"/>
            <a:ext cx="13068300" cy="25984200"/>
          </a:xfrm>
        </p:spPr>
        <p:txBody>
          <a:bodyPr vert="eaVert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3063" y="9567863"/>
            <a:ext cx="18621375" cy="6600825"/>
          </a:xfrm>
        </p:spPr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86125" y="17451388"/>
            <a:ext cx="15335250" cy="78708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AT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0375" y="19789775"/>
            <a:ext cx="18621375" cy="61166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0375" y="13054013"/>
            <a:ext cx="18621375" cy="673576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093700" y="8737600"/>
            <a:ext cx="3263900" cy="18046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510000" y="8737600"/>
            <a:ext cx="3263900" cy="18046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1233488"/>
            <a:ext cx="19716750" cy="5132387"/>
          </a:xfrm>
        </p:spPr>
        <p:txBody>
          <a:bodyPr/>
          <a:lstStyle>
            <a:lvl1pPr>
              <a:defRPr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5375" y="6894513"/>
            <a:ext cx="9678988" cy="28717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5375" y="9766300"/>
            <a:ext cx="9678988" cy="177450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28375" y="6894513"/>
            <a:ext cx="9683750" cy="28717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28375" y="9766300"/>
            <a:ext cx="9683750" cy="177450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0375" y="19789775"/>
            <a:ext cx="18621375" cy="61166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0375" y="13054013"/>
            <a:ext cx="18621375" cy="673576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1225550"/>
            <a:ext cx="7207250" cy="52197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64563" y="1225550"/>
            <a:ext cx="12247562" cy="262858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5375" y="6445250"/>
            <a:ext cx="7207250" cy="210661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4188" y="21558250"/>
            <a:ext cx="13144500" cy="254476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94188" y="2751138"/>
            <a:ext cx="13144500" cy="184785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pitchFamily="-109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94188" y="24103013"/>
            <a:ext cx="13144500" cy="36147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63825" y="800100"/>
            <a:ext cx="4410075" cy="25984200"/>
          </a:xfrm>
        </p:spPr>
        <p:txBody>
          <a:bodyPr vert="eaVert"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800100"/>
            <a:ext cx="13077825" cy="25984200"/>
          </a:xfrm>
        </p:spPr>
        <p:txBody>
          <a:bodyPr vert="eaVert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3063" y="9567863"/>
            <a:ext cx="18621375" cy="6600825"/>
          </a:xfrm>
        </p:spPr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86125" y="17451388"/>
            <a:ext cx="15335250" cy="78708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AT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0375" y="19789775"/>
            <a:ext cx="18621375" cy="61166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0375" y="13054013"/>
            <a:ext cx="18621375" cy="673576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33600" y="8737600"/>
            <a:ext cx="4171950" cy="18046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7950" y="8737600"/>
            <a:ext cx="4171950" cy="18046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1233488"/>
            <a:ext cx="19716750" cy="5132387"/>
          </a:xfrm>
        </p:spPr>
        <p:txBody>
          <a:bodyPr/>
          <a:lstStyle>
            <a:lvl1pPr>
              <a:defRPr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5375" y="6894513"/>
            <a:ext cx="9678988" cy="28717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5375" y="9766300"/>
            <a:ext cx="9678988" cy="177450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28375" y="6894513"/>
            <a:ext cx="9683750" cy="28717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28375" y="9766300"/>
            <a:ext cx="9683750" cy="177450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33600" y="8737600"/>
            <a:ext cx="8737600" cy="18046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3600" y="8737600"/>
            <a:ext cx="8737600" cy="18046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1225550"/>
            <a:ext cx="7207250" cy="52197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64563" y="1225550"/>
            <a:ext cx="12247562" cy="262858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5375" y="6445250"/>
            <a:ext cx="7207250" cy="210661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4188" y="21558250"/>
            <a:ext cx="13144500" cy="254476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94188" y="2751138"/>
            <a:ext cx="13144500" cy="184785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pitchFamily="-109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94188" y="24103013"/>
            <a:ext cx="13144500" cy="36147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54300" y="800100"/>
            <a:ext cx="4406900" cy="25984200"/>
          </a:xfrm>
        </p:spPr>
        <p:txBody>
          <a:bodyPr vert="eaVert"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800100"/>
            <a:ext cx="13068300" cy="25984200"/>
          </a:xfrm>
        </p:spPr>
        <p:txBody>
          <a:bodyPr vert="eaVert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1233488"/>
            <a:ext cx="19716750" cy="5132387"/>
          </a:xfrm>
        </p:spPr>
        <p:txBody>
          <a:bodyPr/>
          <a:lstStyle>
            <a:lvl1pPr>
              <a:defRPr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5375" y="6894513"/>
            <a:ext cx="9678988" cy="28717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5375" y="9766300"/>
            <a:ext cx="9678988" cy="177450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28375" y="6894513"/>
            <a:ext cx="9683750" cy="28717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28375" y="9766300"/>
            <a:ext cx="9683750" cy="177450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1225550"/>
            <a:ext cx="7207250" cy="52197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64563" y="1225550"/>
            <a:ext cx="12247562" cy="262858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5375" y="6445250"/>
            <a:ext cx="7207250" cy="210661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4188" y="21558250"/>
            <a:ext cx="13144500" cy="254476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94188" y="2751138"/>
            <a:ext cx="13144500" cy="184785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pitchFamily="-109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94188" y="24103013"/>
            <a:ext cx="13144500" cy="36147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54300" y="800100"/>
            <a:ext cx="4406900" cy="25984200"/>
          </a:xfrm>
        </p:spPr>
        <p:txBody>
          <a:bodyPr vert="eaVert"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800100"/>
            <a:ext cx="13068300" cy="25984200"/>
          </a:xfrm>
        </p:spPr>
        <p:txBody>
          <a:bodyPr vert="eaVert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3063" y="9567863"/>
            <a:ext cx="18621375" cy="6600825"/>
          </a:xfrm>
        </p:spPr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86125" y="17451388"/>
            <a:ext cx="15335250" cy="787082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AT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5375" y="7186613"/>
            <a:ext cx="19716750" cy="20324762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0375" y="19789775"/>
            <a:ext cx="18621375" cy="61166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0375" y="13054013"/>
            <a:ext cx="18621375" cy="6735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5375" y="7186613"/>
            <a:ext cx="9782175" cy="20324762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9950" y="7186613"/>
            <a:ext cx="9782175" cy="20324762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1233488"/>
            <a:ext cx="19716750" cy="5132387"/>
          </a:xfrm>
        </p:spPr>
        <p:txBody>
          <a:bodyPr/>
          <a:lstStyle>
            <a:lvl1pPr>
              <a:defRPr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5375" y="6894513"/>
            <a:ext cx="9678988" cy="28717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5375" y="9766300"/>
            <a:ext cx="9678988" cy="17745075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28375" y="6894513"/>
            <a:ext cx="9683750" cy="28717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28375" y="9766300"/>
            <a:ext cx="9683750" cy="17745075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0375" y="19789775"/>
            <a:ext cx="18621375" cy="61166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0375" y="13054013"/>
            <a:ext cx="18621375" cy="673576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1225550"/>
            <a:ext cx="7207250" cy="52197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64563" y="1225550"/>
            <a:ext cx="12247562" cy="26285825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5375" y="6445250"/>
            <a:ext cx="7207250" cy="210661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4188" y="21558250"/>
            <a:ext cx="13144500" cy="254476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94188" y="2751138"/>
            <a:ext cx="13144500" cy="184785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pitchFamily="-109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94188" y="24103013"/>
            <a:ext cx="13144500" cy="361473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95375" y="7186613"/>
            <a:ext cx="19716750" cy="2032476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882938" y="7186613"/>
            <a:ext cx="4929187" cy="20324762"/>
          </a:xfrm>
        </p:spPr>
        <p:txBody>
          <a:bodyPr vert="eaVert"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95375" y="7186613"/>
            <a:ext cx="14635163" cy="2032476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3063" y="9567863"/>
            <a:ext cx="18621375" cy="6600825"/>
          </a:xfrm>
          <a:prstGeom prst="rect">
            <a:avLst/>
          </a:prstGeom>
        </p:spPr>
        <p:txBody>
          <a:bodyPr vert="horz"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86125" y="17451388"/>
            <a:ext cx="15335250" cy="78708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AT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1233488"/>
            <a:ext cx="19716750" cy="5132387"/>
          </a:xfrm>
          <a:prstGeom prst="rect">
            <a:avLst/>
          </a:prstGeom>
        </p:spPr>
        <p:txBody>
          <a:bodyPr vert="horz"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0375" y="19789775"/>
            <a:ext cx="18621375" cy="6116638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0375" y="13054013"/>
            <a:ext cx="18621375" cy="673576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1233488"/>
            <a:ext cx="19716750" cy="5132387"/>
          </a:xfrm>
          <a:prstGeom prst="rect">
            <a:avLst/>
          </a:prstGeom>
        </p:spPr>
        <p:txBody>
          <a:bodyPr vert="horz"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33600" y="4013200"/>
            <a:ext cx="8737600" cy="22771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3600" y="4013200"/>
            <a:ext cx="8737600" cy="22771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1233488"/>
            <a:ext cx="19716750" cy="5132387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5375" y="6894513"/>
            <a:ext cx="9678988" cy="28717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5375" y="9766300"/>
            <a:ext cx="9678988" cy="177450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28375" y="6894513"/>
            <a:ext cx="9683750" cy="28717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28375" y="9766300"/>
            <a:ext cx="9683750" cy="177450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1233488"/>
            <a:ext cx="19716750" cy="5132387"/>
          </a:xfrm>
          <a:prstGeom prst="rect">
            <a:avLst/>
          </a:prstGeom>
        </p:spPr>
        <p:txBody>
          <a:bodyPr vert="horz"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33600" y="15875000"/>
            <a:ext cx="8737600" cy="3568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3600" y="15875000"/>
            <a:ext cx="8737600" cy="3568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1225550"/>
            <a:ext cx="7207250" cy="521970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64563" y="1225550"/>
            <a:ext cx="12247562" cy="262858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5375" y="6445250"/>
            <a:ext cx="7207250" cy="210661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4188" y="21558250"/>
            <a:ext cx="13144500" cy="2544763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94188" y="2751138"/>
            <a:ext cx="13144500" cy="184785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pitchFamily="-109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94188" y="24103013"/>
            <a:ext cx="13144500" cy="36147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1233488"/>
            <a:ext cx="19716750" cy="5132387"/>
          </a:xfrm>
          <a:prstGeom prst="rect">
            <a:avLst/>
          </a:prstGeom>
        </p:spPr>
        <p:txBody>
          <a:bodyPr vert="horz"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882938" y="1233488"/>
            <a:ext cx="4929187" cy="25550812"/>
          </a:xfrm>
          <a:prstGeom prst="rect">
            <a:avLst/>
          </a:prstGeom>
        </p:spPr>
        <p:txBody>
          <a:bodyPr vert="eaVert"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95375" y="1233488"/>
            <a:ext cx="14635163" cy="25550812"/>
          </a:xfrm>
        </p:spPr>
        <p:txBody>
          <a:bodyPr vert="eaVert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3063" y="9567863"/>
            <a:ext cx="18621375" cy="6600825"/>
          </a:xfrm>
        </p:spPr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86125" y="17451388"/>
            <a:ext cx="15335250" cy="787082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AT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5375" y="7186613"/>
            <a:ext cx="19716750" cy="20324762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0375" y="19789775"/>
            <a:ext cx="18621375" cy="61166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0375" y="13054013"/>
            <a:ext cx="18621375" cy="6735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5375" y="7186613"/>
            <a:ext cx="9782175" cy="20324762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9950" y="7186613"/>
            <a:ext cx="9782175" cy="20324762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1233488"/>
            <a:ext cx="19716750" cy="5132387"/>
          </a:xfrm>
        </p:spPr>
        <p:txBody>
          <a:bodyPr/>
          <a:lstStyle>
            <a:lvl1pPr>
              <a:defRPr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5375" y="6894513"/>
            <a:ext cx="9678988" cy="28717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5375" y="9766300"/>
            <a:ext cx="9678988" cy="17745075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28375" y="6894513"/>
            <a:ext cx="9683750" cy="28717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28375" y="9766300"/>
            <a:ext cx="9683750" cy="17745075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1233488"/>
            <a:ext cx="19716750" cy="5132387"/>
          </a:xfrm>
        </p:spPr>
        <p:txBody>
          <a:bodyPr/>
          <a:lstStyle>
            <a:lvl1pPr>
              <a:defRPr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5375" y="6894513"/>
            <a:ext cx="9678988" cy="28717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5375" y="9766300"/>
            <a:ext cx="9678988" cy="177450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28375" y="6894513"/>
            <a:ext cx="9683750" cy="28717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28375" y="9766300"/>
            <a:ext cx="9683750" cy="177450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1225550"/>
            <a:ext cx="7207250" cy="52197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64563" y="1225550"/>
            <a:ext cx="12247562" cy="26285825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5375" y="6445250"/>
            <a:ext cx="7207250" cy="210661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4188" y="21558250"/>
            <a:ext cx="13144500" cy="254476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94188" y="2751138"/>
            <a:ext cx="13144500" cy="184785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pitchFamily="-109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94188" y="24103013"/>
            <a:ext cx="13144500" cy="361473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95375" y="7186613"/>
            <a:ext cx="19716750" cy="2032476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882938" y="7186613"/>
            <a:ext cx="4929187" cy="21439187"/>
          </a:xfrm>
        </p:spPr>
        <p:txBody>
          <a:bodyPr vert="eaVert"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95375" y="7186613"/>
            <a:ext cx="14635163" cy="2143918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3063" y="9567863"/>
            <a:ext cx="18621375" cy="6600825"/>
          </a:xfrm>
        </p:spPr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86125" y="17451388"/>
            <a:ext cx="15335250" cy="787082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AT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5375" y="7186613"/>
            <a:ext cx="19716750" cy="20324762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0375" y="19789775"/>
            <a:ext cx="18621375" cy="61166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0375" y="13054013"/>
            <a:ext cx="18621375" cy="6735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5375" y="7186613"/>
            <a:ext cx="9782175" cy="20324762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9950" y="7186613"/>
            <a:ext cx="9782175" cy="20324762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1233488"/>
            <a:ext cx="19716750" cy="5132387"/>
          </a:xfrm>
        </p:spPr>
        <p:txBody>
          <a:bodyPr/>
          <a:lstStyle>
            <a:lvl1pPr>
              <a:defRPr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5375" y="6894513"/>
            <a:ext cx="9678988" cy="28717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5375" y="9766300"/>
            <a:ext cx="9678988" cy="17745075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28375" y="6894513"/>
            <a:ext cx="9683750" cy="28717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28375" y="9766300"/>
            <a:ext cx="9683750" cy="17745075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1225550"/>
            <a:ext cx="7207250" cy="52197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64563" y="1225550"/>
            <a:ext cx="12247562" cy="26285825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5375" y="6445250"/>
            <a:ext cx="7207250" cy="210661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4188" y="21558250"/>
            <a:ext cx="13144500" cy="254476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94188" y="2751138"/>
            <a:ext cx="13144500" cy="184785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pitchFamily="-109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94188" y="24103013"/>
            <a:ext cx="13144500" cy="361473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95375" y="7186613"/>
            <a:ext cx="19716750" cy="2032476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882938" y="7186613"/>
            <a:ext cx="4929187" cy="21439187"/>
          </a:xfrm>
        </p:spPr>
        <p:txBody>
          <a:bodyPr vert="eaVert"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95375" y="7186613"/>
            <a:ext cx="14635163" cy="2143918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3063" y="9567863"/>
            <a:ext cx="18621375" cy="6600825"/>
          </a:xfrm>
        </p:spPr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86125" y="17451388"/>
            <a:ext cx="15335250" cy="78708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AT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0375" y="19789775"/>
            <a:ext cx="18621375" cy="61166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0375" y="13054013"/>
            <a:ext cx="18621375" cy="673576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5113000"/>
            <a:ext cx="4864100" cy="10426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83300" y="15113000"/>
            <a:ext cx="4864100" cy="10426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1233488"/>
            <a:ext cx="19716750" cy="5132387"/>
          </a:xfrm>
        </p:spPr>
        <p:txBody>
          <a:bodyPr/>
          <a:lstStyle>
            <a:lvl1pPr>
              <a:defRPr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5375" y="6894513"/>
            <a:ext cx="9678988" cy="28717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5375" y="9766300"/>
            <a:ext cx="9678988" cy="177450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28375" y="6894513"/>
            <a:ext cx="9683750" cy="28717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28375" y="9766300"/>
            <a:ext cx="9683750" cy="177450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1225550"/>
            <a:ext cx="7207250" cy="52197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64563" y="1225550"/>
            <a:ext cx="12247562" cy="262858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5375" y="6445250"/>
            <a:ext cx="7207250" cy="210661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4188" y="21558250"/>
            <a:ext cx="13144500" cy="2544763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94188" y="2751138"/>
            <a:ext cx="13144500" cy="184785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pitchFamily="-109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94188" y="24103013"/>
            <a:ext cx="13144500" cy="36147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477250" y="4445000"/>
            <a:ext cx="2470150" cy="21094700"/>
          </a:xfrm>
        </p:spPr>
        <p:txBody>
          <a:bodyPr vert="eaVert"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4445000"/>
            <a:ext cx="7258050" cy="21094700"/>
          </a:xfrm>
        </p:spPr>
        <p:txBody>
          <a:bodyPr vert="eaVert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3063" y="9567863"/>
            <a:ext cx="18621375" cy="6600825"/>
          </a:xfrm>
        </p:spPr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86125" y="17451388"/>
            <a:ext cx="15335250" cy="78708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AT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1225550"/>
            <a:ext cx="7207250" cy="52197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64563" y="1225550"/>
            <a:ext cx="12247562" cy="262858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5375" y="6445250"/>
            <a:ext cx="7207250" cy="210661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0375" y="19789775"/>
            <a:ext cx="18621375" cy="61166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0375" y="13054013"/>
            <a:ext cx="18621375" cy="673576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5113000"/>
            <a:ext cx="4864100" cy="10426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83300" y="15113000"/>
            <a:ext cx="4864100" cy="10426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1233488"/>
            <a:ext cx="19716750" cy="5132387"/>
          </a:xfrm>
        </p:spPr>
        <p:txBody>
          <a:bodyPr/>
          <a:lstStyle>
            <a:lvl1pPr>
              <a:defRPr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5375" y="6894513"/>
            <a:ext cx="9678988" cy="28717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5375" y="9766300"/>
            <a:ext cx="9678988" cy="177450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28375" y="6894513"/>
            <a:ext cx="9683750" cy="28717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28375" y="9766300"/>
            <a:ext cx="9683750" cy="177450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1225550"/>
            <a:ext cx="7207250" cy="52197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64563" y="1225550"/>
            <a:ext cx="12247562" cy="262858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5375" y="6445250"/>
            <a:ext cx="7207250" cy="210661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4188" y="21558250"/>
            <a:ext cx="13144500" cy="2544763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94188" y="2751138"/>
            <a:ext cx="13144500" cy="184785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pitchFamily="-109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94188" y="24103013"/>
            <a:ext cx="13144500" cy="36147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477250" y="4445000"/>
            <a:ext cx="2470150" cy="21094700"/>
          </a:xfrm>
        </p:spPr>
        <p:txBody>
          <a:bodyPr vert="eaVert"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4445000"/>
            <a:ext cx="7258050" cy="21094700"/>
          </a:xfrm>
        </p:spPr>
        <p:txBody>
          <a:bodyPr vert="eaVert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3063" y="9567863"/>
            <a:ext cx="18621375" cy="6600825"/>
          </a:xfrm>
        </p:spPr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86125" y="17451388"/>
            <a:ext cx="15335250" cy="787082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AT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4188" y="21558250"/>
            <a:ext cx="13144500" cy="2544763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94188" y="2751138"/>
            <a:ext cx="13144500" cy="184785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pitchFamily="-109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94188" y="24103013"/>
            <a:ext cx="13144500" cy="36147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5375" y="7186613"/>
            <a:ext cx="19716750" cy="20324762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0375" y="19789775"/>
            <a:ext cx="18621375" cy="61166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0375" y="13054013"/>
            <a:ext cx="18621375" cy="6735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5375" y="7186613"/>
            <a:ext cx="9782175" cy="20324762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9950" y="7186613"/>
            <a:ext cx="9782175" cy="20324762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1233488"/>
            <a:ext cx="19716750" cy="5132387"/>
          </a:xfrm>
        </p:spPr>
        <p:txBody>
          <a:bodyPr/>
          <a:lstStyle>
            <a:lvl1pPr>
              <a:defRPr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5375" y="6894513"/>
            <a:ext cx="9678988" cy="28717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5375" y="9766300"/>
            <a:ext cx="9678988" cy="17745075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28375" y="6894513"/>
            <a:ext cx="9683750" cy="28717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28375" y="9766300"/>
            <a:ext cx="9683750" cy="17745075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1225550"/>
            <a:ext cx="7207250" cy="52197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64563" y="1225550"/>
            <a:ext cx="12247562" cy="26285825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5375" y="6445250"/>
            <a:ext cx="7207250" cy="210661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4188" y="21558250"/>
            <a:ext cx="13144500" cy="254476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94188" y="2751138"/>
            <a:ext cx="13144500" cy="184785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pitchFamily="-109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94188" y="24103013"/>
            <a:ext cx="13144500" cy="361473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95375" y="7186613"/>
            <a:ext cx="19716750" cy="2032476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882938" y="800100"/>
            <a:ext cx="4929187" cy="26711275"/>
          </a:xfrm>
        </p:spPr>
        <p:txBody>
          <a:bodyPr vert="eaVert"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95375" y="800100"/>
            <a:ext cx="14635163" cy="267112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9.xml"/><Relationship Id="rId3" Type="http://schemas.openxmlformats.org/officeDocument/2006/relationships/slideLayout" Target="../slideLayouts/slideLayout124.xml"/><Relationship Id="rId7" Type="http://schemas.openxmlformats.org/officeDocument/2006/relationships/slideLayout" Target="../slideLayouts/slideLayout128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3.xml"/><Relationship Id="rId1" Type="http://schemas.openxmlformats.org/officeDocument/2006/relationships/slideLayout" Target="../slideLayouts/slideLayout122.xml"/><Relationship Id="rId6" Type="http://schemas.openxmlformats.org/officeDocument/2006/relationships/slideLayout" Target="../slideLayouts/slideLayout127.xml"/><Relationship Id="rId11" Type="http://schemas.openxmlformats.org/officeDocument/2006/relationships/slideLayout" Target="../slideLayouts/slideLayout132.xml"/><Relationship Id="rId5" Type="http://schemas.openxmlformats.org/officeDocument/2006/relationships/slideLayout" Target="../slideLayouts/slideLayout126.xml"/><Relationship Id="rId10" Type="http://schemas.openxmlformats.org/officeDocument/2006/relationships/slideLayout" Target="../slideLayouts/slideLayout131.xml"/><Relationship Id="rId4" Type="http://schemas.openxmlformats.org/officeDocument/2006/relationships/slideLayout" Target="../slideLayouts/slideLayout125.xml"/><Relationship Id="rId9" Type="http://schemas.openxmlformats.org/officeDocument/2006/relationships/slideLayout" Target="../slideLayouts/slideLayout130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0.xml"/><Relationship Id="rId3" Type="http://schemas.openxmlformats.org/officeDocument/2006/relationships/slideLayout" Target="../slideLayouts/slideLayout135.xml"/><Relationship Id="rId7" Type="http://schemas.openxmlformats.org/officeDocument/2006/relationships/slideLayout" Target="../slideLayouts/slideLayout139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5" Type="http://schemas.openxmlformats.org/officeDocument/2006/relationships/slideLayout" Target="../slideLayouts/slideLayout137.xml"/><Relationship Id="rId10" Type="http://schemas.openxmlformats.org/officeDocument/2006/relationships/slideLayout" Target="../slideLayouts/slideLayout142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1.xml"/><Relationship Id="rId3" Type="http://schemas.openxmlformats.org/officeDocument/2006/relationships/slideLayout" Target="../slideLayouts/slideLayout146.xml"/><Relationship Id="rId7" Type="http://schemas.openxmlformats.org/officeDocument/2006/relationships/slideLayout" Target="../slideLayouts/slideLayout150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45.xml"/><Relationship Id="rId1" Type="http://schemas.openxmlformats.org/officeDocument/2006/relationships/slideLayout" Target="../slideLayouts/slideLayout144.xml"/><Relationship Id="rId6" Type="http://schemas.openxmlformats.org/officeDocument/2006/relationships/slideLayout" Target="../slideLayouts/slideLayout149.xml"/><Relationship Id="rId11" Type="http://schemas.openxmlformats.org/officeDocument/2006/relationships/slideLayout" Target="../slideLayouts/slideLayout154.xml"/><Relationship Id="rId5" Type="http://schemas.openxmlformats.org/officeDocument/2006/relationships/slideLayout" Target="../slideLayouts/slideLayout148.xml"/><Relationship Id="rId10" Type="http://schemas.openxmlformats.org/officeDocument/2006/relationships/slideLayout" Target="../slideLayouts/slideLayout153.xml"/><Relationship Id="rId4" Type="http://schemas.openxmlformats.org/officeDocument/2006/relationships/slideLayout" Target="../slideLayouts/slideLayout147.xml"/><Relationship Id="rId9" Type="http://schemas.openxmlformats.org/officeDocument/2006/relationships/slideLayout" Target="../slideLayouts/slideLayout15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33600" y="15875000"/>
            <a:ext cx="17627600" cy="3568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pitchFamily="-109" charset="0"/>
              </a:rPr>
              <a:t>Click to edit Master text styles</a:t>
            </a:r>
          </a:p>
          <a:p>
            <a:pPr lvl="1"/>
            <a:r>
              <a:rPr lang="en-US" smtClean="0">
                <a:sym typeface="Gill Sans" pitchFamily="-109" charset="0"/>
              </a:rPr>
              <a:t>Second level</a:t>
            </a:r>
          </a:p>
          <a:p>
            <a:pPr lvl="2"/>
            <a:r>
              <a:rPr lang="en-US" smtClean="0">
                <a:sym typeface="Gill Sans" pitchFamily="-109" charset="0"/>
              </a:rPr>
              <a:t>Third level</a:t>
            </a:r>
          </a:p>
          <a:p>
            <a:pPr lvl="3"/>
            <a:r>
              <a:rPr lang="en-US" smtClean="0">
                <a:sym typeface="Gill Sans" pitchFamily="-109" charset="0"/>
              </a:rPr>
              <a:t>Fourth level</a:t>
            </a:r>
          </a:p>
          <a:p>
            <a:pPr lvl="4"/>
            <a:r>
              <a:rPr lang="en-US" smtClean="0">
                <a:sym typeface="Gill Sans" pitchFamily="-109" charset="0"/>
              </a:rPr>
              <a:t>Fifth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133600" y="5168900"/>
            <a:ext cx="17627600" cy="10426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pitchFamily="-109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+mj-lt"/>
          <a:ea typeface="+mj-ea"/>
          <a:cs typeface="+mj-cs"/>
          <a:sym typeface="Gill Sans" pitchFamily="-109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1pPr>
      <a:lvl2pPr marL="742950" indent="-285750"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2pPr>
      <a:lvl3pPr marL="1143000" indent="-228600"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3pPr>
      <a:lvl4pPr marL="1600200" indent="-228600"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4pPr>
      <a:lvl5pPr marL="2057400" indent="-228600"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+mj-lt"/>
          <a:ea typeface="+mj-ea"/>
          <a:cs typeface="+mj-cs"/>
          <a:sym typeface="Gill Sans" pitchFamily="-109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9pPr>
    </p:titleStyle>
    <p:bodyStyle>
      <a:lvl1pPr marL="889000" indent="-571500" algn="l" rtl="0" eaLnBrk="0" fontAlgn="base" hangingPunct="0">
        <a:spcBef>
          <a:spcPts val="76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1pPr>
      <a:lvl2pPr marL="1333500" indent="-571500" algn="l" rtl="0" eaLnBrk="0" fontAlgn="base" hangingPunct="0">
        <a:spcBef>
          <a:spcPts val="76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2pPr>
      <a:lvl3pPr marL="1778000" indent="-571500" algn="l" rtl="0" eaLnBrk="0" fontAlgn="base" hangingPunct="0">
        <a:spcBef>
          <a:spcPts val="76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3pPr>
      <a:lvl4pPr marL="2222500" indent="-571500" algn="l" rtl="0" eaLnBrk="0" fontAlgn="base" hangingPunct="0">
        <a:spcBef>
          <a:spcPts val="76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4pPr>
      <a:lvl5pPr marL="2667000" indent="-571500" algn="l" rtl="0" eaLnBrk="0" fontAlgn="base" hangingPunct="0">
        <a:spcBef>
          <a:spcPts val="76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5pPr>
      <a:lvl6pPr marL="3124200" indent="-571500" algn="l" rtl="0" fontAlgn="base">
        <a:spcBef>
          <a:spcPts val="76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6pPr>
      <a:lvl7pPr marL="3581400" indent="-571500" algn="l" rtl="0" fontAlgn="base">
        <a:spcBef>
          <a:spcPts val="76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7pPr>
      <a:lvl8pPr marL="4038600" indent="-571500" algn="l" rtl="0" fontAlgn="base">
        <a:spcBef>
          <a:spcPts val="76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8pPr>
      <a:lvl9pPr marL="4495800" indent="-571500" algn="l" rtl="0" fontAlgn="base">
        <a:spcBef>
          <a:spcPts val="76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2133600" y="800100"/>
            <a:ext cx="17627600" cy="7696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pitchFamily="-109" charset="0"/>
              </a:rPr>
              <a:t>Click to edit Master title style</a:t>
            </a:r>
          </a:p>
        </p:txBody>
      </p:sp>
      <p:sp>
        <p:nvSpPr>
          <p:cNvPr id="12390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33600" y="8737600"/>
            <a:ext cx="8496300" cy="18046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pitchFamily="-109" charset="0"/>
              </a:rPr>
              <a:t>Click to edit Master text styles</a:t>
            </a:r>
          </a:p>
          <a:p>
            <a:pPr lvl="1"/>
            <a:r>
              <a:rPr lang="en-US" smtClean="0">
                <a:sym typeface="Gill Sans" pitchFamily="-109" charset="0"/>
              </a:rPr>
              <a:t>Second level</a:t>
            </a:r>
          </a:p>
          <a:p>
            <a:pPr lvl="2"/>
            <a:r>
              <a:rPr lang="en-US" smtClean="0">
                <a:sym typeface="Gill Sans" pitchFamily="-109" charset="0"/>
              </a:rPr>
              <a:t>Third level</a:t>
            </a:r>
          </a:p>
          <a:p>
            <a:pPr lvl="3"/>
            <a:r>
              <a:rPr lang="en-US" smtClean="0">
                <a:sym typeface="Gill Sans" pitchFamily="-109" charset="0"/>
              </a:rPr>
              <a:t>Fourth level</a:t>
            </a:r>
          </a:p>
          <a:p>
            <a:pPr lvl="4"/>
            <a:r>
              <a:rPr lang="en-US" smtClean="0">
                <a:sym typeface="Gill Sans" pitchFamily="-109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+mj-lt"/>
          <a:ea typeface="+mj-ea"/>
          <a:cs typeface="+mj-cs"/>
          <a:sym typeface="Gill Sans" pitchFamily="-109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9pPr>
    </p:titleStyle>
    <p:bodyStyle>
      <a:lvl1pPr marL="760413" indent="-493713" algn="l" rtl="0" eaLnBrk="0" fontAlgn="base" hangingPunct="0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1pPr>
      <a:lvl2pPr marL="1204913" indent="-493713" algn="l" rtl="0" eaLnBrk="0" fontAlgn="base" hangingPunct="0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2pPr>
      <a:lvl3pPr marL="1649413" indent="-493713" algn="l" rtl="0" eaLnBrk="0" fontAlgn="base" hangingPunct="0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3pPr>
      <a:lvl4pPr marL="2093913" indent="-493713" algn="l" rtl="0" eaLnBrk="0" fontAlgn="base" hangingPunct="0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4pPr>
      <a:lvl5pPr marL="2538413" indent="-493713" algn="l" rtl="0" eaLnBrk="0" fontAlgn="base" hangingPunct="0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5pPr>
      <a:lvl6pPr marL="2995613" indent="-493713" algn="l" rtl="0" fontAlgn="base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6pPr>
      <a:lvl7pPr marL="3452813" indent="-493713" algn="l" rtl="0" fontAlgn="base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7pPr>
      <a:lvl8pPr marL="3910013" indent="-493713" algn="l" rtl="0" fontAlgn="base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8pPr>
      <a:lvl9pPr marL="4367213" indent="-493713" algn="l" rtl="0" fontAlgn="base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2133600" y="800100"/>
            <a:ext cx="17627600" cy="7696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pitchFamily="-109" charset="0"/>
              </a:rPr>
              <a:t>Click to edit Master title style</a:t>
            </a:r>
          </a:p>
        </p:txBody>
      </p:sp>
      <p:sp>
        <p:nvSpPr>
          <p:cNvPr id="13619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33600" y="8737600"/>
            <a:ext cx="17627600" cy="18046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pitchFamily="-109" charset="0"/>
              </a:rPr>
              <a:t>Click to edit Master text styles</a:t>
            </a:r>
          </a:p>
          <a:p>
            <a:pPr lvl="1"/>
            <a:r>
              <a:rPr lang="en-US" smtClean="0">
                <a:sym typeface="Gill Sans" pitchFamily="-109" charset="0"/>
              </a:rPr>
              <a:t>Second level</a:t>
            </a:r>
          </a:p>
          <a:p>
            <a:pPr lvl="2"/>
            <a:r>
              <a:rPr lang="en-US" smtClean="0">
                <a:sym typeface="Gill Sans" pitchFamily="-109" charset="0"/>
              </a:rPr>
              <a:t>Third level</a:t>
            </a:r>
          </a:p>
          <a:p>
            <a:pPr lvl="3"/>
            <a:r>
              <a:rPr lang="en-US" smtClean="0">
                <a:sym typeface="Gill Sans" pitchFamily="-109" charset="0"/>
              </a:rPr>
              <a:t>Fourth level</a:t>
            </a:r>
          </a:p>
          <a:p>
            <a:pPr lvl="4"/>
            <a:r>
              <a:rPr lang="en-US" smtClean="0">
                <a:sym typeface="Gill Sans" pitchFamily="-109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+mj-lt"/>
          <a:ea typeface="+mj-ea"/>
          <a:cs typeface="+mj-cs"/>
          <a:sym typeface="Gill Sans" pitchFamily="-109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9pPr>
    </p:titleStyle>
    <p:bodyStyle>
      <a:lvl1pPr marL="760413" indent="-493713" algn="l" rtl="0" eaLnBrk="0" fontAlgn="base" hangingPunct="0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1pPr>
      <a:lvl2pPr marL="1204913" indent="-493713" algn="l" rtl="0" eaLnBrk="0" fontAlgn="base" hangingPunct="0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2pPr>
      <a:lvl3pPr marL="1649413" indent="-493713" algn="l" rtl="0" eaLnBrk="0" fontAlgn="base" hangingPunct="0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3pPr>
      <a:lvl4pPr marL="2093913" indent="-493713" algn="l" rtl="0" eaLnBrk="0" fontAlgn="base" hangingPunct="0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4pPr>
      <a:lvl5pPr marL="2538413" indent="-493713" algn="l" rtl="0" eaLnBrk="0" fontAlgn="base" hangingPunct="0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5pPr>
      <a:lvl6pPr marL="2995613" indent="-493713" algn="l" rtl="0" fontAlgn="base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6pPr>
      <a:lvl7pPr marL="3452813" indent="-493713" algn="l" rtl="0" fontAlgn="base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7pPr>
      <a:lvl8pPr marL="3910013" indent="-493713" algn="l" rtl="0" fontAlgn="base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8pPr>
      <a:lvl9pPr marL="4367213" indent="-493713" algn="l" rtl="0" fontAlgn="base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2133600" y="800100"/>
            <a:ext cx="17627600" cy="7696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pitchFamily="-109" charset="0"/>
              </a:rPr>
              <a:t>Click to edit Master title style</a:t>
            </a:r>
          </a:p>
        </p:txBody>
      </p:sp>
      <p:sp>
        <p:nvSpPr>
          <p:cNvPr id="14848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093700" y="8737600"/>
            <a:ext cx="6680200" cy="18046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pitchFamily="-109" charset="0"/>
              </a:rPr>
              <a:t>Click to edit Master text styles</a:t>
            </a:r>
          </a:p>
          <a:p>
            <a:pPr lvl="1"/>
            <a:r>
              <a:rPr lang="en-US" smtClean="0">
                <a:sym typeface="Gill Sans" pitchFamily="-109" charset="0"/>
              </a:rPr>
              <a:t>Second level</a:t>
            </a:r>
          </a:p>
          <a:p>
            <a:pPr lvl="2"/>
            <a:r>
              <a:rPr lang="en-US" smtClean="0">
                <a:sym typeface="Gill Sans" pitchFamily="-109" charset="0"/>
              </a:rPr>
              <a:t>Third level</a:t>
            </a:r>
          </a:p>
          <a:p>
            <a:pPr lvl="3"/>
            <a:r>
              <a:rPr lang="en-US" smtClean="0">
                <a:sym typeface="Gill Sans" pitchFamily="-109" charset="0"/>
              </a:rPr>
              <a:t>Fourth level</a:t>
            </a:r>
          </a:p>
          <a:p>
            <a:pPr lvl="4"/>
            <a:r>
              <a:rPr lang="en-US" smtClean="0">
                <a:sym typeface="Gill Sans" pitchFamily="-109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+mj-lt"/>
          <a:ea typeface="+mj-ea"/>
          <a:cs typeface="+mj-cs"/>
          <a:sym typeface="Gill Sans" pitchFamily="-109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9pPr>
    </p:titleStyle>
    <p:bodyStyle>
      <a:lvl1pPr marL="760413" indent="-493713" algn="l" rtl="0" eaLnBrk="0" fontAlgn="base" hangingPunct="0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1pPr>
      <a:lvl2pPr marL="1204913" indent="-493713" algn="l" rtl="0" eaLnBrk="0" fontAlgn="base" hangingPunct="0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2pPr>
      <a:lvl3pPr marL="1649413" indent="-493713" algn="l" rtl="0" eaLnBrk="0" fontAlgn="base" hangingPunct="0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3pPr>
      <a:lvl4pPr marL="2093913" indent="-493713" algn="l" rtl="0" eaLnBrk="0" fontAlgn="base" hangingPunct="0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4pPr>
      <a:lvl5pPr marL="2538413" indent="-493713" algn="l" rtl="0" eaLnBrk="0" fontAlgn="base" hangingPunct="0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5pPr>
      <a:lvl6pPr marL="2995613" indent="-493713" algn="l" rtl="0" fontAlgn="base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6pPr>
      <a:lvl7pPr marL="3452813" indent="-493713" algn="l" rtl="0" fontAlgn="base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7pPr>
      <a:lvl8pPr marL="3910013" indent="-493713" algn="l" rtl="0" fontAlgn="base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8pPr>
      <a:lvl9pPr marL="4367213" indent="-493713" algn="l" rtl="0" fontAlgn="base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2133600" y="800100"/>
            <a:ext cx="17627600" cy="7696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pitchFamily="-109" charset="0"/>
              </a:rPr>
              <a:t>Click to edit Master title style</a:t>
            </a:r>
          </a:p>
        </p:txBody>
      </p:sp>
      <p:sp>
        <p:nvSpPr>
          <p:cNvPr id="16077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33600" y="8737600"/>
            <a:ext cx="8496300" cy="18046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pitchFamily="-109" charset="0"/>
              </a:rPr>
              <a:t>Click to edit Master text styles</a:t>
            </a:r>
          </a:p>
          <a:p>
            <a:pPr lvl="1"/>
            <a:r>
              <a:rPr lang="en-US" smtClean="0">
                <a:sym typeface="Gill Sans" pitchFamily="-109" charset="0"/>
              </a:rPr>
              <a:t>Second level</a:t>
            </a:r>
          </a:p>
          <a:p>
            <a:pPr lvl="2"/>
            <a:r>
              <a:rPr lang="en-US" smtClean="0">
                <a:sym typeface="Gill Sans" pitchFamily="-109" charset="0"/>
              </a:rPr>
              <a:t>Third level</a:t>
            </a:r>
          </a:p>
          <a:p>
            <a:pPr lvl="3"/>
            <a:r>
              <a:rPr lang="en-US" smtClean="0">
                <a:sym typeface="Gill Sans" pitchFamily="-109" charset="0"/>
              </a:rPr>
              <a:t>Fourth level</a:t>
            </a:r>
          </a:p>
          <a:p>
            <a:pPr lvl="4"/>
            <a:r>
              <a:rPr lang="en-US" smtClean="0">
                <a:sym typeface="Gill Sans" pitchFamily="-109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+mj-lt"/>
          <a:ea typeface="+mj-ea"/>
          <a:cs typeface="+mj-cs"/>
          <a:sym typeface="Gill Sans" pitchFamily="-109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9pPr>
    </p:titleStyle>
    <p:bodyStyle>
      <a:lvl1pPr marL="760413" indent="-493713" algn="l" rtl="0" eaLnBrk="0" fontAlgn="base" hangingPunct="0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1pPr>
      <a:lvl2pPr marL="1204913" indent="-493713" algn="l" rtl="0" eaLnBrk="0" fontAlgn="base" hangingPunct="0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2pPr>
      <a:lvl3pPr marL="1649413" indent="-493713" algn="l" rtl="0" eaLnBrk="0" fontAlgn="base" hangingPunct="0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3pPr>
      <a:lvl4pPr marL="2093913" indent="-493713" algn="l" rtl="0" eaLnBrk="0" fontAlgn="base" hangingPunct="0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4pPr>
      <a:lvl5pPr marL="2538413" indent="-493713" algn="l" rtl="0" eaLnBrk="0" fontAlgn="base" hangingPunct="0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5pPr>
      <a:lvl6pPr marL="2995613" indent="-493713" algn="l" rtl="0" fontAlgn="base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6pPr>
      <a:lvl7pPr marL="3452813" indent="-493713" algn="l" rtl="0" fontAlgn="base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7pPr>
      <a:lvl8pPr marL="3910013" indent="-493713" algn="l" rtl="0" fontAlgn="base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8pPr>
      <a:lvl9pPr marL="4367213" indent="-493713" algn="l" rtl="0" fontAlgn="base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2133600" y="800100"/>
            <a:ext cx="17627600" cy="7696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pitchFamily="-109" charset="0"/>
              </a:rPr>
              <a:t>Click to edit Master title style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33600" y="8737600"/>
            <a:ext cx="17627600" cy="18046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pitchFamily="-109" charset="0"/>
              </a:rPr>
              <a:t>Click to edit Master text styles</a:t>
            </a:r>
          </a:p>
          <a:p>
            <a:pPr lvl="1"/>
            <a:r>
              <a:rPr lang="en-US" smtClean="0">
                <a:sym typeface="Gill Sans" pitchFamily="-109" charset="0"/>
              </a:rPr>
              <a:t>Second level</a:t>
            </a:r>
          </a:p>
          <a:p>
            <a:pPr lvl="2"/>
            <a:r>
              <a:rPr lang="en-US" smtClean="0">
                <a:sym typeface="Gill Sans" pitchFamily="-109" charset="0"/>
              </a:rPr>
              <a:t>Third level</a:t>
            </a:r>
          </a:p>
          <a:p>
            <a:pPr lvl="3"/>
            <a:r>
              <a:rPr lang="en-US" smtClean="0">
                <a:sym typeface="Gill Sans" pitchFamily="-109" charset="0"/>
              </a:rPr>
              <a:t>Fourth level</a:t>
            </a:r>
          </a:p>
          <a:p>
            <a:pPr lvl="4"/>
            <a:r>
              <a:rPr lang="en-US" smtClean="0">
                <a:sym typeface="Gill Sans" pitchFamily="-109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+mj-lt"/>
          <a:ea typeface="+mj-ea"/>
          <a:cs typeface="+mj-cs"/>
          <a:sym typeface="Gill Sans" pitchFamily="-109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9pPr>
    </p:titleStyle>
    <p:bodyStyle>
      <a:lvl1pPr marL="838200" indent="-571500" algn="l" rtl="0" eaLnBrk="0" fontAlgn="base" hangingPunct="0">
        <a:spcBef>
          <a:spcPts val="76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1pPr>
      <a:lvl2pPr marL="1282700" indent="-571500" algn="l" rtl="0" eaLnBrk="0" fontAlgn="base" hangingPunct="0">
        <a:spcBef>
          <a:spcPts val="76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2pPr>
      <a:lvl3pPr marL="1727200" indent="-571500" algn="l" rtl="0" eaLnBrk="0" fontAlgn="base" hangingPunct="0">
        <a:spcBef>
          <a:spcPts val="76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3pPr>
      <a:lvl4pPr marL="2171700" indent="-571500" algn="l" rtl="0" eaLnBrk="0" fontAlgn="base" hangingPunct="0">
        <a:spcBef>
          <a:spcPts val="76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4pPr>
      <a:lvl5pPr marL="2616200" indent="-571500" algn="l" rtl="0" eaLnBrk="0" fontAlgn="base" hangingPunct="0">
        <a:spcBef>
          <a:spcPts val="76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5pPr>
      <a:lvl6pPr marL="3073400" indent="-571500" algn="l" rtl="0" fontAlgn="base">
        <a:spcBef>
          <a:spcPts val="76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6pPr>
      <a:lvl7pPr marL="3530600" indent="-571500" algn="l" rtl="0" fontAlgn="base">
        <a:spcBef>
          <a:spcPts val="76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7pPr>
      <a:lvl8pPr marL="3987800" indent="-571500" algn="l" rtl="0" fontAlgn="base">
        <a:spcBef>
          <a:spcPts val="76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8pPr>
      <a:lvl9pPr marL="4445000" indent="-571500" algn="l" rtl="0" fontAlgn="base">
        <a:spcBef>
          <a:spcPts val="76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2133600" y="9385300"/>
            <a:ext cx="17627600" cy="12026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pitchFamily="-109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+mj-lt"/>
          <a:ea typeface="+mj-ea"/>
          <a:cs typeface="+mj-cs"/>
          <a:sym typeface="Gill Sans" pitchFamily="-109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1pPr>
      <a:lvl2pPr marL="742950" indent="-285750"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2pPr>
      <a:lvl3pPr marL="1143000" indent="-228600"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3pPr>
      <a:lvl4pPr marL="1600200" indent="-228600"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4pPr>
      <a:lvl5pPr marL="2057400" indent="-228600"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33600" y="4013200"/>
            <a:ext cx="17627600" cy="22771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pitchFamily="-109" charset="0"/>
              </a:rPr>
              <a:t>Click to edit Master text styles</a:t>
            </a:r>
          </a:p>
          <a:p>
            <a:pPr lvl="1"/>
            <a:r>
              <a:rPr lang="en-US" smtClean="0">
                <a:sym typeface="Gill Sans" pitchFamily="-109" charset="0"/>
              </a:rPr>
              <a:t>Second level</a:t>
            </a:r>
          </a:p>
          <a:p>
            <a:pPr lvl="2"/>
            <a:r>
              <a:rPr lang="en-US" smtClean="0">
                <a:sym typeface="Gill Sans" pitchFamily="-109" charset="0"/>
              </a:rPr>
              <a:t>Third level</a:t>
            </a:r>
          </a:p>
          <a:p>
            <a:pPr lvl="3"/>
            <a:r>
              <a:rPr lang="en-US" smtClean="0">
                <a:sym typeface="Gill Sans" pitchFamily="-109" charset="0"/>
              </a:rPr>
              <a:t>Fourth level</a:t>
            </a:r>
          </a:p>
          <a:p>
            <a:pPr lvl="4"/>
            <a:r>
              <a:rPr lang="en-US" smtClean="0">
                <a:sym typeface="Gill Sans" pitchFamily="-109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+mj-lt"/>
          <a:ea typeface="+mj-ea"/>
          <a:cs typeface="+mj-cs"/>
          <a:sym typeface="Gill Sans" pitchFamily="-109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9pPr>
    </p:titleStyle>
    <p:bodyStyle>
      <a:lvl1pPr marL="838200" indent="-571500" algn="l" rtl="0" eaLnBrk="0" fontAlgn="base" hangingPunct="0">
        <a:spcBef>
          <a:spcPts val="152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1pPr>
      <a:lvl2pPr marL="1282700" indent="-571500" algn="l" rtl="0" eaLnBrk="0" fontAlgn="base" hangingPunct="0">
        <a:spcBef>
          <a:spcPts val="152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2pPr>
      <a:lvl3pPr marL="1727200" indent="-571500" algn="l" rtl="0" eaLnBrk="0" fontAlgn="base" hangingPunct="0">
        <a:spcBef>
          <a:spcPts val="152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3pPr>
      <a:lvl4pPr marL="2171700" indent="-571500" algn="l" rtl="0" eaLnBrk="0" fontAlgn="base" hangingPunct="0">
        <a:spcBef>
          <a:spcPts val="152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4pPr>
      <a:lvl5pPr marL="2616200" indent="-571500" algn="l" rtl="0" eaLnBrk="0" fontAlgn="base" hangingPunct="0">
        <a:spcBef>
          <a:spcPts val="152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5pPr>
      <a:lvl6pPr marL="3073400" indent="-571500" algn="l" rtl="0" fontAlgn="base">
        <a:spcBef>
          <a:spcPts val="152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6pPr>
      <a:lvl7pPr marL="3530600" indent="-571500" algn="l" rtl="0" fontAlgn="base">
        <a:spcBef>
          <a:spcPts val="152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7pPr>
      <a:lvl8pPr marL="3987800" indent="-571500" algn="l" rtl="0" fontAlgn="base">
        <a:spcBef>
          <a:spcPts val="152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8pPr>
      <a:lvl9pPr marL="4445000" indent="-571500" algn="l" rtl="0" fontAlgn="base">
        <a:spcBef>
          <a:spcPts val="152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2133600" y="23253700"/>
            <a:ext cx="17627600" cy="5372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pitchFamily="-109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+mj-lt"/>
          <a:ea typeface="+mj-ea"/>
          <a:cs typeface="+mj-cs"/>
          <a:sym typeface="Gill Sans" pitchFamily="-109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1pPr>
      <a:lvl2pPr marL="742950" indent="-285750"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2pPr>
      <a:lvl3pPr marL="1143000" indent="-228600"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3pPr>
      <a:lvl4pPr marL="1600200" indent="-228600"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4pPr>
      <a:lvl5pPr marL="2057400" indent="-228600"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2133600" y="23253700"/>
            <a:ext cx="17627600" cy="5372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pitchFamily="-109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+mj-lt"/>
          <a:ea typeface="+mj-ea"/>
          <a:cs typeface="+mj-cs"/>
          <a:sym typeface="Gill Sans" pitchFamily="-109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1pPr>
      <a:lvl2pPr marL="742950" indent="-285750"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2pPr>
      <a:lvl3pPr marL="1143000" indent="-228600"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3pPr>
      <a:lvl4pPr marL="1600200" indent="-228600"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4pPr>
      <a:lvl5pPr marL="2057400" indent="-228600"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5113000"/>
            <a:ext cx="9880600" cy="10426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pitchFamily="-109" charset="0"/>
              </a:rPr>
              <a:t>Click to edit Master text styles</a:t>
            </a:r>
          </a:p>
          <a:p>
            <a:pPr lvl="1"/>
            <a:r>
              <a:rPr lang="en-US" smtClean="0">
                <a:sym typeface="Gill Sans" pitchFamily="-109" charset="0"/>
              </a:rPr>
              <a:t>Second level</a:t>
            </a:r>
          </a:p>
          <a:p>
            <a:pPr lvl="2"/>
            <a:r>
              <a:rPr lang="en-US" smtClean="0">
                <a:sym typeface="Gill Sans" pitchFamily="-109" charset="0"/>
              </a:rPr>
              <a:t>Third level</a:t>
            </a:r>
          </a:p>
          <a:p>
            <a:pPr lvl="3"/>
            <a:r>
              <a:rPr lang="en-US" smtClean="0">
                <a:sym typeface="Gill Sans" pitchFamily="-109" charset="0"/>
              </a:rPr>
              <a:t>Fourth level</a:t>
            </a:r>
          </a:p>
          <a:p>
            <a:pPr lvl="4"/>
            <a:r>
              <a:rPr lang="en-US" smtClean="0">
                <a:sym typeface="Gill Sans" pitchFamily="-109" charset="0"/>
              </a:rPr>
              <a:t>Fifth level</a:t>
            </a:r>
          </a:p>
        </p:txBody>
      </p:sp>
      <p:sp>
        <p:nvSpPr>
          <p:cNvPr id="7475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4445000"/>
            <a:ext cx="9880600" cy="10426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pitchFamily="-109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2000">
          <a:solidFill>
            <a:schemeClr val="tx1"/>
          </a:solidFill>
          <a:latin typeface="+mj-lt"/>
          <a:ea typeface="+mj-ea"/>
          <a:cs typeface="+mj-cs"/>
          <a:sym typeface="Gill Sans" pitchFamily="-109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20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20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20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20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20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20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20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20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defRPr sz="106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1pPr>
      <a:lvl2pPr marL="742950" indent="-285750" algn="ctr" rtl="0" eaLnBrk="0" fontAlgn="base" hangingPunct="0">
        <a:spcBef>
          <a:spcPct val="0"/>
        </a:spcBef>
        <a:spcAft>
          <a:spcPct val="0"/>
        </a:spcAft>
        <a:defRPr sz="106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2pPr>
      <a:lvl3pPr marL="1143000" indent="-228600" algn="ctr" rtl="0" eaLnBrk="0" fontAlgn="base" hangingPunct="0">
        <a:spcBef>
          <a:spcPct val="0"/>
        </a:spcBef>
        <a:spcAft>
          <a:spcPct val="0"/>
        </a:spcAft>
        <a:defRPr sz="106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3pPr>
      <a:lvl4pPr marL="1600200" indent="-228600" algn="ctr" rtl="0" eaLnBrk="0" fontAlgn="base" hangingPunct="0">
        <a:spcBef>
          <a:spcPct val="0"/>
        </a:spcBef>
        <a:spcAft>
          <a:spcPct val="0"/>
        </a:spcAft>
        <a:defRPr sz="106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4pPr>
      <a:lvl5pPr marL="2057400" indent="-228600" algn="ctr" rtl="0" eaLnBrk="0" fontAlgn="base" hangingPunct="0">
        <a:spcBef>
          <a:spcPct val="0"/>
        </a:spcBef>
        <a:spcAft>
          <a:spcPct val="0"/>
        </a:spcAft>
        <a:defRPr sz="106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106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106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106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106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5113000"/>
            <a:ext cx="9880600" cy="10426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pitchFamily="-109" charset="0"/>
              </a:rPr>
              <a:t>Click to edit Master text styles</a:t>
            </a:r>
          </a:p>
          <a:p>
            <a:pPr lvl="1"/>
            <a:r>
              <a:rPr lang="en-US" smtClean="0">
                <a:sym typeface="Gill Sans" pitchFamily="-109" charset="0"/>
              </a:rPr>
              <a:t>Second level</a:t>
            </a:r>
          </a:p>
          <a:p>
            <a:pPr lvl="2"/>
            <a:r>
              <a:rPr lang="en-US" smtClean="0">
                <a:sym typeface="Gill Sans" pitchFamily="-109" charset="0"/>
              </a:rPr>
              <a:t>Third level</a:t>
            </a:r>
          </a:p>
          <a:p>
            <a:pPr lvl="3"/>
            <a:r>
              <a:rPr lang="en-US" smtClean="0">
                <a:sym typeface="Gill Sans" pitchFamily="-109" charset="0"/>
              </a:rPr>
              <a:t>Fourth level</a:t>
            </a:r>
          </a:p>
          <a:p>
            <a:pPr lvl="4"/>
            <a:r>
              <a:rPr lang="en-US" smtClean="0">
                <a:sym typeface="Gill Sans" pitchFamily="-109" charset="0"/>
              </a:rPr>
              <a:t>Fifth level</a:t>
            </a:r>
          </a:p>
        </p:txBody>
      </p:sp>
      <p:sp>
        <p:nvSpPr>
          <p:cNvPr id="8704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4445000"/>
            <a:ext cx="9880600" cy="10426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pitchFamily="-109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2000">
          <a:solidFill>
            <a:schemeClr val="tx1"/>
          </a:solidFill>
          <a:latin typeface="+mj-lt"/>
          <a:ea typeface="+mj-ea"/>
          <a:cs typeface="+mj-cs"/>
          <a:sym typeface="Gill Sans" pitchFamily="-109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20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20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20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20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20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20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20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20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defRPr sz="106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1pPr>
      <a:lvl2pPr marL="742950" indent="-285750" algn="ctr" rtl="0" eaLnBrk="0" fontAlgn="base" hangingPunct="0">
        <a:spcBef>
          <a:spcPct val="0"/>
        </a:spcBef>
        <a:spcAft>
          <a:spcPct val="0"/>
        </a:spcAft>
        <a:defRPr sz="106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2pPr>
      <a:lvl3pPr marL="1143000" indent="-228600" algn="ctr" rtl="0" eaLnBrk="0" fontAlgn="base" hangingPunct="0">
        <a:spcBef>
          <a:spcPct val="0"/>
        </a:spcBef>
        <a:spcAft>
          <a:spcPct val="0"/>
        </a:spcAft>
        <a:defRPr sz="106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3pPr>
      <a:lvl4pPr marL="1600200" indent="-228600" algn="ctr" rtl="0" eaLnBrk="0" fontAlgn="base" hangingPunct="0">
        <a:spcBef>
          <a:spcPct val="0"/>
        </a:spcBef>
        <a:spcAft>
          <a:spcPct val="0"/>
        </a:spcAft>
        <a:defRPr sz="106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4pPr>
      <a:lvl5pPr marL="2057400" indent="-228600" algn="ctr" rtl="0" eaLnBrk="0" fontAlgn="base" hangingPunct="0">
        <a:spcBef>
          <a:spcPct val="0"/>
        </a:spcBef>
        <a:spcAft>
          <a:spcPct val="0"/>
        </a:spcAft>
        <a:defRPr sz="106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106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106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106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106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2133600" y="800100"/>
            <a:ext cx="17627600" cy="7696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pitchFamily="-109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+mj-lt"/>
          <a:ea typeface="+mj-ea"/>
          <a:cs typeface="+mj-cs"/>
          <a:sym typeface="Gill Sans" pitchFamily="-109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9pPr>
    </p:titleStyle>
    <p:bodyStyle>
      <a:lvl1pPr marL="889000" indent="-571500" algn="l" rtl="0" eaLnBrk="0" fontAlgn="base" hangingPunct="0">
        <a:spcBef>
          <a:spcPts val="76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1pPr>
      <a:lvl2pPr marL="1333500" indent="-571500" algn="l" rtl="0" eaLnBrk="0" fontAlgn="base" hangingPunct="0">
        <a:spcBef>
          <a:spcPts val="76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2pPr>
      <a:lvl3pPr marL="1778000" indent="-571500" algn="l" rtl="0" eaLnBrk="0" fontAlgn="base" hangingPunct="0">
        <a:spcBef>
          <a:spcPts val="76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3pPr>
      <a:lvl4pPr marL="2222500" indent="-571500" algn="l" rtl="0" eaLnBrk="0" fontAlgn="base" hangingPunct="0">
        <a:spcBef>
          <a:spcPts val="76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4pPr>
      <a:lvl5pPr marL="2667000" indent="-571500" algn="l" rtl="0" eaLnBrk="0" fontAlgn="base" hangingPunct="0">
        <a:spcBef>
          <a:spcPts val="76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5pPr>
      <a:lvl6pPr marL="3124200" indent="-571500" algn="l" rtl="0" fontAlgn="base">
        <a:spcBef>
          <a:spcPts val="76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6pPr>
      <a:lvl7pPr marL="3581400" indent="-571500" algn="l" rtl="0" fontAlgn="base">
        <a:spcBef>
          <a:spcPts val="76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7pPr>
      <a:lvl8pPr marL="4038600" indent="-571500" algn="l" rtl="0" fontAlgn="base">
        <a:spcBef>
          <a:spcPts val="76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8pPr>
      <a:lvl9pPr marL="4495800" indent="-571500" algn="l" rtl="0" fontAlgn="base">
        <a:spcBef>
          <a:spcPts val="76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9" name="Rectangle 2"/>
          <p:cNvSpPr>
            <a:spLocks/>
          </p:cNvSpPr>
          <p:nvPr/>
        </p:nvSpPr>
        <p:spPr bwMode="auto">
          <a:xfrm>
            <a:off x="1672030" y="3085382"/>
            <a:ext cx="10998200" cy="1816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l">
              <a:lnSpc>
                <a:spcPct val="110000"/>
              </a:lnSpc>
            </a:pPr>
            <a:r>
              <a:rPr lang="en-US" sz="5600">
                <a:solidFill>
                  <a:schemeClr val="tx1"/>
                </a:solidFill>
                <a:latin typeface="Arial Bold" charset="0"/>
                <a:sym typeface="Arial Bold" charset="0"/>
              </a:rPr>
              <a:t>Titel der Arbeit</a:t>
            </a:r>
          </a:p>
          <a:p>
            <a:pPr algn="l">
              <a:lnSpc>
                <a:spcPct val="120000"/>
              </a:lnSpc>
            </a:pPr>
            <a:r>
              <a:rPr lang="en-US" sz="45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Untertitel der Arbeit</a:t>
            </a:r>
          </a:p>
        </p:txBody>
      </p:sp>
      <p:sp>
        <p:nvSpPr>
          <p:cNvPr id="173060" name="Rectangle 3"/>
          <p:cNvSpPr>
            <a:spLocks/>
          </p:cNvSpPr>
          <p:nvPr/>
        </p:nvSpPr>
        <p:spPr bwMode="auto">
          <a:xfrm>
            <a:off x="1683742" y="5850807"/>
            <a:ext cx="10998200" cy="3390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l"/>
            <a:r>
              <a:rPr lang="en-US" sz="2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Inhalt der Arbeit</a:t>
            </a:r>
          </a:p>
          <a:p>
            <a:pPr algn="l"/>
            <a:endParaRPr lang="en-US" sz="220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  <a:p>
            <a:pPr algn="l"/>
            <a:endParaRPr lang="en-US" sz="220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  <a:p>
            <a:pPr algn="l"/>
            <a:endParaRPr lang="en-US" sz="220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  <a:p>
            <a:pPr algn="l"/>
            <a:endParaRPr lang="en-US" sz="220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  <a:p>
            <a:pPr algn="l"/>
            <a:endParaRPr lang="en-US" sz="220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  <a:p>
            <a:pPr algn="l"/>
            <a:endParaRPr lang="en-US" sz="220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  <a:p>
            <a:pPr algn="l"/>
            <a:endParaRPr lang="en-US" sz="220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  <a:p>
            <a:pPr algn="l"/>
            <a:endParaRPr lang="en-US" sz="220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  <a:p>
            <a:pPr algn="l"/>
            <a:endParaRPr lang="en-US" sz="220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</p:txBody>
      </p:sp>
      <p:sp>
        <p:nvSpPr>
          <p:cNvPr id="173061" name="Rectangle 4"/>
          <p:cNvSpPr>
            <a:spLocks/>
          </p:cNvSpPr>
          <p:nvPr/>
        </p:nvSpPr>
        <p:spPr bwMode="auto">
          <a:xfrm>
            <a:off x="953501" y="28254659"/>
            <a:ext cx="4175298" cy="965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l">
              <a:lnSpc>
                <a:spcPts val="2600"/>
              </a:lnSpc>
            </a:pPr>
            <a:r>
              <a:rPr lang="en-US" sz="2000">
                <a:solidFill>
                  <a:schemeClr val="tx1"/>
                </a:solidFill>
                <a:latin typeface="Arial"/>
                <a:cs typeface="Arial"/>
                <a:sym typeface="Arial Bold" charset="0"/>
              </a:rPr>
              <a:t>Bachelor </a:t>
            </a:r>
          </a:p>
          <a:p>
            <a:pPr algn="l">
              <a:lnSpc>
                <a:spcPts val="2800"/>
              </a:lnSpc>
            </a:pPr>
            <a:r>
              <a:rPr lang="en-US" sz="2000" b="1">
                <a:solidFill>
                  <a:schemeClr val="tx1"/>
                </a:solidFill>
                <a:latin typeface="Arial"/>
                <a:sym typeface="Arial Bold" charset="0"/>
              </a:rPr>
              <a:t>Studiengangsbezeichnung</a:t>
            </a:r>
          </a:p>
          <a:p>
            <a:pPr algn="l">
              <a:lnSpc>
                <a:spcPts val="2600"/>
              </a:lnSpc>
            </a:pPr>
            <a:r>
              <a:rPr lang="en-US" sz="2000" b="1">
                <a:solidFill>
                  <a:schemeClr val="tx1"/>
                </a:solidFill>
                <a:latin typeface="Arial"/>
                <a:cs typeface="Arial" charset="0"/>
                <a:sym typeface="Arial" charset="0"/>
              </a:rPr>
              <a:t>2015</a:t>
            </a:r>
          </a:p>
        </p:txBody>
      </p:sp>
      <p:sp>
        <p:nvSpPr>
          <p:cNvPr id="173062" name="Rectangle 5"/>
          <p:cNvSpPr>
            <a:spLocks/>
          </p:cNvSpPr>
          <p:nvPr/>
        </p:nvSpPr>
        <p:spPr bwMode="auto">
          <a:xfrm>
            <a:off x="5265118" y="28216174"/>
            <a:ext cx="5029200" cy="965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chemeClr val="tx1"/>
                </a:solidFill>
                <a:latin typeface="Arial Bold" charset="0"/>
                <a:sym typeface="Arial Bold" charset="0"/>
              </a:rPr>
              <a:t>Studierende/r</a:t>
            </a:r>
          </a:p>
          <a:p>
            <a:pPr algn="l">
              <a:lnSpc>
                <a:spcPts val="2800"/>
              </a:lnSpc>
            </a:pPr>
            <a:r>
              <a:rPr lang="en-US" sz="2000" b="1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Vorname Nachname</a:t>
            </a:r>
          </a:p>
          <a:p>
            <a:pPr algn="l">
              <a:lnSpc>
                <a:spcPts val="2800"/>
              </a:lnSpc>
            </a:pPr>
            <a:r>
              <a:rPr lang="en-US" sz="2000" b="1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Vorname Nachname</a:t>
            </a:r>
          </a:p>
        </p:txBody>
      </p:sp>
      <p:sp>
        <p:nvSpPr>
          <p:cNvPr id="173063" name="Rectangle 6"/>
          <p:cNvSpPr>
            <a:spLocks/>
          </p:cNvSpPr>
          <p:nvPr/>
        </p:nvSpPr>
        <p:spPr bwMode="auto">
          <a:xfrm>
            <a:off x="10080000" y="28216174"/>
            <a:ext cx="5029200" cy="673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chemeClr val="tx1"/>
                </a:solidFill>
                <a:latin typeface="Arial Bold" charset="0"/>
                <a:sym typeface="Arial Bold" charset="0"/>
              </a:rPr>
              <a:t>Betreuende Lehrperson der FHV</a:t>
            </a:r>
          </a:p>
          <a:p>
            <a:pPr algn="l">
              <a:lnSpc>
                <a:spcPts val="2800"/>
              </a:lnSpc>
            </a:pPr>
            <a:r>
              <a:rPr lang="en-US" sz="2000" b="1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Vorname Nachname</a:t>
            </a:r>
          </a:p>
        </p:txBody>
      </p:sp>
      <p:sp>
        <p:nvSpPr>
          <p:cNvPr id="173064" name="Rectangle 7"/>
          <p:cNvSpPr>
            <a:spLocks/>
          </p:cNvSpPr>
          <p:nvPr/>
        </p:nvSpPr>
        <p:spPr bwMode="auto">
          <a:xfrm>
            <a:off x="10080000" y="29224286"/>
            <a:ext cx="5029200" cy="673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chemeClr val="tx1"/>
                </a:solidFill>
                <a:latin typeface="Arial Bold" charset="0"/>
                <a:sym typeface="Arial Bold" charset="0"/>
              </a:rPr>
              <a:t>AuftraggeberIn</a:t>
            </a:r>
          </a:p>
          <a:p>
            <a:pPr algn="l">
              <a:lnSpc>
                <a:spcPts val="2800"/>
              </a:lnSpc>
            </a:pPr>
            <a:r>
              <a:rPr lang="en-US" sz="2000" b="1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Vorname Nachname, Firma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95458" y="28186499"/>
            <a:ext cx="4774367" cy="1066800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>
            <a:off x="36000" y="36000"/>
            <a:ext cx="216000" cy="216000"/>
            <a:chOff x="0" y="0"/>
            <a:chExt cx="216000" cy="216000"/>
          </a:xfrm>
        </p:grpSpPr>
        <p:cxnSp>
          <p:nvCxnSpPr>
            <p:cNvPr id="6" name="Straight Connector 5"/>
            <p:cNvCxnSpPr/>
            <p:nvPr/>
          </p:nvCxnSpPr>
          <p:spPr bwMode="auto">
            <a:xfrm>
              <a:off x="216000" y="0"/>
              <a:ext cx="0" cy="180000"/>
            </a:xfrm>
            <a:prstGeom prst="line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" name="Straight Connector 7"/>
            <p:cNvCxnSpPr/>
            <p:nvPr/>
          </p:nvCxnSpPr>
          <p:spPr bwMode="auto">
            <a:xfrm flipH="1">
              <a:off x="0" y="216000"/>
              <a:ext cx="180000" cy="0"/>
            </a:xfrm>
            <a:prstGeom prst="line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0" name="Group 19"/>
          <p:cNvGrpSpPr/>
          <p:nvPr/>
        </p:nvGrpSpPr>
        <p:grpSpPr>
          <a:xfrm rot="5400000">
            <a:off x="21657600" y="36000"/>
            <a:ext cx="216000" cy="216000"/>
            <a:chOff x="0" y="0"/>
            <a:chExt cx="216000" cy="216000"/>
          </a:xfrm>
        </p:grpSpPr>
        <p:cxnSp>
          <p:nvCxnSpPr>
            <p:cNvPr id="21" name="Straight Connector 20"/>
            <p:cNvCxnSpPr/>
            <p:nvPr/>
          </p:nvCxnSpPr>
          <p:spPr bwMode="auto">
            <a:xfrm>
              <a:off x="216000" y="0"/>
              <a:ext cx="0" cy="180000"/>
            </a:xfrm>
            <a:prstGeom prst="line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" name="Straight Connector 21"/>
            <p:cNvCxnSpPr/>
            <p:nvPr/>
          </p:nvCxnSpPr>
          <p:spPr bwMode="auto">
            <a:xfrm flipH="1">
              <a:off x="0" y="216000"/>
              <a:ext cx="180000" cy="0"/>
            </a:xfrm>
            <a:prstGeom prst="line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6" name="Group 25"/>
          <p:cNvGrpSpPr/>
          <p:nvPr/>
        </p:nvGrpSpPr>
        <p:grpSpPr>
          <a:xfrm rot="10800000">
            <a:off x="21654000" y="30546000"/>
            <a:ext cx="216000" cy="216000"/>
            <a:chOff x="0" y="0"/>
            <a:chExt cx="216000" cy="216000"/>
          </a:xfrm>
        </p:grpSpPr>
        <p:cxnSp>
          <p:nvCxnSpPr>
            <p:cNvPr id="27" name="Straight Connector 26"/>
            <p:cNvCxnSpPr/>
            <p:nvPr/>
          </p:nvCxnSpPr>
          <p:spPr bwMode="auto">
            <a:xfrm>
              <a:off x="216000" y="0"/>
              <a:ext cx="0" cy="180000"/>
            </a:xfrm>
            <a:prstGeom prst="line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" name="Straight Connector 27"/>
            <p:cNvCxnSpPr/>
            <p:nvPr/>
          </p:nvCxnSpPr>
          <p:spPr bwMode="auto">
            <a:xfrm flipH="1">
              <a:off x="0" y="216000"/>
              <a:ext cx="180000" cy="0"/>
            </a:xfrm>
            <a:prstGeom prst="line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32" name="Group 31"/>
          <p:cNvGrpSpPr/>
          <p:nvPr/>
        </p:nvGrpSpPr>
        <p:grpSpPr>
          <a:xfrm rot="16200000">
            <a:off x="36000" y="30546000"/>
            <a:ext cx="216000" cy="216000"/>
            <a:chOff x="0" y="0"/>
            <a:chExt cx="216000" cy="216000"/>
          </a:xfrm>
        </p:grpSpPr>
        <p:cxnSp>
          <p:nvCxnSpPr>
            <p:cNvPr id="33" name="Straight Connector 32"/>
            <p:cNvCxnSpPr/>
            <p:nvPr/>
          </p:nvCxnSpPr>
          <p:spPr bwMode="auto">
            <a:xfrm>
              <a:off x="216000" y="0"/>
              <a:ext cx="0" cy="180000"/>
            </a:xfrm>
            <a:prstGeom prst="line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4" name="Straight Connector 33"/>
            <p:cNvCxnSpPr/>
            <p:nvPr/>
          </p:nvCxnSpPr>
          <p:spPr bwMode="auto">
            <a:xfrm flipH="1">
              <a:off x="0" y="216000"/>
              <a:ext cx="180000" cy="0"/>
            </a:xfrm>
            <a:prstGeom prst="line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5" name="Straight Connector 4"/>
          <p:cNvCxnSpPr/>
          <p:nvPr/>
        </p:nvCxnSpPr>
        <p:spPr bwMode="auto">
          <a:xfrm>
            <a:off x="0" y="27720000"/>
            <a:ext cx="22042982" cy="0"/>
          </a:xfrm>
          <a:prstGeom prst="line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108000" y="27640110"/>
            <a:ext cx="21646950" cy="3024336"/>
          </a:xfrm>
          <a:prstGeom prst="rect">
            <a:avLst/>
          </a:prstGeom>
          <a:solidFill>
            <a:schemeClr val="tx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3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pitchFamily="-109" charset="0"/>
              <a:ea typeface="ヒラギノ角ゴ ProN W3" charset="-128"/>
              <a:cs typeface="ヒラギノ角ゴ ProN W3" charset="-128"/>
              <a:sym typeface="Gill Sans" pitchFamily="-109" charset="0"/>
            </a:endParaRPr>
          </a:p>
        </p:txBody>
      </p:sp>
      <p:sp>
        <p:nvSpPr>
          <p:cNvPr id="173059" name="Rectangle 2"/>
          <p:cNvSpPr>
            <a:spLocks/>
          </p:cNvSpPr>
          <p:nvPr/>
        </p:nvSpPr>
        <p:spPr bwMode="auto">
          <a:xfrm>
            <a:off x="1672030" y="3085382"/>
            <a:ext cx="10998200" cy="1816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l">
              <a:lnSpc>
                <a:spcPct val="110000"/>
              </a:lnSpc>
            </a:pPr>
            <a:r>
              <a:rPr lang="en-US" sz="5600">
                <a:solidFill>
                  <a:schemeClr val="tx1"/>
                </a:solidFill>
                <a:latin typeface="Arial Bold" charset="0"/>
                <a:sym typeface="Arial Bold" charset="0"/>
              </a:rPr>
              <a:t>Titel der Arbeit</a:t>
            </a:r>
          </a:p>
          <a:p>
            <a:pPr algn="l">
              <a:lnSpc>
                <a:spcPct val="120000"/>
              </a:lnSpc>
            </a:pPr>
            <a:r>
              <a:rPr lang="en-US" sz="45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Untertitel der Arbeit</a:t>
            </a:r>
          </a:p>
        </p:txBody>
      </p:sp>
      <p:sp>
        <p:nvSpPr>
          <p:cNvPr id="173060" name="Rectangle 3"/>
          <p:cNvSpPr>
            <a:spLocks/>
          </p:cNvSpPr>
          <p:nvPr/>
        </p:nvSpPr>
        <p:spPr bwMode="auto">
          <a:xfrm>
            <a:off x="1683742" y="5850807"/>
            <a:ext cx="10998200" cy="3390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l"/>
            <a:r>
              <a:rPr lang="en-US" sz="2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Inhalt der Arbeit</a:t>
            </a:r>
          </a:p>
          <a:p>
            <a:pPr algn="l"/>
            <a:endParaRPr lang="en-US" sz="220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  <a:p>
            <a:pPr algn="l"/>
            <a:endParaRPr lang="en-US" sz="220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  <a:p>
            <a:pPr algn="l"/>
            <a:endParaRPr lang="en-US" sz="220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  <a:p>
            <a:pPr algn="l"/>
            <a:endParaRPr lang="en-US" sz="220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  <a:p>
            <a:pPr algn="l"/>
            <a:endParaRPr lang="en-US" sz="220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  <a:p>
            <a:pPr algn="l"/>
            <a:endParaRPr lang="en-US" sz="220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  <a:p>
            <a:pPr algn="l"/>
            <a:endParaRPr lang="en-US" sz="220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  <a:p>
            <a:pPr algn="l"/>
            <a:endParaRPr lang="en-US" sz="220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  <a:p>
            <a:pPr algn="l"/>
            <a:endParaRPr lang="en-US" sz="220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</p:txBody>
      </p:sp>
      <p:sp>
        <p:nvSpPr>
          <p:cNvPr id="173061" name="Rectangle 4"/>
          <p:cNvSpPr>
            <a:spLocks/>
          </p:cNvSpPr>
          <p:nvPr/>
        </p:nvSpPr>
        <p:spPr bwMode="auto">
          <a:xfrm>
            <a:off x="953501" y="28254659"/>
            <a:ext cx="4175298" cy="965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l">
              <a:lnSpc>
                <a:spcPts val="2600"/>
              </a:lnSpc>
            </a:pPr>
            <a:r>
              <a:rPr lang="en-US" sz="2000">
                <a:solidFill>
                  <a:schemeClr val="bg1"/>
                </a:solidFill>
                <a:latin typeface="Arial"/>
                <a:cs typeface="Arial"/>
                <a:sym typeface="Arial Bold" charset="0"/>
              </a:rPr>
              <a:t>Bachelor </a:t>
            </a:r>
          </a:p>
          <a:p>
            <a:pPr algn="l">
              <a:lnSpc>
                <a:spcPts val="2800"/>
              </a:lnSpc>
            </a:pPr>
            <a:r>
              <a:rPr lang="en-US" sz="2000" b="1">
                <a:solidFill>
                  <a:schemeClr val="bg1"/>
                </a:solidFill>
                <a:latin typeface="Arial"/>
                <a:sym typeface="Arial Bold" charset="0"/>
              </a:rPr>
              <a:t>Studiengangsbezeichnung</a:t>
            </a:r>
          </a:p>
          <a:p>
            <a:pPr algn="l">
              <a:lnSpc>
                <a:spcPts val="2600"/>
              </a:lnSpc>
            </a:pPr>
            <a:r>
              <a:rPr lang="en-US" sz="2000" b="1">
                <a:solidFill>
                  <a:schemeClr val="bg1"/>
                </a:solidFill>
                <a:latin typeface="Arial"/>
                <a:cs typeface="Arial" charset="0"/>
                <a:sym typeface="Arial" charset="0"/>
              </a:rPr>
              <a:t>2015</a:t>
            </a:r>
          </a:p>
        </p:txBody>
      </p:sp>
      <p:sp>
        <p:nvSpPr>
          <p:cNvPr id="173062" name="Rectangle 5"/>
          <p:cNvSpPr>
            <a:spLocks/>
          </p:cNvSpPr>
          <p:nvPr/>
        </p:nvSpPr>
        <p:spPr bwMode="auto">
          <a:xfrm>
            <a:off x="5265118" y="28216174"/>
            <a:ext cx="5029200" cy="965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chemeClr val="bg1"/>
                </a:solidFill>
                <a:latin typeface="Arial Bold" charset="0"/>
                <a:sym typeface="Arial Bold" charset="0"/>
              </a:rPr>
              <a:t>Studierende/r</a:t>
            </a:r>
          </a:p>
          <a:p>
            <a:pPr algn="l">
              <a:lnSpc>
                <a:spcPts val="2800"/>
              </a:lnSpc>
            </a:pPr>
            <a:r>
              <a:rPr lang="en-US" sz="2000" b="1">
                <a:solidFill>
                  <a:schemeClr val="bg1"/>
                </a:solidFill>
                <a:latin typeface="Arial" charset="0"/>
                <a:cs typeface="Arial" charset="0"/>
                <a:sym typeface="Arial" charset="0"/>
              </a:rPr>
              <a:t>Vorname Nachname</a:t>
            </a:r>
          </a:p>
          <a:p>
            <a:pPr algn="l">
              <a:lnSpc>
                <a:spcPts val="2800"/>
              </a:lnSpc>
            </a:pPr>
            <a:r>
              <a:rPr lang="en-US" sz="2000" b="1">
                <a:solidFill>
                  <a:schemeClr val="bg1"/>
                </a:solidFill>
                <a:latin typeface="Arial" charset="0"/>
                <a:cs typeface="Arial" charset="0"/>
                <a:sym typeface="Arial" charset="0"/>
              </a:rPr>
              <a:t>Vorname Nachname</a:t>
            </a:r>
          </a:p>
        </p:txBody>
      </p:sp>
      <p:sp>
        <p:nvSpPr>
          <p:cNvPr id="173063" name="Rectangle 6"/>
          <p:cNvSpPr>
            <a:spLocks/>
          </p:cNvSpPr>
          <p:nvPr/>
        </p:nvSpPr>
        <p:spPr bwMode="auto">
          <a:xfrm>
            <a:off x="10080000" y="28216174"/>
            <a:ext cx="5029200" cy="673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chemeClr val="bg1"/>
                </a:solidFill>
                <a:latin typeface="Arial Bold" charset="0"/>
                <a:sym typeface="Arial Bold" charset="0"/>
              </a:rPr>
              <a:t>Betreuende Lehrperson der FHV</a:t>
            </a:r>
          </a:p>
          <a:p>
            <a:pPr algn="l">
              <a:lnSpc>
                <a:spcPts val="2800"/>
              </a:lnSpc>
            </a:pPr>
            <a:r>
              <a:rPr lang="en-US" sz="2000" b="1">
                <a:solidFill>
                  <a:schemeClr val="bg1"/>
                </a:solidFill>
                <a:latin typeface="Arial" charset="0"/>
                <a:cs typeface="Arial" charset="0"/>
                <a:sym typeface="Arial" charset="0"/>
              </a:rPr>
              <a:t>Vorname Nachname</a:t>
            </a:r>
          </a:p>
        </p:txBody>
      </p:sp>
      <p:sp>
        <p:nvSpPr>
          <p:cNvPr id="173064" name="Rectangle 7"/>
          <p:cNvSpPr>
            <a:spLocks/>
          </p:cNvSpPr>
          <p:nvPr/>
        </p:nvSpPr>
        <p:spPr bwMode="auto">
          <a:xfrm>
            <a:off x="10080000" y="29224286"/>
            <a:ext cx="5029200" cy="673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chemeClr val="bg1"/>
                </a:solidFill>
                <a:latin typeface="Arial Bold" charset="0"/>
                <a:sym typeface="Arial Bold" charset="0"/>
              </a:rPr>
              <a:t>AuftraggeberIn</a:t>
            </a:r>
          </a:p>
          <a:p>
            <a:pPr algn="l">
              <a:lnSpc>
                <a:spcPts val="2800"/>
              </a:lnSpc>
            </a:pPr>
            <a:r>
              <a:rPr lang="en-US" sz="2000" b="1">
                <a:solidFill>
                  <a:schemeClr val="bg1"/>
                </a:solidFill>
                <a:latin typeface="Arial" charset="0"/>
                <a:cs typeface="Arial" charset="0"/>
                <a:sym typeface="Arial" charset="0"/>
              </a:rPr>
              <a:t>Vorname Nachname, Firma</a:t>
            </a:r>
          </a:p>
        </p:txBody>
      </p:sp>
      <p:pic>
        <p:nvPicPr>
          <p:cNvPr id="4" name="Picture 3" descr="Logo A2_negativ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82342" y="28186499"/>
            <a:ext cx="4800600" cy="1066800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>
            <a:off x="36000" y="36000"/>
            <a:ext cx="216000" cy="216000"/>
            <a:chOff x="0" y="0"/>
            <a:chExt cx="216000" cy="216000"/>
          </a:xfrm>
        </p:grpSpPr>
        <p:cxnSp>
          <p:nvCxnSpPr>
            <p:cNvPr id="6" name="Straight Connector 5"/>
            <p:cNvCxnSpPr/>
            <p:nvPr/>
          </p:nvCxnSpPr>
          <p:spPr bwMode="auto">
            <a:xfrm>
              <a:off x="216000" y="0"/>
              <a:ext cx="0" cy="180000"/>
            </a:xfrm>
            <a:prstGeom prst="line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" name="Straight Connector 7"/>
            <p:cNvCxnSpPr/>
            <p:nvPr/>
          </p:nvCxnSpPr>
          <p:spPr bwMode="auto">
            <a:xfrm flipH="1">
              <a:off x="0" y="216000"/>
              <a:ext cx="180000" cy="0"/>
            </a:xfrm>
            <a:prstGeom prst="line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0" name="Group 19"/>
          <p:cNvGrpSpPr/>
          <p:nvPr/>
        </p:nvGrpSpPr>
        <p:grpSpPr>
          <a:xfrm rot="5400000">
            <a:off x="21657600" y="36000"/>
            <a:ext cx="216000" cy="216000"/>
            <a:chOff x="0" y="0"/>
            <a:chExt cx="216000" cy="216000"/>
          </a:xfrm>
        </p:grpSpPr>
        <p:cxnSp>
          <p:nvCxnSpPr>
            <p:cNvPr id="21" name="Straight Connector 20"/>
            <p:cNvCxnSpPr/>
            <p:nvPr/>
          </p:nvCxnSpPr>
          <p:spPr bwMode="auto">
            <a:xfrm>
              <a:off x="216000" y="0"/>
              <a:ext cx="0" cy="180000"/>
            </a:xfrm>
            <a:prstGeom prst="line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" name="Straight Connector 21"/>
            <p:cNvCxnSpPr/>
            <p:nvPr/>
          </p:nvCxnSpPr>
          <p:spPr bwMode="auto">
            <a:xfrm flipH="1">
              <a:off x="0" y="216000"/>
              <a:ext cx="180000" cy="0"/>
            </a:xfrm>
            <a:prstGeom prst="line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6" name="Group 25"/>
          <p:cNvGrpSpPr/>
          <p:nvPr/>
        </p:nvGrpSpPr>
        <p:grpSpPr>
          <a:xfrm rot="10800000">
            <a:off x="21654000" y="30546000"/>
            <a:ext cx="216000" cy="216000"/>
            <a:chOff x="0" y="0"/>
            <a:chExt cx="216000" cy="216000"/>
          </a:xfrm>
        </p:grpSpPr>
        <p:cxnSp>
          <p:nvCxnSpPr>
            <p:cNvPr id="27" name="Straight Connector 26"/>
            <p:cNvCxnSpPr/>
            <p:nvPr/>
          </p:nvCxnSpPr>
          <p:spPr bwMode="auto">
            <a:xfrm>
              <a:off x="216000" y="0"/>
              <a:ext cx="0" cy="180000"/>
            </a:xfrm>
            <a:prstGeom prst="line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" name="Straight Connector 27"/>
            <p:cNvCxnSpPr/>
            <p:nvPr/>
          </p:nvCxnSpPr>
          <p:spPr bwMode="auto">
            <a:xfrm flipH="1">
              <a:off x="0" y="216000"/>
              <a:ext cx="180000" cy="0"/>
            </a:xfrm>
            <a:prstGeom prst="line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32" name="Group 31"/>
          <p:cNvGrpSpPr/>
          <p:nvPr/>
        </p:nvGrpSpPr>
        <p:grpSpPr>
          <a:xfrm rot="16200000">
            <a:off x="36000" y="30546000"/>
            <a:ext cx="216000" cy="216000"/>
            <a:chOff x="0" y="0"/>
            <a:chExt cx="216000" cy="216000"/>
          </a:xfrm>
        </p:grpSpPr>
        <p:cxnSp>
          <p:nvCxnSpPr>
            <p:cNvPr id="33" name="Straight Connector 32"/>
            <p:cNvCxnSpPr/>
            <p:nvPr/>
          </p:nvCxnSpPr>
          <p:spPr bwMode="auto">
            <a:xfrm>
              <a:off x="216000" y="0"/>
              <a:ext cx="0" cy="180000"/>
            </a:xfrm>
            <a:prstGeom prst="line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4" name="Straight Connector 33"/>
            <p:cNvCxnSpPr/>
            <p:nvPr/>
          </p:nvCxnSpPr>
          <p:spPr bwMode="auto">
            <a:xfrm flipH="1">
              <a:off x="0" y="216000"/>
              <a:ext cx="180000" cy="0"/>
            </a:xfrm>
            <a:prstGeom prst="line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41032602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tle &amp; Subtitle">
  <a:themeElements>
    <a:clrScheme name="Title &amp; Subtitl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09" charset="0"/>
            <a:ea typeface="ヒラギノ角ゴ ProN W3" charset="-128"/>
            <a:cs typeface="ヒラギノ角ゴ ProN W3" charset="-128"/>
            <a:sym typeface="Gill Sans" pitchFamily="-10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09" charset="0"/>
            <a:ea typeface="ヒラギノ角ゴ ProN W3" charset="-128"/>
            <a:cs typeface="ヒラギノ角ゴ ProN W3" charset="-128"/>
            <a:sym typeface="Gill Sans" pitchFamily="-109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09" charset="0"/>
            <a:ea typeface="ヒラギノ角ゴ ProN W3" charset="-128"/>
            <a:cs typeface="ヒラギノ角ゴ ProN W3" charset="-128"/>
            <a:sym typeface="Gill Sans" pitchFamily="-10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09" charset="0"/>
            <a:ea typeface="ヒラギノ角ゴ ProN W3" charset="-128"/>
            <a:cs typeface="ヒラギノ角ゴ ProN W3" charset="-128"/>
            <a:sym typeface="Gill Sans" pitchFamily="-109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Title &amp; Bullets - Left">
  <a:themeElements>
    <a:clrScheme name="Title &amp; Bullets - Le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Left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09" charset="0"/>
            <a:ea typeface="ヒラギノ角ゴ ProN W3" charset="-128"/>
            <a:cs typeface="ヒラギノ角ゴ ProN W3" charset="-128"/>
            <a:sym typeface="Gill Sans" pitchFamily="-10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09" charset="0"/>
            <a:ea typeface="ヒラギノ角ゴ ProN W3" charset="-128"/>
            <a:cs typeface="ヒラギノ角ゴ ProN W3" charset="-128"/>
            <a:sym typeface="Gill Sans" pitchFamily="-109" charset="0"/>
          </a:defRPr>
        </a:defPPr>
      </a:lstStyle>
    </a:lnDef>
  </a:objectDefaults>
  <a:extraClrSchemeLst>
    <a:extraClrScheme>
      <a:clrScheme name="Title &amp; Bullets - Le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Title &amp; Bullets - 2 Column">
  <a:themeElements>
    <a:clrScheme name="Title &amp; Bullets - 2 Colum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2 Column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09" charset="0"/>
            <a:ea typeface="ヒラギノ角ゴ ProN W3" charset="-128"/>
            <a:cs typeface="ヒラギノ角ゴ ProN W3" charset="-128"/>
            <a:sym typeface="Gill Sans" pitchFamily="-10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09" charset="0"/>
            <a:ea typeface="ヒラギノ角ゴ ProN W3" charset="-128"/>
            <a:cs typeface="ヒラギノ角ゴ ProN W3" charset="-128"/>
            <a:sym typeface="Gill Sans" pitchFamily="-109" charset="0"/>
          </a:defRPr>
        </a:defPPr>
      </a:lstStyle>
    </a:lnDef>
  </a:objectDefaults>
  <a:extraClrSchemeLst>
    <a:extraClrScheme>
      <a:clrScheme name="Title &amp; Bullets - 2 Colum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Title &amp; Bullets - Right">
  <a:themeElements>
    <a:clrScheme name="Title &amp; Bullets - Righ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Right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09" charset="0"/>
            <a:ea typeface="ヒラギノ角ゴ ProN W3" charset="-128"/>
            <a:cs typeface="ヒラギノ角ゴ ProN W3" charset="-128"/>
            <a:sym typeface="Gill Sans" pitchFamily="-10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09" charset="0"/>
            <a:ea typeface="ヒラギノ角ゴ ProN W3" charset="-128"/>
            <a:cs typeface="ヒラギノ角ゴ ProN W3" charset="-128"/>
            <a:sym typeface="Gill Sans" pitchFamily="-109" charset="0"/>
          </a:defRPr>
        </a:defPPr>
      </a:lstStyle>
    </a:lnDef>
  </a:objectDefaults>
  <a:extraClrSchemeLst>
    <a:extraClrScheme>
      <a:clrScheme name="Title &amp; Bullets - Righ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Title, Bullets &amp; Photo">
  <a:themeElements>
    <a:clrScheme name="Title, Bullets &amp; Phot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, Bullets &amp; Photo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09" charset="0"/>
            <a:ea typeface="ヒラギノ角ゴ ProN W3" charset="-128"/>
            <a:cs typeface="ヒラギノ角ゴ ProN W3" charset="-128"/>
            <a:sym typeface="Gill Sans" pitchFamily="-10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09" charset="0"/>
            <a:ea typeface="ヒラギノ角ゴ ProN W3" charset="-128"/>
            <a:cs typeface="ヒラギノ角ゴ ProN W3" charset="-128"/>
            <a:sym typeface="Gill Sans" pitchFamily="-109" charset="0"/>
          </a:defRPr>
        </a:defPPr>
      </a:lstStyle>
    </a:lnDef>
  </a:objectDefaults>
  <a:extraClrSchemeLst>
    <a:extraClrScheme>
      <a:clrScheme name="Title, Bullets &amp;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itle &amp; Bullets">
  <a:themeElements>
    <a:clrScheme name="Title &amp; 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09" charset="0"/>
            <a:ea typeface="ヒラギノ角ゴ ProN W3" charset="-128"/>
            <a:cs typeface="ヒラギノ角ゴ ProN W3" charset="-128"/>
            <a:sym typeface="Gill Sans" pitchFamily="-10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09" charset="0"/>
            <a:ea typeface="ヒラギノ角ゴ ProN W3" charset="-128"/>
            <a:cs typeface="ヒラギノ角ゴ ProN W3" charset="-128"/>
            <a:sym typeface="Gill Sans" pitchFamily="-109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 - Center">
  <a:themeElements>
    <a:clrScheme name="Title - Cen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Center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09" charset="0"/>
            <a:ea typeface="ヒラギノ角ゴ ProN W3" charset="-128"/>
            <a:cs typeface="ヒラギノ角ゴ ProN W3" charset="-128"/>
            <a:sym typeface="Gill Sans" pitchFamily="-10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09" charset="0"/>
            <a:ea typeface="ヒラギノ角ゴ ProN W3" charset="-128"/>
            <a:cs typeface="ヒラギノ角ゴ ProN W3" charset="-128"/>
            <a:sym typeface="Gill Sans" pitchFamily="-109" charset="0"/>
          </a:defRPr>
        </a:defPPr>
      </a:lstStyle>
    </a:lnDef>
  </a:objectDefaults>
  <a:extraClrSchemeLst>
    <a:extraClrScheme>
      <a:clrScheme name="Title - Cen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Bullets">
  <a:themeElements>
    <a:clrScheme name="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llets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09" charset="0"/>
            <a:ea typeface="ヒラギノ角ゴ ProN W3" charset="-128"/>
            <a:cs typeface="ヒラギノ角ゴ ProN W3" charset="-128"/>
            <a:sym typeface="Gill Sans" pitchFamily="-10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09" charset="0"/>
            <a:ea typeface="ヒラギノ角ゴ ProN W3" charset="-128"/>
            <a:cs typeface="ヒラギノ角ゴ ProN W3" charset="-128"/>
            <a:sym typeface="Gill Sans" pitchFamily="-109" charset="0"/>
          </a:defRPr>
        </a:defPPr>
      </a:lstStyle>
    </a:lnDef>
  </a:objectDefaults>
  <a:extraClrSchemeLst>
    <a:extraClrScheme>
      <a:clrScheme name="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Photo - Horizontal">
  <a:themeElements>
    <a:clrScheme name="Photo - Horizont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Horizontal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09" charset="0"/>
            <a:ea typeface="ヒラギノ角ゴ ProN W3" charset="-128"/>
            <a:cs typeface="ヒラギノ角ゴ ProN W3" charset="-128"/>
            <a:sym typeface="Gill Sans" pitchFamily="-10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09" charset="0"/>
            <a:ea typeface="ヒラギノ角ゴ ProN W3" charset="-128"/>
            <a:cs typeface="ヒラギノ角ゴ ProN W3" charset="-128"/>
            <a:sym typeface="Gill Sans" pitchFamily="-109" charset="0"/>
          </a:defRPr>
        </a:defPPr>
      </a:lstStyle>
    </a:lnDef>
  </a:objectDefaults>
  <a:extraClrSchemeLst>
    <a:extraClrScheme>
      <a:clrScheme name="Photo - Horizont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Photo - Horizontal Reflection">
  <a:themeElements>
    <a:clrScheme name="Photo - Horizontal Reflec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Horizontal Reflection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09" charset="0"/>
            <a:ea typeface="ヒラギノ角ゴ ProN W3" charset="-128"/>
            <a:cs typeface="ヒラギノ角ゴ ProN W3" charset="-128"/>
            <a:sym typeface="Gill Sans" pitchFamily="-10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09" charset="0"/>
            <a:ea typeface="ヒラギノ角ゴ ProN W3" charset="-128"/>
            <a:cs typeface="ヒラギノ角ゴ ProN W3" charset="-128"/>
            <a:sym typeface="Gill Sans" pitchFamily="-109" charset="0"/>
          </a:defRPr>
        </a:defPPr>
      </a:lstStyle>
    </a:lnDef>
  </a:objectDefaults>
  <a:extraClrSchemeLst>
    <a:extraClrScheme>
      <a:clrScheme name="Photo - Horizontal Reflec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Photo - Vertical">
  <a:themeElements>
    <a:clrScheme name="Photo - Vertic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09" charset="0"/>
            <a:ea typeface="ヒラギノ角ゴ ProN W3" charset="-128"/>
            <a:cs typeface="ヒラギノ角ゴ ProN W3" charset="-128"/>
            <a:sym typeface="Gill Sans" pitchFamily="-10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09" charset="0"/>
            <a:ea typeface="ヒラギノ角ゴ ProN W3" charset="-128"/>
            <a:cs typeface="ヒラギノ角ゴ ProN W3" charset="-128"/>
            <a:sym typeface="Gill Sans" pitchFamily="-109" charset="0"/>
          </a:defRPr>
        </a:defPPr>
      </a:lstStyle>
    </a:lnDef>
  </a:objectDefaults>
  <a:extraClrSchemeLst>
    <a:extraClrScheme>
      <a:clrScheme name="Photo - Vertic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Photo - Vertical Reflection">
  <a:themeElements>
    <a:clrScheme name="Photo - Vertical Reflec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 Reflection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09" charset="0"/>
            <a:ea typeface="ヒラギノ角ゴ ProN W3" charset="-128"/>
            <a:cs typeface="ヒラギノ角ゴ ProN W3" charset="-128"/>
            <a:sym typeface="Gill Sans" pitchFamily="-10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09" charset="0"/>
            <a:ea typeface="ヒラギノ角ゴ ProN W3" charset="-128"/>
            <a:cs typeface="ヒラギノ角ゴ ProN W3" charset="-128"/>
            <a:sym typeface="Gill Sans" pitchFamily="-109" charset="0"/>
          </a:defRPr>
        </a:defPPr>
      </a:lstStyle>
    </a:lnDef>
  </a:objectDefaults>
  <a:extraClrSchemeLst>
    <a:extraClrScheme>
      <a:clrScheme name="Photo - Vertical Reflec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Title - Top">
  <a:themeElements>
    <a:clrScheme name="Title - To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Top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09" charset="0"/>
            <a:ea typeface="ヒラギノ角ゴ ProN W3" charset="-128"/>
            <a:cs typeface="ヒラギノ角ゴ ProN W3" charset="-128"/>
            <a:sym typeface="Gill Sans" pitchFamily="-10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09" charset="0"/>
            <a:ea typeface="ヒラギノ角ゴ ProN W3" charset="-128"/>
            <a:cs typeface="ヒラギノ角ゴ ProN W3" charset="-128"/>
            <a:sym typeface="Gill Sans" pitchFamily="-109" charset="0"/>
          </a:defRPr>
        </a:defPPr>
      </a:lstStyle>
    </a:lnDef>
  </a:objectDefaults>
  <a:extraClrSchemeLst>
    <a:extraClrScheme>
      <a:clrScheme name="Title - To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Pages>0</Pages>
  <Words>56</Words>
  <Characters>0</Characters>
  <Application>Microsoft Office PowerPoint</Application>
  <PresentationFormat>Benutzerdefiniert</PresentationFormat>
  <Lines>0</Lines>
  <Paragraphs>40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14</vt:i4>
      </vt:variant>
      <vt:variant>
        <vt:lpstr>Folientitel</vt:lpstr>
      </vt:variant>
      <vt:variant>
        <vt:i4>2</vt:i4>
      </vt:variant>
    </vt:vector>
  </HeadingPairs>
  <TitlesOfParts>
    <vt:vector size="21" baseType="lpstr">
      <vt:lpstr>Arial</vt:lpstr>
      <vt:lpstr>Arial Bold</vt:lpstr>
      <vt:lpstr>Calibri</vt:lpstr>
      <vt:lpstr>Gill Sans</vt:lpstr>
      <vt:lpstr>ヒラギノ角ゴ ProN W3</vt:lpstr>
      <vt:lpstr>Title &amp; Subtitle</vt:lpstr>
      <vt:lpstr>Title &amp; Bullets</vt:lpstr>
      <vt:lpstr>Title - Center</vt:lpstr>
      <vt:lpstr>Bullets</vt:lpstr>
      <vt:lpstr>Photo - Horizontal</vt:lpstr>
      <vt:lpstr>Photo - Horizontal Reflection</vt:lpstr>
      <vt:lpstr>Photo - Vertical</vt:lpstr>
      <vt:lpstr>Photo - Vertical Reflection</vt:lpstr>
      <vt:lpstr>Title - Top</vt:lpstr>
      <vt:lpstr>Blank</vt:lpstr>
      <vt:lpstr>Title &amp; Bullets - Left</vt:lpstr>
      <vt:lpstr>Title &amp; Bullets - 2 Column</vt:lpstr>
      <vt:lpstr>Title &amp; Bullets - Right</vt:lpstr>
      <vt:lpstr>Title, Bullets &amp; Photo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FUNDER Bianca</dc:creator>
  <cp:keywords/>
  <dc:description/>
  <cp:lastModifiedBy>FUNDER Bianca</cp:lastModifiedBy>
  <cp:revision>19</cp:revision>
  <cp:lastPrinted>2015-06-24T10:37:15Z</cp:lastPrinted>
  <dcterms:modified xsi:type="dcterms:W3CDTF">2016-02-23T13:45:36Z</dcterms:modified>
</cp:coreProperties>
</file>