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84" r:id="rId3"/>
    <p:sldId id="293" r:id="rId4"/>
    <p:sldId id="285" r:id="rId5"/>
    <p:sldId id="286" r:id="rId6"/>
    <p:sldId id="287" r:id="rId7"/>
    <p:sldId id="288" r:id="rId8"/>
    <p:sldId id="275" r:id="rId9"/>
    <p:sldId id="281" r:id="rId10"/>
    <p:sldId id="289" r:id="rId11"/>
    <p:sldId id="276" r:id="rId12"/>
    <p:sldId id="290" r:id="rId13"/>
    <p:sldId id="294" r:id="rId14"/>
  </p:sldIdLst>
  <p:sldSz cx="16257588" cy="10158413"/>
  <p:notesSz cx="6858000" cy="9144000"/>
  <p:defaultTextStyle>
    <a:defPPr>
      <a:defRPr lang="en-US"/>
    </a:defPPr>
    <a:lvl1pPr marL="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7547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15094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22641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30188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37735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45282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52829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6037600" algn="l" defTabSz="754700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00">
          <p15:clr>
            <a:srgbClr val="A4A3A4"/>
          </p15:clr>
        </p15:guide>
        <p15:guide id="2" pos="5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CE2C45"/>
    <a:srgbClr val="BD0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38" autoAdjust="0"/>
    <p:restoredTop sz="94619" autoAdjust="0"/>
  </p:normalViewPr>
  <p:slideViewPr>
    <p:cSldViewPr snapToGrid="0" snapToObjects="1">
      <p:cViewPr varScale="1">
        <p:scale>
          <a:sx n="86" d="100"/>
          <a:sy n="86" d="100"/>
        </p:scale>
        <p:origin x="736" y="200"/>
      </p:cViewPr>
      <p:guideLst>
        <p:guide orient="horz" pos="3200"/>
        <p:guide pos="51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124FB8-E08D-2943-BA56-8D1B5F4ACD03}" type="datetimeFigureOut">
              <a:rPr lang="en-US" smtClean="0"/>
              <a:t>11/24/20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/>
              <a:t>Click to edit Master text styles</a:t>
            </a:r>
          </a:p>
          <a:p>
            <a:pPr lvl="1"/>
            <a:r>
              <a:rPr lang="de-AT"/>
              <a:t>Second level</a:t>
            </a:r>
          </a:p>
          <a:p>
            <a:pPr lvl="2"/>
            <a:r>
              <a:rPr lang="de-AT"/>
              <a:t>Third level</a:t>
            </a:r>
          </a:p>
          <a:p>
            <a:pPr lvl="3"/>
            <a:r>
              <a:rPr lang="de-AT"/>
              <a:t>Fourth level</a:t>
            </a:r>
          </a:p>
          <a:p>
            <a:pPr lvl="4"/>
            <a:r>
              <a:rPr lang="de-AT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932A0-F33A-7A49-A1D4-AAEF7D36D4A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54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2" name="Textfeld 1"/>
          <p:cNvSpPr txBox="1"/>
          <p:nvPr userDrawn="1"/>
        </p:nvSpPr>
        <p:spPr>
          <a:xfrm>
            <a:off x="507600" y="7576261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3575957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576261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322056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53027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772072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741531" y="0"/>
            <a:ext cx="13545600" cy="101592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685800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080000" y="3600000"/>
            <a:ext cx="6553440" cy="1598400"/>
          </a:xfrm>
          <a:prstGeom prst="rect">
            <a:avLst/>
          </a:prstGeom>
          <a:noFill/>
          <a:ln>
            <a:noFill/>
          </a:ln>
        </p:spPr>
        <p:txBody>
          <a:bodyPr lIns="0" tIns="0" rIns="359938" bIns="0" anchor="t" anchorCtr="0">
            <a:noAutofit/>
          </a:bodyPr>
          <a:lstStyle>
            <a:lvl1pPr algn="l">
              <a:lnSpc>
                <a:spcPts val="5000"/>
              </a:lnSpc>
              <a:defRPr sz="4000" b="0" i="0" baseline="0">
                <a:ln>
                  <a:noFill/>
                </a:ln>
                <a:solidFill>
                  <a:srgbClr val="CE2C45"/>
                </a:solidFill>
                <a:latin typeface="Arial"/>
                <a:cs typeface="Arial"/>
              </a:defRPr>
            </a:lvl1pPr>
          </a:lstStyle>
          <a:p>
            <a:r>
              <a:rPr lang="de-AT" dirty="0"/>
              <a:t>Dies ist eine Kapitelfolie. </a:t>
            </a:r>
            <a:br>
              <a:rPr lang="de-AT" dirty="0"/>
            </a:br>
            <a:r>
              <a:rPr lang="de-AT" dirty="0"/>
              <a:t>WICHTIG, nicht mehr Text </a:t>
            </a:r>
            <a:br>
              <a:rPr lang="de-AT" dirty="0"/>
            </a:br>
            <a:r>
              <a:rPr lang="de-AT" dirty="0"/>
              <a:t>als diesen hier!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9591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/>
          <p:cNvSpPr>
            <a:spLocks noGrp="1" noChangeAspect="1"/>
          </p:cNvSpPr>
          <p:nvPr>
            <p:ph idx="11" hasCustomPrompt="1"/>
          </p:nvPr>
        </p:nvSpPr>
        <p:spPr>
          <a:xfrm>
            <a:off x="1080000" y="4320000"/>
            <a:ext cx="10800000" cy="54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0400" indent="-396000">
              <a:lnSpc>
                <a:spcPts val="2200"/>
              </a:lnSpc>
              <a:spcBef>
                <a:spcPts val="2000"/>
              </a:spcBef>
              <a:spcAft>
                <a:spcPts val="600"/>
              </a:spcAft>
              <a:buSzPct val="70000"/>
              <a:buFont typeface="Lucida Grande"/>
              <a:buChar char="♦"/>
              <a:defRPr sz="3000" baseline="0">
                <a:latin typeface="Arial"/>
                <a:cs typeface="Arial"/>
              </a:defRPr>
            </a:lvl1pPr>
            <a:lvl2pPr marL="742823" indent="-285701">
              <a:buSzPct val="40000"/>
              <a:buFont typeface="Wingdings" charset="2"/>
              <a:buChar char="u"/>
              <a:defRPr>
                <a:latin typeface="Arial"/>
                <a:cs typeface="Arial"/>
              </a:defRPr>
            </a:lvl2pPr>
          </a:lstStyle>
          <a:p>
            <a:pPr lvl="0"/>
            <a:r>
              <a:rPr lang="de-AT" noProof="0" dirty="0"/>
              <a:t>Punkt 1</a:t>
            </a:r>
          </a:p>
          <a:p>
            <a:pPr lvl="0"/>
            <a:r>
              <a:rPr lang="de-AT" noProof="0" dirty="0"/>
              <a:t>Punkt 2</a:t>
            </a:r>
          </a:p>
          <a:p>
            <a:pPr lvl="0"/>
            <a:r>
              <a:rPr lang="de-AT" noProof="0" dirty="0"/>
              <a:t>Punkt 3</a:t>
            </a:r>
          </a:p>
          <a:p>
            <a:pPr lvl="0"/>
            <a:r>
              <a:rPr lang="de-AT" noProof="0" dirty="0"/>
              <a:t>…</a:t>
            </a:r>
          </a:p>
        </p:txBody>
      </p:sp>
      <p:sp>
        <p:nvSpPr>
          <p:cNvPr id="5" name="Rectangle 2"/>
          <p:cNvSpPr>
            <a:spLocks noChangeAspect="1"/>
          </p:cNvSpPr>
          <p:nvPr userDrawn="1"/>
        </p:nvSpPr>
        <p:spPr>
          <a:xfrm>
            <a:off x="-13482" y="2582196"/>
            <a:ext cx="11132979" cy="903815"/>
          </a:xfrm>
          <a:custGeom>
            <a:avLst/>
            <a:gdLst>
              <a:gd name="connsiteX0" fmla="*/ 0 w 7200000"/>
              <a:gd name="connsiteY0" fmla="*/ 0 h 900000"/>
              <a:gd name="connsiteX1" fmla="*/ 7200000 w 7200000"/>
              <a:gd name="connsiteY1" fmla="*/ 0 h 900000"/>
              <a:gd name="connsiteX2" fmla="*/ 7200000 w 7200000"/>
              <a:gd name="connsiteY2" fmla="*/ 900000 h 900000"/>
              <a:gd name="connsiteX3" fmla="*/ 0 w 7200000"/>
              <a:gd name="connsiteY3" fmla="*/ 900000 h 900000"/>
              <a:gd name="connsiteX4" fmla="*/ 0 w 7200000"/>
              <a:gd name="connsiteY4" fmla="*/ 0 h 900000"/>
              <a:gd name="connsiteX0" fmla="*/ 0 w 7200000"/>
              <a:gd name="connsiteY0" fmla="*/ 0 h 903175"/>
              <a:gd name="connsiteX1" fmla="*/ 7200000 w 7200000"/>
              <a:gd name="connsiteY1" fmla="*/ 0 h 903175"/>
              <a:gd name="connsiteX2" fmla="*/ 6298300 w 7200000"/>
              <a:gd name="connsiteY2" fmla="*/ 903175 h 903175"/>
              <a:gd name="connsiteX3" fmla="*/ 0 w 7200000"/>
              <a:gd name="connsiteY3" fmla="*/ 900000 h 903175"/>
              <a:gd name="connsiteX4" fmla="*/ 0 w 7200000"/>
              <a:gd name="connsiteY4" fmla="*/ 0 h 903175"/>
              <a:gd name="connsiteX0" fmla="*/ 0 w 7200000"/>
              <a:gd name="connsiteY0" fmla="*/ 0 h 900000"/>
              <a:gd name="connsiteX1" fmla="*/ 7200000 w 7200000"/>
              <a:gd name="connsiteY1" fmla="*/ 0 h 900000"/>
              <a:gd name="connsiteX2" fmla="*/ 5936350 w 7200000"/>
              <a:gd name="connsiteY2" fmla="*/ 868250 h 900000"/>
              <a:gd name="connsiteX3" fmla="*/ 0 w 7200000"/>
              <a:gd name="connsiteY3" fmla="*/ 900000 h 900000"/>
              <a:gd name="connsiteX4" fmla="*/ 0 w 7200000"/>
              <a:gd name="connsiteY4" fmla="*/ 0 h 900000"/>
              <a:gd name="connsiteX0" fmla="*/ 0 w 7200000"/>
              <a:gd name="connsiteY0" fmla="*/ 0 h 906350"/>
              <a:gd name="connsiteX1" fmla="*/ 7200000 w 7200000"/>
              <a:gd name="connsiteY1" fmla="*/ 0 h 906350"/>
              <a:gd name="connsiteX2" fmla="*/ 6295125 w 7200000"/>
              <a:gd name="connsiteY2" fmla="*/ 906350 h 906350"/>
              <a:gd name="connsiteX3" fmla="*/ 0 w 7200000"/>
              <a:gd name="connsiteY3" fmla="*/ 900000 h 906350"/>
              <a:gd name="connsiteX4" fmla="*/ 0 w 7200000"/>
              <a:gd name="connsiteY4" fmla="*/ 0 h 906350"/>
              <a:gd name="connsiteX0" fmla="*/ 0 w 7462237"/>
              <a:gd name="connsiteY0" fmla="*/ 11919 h 906350"/>
              <a:gd name="connsiteX1" fmla="*/ 7462237 w 7462237"/>
              <a:gd name="connsiteY1" fmla="*/ 0 h 906350"/>
              <a:gd name="connsiteX2" fmla="*/ 6557362 w 7462237"/>
              <a:gd name="connsiteY2" fmla="*/ 906350 h 906350"/>
              <a:gd name="connsiteX3" fmla="*/ 262237 w 7462237"/>
              <a:gd name="connsiteY3" fmla="*/ 900000 h 906350"/>
              <a:gd name="connsiteX4" fmla="*/ 0 w 7462237"/>
              <a:gd name="connsiteY4" fmla="*/ 11919 h 906350"/>
              <a:gd name="connsiteX0" fmla="*/ 11919 w 7474156"/>
              <a:gd name="connsiteY0" fmla="*/ 11919 h 906350"/>
              <a:gd name="connsiteX1" fmla="*/ 7474156 w 7474156"/>
              <a:gd name="connsiteY1" fmla="*/ 0 h 906350"/>
              <a:gd name="connsiteX2" fmla="*/ 6569281 w 7474156"/>
              <a:gd name="connsiteY2" fmla="*/ 906350 h 906350"/>
              <a:gd name="connsiteX3" fmla="*/ 0 w 7474156"/>
              <a:gd name="connsiteY3" fmla="*/ 905959 h 906350"/>
              <a:gd name="connsiteX4" fmla="*/ 11919 w 7474156"/>
              <a:gd name="connsiteY4" fmla="*/ 11919 h 906350"/>
              <a:gd name="connsiteX0" fmla="*/ 0 w 7462237"/>
              <a:gd name="connsiteY0" fmla="*/ 11919 h 911918"/>
              <a:gd name="connsiteX1" fmla="*/ 7462237 w 7462237"/>
              <a:gd name="connsiteY1" fmla="*/ 0 h 911918"/>
              <a:gd name="connsiteX2" fmla="*/ 6557362 w 7462237"/>
              <a:gd name="connsiteY2" fmla="*/ 906350 h 911918"/>
              <a:gd name="connsiteX3" fmla="*/ 5960 w 7462237"/>
              <a:gd name="connsiteY3" fmla="*/ 911918 h 911918"/>
              <a:gd name="connsiteX4" fmla="*/ 0 w 7462237"/>
              <a:gd name="connsiteY4" fmla="*/ 11919 h 911918"/>
              <a:gd name="connsiteX0" fmla="*/ 12092 w 7474329"/>
              <a:gd name="connsiteY0" fmla="*/ 11919 h 906350"/>
              <a:gd name="connsiteX1" fmla="*/ 7474329 w 7474329"/>
              <a:gd name="connsiteY1" fmla="*/ 0 h 906350"/>
              <a:gd name="connsiteX2" fmla="*/ 6569454 w 7474329"/>
              <a:gd name="connsiteY2" fmla="*/ 906350 h 906350"/>
              <a:gd name="connsiteX3" fmla="*/ 172 w 7474329"/>
              <a:gd name="connsiteY3" fmla="*/ 905959 h 906350"/>
              <a:gd name="connsiteX4" fmla="*/ 12092 w 7474329"/>
              <a:gd name="connsiteY4" fmla="*/ 11919 h 906350"/>
              <a:gd name="connsiteX0" fmla="*/ 0 w 7462237"/>
              <a:gd name="connsiteY0" fmla="*/ 11919 h 906350"/>
              <a:gd name="connsiteX1" fmla="*/ 7462237 w 7462237"/>
              <a:gd name="connsiteY1" fmla="*/ 0 h 906350"/>
              <a:gd name="connsiteX2" fmla="*/ 6557362 w 7462237"/>
              <a:gd name="connsiteY2" fmla="*/ 906350 h 906350"/>
              <a:gd name="connsiteX3" fmla="*/ 11920 w 7462237"/>
              <a:gd name="connsiteY3" fmla="*/ 899999 h 906350"/>
              <a:gd name="connsiteX4" fmla="*/ 0 w 7462237"/>
              <a:gd name="connsiteY4" fmla="*/ 11919 h 906350"/>
              <a:gd name="connsiteX0" fmla="*/ 0 w 7456277"/>
              <a:gd name="connsiteY0" fmla="*/ 0 h 912309"/>
              <a:gd name="connsiteX1" fmla="*/ 7456277 w 7456277"/>
              <a:gd name="connsiteY1" fmla="*/ 5959 h 912309"/>
              <a:gd name="connsiteX2" fmla="*/ 6551402 w 7456277"/>
              <a:gd name="connsiteY2" fmla="*/ 912309 h 912309"/>
              <a:gd name="connsiteX3" fmla="*/ 5960 w 7456277"/>
              <a:gd name="connsiteY3" fmla="*/ 905958 h 912309"/>
              <a:gd name="connsiteX4" fmla="*/ 0 w 7456277"/>
              <a:gd name="connsiteY4" fmla="*/ 0 h 912309"/>
              <a:gd name="connsiteX0" fmla="*/ 0 w 8723782"/>
              <a:gd name="connsiteY0" fmla="*/ 0 h 912309"/>
              <a:gd name="connsiteX1" fmla="*/ 8723782 w 8723782"/>
              <a:gd name="connsiteY1" fmla="*/ 5959 h 912309"/>
              <a:gd name="connsiteX2" fmla="*/ 7818907 w 8723782"/>
              <a:gd name="connsiteY2" fmla="*/ 912309 h 912309"/>
              <a:gd name="connsiteX3" fmla="*/ 1273465 w 8723782"/>
              <a:gd name="connsiteY3" fmla="*/ 905958 h 912309"/>
              <a:gd name="connsiteX4" fmla="*/ 0 w 8723782"/>
              <a:gd name="connsiteY4" fmla="*/ 0 h 912309"/>
              <a:gd name="connsiteX0" fmla="*/ 22313 w 8746095"/>
              <a:gd name="connsiteY0" fmla="*/ 0 h 912309"/>
              <a:gd name="connsiteX1" fmla="*/ 8746095 w 8746095"/>
              <a:gd name="connsiteY1" fmla="*/ 5959 h 912309"/>
              <a:gd name="connsiteX2" fmla="*/ 7841220 w 8746095"/>
              <a:gd name="connsiteY2" fmla="*/ 912309 h 912309"/>
              <a:gd name="connsiteX3" fmla="*/ 107 w 8746095"/>
              <a:gd name="connsiteY3" fmla="*/ 905958 h 912309"/>
              <a:gd name="connsiteX4" fmla="*/ 22313 w 8746095"/>
              <a:gd name="connsiteY4" fmla="*/ 0 h 912309"/>
              <a:gd name="connsiteX0" fmla="*/ 0 w 8766032"/>
              <a:gd name="connsiteY0" fmla="*/ 0 h 912309"/>
              <a:gd name="connsiteX1" fmla="*/ 8766032 w 8766032"/>
              <a:gd name="connsiteY1" fmla="*/ 5959 h 912309"/>
              <a:gd name="connsiteX2" fmla="*/ 7861157 w 8766032"/>
              <a:gd name="connsiteY2" fmla="*/ 912309 h 912309"/>
              <a:gd name="connsiteX3" fmla="*/ 20044 w 8766032"/>
              <a:gd name="connsiteY3" fmla="*/ 905958 h 912309"/>
              <a:gd name="connsiteX4" fmla="*/ 0 w 8766032"/>
              <a:gd name="connsiteY4" fmla="*/ 0 h 912309"/>
              <a:gd name="connsiteX0" fmla="*/ 0 w 8766032"/>
              <a:gd name="connsiteY0" fmla="*/ 0 h 912309"/>
              <a:gd name="connsiteX1" fmla="*/ 8766032 w 8766032"/>
              <a:gd name="connsiteY1" fmla="*/ 5959 h 912309"/>
              <a:gd name="connsiteX2" fmla="*/ 7861157 w 8766032"/>
              <a:gd name="connsiteY2" fmla="*/ 912309 h 912309"/>
              <a:gd name="connsiteX3" fmla="*/ 35888 w 8766032"/>
              <a:gd name="connsiteY3" fmla="*/ 900677 h 912309"/>
              <a:gd name="connsiteX4" fmla="*/ 0 w 8766032"/>
              <a:gd name="connsiteY4" fmla="*/ 0 h 912309"/>
              <a:gd name="connsiteX0" fmla="*/ 19687 w 8730264"/>
              <a:gd name="connsiteY0" fmla="*/ 1963 h 906350"/>
              <a:gd name="connsiteX1" fmla="*/ 8730264 w 8730264"/>
              <a:gd name="connsiteY1" fmla="*/ 0 h 906350"/>
              <a:gd name="connsiteX2" fmla="*/ 7825389 w 8730264"/>
              <a:gd name="connsiteY2" fmla="*/ 906350 h 906350"/>
              <a:gd name="connsiteX3" fmla="*/ 120 w 8730264"/>
              <a:gd name="connsiteY3" fmla="*/ 894718 h 906350"/>
              <a:gd name="connsiteX4" fmla="*/ 19687 w 8730264"/>
              <a:gd name="connsiteY4" fmla="*/ 1963 h 906350"/>
              <a:gd name="connsiteX0" fmla="*/ 1553 w 8730615"/>
              <a:gd name="connsiteY0" fmla="*/ 1963 h 906350"/>
              <a:gd name="connsiteX1" fmla="*/ 8730615 w 8730615"/>
              <a:gd name="connsiteY1" fmla="*/ 0 h 906350"/>
              <a:gd name="connsiteX2" fmla="*/ 7825740 w 8730615"/>
              <a:gd name="connsiteY2" fmla="*/ 906350 h 906350"/>
              <a:gd name="connsiteX3" fmla="*/ 471 w 8730615"/>
              <a:gd name="connsiteY3" fmla="*/ 894718 h 906350"/>
              <a:gd name="connsiteX4" fmla="*/ 1553 w 8730615"/>
              <a:gd name="connsiteY4" fmla="*/ 1963 h 906350"/>
              <a:gd name="connsiteX0" fmla="*/ 0 w 8729062"/>
              <a:gd name="connsiteY0" fmla="*/ 1963 h 906350"/>
              <a:gd name="connsiteX1" fmla="*/ 8729062 w 8729062"/>
              <a:gd name="connsiteY1" fmla="*/ 0 h 906350"/>
              <a:gd name="connsiteX2" fmla="*/ 7824187 w 8729062"/>
              <a:gd name="connsiteY2" fmla="*/ 906350 h 906350"/>
              <a:gd name="connsiteX3" fmla="*/ 51732 w 8729062"/>
              <a:gd name="connsiteY3" fmla="*/ 900000 h 906350"/>
              <a:gd name="connsiteX4" fmla="*/ 0 w 8729062"/>
              <a:gd name="connsiteY4" fmla="*/ 1963 h 906350"/>
              <a:gd name="connsiteX0" fmla="*/ 0 w 8729062"/>
              <a:gd name="connsiteY0" fmla="*/ 1963 h 906350"/>
              <a:gd name="connsiteX1" fmla="*/ 8729062 w 8729062"/>
              <a:gd name="connsiteY1" fmla="*/ 0 h 906350"/>
              <a:gd name="connsiteX2" fmla="*/ 7824187 w 8729062"/>
              <a:gd name="connsiteY2" fmla="*/ 906350 h 906350"/>
              <a:gd name="connsiteX3" fmla="*/ 1559 w 8729062"/>
              <a:gd name="connsiteY3" fmla="*/ 900000 h 906350"/>
              <a:gd name="connsiteX4" fmla="*/ 0 w 8729062"/>
              <a:gd name="connsiteY4" fmla="*/ 1963 h 906350"/>
              <a:gd name="connsiteX0" fmla="*/ 0 w 11195812"/>
              <a:gd name="connsiteY0" fmla="*/ 1963 h 906350"/>
              <a:gd name="connsiteX1" fmla="*/ 11195812 w 11195812"/>
              <a:gd name="connsiteY1" fmla="*/ 0 h 906350"/>
              <a:gd name="connsiteX2" fmla="*/ 10290937 w 11195812"/>
              <a:gd name="connsiteY2" fmla="*/ 906350 h 906350"/>
              <a:gd name="connsiteX3" fmla="*/ 2468309 w 11195812"/>
              <a:gd name="connsiteY3" fmla="*/ 900000 h 906350"/>
              <a:gd name="connsiteX4" fmla="*/ 0 w 11195812"/>
              <a:gd name="connsiteY4" fmla="*/ 1963 h 906350"/>
              <a:gd name="connsiteX0" fmla="*/ 0 w 11195812"/>
              <a:gd name="connsiteY0" fmla="*/ 1963 h 906390"/>
              <a:gd name="connsiteX1" fmla="*/ 11195812 w 11195812"/>
              <a:gd name="connsiteY1" fmla="*/ 0 h 906390"/>
              <a:gd name="connsiteX2" fmla="*/ 10290937 w 11195812"/>
              <a:gd name="connsiteY2" fmla="*/ 906350 h 906390"/>
              <a:gd name="connsiteX3" fmla="*/ 7950 w 11195812"/>
              <a:gd name="connsiteY3" fmla="*/ 906390 h 906390"/>
              <a:gd name="connsiteX4" fmla="*/ 0 w 11195812"/>
              <a:gd name="connsiteY4" fmla="*/ 1963 h 906390"/>
              <a:gd name="connsiteX0" fmla="*/ 8248 w 11204060"/>
              <a:gd name="connsiteY0" fmla="*/ 1963 h 909585"/>
              <a:gd name="connsiteX1" fmla="*/ 11204060 w 11204060"/>
              <a:gd name="connsiteY1" fmla="*/ 0 h 909585"/>
              <a:gd name="connsiteX2" fmla="*/ 10299185 w 11204060"/>
              <a:gd name="connsiteY2" fmla="*/ 906350 h 909585"/>
              <a:gd name="connsiteX3" fmla="*/ 222 w 11204060"/>
              <a:gd name="connsiteY3" fmla="*/ 909585 h 909585"/>
              <a:gd name="connsiteX4" fmla="*/ 8248 w 11204060"/>
              <a:gd name="connsiteY4" fmla="*/ 1963 h 909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04060" h="909585">
                <a:moveTo>
                  <a:pt x="8248" y="1963"/>
                </a:moveTo>
                <a:lnTo>
                  <a:pt x="11204060" y="0"/>
                </a:lnTo>
                <a:lnTo>
                  <a:pt x="10299185" y="906350"/>
                </a:lnTo>
                <a:lnTo>
                  <a:pt x="222" y="909585"/>
                </a:lnTo>
                <a:cubicBezTo>
                  <a:pt x="-1765" y="609585"/>
                  <a:pt x="10235" y="301963"/>
                  <a:pt x="8248" y="19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2649466"/>
            <a:ext cx="8639313" cy="71306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l">
              <a:lnSpc>
                <a:spcPts val="5000"/>
              </a:lnSpc>
              <a:spcBef>
                <a:spcPts val="0"/>
              </a:spcBef>
              <a:buNone/>
              <a:defRPr sz="4000" baseline="0">
                <a:solidFill>
                  <a:schemeClr val="bg1"/>
                </a:solidFill>
              </a:defRPr>
            </a:lvl1pPr>
          </a:lstStyle>
          <a:p>
            <a:r>
              <a:rPr lang="de-AT" dirty="0"/>
              <a:t>Einzeiliger Titel bis hier.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0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507689" y="1672934"/>
            <a:ext cx="3749899" cy="8517628"/>
          </a:xfrm>
          <a:custGeom>
            <a:avLst/>
            <a:gdLst/>
            <a:ahLst/>
            <a:cxnLst/>
            <a:rect l="l" t="t" r="r" b="b"/>
            <a:pathLst>
              <a:path w="2520000" h="5724000">
                <a:moveTo>
                  <a:pt x="0" y="0"/>
                </a:moveTo>
                <a:lnTo>
                  <a:pt x="2520000" y="0"/>
                </a:lnTo>
                <a:lnTo>
                  <a:pt x="2520000" y="5724000"/>
                </a:lnTo>
                <a:lnTo>
                  <a:pt x="1440000" y="5724000"/>
                </a:lnTo>
                <a:lnTo>
                  <a:pt x="0" y="428400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5" name="Title 1"/>
          <p:cNvSpPr>
            <a:spLocks noGrp="1" noChangeAspect="1"/>
          </p:cNvSpPr>
          <p:nvPr>
            <p:ph type="title"/>
          </p:nvPr>
        </p:nvSpPr>
        <p:spPr>
          <a:xfrm>
            <a:off x="1080000" y="0"/>
            <a:ext cx="11880000" cy="1620000"/>
          </a:xfrm>
          <a:prstGeom prst="rect">
            <a:avLst/>
          </a:prstGeom>
          <a:noFill/>
          <a:ln>
            <a:noFill/>
          </a:ln>
        </p:spPr>
        <p:txBody>
          <a:bodyPr lIns="0" tIns="359938" rIns="359938" bIns="0" anchor="b" anchorCtr="0">
            <a:noAutofit/>
          </a:bodyPr>
          <a:lstStyle>
            <a:lvl1pPr algn="l">
              <a:lnSpc>
                <a:spcPts val="5000"/>
              </a:lnSpc>
              <a:defRPr sz="4000" b="0" i="0">
                <a:ln>
                  <a:noFill/>
                </a:ln>
                <a:solidFill>
                  <a:srgbClr val="CE2C45"/>
                </a:solidFill>
                <a:latin typeface="Arial"/>
                <a:cs typeface="Arial"/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idx="11"/>
          </p:nvPr>
        </p:nvSpPr>
        <p:spPr>
          <a:xfrm>
            <a:off x="1079999" y="2411999"/>
            <a:ext cx="10440000" cy="68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0400" indent="-3924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♦"/>
              <a:defRPr sz="3000">
                <a:latin typeface="Arial"/>
                <a:cs typeface="Arial"/>
              </a:defRPr>
            </a:lvl1pPr>
            <a:lvl2pPr marL="680400" indent="-2484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-"/>
              <a:defRPr sz="3000">
                <a:latin typeface="Arial"/>
                <a:cs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11" name="Gerade Verbindung 7"/>
          <p:cNvCxnSpPr/>
          <p:nvPr userDrawn="1"/>
        </p:nvCxnSpPr>
        <p:spPr>
          <a:xfrm>
            <a:off x="1080000" y="1656000"/>
            <a:ext cx="1517758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45419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 noChangeAspect="1"/>
          </p:cNvSpPr>
          <p:nvPr>
            <p:ph type="title"/>
          </p:nvPr>
        </p:nvSpPr>
        <p:spPr>
          <a:xfrm>
            <a:off x="1080000" y="0"/>
            <a:ext cx="11880000" cy="1620000"/>
          </a:xfrm>
          <a:prstGeom prst="rect">
            <a:avLst/>
          </a:prstGeom>
          <a:noFill/>
          <a:ln>
            <a:noFill/>
          </a:ln>
        </p:spPr>
        <p:txBody>
          <a:bodyPr lIns="0" tIns="359938" rIns="359938" bIns="0" anchor="b" anchorCtr="0">
            <a:noAutofit/>
          </a:bodyPr>
          <a:lstStyle>
            <a:lvl1pPr algn="l">
              <a:lnSpc>
                <a:spcPts val="5000"/>
              </a:lnSpc>
              <a:defRPr sz="4000" b="0" i="0">
                <a:ln>
                  <a:noFill/>
                </a:ln>
                <a:solidFill>
                  <a:srgbClr val="CE2C45"/>
                </a:solidFill>
                <a:latin typeface="Arial"/>
                <a:cs typeface="Arial"/>
              </a:defRPr>
            </a:lvl1pPr>
          </a:lstStyle>
          <a:p>
            <a:r>
              <a:rPr lang="de-DE" noProof="0"/>
              <a:t>Mastertitelformat bearbeiten</a:t>
            </a:r>
            <a:endParaRPr lang="de-AT" noProof="0" dirty="0"/>
          </a:p>
        </p:txBody>
      </p:sp>
      <p:sp>
        <p:nvSpPr>
          <p:cNvPr id="9" name="Text Placeholder 8"/>
          <p:cNvSpPr>
            <a:spLocks noGrp="1"/>
          </p:cNvSpPr>
          <p:nvPr>
            <p:ph idx="11"/>
          </p:nvPr>
        </p:nvSpPr>
        <p:spPr>
          <a:xfrm>
            <a:off x="1079998" y="2411999"/>
            <a:ext cx="11880001" cy="68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20400" indent="-392400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♦"/>
              <a:defRPr sz="3000">
                <a:latin typeface="Arial"/>
                <a:cs typeface="Arial"/>
              </a:defRPr>
            </a:lvl1pPr>
            <a:lvl2pPr marL="680400" indent="-28570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SzPct val="70000"/>
              <a:buFont typeface="Lucida Grande"/>
              <a:buChar char="-"/>
              <a:defRPr sz="3000">
                <a:latin typeface="Arial"/>
                <a:cs typeface="Arial"/>
              </a:defRPr>
            </a:lvl2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</p:txBody>
      </p:sp>
      <p:cxnSp>
        <p:nvCxnSpPr>
          <p:cNvPr id="11" name="Gerade Verbindung 7"/>
          <p:cNvCxnSpPr/>
          <p:nvPr userDrawn="1"/>
        </p:nvCxnSpPr>
        <p:spPr>
          <a:xfrm>
            <a:off x="1080000" y="1656000"/>
            <a:ext cx="15177588" cy="0"/>
          </a:xfrm>
          <a:prstGeom prst="line">
            <a:avLst/>
          </a:prstGeom>
          <a:ln w="127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848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folie-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4054" y="3769112"/>
            <a:ext cx="4763798" cy="1072643"/>
          </a:xfrm>
          <a:prstGeom prst="rect">
            <a:avLst/>
          </a:prstGeom>
        </p:spPr>
      </p:pic>
      <p:sp>
        <p:nvSpPr>
          <p:cNvPr id="11" name="Textfeld 5"/>
          <p:cNvSpPr txBox="1"/>
          <p:nvPr userDrawn="1"/>
        </p:nvSpPr>
        <p:spPr>
          <a:xfrm>
            <a:off x="0" y="5352761"/>
            <a:ext cx="16257588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de-DE" sz="1800" b="0" i="0" u="none" kern="1200" spc="40" dirty="0" err="1">
                <a:solidFill>
                  <a:schemeClr val="tx1"/>
                </a:solidFill>
                <a:latin typeface="Arial"/>
                <a:cs typeface="Arial"/>
              </a:rPr>
              <a:t>www.fhv.at</a:t>
            </a:r>
            <a:endParaRPr lang="de-DE" sz="1800" b="0" i="0" u="none" kern="1200" spc="4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 userDrawn="1"/>
        </p:nvSpPr>
        <p:spPr>
          <a:xfrm>
            <a:off x="2202127" y="6748002"/>
            <a:ext cx="1185333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Kontakt:</a:t>
            </a:r>
          </a:p>
          <a:p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Studiengang,</a:t>
            </a:r>
            <a:r>
              <a:rPr lang="de-DE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65809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396950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4152207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507600" y="7578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70607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188900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682689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— Ein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688000"/>
            <a:ext cx="10798468" cy="1333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180138" cy="1061796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Einzeiliger 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10" name="Textfeld 9"/>
          <p:cNvSpPr txBox="1"/>
          <p:nvPr userDrawn="1"/>
        </p:nvSpPr>
        <p:spPr>
          <a:xfrm>
            <a:off x="507600" y="7578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416320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— Zw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1693113" cy="1871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19249" cy="1584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Zweizeiliger</a:t>
            </a:r>
            <a:br>
              <a:rPr lang="de-AT" noProof="0" dirty="0"/>
            </a:br>
            <a:r>
              <a:rPr lang="de-AT" noProof="0" dirty="0"/>
              <a:t>Titel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7920000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11127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— Dreizeil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5688000"/>
            <a:ext cx="12385065" cy="2664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144000" y="5832000"/>
            <a:ext cx="9285520" cy="2376000"/>
          </a:xfrm>
          <a:custGeom>
            <a:avLst/>
            <a:gdLst>
              <a:gd name="connsiteX0" fmla="*/ 0 w 5292000"/>
              <a:gd name="connsiteY0" fmla="*/ 0 h 1080000"/>
              <a:gd name="connsiteX1" fmla="*/ 5292000 w 5292000"/>
              <a:gd name="connsiteY1" fmla="*/ 0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5292000"/>
              <a:gd name="connsiteY0" fmla="*/ 0 h 1080000"/>
              <a:gd name="connsiteX1" fmla="*/ 4215675 w 5292000"/>
              <a:gd name="connsiteY1" fmla="*/ 3175 h 1080000"/>
              <a:gd name="connsiteX2" fmla="*/ 5292000 w 5292000"/>
              <a:gd name="connsiteY2" fmla="*/ 1080000 h 1080000"/>
              <a:gd name="connsiteX3" fmla="*/ 0 w 5292000"/>
              <a:gd name="connsiteY3" fmla="*/ 1080000 h 1080000"/>
              <a:gd name="connsiteX4" fmla="*/ 0 w 5292000"/>
              <a:gd name="connsiteY4" fmla="*/ 0 h 1080000"/>
              <a:gd name="connsiteX0" fmla="*/ 0 w 7664164"/>
              <a:gd name="connsiteY0" fmla="*/ 1587 h 1076825"/>
              <a:gd name="connsiteX1" fmla="*/ 6587839 w 7664164"/>
              <a:gd name="connsiteY1" fmla="*/ -1 h 1076825"/>
              <a:gd name="connsiteX2" fmla="*/ 7664164 w 7664164"/>
              <a:gd name="connsiteY2" fmla="*/ 1076824 h 1076825"/>
              <a:gd name="connsiteX3" fmla="*/ 2372164 w 7664164"/>
              <a:gd name="connsiteY3" fmla="*/ 1076824 h 1076825"/>
              <a:gd name="connsiteX4" fmla="*/ 0 w 7664164"/>
              <a:gd name="connsiteY4" fmla="*/ 1587 h 1076825"/>
              <a:gd name="connsiteX0" fmla="*/ 0 w 7664164"/>
              <a:gd name="connsiteY0" fmla="*/ 1589 h 1076825"/>
              <a:gd name="connsiteX1" fmla="*/ 6587839 w 7664164"/>
              <a:gd name="connsiteY1" fmla="*/ 1 h 1076825"/>
              <a:gd name="connsiteX2" fmla="*/ 7664164 w 7664164"/>
              <a:gd name="connsiteY2" fmla="*/ 1076826 h 1076825"/>
              <a:gd name="connsiteX3" fmla="*/ 0 w 7664164"/>
              <a:gd name="connsiteY3" fmla="*/ 1072063 h 1076825"/>
              <a:gd name="connsiteX4" fmla="*/ 0 w 7664164"/>
              <a:gd name="connsiteY4" fmla="*/ 1589 h 1076825"/>
              <a:gd name="connsiteX0" fmla="*/ 0 w 7675454"/>
              <a:gd name="connsiteY0" fmla="*/ 0 h 1075237"/>
              <a:gd name="connsiteX1" fmla="*/ 7675454 w 7675454"/>
              <a:gd name="connsiteY1" fmla="*/ 7405 h 1075237"/>
              <a:gd name="connsiteX2" fmla="*/ 7664164 w 7675454"/>
              <a:gd name="connsiteY2" fmla="*/ 1075237 h 1075237"/>
              <a:gd name="connsiteX3" fmla="*/ 0 w 7675454"/>
              <a:gd name="connsiteY3" fmla="*/ 1070474 h 1075237"/>
              <a:gd name="connsiteX4" fmla="*/ 0 w 7675454"/>
              <a:gd name="connsiteY4" fmla="*/ 0 h 1075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5454" h="1075237">
                <a:moveTo>
                  <a:pt x="0" y="0"/>
                </a:moveTo>
                <a:lnTo>
                  <a:pt x="7675454" y="7405"/>
                </a:lnTo>
                <a:lnTo>
                  <a:pt x="7664164" y="1075237"/>
                </a:lnTo>
                <a:lnTo>
                  <a:pt x="0" y="107047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wrap="none" lIns="360000" anchor="ctr" anchorCtr="0">
            <a:noAutofit/>
          </a:bodyPr>
          <a:lstStyle>
            <a:lvl1pPr algn="l">
              <a:lnSpc>
                <a:spcPts val="5000"/>
              </a:lnSpc>
              <a:defRPr sz="400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de-AT" noProof="0" dirty="0"/>
              <a:t>Dreizeiliger Titel,</a:t>
            </a:r>
            <a:br>
              <a:rPr lang="de-AT" noProof="0" dirty="0"/>
            </a:br>
            <a:r>
              <a:rPr lang="de-AT" noProof="0" dirty="0"/>
              <a:t>nicht zu viel Text.</a:t>
            </a:r>
            <a:br>
              <a:rPr lang="de-AT" noProof="0" dirty="0"/>
            </a:br>
            <a:r>
              <a:rPr lang="de-AT" noProof="0" dirty="0"/>
              <a:t>Nicht ins Bild schreiben!</a:t>
            </a:r>
          </a:p>
        </p:txBody>
      </p:sp>
      <p:pic>
        <p:nvPicPr>
          <p:cNvPr id="6" name="Picture 5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3159" y="3676"/>
            <a:ext cx="13550400" cy="10159048"/>
          </a:xfrm>
          <a:prstGeom prst="rect">
            <a:avLst/>
          </a:prstGeom>
        </p:spPr>
      </p:pic>
      <p:pic>
        <p:nvPicPr>
          <p:cNvPr id="7" name="Bild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3995" y="245603"/>
            <a:ext cx="3078735" cy="693225"/>
          </a:xfrm>
          <a:prstGeom prst="rect">
            <a:avLst/>
          </a:prstGeom>
        </p:spPr>
      </p:pic>
      <p:sp>
        <p:nvSpPr>
          <p:cNvPr id="9" name="Textfeld 8"/>
          <p:cNvSpPr txBox="1"/>
          <p:nvPr userDrawn="1"/>
        </p:nvSpPr>
        <p:spPr>
          <a:xfrm>
            <a:off x="507600" y="245603"/>
            <a:ext cx="101430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Name: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Studiengang:</a:t>
            </a:r>
          </a:p>
          <a:p>
            <a:r>
              <a:rPr lang="de-DE" dirty="0">
                <a:latin typeface="Arial" charset="0"/>
                <a:ea typeface="Arial" charset="0"/>
                <a:cs typeface="Arial" charset="0"/>
              </a:rPr>
              <a:t>Semester:</a:t>
            </a:r>
          </a:p>
        </p:txBody>
      </p:sp>
    </p:spTree>
    <p:extLst>
      <p:ext uri="{BB962C8B-B14F-4D97-AF65-F5344CB8AC3E}">
        <p14:creationId xmlns:p14="http://schemas.microsoft.com/office/powerpoint/2010/main" val="261895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461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58" r:id="rId13"/>
    <p:sldLayoutId id="2147483659" r:id="rId14"/>
    <p:sldLayoutId id="2147483660" r:id="rId15"/>
    <p:sldLayoutId id="2147483661" r:id="rId16"/>
    <p:sldLayoutId id="2147483682" r:id="rId17"/>
  </p:sldLayoutIdLst>
  <p:txStyles>
    <p:titleStyle>
      <a:lvl1pPr algn="l" defTabSz="754700" rtl="0" eaLnBrk="1" latinLnBrk="0" hangingPunct="1">
        <a:lnSpc>
          <a:spcPts val="5000"/>
        </a:lnSpc>
        <a:spcBef>
          <a:spcPct val="0"/>
        </a:spcBef>
        <a:buNone/>
        <a:defRPr sz="40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566025" indent="-566025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1pPr>
      <a:lvl2pPr marL="1226388" indent="-471688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2pPr>
      <a:lvl3pPr marL="1886750" indent="-377350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•"/>
        <a:defRPr sz="3000" kern="1200">
          <a:solidFill>
            <a:schemeClr val="tx1"/>
          </a:solidFill>
          <a:latin typeface="Arial"/>
          <a:ea typeface="+mn-ea"/>
          <a:cs typeface="Arial"/>
        </a:defRPr>
      </a:lvl3pPr>
      <a:lvl4pPr marL="2641450" indent="-377350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–"/>
        <a:defRPr sz="3000" kern="1200">
          <a:solidFill>
            <a:schemeClr val="tx1"/>
          </a:solidFill>
          <a:latin typeface="Arial"/>
          <a:ea typeface="+mn-ea"/>
          <a:cs typeface="Arial"/>
        </a:defRPr>
      </a:lvl4pPr>
      <a:lvl5pPr marL="3396150" indent="-377350" algn="l" defTabSz="754700" rtl="0" eaLnBrk="1" latinLnBrk="0" hangingPunct="1">
        <a:lnSpc>
          <a:spcPts val="4000"/>
        </a:lnSpc>
        <a:spcBef>
          <a:spcPts val="0"/>
        </a:spcBef>
        <a:buFont typeface="Arial"/>
        <a:buChar char="»"/>
        <a:defRPr sz="3000" kern="1200">
          <a:solidFill>
            <a:schemeClr val="tx1"/>
          </a:solidFill>
          <a:latin typeface="Arial"/>
          <a:ea typeface="+mn-ea"/>
          <a:cs typeface="Arial"/>
        </a:defRPr>
      </a:lvl5pPr>
      <a:lvl6pPr marL="41508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6pPr>
      <a:lvl7pPr marL="49055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7pPr>
      <a:lvl8pPr marL="56602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8pPr>
      <a:lvl9pPr marL="6414950" indent="-377350" algn="l" defTabSz="754700" rtl="0" eaLnBrk="1" latinLnBrk="0" hangingPunct="1">
        <a:spcBef>
          <a:spcPct val="20000"/>
        </a:spcBef>
        <a:buFont typeface="Arial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547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094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641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188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735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282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2829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37600" algn="l" defTabSz="754700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baier@fhv.at" TargetMode="External"/><Relationship Id="rId2" Type="http://schemas.openxmlformats.org/officeDocument/2006/relationships/hyperlink" Target="mailto:melanie.winkel@fhv.at" TargetMode="Externa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Informationen für Studierende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1079998" y="2411999"/>
            <a:ext cx="13888581" cy="6840000"/>
          </a:xfrm>
        </p:spPr>
        <p:txBody>
          <a:bodyPr/>
          <a:lstStyle/>
          <a:p>
            <a:r>
              <a:rPr lang="de-AT" dirty="0">
                <a:solidFill>
                  <a:srgbClr val="262626"/>
                </a:solidFill>
              </a:rPr>
              <a:t>Es stehen verschiedene Masterfolien zur Verfügung: 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Titelvarianten (mit 1-/2-/3-zeiliger Überschrift und variablen Bildern),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nur Text bzw. Text mit Bild (2 Aufzählungsebenen),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Kapitelfolien,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Schlussfolie.</a:t>
            </a:r>
          </a:p>
          <a:p>
            <a:pPr lvl="1"/>
            <a:endParaRPr lang="de-AT" dirty="0">
              <a:solidFill>
                <a:srgbClr val="262626"/>
              </a:solidFill>
            </a:endParaRPr>
          </a:p>
          <a:p>
            <a:r>
              <a:rPr lang="de-AT" dirty="0">
                <a:solidFill>
                  <a:srgbClr val="262626"/>
                </a:solidFill>
              </a:rPr>
              <a:t>WICHTIG: immer Textumbrüche vor Präsentation prüfen!</a:t>
            </a:r>
          </a:p>
          <a:p>
            <a:r>
              <a:rPr lang="de-AT" dirty="0">
                <a:solidFill>
                  <a:srgbClr val="262626"/>
                </a:solidFill>
              </a:rPr>
              <a:t>Dateigröße reduziert sich durch Löschen von ungenützten Masterfolien 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(v.a. Titelvarianten).</a:t>
            </a:r>
          </a:p>
        </p:txBody>
      </p:sp>
    </p:spTree>
    <p:extLst>
      <p:ext uri="{BB962C8B-B14F-4D97-AF65-F5344CB8AC3E}">
        <p14:creationId xmlns:p14="http://schemas.microsoft.com/office/powerpoint/2010/main" val="2697732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3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H-Dornbirn-158_SW.ti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Beispielseite Text und 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AT" dirty="0">
                <a:solidFill>
                  <a:srgbClr val="262626"/>
                </a:solidFill>
              </a:rPr>
              <a:t>Vertiefungs- und Spezialisierungsmöglichkeiten,  Wahlfächer</a:t>
            </a:r>
            <a:br>
              <a:rPr lang="de-AT" dirty="0">
                <a:solidFill>
                  <a:srgbClr val="262626"/>
                </a:solidFill>
              </a:rPr>
            </a:br>
            <a:endParaRPr lang="de-AT" dirty="0">
              <a:solidFill>
                <a:srgbClr val="262626"/>
              </a:solidFill>
            </a:endParaRPr>
          </a:p>
          <a:p>
            <a:r>
              <a:rPr lang="de-AT" dirty="0">
                <a:solidFill>
                  <a:srgbClr val="262626"/>
                </a:solidFill>
              </a:rPr>
              <a:t>„Modulbibliothek“ im Masterstudium: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einzigartig in Österreich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Fächerwahl nach beruflichen und persönlichen Zielen und Interessen</a:t>
            </a:r>
            <a:endParaRPr lang="en-US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498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4579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2800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FH-Dornbirn-158_SW.tif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Anwendung der Aufzählungszeichen/Bilder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pPr marL="457200" indent="-457200"/>
            <a:r>
              <a:rPr lang="de-AT" dirty="0">
                <a:solidFill>
                  <a:srgbClr val="262626"/>
                </a:solidFill>
              </a:rPr>
              <a:t>Aufzählungszeichen der 1. Ebene sind Rauten: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Ein-/Ausschalten mit „</a:t>
            </a:r>
            <a:r>
              <a:rPr lang="de-AT" dirty="0" err="1">
                <a:solidFill>
                  <a:srgbClr val="262626"/>
                </a:solidFill>
              </a:rPr>
              <a:t>Bulleted</a:t>
            </a:r>
            <a:r>
              <a:rPr lang="de-AT" dirty="0">
                <a:solidFill>
                  <a:srgbClr val="262626"/>
                </a:solidFill>
              </a:rPr>
              <a:t> List bzw. </a:t>
            </a:r>
            <a:r>
              <a:rPr lang="de-AT" dirty="0" err="1">
                <a:solidFill>
                  <a:srgbClr val="262626"/>
                </a:solidFill>
              </a:rPr>
              <a:t>Numerierung</a:t>
            </a:r>
            <a:r>
              <a:rPr lang="de-AT" dirty="0">
                <a:solidFill>
                  <a:srgbClr val="262626"/>
                </a:solidFill>
              </a:rPr>
              <a:t>“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2. Ebene für Aufzählungen sind Striche: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Wechsel zwischen den Ebenen durch Symbol 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„Einrücken“ (Pfeil links oder rechts)</a:t>
            </a:r>
          </a:p>
          <a:p>
            <a:pPr marL="457200" indent="-457200"/>
            <a:r>
              <a:rPr lang="de-AT" dirty="0">
                <a:solidFill>
                  <a:srgbClr val="262626"/>
                </a:solidFill>
              </a:rPr>
              <a:t>Bilder können variabel ausgetauscht werden, </a:t>
            </a:r>
            <a:br>
              <a:rPr lang="de-AT" dirty="0">
                <a:solidFill>
                  <a:srgbClr val="262626"/>
                </a:solidFill>
              </a:rPr>
            </a:br>
            <a:r>
              <a:rPr lang="de-AT" dirty="0">
                <a:solidFill>
                  <a:srgbClr val="262626"/>
                </a:solidFill>
              </a:rPr>
              <a:t>Ausschnitt variabel wählen </a:t>
            </a:r>
          </a:p>
          <a:p>
            <a:pPr marL="457200" indent="-457200"/>
            <a:r>
              <a:rPr lang="de-AT" dirty="0">
                <a:solidFill>
                  <a:srgbClr val="262626"/>
                </a:solidFill>
              </a:rPr>
              <a:t>Das Logo der FH Vorarlberg wird auf der Titelfolie und Schlussfolie eingeblendet. </a:t>
            </a:r>
            <a:endParaRPr lang="en-US" dirty="0">
              <a:solidFill>
                <a:srgbClr val="262626"/>
              </a:solidFill>
            </a:endParaRPr>
          </a:p>
          <a:p>
            <a:pPr marL="457200" indent="-457200"/>
            <a:endParaRPr lang="en-US" dirty="0">
              <a:solidFill>
                <a:srgbClr val="262626"/>
              </a:solidFill>
            </a:endParaRPr>
          </a:p>
        </p:txBody>
      </p:sp>
      <p:pic>
        <p:nvPicPr>
          <p:cNvPr id="7" name="Picture 3" descr="Bildschirmfoto 2015-09-10 um 08.19.58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0685" y="2411999"/>
            <a:ext cx="596637" cy="461699"/>
          </a:xfrm>
          <a:prstGeom prst="rect">
            <a:avLst/>
          </a:prstGeom>
        </p:spPr>
      </p:pic>
      <p:pic>
        <p:nvPicPr>
          <p:cNvPr id="8" name="Picture 5" descr="Bildschirmfoto 2015-09-10 um 08.21.2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375" y="4588899"/>
            <a:ext cx="7493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8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Kontakt bei Fragen zu: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1"/>
          </p:nvPr>
        </p:nvSpPr>
        <p:spPr>
          <a:xfrm>
            <a:off x="1079998" y="2411999"/>
            <a:ext cx="14922002" cy="6840000"/>
          </a:xfrm>
        </p:spPr>
        <p:txBody>
          <a:bodyPr/>
          <a:lstStyle/>
          <a:p>
            <a:r>
              <a:rPr lang="de-AT" dirty="0">
                <a:solidFill>
                  <a:srgbClr val="262626"/>
                </a:solidFill>
              </a:rPr>
              <a:t>Foliengestaltung (Icons): 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Melanie Winkel, +43 5572 792 2185, </a:t>
            </a:r>
            <a:r>
              <a:rPr lang="de-AT" dirty="0">
                <a:solidFill>
                  <a:srgbClr val="262626"/>
                </a:solidFill>
                <a:hlinkClick r:id="rId2"/>
              </a:rPr>
              <a:t>melanie.winkel@fhv.at</a:t>
            </a:r>
            <a:r>
              <a:rPr lang="de-AT" dirty="0">
                <a:solidFill>
                  <a:srgbClr val="262626"/>
                </a:solidFill>
              </a:rPr>
              <a:t> </a:t>
            </a:r>
          </a:p>
          <a:p>
            <a:pPr marL="394699" lvl="1" indent="0">
              <a:buNone/>
            </a:pPr>
            <a:endParaRPr lang="de-AT" dirty="0">
              <a:solidFill>
                <a:srgbClr val="262626"/>
              </a:solidFill>
            </a:endParaRPr>
          </a:p>
          <a:p>
            <a:r>
              <a:rPr lang="de-AT" dirty="0">
                <a:solidFill>
                  <a:srgbClr val="262626"/>
                </a:solidFill>
              </a:rPr>
              <a:t>Folienanwendung: </a:t>
            </a:r>
          </a:p>
          <a:p>
            <a:pPr lvl="1"/>
            <a:r>
              <a:rPr lang="de-AT" dirty="0">
                <a:solidFill>
                  <a:srgbClr val="262626"/>
                </a:solidFill>
              </a:rPr>
              <a:t>Sandra Baier, +43 5572 792 5803, </a:t>
            </a:r>
            <a:r>
              <a:rPr lang="de-AT" dirty="0">
                <a:solidFill>
                  <a:srgbClr val="262626"/>
                </a:solidFill>
                <a:hlinkClick r:id="rId3"/>
              </a:rPr>
              <a:t>sandra.baier@fhv.at</a:t>
            </a:r>
            <a:r>
              <a:rPr lang="de-AT" dirty="0">
                <a:solidFill>
                  <a:srgbClr val="262626"/>
                </a:solidFill>
              </a:rPr>
              <a:t> 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2621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6337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2818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1580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609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_DSC5501 sw.tif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Dies ist eine Kapitelfolie.</a:t>
            </a:r>
            <a:br>
              <a:rPr lang="de-AT" dirty="0"/>
            </a:br>
            <a:r>
              <a:rPr lang="de-AT" dirty="0"/>
              <a:t>Bild variabel</a:t>
            </a:r>
          </a:p>
        </p:txBody>
      </p:sp>
    </p:spTree>
    <p:extLst>
      <p:ext uri="{BB962C8B-B14F-4D97-AF65-F5344CB8AC3E}">
        <p14:creationId xmlns:p14="http://schemas.microsoft.com/office/powerpoint/2010/main" val="226364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Beispielseite nur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de-AT" dirty="0" err="1"/>
              <a:t>www.fhv.at</a:t>
            </a:r>
            <a:br>
              <a:rPr lang="de-AT" dirty="0"/>
            </a:br>
            <a:r>
              <a:rPr lang="de-AT" dirty="0"/>
              <a:t>Infos zu Studienmöglichkeiten, Infoveranstaltungen, Wohnungsangeboten etc.</a:t>
            </a:r>
          </a:p>
          <a:p>
            <a:endParaRPr lang="de-AT" dirty="0"/>
          </a:p>
          <a:p>
            <a:r>
              <a:rPr lang="de-AT" dirty="0"/>
              <a:t>Alle Details über Zugangsvoraussetzungen, Bewerbung und Aufnahme:</a:t>
            </a:r>
          </a:p>
          <a:p>
            <a:pPr lvl="1"/>
            <a:r>
              <a:rPr lang="de-AT" dirty="0" err="1"/>
              <a:t>www.fhv.at</a:t>
            </a:r>
            <a:r>
              <a:rPr lang="de-AT" dirty="0"/>
              <a:t>/bewerbungsleitfaden </a:t>
            </a:r>
          </a:p>
          <a:p>
            <a:pPr lvl="1"/>
            <a:r>
              <a:rPr lang="de-AT" dirty="0" err="1"/>
              <a:t>www.fhv.at</a:t>
            </a:r>
            <a:r>
              <a:rPr lang="de-AT" dirty="0"/>
              <a:t>/bewerbungsleitfaden-master</a:t>
            </a:r>
            <a:br>
              <a:rPr lang="de-AT" dirty="0"/>
            </a:br>
            <a:endParaRPr lang="de-AT" dirty="0"/>
          </a:p>
          <a:p>
            <a:r>
              <a:rPr lang="de-AT" dirty="0"/>
              <a:t>Wichtige Termine: </a:t>
            </a:r>
            <a:endParaRPr lang="en-US" dirty="0"/>
          </a:p>
          <a:p>
            <a:pPr lvl="1"/>
            <a:r>
              <a:rPr lang="en-US" dirty="0" err="1"/>
              <a:t>Laufend</a:t>
            </a:r>
            <a:r>
              <a:rPr lang="en-US" dirty="0"/>
              <a:t> </a:t>
            </a:r>
            <a:r>
              <a:rPr lang="en-US" dirty="0" err="1"/>
              <a:t>ergänzen</a:t>
            </a:r>
            <a:r>
              <a:rPr lang="en-US" dirty="0"/>
              <a:t>…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48177564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2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C11635"/>
      </a:accent1>
      <a:accent2>
        <a:srgbClr val="C02745"/>
      </a:accent2>
      <a:accent3>
        <a:srgbClr val="DE8091"/>
      </a:accent3>
      <a:accent4>
        <a:srgbClr val="EBB0BB"/>
      </a:accent4>
      <a:accent5>
        <a:srgbClr val="777777"/>
      </a:accent5>
      <a:accent6>
        <a:srgbClr val="A5A5A5"/>
      </a:accent6>
      <a:hlink>
        <a:srgbClr val="C11635"/>
      </a:hlink>
      <a:folHlink>
        <a:srgbClr val="C1163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H_Studierenden_Vorlage_1280x800_Okt2015" id="{2C73F06B-1DB1-494C-B467-B6F012A86760}" vid="{466AF2BE-396E-ED41-BF59-4FE751CFDF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261</Words>
  <Application>Microsoft Macintosh PowerPoint</Application>
  <PresentationFormat>Benutzerdefiniert</PresentationFormat>
  <Paragraphs>34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Arial</vt:lpstr>
      <vt:lpstr>Calibri</vt:lpstr>
      <vt:lpstr>Lucida Grande</vt:lpstr>
      <vt:lpstr>Wingdings</vt:lpstr>
      <vt:lpstr>Default Theme</vt:lpstr>
      <vt:lpstr>Informationen für Studierende</vt:lpstr>
      <vt:lpstr>Anwendung der Aufzählungszeichen/Bilder</vt:lpstr>
      <vt:lpstr>Kontakt bei Fragen zu:</vt:lpstr>
      <vt:lpstr>PowerPoint-Präsentation</vt:lpstr>
      <vt:lpstr>PowerPoint-Präsentation</vt:lpstr>
      <vt:lpstr>PowerPoint-Präsentation</vt:lpstr>
      <vt:lpstr>PowerPoint-Präsentation</vt:lpstr>
      <vt:lpstr>Dies ist eine Kapitelfolie. Bild variabel</vt:lpstr>
      <vt:lpstr>Beispielseite nur Text</vt:lpstr>
      <vt:lpstr>PowerPoint-Präsentation</vt:lpstr>
      <vt:lpstr>Beispielseite Text und Bild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Informationen für Studierende</dc:title>
  <dc:creator>WINKEL Melanie</dc:creator>
  <cp:lastModifiedBy>WINKEL Melanie</cp:lastModifiedBy>
  <cp:revision>1</cp:revision>
  <dcterms:created xsi:type="dcterms:W3CDTF">2020-11-24T08:47:51Z</dcterms:created>
  <dcterms:modified xsi:type="dcterms:W3CDTF">2020-11-24T08:56:25Z</dcterms:modified>
</cp:coreProperties>
</file>