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84" r:id="rId3"/>
    <p:sldId id="293" r:id="rId4"/>
    <p:sldId id="285" r:id="rId5"/>
    <p:sldId id="286" r:id="rId6"/>
    <p:sldId id="287" r:id="rId7"/>
    <p:sldId id="288" r:id="rId8"/>
    <p:sldId id="275" r:id="rId9"/>
    <p:sldId id="281" r:id="rId10"/>
    <p:sldId id="289" r:id="rId11"/>
    <p:sldId id="276" r:id="rId12"/>
    <p:sldId id="290" r:id="rId13"/>
    <p:sldId id="294" r:id="rId14"/>
  </p:sldIdLst>
  <p:sldSz cx="16257588" cy="10158413"/>
  <p:notesSz cx="6858000" cy="9144000"/>
  <p:defaultTextStyle>
    <a:defPPr>
      <a:defRPr lang="en-US"/>
    </a:defPPr>
    <a:lvl1pPr marL="0" algn="l" defTabSz="75470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754700" algn="l" defTabSz="75470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1509400" algn="l" defTabSz="75470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2264100" algn="l" defTabSz="75470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3018800" algn="l" defTabSz="75470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3773500" algn="l" defTabSz="75470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4528200" algn="l" defTabSz="75470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5282900" algn="l" defTabSz="75470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6037600" algn="l" defTabSz="75470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00">
          <p15:clr>
            <a:srgbClr val="A4A3A4"/>
          </p15:clr>
        </p15:guide>
        <p15:guide id="2" pos="5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E2C45"/>
    <a:srgbClr val="BD0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38" autoAdjust="0"/>
    <p:restoredTop sz="94603" autoAdjust="0"/>
  </p:normalViewPr>
  <p:slideViewPr>
    <p:cSldViewPr snapToGrid="0" snapToObjects="1">
      <p:cViewPr varScale="1">
        <p:scale>
          <a:sx n="73" d="100"/>
          <a:sy n="73" d="100"/>
        </p:scale>
        <p:origin x="1376" y="208"/>
      </p:cViewPr>
      <p:guideLst>
        <p:guide orient="horz" pos="3200"/>
        <p:guide pos="51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24FB8-E08D-2943-BA56-8D1B5F4ACD03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/>
              <a:t>Click to edit Master text styles</a:t>
            </a:r>
          </a:p>
          <a:p>
            <a:pPr lvl="1"/>
            <a:r>
              <a:rPr lang="de-AT"/>
              <a:t>Second level</a:t>
            </a:r>
          </a:p>
          <a:p>
            <a:pPr lvl="2"/>
            <a:r>
              <a:rPr lang="de-AT"/>
              <a:t>Third level</a:t>
            </a:r>
          </a:p>
          <a:p>
            <a:pPr lvl="3"/>
            <a:r>
              <a:rPr lang="de-AT"/>
              <a:t>Fourth level</a:t>
            </a:r>
          </a:p>
          <a:p>
            <a:pPr lvl="4"/>
            <a:r>
              <a:rPr lang="de-A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932A0-F33A-7A49-A1D4-AAEF7D36D4A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54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—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688000"/>
            <a:ext cx="10798468" cy="13331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144000" y="5832000"/>
            <a:ext cx="9180138" cy="1061796"/>
          </a:xfrm>
          <a:custGeom>
            <a:avLst/>
            <a:gdLst>
              <a:gd name="connsiteX0" fmla="*/ 0 w 5292000"/>
              <a:gd name="connsiteY0" fmla="*/ 0 h 1080000"/>
              <a:gd name="connsiteX1" fmla="*/ 5292000 w 5292000"/>
              <a:gd name="connsiteY1" fmla="*/ 0 h 1080000"/>
              <a:gd name="connsiteX2" fmla="*/ 5292000 w 5292000"/>
              <a:gd name="connsiteY2" fmla="*/ 1080000 h 1080000"/>
              <a:gd name="connsiteX3" fmla="*/ 0 w 5292000"/>
              <a:gd name="connsiteY3" fmla="*/ 1080000 h 1080000"/>
              <a:gd name="connsiteX4" fmla="*/ 0 w 5292000"/>
              <a:gd name="connsiteY4" fmla="*/ 0 h 1080000"/>
              <a:gd name="connsiteX0" fmla="*/ 0 w 5292000"/>
              <a:gd name="connsiteY0" fmla="*/ 0 h 1080000"/>
              <a:gd name="connsiteX1" fmla="*/ 4215675 w 5292000"/>
              <a:gd name="connsiteY1" fmla="*/ 3175 h 1080000"/>
              <a:gd name="connsiteX2" fmla="*/ 5292000 w 5292000"/>
              <a:gd name="connsiteY2" fmla="*/ 1080000 h 1080000"/>
              <a:gd name="connsiteX3" fmla="*/ 0 w 5292000"/>
              <a:gd name="connsiteY3" fmla="*/ 1080000 h 1080000"/>
              <a:gd name="connsiteX4" fmla="*/ 0 w 5292000"/>
              <a:gd name="connsiteY4" fmla="*/ 0 h 1080000"/>
              <a:gd name="connsiteX0" fmla="*/ 0 w 7664164"/>
              <a:gd name="connsiteY0" fmla="*/ 1587 h 1076825"/>
              <a:gd name="connsiteX1" fmla="*/ 6587839 w 7664164"/>
              <a:gd name="connsiteY1" fmla="*/ -1 h 1076825"/>
              <a:gd name="connsiteX2" fmla="*/ 7664164 w 7664164"/>
              <a:gd name="connsiteY2" fmla="*/ 1076824 h 1076825"/>
              <a:gd name="connsiteX3" fmla="*/ 2372164 w 7664164"/>
              <a:gd name="connsiteY3" fmla="*/ 1076824 h 1076825"/>
              <a:gd name="connsiteX4" fmla="*/ 0 w 7664164"/>
              <a:gd name="connsiteY4" fmla="*/ 1587 h 1076825"/>
              <a:gd name="connsiteX0" fmla="*/ 0 w 7664164"/>
              <a:gd name="connsiteY0" fmla="*/ 1589 h 1076825"/>
              <a:gd name="connsiteX1" fmla="*/ 6587839 w 7664164"/>
              <a:gd name="connsiteY1" fmla="*/ 1 h 1076825"/>
              <a:gd name="connsiteX2" fmla="*/ 7664164 w 7664164"/>
              <a:gd name="connsiteY2" fmla="*/ 1076826 h 1076825"/>
              <a:gd name="connsiteX3" fmla="*/ 0 w 7664164"/>
              <a:gd name="connsiteY3" fmla="*/ 1072063 h 1076825"/>
              <a:gd name="connsiteX4" fmla="*/ 0 w 7664164"/>
              <a:gd name="connsiteY4" fmla="*/ 1589 h 1076825"/>
              <a:gd name="connsiteX0" fmla="*/ 0 w 7675454"/>
              <a:gd name="connsiteY0" fmla="*/ 0 h 1075237"/>
              <a:gd name="connsiteX1" fmla="*/ 7675454 w 7675454"/>
              <a:gd name="connsiteY1" fmla="*/ 7405 h 1075237"/>
              <a:gd name="connsiteX2" fmla="*/ 7664164 w 7675454"/>
              <a:gd name="connsiteY2" fmla="*/ 1075237 h 1075237"/>
              <a:gd name="connsiteX3" fmla="*/ 0 w 7675454"/>
              <a:gd name="connsiteY3" fmla="*/ 1070474 h 1075237"/>
              <a:gd name="connsiteX4" fmla="*/ 0 w 7675454"/>
              <a:gd name="connsiteY4" fmla="*/ 0 h 107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5454" h="1075237">
                <a:moveTo>
                  <a:pt x="0" y="0"/>
                </a:moveTo>
                <a:lnTo>
                  <a:pt x="7675454" y="7405"/>
                </a:lnTo>
                <a:lnTo>
                  <a:pt x="7664164" y="1075237"/>
                </a:lnTo>
                <a:lnTo>
                  <a:pt x="0" y="107047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none" lIns="360000" anchor="ctr" anchorCtr="0">
            <a:noAutofit/>
          </a:bodyPr>
          <a:lstStyle>
            <a:lvl1pPr algn="l">
              <a:lnSpc>
                <a:spcPts val="5000"/>
              </a:lnSpc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AT" noProof="0" dirty="0"/>
              <a:t>Einzeiliger Titel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159" y="3676"/>
            <a:ext cx="13550400" cy="10159048"/>
          </a:xfrm>
          <a:prstGeom prst="rect">
            <a:avLst/>
          </a:prstGeom>
        </p:spPr>
      </p:pic>
      <p:pic>
        <p:nvPicPr>
          <p:cNvPr id="7" name="Bild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3995" y="245603"/>
            <a:ext cx="3078735" cy="693225"/>
          </a:xfrm>
          <a:prstGeom prst="rect">
            <a:avLst/>
          </a:prstGeom>
        </p:spPr>
      </p:pic>
      <p:sp>
        <p:nvSpPr>
          <p:cNvPr id="2" name="Textfeld 1"/>
          <p:cNvSpPr txBox="1"/>
          <p:nvPr userDrawn="1"/>
        </p:nvSpPr>
        <p:spPr>
          <a:xfrm>
            <a:off x="507600" y="7576261"/>
            <a:ext cx="101430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Name:</a:t>
            </a:r>
          </a:p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Studiengang:</a:t>
            </a:r>
          </a:p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Semester:</a:t>
            </a:r>
          </a:p>
        </p:txBody>
      </p:sp>
    </p:spTree>
    <p:extLst>
      <p:ext uri="{BB962C8B-B14F-4D97-AF65-F5344CB8AC3E}">
        <p14:creationId xmlns:p14="http://schemas.microsoft.com/office/powerpoint/2010/main" val="3575957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—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688000"/>
            <a:ext cx="10798468" cy="13331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144000" y="5832000"/>
            <a:ext cx="9180138" cy="1061796"/>
          </a:xfrm>
          <a:custGeom>
            <a:avLst/>
            <a:gdLst>
              <a:gd name="connsiteX0" fmla="*/ 0 w 5292000"/>
              <a:gd name="connsiteY0" fmla="*/ 0 h 1080000"/>
              <a:gd name="connsiteX1" fmla="*/ 5292000 w 5292000"/>
              <a:gd name="connsiteY1" fmla="*/ 0 h 1080000"/>
              <a:gd name="connsiteX2" fmla="*/ 5292000 w 5292000"/>
              <a:gd name="connsiteY2" fmla="*/ 1080000 h 1080000"/>
              <a:gd name="connsiteX3" fmla="*/ 0 w 5292000"/>
              <a:gd name="connsiteY3" fmla="*/ 1080000 h 1080000"/>
              <a:gd name="connsiteX4" fmla="*/ 0 w 5292000"/>
              <a:gd name="connsiteY4" fmla="*/ 0 h 1080000"/>
              <a:gd name="connsiteX0" fmla="*/ 0 w 5292000"/>
              <a:gd name="connsiteY0" fmla="*/ 0 h 1080000"/>
              <a:gd name="connsiteX1" fmla="*/ 4215675 w 5292000"/>
              <a:gd name="connsiteY1" fmla="*/ 3175 h 1080000"/>
              <a:gd name="connsiteX2" fmla="*/ 5292000 w 5292000"/>
              <a:gd name="connsiteY2" fmla="*/ 1080000 h 1080000"/>
              <a:gd name="connsiteX3" fmla="*/ 0 w 5292000"/>
              <a:gd name="connsiteY3" fmla="*/ 1080000 h 1080000"/>
              <a:gd name="connsiteX4" fmla="*/ 0 w 5292000"/>
              <a:gd name="connsiteY4" fmla="*/ 0 h 1080000"/>
              <a:gd name="connsiteX0" fmla="*/ 0 w 7664164"/>
              <a:gd name="connsiteY0" fmla="*/ 1587 h 1076825"/>
              <a:gd name="connsiteX1" fmla="*/ 6587839 w 7664164"/>
              <a:gd name="connsiteY1" fmla="*/ -1 h 1076825"/>
              <a:gd name="connsiteX2" fmla="*/ 7664164 w 7664164"/>
              <a:gd name="connsiteY2" fmla="*/ 1076824 h 1076825"/>
              <a:gd name="connsiteX3" fmla="*/ 2372164 w 7664164"/>
              <a:gd name="connsiteY3" fmla="*/ 1076824 h 1076825"/>
              <a:gd name="connsiteX4" fmla="*/ 0 w 7664164"/>
              <a:gd name="connsiteY4" fmla="*/ 1587 h 1076825"/>
              <a:gd name="connsiteX0" fmla="*/ 0 w 7664164"/>
              <a:gd name="connsiteY0" fmla="*/ 1589 h 1076825"/>
              <a:gd name="connsiteX1" fmla="*/ 6587839 w 7664164"/>
              <a:gd name="connsiteY1" fmla="*/ 1 h 1076825"/>
              <a:gd name="connsiteX2" fmla="*/ 7664164 w 7664164"/>
              <a:gd name="connsiteY2" fmla="*/ 1076826 h 1076825"/>
              <a:gd name="connsiteX3" fmla="*/ 0 w 7664164"/>
              <a:gd name="connsiteY3" fmla="*/ 1072063 h 1076825"/>
              <a:gd name="connsiteX4" fmla="*/ 0 w 7664164"/>
              <a:gd name="connsiteY4" fmla="*/ 1589 h 1076825"/>
              <a:gd name="connsiteX0" fmla="*/ 0 w 7675454"/>
              <a:gd name="connsiteY0" fmla="*/ 0 h 1075237"/>
              <a:gd name="connsiteX1" fmla="*/ 7675454 w 7675454"/>
              <a:gd name="connsiteY1" fmla="*/ 7405 h 1075237"/>
              <a:gd name="connsiteX2" fmla="*/ 7664164 w 7675454"/>
              <a:gd name="connsiteY2" fmla="*/ 1075237 h 1075237"/>
              <a:gd name="connsiteX3" fmla="*/ 0 w 7675454"/>
              <a:gd name="connsiteY3" fmla="*/ 1070474 h 1075237"/>
              <a:gd name="connsiteX4" fmla="*/ 0 w 7675454"/>
              <a:gd name="connsiteY4" fmla="*/ 0 h 107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5454" h="1075237">
                <a:moveTo>
                  <a:pt x="0" y="0"/>
                </a:moveTo>
                <a:lnTo>
                  <a:pt x="7675454" y="7405"/>
                </a:lnTo>
                <a:lnTo>
                  <a:pt x="7664164" y="1075237"/>
                </a:lnTo>
                <a:lnTo>
                  <a:pt x="0" y="107047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none" lIns="360000" anchor="ctr" anchorCtr="0">
            <a:noAutofit/>
          </a:bodyPr>
          <a:lstStyle>
            <a:lvl1pPr algn="l">
              <a:lnSpc>
                <a:spcPts val="5000"/>
              </a:lnSpc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AT" noProof="0" dirty="0"/>
              <a:t>Einzeiliger Titel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159" y="3676"/>
            <a:ext cx="13550400" cy="10159048"/>
          </a:xfrm>
          <a:prstGeom prst="rect">
            <a:avLst/>
          </a:prstGeom>
        </p:spPr>
      </p:pic>
      <p:pic>
        <p:nvPicPr>
          <p:cNvPr id="7" name="Bild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3995" y="245603"/>
            <a:ext cx="3078735" cy="693225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507600" y="7576261"/>
            <a:ext cx="101430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Name:</a:t>
            </a:r>
          </a:p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Studiengang:</a:t>
            </a:r>
          </a:p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Semester:</a:t>
            </a:r>
          </a:p>
        </p:txBody>
      </p:sp>
    </p:spTree>
    <p:extLst>
      <p:ext uri="{BB962C8B-B14F-4D97-AF65-F5344CB8AC3E}">
        <p14:creationId xmlns:p14="http://schemas.microsoft.com/office/powerpoint/2010/main" val="2322056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— Zw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5688000"/>
            <a:ext cx="11693113" cy="1871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144000" y="5832000"/>
            <a:ext cx="9219249" cy="1584000"/>
          </a:xfrm>
          <a:custGeom>
            <a:avLst/>
            <a:gdLst>
              <a:gd name="connsiteX0" fmla="*/ 0 w 5292000"/>
              <a:gd name="connsiteY0" fmla="*/ 0 h 1080000"/>
              <a:gd name="connsiteX1" fmla="*/ 5292000 w 5292000"/>
              <a:gd name="connsiteY1" fmla="*/ 0 h 1080000"/>
              <a:gd name="connsiteX2" fmla="*/ 5292000 w 5292000"/>
              <a:gd name="connsiteY2" fmla="*/ 1080000 h 1080000"/>
              <a:gd name="connsiteX3" fmla="*/ 0 w 5292000"/>
              <a:gd name="connsiteY3" fmla="*/ 1080000 h 1080000"/>
              <a:gd name="connsiteX4" fmla="*/ 0 w 5292000"/>
              <a:gd name="connsiteY4" fmla="*/ 0 h 1080000"/>
              <a:gd name="connsiteX0" fmla="*/ 0 w 5292000"/>
              <a:gd name="connsiteY0" fmla="*/ 0 h 1080000"/>
              <a:gd name="connsiteX1" fmla="*/ 4215675 w 5292000"/>
              <a:gd name="connsiteY1" fmla="*/ 3175 h 1080000"/>
              <a:gd name="connsiteX2" fmla="*/ 5292000 w 5292000"/>
              <a:gd name="connsiteY2" fmla="*/ 1080000 h 1080000"/>
              <a:gd name="connsiteX3" fmla="*/ 0 w 5292000"/>
              <a:gd name="connsiteY3" fmla="*/ 1080000 h 1080000"/>
              <a:gd name="connsiteX4" fmla="*/ 0 w 5292000"/>
              <a:gd name="connsiteY4" fmla="*/ 0 h 1080000"/>
              <a:gd name="connsiteX0" fmla="*/ 0 w 7664164"/>
              <a:gd name="connsiteY0" fmla="*/ 1587 h 1076825"/>
              <a:gd name="connsiteX1" fmla="*/ 6587839 w 7664164"/>
              <a:gd name="connsiteY1" fmla="*/ -1 h 1076825"/>
              <a:gd name="connsiteX2" fmla="*/ 7664164 w 7664164"/>
              <a:gd name="connsiteY2" fmla="*/ 1076824 h 1076825"/>
              <a:gd name="connsiteX3" fmla="*/ 2372164 w 7664164"/>
              <a:gd name="connsiteY3" fmla="*/ 1076824 h 1076825"/>
              <a:gd name="connsiteX4" fmla="*/ 0 w 7664164"/>
              <a:gd name="connsiteY4" fmla="*/ 1587 h 1076825"/>
              <a:gd name="connsiteX0" fmla="*/ 0 w 7664164"/>
              <a:gd name="connsiteY0" fmla="*/ 1589 h 1076825"/>
              <a:gd name="connsiteX1" fmla="*/ 6587839 w 7664164"/>
              <a:gd name="connsiteY1" fmla="*/ 1 h 1076825"/>
              <a:gd name="connsiteX2" fmla="*/ 7664164 w 7664164"/>
              <a:gd name="connsiteY2" fmla="*/ 1076826 h 1076825"/>
              <a:gd name="connsiteX3" fmla="*/ 0 w 7664164"/>
              <a:gd name="connsiteY3" fmla="*/ 1072063 h 1076825"/>
              <a:gd name="connsiteX4" fmla="*/ 0 w 7664164"/>
              <a:gd name="connsiteY4" fmla="*/ 1589 h 1076825"/>
              <a:gd name="connsiteX0" fmla="*/ 0 w 7675454"/>
              <a:gd name="connsiteY0" fmla="*/ 0 h 1075237"/>
              <a:gd name="connsiteX1" fmla="*/ 7675454 w 7675454"/>
              <a:gd name="connsiteY1" fmla="*/ 7405 h 1075237"/>
              <a:gd name="connsiteX2" fmla="*/ 7664164 w 7675454"/>
              <a:gd name="connsiteY2" fmla="*/ 1075237 h 1075237"/>
              <a:gd name="connsiteX3" fmla="*/ 0 w 7675454"/>
              <a:gd name="connsiteY3" fmla="*/ 1070474 h 1075237"/>
              <a:gd name="connsiteX4" fmla="*/ 0 w 7675454"/>
              <a:gd name="connsiteY4" fmla="*/ 0 h 107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5454" h="1075237">
                <a:moveTo>
                  <a:pt x="0" y="0"/>
                </a:moveTo>
                <a:lnTo>
                  <a:pt x="7675454" y="7405"/>
                </a:lnTo>
                <a:lnTo>
                  <a:pt x="7664164" y="1075237"/>
                </a:lnTo>
                <a:lnTo>
                  <a:pt x="0" y="107047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none" lIns="360000" anchor="ctr" anchorCtr="0">
            <a:noAutofit/>
          </a:bodyPr>
          <a:lstStyle>
            <a:lvl1pPr algn="l">
              <a:lnSpc>
                <a:spcPts val="5000"/>
              </a:lnSpc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AT" noProof="0" dirty="0"/>
              <a:t>Zweizeiliger</a:t>
            </a:r>
            <a:br>
              <a:rPr lang="de-AT" noProof="0" dirty="0"/>
            </a:br>
            <a:r>
              <a:rPr lang="de-AT" noProof="0" dirty="0"/>
              <a:t>Titel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159" y="3676"/>
            <a:ext cx="13550400" cy="10159048"/>
          </a:xfrm>
          <a:prstGeom prst="rect">
            <a:avLst/>
          </a:prstGeom>
        </p:spPr>
      </p:pic>
      <p:pic>
        <p:nvPicPr>
          <p:cNvPr id="7" name="Bild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3995" y="245603"/>
            <a:ext cx="3078735" cy="693225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507600" y="7920000"/>
            <a:ext cx="101430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Name:</a:t>
            </a:r>
          </a:p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Studiengang:</a:t>
            </a:r>
          </a:p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Semester:</a:t>
            </a:r>
          </a:p>
        </p:txBody>
      </p:sp>
    </p:spTree>
    <p:extLst>
      <p:ext uri="{BB962C8B-B14F-4D97-AF65-F5344CB8AC3E}">
        <p14:creationId xmlns:p14="http://schemas.microsoft.com/office/powerpoint/2010/main" val="1530272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— Dr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5688000"/>
            <a:ext cx="12385065" cy="266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144000" y="5832000"/>
            <a:ext cx="9285520" cy="2376000"/>
          </a:xfrm>
          <a:custGeom>
            <a:avLst/>
            <a:gdLst>
              <a:gd name="connsiteX0" fmla="*/ 0 w 5292000"/>
              <a:gd name="connsiteY0" fmla="*/ 0 h 1080000"/>
              <a:gd name="connsiteX1" fmla="*/ 5292000 w 5292000"/>
              <a:gd name="connsiteY1" fmla="*/ 0 h 1080000"/>
              <a:gd name="connsiteX2" fmla="*/ 5292000 w 5292000"/>
              <a:gd name="connsiteY2" fmla="*/ 1080000 h 1080000"/>
              <a:gd name="connsiteX3" fmla="*/ 0 w 5292000"/>
              <a:gd name="connsiteY3" fmla="*/ 1080000 h 1080000"/>
              <a:gd name="connsiteX4" fmla="*/ 0 w 5292000"/>
              <a:gd name="connsiteY4" fmla="*/ 0 h 1080000"/>
              <a:gd name="connsiteX0" fmla="*/ 0 w 5292000"/>
              <a:gd name="connsiteY0" fmla="*/ 0 h 1080000"/>
              <a:gd name="connsiteX1" fmla="*/ 4215675 w 5292000"/>
              <a:gd name="connsiteY1" fmla="*/ 3175 h 1080000"/>
              <a:gd name="connsiteX2" fmla="*/ 5292000 w 5292000"/>
              <a:gd name="connsiteY2" fmla="*/ 1080000 h 1080000"/>
              <a:gd name="connsiteX3" fmla="*/ 0 w 5292000"/>
              <a:gd name="connsiteY3" fmla="*/ 1080000 h 1080000"/>
              <a:gd name="connsiteX4" fmla="*/ 0 w 5292000"/>
              <a:gd name="connsiteY4" fmla="*/ 0 h 1080000"/>
              <a:gd name="connsiteX0" fmla="*/ 0 w 7664164"/>
              <a:gd name="connsiteY0" fmla="*/ 1587 h 1076825"/>
              <a:gd name="connsiteX1" fmla="*/ 6587839 w 7664164"/>
              <a:gd name="connsiteY1" fmla="*/ -1 h 1076825"/>
              <a:gd name="connsiteX2" fmla="*/ 7664164 w 7664164"/>
              <a:gd name="connsiteY2" fmla="*/ 1076824 h 1076825"/>
              <a:gd name="connsiteX3" fmla="*/ 2372164 w 7664164"/>
              <a:gd name="connsiteY3" fmla="*/ 1076824 h 1076825"/>
              <a:gd name="connsiteX4" fmla="*/ 0 w 7664164"/>
              <a:gd name="connsiteY4" fmla="*/ 1587 h 1076825"/>
              <a:gd name="connsiteX0" fmla="*/ 0 w 7664164"/>
              <a:gd name="connsiteY0" fmla="*/ 1589 h 1076825"/>
              <a:gd name="connsiteX1" fmla="*/ 6587839 w 7664164"/>
              <a:gd name="connsiteY1" fmla="*/ 1 h 1076825"/>
              <a:gd name="connsiteX2" fmla="*/ 7664164 w 7664164"/>
              <a:gd name="connsiteY2" fmla="*/ 1076826 h 1076825"/>
              <a:gd name="connsiteX3" fmla="*/ 0 w 7664164"/>
              <a:gd name="connsiteY3" fmla="*/ 1072063 h 1076825"/>
              <a:gd name="connsiteX4" fmla="*/ 0 w 7664164"/>
              <a:gd name="connsiteY4" fmla="*/ 1589 h 1076825"/>
              <a:gd name="connsiteX0" fmla="*/ 0 w 7675454"/>
              <a:gd name="connsiteY0" fmla="*/ 0 h 1075237"/>
              <a:gd name="connsiteX1" fmla="*/ 7675454 w 7675454"/>
              <a:gd name="connsiteY1" fmla="*/ 7405 h 1075237"/>
              <a:gd name="connsiteX2" fmla="*/ 7664164 w 7675454"/>
              <a:gd name="connsiteY2" fmla="*/ 1075237 h 1075237"/>
              <a:gd name="connsiteX3" fmla="*/ 0 w 7675454"/>
              <a:gd name="connsiteY3" fmla="*/ 1070474 h 1075237"/>
              <a:gd name="connsiteX4" fmla="*/ 0 w 7675454"/>
              <a:gd name="connsiteY4" fmla="*/ 0 h 107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5454" h="1075237">
                <a:moveTo>
                  <a:pt x="0" y="0"/>
                </a:moveTo>
                <a:lnTo>
                  <a:pt x="7675454" y="7405"/>
                </a:lnTo>
                <a:lnTo>
                  <a:pt x="7664164" y="1075237"/>
                </a:lnTo>
                <a:lnTo>
                  <a:pt x="0" y="107047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none" lIns="360000" anchor="ctr" anchorCtr="0">
            <a:noAutofit/>
          </a:bodyPr>
          <a:lstStyle>
            <a:lvl1pPr algn="l">
              <a:lnSpc>
                <a:spcPts val="5000"/>
              </a:lnSpc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AT" noProof="0" dirty="0"/>
              <a:t>Dreizeiliger Titel,</a:t>
            </a:r>
            <a:br>
              <a:rPr lang="de-AT" noProof="0" dirty="0"/>
            </a:br>
            <a:r>
              <a:rPr lang="de-AT" noProof="0" dirty="0"/>
              <a:t>nicht zu viel Text.</a:t>
            </a:r>
            <a:br>
              <a:rPr lang="de-AT" noProof="0" dirty="0"/>
            </a:br>
            <a:r>
              <a:rPr lang="de-AT" noProof="0" dirty="0"/>
              <a:t>Nicht ins Bild schreiben!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159" y="3676"/>
            <a:ext cx="13550400" cy="10159048"/>
          </a:xfrm>
          <a:prstGeom prst="rect">
            <a:avLst/>
          </a:prstGeom>
        </p:spPr>
      </p:pic>
      <p:pic>
        <p:nvPicPr>
          <p:cNvPr id="7" name="Bild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3995" y="245603"/>
            <a:ext cx="3078735" cy="693225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507600" y="245603"/>
            <a:ext cx="101430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Name:</a:t>
            </a:r>
          </a:p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Studiengang:</a:t>
            </a:r>
          </a:p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Semester:</a:t>
            </a:r>
          </a:p>
        </p:txBody>
      </p:sp>
    </p:spTree>
    <p:extLst>
      <p:ext uri="{BB962C8B-B14F-4D97-AF65-F5344CB8AC3E}">
        <p14:creationId xmlns:p14="http://schemas.microsoft.com/office/powerpoint/2010/main" val="1772072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741531" y="0"/>
            <a:ext cx="13545600" cy="101592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685800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80000" y="3600000"/>
            <a:ext cx="6553440" cy="1598400"/>
          </a:xfrm>
          <a:prstGeom prst="rect">
            <a:avLst/>
          </a:prstGeom>
          <a:noFill/>
          <a:ln>
            <a:noFill/>
          </a:ln>
        </p:spPr>
        <p:txBody>
          <a:bodyPr lIns="0" tIns="0" rIns="359938" bIns="0" anchor="t" anchorCtr="0">
            <a:noAutofit/>
          </a:bodyPr>
          <a:lstStyle>
            <a:lvl1pPr algn="l">
              <a:lnSpc>
                <a:spcPts val="5000"/>
              </a:lnSpc>
              <a:defRPr sz="4000" b="0" i="0" baseline="0">
                <a:ln>
                  <a:noFill/>
                </a:ln>
                <a:solidFill>
                  <a:srgbClr val="CE2C45"/>
                </a:solidFill>
                <a:latin typeface="Arial"/>
                <a:cs typeface="Arial"/>
              </a:defRPr>
            </a:lvl1pPr>
          </a:lstStyle>
          <a:p>
            <a:r>
              <a:rPr lang="de-AT" dirty="0"/>
              <a:t>Dies ist eine Kapitelfolie. </a:t>
            </a:r>
            <a:br>
              <a:rPr lang="de-AT" dirty="0"/>
            </a:br>
            <a:r>
              <a:rPr lang="de-AT" dirty="0"/>
              <a:t>WICHTIG, nicht mehr Text </a:t>
            </a:r>
            <a:br>
              <a:rPr lang="de-AT" dirty="0"/>
            </a:br>
            <a:r>
              <a:rPr lang="de-AT" dirty="0"/>
              <a:t>als diesen hier!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959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 noChangeAspect="1"/>
          </p:cNvSpPr>
          <p:nvPr>
            <p:ph idx="11" hasCustomPrompt="1"/>
          </p:nvPr>
        </p:nvSpPr>
        <p:spPr>
          <a:xfrm>
            <a:off x="1080000" y="4320000"/>
            <a:ext cx="10800000" cy="54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20400" indent="-396000">
              <a:lnSpc>
                <a:spcPts val="2200"/>
              </a:lnSpc>
              <a:spcBef>
                <a:spcPts val="2000"/>
              </a:spcBef>
              <a:spcAft>
                <a:spcPts val="600"/>
              </a:spcAft>
              <a:buSzPct val="70000"/>
              <a:buFont typeface="Lucida Grande"/>
              <a:buChar char="♦"/>
              <a:defRPr sz="3000" baseline="0">
                <a:latin typeface="Arial"/>
                <a:cs typeface="Arial"/>
              </a:defRPr>
            </a:lvl1pPr>
            <a:lvl2pPr marL="742823" indent="-285701">
              <a:buSzPct val="40000"/>
              <a:buFont typeface="Wingdings" charset="2"/>
              <a:buChar char="u"/>
              <a:defRPr>
                <a:latin typeface="Arial"/>
                <a:cs typeface="Arial"/>
              </a:defRPr>
            </a:lvl2pPr>
          </a:lstStyle>
          <a:p>
            <a:pPr lvl="0"/>
            <a:r>
              <a:rPr lang="de-AT" noProof="0" dirty="0"/>
              <a:t>Punkt 1</a:t>
            </a:r>
          </a:p>
          <a:p>
            <a:pPr lvl="0"/>
            <a:r>
              <a:rPr lang="de-AT" noProof="0" dirty="0"/>
              <a:t>Punkt 2</a:t>
            </a:r>
          </a:p>
          <a:p>
            <a:pPr lvl="0"/>
            <a:r>
              <a:rPr lang="de-AT" noProof="0" dirty="0"/>
              <a:t>Punkt 3</a:t>
            </a:r>
          </a:p>
          <a:p>
            <a:pPr lvl="0"/>
            <a:r>
              <a:rPr lang="de-AT" noProof="0" dirty="0"/>
              <a:t>…</a:t>
            </a:r>
          </a:p>
        </p:txBody>
      </p:sp>
      <p:sp>
        <p:nvSpPr>
          <p:cNvPr id="5" name="Rectangle 2"/>
          <p:cNvSpPr>
            <a:spLocks noChangeAspect="1"/>
          </p:cNvSpPr>
          <p:nvPr userDrawn="1"/>
        </p:nvSpPr>
        <p:spPr>
          <a:xfrm>
            <a:off x="-13482" y="2582196"/>
            <a:ext cx="11132979" cy="903815"/>
          </a:xfrm>
          <a:custGeom>
            <a:avLst/>
            <a:gdLst>
              <a:gd name="connsiteX0" fmla="*/ 0 w 7200000"/>
              <a:gd name="connsiteY0" fmla="*/ 0 h 900000"/>
              <a:gd name="connsiteX1" fmla="*/ 7200000 w 7200000"/>
              <a:gd name="connsiteY1" fmla="*/ 0 h 900000"/>
              <a:gd name="connsiteX2" fmla="*/ 7200000 w 7200000"/>
              <a:gd name="connsiteY2" fmla="*/ 900000 h 900000"/>
              <a:gd name="connsiteX3" fmla="*/ 0 w 7200000"/>
              <a:gd name="connsiteY3" fmla="*/ 900000 h 900000"/>
              <a:gd name="connsiteX4" fmla="*/ 0 w 7200000"/>
              <a:gd name="connsiteY4" fmla="*/ 0 h 900000"/>
              <a:gd name="connsiteX0" fmla="*/ 0 w 7200000"/>
              <a:gd name="connsiteY0" fmla="*/ 0 h 903175"/>
              <a:gd name="connsiteX1" fmla="*/ 7200000 w 7200000"/>
              <a:gd name="connsiteY1" fmla="*/ 0 h 903175"/>
              <a:gd name="connsiteX2" fmla="*/ 6298300 w 7200000"/>
              <a:gd name="connsiteY2" fmla="*/ 903175 h 903175"/>
              <a:gd name="connsiteX3" fmla="*/ 0 w 7200000"/>
              <a:gd name="connsiteY3" fmla="*/ 900000 h 903175"/>
              <a:gd name="connsiteX4" fmla="*/ 0 w 7200000"/>
              <a:gd name="connsiteY4" fmla="*/ 0 h 903175"/>
              <a:gd name="connsiteX0" fmla="*/ 0 w 7200000"/>
              <a:gd name="connsiteY0" fmla="*/ 0 h 900000"/>
              <a:gd name="connsiteX1" fmla="*/ 7200000 w 7200000"/>
              <a:gd name="connsiteY1" fmla="*/ 0 h 900000"/>
              <a:gd name="connsiteX2" fmla="*/ 5936350 w 7200000"/>
              <a:gd name="connsiteY2" fmla="*/ 868250 h 900000"/>
              <a:gd name="connsiteX3" fmla="*/ 0 w 7200000"/>
              <a:gd name="connsiteY3" fmla="*/ 900000 h 900000"/>
              <a:gd name="connsiteX4" fmla="*/ 0 w 7200000"/>
              <a:gd name="connsiteY4" fmla="*/ 0 h 900000"/>
              <a:gd name="connsiteX0" fmla="*/ 0 w 7200000"/>
              <a:gd name="connsiteY0" fmla="*/ 0 h 906350"/>
              <a:gd name="connsiteX1" fmla="*/ 7200000 w 7200000"/>
              <a:gd name="connsiteY1" fmla="*/ 0 h 906350"/>
              <a:gd name="connsiteX2" fmla="*/ 6295125 w 7200000"/>
              <a:gd name="connsiteY2" fmla="*/ 906350 h 906350"/>
              <a:gd name="connsiteX3" fmla="*/ 0 w 7200000"/>
              <a:gd name="connsiteY3" fmla="*/ 900000 h 906350"/>
              <a:gd name="connsiteX4" fmla="*/ 0 w 7200000"/>
              <a:gd name="connsiteY4" fmla="*/ 0 h 906350"/>
              <a:gd name="connsiteX0" fmla="*/ 0 w 7462237"/>
              <a:gd name="connsiteY0" fmla="*/ 11919 h 906350"/>
              <a:gd name="connsiteX1" fmla="*/ 7462237 w 7462237"/>
              <a:gd name="connsiteY1" fmla="*/ 0 h 906350"/>
              <a:gd name="connsiteX2" fmla="*/ 6557362 w 7462237"/>
              <a:gd name="connsiteY2" fmla="*/ 906350 h 906350"/>
              <a:gd name="connsiteX3" fmla="*/ 262237 w 7462237"/>
              <a:gd name="connsiteY3" fmla="*/ 900000 h 906350"/>
              <a:gd name="connsiteX4" fmla="*/ 0 w 7462237"/>
              <a:gd name="connsiteY4" fmla="*/ 11919 h 906350"/>
              <a:gd name="connsiteX0" fmla="*/ 11919 w 7474156"/>
              <a:gd name="connsiteY0" fmla="*/ 11919 h 906350"/>
              <a:gd name="connsiteX1" fmla="*/ 7474156 w 7474156"/>
              <a:gd name="connsiteY1" fmla="*/ 0 h 906350"/>
              <a:gd name="connsiteX2" fmla="*/ 6569281 w 7474156"/>
              <a:gd name="connsiteY2" fmla="*/ 906350 h 906350"/>
              <a:gd name="connsiteX3" fmla="*/ 0 w 7474156"/>
              <a:gd name="connsiteY3" fmla="*/ 905959 h 906350"/>
              <a:gd name="connsiteX4" fmla="*/ 11919 w 7474156"/>
              <a:gd name="connsiteY4" fmla="*/ 11919 h 906350"/>
              <a:gd name="connsiteX0" fmla="*/ 0 w 7462237"/>
              <a:gd name="connsiteY0" fmla="*/ 11919 h 911918"/>
              <a:gd name="connsiteX1" fmla="*/ 7462237 w 7462237"/>
              <a:gd name="connsiteY1" fmla="*/ 0 h 911918"/>
              <a:gd name="connsiteX2" fmla="*/ 6557362 w 7462237"/>
              <a:gd name="connsiteY2" fmla="*/ 906350 h 911918"/>
              <a:gd name="connsiteX3" fmla="*/ 5960 w 7462237"/>
              <a:gd name="connsiteY3" fmla="*/ 911918 h 911918"/>
              <a:gd name="connsiteX4" fmla="*/ 0 w 7462237"/>
              <a:gd name="connsiteY4" fmla="*/ 11919 h 911918"/>
              <a:gd name="connsiteX0" fmla="*/ 12092 w 7474329"/>
              <a:gd name="connsiteY0" fmla="*/ 11919 h 906350"/>
              <a:gd name="connsiteX1" fmla="*/ 7474329 w 7474329"/>
              <a:gd name="connsiteY1" fmla="*/ 0 h 906350"/>
              <a:gd name="connsiteX2" fmla="*/ 6569454 w 7474329"/>
              <a:gd name="connsiteY2" fmla="*/ 906350 h 906350"/>
              <a:gd name="connsiteX3" fmla="*/ 172 w 7474329"/>
              <a:gd name="connsiteY3" fmla="*/ 905959 h 906350"/>
              <a:gd name="connsiteX4" fmla="*/ 12092 w 7474329"/>
              <a:gd name="connsiteY4" fmla="*/ 11919 h 906350"/>
              <a:gd name="connsiteX0" fmla="*/ 0 w 7462237"/>
              <a:gd name="connsiteY0" fmla="*/ 11919 h 906350"/>
              <a:gd name="connsiteX1" fmla="*/ 7462237 w 7462237"/>
              <a:gd name="connsiteY1" fmla="*/ 0 h 906350"/>
              <a:gd name="connsiteX2" fmla="*/ 6557362 w 7462237"/>
              <a:gd name="connsiteY2" fmla="*/ 906350 h 906350"/>
              <a:gd name="connsiteX3" fmla="*/ 11920 w 7462237"/>
              <a:gd name="connsiteY3" fmla="*/ 899999 h 906350"/>
              <a:gd name="connsiteX4" fmla="*/ 0 w 7462237"/>
              <a:gd name="connsiteY4" fmla="*/ 11919 h 906350"/>
              <a:gd name="connsiteX0" fmla="*/ 0 w 7456277"/>
              <a:gd name="connsiteY0" fmla="*/ 0 h 912309"/>
              <a:gd name="connsiteX1" fmla="*/ 7456277 w 7456277"/>
              <a:gd name="connsiteY1" fmla="*/ 5959 h 912309"/>
              <a:gd name="connsiteX2" fmla="*/ 6551402 w 7456277"/>
              <a:gd name="connsiteY2" fmla="*/ 912309 h 912309"/>
              <a:gd name="connsiteX3" fmla="*/ 5960 w 7456277"/>
              <a:gd name="connsiteY3" fmla="*/ 905958 h 912309"/>
              <a:gd name="connsiteX4" fmla="*/ 0 w 7456277"/>
              <a:gd name="connsiteY4" fmla="*/ 0 h 912309"/>
              <a:gd name="connsiteX0" fmla="*/ 0 w 8723782"/>
              <a:gd name="connsiteY0" fmla="*/ 0 h 912309"/>
              <a:gd name="connsiteX1" fmla="*/ 8723782 w 8723782"/>
              <a:gd name="connsiteY1" fmla="*/ 5959 h 912309"/>
              <a:gd name="connsiteX2" fmla="*/ 7818907 w 8723782"/>
              <a:gd name="connsiteY2" fmla="*/ 912309 h 912309"/>
              <a:gd name="connsiteX3" fmla="*/ 1273465 w 8723782"/>
              <a:gd name="connsiteY3" fmla="*/ 905958 h 912309"/>
              <a:gd name="connsiteX4" fmla="*/ 0 w 8723782"/>
              <a:gd name="connsiteY4" fmla="*/ 0 h 912309"/>
              <a:gd name="connsiteX0" fmla="*/ 22313 w 8746095"/>
              <a:gd name="connsiteY0" fmla="*/ 0 h 912309"/>
              <a:gd name="connsiteX1" fmla="*/ 8746095 w 8746095"/>
              <a:gd name="connsiteY1" fmla="*/ 5959 h 912309"/>
              <a:gd name="connsiteX2" fmla="*/ 7841220 w 8746095"/>
              <a:gd name="connsiteY2" fmla="*/ 912309 h 912309"/>
              <a:gd name="connsiteX3" fmla="*/ 107 w 8746095"/>
              <a:gd name="connsiteY3" fmla="*/ 905958 h 912309"/>
              <a:gd name="connsiteX4" fmla="*/ 22313 w 8746095"/>
              <a:gd name="connsiteY4" fmla="*/ 0 h 912309"/>
              <a:gd name="connsiteX0" fmla="*/ 0 w 8766032"/>
              <a:gd name="connsiteY0" fmla="*/ 0 h 912309"/>
              <a:gd name="connsiteX1" fmla="*/ 8766032 w 8766032"/>
              <a:gd name="connsiteY1" fmla="*/ 5959 h 912309"/>
              <a:gd name="connsiteX2" fmla="*/ 7861157 w 8766032"/>
              <a:gd name="connsiteY2" fmla="*/ 912309 h 912309"/>
              <a:gd name="connsiteX3" fmla="*/ 20044 w 8766032"/>
              <a:gd name="connsiteY3" fmla="*/ 905958 h 912309"/>
              <a:gd name="connsiteX4" fmla="*/ 0 w 8766032"/>
              <a:gd name="connsiteY4" fmla="*/ 0 h 912309"/>
              <a:gd name="connsiteX0" fmla="*/ 0 w 8766032"/>
              <a:gd name="connsiteY0" fmla="*/ 0 h 912309"/>
              <a:gd name="connsiteX1" fmla="*/ 8766032 w 8766032"/>
              <a:gd name="connsiteY1" fmla="*/ 5959 h 912309"/>
              <a:gd name="connsiteX2" fmla="*/ 7861157 w 8766032"/>
              <a:gd name="connsiteY2" fmla="*/ 912309 h 912309"/>
              <a:gd name="connsiteX3" fmla="*/ 35888 w 8766032"/>
              <a:gd name="connsiteY3" fmla="*/ 900677 h 912309"/>
              <a:gd name="connsiteX4" fmla="*/ 0 w 8766032"/>
              <a:gd name="connsiteY4" fmla="*/ 0 h 912309"/>
              <a:gd name="connsiteX0" fmla="*/ 19687 w 8730264"/>
              <a:gd name="connsiteY0" fmla="*/ 1963 h 906350"/>
              <a:gd name="connsiteX1" fmla="*/ 8730264 w 8730264"/>
              <a:gd name="connsiteY1" fmla="*/ 0 h 906350"/>
              <a:gd name="connsiteX2" fmla="*/ 7825389 w 8730264"/>
              <a:gd name="connsiteY2" fmla="*/ 906350 h 906350"/>
              <a:gd name="connsiteX3" fmla="*/ 120 w 8730264"/>
              <a:gd name="connsiteY3" fmla="*/ 894718 h 906350"/>
              <a:gd name="connsiteX4" fmla="*/ 19687 w 8730264"/>
              <a:gd name="connsiteY4" fmla="*/ 1963 h 906350"/>
              <a:gd name="connsiteX0" fmla="*/ 1553 w 8730615"/>
              <a:gd name="connsiteY0" fmla="*/ 1963 h 906350"/>
              <a:gd name="connsiteX1" fmla="*/ 8730615 w 8730615"/>
              <a:gd name="connsiteY1" fmla="*/ 0 h 906350"/>
              <a:gd name="connsiteX2" fmla="*/ 7825740 w 8730615"/>
              <a:gd name="connsiteY2" fmla="*/ 906350 h 906350"/>
              <a:gd name="connsiteX3" fmla="*/ 471 w 8730615"/>
              <a:gd name="connsiteY3" fmla="*/ 894718 h 906350"/>
              <a:gd name="connsiteX4" fmla="*/ 1553 w 8730615"/>
              <a:gd name="connsiteY4" fmla="*/ 1963 h 906350"/>
              <a:gd name="connsiteX0" fmla="*/ 0 w 8729062"/>
              <a:gd name="connsiteY0" fmla="*/ 1963 h 906350"/>
              <a:gd name="connsiteX1" fmla="*/ 8729062 w 8729062"/>
              <a:gd name="connsiteY1" fmla="*/ 0 h 906350"/>
              <a:gd name="connsiteX2" fmla="*/ 7824187 w 8729062"/>
              <a:gd name="connsiteY2" fmla="*/ 906350 h 906350"/>
              <a:gd name="connsiteX3" fmla="*/ 51732 w 8729062"/>
              <a:gd name="connsiteY3" fmla="*/ 900000 h 906350"/>
              <a:gd name="connsiteX4" fmla="*/ 0 w 8729062"/>
              <a:gd name="connsiteY4" fmla="*/ 1963 h 906350"/>
              <a:gd name="connsiteX0" fmla="*/ 0 w 8729062"/>
              <a:gd name="connsiteY0" fmla="*/ 1963 h 906350"/>
              <a:gd name="connsiteX1" fmla="*/ 8729062 w 8729062"/>
              <a:gd name="connsiteY1" fmla="*/ 0 h 906350"/>
              <a:gd name="connsiteX2" fmla="*/ 7824187 w 8729062"/>
              <a:gd name="connsiteY2" fmla="*/ 906350 h 906350"/>
              <a:gd name="connsiteX3" fmla="*/ 1559 w 8729062"/>
              <a:gd name="connsiteY3" fmla="*/ 900000 h 906350"/>
              <a:gd name="connsiteX4" fmla="*/ 0 w 8729062"/>
              <a:gd name="connsiteY4" fmla="*/ 1963 h 906350"/>
              <a:gd name="connsiteX0" fmla="*/ 0 w 11195812"/>
              <a:gd name="connsiteY0" fmla="*/ 1963 h 906350"/>
              <a:gd name="connsiteX1" fmla="*/ 11195812 w 11195812"/>
              <a:gd name="connsiteY1" fmla="*/ 0 h 906350"/>
              <a:gd name="connsiteX2" fmla="*/ 10290937 w 11195812"/>
              <a:gd name="connsiteY2" fmla="*/ 906350 h 906350"/>
              <a:gd name="connsiteX3" fmla="*/ 2468309 w 11195812"/>
              <a:gd name="connsiteY3" fmla="*/ 900000 h 906350"/>
              <a:gd name="connsiteX4" fmla="*/ 0 w 11195812"/>
              <a:gd name="connsiteY4" fmla="*/ 1963 h 906350"/>
              <a:gd name="connsiteX0" fmla="*/ 0 w 11195812"/>
              <a:gd name="connsiteY0" fmla="*/ 1963 h 906390"/>
              <a:gd name="connsiteX1" fmla="*/ 11195812 w 11195812"/>
              <a:gd name="connsiteY1" fmla="*/ 0 h 906390"/>
              <a:gd name="connsiteX2" fmla="*/ 10290937 w 11195812"/>
              <a:gd name="connsiteY2" fmla="*/ 906350 h 906390"/>
              <a:gd name="connsiteX3" fmla="*/ 7950 w 11195812"/>
              <a:gd name="connsiteY3" fmla="*/ 906390 h 906390"/>
              <a:gd name="connsiteX4" fmla="*/ 0 w 11195812"/>
              <a:gd name="connsiteY4" fmla="*/ 1963 h 906390"/>
              <a:gd name="connsiteX0" fmla="*/ 8248 w 11204060"/>
              <a:gd name="connsiteY0" fmla="*/ 1963 h 909585"/>
              <a:gd name="connsiteX1" fmla="*/ 11204060 w 11204060"/>
              <a:gd name="connsiteY1" fmla="*/ 0 h 909585"/>
              <a:gd name="connsiteX2" fmla="*/ 10299185 w 11204060"/>
              <a:gd name="connsiteY2" fmla="*/ 906350 h 909585"/>
              <a:gd name="connsiteX3" fmla="*/ 222 w 11204060"/>
              <a:gd name="connsiteY3" fmla="*/ 909585 h 909585"/>
              <a:gd name="connsiteX4" fmla="*/ 8248 w 11204060"/>
              <a:gd name="connsiteY4" fmla="*/ 1963 h 90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4060" h="909585">
                <a:moveTo>
                  <a:pt x="8248" y="1963"/>
                </a:moveTo>
                <a:lnTo>
                  <a:pt x="11204060" y="0"/>
                </a:lnTo>
                <a:lnTo>
                  <a:pt x="10299185" y="906350"/>
                </a:lnTo>
                <a:lnTo>
                  <a:pt x="222" y="909585"/>
                </a:lnTo>
                <a:cubicBezTo>
                  <a:pt x="-1765" y="609585"/>
                  <a:pt x="10235" y="301963"/>
                  <a:pt x="8248" y="19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80000" y="2649466"/>
            <a:ext cx="8639313" cy="71306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de-AT" dirty="0"/>
              <a:t>Einzeiliger Titel bis hier.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504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12507689" y="1672934"/>
            <a:ext cx="3749899" cy="8517628"/>
          </a:xfrm>
          <a:custGeom>
            <a:avLst/>
            <a:gdLst/>
            <a:ahLst/>
            <a:cxnLst/>
            <a:rect l="l" t="t" r="r" b="b"/>
            <a:pathLst>
              <a:path w="2520000" h="5724000">
                <a:moveTo>
                  <a:pt x="0" y="0"/>
                </a:moveTo>
                <a:lnTo>
                  <a:pt x="2520000" y="0"/>
                </a:lnTo>
                <a:lnTo>
                  <a:pt x="2520000" y="5724000"/>
                </a:lnTo>
                <a:lnTo>
                  <a:pt x="1440000" y="5724000"/>
                </a:lnTo>
                <a:lnTo>
                  <a:pt x="0" y="4284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 noChangeAspect="1"/>
          </p:cNvSpPr>
          <p:nvPr>
            <p:ph type="title"/>
          </p:nvPr>
        </p:nvSpPr>
        <p:spPr>
          <a:xfrm>
            <a:off x="1080000" y="0"/>
            <a:ext cx="11880000" cy="1620000"/>
          </a:xfrm>
          <a:prstGeom prst="rect">
            <a:avLst/>
          </a:prstGeom>
          <a:noFill/>
          <a:ln>
            <a:noFill/>
          </a:ln>
        </p:spPr>
        <p:txBody>
          <a:bodyPr lIns="0" tIns="359938" rIns="359938" bIns="0" anchor="b" anchorCtr="0">
            <a:noAutofit/>
          </a:bodyPr>
          <a:lstStyle>
            <a:lvl1pPr algn="l">
              <a:lnSpc>
                <a:spcPts val="5000"/>
              </a:lnSpc>
              <a:defRPr sz="4000" b="0" i="0">
                <a:ln>
                  <a:noFill/>
                </a:ln>
                <a:solidFill>
                  <a:srgbClr val="CE2C45"/>
                </a:solidFill>
                <a:latin typeface="Arial"/>
                <a:cs typeface="Arial"/>
              </a:defRPr>
            </a:lvl1pPr>
          </a:lstStyle>
          <a:p>
            <a:r>
              <a:rPr lang="de-AT" noProof="0" dirty="0"/>
              <a:t>Click </a:t>
            </a:r>
            <a:r>
              <a:rPr lang="de-AT" noProof="0" dirty="0" err="1"/>
              <a:t>to</a:t>
            </a:r>
            <a:r>
              <a:rPr lang="de-AT" noProof="0" dirty="0"/>
              <a:t> </a:t>
            </a:r>
            <a:r>
              <a:rPr lang="de-AT" noProof="0" dirty="0" err="1"/>
              <a:t>edit</a:t>
            </a:r>
            <a:r>
              <a:rPr lang="de-AT" noProof="0" dirty="0"/>
              <a:t>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1"/>
          </p:nvPr>
        </p:nvSpPr>
        <p:spPr>
          <a:xfrm>
            <a:off x="1079999" y="2411999"/>
            <a:ext cx="10440000" cy="68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20400" indent="-392400">
              <a:lnSpc>
                <a:spcPts val="4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Lucida Grande"/>
              <a:buChar char="♦"/>
              <a:defRPr sz="3000">
                <a:latin typeface="Arial"/>
                <a:cs typeface="Arial"/>
              </a:defRPr>
            </a:lvl1pPr>
            <a:lvl2pPr marL="680400" indent="-248400">
              <a:lnSpc>
                <a:spcPts val="4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Lucida Grande"/>
              <a:buChar char="-"/>
              <a:defRPr sz="3000">
                <a:latin typeface="Arial"/>
                <a:cs typeface="Arial"/>
              </a:defRPr>
            </a:lvl2pPr>
          </a:lstStyle>
          <a:p>
            <a:pPr lvl="0"/>
            <a:r>
              <a:rPr lang="de-AT" dirty="0"/>
              <a:t>Click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edit</a:t>
            </a:r>
            <a:r>
              <a:rPr lang="de-AT" dirty="0"/>
              <a:t> Master </a:t>
            </a:r>
            <a:r>
              <a:rPr lang="de-AT" dirty="0" err="1"/>
              <a:t>text</a:t>
            </a:r>
            <a:r>
              <a:rPr lang="de-AT" dirty="0"/>
              <a:t> </a:t>
            </a:r>
            <a:r>
              <a:rPr lang="de-AT" dirty="0" err="1"/>
              <a:t>styles</a:t>
            </a:r>
            <a:endParaRPr lang="de-AT" dirty="0"/>
          </a:p>
          <a:p>
            <a:pPr lvl="1"/>
            <a:r>
              <a:rPr lang="de-AT" dirty="0"/>
              <a:t>Second </a:t>
            </a:r>
            <a:r>
              <a:rPr lang="de-AT" dirty="0" err="1"/>
              <a:t>level</a:t>
            </a:r>
            <a:endParaRPr lang="de-AT" dirty="0"/>
          </a:p>
        </p:txBody>
      </p:sp>
      <p:cxnSp>
        <p:nvCxnSpPr>
          <p:cNvPr id="11" name="Gerade Verbindung 7"/>
          <p:cNvCxnSpPr/>
          <p:nvPr userDrawn="1"/>
        </p:nvCxnSpPr>
        <p:spPr>
          <a:xfrm>
            <a:off x="1080000" y="1656000"/>
            <a:ext cx="15177588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541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 noChangeAspect="1"/>
          </p:cNvSpPr>
          <p:nvPr>
            <p:ph type="title"/>
          </p:nvPr>
        </p:nvSpPr>
        <p:spPr>
          <a:xfrm>
            <a:off x="1080000" y="0"/>
            <a:ext cx="11880000" cy="1620000"/>
          </a:xfrm>
          <a:prstGeom prst="rect">
            <a:avLst/>
          </a:prstGeom>
          <a:noFill/>
          <a:ln>
            <a:noFill/>
          </a:ln>
        </p:spPr>
        <p:txBody>
          <a:bodyPr lIns="0" tIns="359938" rIns="359938" bIns="0" anchor="b" anchorCtr="0">
            <a:noAutofit/>
          </a:bodyPr>
          <a:lstStyle>
            <a:lvl1pPr algn="l">
              <a:lnSpc>
                <a:spcPts val="5000"/>
              </a:lnSpc>
              <a:defRPr sz="4000" b="0" i="0">
                <a:ln>
                  <a:noFill/>
                </a:ln>
                <a:solidFill>
                  <a:srgbClr val="CE2C45"/>
                </a:solidFill>
                <a:latin typeface="Arial"/>
                <a:cs typeface="Arial"/>
              </a:defRPr>
            </a:lvl1pPr>
          </a:lstStyle>
          <a:p>
            <a:r>
              <a:rPr lang="de-AT" noProof="0" dirty="0"/>
              <a:t>Click </a:t>
            </a:r>
            <a:r>
              <a:rPr lang="de-AT" noProof="0" dirty="0" err="1"/>
              <a:t>to</a:t>
            </a:r>
            <a:r>
              <a:rPr lang="de-AT" noProof="0" dirty="0"/>
              <a:t> </a:t>
            </a:r>
            <a:r>
              <a:rPr lang="de-AT" noProof="0" dirty="0" err="1"/>
              <a:t>edit</a:t>
            </a:r>
            <a:r>
              <a:rPr lang="de-AT" noProof="0" dirty="0"/>
              <a:t>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idx="11"/>
          </p:nvPr>
        </p:nvSpPr>
        <p:spPr>
          <a:xfrm>
            <a:off x="1079998" y="2411999"/>
            <a:ext cx="11880001" cy="68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20400" indent="-392400">
              <a:lnSpc>
                <a:spcPts val="4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Lucida Grande"/>
              <a:buChar char="♦"/>
              <a:defRPr sz="3000">
                <a:latin typeface="Arial"/>
                <a:cs typeface="Arial"/>
              </a:defRPr>
            </a:lvl1pPr>
            <a:lvl2pPr marL="680400" indent="-285701">
              <a:lnSpc>
                <a:spcPts val="4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Lucida Grande"/>
              <a:buChar char="-"/>
              <a:defRPr sz="3000">
                <a:latin typeface="Arial"/>
                <a:cs typeface="Arial"/>
              </a:defRPr>
            </a:lvl2pPr>
          </a:lstStyle>
          <a:p>
            <a:pPr lvl="0"/>
            <a:r>
              <a:rPr lang="de-AT" dirty="0"/>
              <a:t>Click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edit</a:t>
            </a:r>
            <a:r>
              <a:rPr lang="de-AT" dirty="0"/>
              <a:t> Master </a:t>
            </a:r>
            <a:r>
              <a:rPr lang="de-AT" dirty="0" err="1"/>
              <a:t>text</a:t>
            </a:r>
            <a:r>
              <a:rPr lang="de-AT" dirty="0"/>
              <a:t> </a:t>
            </a:r>
            <a:r>
              <a:rPr lang="de-AT" dirty="0" err="1"/>
              <a:t>styles</a:t>
            </a:r>
            <a:endParaRPr lang="de-AT" dirty="0"/>
          </a:p>
          <a:p>
            <a:pPr lvl="1"/>
            <a:r>
              <a:rPr lang="de-AT" dirty="0"/>
              <a:t>Second </a:t>
            </a:r>
            <a:r>
              <a:rPr lang="de-AT" dirty="0" err="1"/>
              <a:t>level</a:t>
            </a:r>
            <a:endParaRPr lang="de-AT" dirty="0"/>
          </a:p>
        </p:txBody>
      </p:sp>
      <p:cxnSp>
        <p:nvCxnSpPr>
          <p:cNvPr id="11" name="Gerade Verbindung 7"/>
          <p:cNvCxnSpPr/>
          <p:nvPr userDrawn="1"/>
        </p:nvCxnSpPr>
        <p:spPr>
          <a:xfrm>
            <a:off x="1080000" y="1656000"/>
            <a:ext cx="15177588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88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folie-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4054" y="3769112"/>
            <a:ext cx="4763798" cy="1072643"/>
          </a:xfrm>
          <a:prstGeom prst="rect">
            <a:avLst/>
          </a:prstGeom>
        </p:spPr>
      </p:pic>
      <p:sp>
        <p:nvSpPr>
          <p:cNvPr id="11" name="Textfeld 5"/>
          <p:cNvSpPr txBox="1"/>
          <p:nvPr userDrawn="1"/>
        </p:nvSpPr>
        <p:spPr>
          <a:xfrm>
            <a:off x="0" y="5352761"/>
            <a:ext cx="16257588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de-DE" sz="1800" b="0" i="0" u="none" kern="1200" spc="40" dirty="0" err="1">
                <a:solidFill>
                  <a:schemeClr val="tx1"/>
                </a:solidFill>
                <a:latin typeface="Arial"/>
                <a:cs typeface="Arial"/>
              </a:rPr>
              <a:t>www.fhv.at</a:t>
            </a:r>
            <a:endParaRPr lang="de-DE" sz="1800" b="0" i="0" u="none" kern="1200" spc="4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" name="Textfeld 3"/>
          <p:cNvSpPr txBox="1"/>
          <p:nvPr userDrawn="1"/>
        </p:nvSpPr>
        <p:spPr>
          <a:xfrm>
            <a:off x="2202127" y="6748002"/>
            <a:ext cx="118533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Name:</a:t>
            </a:r>
          </a:p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Kontakt:</a:t>
            </a:r>
          </a:p>
          <a:p>
            <a:endParaRPr lang="de-DE" dirty="0">
              <a:latin typeface="Arial" charset="0"/>
              <a:ea typeface="Arial" charset="0"/>
              <a:cs typeface="Arial" charset="0"/>
            </a:endParaRPr>
          </a:p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Studiengang,</a:t>
            </a:r>
            <a:r>
              <a:rPr lang="de-DE" baseline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Semester:</a:t>
            </a:r>
          </a:p>
        </p:txBody>
      </p:sp>
    </p:spTree>
    <p:extLst>
      <p:ext uri="{BB962C8B-B14F-4D97-AF65-F5344CB8AC3E}">
        <p14:creationId xmlns:p14="http://schemas.microsoft.com/office/powerpoint/2010/main" val="658099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— Zw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5688000"/>
            <a:ext cx="11693113" cy="1871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144000" y="5832000"/>
            <a:ext cx="9219249" cy="1584000"/>
          </a:xfrm>
          <a:custGeom>
            <a:avLst/>
            <a:gdLst>
              <a:gd name="connsiteX0" fmla="*/ 0 w 5292000"/>
              <a:gd name="connsiteY0" fmla="*/ 0 h 1080000"/>
              <a:gd name="connsiteX1" fmla="*/ 5292000 w 5292000"/>
              <a:gd name="connsiteY1" fmla="*/ 0 h 1080000"/>
              <a:gd name="connsiteX2" fmla="*/ 5292000 w 5292000"/>
              <a:gd name="connsiteY2" fmla="*/ 1080000 h 1080000"/>
              <a:gd name="connsiteX3" fmla="*/ 0 w 5292000"/>
              <a:gd name="connsiteY3" fmla="*/ 1080000 h 1080000"/>
              <a:gd name="connsiteX4" fmla="*/ 0 w 5292000"/>
              <a:gd name="connsiteY4" fmla="*/ 0 h 1080000"/>
              <a:gd name="connsiteX0" fmla="*/ 0 w 5292000"/>
              <a:gd name="connsiteY0" fmla="*/ 0 h 1080000"/>
              <a:gd name="connsiteX1" fmla="*/ 4215675 w 5292000"/>
              <a:gd name="connsiteY1" fmla="*/ 3175 h 1080000"/>
              <a:gd name="connsiteX2" fmla="*/ 5292000 w 5292000"/>
              <a:gd name="connsiteY2" fmla="*/ 1080000 h 1080000"/>
              <a:gd name="connsiteX3" fmla="*/ 0 w 5292000"/>
              <a:gd name="connsiteY3" fmla="*/ 1080000 h 1080000"/>
              <a:gd name="connsiteX4" fmla="*/ 0 w 5292000"/>
              <a:gd name="connsiteY4" fmla="*/ 0 h 1080000"/>
              <a:gd name="connsiteX0" fmla="*/ 0 w 7664164"/>
              <a:gd name="connsiteY0" fmla="*/ 1587 h 1076825"/>
              <a:gd name="connsiteX1" fmla="*/ 6587839 w 7664164"/>
              <a:gd name="connsiteY1" fmla="*/ -1 h 1076825"/>
              <a:gd name="connsiteX2" fmla="*/ 7664164 w 7664164"/>
              <a:gd name="connsiteY2" fmla="*/ 1076824 h 1076825"/>
              <a:gd name="connsiteX3" fmla="*/ 2372164 w 7664164"/>
              <a:gd name="connsiteY3" fmla="*/ 1076824 h 1076825"/>
              <a:gd name="connsiteX4" fmla="*/ 0 w 7664164"/>
              <a:gd name="connsiteY4" fmla="*/ 1587 h 1076825"/>
              <a:gd name="connsiteX0" fmla="*/ 0 w 7664164"/>
              <a:gd name="connsiteY0" fmla="*/ 1589 h 1076825"/>
              <a:gd name="connsiteX1" fmla="*/ 6587839 w 7664164"/>
              <a:gd name="connsiteY1" fmla="*/ 1 h 1076825"/>
              <a:gd name="connsiteX2" fmla="*/ 7664164 w 7664164"/>
              <a:gd name="connsiteY2" fmla="*/ 1076826 h 1076825"/>
              <a:gd name="connsiteX3" fmla="*/ 0 w 7664164"/>
              <a:gd name="connsiteY3" fmla="*/ 1072063 h 1076825"/>
              <a:gd name="connsiteX4" fmla="*/ 0 w 7664164"/>
              <a:gd name="connsiteY4" fmla="*/ 1589 h 1076825"/>
              <a:gd name="connsiteX0" fmla="*/ 0 w 7675454"/>
              <a:gd name="connsiteY0" fmla="*/ 0 h 1075237"/>
              <a:gd name="connsiteX1" fmla="*/ 7675454 w 7675454"/>
              <a:gd name="connsiteY1" fmla="*/ 7405 h 1075237"/>
              <a:gd name="connsiteX2" fmla="*/ 7664164 w 7675454"/>
              <a:gd name="connsiteY2" fmla="*/ 1075237 h 1075237"/>
              <a:gd name="connsiteX3" fmla="*/ 0 w 7675454"/>
              <a:gd name="connsiteY3" fmla="*/ 1070474 h 1075237"/>
              <a:gd name="connsiteX4" fmla="*/ 0 w 7675454"/>
              <a:gd name="connsiteY4" fmla="*/ 0 h 107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5454" h="1075237">
                <a:moveTo>
                  <a:pt x="0" y="0"/>
                </a:moveTo>
                <a:lnTo>
                  <a:pt x="7675454" y="7405"/>
                </a:lnTo>
                <a:lnTo>
                  <a:pt x="7664164" y="1075237"/>
                </a:lnTo>
                <a:lnTo>
                  <a:pt x="0" y="107047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none" lIns="360000" anchor="ctr" anchorCtr="0">
            <a:noAutofit/>
          </a:bodyPr>
          <a:lstStyle>
            <a:lvl1pPr algn="l">
              <a:lnSpc>
                <a:spcPts val="5000"/>
              </a:lnSpc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AT" noProof="0" dirty="0"/>
              <a:t>Zweizeiliger</a:t>
            </a:r>
            <a:br>
              <a:rPr lang="de-AT" noProof="0" dirty="0"/>
            </a:br>
            <a:r>
              <a:rPr lang="de-AT" noProof="0" dirty="0"/>
              <a:t>Titel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159" y="3676"/>
            <a:ext cx="13550400" cy="10159048"/>
          </a:xfrm>
          <a:prstGeom prst="rect">
            <a:avLst/>
          </a:prstGeom>
        </p:spPr>
      </p:pic>
      <p:pic>
        <p:nvPicPr>
          <p:cNvPr id="7" name="Bild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3995" y="245603"/>
            <a:ext cx="3078735" cy="693225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507600" y="7920000"/>
            <a:ext cx="101430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Name:</a:t>
            </a:r>
          </a:p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Studiengang:</a:t>
            </a:r>
          </a:p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Semester:</a:t>
            </a:r>
          </a:p>
        </p:txBody>
      </p:sp>
    </p:spTree>
    <p:extLst>
      <p:ext uri="{BB962C8B-B14F-4D97-AF65-F5344CB8AC3E}">
        <p14:creationId xmlns:p14="http://schemas.microsoft.com/office/powerpoint/2010/main" val="239695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— Dr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5688000"/>
            <a:ext cx="12385065" cy="266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144000" y="5832000"/>
            <a:ext cx="9285520" cy="2376000"/>
          </a:xfrm>
          <a:custGeom>
            <a:avLst/>
            <a:gdLst>
              <a:gd name="connsiteX0" fmla="*/ 0 w 5292000"/>
              <a:gd name="connsiteY0" fmla="*/ 0 h 1080000"/>
              <a:gd name="connsiteX1" fmla="*/ 5292000 w 5292000"/>
              <a:gd name="connsiteY1" fmla="*/ 0 h 1080000"/>
              <a:gd name="connsiteX2" fmla="*/ 5292000 w 5292000"/>
              <a:gd name="connsiteY2" fmla="*/ 1080000 h 1080000"/>
              <a:gd name="connsiteX3" fmla="*/ 0 w 5292000"/>
              <a:gd name="connsiteY3" fmla="*/ 1080000 h 1080000"/>
              <a:gd name="connsiteX4" fmla="*/ 0 w 5292000"/>
              <a:gd name="connsiteY4" fmla="*/ 0 h 1080000"/>
              <a:gd name="connsiteX0" fmla="*/ 0 w 5292000"/>
              <a:gd name="connsiteY0" fmla="*/ 0 h 1080000"/>
              <a:gd name="connsiteX1" fmla="*/ 4215675 w 5292000"/>
              <a:gd name="connsiteY1" fmla="*/ 3175 h 1080000"/>
              <a:gd name="connsiteX2" fmla="*/ 5292000 w 5292000"/>
              <a:gd name="connsiteY2" fmla="*/ 1080000 h 1080000"/>
              <a:gd name="connsiteX3" fmla="*/ 0 w 5292000"/>
              <a:gd name="connsiteY3" fmla="*/ 1080000 h 1080000"/>
              <a:gd name="connsiteX4" fmla="*/ 0 w 5292000"/>
              <a:gd name="connsiteY4" fmla="*/ 0 h 1080000"/>
              <a:gd name="connsiteX0" fmla="*/ 0 w 7664164"/>
              <a:gd name="connsiteY0" fmla="*/ 1587 h 1076825"/>
              <a:gd name="connsiteX1" fmla="*/ 6587839 w 7664164"/>
              <a:gd name="connsiteY1" fmla="*/ -1 h 1076825"/>
              <a:gd name="connsiteX2" fmla="*/ 7664164 w 7664164"/>
              <a:gd name="connsiteY2" fmla="*/ 1076824 h 1076825"/>
              <a:gd name="connsiteX3" fmla="*/ 2372164 w 7664164"/>
              <a:gd name="connsiteY3" fmla="*/ 1076824 h 1076825"/>
              <a:gd name="connsiteX4" fmla="*/ 0 w 7664164"/>
              <a:gd name="connsiteY4" fmla="*/ 1587 h 1076825"/>
              <a:gd name="connsiteX0" fmla="*/ 0 w 7664164"/>
              <a:gd name="connsiteY0" fmla="*/ 1589 h 1076825"/>
              <a:gd name="connsiteX1" fmla="*/ 6587839 w 7664164"/>
              <a:gd name="connsiteY1" fmla="*/ 1 h 1076825"/>
              <a:gd name="connsiteX2" fmla="*/ 7664164 w 7664164"/>
              <a:gd name="connsiteY2" fmla="*/ 1076826 h 1076825"/>
              <a:gd name="connsiteX3" fmla="*/ 0 w 7664164"/>
              <a:gd name="connsiteY3" fmla="*/ 1072063 h 1076825"/>
              <a:gd name="connsiteX4" fmla="*/ 0 w 7664164"/>
              <a:gd name="connsiteY4" fmla="*/ 1589 h 1076825"/>
              <a:gd name="connsiteX0" fmla="*/ 0 w 7675454"/>
              <a:gd name="connsiteY0" fmla="*/ 0 h 1075237"/>
              <a:gd name="connsiteX1" fmla="*/ 7675454 w 7675454"/>
              <a:gd name="connsiteY1" fmla="*/ 7405 h 1075237"/>
              <a:gd name="connsiteX2" fmla="*/ 7664164 w 7675454"/>
              <a:gd name="connsiteY2" fmla="*/ 1075237 h 1075237"/>
              <a:gd name="connsiteX3" fmla="*/ 0 w 7675454"/>
              <a:gd name="connsiteY3" fmla="*/ 1070474 h 1075237"/>
              <a:gd name="connsiteX4" fmla="*/ 0 w 7675454"/>
              <a:gd name="connsiteY4" fmla="*/ 0 h 107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5454" h="1075237">
                <a:moveTo>
                  <a:pt x="0" y="0"/>
                </a:moveTo>
                <a:lnTo>
                  <a:pt x="7675454" y="7405"/>
                </a:lnTo>
                <a:lnTo>
                  <a:pt x="7664164" y="1075237"/>
                </a:lnTo>
                <a:lnTo>
                  <a:pt x="0" y="107047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none" lIns="360000" anchor="ctr" anchorCtr="0">
            <a:noAutofit/>
          </a:bodyPr>
          <a:lstStyle>
            <a:lvl1pPr algn="l">
              <a:lnSpc>
                <a:spcPts val="5000"/>
              </a:lnSpc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AT" noProof="0" dirty="0"/>
              <a:t>Dreizeiliger Titel,</a:t>
            </a:r>
            <a:br>
              <a:rPr lang="de-AT" noProof="0" dirty="0"/>
            </a:br>
            <a:r>
              <a:rPr lang="de-AT" noProof="0" dirty="0"/>
              <a:t>nicht zu viel Text.</a:t>
            </a:r>
            <a:br>
              <a:rPr lang="de-AT" noProof="0" dirty="0"/>
            </a:br>
            <a:r>
              <a:rPr lang="de-AT" noProof="0" dirty="0"/>
              <a:t>Nicht ins Bild schreiben!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159" y="3676"/>
            <a:ext cx="13550400" cy="10159048"/>
          </a:xfrm>
          <a:prstGeom prst="rect">
            <a:avLst/>
          </a:prstGeom>
        </p:spPr>
      </p:pic>
      <p:pic>
        <p:nvPicPr>
          <p:cNvPr id="7" name="Bild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3995" y="245603"/>
            <a:ext cx="3078735" cy="693225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507600" y="245603"/>
            <a:ext cx="101430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Name:</a:t>
            </a:r>
          </a:p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Studiengang:</a:t>
            </a:r>
          </a:p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Semester:</a:t>
            </a:r>
          </a:p>
        </p:txBody>
      </p:sp>
    </p:spTree>
    <p:extLst>
      <p:ext uri="{BB962C8B-B14F-4D97-AF65-F5344CB8AC3E}">
        <p14:creationId xmlns:p14="http://schemas.microsoft.com/office/powerpoint/2010/main" val="4152207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—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688000"/>
            <a:ext cx="10798468" cy="13331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144000" y="5832000"/>
            <a:ext cx="9180138" cy="1061796"/>
          </a:xfrm>
          <a:custGeom>
            <a:avLst/>
            <a:gdLst>
              <a:gd name="connsiteX0" fmla="*/ 0 w 5292000"/>
              <a:gd name="connsiteY0" fmla="*/ 0 h 1080000"/>
              <a:gd name="connsiteX1" fmla="*/ 5292000 w 5292000"/>
              <a:gd name="connsiteY1" fmla="*/ 0 h 1080000"/>
              <a:gd name="connsiteX2" fmla="*/ 5292000 w 5292000"/>
              <a:gd name="connsiteY2" fmla="*/ 1080000 h 1080000"/>
              <a:gd name="connsiteX3" fmla="*/ 0 w 5292000"/>
              <a:gd name="connsiteY3" fmla="*/ 1080000 h 1080000"/>
              <a:gd name="connsiteX4" fmla="*/ 0 w 5292000"/>
              <a:gd name="connsiteY4" fmla="*/ 0 h 1080000"/>
              <a:gd name="connsiteX0" fmla="*/ 0 w 5292000"/>
              <a:gd name="connsiteY0" fmla="*/ 0 h 1080000"/>
              <a:gd name="connsiteX1" fmla="*/ 4215675 w 5292000"/>
              <a:gd name="connsiteY1" fmla="*/ 3175 h 1080000"/>
              <a:gd name="connsiteX2" fmla="*/ 5292000 w 5292000"/>
              <a:gd name="connsiteY2" fmla="*/ 1080000 h 1080000"/>
              <a:gd name="connsiteX3" fmla="*/ 0 w 5292000"/>
              <a:gd name="connsiteY3" fmla="*/ 1080000 h 1080000"/>
              <a:gd name="connsiteX4" fmla="*/ 0 w 5292000"/>
              <a:gd name="connsiteY4" fmla="*/ 0 h 1080000"/>
              <a:gd name="connsiteX0" fmla="*/ 0 w 7664164"/>
              <a:gd name="connsiteY0" fmla="*/ 1587 h 1076825"/>
              <a:gd name="connsiteX1" fmla="*/ 6587839 w 7664164"/>
              <a:gd name="connsiteY1" fmla="*/ -1 h 1076825"/>
              <a:gd name="connsiteX2" fmla="*/ 7664164 w 7664164"/>
              <a:gd name="connsiteY2" fmla="*/ 1076824 h 1076825"/>
              <a:gd name="connsiteX3" fmla="*/ 2372164 w 7664164"/>
              <a:gd name="connsiteY3" fmla="*/ 1076824 h 1076825"/>
              <a:gd name="connsiteX4" fmla="*/ 0 w 7664164"/>
              <a:gd name="connsiteY4" fmla="*/ 1587 h 1076825"/>
              <a:gd name="connsiteX0" fmla="*/ 0 w 7664164"/>
              <a:gd name="connsiteY0" fmla="*/ 1589 h 1076825"/>
              <a:gd name="connsiteX1" fmla="*/ 6587839 w 7664164"/>
              <a:gd name="connsiteY1" fmla="*/ 1 h 1076825"/>
              <a:gd name="connsiteX2" fmla="*/ 7664164 w 7664164"/>
              <a:gd name="connsiteY2" fmla="*/ 1076826 h 1076825"/>
              <a:gd name="connsiteX3" fmla="*/ 0 w 7664164"/>
              <a:gd name="connsiteY3" fmla="*/ 1072063 h 1076825"/>
              <a:gd name="connsiteX4" fmla="*/ 0 w 7664164"/>
              <a:gd name="connsiteY4" fmla="*/ 1589 h 1076825"/>
              <a:gd name="connsiteX0" fmla="*/ 0 w 7675454"/>
              <a:gd name="connsiteY0" fmla="*/ 0 h 1075237"/>
              <a:gd name="connsiteX1" fmla="*/ 7675454 w 7675454"/>
              <a:gd name="connsiteY1" fmla="*/ 7405 h 1075237"/>
              <a:gd name="connsiteX2" fmla="*/ 7664164 w 7675454"/>
              <a:gd name="connsiteY2" fmla="*/ 1075237 h 1075237"/>
              <a:gd name="connsiteX3" fmla="*/ 0 w 7675454"/>
              <a:gd name="connsiteY3" fmla="*/ 1070474 h 1075237"/>
              <a:gd name="connsiteX4" fmla="*/ 0 w 7675454"/>
              <a:gd name="connsiteY4" fmla="*/ 0 h 107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5454" h="1075237">
                <a:moveTo>
                  <a:pt x="0" y="0"/>
                </a:moveTo>
                <a:lnTo>
                  <a:pt x="7675454" y="7405"/>
                </a:lnTo>
                <a:lnTo>
                  <a:pt x="7664164" y="1075237"/>
                </a:lnTo>
                <a:lnTo>
                  <a:pt x="0" y="107047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none" lIns="360000" anchor="ctr" anchorCtr="0">
            <a:noAutofit/>
          </a:bodyPr>
          <a:lstStyle>
            <a:lvl1pPr algn="l">
              <a:lnSpc>
                <a:spcPts val="5000"/>
              </a:lnSpc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AT" noProof="0" dirty="0"/>
              <a:t>Einzeiliger Titel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159" y="3676"/>
            <a:ext cx="13550400" cy="10159048"/>
          </a:xfrm>
          <a:prstGeom prst="rect">
            <a:avLst/>
          </a:prstGeom>
        </p:spPr>
      </p:pic>
      <p:pic>
        <p:nvPicPr>
          <p:cNvPr id="7" name="Bild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3995" y="245603"/>
            <a:ext cx="3078735" cy="693225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507600" y="7578000"/>
            <a:ext cx="101430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Name:</a:t>
            </a:r>
          </a:p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Studiengang:</a:t>
            </a:r>
          </a:p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Semester:</a:t>
            </a:r>
          </a:p>
        </p:txBody>
      </p:sp>
    </p:spTree>
    <p:extLst>
      <p:ext uri="{BB962C8B-B14F-4D97-AF65-F5344CB8AC3E}">
        <p14:creationId xmlns:p14="http://schemas.microsoft.com/office/powerpoint/2010/main" val="170607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— Zw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5688000"/>
            <a:ext cx="11693113" cy="1871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144000" y="5832000"/>
            <a:ext cx="9219249" cy="1584000"/>
          </a:xfrm>
          <a:custGeom>
            <a:avLst/>
            <a:gdLst>
              <a:gd name="connsiteX0" fmla="*/ 0 w 5292000"/>
              <a:gd name="connsiteY0" fmla="*/ 0 h 1080000"/>
              <a:gd name="connsiteX1" fmla="*/ 5292000 w 5292000"/>
              <a:gd name="connsiteY1" fmla="*/ 0 h 1080000"/>
              <a:gd name="connsiteX2" fmla="*/ 5292000 w 5292000"/>
              <a:gd name="connsiteY2" fmla="*/ 1080000 h 1080000"/>
              <a:gd name="connsiteX3" fmla="*/ 0 w 5292000"/>
              <a:gd name="connsiteY3" fmla="*/ 1080000 h 1080000"/>
              <a:gd name="connsiteX4" fmla="*/ 0 w 5292000"/>
              <a:gd name="connsiteY4" fmla="*/ 0 h 1080000"/>
              <a:gd name="connsiteX0" fmla="*/ 0 w 5292000"/>
              <a:gd name="connsiteY0" fmla="*/ 0 h 1080000"/>
              <a:gd name="connsiteX1" fmla="*/ 4215675 w 5292000"/>
              <a:gd name="connsiteY1" fmla="*/ 3175 h 1080000"/>
              <a:gd name="connsiteX2" fmla="*/ 5292000 w 5292000"/>
              <a:gd name="connsiteY2" fmla="*/ 1080000 h 1080000"/>
              <a:gd name="connsiteX3" fmla="*/ 0 w 5292000"/>
              <a:gd name="connsiteY3" fmla="*/ 1080000 h 1080000"/>
              <a:gd name="connsiteX4" fmla="*/ 0 w 5292000"/>
              <a:gd name="connsiteY4" fmla="*/ 0 h 1080000"/>
              <a:gd name="connsiteX0" fmla="*/ 0 w 7664164"/>
              <a:gd name="connsiteY0" fmla="*/ 1587 h 1076825"/>
              <a:gd name="connsiteX1" fmla="*/ 6587839 w 7664164"/>
              <a:gd name="connsiteY1" fmla="*/ -1 h 1076825"/>
              <a:gd name="connsiteX2" fmla="*/ 7664164 w 7664164"/>
              <a:gd name="connsiteY2" fmla="*/ 1076824 h 1076825"/>
              <a:gd name="connsiteX3" fmla="*/ 2372164 w 7664164"/>
              <a:gd name="connsiteY3" fmla="*/ 1076824 h 1076825"/>
              <a:gd name="connsiteX4" fmla="*/ 0 w 7664164"/>
              <a:gd name="connsiteY4" fmla="*/ 1587 h 1076825"/>
              <a:gd name="connsiteX0" fmla="*/ 0 w 7664164"/>
              <a:gd name="connsiteY0" fmla="*/ 1589 h 1076825"/>
              <a:gd name="connsiteX1" fmla="*/ 6587839 w 7664164"/>
              <a:gd name="connsiteY1" fmla="*/ 1 h 1076825"/>
              <a:gd name="connsiteX2" fmla="*/ 7664164 w 7664164"/>
              <a:gd name="connsiteY2" fmla="*/ 1076826 h 1076825"/>
              <a:gd name="connsiteX3" fmla="*/ 0 w 7664164"/>
              <a:gd name="connsiteY3" fmla="*/ 1072063 h 1076825"/>
              <a:gd name="connsiteX4" fmla="*/ 0 w 7664164"/>
              <a:gd name="connsiteY4" fmla="*/ 1589 h 1076825"/>
              <a:gd name="connsiteX0" fmla="*/ 0 w 7675454"/>
              <a:gd name="connsiteY0" fmla="*/ 0 h 1075237"/>
              <a:gd name="connsiteX1" fmla="*/ 7675454 w 7675454"/>
              <a:gd name="connsiteY1" fmla="*/ 7405 h 1075237"/>
              <a:gd name="connsiteX2" fmla="*/ 7664164 w 7675454"/>
              <a:gd name="connsiteY2" fmla="*/ 1075237 h 1075237"/>
              <a:gd name="connsiteX3" fmla="*/ 0 w 7675454"/>
              <a:gd name="connsiteY3" fmla="*/ 1070474 h 1075237"/>
              <a:gd name="connsiteX4" fmla="*/ 0 w 7675454"/>
              <a:gd name="connsiteY4" fmla="*/ 0 h 107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5454" h="1075237">
                <a:moveTo>
                  <a:pt x="0" y="0"/>
                </a:moveTo>
                <a:lnTo>
                  <a:pt x="7675454" y="7405"/>
                </a:lnTo>
                <a:lnTo>
                  <a:pt x="7664164" y="1075237"/>
                </a:lnTo>
                <a:lnTo>
                  <a:pt x="0" y="107047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none" lIns="360000" anchor="ctr" anchorCtr="0">
            <a:noAutofit/>
          </a:bodyPr>
          <a:lstStyle>
            <a:lvl1pPr algn="l">
              <a:lnSpc>
                <a:spcPts val="5000"/>
              </a:lnSpc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AT" noProof="0" dirty="0"/>
              <a:t>Zweizeiliger</a:t>
            </a:r>
            <a:br>
              <a:rPr lang="de-AT" noProof="0" dirty="0"/>
            </a:br>
            <a:r>
              <a:rPr lang="de-AT" noProof="0" dirty="0"/>
              <a:t>Titel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159" y="3676"/>
            <a:ext cx="13550400" cy="10159048"/>
          </a:xfrm>
          <a:prstGeom prst="rect">
            <a:avLst/>
          </a:prstGeom>
        </p:spPr>
      </p:pic>
      <p:pic>
        <p:nvPicPr>
          <p:cNvPr id="7" name="Bild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3995" y="245603"/>
            <a:ext cx="3078735" cy="693225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507600" y="7920000"/>
            <a:ext cx="101430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Name:</a:t>
            </a:r>
          </a:p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Studiengang:</a:t>
            </a:r>
          </a:p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Semester:</a:t>
            </a:r>
          </a:p>
        </p:txBody>
      </p:sp>
    </p:spTree>
    <p:extLst>
      <p:ext uri="{BB962C8B-B14F-4D97-AF65-F5344CB8AC3E}">
        <p14:creationId xmlns:p14="http://schemas.microsoft.com/office/powerpoint/2010/main" val="1188900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— Dr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5688000"/>
            <a:ext cx="12385065" cy="266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144000" y="5832000"/>
            <a:ext cx="9285520" cy="2376000"/>
          </a:xfrm>
          <a:custGeom>
            <a:avLst/>
            <a:gdLst>
              <a:gd name="connsiteX0" fmla="*/ 0 w 5292000"/>
              <a:gd name="connsiteY0" fmla="*/ 0 h 1080000"/>
              <a:gd name="connsiteX1" fmla="*/ 5292000 w 5292000"/>
              <a:gd name="connsiteY1" fmla="*/ 0 h 1080000"/>
              <a:gd name="connsiteX2" fmla="*/ 5292000 w 5292000"/>
              <a:gd name="connsiteY2" fmla="*/ 1080000 h 1080000"/>
              <a:gd name="connsiteX3" fmla="*/ 0 w 5292000"/>
              <a:gd name="connsiteY3" fmla="*/ 1080000 h 1080000"/>
              <a:gd name="connsiteX4" fmla="*/ 0 w 5292000"/>
              <a:gd name="connsiteY4" fmla="*/ 0 h 1080000"/>
              <a:gd name="connsiteX0" fmla="*/ 0 w 5292000"/>
              <a:gd name="connsiteY0" fmla="*/ 0 h 1080000"/>
              <a:gd name="connsiteX1" fmla="*/ 4215675 w 5292000"/>
              <a:gd name="connsiteY1" fmla="*/ 3175 h 1080000"/>
              <a:gd name="connsiteX2" fmla="*/ 5292000 w 5292000"/>
              <a:gd name="connsiteY2" fmla="*/ 1080000 h 1080000"/>
              <a:gd name="connsiteX3" fmla="*/ 0 w 5292000"/>
              <a:gd name="connsiteY3" fmla="*/ 1080000 h 1080000"/>
              <a:gd name="connsiteX4" fmla="*/ 0 w 5292000"/>
              <a:gd name="connsiteY4" fmla="*/ 0 h 1080000"/>
              <a:gd name="connsiteX0" fmla="*/ 0 w 7664164"/>
              <a:gd name="connsiteY0" fmla="*/ 1587 h 1076825"/>
              <a:gd name="connsiteX1" fmla="*/ 6587839 w 7664164"/>
              <a:gd name="connsiteY1" fmla="*/ -1 h 1076825"/>
              <a:gd name="connsiteX2" fmla="*/ 7664164 w 7664164"/>
              <a:gd name="connsiteY2" fmla="*/ 1076824 h 1076825"/>
              <a:gd name="connsiteX3" fmla="*/ 2372164 w 7664164"/>
              <a:gd name="connsiteY3" fmla="*/ 1076824 h 1076825"/>
              <a:gd name="connsiteX4" fmla="*/ 0 w 7664164"/>
              <a:gd name="connsiteY4" fmla="*/ 1587 h 1076825"/>
              <a:gd name="connsiteX0" fmla="*/ 0 w 7664164"/>
              <a:gd name="connsiteY0" fmla="*/ 1589 h 1076825"/>
              <a:gd name="connsiteX1" fmla="*/ 6587839 w 7664164"/>
              <a:gd name="connsiteY1" fmla="*/ 1 h 1076825"/>
              <a:gd name="connsiteX2" fmla="*/ 7664164 w 7664164"/>
              <a:gd name="connsiteY2" fmla="*/ 1076826 h 1076825"/>
              <a:gd name="connsiteX3" fmla="*/ 0 w 7664164"/>
              <a:gd name="connsiteY3" fmla="*/ 1072063 h 1076825"/>
              <a:gd name="connsiteX4" fmla="*/ 0 w 7664164"/>
              <a:gd name="connsiteY4" fmla="*/ 1589 h 1076825"/>
              <a:gd name="connsiteX0" fmla="*/ 0 w 7675454"/>
              <a:gd name="connsiteY0" fmla="*/ 0 h 1075237"/>
              <a:gd name="connsiteX1" fmla="*/ 7675454 w 7675454"/>
              <a:gd name="connsiteY1" fmla="*/ 7405 h 1075237"/>
              <a:gd name="connsiteX2" fmla="*/ 7664164 w 7675454"/>
              <a:gd name="connsiteY2" fmla="*/ 1075237 h 1075237"/>
              <a:gd name="connsiteX3" fmla="*/ 0 w 7675454"/>
              <a:gd name="connsiteY3" fmla="*/ 1070474 h 1075237"/>
              <a:gd name="connsiteX4" fmla="*/ 0 w 7675454"/>
              <a:gd name="connsiteY4" fmla="*/ 0 h 107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5454" h="1075237">
                <a:moveTo>
                  <a:pt x="0" y="0"/>
                </a:moveTo>
                <a:lnTo>
                  <a:pt x="7675454" y="7405"/>
                </a:lnTo>
                <a:lnTo>
                  <a:pt x="7664164" y="1075237"/>
                </a:lnTo>
                <a:lnTo>
                  <a:pt x="0" y="107047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none" lIns="360000" anchor="ctr" anchorCtr="0">
            <a:noAutofit/>
          </a:bodyPr>
          <a:lstStyle>
            <a:lvl1pPr algn="l">
              <a:lnSpc>
                <a:spcPts val="5000"/>
              </a:lnSpc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AT" noProof="0" dirty="0"/>
              <a:t>Dreizeiliger Titel,</a:t>
            </a:r>
            <a:br>
              <a:rPr lang="de-AT" noProof="0" dirty="0"/>
            </a:br>
            <a:r>
              <a:rPr lang="de-AT" noProof="0" dirty="0"/>
              <a:t>nicht zu viel Text.</a:t>
            </a:r>
            <a:br>
              <a:rPr lang="de-AT" noProof="0" dirty="0"/>
            </a:br>
            <a:r>
              <a:rPr lang="de-AT" noProof="0" dirty="0"/>
              <a:t>Nicht ins Bild schreiben!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159" y="3676"/>
            <a:ext cx="13550400" cy="10159048"/>
          </a:xfrm>
          <a:prstGeom prst="rect">
            <a:avLst/>
          </a:prstGeom>
        </p:spPr>
      </p:pic>
      <p:pic>
        <p:nvPicPr>
          <p:cNvPr id="7" name="Bild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3995" y="245603"/>
            <a:ext cx="3078735" cy="693225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507600" y="245603"/>
            <a:ext cx="101430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Name:</a:t>
            </a:r>
          </a:p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Studiengang:</a:t>
            </a:r>
          </a:p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Semester:</a:t>
            </a:r>
          </a:p>
        </p:txBody>
      </p:sp>
    </p:spTree>
    <p:extLst>
      <p:ext uri="{BB962C8B-B14F-4D97-AF65-F5344CB8AC3E}">
        <p14:creationId xmlns:p14="http://schemas.microsoft.com/office/powerpoint/2010/main" val="168268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—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688000"/>
            <a:ext cx="10798468" cy="13331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144000" y="5832000"/>
            <a:ext cx="9180138" cy="1061796"/>
          </a:xfrm>
          <a:custGeom>
            <a:avLst/>
            <a:gdLst>
              <a:gd name="connsiteX0" fmla="*/ 0 w 5292000"/>
              <a:gd name="connsiteY0" fmla="*/ 0 h 1080000"/>
              <a:gd name="connsiteX1" fmla="*/ 5292000 w 5292000"/>
              <a:gd name="connsiteY1" fmla="*/ 0 h 1080000"/>
              <a:gd name="connsiteX2" fmla="*/ 5292000 w 5292000"/>
              <a:gd name="connsiteY2" fmla="*/ 1080000 h 1080000"/>
              <a:gd name="connsiteX3" fmla="*/ 0 w 5292000"/>
              <a:gd name="connsiteY3" fmla="*/ 1080000 h 1080000"/>
              <a:gd name="connsiteX4" fmla="*/ 0 w 5292000"/>
              <a:gd name="connsiteY4" fmla="*/ 0 h 1080000"/>
              <a:gd name="connsiteX0" fmla="*/ 0 w 5292000"/>
              <a:gd name="connsiteY0" fmla="*/ 0 h 1080000"/>
              <a:gd name="connsiteX1" fmla="*/ 4215675 w 5292000"/>
              <a:gd name="connsiteY1" fmla="*/ 3175 h 1080000"/>
              <a:gd name="connsiteX2" fmla="*/ 5292000 w 5292000"/>
              <a:gd name="connsiteY2" fmla="*/ 1080000 h 1080000"/>
              <a:gd name="connsiteX3" fmla="*/ 0 w 5292000"/>
              <a:gd name="connsiteY3" fmla="*/ 1080000 h 1080000"/>
              <a:gd name="connsiteX4" fmla="*/ 0 w 5292000"/>
              <a:gd name="connsiteY4" fmla="*/ 0 h 1080000"/>
              <a:gd name="connsiteX0" fmla="*/ 0 w 7664164"/>
              <a:gd name="connsiteY0" fmla="*/ 1587 h 1076825"/>
              <a:gd name="connsiteX1" fmla="*/ 6587839 w 7664164"/>
              <a:gd name="connsiteY1" fmla="*/ -1 h 1076825"/>
              <a:gd name="connsiteX2" fmla="*/ 7664164 w 7664164"/>
              <a:gd name="connsiteY2" fmla="*/ 1076824 h 1076825"/>
              <a:gd name="connsiteX3" fmla="*/ 2372164 w 7664164"/>
              <a:gd name="connsiteY3" fmla="*/ 1076824 h 1076825"/>
              <a:gd name="connsiteX4" fmla="*/ 0 w 7664164"/>
              <a:gd name="connsiteY4" fmla="*/ 1587 h 1076825"/>
              <a:gd name="connsiteX0" fmla="*/ 0 w 7664164"/>
              <a:gd name="connsiteY0" fmla="*/ 1589 h 1076825"/>
              <a:gd name="connsiteX1" fmla="*/ 6587839 w 7664164"/>
              <a:gd name="connsiteY1" fmla="*/ 1 h 1076825"/>
              <a:gd name="connsiteX2" fmla="*/ 7664164 w 7664164"/>
              <a:gd name="connsiteY2" fmla="*/ 1076826 h 1076825"/>
              <a:gd name="connsiteX3" fmla="*/ 0 w 7664164"/>
              <a:gd name="connsiteY3" fmla="*/ 1072063 h 1076825"/>
              <a:gd name="connsiteX4" fmla="*/ 0 w 7664164"/>
              <a:gd name="connsiteY4" fmla="*/ 1589 h 1076825"/>
              <a:gd name="connsiteX0" fmla="*/ 0 w 7675454"/>
              <a:gd name="connsiteY0" fmla="*/ 0 h 1075237"/>
              <a:gd name="connsiteX1" fmla="*/ 7675454 w 7675454"/>
              <a:gd name="connsiteY1" fmla="*/ 7405 h 1075237"/>
              <a:gd name="connsiteX2" fmla="*/ 7664164 w 7675454"/>
              <a:gd name="connsiteY2" fmla="*/ 1075237 h 1075237"/>
              <a:gd name="connsiteX3" fmla="*/ 0 w 7675454"/>
              <a:gd name="connsiteY3" fmla="*/ 1070474 h 1075237"/>
              <a:gd name="connsiteX4" fmla="*/ 0 w 7675454"/>
              <a:gd name="connsiteY4" fmla="*/ 0 h 107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5454" h="1075237">
                <a:moveTo>
                  <a:pt x="0" y="0"/>
                </a:moveTo>
                <a:lnTo>
                  <a:pt x="7675454" y="7405"/>
                </a:lnTo>
                <a:lnTo>
                  <a:pt x="7664164" y="1075237"/>
                </a:lnTo>
                <a:lnTo>
                  <a:pt x="0" y="107047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none" lIns="360000" anchor="ctr" anchorCtr="0">
            <a:noAutofit/>
          </a:bodyPr>
          <a:lstStyle>
            <a:lvl1pPr algn="l">
              <a:lnSpc>
                <a:spcPts val="5000"/>
              </a:lnSpc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AT" noProof="0" dirty="0"/>
              <a:t>Einzeiliger Titel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159" y="3676"/>
            <a:ext cx="13550400" cy="10159048"/>
          </a:xfrm>
          <a:prstGeom prst="rect">
            <a:avLst/>
          </a:prstGeom>
        </p:spPr>
      </p:pic>
      <p:pic>
        <p:nvPicPr>
          <p:cNvPr id="7" name="Bild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3995" y="245603"/>
            <a:ext cx="3078735" cy="693225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507600" y="7578000"/>
            <a:ext cx="101430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Name:</a:t>
            </a:r>
          </a:p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Studiengang:</a:t>
            </a:r>
          </a:p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Semester:</a:t>
            </a:r>
          </a:p>
        </p:txBody>
      </p:sp>
    </p:spTree>
    <p:extLst>
      <p:ext uri="{BB962C8B-B14F-4D97-AF65-F5344CB8AC3E}">
        <p14:creationId xmlns:p14="http://schemas.microsoft.com/office/powerpoint/2010/main" val="241632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— Zw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5688000"/>
            <a:ext cx="11693113" cy="1871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144000" y="5832000"/>
            <a:ext cx="9219249" cy="1584000"/>
          </a:xfrm>
          <a:custGeom>
            <a:avLst/>
            <a:gdLst>
              <a:gd name="connsiteX0" fmla="*/ 0 w 5292000"/>
              <a:gd name="connsiteY0" fmla="*/ 0 h 1080000"/>
              <a:gd name="connsiteX1" fmla="*/ 5292000 w 5292000"/>
              <a:gd name="connsiteY1" fmla="*/ 0 h 1080000"/>
              <a:gd name="connsiteX2" fmla="*/ 5292000 w 5292000"/>
              <a:gd name="connsiteY2" fmla="*/ 1080000 h 1080000"/>
              <a:gd name="connsiteX3" fmla="*/ 0 w 5292000"/>
              <a:gd name="connsiteY3" fmla="*/ 1080000 h 1080000"/>
              <a:gd name="connsiteX4" fmla="*/ 0 w 5292000"/>
              <a:gd name="connsiteY4" fmla="*/ 0 h 1080000"/>
              <a:gd name="connsiteX0" fmla="*/ 0 w 5292000"/>
              <a:gd name="connsiteY0" fmla="*/ 0 h 1080000"/>
              <a:gd name="connsiteX1" fmla="*/ 4215675 w 5292000"/>
              <a:gd name="connsiteY1" fmla="*/ 3175 h 1080000"/>
              <a:gd name="connsiteX2" fmla="*/ 5292000 w 5292000"/>
              <a:gd name="connsiteY2" fmla="*/ 1080000 h 1080000"/>
              <a:gd name="connsiteX3" fmla="*/ 0 w 5292000"/>
              <a:gd name="connsiteY3" fmla="*/ 1080000 h 1080000"/>
              <a:gd name="connsiteX4" fmla="*/ 0 w 5292000"/>
              <a:gd name="connsiteY4" fmla="*/ 0 h 1080000"/>
              <a:gd name="connsiteX0" fmla="*/ 0 w 7664164"/>
              <a:gd name="connsiteY0" fmla="*/ 1587 h 1076825"/>
              <a:gd name="connsiteX1" fmla="*/ 6587839 w 7664164"/>
              <a:gd name="connsiteY1" fmla="*/ -1 h 1076825"/>
              <a:gd name="connsiteX2" fmla="*/ 7664164 w 7664164"/>
              <a:gd name="connsiteY2" fmla="*/ 1076824 h 1076825"/>
              <a:gd name="connsiteX3" fmla="*/ 2372164 w 7664164"/>
              <a:gd name="connsiteY3" fmla="*/ 1076824 h 1076825"/>
              <a:gd name="connsiteX4" fmla="*/ 0 w 7664164"/>
              <a:gd name="connsiteY4" fmla="*/ 1587 h 1076825"/>
              <a:gd name="connsiteX0" fmla="*/ 0 w 7664164"/>
              <a:gd name="connsiteY0" fmla="*/ 1589 h 1076825"/>
              <a:gd name="connsiteX1" fmla="*/ 6587839 w 7664164"/>
              <a:gd name="connsiteY1" fmla="*/ 1 h 1076825"/>
              <a:gd name="connsiteX2" fmla="*/ 7664164 w 7664164"/>
              <a:gd name="connsiteY2" fmla="*/ 1076826 h 1076825"/>
              <a:gd name="connsiteX3" fmla="*/ 0 w 7664164"/>
              <a:gd name="connsiteY3" fmla="*/ 1072063 h 1076825"/>
              <a:gd name="connsiteX4" fmla="*/ 0 w 7664164"/>
              <a:gd name="connsiteY4" fmla="*/ 1589 h 1076825"/>
              <a:gd name="connsiteX0" fmla="*/ 0 w 7675454"/>
              <a:gd name="connsiteY0" fmla="*/ 0 h 1075237"/>
              <a:gd name="connsiteX1" fmla="*/ 7675454 w 7675454"/>
              <a:gd name="connsiteY1" fmla="*/ 7405 h 1075237"/>
              <a:gd name="connsiteX2" fmla="*/ 7664164 w 7675454"/>
              <a:gd name="connsiteY2" fmla="*/ 1075237 h 1075237"/>
              <a:gd name="connsiteX3" fmla="*/ 0 w 7675454"/>
              <a:gd name="connsiteY3" fmla="*/ 1070474 h 1075237"/>
              <a:gd name="connsiteX4" fmla="*/ 0 w 7675454"/>
              <a:gd name="connsiteY4" fmla="*/ 0 h 107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5454" h="1075237">
                <a:moveTo>
                  <a:pt x="0" y="0"/>
                </a:moveTo>
                <a:lnTo>
                  <a:pt x="7675454" y="7405"/>
                </a:lnTo>
                <a:lnTo>
                  <a:pt x="7664164" y="1075237"/>
                </a:lnTo>
                <a:lnTo>
                  <a:pt x="0" y="107047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none" lIns="360000" anchor="ctr" anchorCtr="0">
            <a:noAutofit/>
          </a:bodyPr>
          <a:lstStyle>
            <a:lvl1pPr algn="l">
              <a:lnSpc>
                <a:spcPts val="5000"/>
              </a:lnSpc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AT" noProof="0" dirty="0"/>
              <a:t>Zweizeiliger</a:t>
            </a:r>
            <a:br>
              <a:rPr lang="de-AT" noProof="0" dirty="0"/>
            </a:br>
            <a:r>
              <a:rPr lang="de-AT" noProof="0" dirty="0"/>
              <a:t>Titel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159" y="3676"/>
            <a:ext cx="13550400" cy="10159048"/>
          </a:xfrm>
          <a:prstGeom prst="rect">
            <a:avLst/>
          </a:prstGeom>
        </p:spPr>
      </p:pic>
      <p:pic>
        <p:nvPicPr>
          <p:cNvPr id="7" name="Bild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3995" y="245603"/>
            <a:ext cx="3078735" cy="693225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507600" y="7920000"/>
            <a:ext cx="101430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Name:</a:t>
            </a:r>
          </a:p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Studiengang:</a:t>
            </a:r>
          </a:p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Semester:</a:t>
            </a:r>
          </a:p>
        </p:txBody>
      </p:sp>
    </p:spTree>
    <p:extLst>
      <p:ext uri="{BB962C8B-B14F-4D97-AF65-F5344CB8AC3E}">
        <p14:creationId xmlns:p14="http://schemas.microsoft.com/office/powerpoint/2010/main" val="111279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— Dr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5688000"/>
            <a:ext cx="12385065" cy="266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144000" y="5832000"/>
            <a:ext cx="9285520" cy="2376000"/>
          </a:xfrm>
          <a:custGeom>
            <a:avLst/>
            <a:gdLst>
              <a:gd name="connsiteX0" fmla="*/ 0 w 5292000"/>
              <a:gd name="connsiteY0" fmla="*/ 0 h 1080000"/>
              <a:gd name="connsiteX1" fmla="*/ 5292000 w 5292000"/>
              <a:gd name="connsiteY1" fmla="*/ 0 h 1080000"/>
              <a:gd name="connsiteX2" fmla="*/ 5292000 w 5292000"/>
              <a:gd name="connsiteY2" fmla="*/ 1080000 h 1080000"/>
              <a:gd name="connsiteX3" fmla="*/ 0 w 5292000"/>
              <a:gd name="connsiteY3" fmla="*/ 1080000 h 1080000"/>
              <a:gd name="connsiteX4" fmla="*/ 0 w 5292000"/>
              <a:gd name="connsiteY4" fmla="*/ 0 h 1080000"/>
              <a:gd name="connsiteX0" fmla="*/ 0 w 5292000"/>
              <a:gd name="connsiteY0" fmla="*/ 0 h 1080000"/>
              <a:gd name="connsiteX1" fmla="*/ 4215675 w 5292000"/>
              <a:gd name="connsiteY1" fmla="*/ 3175 h 1080000"/>
              <a:gd name="connsiteX2" fmla="*/ 5292000 w 5292000"/>
              <a:gd name="connsiteY2" fmla="*/ 1080000 h 1080000"/>
              <a:gd name="connsiteX3" fmla="*/ 0 w 5292000"/>
              <a:gd name="connsiteY3" fmla="*/ 1080000 h 1080000"/>
              <a:gd name="connsiteX4" fmla="*/ 0 w 5292000"/>
              <a:gd name="connsiteY4" fmla="*/ 0 h 1080000"/>
              <a:gd name="connsiteX0" fmla="*/ 0 w 7664164"/>
              <a:gd name="connsiteY0" fmla="*/ 1587 h 1076825"/>
              <a:gd name="connsiteX1" fmla="*/ 6587839 w 7664164"/>
              <a:gd name="connsiteY1" fmla="*/ -1 h 1076825"/>
              <a:gd name="connsiteX2" fmla="*/ 7664164 w 7664164"/>
              <a:gd name="connsiteY2" fmla="*/ 1076824 h 1076825"/>
              <a:gd name="connsiteX3" fmla="*/ 2372164 w 7664164"/>
              <a:gd name="connsiteY3" fmla="*/ 1076824 h 1076825"/>
              <a:gd name="connsiteX4" fmla="*/ 0 w 7664164"/>
              <a:gd name="connsiteY4" fmla="*/ 1587 h 1076825"/>
              <a:gd name="connsiteX0" fmla="*/ 0 w 7664164"/>
              <a:gd name="connsiteY0" fmla="*/ 1589 h 1076825"/>
              <a:gd name="connsiteX1" fmla="*/ 6587839 w 7664164"/>
              <a:gd name="connsiteY1" fmla="*/ 1 h 1076825"/>
              <a:gd name="connsiteX2" fmla="*/ 7664164 w 7664164"/>
              <a:gd name="connsiteY2" fmla="*/ 1076826 h 1076825"/>
              <a:gd name="connsiteX3" fmla="*/ 0 w 7664164"/>
              <a:gd name="connsiteY3" fmla="*/ 1072063 h 1076825"/>
              <a:gd name="connsiteX4" fmla="*/ 0 w 7664164"/>
              <a:gd name="connsiteY4" fmla="*/ 1589 h 1076825"/>
              <a:gd name="connsiteX0" fmla="*/ 0 w 7675454"/>
              <a:gd name="connsiteY0" fmla="*/ 0 h 1075237"/>
              <a:gd name="connsiteX1" fmla="*/ 7675454 w 7675454"/>
              <a:gd name="connsiteY1" fmla="*/ 7405 h 1075237"/>
              <a:gd name="connsiteX2" fmla="*/ 7664164 w 7675454"/>
              <a:gd name="connsiteY2" fmla="*/ 1075237 h 1075237"/>
              <a:gd name="connsiteX3" fmla="*/ 0 w 7675454"/>
              <a:gd name="connsiteY3" fmla="*/ 1070474 h 1075237"/>
              <a:gd name="connsiteX4" fmla="*/ 0 w 7675454"/>
              <a:gd name="connsiteY4" fmla="*/ 0 h 107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5454" h="1075237">
                <a:moveTo>
                  <a:pt x="0" y="0"/>
                </a:moveTo>
                <a:lnTo>
                  <a:pt x="7675454" y="7405"/>
                </a:lnTo>
                <a:lnTo>
                  <a:pt x="7664164" y="1075237"/>
                </a:lnTo>
                <a:lnTo>
                  <a:pt x="0" y="107047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none" lIns="360000" anchor="ctr" anchorCtr="0">
            <a:noAutofit/>
          </a:bodyPr>
          <a:lstStyle>
            <a:lvl1pPr algn="l">
              <a:lnSpc>
                <a:spcPts val="5000"/>
              </a:lnSpc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AT" noProof="0" dirty="0"/>
              <a:t>Dreizeiliger Titel,</a:t>
            </a:r>
            <a:br>
              <a:rPr lang="de-AT" noProof="0" dirty="0"/>
            </a:br>
            <a:r>
              <a:rPr lang="de-AT" noProof="0" dirty="0"/>
              <a:t>nicht zu viel Text.</a:t>
            </a:r>
            <a:br>
              <a:rPr lang="de-AT" noProof="0" dirty="0"/>
            </a:br>
            <a:r>
              <a:rPr lang="de-AT" noProof="0" dirty="0"/>
              <a:t>Nicht ins Bild schreiben!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159" y="3676"/>
            <a:ext cx="13550400" cy="10159048"/>
          </a:xfrm>
          <a:prstGeom prst="rect">
            <a:avLst/>
          </a:prstGeom>
        </p:spPr>
      </p:pic>
      <p:pic>
        <p:nvPicPr>
          <p:cNvPr id="7" name="Bild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3995" y="245603"/>
            <a:ext cx="3078735" cy="693225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507600" y="245603"/>
            <a:ext cx="101430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Name:</a:t>
            </a:r>
          </a:p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Studiengang:</a:t>
            </a:r>
          </a:p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Semester:</a:t>
            </a:r>
          </a:p>
        </p:txBody>
      </p:sp>
    </p:spTree>
    <p:extLst>
      <p:ext uri="{BB962C8B-B14F-4D97-AF65-F5344CB8AC3E}">
        <p14:creationId xmlns:p14="http://schemas.microsoft.com/office/powerpoint/2010/main" val="2618953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46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58" r:id="rId13"/>
    <p:sldLayoutId id="2147483659" r:id="rId14"/>
    <p:sldLayoutId id="2147483660" r:id="rId15"/>
    <p:sldLayoutId id="2147483661" r:id="rId16"/>
    <p:sldLayoutId id="2147483682" r:id="rId17"/>
  </p:sldLayoutIdLst>
  <p:txStyles>
    <p:titleStyle>
      <a:lvl1pPr algn="l" defTabSz="754700" rtl="0" eaLnBrk="1" latinLnBrk="0" hangingPunct="1">
        <a:lnSpc>
          <a:spcPts val="5000"/>
        </a:lnSpc>
        <a:spcBef>
          <a:spcPct val="0"/>
        </a:spcBef>
        <a:buNone/>
        <a:defRPr sz="4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566025" indent="-566025" algn="l" defTabSz="754700" rtl="0" eaLnBrk="1" latinLnBrk="0" hangingPunct="1">
        <a:lnSpc>
          <a:spcPts val="4000"/>
        </a:lnSpc>
        <a:spcBef>
          <a:spcPts val="0"/>
        </a:spcBef>
        <a:buFont typeface="Arial"/>
        <a:buChar char="•"/>
        <a:defRPr sz="3000" kern="1200">
          <a:solidFill>
            <a:schemeClr val="tx1"/>
          </a:solidFill>
          <a:latin typeface="Arial"/>
          <a:ea typeface="+mn-ea"/>
          <a:cs typeface="Arial"/>
        </a:defRPr>
      </a:lvl1pPr>
      <a:lvl2pPr marL="1226388" indent="-471688" algn="l" defTabSz="754700" rtl="0" eaLnBrk="1" latinLnBrk="0" hangingPunct="1">
        <a:lnSpc>
          <a:spcPts val="4000"/>
        </a:lnSpc>
        <a:spcBef>
          <a:spcPts val="0"/>
        </a:spcBef>
        <a:buFont typeface="Arial"/>
        <a:buChar char="–"/>
        <a:defRPr sz="3000" kern="1200">
          <a:solidFill>
            <a:schemeClr val="tx1"/>
          </a:solidFill>
          <a:latin typeface="Arial"/>
          <a:ea typeface="+mn-ea"/>
          <a:cs typeface="Arial"/>
        </a:defRPr>
      </a:lvl2pPr>
      <a:lvl3pPr marL="1886750" indent="-377350" algn="l" defTabSz="754700" rtl="0" eaLnBrk="1" latinLnBrk="0" hangingPunct="1">
        <a:lnSpc>
          <a:spcPts val="4000"/>
        </a:lnSpc>
        <a:spcBef>
          <a:spcPts val="0"/>
        </a:spcBef>
        <a:buFont typeface="Arial"/>
        <a:buChar char="•"/>
        <a:defRPr sz="3000" kern="1200">
          <a:solidFill>
            <a:schemeClr val="tx1"/>
          </a:solidFill>
          <a:latin typeface="Arial"/>
          <a:ea typeface="+mn-ea"/>
          <a:cs typeface="Arial"/>
        </a:defRPr>
      </a:lvl3pPr>
      <a:lvl4pPr marL="2641450" indent="-377350" algn="l" defTabSz="754700" rtl="0" eaLnBrk="1" latinLnBrk="0" hangingPunct="1">
        <a:lnSpc>
          <a:spcPts val="4000"/>
        </a:lnSpc>
        <a:spcBef>
          <a:spcPts val="0"/>
        </a:spcBef>
        <a:buFont typeface="Arial"/>
        <a:buChar char="–"/>
        <a:defRPr sz="3000" kern="1200">
          <a:solidFill>
            <a:schemeClr val="tx1"/>
          </a:solidFill>
          <a:latin typeface="Arial"/>
          <a:ea typeface="+mn-ea"/>
          <a:cs typeface="Arial"/>
        </a:defRPr>
      </a:lvl4pPr>
      <a:lvl5pPr marL="3396150" indent="-377350" algn="l" defTabSz="754700" rtl="0" eaLnBrk="1" latinLnBrk="0" hangingPunct="1">
        <a:lnSpc>
          <a:spcPts val="4000"/>
        </a:lnSpc>
        <a:spcBef>
          <a:spcPts val="0"/>
        </a:spcBef>
        <a:buFont typeface="Arial"/>
        <a:buChar char="»"/>
        <a:defRPr sz="3000" kern="1200">
          <a:solidFill>
            <a:schemeClr val="tx1"/>
          </a:solidFill>
          <a:latin typeface="Arial"/>
          <a:ea typeface="+mn-ea"/>
          <a:cs typeface="Arial"/>
        </a:defRPr>
      </a:lvl5pPr>
      <a:lvl6pPr marL="4150850" indent="-377350" algn="l" defTabSz="754700" rtl="0" eaLnBrk="1" latinLnBrk="0" hangingPunct="1">
        <a:spcBef>
          <a:spcPct val="20000"/>
        </a:spcBef>
        <a:buFont typeface="Arial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4905550" indent="-377350" algn="l" defTabSz="754700" rtl="0" eaLnBrk="1" latinLnBrk="0" hangingPunct="1">
        <a:spcBef>
          <a:spcPct val="20000"/>
        </a:spcBef>
        <a:buFont typeface="Arial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660250" indent="-377350" algn="l" defTabSz="754700" rtl="0" eaLnBrk="1" latinLnBrk="0" hangingPunct="1">
        <a:spcBef>
          <a:spcPct val="20000"/>
        </a:spcBef>
        <a:buFont typeface="Arial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414950" indent="-377350" algn="l" defTabSz="754700" rtl="0" eaLnBrk="1" latinLnBrk="0" hangingPunct="1">
        <a:spcBef>
          <a:spcPct val="20000"/>
        </a:spcBef>
        <a:buFont typeface="Arial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70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54700" algn="l" defTabSz="75470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09400" algn="l" defTabSz="75470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64100" algn="l" defTabSz="75470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18800" algn="l" defTabSz="75470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3500" algn="l" defTabSz="75470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28200" algn="l" defTabSz="75470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282900" algn="l" defTabSz="75470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37600" algn="l" defTabSz="75470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andra.baier@fhv.at" TargetMode="External"/><Relationship Id="rId2" Type="http://schemas.openxmlformats.org/officeDocument/2006/relationships/hyperlink" Target="mailto:melanie.winkel@fhv.at" TargetMode="Externa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Informationen für Studierende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1"/>
          </p:nvPr>
        </p:nvSpPr>
        <p:spPr>
          <a:xfrm>
            <a:off x="1079998" y="2411999"/>
            <a:ext cx="13888581" cy="6840000"/>
          </a:xfrm>
        </p:spPr>
        <p:txBody>
          <a:bodyPr/>
          <a:lstStyle/>
          <a:p>
            <a:r>
              <a:rPr lang="de-AT" dirty="0">
                <a:solidFill>
                  <a:srgbClr val="262626"/>
                </a:solidFill>
              </a:rPr>
              <a:t>Es stehen verschiedene Masterfolien zur Verfügung: </a:t>
            </a:r>
          </a:p>
          <a:p>
            <a:pPr lvl="1"/>
            <a:r>
              <a:rPr lang="de-AT" dirty="0">
                <a:solidFill>
                  <a:srgbClr val="262626"/>
                </a:solidFill>
              </a:rPr>
              <a:t>Titelvarianten (mit 1-/2-/3-zeiliger Überschrift und variablen Bildern),</a:t>
            </a:r>
          </a:p>
          <a:p>
            <a:pPr lvl="1"/>
            <a:r>
              <a:rPr lang="de-AT" dirty="0">
                <a:solidFill>
                  <a:srgbClr val="262626"/>
                </a:solidFill>
              </a:rPr>
              <a:t>nur Text bzw. Text mit Bild (2 Aufzählungsebenen),</a:t>
            </a:r>
          </a:p>
          <a:p>
            <a:pPr lvl="1"/>
            <a:r>
              <a:rPr lang="de-AT" dirty="0">
                <a:solidFill>
                  <a:srgbClr val="262626"/>
                </a:solidFill>
              </a:rPr>
              <a:t>Kapitelfolien,</a:t>
            </a:r>
          </a:p>
          <a:p>
            <a:pPr lvl="1"/>
            <a:r>
              <a:rPr lang="de-AT" dirty="0">
                <a:solidFill>
                  <a:srgbClr val="262626"/>
                </a:solidFill>
              </a:rPr>
              <a:t>Schlussfolie.</a:t>
            </a:r>
          </a:p>
          <a:p>
            <a:pPr lvl="1"/>
            <a:endParaRPr lang="de-AT" dirty="0">
              <a:solidFill>
                <a:srgbClr val="262626"/>
              </a:solidFill>
            </a:endParaRPr>
          </a:p>
          <a:p>
            <a:r>
              <a:rPr lang="de-AT" dirty="0">
                <a:solidFill>
                  <a:srgbClr val="262626"/>
                </a:solidFill>
              </a:rPr>
              <a:t>WICHTIG: immer Textumbrüche vor Präsentation prüfen!</a:t>
            </a:r>
          </a:p>
          <a:p>
            <a:r>
              <a:rPr lang="de-AT" dirty="0">
                <a:solidFill>
                  <a:srgbClr val="262626"/>
                </a:solidFill>
              </a:rPr>
              <a:t>Dateigröße reduziert sich durch Löschen von ungenützten Masterfolien </a:t>
            </a:r>
            <a:br>
              <a:rPr lang="de-AT" dirty="0">
                <a:solidFill>
                  <a:srgbClr val="262626"/>
                </a:solidFill>
              </a:rPr>
            </a:br>
            <a:r>
              <a:rPr lang="de-AT" dirty="0">
                <a:solidFill>
                  <a:srgbClr val="262626"/>
                </a:solidFill>
              </a:rPr>
              <a:t>(v.a. Titelvarianten).</a:t>
            </a:r>
          </a:p>
        </p:txBody>
      </p:sp>
    </p:spTree>
    <p:extLst>
      <p:ext uri="{BB962C8B-B14F-4D97-AF65-F5344CB8AC3E}">
        <p14:creationId xmlns:p14="http://schemas.microsoft.com/office/powerpoint/2010/main" val="2697732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0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FH-Dornbirn-158_SW.tif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Beispielseite Text und Bild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de-AT" dirty="0">
                <a:solidFill>
                  <a:srgbClr val="262626"/>
                </a:solidFill>
              </a:rPr>
              <a:t>Vertiefungs- und Spezialisierungsmöglichkeiten,  Wahlfächer</a:t>
            </a:r>
            <a:br>
              <a:rPr lang="de-AT" dirty="0">
                <a:solidFill>
                  <a:srgbClr val="262626"/>
                </a:solidFill>
              </a:rPr>
            </a:br>
            <a:endParaRPr lang="de-AT" dirty="0">
              <a:solidFill>
                <a:srgbClr val="262626"/>
              </a:solidFill>
            </a:endParaRPr>
          </a:p>
          <a:p>
            <a:r>
              <a:rPr lang="de-AT" dirty="0">
                <a:solidFill>
                  <a:srgbClr val="262626"/>
                </a:solidFill>
              </a:rPr>
              <a:t>„Modulbibliothek“ im Masterstudium:</a:t>
            </a:r>
          </a:p>
          <a:p>
            <a:pPr lvl="1"/>
            <a:r>
              <a:rPr lang="de-AT" dirty="0">
                <a:solidFill>
                  <a:srgbClr val="262626"/>
                </a:solidFill>
              </a:rPr>
              <a:t>einzigartig in Österreich</a:t>
            </a:r>
          </a:p>
          <a:p>
            <a:pPr lvl="1"/>
            <a:r>
              <a:rPr lang="de-AT" dirty="0">
                <a:solidFill>
                  <a:srgbClr val="262626"/>
                </a:solidFill>
              </a:rPr>
              <a:t>Fächerwahl nach beruflichen und persönlichen Zielen und Interessen</a:t>
            </a:r>
            <a:endParaRPr lang="en-US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498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57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800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FH-Dornbirn-158_SW.tif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Anwendung der Aufzählungszeichen/Bilder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457200" indent="-457200"/>
            <a:r>
              <a:rPr lang="de-AT" dirty="0">
                <a:solidFill>
                  <a:srgbClr val="262626"/>
                </a:solidFill>
              </a:rPr>
              <a:t>Aufzählungszeichen der 1. Ebene sind Rauten:</a:t>
            </a:r>
            <a:br>
              <a:rPr lang="de-AT" dirty="0">
                <a:solidFill>
                  <a:srgbClr val="262626"/>
                </a:solidFill>
              </a:rPr>
            </a:br>
            <a:r>
              <a:rPr lang="de-AT" dirty="0">
                <a:solidFill>
                  <a:srgbClr val="262626"/>
                </a:solidFill>
              </a:rPr>
              <a:t>Ein-/Ausschalten mit „</a:t>
            </a:r>
            <a:r>
              <a:rPr lang="de-AT" dirty="0" err="1">
                <a:solidFill>
                  <a:srgbClr val="262626"/>
                </a:solidFill>
              </a:rPr>
              <a:t>Bulleted</a:t>
            </a:r>
            <a:r>
              <a:rPr lang="de-AT" dirty="0">
                <a:solidFill>
                  <a:srgbClr val="262626"/>
                </a:solidFill>
              </a:rPr>
              <a:t> List bzw. </a:t>
            </a:r>
            <a:r>
              <a:rPr lang="de-AT" dirty="0" err="1">
                <a:solidFill>
                  <a:srgbClr val="262626"/>
                </a:solidFill>
              </a:rPr>
              <a:t>Numerierung</a:t>
            </a:r>
            <a:r>
              <a:rPr lang="de-AT" dirty="0">
                <a:solidFill>
                  <a:srgbClr val="262626"/>
                </a:solidFill>
              </a:rPr>
              <a:t>“</a:t>
            </a:r>
          </a:p>
          <a:p>
            <a:pPr lvl="1"/>
            <a:r>
              <a:rPr lang="de-AT" dirty="0">
                <a:solidFill>
                  <a:srgbClr val="262626"/>
                </a:solidFill>
              </a:rPr>
              <a:t>2. Ebene für Aufzählungen sind Striche:</a:t>
            </a:r>
            <a:br>
              <a:rPr lang="de-AT" dirty="0">
                <a:solidFill>
                  <a:srgbClr val="262626"/>
                </a:solidFill>
              </a:rPr>
            </a:br>
            <a:r>
              <a:rPr lang="de-AT" dirty="0">
                <a:solidFill>
                  <a:srgbClr val="262626"/>
                </a:solidFill>
              </a:rPr>
              <a:t>Wechsel zwischen den Ebenen durch Symbol </a:t>
            </a:r>
            <a:br>
              <a:rPr lang="de-AT" dirty="0">
                <a:solidFill>
                  <a:srgbClr val="262626"/>
                </a:solidFill>
              </a:rPr>
            </a:br>
            <a:r>
              <a:rPr lang="de-AT" dirty="0">
                <a:solidFill>
                  <a:srgbClr val="262626"/>
                </a:solidFill>
              </a:rPr>
              <a:t>„Einrücken“ (Pfeil links oder rechts)</a:t>
            </a:r>
          </a:p>
          <a:p>
            <a:pPr marL="457200" indent="-457200"/>
            <a:r>
              <a:rPr lang="de-AT" dirty="0">
                <a:solidFill>
                  <a:srgbClr val="262626"/>
                </a:solidFill>
              </a:rPr>
              <a:t>Bilder können variabel ausgetauscht werden, </a:t>
            </a:r>
            <a:br>
              <a:rPr lang="de-AT" dirty="0">
                <a:solidFill>
                  <a:srgbClr val="262626"/>
                </a:solidFill>
              </a:rPr>
            </a:br>
            <a:r>
              <a:rPr lang="de-AT" dirty="0">
                <a:solidFill>
                  <a:srgbClr val="262626"/>
                </a:solidFill>
              </a:rPr>
              <a:t>Ausschnitt variabel wählen </a:t>
            </a:r>
          </a:p>
          <a:p>
            <a:pPr marL="457200" indent="-457200"/>
            <a:r>
              <a:rPr lang="de-AT" dirty="0">
                <a:solidFill>
                  <a:srgbClr val="262626"/>
                </a:solidFill>
              </a:rPr>
              <a:t>Das Logo der FH Vorarlberg wird auf der Titelfolie und Schlussfolie eingeblendet. </a:t>
            </a:r>
            <a:endParaRPr lang="en-US" dirty="0">
              <a:solidFill>
                <a:srgbClr val="262626"/>
              </a:solidFill>
            </a:endParaRPr>
          </a:p>
          <a:p>
            <a:pPr marL="457200" indent="-457200"/>
            <a:endParaRPr lang="en-US" dirty="0">
              <a:solidFill>
                <a:srgbClr val="262626"/>
              </a:solidFill>
            </a:endParaRPr>
          </a:p>
        </p:txBody>
      </p:sp>
      <p:pic>
        <p:nvPicPr>
          <p:cNvPr id="7" name="Picture 3" descr="Bildschirmfoto 2015-09-10 um 08.19.58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0685" y="2411999"/>
            <a:ext cx="596637" cy="461699"/>
          </a:xfrm>
          <a:prstGeom prst="rect">
            <a:avLst/>
          </a:prstGeom>
        </p:spPr>
      </p:pic>
      <p:pic>
        <p:nvPicPr>
          <p:cNvPr id="8" name="Picture 5" descr="Bildschirmfoto 2015-09-10 um 08.21.2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3375" y="4588899"/>
            <a:ext cx="7493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80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Kontakt bei Fragen zu: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1"/>
          </p:nvPr>
        </p:nvSpPr>
        <p:spPr>
          <a:xfrm>
            <a:off x="1079998" y="2411999"/>
            <a:ext cx="14922002" cy="6840000"/>
          </a:xfrm>
        </p:spPr>
        <p:txBody>
          <a:bodyPr/>
          <a:lstStyle/>
          <a:p>
            <a:r>
              <a:rPr lang="de-AT" dirty="0">
                <a:solidFill>
                  <a:srgbClr val="262626"/>
                </a:solidFill>
              </a:rPr>
              <a:t>Foliengestaltung (Icons): </a:t>
            </a:r>
          </a:p>
          <a:p>
            <a:pPr lvl="1"/>
            <a:r>
              <a:rPr lang="de-AT" dirty="0">
                <a:solidFill>
                  <a:srgbClr val="262626"/>
                </a:solidFill>
              </a:rPr>
              <a:t>Melanie Winkel, +43 5572 792 2185, </a:t>
            </a:r>
            <a:r>
              <a:rPr lang="de-AT" dirty="0">
                <a:solidFill>
                  <a:srgbClr val="262626"/>
                </a:solidFill>
                <a:hlinkClick r:id="rId2"/>
              </a:rPr>
              <a:t>melanie.winkel@fhv.at</a:t>
            </a:r>
            <a:r>
              <a:rPr lang="de-AT" dirty="0">
                <a:solidFill>
                  <a:srgbClr val="262626"/>
                </a:solidFill>
              </a:rPr>
              <a:t> </a:t>
            </a:r>
          </a:p>
          <a:p>
            <a:pPr marL="394699" lvl="1" indent="0">
              <a:buNone/>
            </a:pPr>
            <a:endParaRPr lang="de-AT" dirty="0">
              <a:solidFill>
                <a:srgbClr val="262626"/>
              </a:solidFill>
            </a:endParaRPr>
          </a:p>
          <a:p>
            <a:r>
              <a:rPr lang="de-AT" dirty="0">
                <a:solidFill>
                  <a:srgbClr val="262626"/>
                </a:solidFill>
              </a:rPr>
              <a:t>Folienanwendung: </a:t>
            </a:r>
          </a:p>
          <a:p>
            <a:pPr lvl="1"/>
            <a:r>
              <a:rPr lang="de-AT" dirty="0">
                <a:solidFill>
                  <a:srgbClr val="262626"/>
                </a:solidFill>
              </a:rPr>
              <a:t>Sandra Baier, +43 5572 792 5803, </a:t>
            </a:r>
            <a:r>
              <a:rPr lang="de-AT" dirty="0">
                <a:solidFill>
                  <a:srgbClr val="262626"/>
                </a:solidFill>
                <a:hlinkClick r:id="rId3"/>
              </a:rPr>
              <a:t>sandra.baier@fhv.at</a:t>
            </a:r>
            <a:r>
              <a:rPr lang="de-AT" dirty="0">
                <a:solidFill>
                  <a:srgbClr val="262626"/>
                </a:solidFill>
              </a:rPr>
              <a:t> 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2621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6337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2818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580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609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_DSC5501 sw.tif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Dies ist eine Kapitelfolie.</a:t>
            </a:r>
            <a:br>
              <a:rPr lang="de-AT" dirty="0"/>
            </a:br>
            <a:r>
              <a:rPr lang="de-AT" dirty="0"/>
              <a:t>Bild variabel</a:t>
            </a:r>
          </a:p>
        </p:txBody>
      </p:sp>
    </p:spTree>
    <p:extLst>
      <p:ext uri="{BB962C8B-B14F-4D97-AF65-F5344CB8AC3E}">
        <p14:creationId xmlns:p14="http://schemas.microsoft.com/office/powerpoint/2010/main" val="2263640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Beispielseite nur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de-AT" dirty="0" err="1"/>
              <a:t>www.fhv.at</a:t>
            </a:r>
            <a:br>
              <a:rPr lang="de-AT" dirty="0"/>
            </a:br>
            <a:r>
              <a:rPr lang="de-AT" dirty="0"/>
              <a:t>Infos zu Studienmöglichkeiten, Infoveranstaltungen, Wohnungsangeboten etc.</a:t>
            </a:r>
          </a:p>
          <a:p>
            <a:endParaRPr lang="de-AT" dirty="0"/>
          </a:p>
          <a:p>
            <a:r>
              <a:rPr lang="de-AT" dirty="0"/>
              <a:t>Alle Details über Zugangsvoraussetzungen, Bewerbung und Aufnahme:</a:t>
            </a:r>
          </a:p>
          <a:p>
            <a:pPr lvl="1"/>
            <a:r>
              <a:rPr lang="de-AT" dirty="0" err="1"/>
              <a:t>www.fhv.at</a:t>
            </a:r>
            <a:r>
              <a:rPr lang="de-AT" dirty="0"/>
              <a:t>/bewerbungsleitfaden </a:t>
            </a:r>
          </a:p>
          <a:p>
            <a:pPr lvl="1"/>
            <a:r>
              <a:rPr lang="de-AT" dirty="0" err="1"/>
              <a:t>www.fhv.at</a:t>
            </a:r>
            <a:r>
              <a:rPr lang="de-AT" dirty="0"/>
              <a:t>/bewerbungsleitfaden-master</a:t>
            </a:r>
            <a:br>
              <a:rPr lang="de-AT" dirty="0"/>
            </a:br>
            <a:endParaRPr lang="de-AT" dirty="0"/>
          </a:p>
          <a:p>
            <a:r>
              <a:rPr lang="de-AT" dirty="0"/>
              <a:t>Wichtige Termine: </a:t>
            </a:r>
            <a:endParaRPr lang="en-US" dirty="0"/>
          </a:p>
          <a:p>
            <a:pPr lvl="1"/>
            <a:r>
              <a:rPr lang="en-US" dirty="0" err="1"/>
              <a:t>Laufend</a:t>
            </a:r>
            <a:r>
              <a:rPr lang="en-US" dirty="0"/>
              <a:t> </a:t>
            </a:r>
            <a:r>
              <a:rPr lang="en-US" dirty="0" err="1"/>
              <a:t>ergänzen</a:t>
            </a:r>
            <a:r>
              <a:rPr lang="en-US" dirty="0"/>
              <a:t>…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8177564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ustom 2">
      <a:dk1>
        <a:srgbClr val="262626"/>
      </a:dk1>
      <a:lt1>
        <a:sysClr val="window" lastClr="FFFFFF"/>
      </a:lt1>
      <a:dk2>
        <a:srgbClr val="262626"/>
      </a:dk2>
      <a:lt2>
        <a:srgbClr val="FFFFFF"/>
      </a:lt2>
      <a:accent1>
        <a:srgbClr val="C11635"/>
      </a:accent1>
      <a:accent2>
        <a:srgbClr val="C02745"/>
      </a:accent2>
      <a:accent3>
        <a:srgbClr val="DE8091"/>
      </a:accent3>
      <a:accent4>
        <a:srgbClr val="EBB0BB"/>
      </a:accent4>
      <a:accent5>
        <a:srgbClr val="777777"/>
      </a:accent5>
      <a:accent6>
        <a:srgbClr val="A5A5A5"/>
      </a:accent6>
      <a:hlink>
        <a:srgbClr val="C11635"/>
      </a:hlink>
      <a:folHlink>
        <a:srgbClr val="C1163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0</TotalTime>
  <Words>261</Words>
  <Application>Microsoft Macintosh PowerPoint</Application>
  <PresentationFormat>Benutzerdefiniert</PresentationFormat>
  <Paragraphs>34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Lucida Grande</vt:lpstr>
      <vt:lpstr>Wingdings</vt:lpstr>
      <vt:lpstr>Default Theme</vt:lpstr>
      <vt:lpstr>Informationen für Studierende</vt:lpstr>
      <vt:lpstr>Anwendung der Aufzählungszeichen/Bilder</vt:lpstr>
      <vt:lpstr>Kontakt bei Fragen zu:</vt:lpstr>
      <vt:lpstr>PowerPoint-Präsentation</vt:lpstr>
      <vt:lpstr>PowerPoint-Präsentation</vt:lpstr>
      <vt:lpstr>PowerPoint-Präsentation</vt:lpstr>
      <vt:lpstr>PowerPoint-Präsentation</vt:lpstr>
      <vt:lpstr>Dies ist eine Kapitelfolie. Bild variabel</vt:lpstr>
      <vt:lpstr>Beispielseite nur Text</vt:lpstr>
      <vt:lpstr>PowerPoint-Präsentation</vt:lpstr>
      <vt:lpstr>Beispielseite Text und Bild</vt:lpstr>
      <vt:lpstr>PowerPoint-Präsentation</vt:lpstr>
      <vt:lpstr>PowerPoint-Präsentation</vt:lpstr>
    </vt:vector>
  </TitlesOfParts>
  <Company>University of Applied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Services</dc:creator>
  <cp:lastModifiedBy>WINKEL Melanie</cp:lastModifiedBy>
  <cp:revision>51</cp:revision>
  <dcterms:created xsi:type="dcterms:W3CDTF">2015-08-04T13:07:46Z</dcterms:created>
  <dcterms:modified xsi:type="dcterms:W3CDTF">2020-11-24T09:28:17Z</dcterms:modified>
</cp:coreProperties>
</file>