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9" r:id="rId2"/>
    <p:sldId id="291" r:id="rId3"/>
    <p:sldId id="290" r:id="rId4"/>
    <p:sldId id="720" r:id="rId5"/>
    <p:sldId id="298" r:id="rId6"/>
    <p:sldId id="719" r:id="rId7"/>
    <p:sldId id="261" r:id="rId8"/>
    <p:sldId id="721" r:id="rId9"/>
    <p:sldId id="707" r:id="rId10"/>
    <p:sldId id="723" r:id="rId11"/>
    <p:sldId id="722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E4C"/>
    <a:srgbClr val="9ACFF1"/>
    <a:srgbClr val="C0A1CC"/>
    <a:srgbClr val="FFDC5F"/>
    <a:srgbClr val="EE7551"/>
    <a:srgbClr val="C0A9D2"/>
    <a:srgbClr val="AD90B7"/>
    <a:srgbClr val="FDD462"/>
    <a:srgbClr val="84C5E2"/>
    <a:srgbClr val="E46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DD7D1-342E-5241-9C76-786F1E5C7338}" v="14" dt="2022-09-28T07:34:34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8"/>
    <p:restoredTop sz="94720"/>
  </p:normalViewPr>
  <p:slideViewPr>
    <p:cSldViewPr snapToGrid="0" snapToObjects="1">
      <p:cViewPr varScale="1">
        <p:scale>
          <a:sx n="97" d="100"/>
          <a:sy n="97" d="100"/>
        </p:scale>
        <p:origin x="216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ERZ Stefan" userId="6bb24303-8517-461f-9c62-6c6a8aec887e" providerId="ADAL" clId="{81FDD7D1-342E-5241-9C76-786F1E5C7338}"/>
    <pc:docChg chg="custSel addSld delSld modSld sldOrd">
      <pc:chgData name="BONERZ Stefan" userId="6bb24303-8517-461f-9c62-6c6a8aec887e" providerId="ADAL" clId="{81FDD7D1-342E-5241-9C76-786F1E5C7338}" dt="2022-09-28T07:35:00.435" v="462" actId="1076"/>
      <pc:docMkLst>
        <pc:docMk/>
      </pc:docMkLst>
      <pc:sldChg chg="del">
        <pc:chgData name="BONERZ Stefan" userId="6bb24303-8517-461f-9c62-6c6a8aec887e" providerId="ADAL" clId="{81FDD7D1-342E-5241-9C76-786F1E5C7338}" dt="2022-09-20T14:12:50.370" v="88" actId="2696"/>
        <pc:sldMkLst>
          <pc:docMk/>
          <pc:sldMk cId="2476527868" sldId="256"/>
        </pc:sldMkLst>
      </pc:sldChg>
      <pc:sldChg chg="add del">
        <pc:chgData name="BONERZ Stefan" userId="6bb24303-8517-461f-9c62-6c6a8aec887e" providerId="ADAL" clId="{81FDD7D1-342E-5241-9C76-786F1E5C7338}" dt="2022-09-23T12:52:46.453" v="113" actId="2696"/>
        <pc:sldMkLst>
          <pc:docMk/>
          <pc:sldMk cId="353502335" sldId="257"/>
        </pc:sldMkLst>
      </pc:sldChg>
      <pc:sldChg chg="del">
        <pc:chgData name="BONERZ Stefan" userId="6bb24303-8517-461f-9c62-6c6a8aec887e" providerId="ADAL" clId="{81FDD7D1-342E-5241-9C76-786F1E5C7338}" dt="2022-09-23T12:55:18.444" v="138" actId="2696"/>
        <pc:sldMkLst>
          <pc:docMk/>
          <pc:sldMk cId="1446318924" sldId="258"/>
        </pc:sldMkLst>
      </pc:sldChg>
      <pc:sldChg chg="add">
        <pc:chgData name="BONERZ Stefan" userId="6bb24303-8517-461f-9c62-6c6a8aec887e" providerId="ADAL" clId="{81FDD7D1-342E-5241-9C76-786F1E5C7338}" dt="2022-09-08T08:26:14.402" v="1"/>
        <pc:sldMkLst>
          <pc:docMk/>
          <pc:sldMk cId="823449060" sldId="261"/>
        </pc:sldMkLst>
      </pc:sldChg>
      <pc:sldChg chg="del">
        <pc:chgData name="BONERZ Stefan" userId="6bb24303-8517-461f-9c62-6c6a8aec887e" providerId="ADAL" clId="{81FDD7D1-342E-5241-9C76-786F1E5C7338}" dt="2022-09-23T12:37:24.950" v="92" actId="2696"/>
        <pc:sldMkLst>
          <pc:docMk/>
          <pc:sldMk cId="1821645169" sldId="270"/>
        </pc:sldMkLst>
      </pc:sldChg>
      <pc:sldChg chg="del">
        <pc:chgData name="BONERZ Stefan" userId="6bb24303-8517-461f-9c62-6c6a8aec887e" providerId="ADAL" clId="{81FDD7D1-342E-5241-9C76-786F1E5C7338}" dt="2022-09-23T12:55:32.826" v="141" actId="2696"/>
        <pc:sldMkLst>
          <pc:docMk/>
          <pc:sldMk cId="3736298723" sldId="272"/>
        </pc:sldMkLst>
      </pc:sldChg>
      <pc:sldChg chg="del">
        <pc:chgData name="BONERZ Stefan" userId="6bb24303-8517-461f-9c62-6c6a8aec887e" providerId="ADAL" clId="{81FDD7D1-342E-5241-9C76-786F1E5C7338}" dt="2022-09-20T14:12:56.754" v="89" actId="2696"/>
        <pc:sldMkLst>
          <pc:docMk/>
          <pc:sldMk cId="1923597813" sldId="275"/>
        </pc:sldMkLst>
      </pc:sldChg>
      <pc:sldChg chg="del">
        <pc:chgData name="BONERZ Stefan" userId="6bb24303-8517-461f-9c62-6c6a8aec887e" providerId="ADAL" clId="{81FDD7D1-342E-5241-9C76-786F1E5C7338}" dt="2022-09-20T14:13:22.838" v="90" actId="2696"/>
        <pc:sldMkLst>
          <pc:docMk/>
          <pc:sldMk cId="2724863193" sldId="276"/>
        </pc:sldMkLst>
      </pc:sldChg>
      <pc:sldChg chg="del">
        <pc:chgData name="BONERZ Stefan" userId="6bb24303-8517-461f-9c62-6c6a8aec887e" providerId="ADAL" clId="{81FDD7D1-342E-5241-9C76-786F1E5C7338}" dt="2022-09-23T12:55:23.418" v="140" actId="2696"/>
        <pc:sldMkLst>
          <pc:docMk/>
          <pc:sldMk cId="1694311053" sldId="277"/>
        </pc:sldMkLst>
      </pc:sldChg>
      <pc:sldChg chg="del">
        <pc:chgData name="BONERZ Stefan" userId="6bb24303-8517-461f-9c62-6c6a8aec887e" providerId="ADAL" clId="{81FDD7D1-342E-5241-9C76-786F1E5C7338}" dt="2022-09-23T12:55:00.090" v="137" actId="2696"/>
        <pc:sldMkLst>
          <pc:docMk/>
          <pc:sldMk cId="565896094" sldId="283"/>
        </pc:sldMkLst>
      </pc:sldChg>
      <pc:sldChg chg="del">
        <pc:chgData name="BONERZ Stefan" userId="6bb24303-8517-461f-9c62-6c6a8aec887e" providerId="ADAL" clId="{81FDD7D1-342E-5241-9C76-786F1E5C7338}" dt="2022-09-08T08:26:48.297" v="3" actId="2696"/>
        <pc:sldMkLst>
          <pc:docMk/>
          <pc:sldMk cId="1677705791" sldId="285"/>
        </pc:sldMkLst>
      </pc:sldChg>
      <pc:sldChg chg="addSp modSp add mod ord">
        <pc:chgData name="BONERZ Stefan" userId="6bb24303-8517-461f-9c62-6c6a8aec887e" providerId="ADAL" clId="{81FDD7D1-342E-5241-9C76-786F1E5C7338}" dt="2022-09-20T14:12:01.848" v="87" actId="1076"/>
        <pc:sldMkLst>
          <pc:docMk/>
          <pc:sldMk cId="2585061888" sldId="289"/>
        </pc:sldMkLst>
        <pc:spChg chg="add mod">
          <ac:chgData name="BONERZ Stefan" userId="6bb24303-8517-461f-9c62-6c6a8aec887e" providerId="ADAL" clId="{81FDD7D1-342E-5241-9C76-786F1E5C7338}" dt="2022-09-20T14:12:01.848" v="87" actId="1076"/>
          <ac:spMkLst>
            <pc:docMk/>
            <pc:sldMk cId="2585061888" sldId="289"/>
            <ac:spMk id="3" creationId="{6C57DE4C-683A-8653-78EB-6D4225FD40EE}"/>
          </ac:spMkLst>
        </pc:spChg>
        <pc:spChg chg="mod">
          <ac:chgData name="BONERZ Stefan" userId="6bb24303-8517-461f-9c62-6c6a8aec887e" providerId="ADAL" clId="{81FDD7D1-342E-5241-9C76-786F1E5C7338}" dt="2022-09-20T13:55:56.113" v="75" actId="1036"/>
          <ac:spMkLst>
            <pc:docMk/>
            <pc:sldMk cId="2585061888" sldId="289"/>
            <ac:spMk id="8" creationId="{0AAA63AD-8AC2-B64C-8995-96B2A7CC0F22}"/>
          </ac:spMkLst>
        </pc:spChg>
      </pc:sldChg>
      <pc:sldChg chg="modSp add mod ord">
        <pc:chgData name="BONERZ Stefan" userId="6bb24303-8517-461f-9c62-6c6a8aec887e" providerId="ADAL" clId="{81FDD7D1-342E-5241-9C76-786F1E5C7338}" dt="2022-09-23T12:49:21.279" v="104"/>
        <pc:sldMkLst>
          <pc:docMk/>
          <pc:sldMk cId="3866991756" sldId="290"/>
        </pc:sldMkLst>
        <pc:spChg chg="mod">
          <ac:chgData name="BONERZ Stefan" userId="6bb24303-8517-461f-9c62-6c6a8aec887e" providerId="ADAL" clId="{81FDD7D1-342E-5241-9C76-786F1E5C7338}" dt="2022-09-23T12:48:37.840" v="103" actId="20577"/>
          <ac:spMkLst>
            <pc:docMk/>
            <pc:sldMk cId="3866991756" sldId="290"/>
            <ac:spMk id="2" creationId="{95374C86-8665-5C4C-808A-49ABDCDFB74A}"/>
          </ac:spMkLst>
        </pc:spChg>
        <pc:picChg chg="mod">
          <ac:chgData name="BONERZ Stefan" userId="6bb24303-8517-461f-9c62-6c6a8aec887e" providerId="ADAL" clId="{81FDD7D1-342E-5241-9C76-786F1E5C7338}" dt="2022-09-23T12:49:21.279" v="104"/>
          <ac:picMkLst>
            <pc:docMk/>
            <pc:sldMk cId="3866991756" sldId="290"/>
            <ac:picMk id="10" creationId="{B526A35F-BD28-85E2-9568-92D86FBF2697}"/>
          </ac:picMkLst>
        </pc:picChg>
      </pc:sldChg>
      <pc:sldChg chg="add ord">
        <pc:chgData name="BONERZ Stefan" userId="6bb24303-8517-461f-9c62-6c6a8aec887e" providerId="ADAL" clId="{81FDD7D1-342E-5241-9C76-786F1E5C7338}" dt="2022-09-08T08:26:54.134" v="4" actId="20578"/>
        <pc:sldMkLst>
          <pc:docMk/>
          <pc:sldMk cId="1085708785" sldId="291"/>
        </pc:sldMkLst>
      </pc:sldChg>
      <pc:sldChg chg="add del">
        <pc:chgData name="BONERZ Stefan" userId="6bb24303-8517-461f-9c62-6c6a8aec887e" providerId="ADAL" clId="{81FDD7D1-342E-5241-9C76-786F1E5C7338}" dt="2022-09-23T12:52:38.906" v="112" actId="2696"/>
        <pc:sldMkLst>
          <pc:docMk/>
          <pc:sldMk cId="1358201552" sldId="293"/>
        </pc:sldMkLst>
      </pc:sldChg>
      <pc:sldChg chg="delSp modSp mod">
        <pc:chgData name="BONERZ Stefan" userId="6bb24303-8517-461f-9c62-6c6a8aec887e" providerId="ADAL" clId="{81FDD7D1-342E-5241-9C76-786F1E5C7338}" dt="2022-09-23T12:59:28.695" v="180" actId="20577"/>
        <pc:sldMkLst>
          <pc:docMk/>
          <pc:sldMk cId="2138669689" sldId="298"/>
        </pc:sldMkLst>
        <pc:spChg chg="mod">
          <ac:chgData name="BONERZ Stefan" userId="6bb24303-8517-461f-9c62-6c6a8aec887e" providerId="ADAL" clId="{81FDD7D1-342E-5241-9C76-786F1E5C7338}" dt="2022-09-23T12:59:28.695" v="180" actId="20577"/>
          <ac:spMkLst>
            <pc:docMk/>
            <pc:sldMk cId="2138669689" sldId="298"/>
            <ac:spMk id="19" creationId="{80E02FD2-0ACC-4A41-9D06-0C58DD2DC27E}"/>
          </ac:spMkLst>
        </pc:spChg>
        <pc:spChg chg="del">
          <ac:chgData name="BONERZ Stefan" userId="6bb24303-8517-461f-9c62-6c6a8aec887e" providerId="ADAL" clId="{81FDD7D1-342E-5241-9C76-786F1E5C7338}" dt="2022-09-23T12:59:25.906" v="179" actId="478"/>
          <ac:spMkLst>
            <pc:docMk/>
            <pc:sldMk cId="2138669689" sldId="298"/>
            <ac:spMk id="21" creationId="{F9E8040C-D8FA-E147-9E70-95F576A86288}"/>
          </ac:spMkLst>
        </pc:spChg>
      </pc:sldChg>
      <pc:sldChg chg="del">
        <pc:chgData name="BONERZ Stefan" userId="6bb24303-8517-461f-9c62-6c6a8aec887e" providerId="ADAL" clId="{81FDD7D1-342E-5241-9C76-786F1E5C7338}" dt="2022-09-23T12:54:58.491" v="136" actId="2696"/>
        <pc:sldMkLst>
          <pc:docMk/>
          <pc:sldMk cId="3264332150" sldId="303"/>
        </pc:sldMkLst>
      </pc:sldChg>
      <pc:sldChg chg="modSp del mod">
        <pc:chgData name="BONERZ Stefan" userId="6bb24303-8517-461f-9c62-6c6a8aec887e" providerId="ADAL" clId="{81FDD7D1-342E-5241-9C76-786F1E5C7338}" dt="2022-09-23T12:55:22.197" v="139" actId="2696"/>
        <pc:sldMkLst>
          <pc:docMk/>
          <pc:sldMk cId="3564691010" sldId="312"/>
        </pc:sldMkLst>
        <pc:spChg chg="mod">
          <ac:chgData name="BONERZ Stefan" userId="6bb24303-8517-461f-9c62-6c6a8aec887e" providerId="ADAL" clId="{81FDD7D1-342E-5241-9C76-786F1E5C7338}" dt="2022-09-08T08:28:36.185" v="6" actId="20577"/>
          <ac:spMkLst>
            <pc:docMk/>
            <pc:sldMk cId="3564691010" sldId="312"/>
            <ac:spMk id="12" creationId="{D12A198E-DE84-6145-BD24-3AE887A10ECD}"/>
          </ac:spMkLst>
        </pc:spChg>
      </pc:sldChg>
      <pc:sldChg chg="add del">
        <pc:chgData name="BONERZ Stefan" userId="6bb24303-8517-461f-9c62-6c6a8aec887e" providerId="ADAL" clId="{81FDD7D1-342E-5241-9C76-786F1E5C7338}" dt="2022-09-23T12:52:38.906" v="112" actId="2696"/>
        <pc:sldMkLst>
          <pc:docMk/>
          <pc:sldMk cId="2894428929" sldId="313"/>
        </pc:sldMkLst>
      </pc:sldChg>
      <pc:sldChg chg="modSp add mod ord">
        <pc:chgData name="BONERZ Stefan" userId="6bb24303-8517-461f-9c62-6c6a8aec887e" providerId="ADAL" clId="{81FDD7D1-342E-5241-9C76-786F1E5C7338}" dt="2022-09-23T13:01:24.709" v="249" actId="1036"/>
        <pc:sldMkLst>
          <pc:docMk/>
          <pc:sldMk cId="1997982663" sldId="707"/>
        </pc:sldMkLst>
        <pc:spChg chg="mod">
          <ac:chgData name="BONERZ Stefan" userId="6bb24303-8517-461f-9c62-6c6a8aec887e" providerId="ADAL" clId="{81FDD7D1-342E-5241-9C76-786F1E5C7338}" dt="2022-09-23T13:01:24.709" v="249" actId="1036"/>
          <ac:spMkLst>
            <pc:docMk/>
            <pc:sldMk cId="1997982663" sldId="707"/>
            <ac:spMk id="3" creationId="{388599D0-0D9F-0045-A9B0-DE15379FB801}"/>
          </ac:spMkLst>
        </pc:spChg>
        <pc:spChg chg="mod">
          <ac:chgData name="BONERZ Stefan" userId="6bb24303-8517-461f-9c62-6c6a8aec887e" providerId="ADAL" clId="{81FDD7D1-342E-5241-9C76-786F1E5C7338}" dt="2022-09-23T13:01:17.654" v="236" actId="27636"/>
          <ac:spMkLst>
            <pc:docMk/>
            <pc:sldMk cId="1997982663" sldId="707"/>
            <ac:spMk id="4" creationId="{C08E8184-8488-4ED8-8D62-144B4F7AE05B}"/>
          </ac:spMkLst>
        </pc:spChg>
      </pc:sldChg>
      <pc:sldChg chg="add">
        <pc:chgData name="BONERZ Stefan" userId="6bb24303-8517-461f-9c62-6c6a8aec887e" providerId="ADAL" clId="{81FDD7D1-342E-5241-9C76-786F1E5C7338}" dt="2022-09-23T12:37:20.177" v="91"/>
        <pc:sldMkLst>
          <pc:docMk/>
          <pc:sldMk cId="3851450905" sldId="719"/>
        </pc:sldMkLst>
      </pc:sldChg>
      <pc:sldChg chg="addSp delSp modSp add mod delAnim">
        <pc:chgData name="BONERZ Stefan" userId="6bb24303-8517-461f-9c62-6c6a8aec887e" providerId="ADAL" clId="{81FDD7D1-342E-5241-9C76-786F1E5C7338}" dt="2022-09-23T12:51:20.532" v="111" actId="14100"/>
        <pc:sldMkLst>
          <pc:docMk/>
          <pc:sldMk cId="2038703671" sldId="720"/>
        </pc:sldMkLst>
        <pc:spChg chg="del">
          <ac:chgData name="BONERZ Stefan" userId="6bb24303-8517-461f-9c62-6c6a8aec887e" providerId="ADAL" clId="{81FDD7D1-342E-5241-9C76-786F1E5C7338}" dt="2022-09-23T12:49:53.470" v="107" actId="478"/>
          <ac:spMkLst>
            <pc:docMk/>
            <pc:sldMk cId="2038703671" sldId="720"/>
            <ac:spMk id="2" creationId="{95374C86-8665-5C4C-808A-49ABDCDFB74A}"/>
          </ac:spMkLst>
        </pc:spChg>
        <pc:spChg chg="add del mod">
          <ac:chgData name="BONERZ Stefan" userId="6bb24303-8517-461f-9c62-6c6a8aec887e" providerId="ADAL" clId="{81FDD7D1-342E-5241-9C76-786F1E5C7338}" dt="2022-09-23T12:49:54.810" v="108" actId="478"/>
          <ac:spMkLst>
            <pc:docMk/>
            <pc:sldMk cId="2038703671" sldId="720"/>
            <ac:spMk id="4" creationId="{92D73473-7ABD-0672-3CDD-895639B51EB4}"/>
          </ac:spMkLst>
        </pc:spChg>
        <pc:picChg chg="add mod">
          <ac:chgData name="BONERZ Stefan" userId="6bb24303-8517-461f-9c62-6c6a8aec887e" providerId="ADAL" clId="{81FDD7D1-342E-5241-9C76-786F1E5C7338}" dt="2022-09-23T12:51:20.532" v="111" actId="14100"/>
          <ac:picMkLst>
            <pc:docMk/>
            <pc:sldMk cId="2038703671" sldId="720"/>
            <ac:picMk id="5" creationId="{8AB74BBC-3FBD-6F4B-5E97-179EE2A11A3B}"/>
          </ac:picMkLst>
        </pc:picChg>
        <pc:picChg chg="del">
          <ac:chgData name="BONERZ Stefan" userId="6bb24303-8517-461f-9c62-6c6a8aec887e" providerId="ADAL" clId="{81FDD7D1-342E-5241-9C76-786F1E5C7338}" dt="2022-09-23T12:49:49.501" v="106" actId="478"/>
          <ac:picMkLst>
            <pc:docMk/>
            <pc:sldMk cId="2038703671" sldId="720"/>
            <ac:picMk id="10" creationId="{B526A35F-BD28-85E2-9568-92D86FBF2697}"/>
          </ac:picMkLst>
        </pc:picChg>
      </pc:sldChg>
      <pc:sldChg chg="addSp delSp modSp add mod ord">
        <pc:chgData name="BONERZ Stefan" userId="6bb24303-8517-461f-9c62-6c6a8aec887e" providerId="ADAL" clId="{81FDD7D1-342E-5241-9C76-786F1E5C7338}" dt="2022-09-23T12:54:03.709" v="135" actId="1037"/>
        <pc:sldMkLst>
          <pc:docMk/>
          <pc:sldMk cId="1271006571" sldId="721"/>
        </pc:sldMkLst>
        <pc:spChg chg="del">
          <ac:chgData name="BONERZ Stefan" userId="6bb24303-8517-461f-9c62-6c6a8aec887e" providerId="ADAL" clId="{81FDD7D1-342E-5241-9C76-786F1E5C7338}" dt="2022-09-23T12:53:45.494" v="116" actId="478"/>
          <ac:spMkLst>
            <pc:docMk/>
            <pc:sldMk cId="1271006571" sldId="721"/>
            <ac:spMk id="2" creationId="{BD53BACF-6C67-A74B-A4DF-955331895A80}"/>
          </ac:spMkLst>
        </pc:spChg>
        <pc:spChg chg="del">
          <ac:chgData name="BONERZ Stefan" userId="6bb24303-8517-461f-9c62-6c6a8aec887e" providerId="ADAL" clId="{81FDD7D1-342E-5241-9C76-786F1E5C7338}" dt="2022-09-23T12:53:45.494" v="116" actId="478"/>
          <ac:spMkLst>
            <pc:docMk/>
            <pc:sldMk cId="1271006571" sldId="721"/>
            <ac:spMk id="3" creationId="{A80ABFB6-AB57-EB43-9D7F-5B83C45DC1A4}"/>
          </ac:spMkLst>
        </pc:spChg>
        <pc:spChg chg="add del mod">
          <ac:chgData name="BONERZ Stefan" userId="6bb24303-8517-461f-9c62-6c6a8aec887e" providerId="ADAL" clId="{81FDD7D1-342E-5241-9C76-786F1E5C7338}" dt="2022-09-23T12:53:51.265" v="118" actId="478"/>
          <ac:spMkLst>
            <pc:docMk/>
            <pc:sldMk cId="1271006571" sldId="721"/>
            <ac:spMk id="6" creationId="{4E2AB4B8-833D-2F48-105F-FBCC9AFC4675}"/>
          </ac:spMkLst>
        </pc:spChg>
        <pc:spChg chg="add del mod">
          <ac:chgData name="BONERZ Stefan" userId="6bb24303-8517-461f-9c62-6c6a8aec887e" providerId="ADAL" clId="{81FDD7D1-342E-5241-9C76-786F1E5C7338}" dt="2022-09-23T12:53:48.590" v="117" actId="478"/>
          <ac:spMkLst>
            <pc:docMk/>
            <pc:sldMk cId="1271006571" sldId="721"/>
            <ac:spMk id="8" creationId="{73C7F952-79DC-EB60-EF67-4384CE7480FE}"/>
          </ac:spMkLst>
        </pc:spChg>
        <pc:picChg chg="del">
          <ac:chgData name="BONERZ Stefan" userId="6bb24303-8517-461f-9c62-6c6a8aec887e" providerId="ADAL" clId="{81FDD7D1-342E-5241-9C76-786F1E5C7338}" dt="2022-09-23T12:53:45.494" v="116" actId="478"/>
          <ac:picMkLst>
            <pc:docMk/>
            <pc:sldMk cId="1271006571" sldId="721"/>
            <ac:picMk id="5" creationId="{BFA28C41-9891-1AE3-4777-37DD0B5102DB}"/>
          </ac:picMkLst>
        </pc:picChg>
        <pc:picChg chg="add mod">
          <ac:chgData name="BONERZ Stefan" userId="6bb24303-8517-461f-9c62-6c6a8aec887e" providerId="ADAL" clId="{81FDD7D1-342E-5241-9C76-786F1E5C7338}" dt="2022-09-23T12:54:03.709" v="135" actId="1037"/>
          <ac:picMkLst>
            <pc:docMk/>
            <pc:sldMk cId="1271006571" sldId="721"/>
            <ac:picMk id="9" creationId="{1A195AFE-F739-E995-4F8A-D6713DDFBFCE}"/>
          </ac:picMkLst>
        </pc:picChg>
      </pc:sldChg>
      <pc:sldChg chg="addSp delSp modSp add mod ord">
        <pc:chgData name="BONERZ Stefan" userId="6bb24303-8517-461f-9c62-6c6a8aec887e" providerId="ADAL" clId="{81FDD7D1-342E-5241-9C76-786F1E5C7338}" dt="2022-09-23T12:56:56.530" v="153" actId="1076"/>
        <pc:sldMkLst>
          <pc:docMk/>
          <pc:sldMk cId="3835832184" sldId="722"/>
        </pc:sldMkLst>
        <pc:spChg chg="del">
          <ac:chgData name="BONERZ Stefan" userId="6bb24303-8517-461f-9c62-6c6a8aec887e" providerId="ADAL" clId="{81FDD7D1-342E-5241-9C76-786F1E5C7338}" dt="2022-09-23T12:56:33.720" v="146" actId="478"/>
          <ac:spMkLst>
            <pc:docMk/>
            <pc:sldMk cId="3835832184" sldId="722"/>
            <ac:spMk id="2" creationId="{BD53BACF-6C67-A74B-A4DF-955331895A80}"/>
          </ac:spMkLst>
        </pc:spChg>
        <pc:spChg chg="del">
          <ac:chgData name="BONERZ Stefan" userId="6bb24303-8517-461f-9c62-6c6a8aec887e" providerId="ADAL" clId="{81FDD7D1-342E-5241-9C76-786F1E5C7338}" dt="2022-09-23T12:56:33.720" v="146" actId="478"/>
          <ac:spMkLst>
            <pc:docMk/>
            <pc:sldMk cId="3835832184" sldId="722"/>
            <ac:spMk id="3" creationId="{A80ABFB6-AB57-EB43-9D7F-5B83C45DC1A4}"/>
          </ac:spMkLst>
        </pc:spChg>
        <pc:spChg chg="add del mod">
          <ac:chgData name="BONERZ Stefan" userId="6bb24303-8517-461f-9c62-6c6a8aec887e" providerId="ADAL" clId="{81FDD7D1-342E-5241-9C76-786F1E5C7338}" dt="2022-09-23T12:56:36.907" v="147" actId="478"/>
          <ac:spMkLst>
            <pc:docMk/>
            <pc:sldMk cId="3835832184" sldId="722"/>
            <ac:spMk id="6" creationId="{47C9D9AA-87A4-92A1-1F1F-E1ACDE0E1625}"/>
          </ac:spMkLst>
        </pc:spChg>
        <pc:spChg chg="add del mod">
          <ac:chgData name="BONERZ Stefan" userId="6bb24303-8517-461f-9c62-6c6a8aec887e" providerId="ADAL" clId="{81FDD7D1-342E-5241-9C76-786F1E5C7338}" dt="2022-09-23T12:56:40.943" v="149" actId="478"/>
          <ac:spMkLst>
            <pc:docMk/>
            <pc:sldMk cId="3835832184" sldId="722"/>
            <ac:spMk id="8" creationId="{E3BABB5C-A8F2-1C93-D9A2-93141CDED3A0}"/>
          </ac:spMkLst>
        </pc:spChg>
        <pc:picChg chg="del">
          <ac:chgData name="BONERZ Stefan" userId="6bb24303-8517-461f-9c62-6c6a8aec887e" providerId="ADAL" clId="{81FDD7D1-342E-5241-9C76-786F1E5C7338}" dt="2022-09-23T12:56:39.020" v="148" actId="478"/>
          <ac:picMkLst>
            <pc:docMk/>
            <pc:sldMk cId="3835832184" sldId="722"/>
            <ac:picMk id="5" creationId="{BFA28C41-9891-1AE3-4777-37DD0B5102DB}"/>
          </ac:picMkLst>
        </pc:picChg>
        <pc:picChg chg="add mod">
          <ac:chgData name="BONERZ Stefan" userId="6bb24303-8517-461f-9c62-6c6a8aec887e" providerId="ADAL" clId="{81FDD7D1-342E-5241-9C76-786F1E5C7338}" dt="2022-09-23T12:56:56.530" v="153" actId="1076"/>
          <ac:picMkLst>
            <pc:docMk/>
            <pc:sldMk cId="3835832184" sldId="722"/>
            <ac:picMk id="9" creationId="{7C2E2DAA-DA6A-00CB-94D4-FF76E0EF9085}"/>
          </ac:picMkLst>
        </pc:picChg>
      </pc:sldChg>
      <pc:sldChg chg="addSp delSp modSp add mod">
        <pc:chgData name="BONERZ Stefan" userId="6bb24303-8517-461f-9c62-6c6a8aec887e" providerId="ADAL" clId="{81FDD7D1-342E-5241-9C76-786F1E5C7338}" dt="2022-09-28T07:35:00.435" v="462" actId="1076"/>
        <pc:sldMkLst>
          <pc:docMk/>
          <pc:sldMk cId="1408605674" sldId="723"/>
        </pc:sldMkLst>
        <pc:spChg chg="add mod">
          <ac:chgData name="BONERZ Stefan" userId="6bb24303-8517-461f-9c62-6c6a8aec887e" providerId="ADAL" clId="{81FDD7D1-342E-5241-9C76-786F1E5C7338}" dt="2022-09-23T13:03:26.853" v="256" actId="20577"/>
          <ac:spMkLst>
            <pc:docMk/>
            <pc:sldMk cId="1408605674" sldId="723"/>
            <ac:spMk id="2" creationId="{3B7E89FD-16BB-D25F-18BC-3D76B16148B6}"/>
          </ac:spMkLst>
        </pc:spChg>
        <pc:spChg chg="add mod">
          <ac:chgData name="BONERZ Stefan" userId="6bb24303-8517-461f-9c62-6c6a8aec887e" providerId="ADAL" clId="{81FDD7D1-342E-5241-9C76-786F1E5C7338}" dt="2022-09-23T13:07:11.884" v="457" actId="115"/>
          <ac:spMkLst>
            <pc:docMk/>
            <pc:sldMk cId="1408605674" sldId="723"/>
            <ac:spMk id="3" creationId="{2D2FECD8-BA46-3A4C-3746-F1ECF536BB2C}"/>
          </ac:spMkLst>
        </pc:spChg>
        <pc:picChg chg="add mod">
          <ac:chgData name="BONERZ Stefan" userId="6bb24303-8517-461f-9c62-6c6a8aec887e" providerId="ADAL" clId="{81FDD7D1-342E-5241-9C76-786F1E5C7338}" dt="2022-09-28T07:35:00.435" v="462" actId="1076"/>
          <ac:picMkLst>
            <pc:docMk/>
            <pc:sldMk cId="1408605674" sldId="723"/>
            <ac:picMk id="5" creationId="{3AF08519-04A4-6246-FC71-F2692B1CA702}"/>
          </ac:picMkLst>
        </pc:picChg>
        <pc:picChg chg="del">
          <ac:chgData name="BONERZ Stefan" userId="6bb24303-8517-461f-9c62-6c6a8aec887e" providerId="ADAL" clId="{81FDD7D1-342E-5241-9C76-786F1E5C7338}" dt="2022-09-23T13:02:24.617" v="251" actId="478"/>
          <ac:picMkLst>
            <pc:docMk/>
            <pc:sldMk cId="1408605674" sldId="723"/>
            <ac:picMk id="9" creationId="{7C2E2DAA-DA6A-00CB-94D4-FF76E0EF90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B36C-DD3B-E24C-8780-92D3F73D1095}" type="datetimeFigureOut">
              <a:rPr lang="de-DE" smtClean="0"/>
              <a:t>28.09.22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F8906-EE6A-5A4A-B6D4-790FF282F6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644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559CB-5915-044A-9C3F-1D0B43625370}" type="slidenum">
              <a:rPr lang="en-AT" smtClean="0"/>
              <a:t>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15006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559CB-5915-044A-9C3F-1D0B43625370}" type="slidenum">
              <a:rPr lang="en-AT" smtClean="0"/>
              <a:t>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4427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F8906-EE6A-5A4A-B6D4-790FF282F6C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168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noProof="0" dirty="0"/>
              <a:t>Eingebettet in eine</a:t>
            </a:r>
            <a:r>
              <a:rPr lang="de-AT" baseline="0" noProof="0" dirty="0"/>
              <a:t> der wirtschaftlich stärksten Regionen Europas – starke Unternehmenspartnerschaften</a:t>
            </a:r>
          </a:p>
          <a:p>
            <a:r>
              <a:rPr lang="de-AT" baseline="0" noProof="0" dirty="0"/>
              <a:t>Vorarlberg zählt zu den wirtschaftlich leistungsfähigsten europäischen Räumen. Die regionale Wirtschaft bietet eine hohe Branchenvielfalt, die spannende Möglichkeiten für praxisorientierte Projekte, Berufspraktika und vielfältige Jobchancen schafft.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4086B-B138-4A3E-85DC-A9BE7B315020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2964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noProof="0" dirty="0"/>
              <a:t>Eingebettet in eine</a:t>
            </a:r>
            <a:r>
              <a:rPr lang="de-AT" baseline="0" noProof="0" dirty="0"/>
              <a:t> der wirtschaftlich stärksten Regionen Europas – starke Unternehmenspartnerschaften</a:t>
            </a:r>
          </a:p>
          <a:p>
            <a:r>
              <a:rPr lang="de-AT" baseline="0" noProof="0" dirty="0"/>
              <a:t>Vorarlberg zählt zu den wirtschaftlich leistungsfähigsten europäischen Räumen. Die regionale Wirtschaft bietet eine hohe Branchenvielfalt, die spannende Möglichkeiten für praxisorientierte Projekte, Berufspraktika und vielfältige Jobchancen schafft.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4086B-B138-4A3E-85DC-A9BE7B315020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368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4086B-B138-4A3E-85DC-A9BE7B315020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284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noProof="0" dirty="0"/>
              <a:t>Eingebettet in eine</a:t>
            </a:r>
            <a:r>
              <a:rPr lang="de-AT" baseline="0" noProof="0" dirty="0"/>
              <a:t> der wirtschaftlich stärksten Regionen Europas – starke Unternehmenspartnerschaften</a:t>
            </a:r>
          </a:p>
          <a:p>
            <a:r>
              <a:rPr lang="de-AT" baseline="0" noProof="0" dirty="0"/>
              <a:t>Vorarlberg zählt zu den wirtschaftlich leistungsfähigsten europäischen Räumen. Die regionale Wirtschaft bietet eine hohe Branchenvielfalt, die spannende Möglichkeiten für praxisorientierte Projekte, Berufspraktika und vielfältige Jobchancen schafft.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4086B-B138-4A3E-85DC-A9BE7B315020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3876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noProof="0" dirty="0"/>
              <a:t>Eingebettet in eine</a:t>
            </a:r>
            <a:r>
              <a:rPr lang="de-AT" baseline="0" noProof="0" dirty="0"/>
              <a:t> der wirtschaftlich stärksten Regionen Europas – starke Unternehmenspartnerschaften</a:t>
            </a:r>
          </a:p>
          <a:p>
            <a:r>
              <a:rPr lang="de-AT" baseline="0" noProof="0" dirty="0"/>
              <a:t>Vorarlberg zählt zu den wirtschaftlich leistungsfähigsten europäischen Räumen. Die regionale Wirtschaft bietet eine hohe Branchenvielfalt, die spannende Möglichkeiten für praxisorientierte Projekte, Berufspraktika und vielfältige Jobchancen schafft.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4086B-B138-4A3E-85DC-A9BE7B315020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31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1" y="-1"/>
            <a:ext cx="5144429" cy="6858001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7047571" cy="5107259"/>
          </a:xfrm>
          <a:prstGeom prst="rect">
            <a:avLst/>
          </a:prstGeom>
          <a:solidFill>
            <a:srgbClr val="C0A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-4520" y="5107259"/>
            <a:ext cx="7047571" cy="175074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8E9BB3-7E63-A44D-A165-D6A7CF70C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0152" y="368300"/>
            <a:ext cx="1503556" cy="1503556"/>
          </a:xfrm>
          <a:prstGeom prst="rect">
            <a:avLst/>
          </a:prstGeom>
        </p:spPr>
      </p:pic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AC2916B-617B-EA4A-AF07-5419FA25F9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8" y="375202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C8F07F7-4AF6-7844-89E0-DC259179FC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8" y="531590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921CC9-102C-354E-9CE6-FC36CD10B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342" y="369129"/>
            <a:ext cx="1868355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9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  <p15:guide id="5" orient="horz" pos="232">
          <p15:clr>
            <a:srgbClr val="FBAE40"/>
          </p15:clr>
        </p15:guide>
        <p15:guide id="7" pos="7446">
          <p15:clr>
            <a:srgbClr val="FBAE40"/>
          </p15:clr>
        </p15:guide>
        <p15:guide id="8" pos="25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itat">
    <p:bg>
      <p:bgPr>
        <a:solidFill>
          <a:srgbClr val="9A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831FAD21-4BCE-E248-828A-2AE196F79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6316663" cy="3933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Zitat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756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_Folie_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96B7C7A7-E104-F742-8A3A-4EE7F0D18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29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ne_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2CEC39-1548-9145-A7E2-63DA9D9D26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686785" cy="82562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68DE0C-60A9-114E-A323-A8B5CD45B5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260000"/>
            <a:ext cx="8429625" cy="40052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buSzPct val="120000"/>
              <a:buFont typeface="Wingdings" pitchFamily="2" charset="2"/>
              <a:buChar char="§"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 Punkt 1</a:t>
            </a:r>
          </a:p>
          <a:p>
            <a:pPr lvl="0"/>
            <a:r>
              <a:rPr lang="de-DE" dirty="0"/>
              <a:t> Punkt 2
 Punkt 3</a:t>
            </a:r>
          </a:p>
          <a:p>
            <a:pPr lvl="1"/>
            <a:r>
              <a:rPr lang="de-DE" dirty="0"/>
              <a:t> Unterpunkt</a:t>
            </a:r>
          </a:p>
          <a:p>
            <a:pPr lvl="1"/>
            <a:r>
              <a:rPr lang="de-DE" dirty="0"/>
              <a:t> Unterpunkt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940482-9150-D444-902A-A91A745BC5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84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ngere_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2CEC39-1548-9145-A7E2-63DA9D9D26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686785" cy="82562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68DE0C-60A9-114E-A323-A8B5CD45B5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440000"/>
            <a:ext cx="8429625" cy="40052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ts val="4500"/>
              </a:lnSpc>
              <a:spcBef>
                <a:spcPts val="0"/>
              </a:spcBef>
              <a:spcAft>
                <a:spcPts val="2400"/>
              </a:spcAft>
              <a:buSzPct val="120000"/>
              <a:buFont typeface="Wingdings" pitchFamily="2" charset="2"/>
              <a:buChar char="§"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 Ganzer Satz oder Absatz.</a:t>
            </a:r>
          </a:p>
          <a:p>
            <a:r>
              <a:rPr lang="de-DE" dirty="0"/>
              <a:t> Ganzer Satz oder Absatz. Der Satz</a:t>
            </a:r>
            <a:br>
              <a:rPr lang="de-DE" dirty="0"/>
            </a:br>
            <a:r>
              <a:rPr lang="de-DE" dirty="0"/>
              <a:t> kann auch länger sein.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9CDAE5-CD32-EF4F-A8BB-2DFDB51C7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5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Absa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2CEC39-1548-9145-A7E2-63DA9D9D26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686785" cy="82562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68DE0C-60A9-114E-A323-A8B5CD45B5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440000"/>
            <a:ext cx="8429625" cy="4005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spcAft>
                <a:spcPts val="2400"/>
              </a:spcAft>
              <a:buSzPct val="120000"/>
              <a:buFont typeface="Wingdings" pitchFamily="2" charset="2"/>
              <a:buNone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Ganzer Absatz zum Inhalt über mehrere Zeilen. Hier kommt ein Textblock.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90A960-B63E-544D-A4EE-572FC172A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90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2CEC39-1548-9145-A7E2-63DA9D9D26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4232741" cy="82562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68DE0C-60A9-114E-A323-A8B5CD45B5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440000"/>
            <a:ext cx="4232740" cy="4005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spcAft>
                <a:spcPts val="2400"/>
              </a:spcAft>
              <a:buSzPct val="120000"/>
              <a:buFont typeface="Wingdings" pitchFamily="2" charset="2"/>
              <a:buNone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Ganzer Absatz zum Inhalt über mehrere Zeilen. Hier kommt ein Textblock.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E4AA3E-24ED-2F49-8DF0-0DBDD2DD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1941DC95-7B1E-D74D-85D6-44F465D5E9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3217" y="360000"/>
            <a:ext cx="4370067" cy="613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633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34064E5-22AA-C84A-AC5B-27B0B699DA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044" y="360001"/>
            <a:ext cx="9125657" cy="613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252570-3950-6B4C-865D-0E5A8B346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8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1B8B188-9AA2-E34D-A68A-79D44DDB5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1EF1C089-A2A0-C94A-8963-27C765AB8B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22872" y="360000"/>
            <a:ext cx="4370067" cy="613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86F54EBA-4E84-C741-9BF8-C2DF321795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44" y="360000"/>
            <a:ext cx="4370067" cy="613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5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/ Abschlus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7047571" cy="5107259"/>
          </a:xfrm>
          <a:prstGeom prst="rect">
            <a:avLst/>
          </a:prstGeom>
          <a:solidFill>
            <a:srgbClr val="ED6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1" y="0"/>
            <a:ext cx="5144429" cy="6858001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14F622B-6A6B-0F40-AD79-922EC5E92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BC03F7A-8838-FF47-AEBB-065E286DAE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0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329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  <p15:guide id="5" orient="horz" pos="232">
          <p15:clr>
            <a:srgbClr val="FBAE40"/>
          </p15:clr>
        </p15:guide>
        <p15:guide id="7" pos="7446">
          <p15:clr>
            <a:srgbClr val="FBAE40"/>
          </p15:clr>
        </p15:guide>
        <p15:guide id="8" pos="1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/ Abschlu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7047571" cy="5107259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1" y="-1"/>
            <a:ext cx="5144429" cy="6858001"/>
          </a:xfrm>
          <a:prstGeom prst="rect">
            <a:avLst/>
          </a:prstGeom>
          <a:solidFill>
            <a:srgbClr val="C0A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ACAB97D-FBC4-3147-B6CD-7D0CACAA0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5061DAA-3830-AC43-B96B-A92D5BDEA3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0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78337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7047571" cy="5107259"/>
          </a:xfrm>
          <a:prstGeom prst="rect">
            <a:avLst/>
          </a:prstGeom>
          <a:solidFill>
            <a:srgbClr val="ED6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C0A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1" y="0"/>
            <a:ext cx="5144429" cy="685800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8E9BB3-7E63-A44D-A165-D6A7CF70C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0152" y="1240759"/>
            <a:ext cx="1503556" cy="1503556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A5B86AF-B266-D044-9E9C-5EAC8D79A1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8" y="375202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4148B4CC-C7B6-F440-863B-919D48EA5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8" y="531590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9DA9277-0C79-434C-B83E-F7887E069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342" y="369129"/>
            <a:ext cx="1868355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17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7" pos="7446" userDrawn="1">
          <p15:clr>
            <a:srgbClr val="FBAE40"/>
          </p15:clr>
        </p15:guide>
        <p15:guide id="8" pos="16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/ Abschlu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-1" y="0"/>
            <a:ext cx="7047571" cy="5107259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0" y="0"/>
            <a:ext cx="5144429" cy="6858001"/>
          </a:xfrm>
          <a:prstGeom prst="rect">
            <a:avLst/>
          </a:prstGeom>
          <a:solidFill>
            <a:srgbClr val="ED6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E46E52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BE545D-7328-0946-B07A-AD9A5BDEE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AC9E63BA-BECF-2548-B8E3-FF558C40BA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0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48462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  <p15:guide id="7" pos="74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use / Abschlu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-1" y="0"/>
            <a:ext cx="7047571" cy="5107259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0" y="0"/>
            <a:ext cx="514442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E46E52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BE545D-7328-0946-B07A-AD9A5BDEE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32469D4-A28A-4340-A0B4-644A179C1E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0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01025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  <p15:guide id="7" pos="744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/ Abschluss 2">
    <p:bg>
      <p:bgPr>
        <a:solidFill>
          <a:srgbClr val="C0A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-1" y="0"/>
            <a:ext cx="7047571" cy="510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0" y="0"/>
            <a:ext cx="5144429" cy="6858001"/>
          </a:xfrm>
          <a:prstGeom prst="rect">
            <a:avLst/>
          </a:prstGeom>
          <a:solidFill>
            <a:srgbClr val="C0A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E46E52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175180-171A-FA46-A32A-29417871A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A6A2688C-BC5D-FD44-BED2-DC622038AF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0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80089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  <p15:guide id="7" pos="744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/ 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7047571" cy="5107259"/>
          </a:xfrm>
          <a:prstGeom prst="rect">
            <a:avLst/>
          </a:prstGeom>
          <a:solidFill>
            <a:srgbClr val="C0A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1" y="0"/>
            <a:ext cx="5144429" cy="6858001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FDCC34A-5970-1B4E-9DB5-4BA9098FB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40BA2F59-4AD6-D34F-8256-793FF1F095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360000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01393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944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3D09F29B-D4D0-44C5-90A8-859F1837A3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51" y="6057517"/>
            <a:ext cx="1004505" cy="21910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B03B534-EEEF-4E5D-9166-3A97F85C36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789" y="6037876"/>
            <a:ext cx="477225" cy="187997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9EE2882C-878A-4D81-88FA-AA76167C51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094" y="5961214"/>
            <a:ext cx="766452" cy="30193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6E6B48AB-FD56-45E7-842B-A6B121E661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44" y="5927822"/>
            <a:ext cx="680689" cy="41341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8EDA2AEF-CA1F-4344-914F-61FF3BB1EE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191" y="6041159"/>
            <a:ext cx="711078" cy="172070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C872A292-B91F-461D-ADA0-446CC55454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25" y="5985429"/>
            <a:ext cx="353458" cy="308500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9A05B661-BB96-4F8E-894E-26E68120C9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299" y="6022540"/>
            <a:ext cx="717989" cy="203639"/>
          </a:xfrm>
          <a:prstGeom prst="rect">
            <a:avLst/>
          </a:prstGeom>
        </p:spPr>
      </p:pic>
      <p:sp>
        <p:nvSpPr>
          <p:cNvPr id="20" name="CaixaDeTexto 4">
            <a:extLst>
              <a:ext uri="{FF2B5EF4-FFF2-40B4-BE49-F238E27FC236}">
                <a16:creationId xmlns:a16="http://schemas.microsoft.com/office/drawing/2014/main" id="{2F6FC7A1-CA0A-4A34-9628-32812403D2FE}"/>
              </a:ext>
            </a:extLst>
          </p:cNvPr>
          <p:cNvSpPr txBox="1"/>
          <p:nvPr userDrawn="1"/>
        </p:nvSpPr>
        <p:spPr>
          <a:xfrm>
            <a:off x="1852161" y="6003452"/>
            <a:ext cx="356984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530" dirty="0" err="1"/>
              <a:t>The</a:t>
            </a:r>
            <a:r>
              <a:rPr lang="pt-PT" sz="530" dirty="0"/>
              <a:t> </a:t>
            </a:r>
            <a:r>
              <a:rPr lang="pt-PT" sz="530" dirty="0" err="1"/>
              <a:t>content</a:t>
            </a:r>
            <a:r>
              <a:rPr lang="pt-PT" sz="530" dirty="0"/>
              <a:t> </a:t>
            </a:r>
            <a:r>
              <a:rPr lang="pt-PT" sz="530" dirty="0" err="1"/>
              <a:t>of</a:t>
            </a:r>
            <a:r>
              <a:rPr lang="pt-PT" sz="530" dirty="0"/>
              <a:t> </a:t>
            </a:r>
            <a:r>
              <a:rPr lang="pt-PT" sz="530" dirty="0" err="1"/>
              <a:t>this</a:t>
            </a:r>
            <a:r>
              <a:rPr lang="pt-PT" sz="530" dirty="0"/>
              <a:t> </a:t>
            </a:r>
            <a:r>
              <a:rPr lang="pt-PT" sz="530" dirty="0" err="1"/>
              <a:t>publication</a:t>
            </a:r>
            <a:r>
              <a:rPr lang="pt-PT" sz="530" dirty="0"/>
              <a:t> </a:t>
            </a:r>
            <a:r>
              <a:rPr lang="pt-PT" sz="530" dirty="0" err="1"/>
              <a:t>represents</a:t>
            </a:r>
            <a:r>
              <a:rPr lang="pt-PT" sz="530" dirty="0"/>
              <a:t> </a:t>
            </a:r>
            <a:r>
              <a:rPr lang="pt-PT" sz="530" dirty="0" err="1"/>
              <a:t>the</a:t>
            </a:r>
            <a:r>
              <a:rPr lang="pt-PT" sz="530" dirty="0"/>
              <a:t> </a:t>
            </a:r>
            <a:r>
              <a:rPr lang="pt-PT" sz="530" dirty="0" err="1"/>
              <a:t>views</a:t>
            </a:r>
            <a:r>
              <a:rPr lang="pt-PT" sz="530" dirty="0"/>
              <a:t> </a:t>
            </a:r>
            <a:r>
              <a:rPr lang="pt-PT" sz="530" dirty="0" err="1"/>
              <a:t>of</a:t>
            </a:r>
            <a:r>
              <a:rPr lang="pt-PT" sz="530" dirty="0"/>
              <a:t> </a:t>
            </a:r>
            <a:r>
              <a:rPr lang="pt-PT" sz="530" dirty="0" err="1"/>
              <a:t>the</a:t>
            </a:r>
            <a:r>
              <a:rPr lang="pt-PT" sz="530" dirty="0"/>
              <a:t> </a:t>
            </a:r>
            <a:r>
              <a:rPr lang="pt-PT" sz="530" dirty="0" err="1"/>
              <a:t>author</a:t>
            </a:r>
            <a:r>
              <a:rPr lang="pt-PT" sz="530" dirty="0"/>
              <a:t> </a:t>
            </a:r>
            <a:r>
              <a:rPr lang="pt-PT" sz="530" dirty="0" err="1"/>
              <a:t>only</a:t>
            </a:r>
            <a:r>
              <a:rPr lang="pt-PT" sz="530" dirty="0"/>
              <a:t> </a:t>
            </a:r>
            <a:r>
              <a:rPr lang="pt-PT" sz="530" dirty="0" err="1"/>
              <a:t>and</a:t>
            </a:r>
            <a:r>
              <a:rPr lang="pt-PT" sz="530" dirty="0"/>
              <a:t> </a:t>
            </a:r>
            <a:r>
              <a:rPr lang="pt-PT" sz="530" dirty="0" err="1"/>
              <a:t>is</a:t>
            </a:r>
            <a:r>
              <a:rPr lang="pt-PT" sz="530" dirty="0"/>
              <a:t> </a:t>
            </a:r>
            <a:r>
              <a:rPr lang="pt-PT" sz="530" dirty="0" err="1"/>
              <a:t>his</a:t>
            </a:r>
            <a:r>
              <a:rPr lang="pt-PT" sz="530" dirty="0"/>
              <a:t>/</a:t>
            </a:r>
            <a:r>
              <a:rPr lang="pt-PT" sz="530" dirty="0" err="1"/>
              <a:t>her</a:t>
            </a:r>
            <a:r>
              <a:rPr lang="pt-PT" sz="530" dirty="0"/>
              <a:t> sole </a:t>
            </a:r>
            <a:r>
              <a:rPr lang="pt-PT" sz="530" dirty="0" err="1"/>
              <a:t>responsibility</a:t>
            </a:r>
            <a:r>
              <a:rPr lang="pt-PT" sz="530" dirty="0"/>
              <a:t>. </a:t>
            </a:r>
            <a:r>
              <a:rPr lang="pt-PT" sz="530" dirty="0" err="1"/>
              <a:t>The</a:t>
            </a:r>
            <a:r>
              <a:rPr lang="pt-PT" sz="530" dirty="0"/>
              <a:t> </a:t>
            </a:r>
            <a:r>
              <a:rPr lang="pt-PT" sz="530" dirty="0" err="1"/>
              <a:t>European</a:t>
            </a:r>
            <a:r>
              <a:rPr lang="pt-PT" sz="530" dirty="0"/>
              <a:t> </a:t>
            </a:r>
            <a:r>
              <a:rPr lang="pt-PT" sz="530" dirty="0" err="1"/>
              <a:t>Commission</a:t>
            </a:r>
            <a:r>
              <a:rPr lang="pt-PT" sz="530" dirty="0"/>
              <a:t> </a:t>
            </a:r>
            <a:r>
              <a:rPr lang="pt-PT" sz="530" dirty="0" err="1"/>
              <a:t>and</a:t>
            </a:r>
            <a:r>
              <a:rPr lang="pt-PT" sz="530" dirty="0"/>
              <a:t> </a:t>
            </a:r>
            <a:r>
              <a:rPr lang="pt-PT" sz="530" dirty="0" err="1"/>
              <a:t>the</a:t>
            </a:r>
            <a:r>
              <a:rPr lang="pt-PT" sz="530" dirty="0"/>
              <a:t> </a:t>
            </a:r>
            <a:r>
              <a:rPr lang="pt-PT" sz="530" dirty="0" err="1"/>
              <a:t>Agency</a:t>
            </a:r>
            <a:r>
              <a:rPr lang="pt-PT" sz="530" dirty="0"/>
              <a:t> do </a:t>
            </a:r>
            <a:r>
              <a:rPr lang="pt-PT" sz="530" dirty="0" err="1"/>
              <a:t>not</a:t>
            </a:r>
            <a:r>
              <a:rPr lang="pt-PT" sz="530" dirty="0"/>
              <a:t> </a:t>
            </a:r>
            <a:r>
              <a:rPr lang="pt-PT" sz="530" dirty="0" err="1"/>
              <a:t>accept</a:t>
            </a:r>
            <a:r>
              <a:rPr lang="pt-PT" sz="530" dirty="0"/>
              <a:t> </a:t>
            </a:r>
            <a:r>
              <a:rPr lang="pt-PT" sz="530" dirty="0" err="1"/>
              <a:t>any</a:t>
            </a:r>
            <a:r>
              <a:rPr lang="pt-PT" sz="530" dirty="0"/>
              <a:t> </a:t>
            </a:r>
            <a:r>
              <a:rPr lang="pt-PT" sz="530" dirty="0" err="1"/>
              <a:t>responsibility</a:t>
            </a:r>
            <a:r>
              <a:rPr lang="pt-PT" sz="530" dirty="0"/>
              <a:t> for use </a:t>
            </a:r>
            <a:r>
              <a:rPr lang="pt-PT" sz="530" dirty="0" err="1"/>
              <a:t>that</a:t>
            </a:r>
            <a:r>
              <a:rPr lang="pt-PT" sz="530" dirty="0"/>
              <a:t> </a:t>
            </a:r>
            <a:r>
              <a:rPr lang="pt-PT" sz="530" dirty="0" err="1"/>
              <a:t>may</a:t>
            </a:r>
            <a:r>
              <a:rPr lang="pt-PT" sz="530" dirty="0"/>
              <a:t> </a:t>
            </a:r>
            <a:r>
              <a:rPr lang="pt-PT" sz="530" dirty="0" err="1"/>
              <a:t>be</a:t>
            </a:r>
            <a:r>
              <a:rPr lang="pt-PT" sz="530" dirty="0"/>
              <a:t> </a:t>
            </a:r>
            <a:r>
              <a:rPr lang="pt-PT" sz="530" dirty="0" err="1"/>
              <a:t>made</a:t>
            </a:r>
            <a:r>
              <a:rPr lang="pt-PT" sz="530" dirty="0"/>
              <a:t> </a:t>
            </a:r>
            <a:r>
              <a:rPr lang="pt-PT" sz="530" dirty="0" err="1"/>
              <a:t>of</a:t>
            </a:r>
            <a:r>
              <a:rPr lang="pt-PT" sz="530" dirty="0"/>
              <a:t> </a:t>
            </a:r>
            <a:r>
              <a:rPr lang="pt-PT" sz="530" dirty="0" err="1"/>
              <a:t>yhe</a:t>
            </a:r>
            <a:r>
              <a:rPr lang="pt-PT" sz="530" dirty="0"/>
              <a:t> </a:t>
            </a:r>
            <a:r>
              <a:rPr lang="pt-PT" sz="530" dirty="0" err="1"/>
              <a:t>information</a:t>
            </a:r>
            <a:r>
              <a:rPr lang="pt-PT" sz="530" dirty="0"/>
              <a:t> </a:t>
            </a:r>
            <a:r>
              <a:rPr lang="pt-PT" sz="530" dirty="0" err="1"/>
              <a:t>it</a:t>
            </a:r>
            <a:r>
              <a:rPr lang="pt-PT" sz="530" dirty="0"/>
              <a:t> </a:t>
            </a:r>
            <a:r>
              <a:rPr lang="pt-PT" sz="530" dirty="0" err="1"/>
              <a:t>contains</a:t>
            </a:r>
            <a:r>
              <a:rPr lang="pt-PT" sz="530" dirty="0"/>
              <a:t>. Grant </a:t>
            </a:r>
            <a:r>
              <a:rPr lang="pt-PT" sz="530" dirty="0" err="1"/>
              <a:t>Agreement</a:t>
            </a:r>
            <a:r>
              <a:rPr lang="pt-PT" sz="530" dirty="0"/>
              <a:t> </a:t>
            </a:r>
            <a:r>
              <a:rPr lang="pt-PT" sz="530" dirty="0" err="1"/>
              <a:t>Number</a:t>
            </a:r>
            <a:r>
              <a:rPr lang="pt-PT" sz="530" dirty="0"/>
              <a:t>: 101004068..-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7F3AB-EBCF-FE44-BAEC-C7F24470E21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641" y="6032997"/>
            <a:ext cx="506505" cy="203640"/>
          </a:xfrm>
          <a:prstGeom prst="rect">
            <a:avLst/>
          </a:prstGeom>
        </p:spPr>
      </p:pic>
      <p:pic>
        <p:nvPicPr>
          <p:cNvPr id="1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55A9ECF-6C49-7546-880F-BE82184F76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879" y="6452507"/>
            <a:ext cx="417392" cy="179715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4EB3CE91-0122-7B48-BECB-44FD46005F6E}"/>
              </a:ext>
            </a:extLst>
          </p:cNvPr>
          <p:cNvSpPr txBox="1"/>
          <p:nvPr userDrawn="1"/>
        </p:nvSpPr>
        <p:spPr>
          <a:xfrm>
            <a:off x="10426374" y="6408962"/>
            <a:ext cx="7040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T" sz="700"/>
              <a:t>Other support</a:t>
            </a:r>
          </a:p>
        </p:txBody>
      </p:sp>
    </p:spTree>
    <p:extLst>
      <p:ext uri="{BB962C8B-B14F-4D97-AF65-F5344CB8AC3E}">
        <p14:creationId xmlns:p14="http://schemas.microsoft.com/office/powerpoint/2010/main" val="3129510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_Absa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68DE0C-60A9-114E-A323-A8B5CD45B5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440001"/>
            <a:ext cx="8933224" cy="46626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Ganzer Absatz zum Inhalt über mehrere Zeilen. Hier kommt ein Textblock.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90A960-B63E-544D-A4EE-572FC172A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400" y="4993200"/>
            <a:ext cx="1503556" cy="1503556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CE0D26B6-BD4D-B545-B56F-EB3900ECE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1245"/>
            <a:ext cx="8933224" cy="833812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600" b="1" i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088C77D7-686F-2B4D-83BD-7220E83DF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347" y="6259298"/>
            <a:ext cx="7560000" cy="252000"/>
          </a:xfrm>
          <a:prstGeom prst="rect">
            <a:avLst/>
          </a:prstGeom>
        </p:spPr>
        <p:txBody>
          <a:bodyPr/>
          <a:lstStyle>
            <a:lvl1pPr>
              <a:defRPr lang="de-DE" sz="1100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© FHV – Name – </a:t>
            </a:r>
            <a:r>
              <a:rPr lang="en-GB" dirty="0" err="1"/>
              <a:t>Lehrveranstaltung</a:t>
            </a:r>
            <a:r>
              <a:rPr lang="en-GB" dirty="0"/>
              <a:t> – Semester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FB968468-2BFF-1645-95FF-B2451838FE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000" y="6259298"/>
            <a:ext cx="1008000" cy="252000"/>
          </a:xfrm>
          <a:prstGeom prst="rect">
            <a:avLst/>
          </a:prstGeom>
        </p:spPr>
        <p:txBody>
          <a:bodyPr/>
          <a:lstStyle>
            <a:lvl1pPr>
              <a:defRPr lang="de-AT" sz="1100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 err="1"/>
              <a:t>Seite</a:t>
            </a:r>
            <a:r>
              <a:rPr lang="en-GB" dirty="0"/>
              <a:t> </a:t>
            </a:r>
            <a:fld id="{D443D198-3BD8-9B40-B32A-21AB276A321F}" type="slidenum">
              <a:rPr smtClean="0"/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072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7047571" cy="5107259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1" y="-1"/>
            <a:ext cx="5144429" cy="6858001"/>
          </a:xfrm>
          <a:prstGeom prst="rect">
            <a:avLst/>
          </a:prstGeom>
          <a:solidFill>
            <a:srgbClr val="C0A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FF76A8C-396A-1E4D-A555-CBE0BAF187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8" y="375202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180E9B0A-3086-4D4C-B640-FD9B13E1C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8" y="531590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2BCD34F-D291-A444-86E1-5B5E890F43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0152" y="4727343"/>
            <a:ext cx="1503556" cy="15035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EF7E9D-2162-414F-AA02-E7654809A1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342" y="369129"/>
            <a:ext cx="1868355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7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7047571" cy="5107259"/>
          </a:xfrm>
          <a:prstGeom prst="rect">
            <a:avLst/>
          </a:prstGeom>
          <a:solidFill>
            <a:srgbClr val="ED6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1" y="0"/>
            <a:ext cx="5144429" cy="6858001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8E9BB3-7E63-A44D-A165-D6A7CF70C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0152" y="4727343"/>
            <a:ext cx="1503556" cy="1503556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6B2C8743-DEBE-0748-9839-B437082EE2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8" y="375202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9C97F314-8C5C-7644-BF44-79BFD2FD7B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8" y="531590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8E4BFB8-FFE3-104C-A971-6AF8B607A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342" y="369129"/>
            <a:ext cx="1868355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05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  <p15:guide id="5" orient="horz" pos="232">
          <p15:clr>
            <a:srgbClr val="FBAE40"/>
          </p15:clr>
        </p15:guide>
        <p15:guide id="7" pos="7446">
          <p15:clr>
            <a:srgbClr val="FBAE40"/>
          </p15:clr>
        </p15:guide>
        <p15:guide id="8" pos="1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-1" y="0"/>
            <a:ext cx="7047571" cy="510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C3AC47-C207-6E4A-A854-C62EF7EFD7E3}"/>
              </a:ext>
            </a:extLst>
          </p:cNvPr>
          <p:cNvSpPr/>
          <p:nvPr userDrawn="1"/>
        </p:nvSpPr>
        <p:spPr>
          <a:xfrm>
            <a:off x="0" y="5107259"/>
            <a:ext cx="7047571" cy="1750741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0" y="0"/>
            <a:ext cx="5144429" cy="6858001"/>
          </a:xfrm>
          <a:prstGeom prst="rect">
            <a:avLst/>
          </a:prstGeom>
          <a:solidFill>
            <a:srgbClr val="ED6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E46E52"/>
              </a:solidFill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F99F9E31-4338-5D4A-9C45-EA69CA833C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8" y="375202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6530FE57-F140-DA40-A180-EE3F35BBDA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8" y="531590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1CD502F-3F38-1B4F-B870-4D0E2E70F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0152" y="1240759"/>
            <a:ext cx="1503556" cy="15035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B03D660-DEB7-0642-904C-6DD51DE9E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342" y="369129"/>
            <a:ext cx="1868355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9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  <p15:guide id="7" pos="744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-1" y="0"/>
            <a:ext cx="7047571" cy="5107259"/>
          </a:xfrm>
          <a:prstGeom prst="rect">
            <a:avLst/>
          </a:prstGeom>
          <a:solidFill>
            <a:srgbClr val="9A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87D7B6-CCC9-6F41-920E-775EB1B73EFF}"/>
              </a:ext>
            </a:extLst>
          </p:cNvPr>
          <p:cNvSpPr/>
          <p:nvPr userDrawn="1"/>
        </p:nvSpPr>
        <p:spPr>
          <a:xfrm>
            <a:off x="7047570" y="0"/>
            <a:ext cx="5144429" cy="6858001"/>
          </a:xfrm>
          <a:prstGeom prst="rect">
            <a:avLst/>
          </a:prstGeom>
          <a:solidFill>
            <a:srgbClr val="C0A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E46E52"/>
              </a:solidFill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FD6010D-6512-4046-A0A0-42D998E88F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8" y="375202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A1160E2-5ADD-BA46-B4EA-2E9916DA70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8" y="5315905"/>
            <a:ext cx="5686785" cy="122580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2AF821E-7F4C-FA4C-BA2D-EC2FFEFD2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0152" y="1240759"/>
            <a:ext cx="1503556" cy="15035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5E96AE8-08EB-DE4B-99C1-8050F3D8CA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342" y="369129"/>
            <a:ext cx="1868355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27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  <p15:guide id="7" pos="744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mit_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4B954AC-C73F-5449-AF65-CAE342422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6316663" cy="3933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Zitat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9043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A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831FAD21-4BCE-E248-828A-2AE196F79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6316663" cy="3933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Zitat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436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bg>
      <p:bgPr>
        <a:solidFill>
          <a:srgbClr val="ED6E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459DF94-3C06-CE44-95C9-030CF275D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6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831FAD21-4BCE-E248-828A-2AE196F79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6316663" cy="3933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Zitat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761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05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66" r:id="rId3"/>
    <p:sldLayoutId id="2147483678" r:id="rId4"/>
    <p:sldLayoutId id="2147483674" r:id="rId5"/>
    <p:sldLayoutId id="2147483676" r:id="rId6"/>
    <p:sldLayoutId id="2147483663" r:id="rId7"/>
    <p:sldLayoutId id="2147483664" r:id="rId8"/>
    <p:sldLayoutId id="2147483684" r:id="rId9"/>
    <p:sldLayoutId id="2147483685" r:id="rId10"/>
    <p:sldLayoutId id="2147483650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9" r:id="rId18"/>
    <p:sldLayoutId id="2147483680" r:id="rId19"/>
    <p:sldLayoutId id="2147483681" r:id="rId20"/>
    <p:sldLayoutId id="2147483683" r:id="rId21"/>
    <p:sldLayoutId id="2147483682" r:id="rId22"/>
    <p:sldLayoutId id="2147483665" r:id="rId23"/>
    <p:sldLayoutId id="2147483655" r:id="rId24"/>
    <p:sldLayoutId id="2147483686" r:id="rId25"/>
    <p:sldLayoutId id="214748368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AAA63AD-8AC2-B64C-8995-96B2A7CC0F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748309"/>
            <a:ext cx="5686785" cy="2495934"/>
          </a:xfrm>
        </p:spPr>
        <p:txBody>
          <a:bodyPr>
            <a:normAutofit/>
          </a:bodyPr>
          <a:lstStyle/>
          <a:p>
            <a:r>
              <a:rPr lang="de-DE" dirty="0"/>
              <a:t>Besuch Gymnasium MOD</a:t>
            </a:r>
            <a:br>
              <a:rPr lang="de-DE" dirty="0"/>
            </a:br>
            <a:r>
              <a:rPr lang="de-DE" b="0" dirty="0"/>
              <a:t>am 12.10.2022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76F7E36-8CBC-B396-5D01-4F7A3F83E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80" y="0"/>
            <a:ext cx="5144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57DE4C-683A-8653-78EB-6D4225FD40EE}"/>
              </a:ext>
            </a:extLst>
          </p:cNvPr>
          <p:cNvSpPr txBox="1"/>
          <p:nvPr/>
        </p:nvSpPr>
        <p:spPr>
          <a:xfrm>
            <a:off x="359999" y="5674291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Prof. Dr.-Ing. Stefan H. Bonerz</a:t>
            </a:r>
          </a:p>
          <a:p>
            <a:r>
              <a:rPr lang="en-AT" dirty="0"/>
              <a:t>FB Technik</a:t>
            </a:r>
          </a:p>
        </p:txBody>
      </p:sp>
    </p:spTree>
    <p:extLst>
      <p:ext uri="{BB962C8B-B14F-4D97-AF65-F5344CB8AC3E}">
        <p14:creationId xmlns:p14="http://schemas.microsoft.com/office/powerpoint/2010/main" val="2585061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3B7E89FD-16BB-D25F-18BC-3D76B1614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1245"/>
            <a:ext cx="8933224" cy="833812"/>
          </a:xfrm>
        </p:spPr>
        <p:txBody>
          <a:bodyPr/>
          <a:lstStyle/>
          <a:p>
            <a:r>
              <a:rPr lang="de-DE" dirty="0" err="1"/>
              <a:t>ToDo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FECD8-BA46-3A4C-3746-F1ECF536BB2C}"/>
              </a:ext>
            </a:extLst>
          </p:cNvPr>
          <p:cNvSpPr txBox="1"/>
          <p:nvPr/>
        </p:nvSpPr>
        <p:spPr>
          <a:xfrm>
            <a:off x="360000" y="1039661"/>
            <a:ext cx="81926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T" sz="3200" dirty="0"/>
              <a:t>Einteilung in 5 Gruppen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T" sz="3200" dirty="0"/>
              <a:t>Wahl </a:t>
            </a:r>
            <a:r>
              <a:rPr lang="en-AT" sz="3200" b="1" dirty="0"/>
              <a:t>eines</a:t>
            </a:r>
            <a:r>
              <a:rPr lang="en-AT" sz="3200" dirty="0"/>
              <a:t> </a:t>
            </a:r>
            <a:r>
              <a:rPr lang="en-AT" sz="3200" u="sng" dirty="0"/>
              <a:t>Gruppenkoordinators</a:t>
            </a:r>
            <a:r>
              <a:rPr lang="en-AT" sz="3200" dirty="0"/>
              <a:t> </a:t>
            </a:r>
            <a:r>
              <a:rPr lang="en-AT" sz="3200" b="1" dirty="0"/>
              <a:t>pro</a:t>
            </a:r>
            <a:r>
              <a:rPr lang="en-AT" sz="3200" dirty="0"/>
              <a:t> Gruppe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u="sng" dirty="0"/>
              <a:t>P</a:t>
            </a:r>
            <a:r>
              <a:rPr lang="en-AT" sz="3200" u="sng" dirty="0"/>
              <a:t>ro Gruppe </a:t>
            </a:r>
            <a:r>
              <a:rPr lang="en-AT" sz="3200" dirty="0"/>
              <a:t>wird eine </a:t>
            </a:r>
            <a:r>
              <a:rPr lang="en-AT" sz="3200" b="1" dirty="0"/>
              <a:t>Agenda</a:t>
            </a:r>
            <a:r>
              <a:rPr lang="en-AT" sz="3200" dirty="0"/>
              <a:t> verteilt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T" sz="3200" dirty="0"/>
              <a:t>Mittagessen ist </a:t>
            </a:r>
            <a:r>
              <a:rPr lang="en-AT" sz="3200" u="sng" dirty="0"/>
              <a:t>frei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3AF08519-04A4-6246-FC71-F2692B1C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349" y="268675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0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2E2DAA-DA6A-00CB-94D4-FF76E0EF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63" y="339461"/>
            <a:ext cx="11493674" cy="61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32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AE67F-923D-5850-8BCD-8ACA178EF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26" y="1185628"/>
            <a:ext cx="5981700" cy="5181600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03F50497-C284-12EB-CD1B-F898CC6E4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360000"/>
            <a:ext cx="8633688" cy="825628"/>
          </a:xfrm>
        </p:spPr>
        <p:txBody>
          <a:bodyPr>
            <a:normAutofit/>
          </a:bodyPr>
          <a:lstStyle/>
          <a:p>
            <a:r>
              <a:rPr lang="de-AT" sz="3600" dirty="0"/>
              <a:t>Lage</a:t>
            </a:r>
            <a:endParaRPr lang="de-D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CD6011-5F44-8CB0-028A-980F51E1F02B}"/>
              </a:ext>
            </a:extLst>
          </p:cNvPr>
          <p:cNvSpPr/>
          <p:nvPr/>
        </p:nvSpPr>
        <p:spPr>
          <a:xfrm>
            <a:off x="4898598" y="3038666"/>
            <a:ext cx="1566075" cy="69961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C76699-B99B-2E0A-5435-CCB201BF9F20}"/>
              </a:ext>
            </a:extLst>
          </p:cNvPr>
          <p:cNvSpPr/>
          <p:nvPr/>
        </p:nvSpPr>
        <p:spPr>
          <a:xfrm>
            <a:off x="842067" y="5544298"/>
            <a:ext cx="1566075" cy="69961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3033E1-D9AC-25D3-DDFE-950014150006}"/>
              </a:ext>
            </a:extLst>
          </p:cNvPr>
          <p:cNvSpPr txBox="1"/>
          <p:nvPr/>
        </p:nvSpPr>
        <p:spPr>
          <a:xfrm>
            <a:off x="7100047" y="1135155"/>
            <a:ext cx="26340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b="1" dirty="0"/>
              <a:t>Adresse:</a:t>
            </a:r>
          </a:p>
          <a:p>
            <a:r>
              <a:rPr lang="en-GB" dirty="0"/>
              <a:t>FH Vorarlberg, CAMPUS V</a:t>
            </a:r>
            <a:br>
              <a:rPr lang="en-GB" dirty="0"/>
            </a:br>
            <a:r>
              <a:rPr lang="en-GB" dirty="0" err="1"/>
              <a:t>Hochschulstraße</a:t>
            </a:r>
            <a:r>
              <a:rPr lang="en-GB" dirty="0"/>
              <a:t> 1</a:t>
            </a:r>
          </a:p>
          <a:p>
            <a:r>
              <a:rPr lang="en-GB" dirty="0"/>
              <a:t>6850 </a:t>
            </a:r>
            <a:r>
              <a:rPr lang="en-GB" dirty="0" err="1"/>
              <a:t>Dornbirn</a:t>
            </a:r>
            <a:br>
              <a:rPr lang="en-GB" dirty="0"/>
            </a:br>
            <a:r>
              <a:rPr lang="en-GB" dirty="0"/>
              <a:t>Austria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08570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5374C86-8665-5C4C-808A-49ABDCDFB7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360000"/>
            <a:ext cx="8633688" cy="825628"/>
          </a:xfrm>
        </p:spPr>
        <p:txBody>
          <a:bodyPr>
            <a:normAutofit/>
          </a:bodyPr>
          <a:lstStyle/>
          <a:p>
            <a:r>
              <a:rPr lang="de-AT" sz="3600" dirty="0"/>
              <a:t>Vorarlberg</a:t>
            </a:r>
            <a:endParaRPr lang="en-GB" sz="3600" dirty="0">
              <a:effectLst/>
            </a:endParaRPr>
          </a:p>
          <a:p>
            <a:endParaRPr lang="de-DE" dirty="0"/>
          </a:p>
        </p:txBody>
      </p:sp>
      <p:pic>
        <p:nvPicPr>
          <p:cNvPr id="10" name="fhvorarlberg-sommer-winter-vorarlberg-dornbirn">
            <a:hlinkClick r:id="" action="ppaction://media"/>
            <a:extLst>
              <a:ext uri="{FF2B5EF4-FFF2-40B4-BE49-F238E27FC236}">
                <a16:creationId xmlns:a16="http://schemas.microsoft.com/office/drawing/2014/main" id="{B526A35F-BD28-85E2-9568-92D86FBF2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000" y="966273"/>
            <a:ext cx="9682902" cy="50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4BBC-3FBD-6F4B-5E97-179EE2A1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87" y="281405"/>
            <a:ext cx="11639214" cy="62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0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5101F1-D45A-AB48-BC0A-7DF06F586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360000"/>
            <a:ext cx="7530933" cy="825628"/>
          </a:xfrm>
        </p:spPr>
        <p:txBody>
          <a:bodyPr/>
          <a:lstStyle/>
          <a:p>
            <a:r>
              <a:rPr lang="de-DE" dirty="0"/>
              <a:t>Überblick Bachelorstudien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BF66D32-7DD3-BE4C-9F96-D1F976957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628"/>
          <a:stretch/>
        </p:blipFill>
        <p:spPr>
          <a:xfrm>
            <a:off x="478533" y="1185629"/>
            <a:ext cx="2528284" cy="2471971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C9600B7-CF3D-954A-8F29-849F34FC1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628"/>
          <a:stretch/>
        </p:blipFill>
        <p:spPr>
          <a:xfrm>
            <a:off x="3423774" y="1185630"/>
            <a:ext cx="2528284" cy="2471970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AF9DBD-555E-0B4C-BFF0-6F82167DD3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628"/>
          <a:stretch/>
        </p:blipFill>
        <p:spPr>
          <a:xfrm>
            <a:off x="6372780" y="1185630"/>
            <a:ext cx="2528284" cy="2471970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C949198-6091-5B4E-B695-D7BDC25D2B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628"/>
          <a:stretch/>
        </p:blipFill>
        <p:spPr>
          <a:xfrm>
            <a:off x="9307355" y="1185630"/>
            <a:ext cx="2528284" cy="2471970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BE340ADB-FD10-D74D-9256-2619AE546C06}"/>
              </a:ext>
            </a:extLst>
          </p:cNvPr>
          <p:cNvSpPr/>
          <p:nvPr/>
        </p:nvSpPr>
        <p:spPr>
          <a:xfrm>
            <a:off x="360000" y="3840480"/>
            <a:ext cx="2657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de-AT" sz="1400" b="1" spc="-5" dirty="0">
                <a:latin typeface="Arial"/>
                <a:cs typeface="Arial"/>
              </a:rPr>
              <a:t>I</a:t>
            </a:r>
            <a:r>
              <a:rPr lang="de-AT" sz="1400" b="1" spc="-20" dirty="0">
                <a:latin typeface="Arial"/>
                <a:cs typeface="Arial"/>
              </a:rPr>
              <a:t>n</a:t>
            </a:r>
            <a:r>
              <a:rPr lang="de-AT" sz="1400" b="1" spc="-15" dirty="0">
                <a:latin typeface="Arial"/>
                <a:cs typeface="Arial"/>
              </a:rPr>
              <a:t>t</a:t>
            </a:r>
            <a:r>
              <a:rPr lang="de-AT" sz="1400" b="1" spc="-5" dirty="0">
                <a:latin typeface="Arial"/>
                <a:cs typeface="Arial"/>
              </a:rPr>
              <a:t>e</a:t>
            </a:r>
            <a:r>
              <a:rPr lang="de-AT" sz="1400" b="1" spc="15" dirty="0">
                <a:latin typeface="Arial"/>
                <a:cs typeface="Arial"/>
              </a:rPr>
              <a:t>r</a:t>
            </a:r>
            <a:r>
              <a:rPr lang="de-AT" sz="1400" b="1" spc="-10" dirty="0">
                <a:latin typeface="Arial"/>
                <a:cs typeface="Arial"/>
              </a:rPr>
              <a:t>n</a:t>
            </a:r>
            <a:r>
              <a:rPr lang="de-AT" sz="1400" b="1" spc="-15" dirty="0">
                <a:latin typeface="Arial"/>
                <a:cs typeface="Arial"/>
              </a:rPr>
              <a:t>a</a:t>
            </a:r>
            <a:r>
              <a:rPr lang="de-AT" sz="1400" b="1" dirty="0">
                <a:latin typeface="Arial"/>
                <a:cs typeface="Arial"/>
              </a:rPr>
              <a:t>tio</a:t>
            </a:r>
            <a:r>
              <a:rPr lang="de-AT" sz="1400" b="1" spc="-10" dirty="0">
                <a:latin typeface="Arial"/>
                <a:cs typeface="Arial"/>
              </a:rPr>
              <a:t>n</a:t>
            </a:r>
            <a:r>
              <a:rPr lang="de-AT" sz="1400" b="1" spc="-5" dirty="0">
                <a:latin typeface="Arial"/>
                <a:cs typeface="Arial"/>
              </a:rPr>
              <a:t>al</a:t>
            </a:r>
            <a:r>
              <a:rPr lang="de-AT" sz="1400" b="1" dirty="0">
                <a:latin typeface="Arial"/>
                <a:cs typeface="Arial"/>
              </a:rPr>
              <a:t>e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dirty="0">
                <a:latin typeface="Arial"/>
                <a:cs typeface="Arial"/>
              </a:rPr>
              <a:t>B</a:t>
            </a:r>
            <a:r>
              <a:rPr lang="de-AT" sz="1400" b="1" spc="-20" dirty="0">
                <a:latin typeface="Arial"/>
                <a:cs typeface="Arial"/>
              </a:rPr>
              <a:t>e</a:t>
            </a:r>
            <a:r>
              <a:rPr lang="de-AT" sz="1400" b="1" dirty="0">
                <a:latin typeface="Arial"/>
                <a:cs typeface="Arial"/>
              </a:rPr>
              <a:t>t</a:t>
            </a:r>
            <a:r>
              <a:rPr lang="de-AT" sz="1400" b="1" spc="15" dirty="0">
                <a:latin typeface="Arial"/>
                <a:cs typeface="Arial"/>
              </a:rPr>
              <a:t>r</a:t>
            </a:r>
            <a:r>
              <a:rPr lang="de-AT" sz="1400" b="1" dirty="0">
                <a:latin typeface="Arial"/>
                <a:cs typeface="Arial"/>
              </a:rPr>
              <a:t>i</a:t>
            </a:r>
            <a:r>
              <a:rPr lang="de-AT" sz="1400" b="1" spc="-5" dirty="0">
                <a:latin typeface="Arial"/>
                <a:cs typeface="Arial"/>
              </a:rPr>
              <a:t>eb</a:t>
            </a:r>
            <a:r>
              <a:rPr lang="de-AT" sz="1400" b="1" spc="-15" dirty="0">
                <a:latin typeface="Arial"/>
                <a:cs typeface="Arial"/>
              </a:rPr>
              <a:t>s</a:t>
            </a:r>
            <a:r>
              <a:rPr lang="de-AT" sz="1400" b="1" dirty="0">
                <a:latin typeface="Arial"/>
                <a:cs typeface="Arial"/>
              </a:rPr>
              <a:t>w</a:t>
            </a:r>
            <a:r>
              <a:rPr lang="de-AT" sz="1400" b="1" spc="-5" dirty="0">
                <a:latin typeface="Arial"/>
                <a:cs typeface="Arial"/>
              </a:rPr>
              <a:t>i</a:t>
            </a:r>
            <a:r>
              <a:rPr lang="de-AT" sz="1400" b="1" spc="55" dirty="0">
                <a:latin typeface="Arial"/>
                <a:cs typeface="Arial"/>
              </a:rPr>
              <a:t>r</a:t>
            </a:r>
            <a:r>
              <a:rPr lang="de-AT" sz="1400" b="1" spc="5" dirty="0">
                <a:latin typeface="Arial"/>
                <a:cs typeface="Arial"/>
              </a:rPr>
              <a:t>t</a:t>
            </a:r>
            <a:r>
              <a:rPr lang="de-AT" sz="1400" b="1" spc="-5" dirty="0">
                <a:latin typeface="Arial"/>
                <a:cs typeface="Arial"/>
              </a:rPr>
              <a:t>s</a:t>
            </a:r>
            <a:r>
              <a:rPr lang="de-AT" sz="1400" b="1" spc="10" dirty="0">
                <a:latin typeface="Arial"/>
                <a:cs typeface="Arial"/>
              </a:rPr>
              <a:t>c</a:t>
            </a:r>
            <a:r>
              <a:rPr lang="de-AT" sz="1400" b="1" spc="-5" dirty="0">
                <a:latin typeface="Arial"/>
                <a:cs typeface="Arial"/>
              </a:rPr>
              <a:t>h</a:t>
            </a:r>
            <a:r>
              <a:rPr lang="de-AT" sz="1400" b="1" spc="-15" dirty="0">
                <a:latin typeface="Arial"/>
                <a:cs typeface="Arial"/>
              </a:rPr>
              <a:t>a</a:t>
            </a:r>
            <a:r>
              <a:rPr lang="de-AT" sz="1400" b="1" spc="40" dirty="0">
                <a:latin typeface="Arial"/>
                <a:cs typeface="Arial"/>
              </a:rPr>
              <a:t>f</a:t>
            </a:r>
            <a:r>
              <a:rPr lang="de-AT" sz="1400" b="1" dirty="0">
                <a:latin typeface="Arial"/>
                <a:cs typeface="Arial"/>
              </a:rPr>
              <a:t>t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spc="-5" dirty="0">
                <a:latin typeface="Arial"/>
                <a:cs typeface="Arial"/>
              </a:rPr>
              <a:t>BA</a:t>
            </a:r>
            <a:endParaRPr lang="de-AT" sz="1400" b="1" dirty="0">
              <a:latin typeface="Arial"/>
              <a:cs typeface="Arial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A9E86C1-D1C9-4E4E-B567-7FD965A326F3}"/>
              </a:ext>
            </a:extLst>
          </p:cNvPr>
          <p:cNvSpPr/>
          <p:nvPr/>
        </p:nvSpPr>
        <p:spPr>
          <a:xfrm>
            <a:off x="6268720" y="3840480"/>
            <a:ext cx="263140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/>
            <a:r>
              <a:rPr lang="de-AT" sz="1400" b="1" spc="-5" dirty="0">
                <a:latin typeface="Arial"/>
                <a:cs typeface="Arial"/>
              </a:rPr>
              <a:t>Soziale Arbeit BA</a:t>
            </a:r>
            <a:br>
              <a:rPr lang="de-AT" sz="1400" b="1" spc="-5" dirty="0">
                <a:latin typeface="Arial"/>
                <a:cs typeface="Arial"/>
              </a:rPr>
            </a:br>
            <a:br>
              <a:rPr lang="de-AT" sz="500" b="1" spc="-5" dirty="0">
                <a:latin typeface="Arial"/>
                <a:cs typeface="Arial"/>
              </a:rPr>
            </a:br>
            <a:r>
              <a:rPr lang="de-AT" sz="1400" b="1" spc="-5" dirty="0">
                <a:latin typeface="Arial"/>
                <a:cs typeface="Arial"/>
              </a:rPr>
              <a:t>Gesundheits- und Krankenpflege </a:t>
            </a:r>
            <a:r>
              <a:rPr lang="de-AT" sz="1400" b="1" spc="-5" dirty="0" err="1">
                <a:latin typeface="Arial"/>
                <a:cs typeface="Arial"/>
              </a:rPr>
              <a:t>BSc</a:t>
            </a:r>
            <a:endParaRPr lang="de-AT" sz="1400" b="1" spc="-5" dirty="0">
              <a:latin typeface="Arial"/>
              <a:cs typeface="Arial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A7E9305-6F99-4F4A-BEEC-43EDF6EA4E3C}"/>
              </a:ext>
            </a:extLst>
          </p:cNvPr>
          <p:cNvSpPr/>
          <p:nvPr/>
        </p:nvSpPr>
        <p:spPr>
          <a:xfrm>
            <a:off x="9215120" y="3840480"/>
            <a:ext cx="2631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de-AT" sz="1400" spc="-5" dirty="0" err="1">
                <a:latin typeface="Arial"/>
                <a:cs typeface="Arial"/>
              </a:rPr>
              <a:t>InterMedia</a:t>
            </a:r>
            <a:r>
              <a:rPr lang="de-AT" sz="1400" spc="-5" dirty="0">
                <a:latin typeface="Arial"/>
                <a:cs typeface="Arial"/>
              </a:rPr>
              <a:t> BA</a:t>
            </a:r>
            <a:endParaRPr lang="de-AT" sz="1400" dirty="0">
              <a:latin typeface="Arial"/>
              <a:cs typeface="Arial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0E02FD2-0ACC-4A41-9D06-0C58DD2DC27E}"/>
              </a:ext>
            </a:extLst>
          </p:cNvPr>
          <p:cNvSpPr/>
          <p:nvPr/>
        </p:nvSpPr>
        <p:spPr>
          <a:xfrm>
            <a:off x="3342640" y="3840480"/>
            <a:ext cx="395224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de-AT" sz="1400" b="1" spc="-20" dirty="0">
                <a:latin typeface="Arial"/>
                <a:cs typeface="Arial"/>
              </a:rPr>
              <a:t>E</a:t>
            </a:r>
            <a:r>
              <a:rPr lang="de-AT" sz="1400" b="1" spc="-5" dirty="0">
                <a:latin typeface="Arial"/>
                <a:cs typeface="Arial"/>
              </a:rPr>
              <a:t>le</a:t>
            </a:r>
            <a:r>
              <a:rPr lang="de-AT" sz="1400" b="1" spc="25" dirty="0">
                <a:latin typeface="Arial"/>
                <a:cs typeface="Arial"/>
              </a:rPr>
              <a:t>k</a:t>
            </a:r>
            <a:r>
              <a:rPr lang="de-AT" sz="1400" b="1" dirty="0">
                <a:latin typeface="Arial"/>
                <a:cs typeface="Arial"/>
              </a:rPr>
              <a:t>tr</a:t>
            </a:r>
            <a:r>
              <a:rPr lang="de-AT" sz="1400" b="1" spc="-15" dirty="0">
                <a:latin typeface="Arial"/>
                <a:cs typeface="Arial"/>
              </a:rPr>
              <a:t>ot</a:t>
            </a:r>
            <a:r>
              <a:rPr lang="de-AT" sz="1400" b="1" dirty="0">
                <a:latin typeface="Arial"/>
                <a:cs typeface="Arial"/>
              </a:rPr>
              <a:t>e</a:t>
            </a:r>
            <a:r>
              <a:rPr lang="de-AT" sz="1400" b="1" spc="10" dirty="0">
                <a:latin typeface="Arial"/>
                <a:cs typeface="Arial"/>
              </a:rPr>
              <a:t>c</a:t>
            </a:r>
            <a:r>
              <a:rPr lang="de-AT" sz="1400" b="1" spc="-10" dirty="0">
                <a:latin typeface="Arial"/>
                <a:cs typeface="Arial"/>
              </a:rPr>
              <a:t>hni</a:t>
            </a:r>
            <a:r>
              <a:rPr lang="de-AT" sz="1400" b="1" dirty="0">
                <a:latin typeface="Arial"/>
                <a:cs typeface="Arial"/>
              </a:rPr>
              <a:t>k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spc="5" dirty="0">
                <a:latin typeface="Arial"/>
                <a:cs typeface="Arial"/>
              </a:rPr>
              <a:t>D</a:t>
            </a:r>
            <a:r>
              <a:rPr lang="de-AT" sz="1400" b="1" spc="-10" dirty="0">
                <a:latin typeface="Arial"/>
                <a:cs typeface="Arial"/>
              </a:rPr>
              <a:t>u</a:t>
            </a:r>
            <a:r>
              <a:rPr lang="de-AT" sz="1400" b="1" spc="-5" dirty="0">
                <a:latin typeface="Arial"/>
                <a:cs typeface="Arial"/>
              </a:rPr>
              <a:t>a</a:t>
            </a:r>
            <a:r>
              <a:rPr lang="de-AT" sz="1400" b="1" dirty="0">
                <a:latin typeface="Arial"/>
                <a:cs typeface="Arial"/>
              </a:rPr>
              <a:t>l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dirty="0" err="1">
                <a:latin typeface="Arial"/>
                <a:cs typeface="Arial"/>
              </a:rPr>
              <a:t>BSc</a:t>
            </a:r>
            <a:r>
              <a:rPr lang="de-AT" sz="1400" b="1" dirty="0">
                <a:latin typeface="Arial"/>
                <a:cs typeface="Arial"/>
              </a:rPr>
              <a:t> </a:t>
            </a:r>
            <a:br>
              <a:rPr lang="de-AT" sz="1400" b="1" dirty="0">
                <a:latin typeface="Arial"/>
                <a:cs typeface="Arial"/>
              </a:rPr>
            </a:br>
            <a:endParaRPr lang="de-AT" sz="500" b="1" dirty="0">
              <a:latin typeface="Arial"/>
              <a:cs typeface="Arial"/>
            </a:endParaRPr>
          </a:p>
          <a:p>
            <a:pPr marL="12700"/>
            <a:r>
              <a:rPr lang="de-AT" sz="1400" b="1" spc="-5" dirty="0">
                <a:latin typeface="Arial"/>
                <a:cs typeface="Arial"/>
              </a:rPr>
              <a:t>I</a:t>
            </a:r>
            <a:r>
              <a:rPr lang="de-AT" sz="1400" b="1" spc="-15" dirty="0">
                <a:latin typeface="Arial"/>
                <a:cs typeface="Arial"/>
              </a:rPr>
              <a:t>n</a:t>
            </a:r>
            <a:r>
              <a:rPr lang="de-AT" sz="1400" b="1" spc="-5" dirty="0">
                <a:latin typeface="Arial"/>
                <a:cs typeface="Arial"/>
              </a:rPr>
              <a:t>f</a:t>
            </a:r>
            <a:r>
              <a:rPr lang="de-AT" sz="1400" b="1" dirty="0">
                <a:latin typeface="Arial"/>
                <a:cs typeface="Arial"/>
              </a:rPr>
              <a:t>o</a:t>
            </a:r>
            <a:r>
              <a:rPr lang="de-AT" sz="1400" b="1" spc="15" dirty="0">
                <a:latin typeface="Arial"/>
                <a:cs typeface="Arial"/>
              </a:rPr>
              <a:t>r</a:t>
            </a:r>
            <a:r>
              <a:rPr lang="de-AT" sz="1400" b="1" spc="-5" dirty="0">
                <a:latin typeface="Arial"/>
                <a:cs typeface="Arial"/>
              </a:rPr>
              <a:t>m</a:t>
            </a:r>
            <a:r>
              <a:rPr lang="de-AT" sz="1400" b="1" spc="-15" dirty="0">
                <a:latin typeface="Arial"/>
                <a:cs typeface="Arial"/>
              </a:rPr>
              <a:t>a</a:t>
            </a:r>
            <a:r>
              <a:rPr lang="de-AT" sz="1400" b="1" dirty="0">
                <a:latin typeface="Arial"/>
                <a:cs typeface="Arial"/>
              </a:rPr>
              <a:t>t</a:t>
            </a:r>
            <a:r>
              <a:rPr lang="de-AT" sz="1400" b="1" spc="-10" dirty="0">
                <a:latin typeface="Arial"/>
                <a:cs typeface="Arial"/>
              </a:rPr>
              <a:t>i</a:t>
            </a:r>
            <a:r>
              <a:rPr lang="de-AT" sz="1400" b="1" dirty="0">
                <a:latin typeface="Arial"/>
                <a:cs typeface="Arial"/>
              </a:rPr>
              <a:t>k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spc="15" dirty="0" err="1">
                <a:latin typeface="Arial"/>
                <a:cs typeface="Arial"/>
              </a:rPr>
              <a:t>BSc</a:t>
            </a:r>
            <a:r>
              <a:rPr lang="de-AT" sz="1400" b="1" spc="15" dirty="0">
                <a:latin typeface="Arial"/>
                <a:cs typeface="Arial"/>
              </a:rPr>
              <a:t>: </a:t>
            </a:r>
          </a:p>
          <a:p>
            <a:pPr marL="12700">
              <a:tabLst>
                <a:tab pos="131763" algn="l"/>
                <a:tab pos="263525" algn="l"/>
                <a:tab pos="355600" algn="l"/>
              </a:tabLst>
            </a:pPr>
            <a:r>
              <a:rPr lang="de-AT" sz="1400" dirty="0">
                <a:latin typeface="Arial"/>
                <a:cs typeface="Arial"/>
              </a:rPr>
              <a:t>	-</a:t>
            </a:r>
            <a:r>
              <a:rPr lang="de-AT" sz="1400" spc="55" dirty="0">
                <a:latin typeface="Arial"/>
                <a:cs typeface="Arial"/>
              </a:rPr>
              <a:t> </a:t>
            </a:r>
            <a:r>
              <a:rPr lang="de-AT" sz="1400" dirty="0">
                <a:latin typeface="Arial"/>
                <a:cs typeface="Arial"/>
              </a:rPr>
              <a:t>S</a:t>
            </a:r>
            <a:r>
              <a:rPr lang="de-AT" sz="1400" spc="-15" dirty="0">
                <a:latin typeface="Arial"/>
                <a:cs typeface="Arial"/>
              </a:rPr>
              <a:t>o</a:t>
            </a:r>
            <a:r>
              <a:rPr lang="de-AT" sz="1400" spc="40" dirty="0">
                <a:latin typeface="Arial"/>
                <a:cs typeface="Arial"/>
              </a:rPr>
              <a:t>ft</a:t>
            </a:r>
            <a:r>
              <a:rPr lang="de-AT" sz="1400" spc="-20" dirty="0">
                <a:latin typeface="Arial"/>
                <a:cs typeface="Arial"/>
              </a:rPr>
              <a:t>w</a:t>
            </a:r>
            <a:r>
              <a:rPr lang="de-AT" sz="1400" spc="-5" dirty="0">
                <a:latin typeface="Arial"/>
                <a:cs typeface="Arial"/>
              </a:rPr>
              <a:t>ar</a:t>
            </a:r>
            <a:r>
              <a:rPr lang="de-AT" sz="1400" dirty="0">
                <a:latin typeface="Arial"/>
                <a:cs typeface="Arial"/>
              </a:rPr>
              <a:t>e</a:t>
            </a:r>
            <a:r>
              <a:rPr lang="de-AT" sz="1400" spc="15" dirty="0">
                <a:latin typeface="Arial"/>
                <a:cs typeface="Arial"/>
              </a:rPr>
              <a:t> </a:t>
            </a:r>
            <a:r>
              <a:rPr lang="de-AT" sz="1400" spc="-5" dirty="0" err="1">
                <a:latin typeface="Arial"/>
                <a:cs typeface="Arial"/>
              </a:rPr>
              <a:t>an</a:t>
            </a:r>
            <a:r>
              <a:rPr lang="de-AT" sz="1400" dirty="0" err="1">
                <a:latin typeface="Arial"/>
                <a:cs typeface="Arial"/>
              </a:rPr>
              <a:t>d</a:t>
            </a:r>
            <a:r>
              <a:rPr lang="de-AT" sz="1400" spc="15" dirty="0">
                <a:latin typeface="Arial"/>
                <a:cs typeface="Arial"/>
              </a:rPr>
              <a:t> </a:t>
            </a:r>
            <a:r>
              <a:rPr lang="de-AT" sz="1400" spc="-5" dirty="0">
                <a:latin typeface="Arial"/>
                <a:cs typeface="Arial"/>
              </a:rPr>
              <a:t>I</a:t>
            </a:r>
            <a:r>
              <a:rPr lang="de-AT" sz="1400" spc="-15" dirty="0">
                <a:latin typeface="Arial"/>
                <a:cs typeface="Arial"/>
              </a:rPr>
              <a:t>n</a:t>
            </a:r>
            <a:r>
              <a:rPr lang="de-AT" sz="1400" spc="-5" dirty="0">
                <a:latin typeface="Arial"/>
                <a:cs typeface="Arial"/>
              </a:rPr>
              <a:t>f</a:t>
            </a:r>
            <a:r>
              <a:rPr lang="de-AT" sz="1400" dirty="0">
                <a:latin typeface="Arial"/>
                <a:cs typeface="Arial"/>
              </a:rPr>
              <a:t>o</a:t>
            </a:r>
            <a:r>
              <a:rPr lang="de-AT" sz="1400" spc="15" dirty="0">
                <a:latin typeface="Arial"/>
                <a:cs typeface="Arial"/>
              </a:rPr>
              <a:t>r</a:t>
            </a:r>
            <a:r>
              <a:rPr lang="de-AT" sz="1400" spc="-5" dirty="0">
                <a:latin typeface="Arial"/>
                <a:cs typeface="Arial"/>
              </a:rPr>
              <a:t>m</a:t>
            </a:r>
            <a:r>
              <a:rPr lang="de-AT" sz="1400" spc="-15" dirty="0">
                <a:latin typeface="Arial"/>
                <a:cs typeface="Arial"/>
              </a:rPr>
              <a:t>a</a:t>
            </a:r>
            <a:r>
              <a:rPr lang="de-AT" sz="1400" dirty="0">
                <a:latin typeface="Arial"/>
                <a:cs typeface="Arial"/>
              </a:rPr>
              <a:t>tion </a:t>
            </a:r>
            <a:br>
              <a:rPr lang="de-AT" sz="1400" dirty="0">
                <a:latin typeface="Arial"/>
                <a:cs typeface="Arial"/>
              </a:rPr>
            </a:br>
            <a:r>
              <a:rPr lang="de-AT" sz="1400" dirty="0">
                <a:latin typeface="Arial"/>
                <a:cs typeface="Arial"/>
              </a:rPr>
              <a:t>		</a:t>
            </a:r>
            <a:r>
              <a:rPr lang="de-AT" sz="1400" spc="-25" dirty="0">
                <a:latin typeface="Arial"/>
                <a:cs typeface="Arial"/>
              </a:rPr>
              <a:t>E</a:t>
            </a:r>
            <a:r>
              <a:rPr lang="de-AT" sz="1400" spc="-5" dirty="0">
                <a:latin typeface="Arial"/>
                <a:cs typeface="Arial"/>
              </a:rPr>
              <a:t>n</a:t>
            </a:r>
            <a:r>
              <a:rPr lang="de-AT" sz="1400" spc="-10" dirty="0">
                <a:latin typeface="Arial"/>
                <a:cs typeface="Arial"/>
              </a:rPr>
              <a:t>gi</a:t>
            </a:r>
            <a:r>
              <a:rPr lang="de-AT" sz="1400" spc="-5" dirty="0">
                <a:latin typeface="Arial"/>
                <a:cs typeface="Arial"/>
              </a:rPr>
              <a:t>n</a:t>
            </a:r>
            <a:r>
              <a:rPr lang="de-AT" sz="1400" dirty="0">
                <a:latin typeface="Arial"/>
                <a:cs typeface="Arial"/>
              </a:rPr>
              <a:t>e</a:t>
            </a:r>
            <a:r>
              <a:rPr lang="de-AT" sz="1400" spc="-5" dirty="0">
                <a:latin typeface="Arial"/>
                <a:cs typeface="Arial"/>
              </a:rPr>
              <a:t>e</a:t>
            </a:r>
            <a:r>
              <a:rPr lang="de-AT" sz="1400" spc="15" dirty="0">
                <a:latin typeface="Arial"/>
                <a:cs typeface="Arial"/>
              </a:rPr>
              <a:t>r</a:t>
            </a:r>
            <a:r>
              <a:rPr lang="de-AT" sz="1400" spc="-10" dirty="0">
                <a:latin typeface="Arial"/>
                <a:cs typeface="Arial"/>
              </a:rPr>
              <a:t>i</a:t>
            </a:r>
            <a:r>
              <a:rPr lang="de-AT" sz="1400" spc="-5" dirty="0">
                <a:latin typeface="Arial"/>
                <a:cs typeface="Arial"/>
              </a:rPr>
              <a:t>n</a:t>
            </a:r>
            <a:r>
              <a:rPr lang="de-AT" sz="1400" dirty="0">
                <a:latin typeface="Arial"/>
                <a:cs typeface="Arial"/>
              </a:rPr>
              <a:t>g</a:t>
            </a:r>
            <a:r>
              <a:rPr lang="de-AT" sz="1400" spc="15" dirty="0">
                <a:latin typeface="Arial"/>
                <a:cs typeface="Arial"/>
              </a:rPr>
              <a:t> </a:t>
            </a:r>
            <a:r>
              <a:rPr lang="de-AT" sz="1400" dirty="0" err="1">
                <a:latin typeface="Arial"/>
                <a:cs typeface="Arial"/>
              </a:rPr>
              <a:t>BSc</a:t>
            </a:r>
            <a:endParaRPr lang="de-AT" sz="1400" dirty="0">
              <a:latin typeface="Arial"/>
              <a:cs typeface="Arial"/>
            </a:endParaRPr>
          </a:p>
          <a:p>
            <a:pPr marL="12700">
              <a:tabLst>
                <a:tab pos="131763" algn="l"/>
                <a:tab pos="263525" algn="l"/>
                <a:tab pos="355600" algn="l"/>
              </a:tabLst>
            </a:pPr>
            <a:r>
              <a:rPr lang="de-AT" sz="1400" dirty="0">
                <a:latin typeface="Arial"/>
                <a:cs typeface="Arial"/>
              </a:rPr>
              <a:t>	- Digital Innovation </a:t>
            </a:r>
            <a:r>
              <a:rPr lang="de-AT" sz="1400" dirty="0" err="1">
                <a:latin typeface="Arial"/>
                <a:cs typeface="Arial"/>
              </a:rPr>
              <a:t>BSc</a:t>
            </a:r>
            <a:r>
              <a:rPr lang="de-AT" sz="1400" dirty="0">
                <a:latin typeface="Arial"/>
                <a:cs typeface="Arial"/>
              </a:rPr>
              <a:t> </a:t>
            </a:r>
          </a:p>
          <a:p>
            <a:pPr marL="12700">
              <a:tabLst>
                <a:tab pos="131763" algn="l"/>
                <a:tab pos="263525" algn="l"/>
                <a:tab pos="355600" algn="l"/>
              </a:tabLst>
            </a:pPr>
            <a:endParaRPr lang="de-AT" sz="500" dirty="0">
              <a:latin typeface="Arial"/>
              <a:cs typeface="Arial"/>
            </a:endParaRPr>
          </a:p>
          <a:p>
            <a:pPr marL="12700"/>
            <a:r>
              <a:rPr lang="de-AT" sz="1400" b="1" spc="10" dirty="0">
                <a:latin typeface="Arial"/>
                <a:cs typeface="Arial"/>
              </a:rPr>
              <a:t>M</a:t>
            </a:r>
            <a:r>
              <a:rPr lang="de-AT" sz="1400" b="1" dirty="0">
                <a:latin typeface="Arial"/>
                <a:cs typeface="Arial"/>
              </a:rPr>
              <a:t>e</a:t>
            </a:r>
            <a:r>
              <a:rPr lang="de-AT" sz="1400" b="1" spc="10" dirty="0">
                <a:latin typeface="Arial"/>
                <a:cs typeface="Arial"/>
              </a:rPr>
              <a:t>c</a:t>
            </a:r>
            <a:r>
              <a:rPr lang="de-AT" sz="1400" b="1" spc="-5" dirty="0">
                <a:latin typeface="Arial"/>
                <a:cs typeface="Arial"/>
              </a:rPr>
              <a:t>h</a:t>
            </a:r>
            <a:r>
              <a:rPr lang="de-AT" sz="1400" b="1" spc="-15" dirty="0">
                <a:latin typeface="Arial"/>
                <a:cs typeface="Arial"/>
              </a:rPr>
              <a:t>a</a:t>
            </a:r>
            <a:r>
              <a:rPr lang="de-AT" sz="1400" b="1" dirty="0">
                <a:latin typeface="Arial"/>
                <a:cs typeface="Arial"/>
              </a:rPr>
              <a:t>tro</a:t>
            </a:r>
            <a:r>
              <a:rPr lang="de-AT" sz="1400" b="1" spc="-10" dirty="0">
                <a:latin typeface="Arial"/>
                <a:cs typeface="Arial"/>
              </a:rPr>
              <a:t>ni</a:t>
            </a:r>
            <a:r>
              <a:rPr lang="de-AT" sz="1400" b="1" dirty="0">
                <a:latin typeface="Arial"/>
                <a:cs typeface="Arial"/>
              </a:rPr>
              <a:t>k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dirty="0" err="1">
                <a:latin typeface="Arial"/>
                <a:cs typeface="Arial"/>
              </a:rPr>
              <a:t>BSc</a:t>
            </a:r>
            <a:br>
              <a:rPr lang="de-AT" sz="1400" b="1" dirty="0">
                <a:latin typeface="Arial"/>
                <a:cs typeface="Arial"/>
              </a:rPr>
            </a:br>
            <a:endParaRPr lang="de-AT" sz="500" b="1" dirty="0">
              <a:latin typeface="Arial"/>
              <a:cs typeface="Arial"/>
            </a:endParaRPr>
          </a:p>
          <a:p>
            <a:pPr marL="12700" marR="702310"/>
            <a:r>
              <a:rPr lang="de-AT" sz="1400" b="1" spc="10" dirty="0">
                <a:latin typeface="Arial"/>
                <a:cs typeface="Arial"/>
              </a:rPr>
              <a:t>M</a:t>
            </a:r>
            <a:r>
              <a:rPr lang="de-AT" sz="1400" b="1" dirty="0">
                <a:latin typeface="Arial"/>
                <a:cs typeface="Arial"/>
              </a:rPr>
              <a:t>e</a:t>
            </a:r>
            <a:r>
              <a:rPr lang="de-AT" sz="1400" b="1" spc="10" dirty="0">
                <a:latin typeface="Arial"/>
                <a:cs typeface="Arial"/>
              </a:rPr>
              <a:t>c</a:t>
            </a:r>
            <a:r>
              <a:rPr lang="de-AT" sz="1400" b="1" spc="-5" dirty="0">
                <a:latin typeface="Arial"/>
                <a:cs typeface="Arial"/>
              </a:rPr>
              <a:t>h</a:t>
            </a:r>
            <a:r>
              <a:rPr lang="de-AT" sz="1400" b="1" spc="-15" dirty="0">
                <a:latin typeface="Arial"/>
                <a:cs typeface="Arial"/>
              </a:rPr>
              <a:t>a</a:t>
            </a:r>
            <a:r>
              <a:rPr lang="de-AT" sz="1400" b="1" dirty="0">
                <a:latin typeface="Arial"/>
                <a:cs typeface="Arial"/>
              </a:rPr>
              <a:t>tro</a:t>
            </a:r>
            <a:r>
              <a:rPr lang="de-AT" sz="1400" b="1" spc="-10" dirty="0">
                <a:latin typeface="Arial"/>
                <a:cs typeface="Arial"/>
              </a:rPr>
              <a:t>ni</a:t>
            </a:r>
            <a:r>
              <a:rPr lang="de-AT" sz="1400" b="1" dirty="0">
                <a:latin typeface="Arial"/>
                <a:cs typeface="Arial"/>
              </a:rPr>
              <a:t>k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dirty="0">
                <a:latin typeface="Arial"/>
                <a:cs typeface="Arial"/>
              </a:rPr>
              <a:t>–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spc="5" dirty="0">
                <a:latin typeface="Arial"/>
                <a:cs typeface="Arial"/>
              </a:rPr>
              <a:t>M</a:t>
            </a:r>
            <a:r>
              <a:rPr lang="de-AT" sz="1400" b="1" spc="-10" dirty="0">
                <a:latin typeface="Arial"/>
                <a:cs typeface="Arial"/>
              </a:rPr>
              <a:t>a</a:t>
            </a:r>
            <a:r>
              <a:rPr lang="de-AT" sz="1400" b="1" spc="-5" dirty="0">
                <a:latin typeface="Arial"/>
                <a:cs typeface="Arial"/>
              </a:rPr>
              <a:t>s</a:t>
            </a:r>
            <a:r>
              <a:rPr lang="de-AT" sz="1400" b="1" spc="10" dirty="0">
                <a:latin typeface="Arial"/>
                <a:cs typeface="Arial"/>
              </a:rPr>
              <a:t>c</a:t>
            </a:r>
            <a:r>
              <a:rPr lang="de-AT" sz="1400" b="1" spc="-10" dirty="0">
                <a:latin typeface="Arial"/>
                <a:cs typeface="Arial"/>
              </a:rPr>
              <a:t>hi</a:t>
            </a:r>
            <a:r>
              <a:rPr lang="de-AT" sz="1400" b="1" spc="-5" dirty="0">
                <a:latin typeface="Arial"/>
                <a:cs typeface="Arial"/>
              </a:rPr>
              <a:t>ne</a:t>
            </a:r>
            <a:r>
              <a:rPr lang="de-AT" sz="1400" b="1" spc="-10" dirty="0">
                <a:latin typeface="Arial"/>
                <a:cs typeface="Arial"/>
              </a:rPr>
              <a:t>nb</a:t>
            </a:r>
            <a:r>
              <a:rPr lang="de-AT" sz="1400" b="1" spc="-15" dirty="0">
                <a:latin typeface="Arial"/>
                <a:cs typeface="Arial"/>
              </a:rPr>
              <a:t>a</a:t>
            </a:r>
            <a:r>
              <a:rPr lang="de-AT" sz="1400" b="1" dirty="0">
                <a:latin typeface="Arial"/>
                <a:cs typeface="Arial"/>
              </a:rPr>
              <a:t>u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dirty="0" err="1">
                <a:latin typeface="Arial"/>
                <a:cs typeface="Arial"/>
              </a:rPr>
              <a:t>BSc</a:t>
            </a:r>
            <a:endParaRPr lang="de-AT" sz="1400" b="1" dirty="0">
              <a:latin typeface="Arial"/>
              <a:cs typeface="Arial"/>
            </a:endParaRPr>
          </a:p>
          <a:p>
            <a:pPr marL="12700" marR="702310"/>
            <a:r>
              <a:rPr lang="de-AT" sz="500" b="1" dirty="0">
                <a:latin typeface="Arial"/>
                <a:cs typeface="Arial"/>
              </a:rPr>
              <a:t> </a:t>
            </a:r>
          </a:p>
          <a:p>
            <a:pPr marL="12700" marR="702310"/>
            <a:r>
              <a:rPr lang="de-AT" sz="1400" b="1" spc="5" dirty="0">
                <a:latin typeface="Arial"/>
                <a:cs typeface="Arial"/>
              </a:rPr>
              <a:t>W</a:t>
            </a:r>
            <a:r>
              <a:rPr lang="de-AT" sz="1400" b="1" spc="-5" dirty="0">
                <a:latin typeface="Arial"/>
                <a:cs typeface="Arial"/>
              </a:rPr>
              <a:t>i</a:t>
            </a:r>
            <a:r>
              <a:rPr lang="de-AT" sz="1400" b="1" spc="55" dirty="0">
                <a:latin typeface="Arial"/>
                <a:cs typeface="Arial"/>
              </a:rPr>
              <a:t>r</a:t>
            </a:r>
            <a:r>
              <a:rPr lang="de-AT" sz="1400" b="1" spc="5" dirty="0">
                <a:latin typeface="Arial"/>
                <a:cs typeface="Arial"/>
              </a:rPr>
              <a:t>t</a:t>
            </a:r>
            <a:r>
              <a:rPr lang="de-AT" sz="1400" b="1" spc="-5" dirty="0">
                <a:latin typeface="Arial"/>
                <a:cs typeface="Arial"/>
              </a:rPr>
              <a:t>s</a:t>
            </a:r>
            <a:r>
              <a:rPr lang="de-AT" sz="1400" b="1" spc="10" dirty="0">
                <a:latin typeface="Arial"/>
                <a:cs typeface="Arial"/>
              </a:rPr>
              <a:t>c</a:t>
            </a:r>
            <a:r>
              <a:rPr lang="de-AT" sz="1400" b="1" spc="-5" dirty="0">
                <a:latin typeface="Arial"/>
                <a:cs typeface="Arial"/>
              </a:rPr>
              <a:t>h</a:t>
            </a:r>
            <a:r>
              <a:rPr lang="de-AT" sz="1400" b="1" spc="-10" dirty="0">
                <a:latin typeface="Arial"/>
                <a:cs typeface="Arial"/>
              </a:rPr>
              <a:t>a</a:t>
            </a:r>
            <a:r>
              <a:rPr lang="de-AT" sz="1400" b="1" spc="40" dirty="0">
                <a:latin typeface="Arial"/>
                <a:cs typeface="Arial"/>
              </a:rPr>
              <a:t>f</a:t>
            </a:r>
            <a:r>
              <a:rPr lang="de-AT" sz="1400" b="1" spc="5" dirty="0">
                <a:latin typeface="Arial"/>
                <a:cs typeface="Arial"/>
              </a:rPr>
              <a:t>t</a:t>
            </a:r>
            <a:r>
              <a:rPr lang="de-AT" sz="1400" b="1" spc="-5" dirty="0">
                <a:latin typeface="Arial"/>
                <a:cs typeface="Arial"/>
              </a:rPr>
              <a:t>s</a:t>
            </a:r>
            <a:r>
              <a:rPr lang="de-AT" sz="1400" b="1" spc="-10" dirty="0">
                <a:latin typeface="Arial"/>
                <a:cs typeface="Arial"/>
              </a:rPr>
              <a:t>i</a:t>
            </a:r>
            <a:r>
              <a:rPr lang="de-AT" sz="1400" b="1" spc="-5" dirty="0">
                <a:latin typeface="Arial"/>
                <a:cs typeface="Arial"/>
              </a:rPr>
              <a:t>n</a:t>
            </a:r>
            <a:r>
              <a:rPr lang="de-AT" sz="1400" b="1" dirty="0">
                <a:latin typeface="Arial"/>
                <a:cs typeface="Arial"/>
              </a:rPr>
              <a:t>g</a:t>
            </a:r>
            <a:r>
              <a:rPr lang="de-AT" sz="1400" b="1" spc="-5" dirty="0">
                <a:latin typeface="Arial"/>
                <a:cs typeface="Arial"/>
              </a:rPr>
              <a:t>e</a:t>
            </a:r>
            <a:r>
              <a:rPr lang="de-AT" sz="1400" b="1" spc="-10" dirty="0">
                <a:latin typeface="Arial"/>
                <a:cs typeface="Arial"/>
              </a:rPr>
              <a:t>n</a:t>
            </a:r>
            <a:r>
              <a:rPr lang="de-AT" sz="1400" b="1" dirty="0">
                <a:latin typeface="Arial"/>
                <a:cs typeface="Arial"/>
              </a:rPr>
              <a:t>i</a:t>
            </a:r>
            <a:r>
              <a:rPr lang="de-AT" sz="1400" b="1" spc="-5" dirty="0">
                <a:latin typeface="Arial"/>
                <a:cs typeface="Arial"/>
              </a:rPr>
              <a:t>e</a:t>
            </a:r>
            <a:r>
              <a:rPr lang="de-AT" sz="1400" b="1" spc="-10" dirty="0">
                <a:latin typeface="Arial"/>
                <a:cs typeface="Arial"/>
              </a:rPr>
              <a:t>u</a:t>
            </a:r>
            <a:r>
              <a:rPr lang="de-AT" sz="1400" b="1" spc="65" dirty="0">
                <a:latin typeface="Arial"/>
                <a:cs typeface="Arial"/>
              </a:rPr>
              <a:t>r</a:t>
            </a:r>
            <a:r>
              <a:rPr lang="de-AT" sz="1400" b="1" spc="-20" dirty="0">
                <a:latin typeface="Arial"/>
                <a:cs typeface="Arial"/>
              </a:rPr>
              <a:t>w</a:t>
            </a:r>
            <a:r>
              <a:rPr lang="de-AT" sz="1400" b="1" dirty="0">
                <a:latin typeface="Arial"/>
                <a:cs typeface="Arial"/>
              </a:rPr>
              <a:t>e</a:t>
            </a:r>
            <a:r>
              <a:rPr lang="de-AT" sz="1400" b="1" spc="-5" dirty="0">
                <a:latin typeface="Arial"/>
                <a:cs typeface="Arial"/>
              </a:rPr>
              <a:t>se</a:t>
            </a:r>
            <a:r>
              <a:rPr lang="de-AT" sz="1400" b="1" dirty="0">
                <a:latin typeface="Arial"/>
                <a:cs typeface="Arial"/>
              </a:rPr>
              <a:t>n</a:t>
            </a:r>
            <a:r>
              <a:rPr lang="de-AT" sz="1400" b="1" spc="15" dirty="0">
                <a:latin typeface="Arial"/>
                <a:cs typeface="Arial"/>
              </a:rPr>
              <a:t> </a:t>
            </a:r>
            <a:r>
              <a:rPr lang="de-AT" sz="1400" b="1" dirty="0" err="1">
                <a:latin typeface="Arial"/>
                <a:cs typeface="Arial"/>
              </a:rPr>
              <a:t>BSc</a:t>
            </a:r>
            <a:endParaRPr lang="de-AT" sz="1400" b="1" dirty="0">
              <a:latin typeface="Arial"/>
              <a:cs typeface="Arial"/>
            </a:endParaRPr>
          </a:p>
          <a:p>
            <a:pPr marL="12700" marR="702310"/>
            <a:endParaRPr lang="de-AT" sz="500" b="1" dirty="0">
              <a:latin typeface="Arial"/>
              <a:cs typeface="Arial"/>
            </a:endParaRPr>
          </a:p>
          <a:p>
            <a:pPr marL="12700" marR="702310"/>
            <a:r>
              <a:rPr lang="de-AT" sz="1400" b="1" dirty="0">
                <a:latin typeface="Arial"/>
                <a:cs typeface="Arial"/>
              </a:rPr>
              <a:t>Umwelt und Technik BSC</a:t>
            </a:r>
          </a:p>
        </p:txBody>
      </p:sp>
    </p:spTree>
    <p:extLst>
      <p:ext uri="{BB962C8B-B14F-4D97-AF65-F5344CB8AC3E}">
        <p14:creationId xmlns:p14="http://schemas.microsoft.com/office/powerpoint/2010/main" val="213866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D53BACF-6C67-A74B-A4DF-955331895A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1440001"/>
            <a:ext cx="10716495" cy="4662626"/>
          </a:xfrm>
        </p:spPr>
        <p:txBody>
          <a:bodyPr/>
          <a:lstStyle/>
          <a:p>
            <a:r>
              <a:rPr lang="de-DE" dirty="0"/>
              <a:t>Die Starken </a:t>
            </a:r>
            <a:r>
              <a:rPr lang="de-DE" dirty="0" err="1"/>
              <a:t>Partner:innen</a:t>
            </a:r>
            <a:r>
              <a:rPr lang="de-DE" dirty="0"/>
              <a:t> der FHV: regional vernetzt, international erfolgreich, gemeinsam stark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80ABFB6-AB57-EB43-9D7F-5B83C45DC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Impulsgebende Partnerschaften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A28C41-9891-1AE3-4777-37DD0B51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46" y="2134155"/>
            <a:ext cx="9678046" cy="42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6D876D0-CE0F-E731-E94A-423F3B530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582" y="154379"/>
            <a:ext cx="6151418" cy="5795159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5888E20-FEE4-7690-0F29-AC8059606A6B}"/>
              </a:ext>
            </a:extLst>
          </p:cNvPr>
          <p:cNvSpPr txBox="1">
            <a:spLocks/>
          </p:cNvSpPr>
          <p:nvPr/>
        </p:nvSpPr>
        <p:spPr>
          <a:xfrm>
            <a:off x="701531" y="2205352"/>
            <a:ext cx="5667738" cy="1115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AT" sz="2000" b="1" dirty="0"/>
              <a:t>= Exzellenz-Netzwerk europäischer Hochschulen</a:t>
            </a:r>
          </a:p>
          <a:p>
            <a:pPr marL="0" indent="0">
              <a:buNone/>
            </a:pPr>
            <a:r>
              <a:rPr lang="de-AT" sz="2000" b="1" u="sng" dirty="0"/>
              <a:t>Ziel</a:t>
            </a:r>
            <a:r>
              <a:rPr lang="de-AT" sz="2000" b="1" dirty="0"/>
              <a:t>:   enge Zusammenarbeit und Ausbau der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de-AT" sz="2000" b="1" dirty="0"/>
              <a:t>           gemeinsamen Angebote</a:t>
            </a:r>
            <a:endParaRPr lang="en-PT" sz="2000" b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F82846-F09A-FD7E-7C32-976BFAC84171}"/>
              </a:ext>
            </a:extLst>
          </p:cNvPr>
          <p:cNvSpPr txBox="1"/>
          <p:nvPr/>
        </p:nvSpPr>
        <p:spPr>
          <a:xfrm>
            <a:off x="701531" y="3689137"/>
            <a:ext cx="51211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/>
              <a:t>(Geplante) Angebote für Studierende:</a:t>
            </a:r>
          </a:p>
          <a:p>
            <a:pPr marL="62865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Short Advanced Programmes (</a:t>
            </a:r>
            <a:r>
              <a:rPr lang="de-DE" dirty="0" err="1"/>
              <a:t>SAP‘s</a:t>
            </a:r>
            <a:r>
              <a:rPr lang="de-DE" dirty="0"/>
              <a:t>):</a:t>
            </a:r>
            <a:br>
              <a:rPr lang="de-DE" dirty="0"/>
            </a:br>
            <a:r>
              <a:rPr lang="de-DE" sz="1600" dirty="0"/>
              <a:t>Kurzzeit-Programme, 1 – 8 Wochen</a:t>
            </a:r>
          </a:p>
          <a:p>
            <a:pPr marL="62865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Mitarbeit im Student Council</a:t>
            </a:r>
          </a:p>
          <a:p>
            <a:pPr marL="62865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Gemeinsam entwickelte Studienprogramme</a:t>
            </a:r>
          </a:p>
          <a:p>
            <a:pPr marL="62865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dirty="0"/>
              <a:t>Förderungen für Forschungsmobilität</a:t>
            </a:r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B4C713-1C57-5CD4-8010-7FED315BA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656" y="873312"/>
            <a:ext cx="1820436" cy="10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4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195AFE-F739-E995-4F8A-D6713DDFB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6" y="233405"/>
            <a:ext cx="11718235" cy="643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06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8E8184-8488-4ED8-8D62-144B4F7AE0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8" y="2329842"/>
            <a:ext cx="5686785" cy="2647990"/>
          </a:xfrm>
        </p:spPr>
        <p:txBody>
          <a:bodyPr>
            <a:normAutofit lnSpcReduction="10000"/>
          </a:bodyPr>
          <a:lstStyle/>
          <a:p>
            <a:r>
              <a:rPr lang="de-AT" dirty="0"/>
              <a:t>Unser Programm für euch!</a:t>
            </a:r>
          </a:p>
          <a:p>
            <a:endParaRPr lang="de-AT" dirty="0"/>
          </a:p>
          <a:p>
            <a:r>
              <a:rPr lang="de-AT" dirty="0"/>
              <a:t>START: 9:30 Uhr</a:t>
            </a:r>
          </a:p>
          <a:p>
            <a:r>
              <a:rPr lang="de-AT" dirty="0"/>
              <a:t>ENDE: ca. 15:30 Uhr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8599D0-0D9F-0045-A9B0-DE15379FB8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8" y="5503795"/>
            <a:ext cx="6048561" cy="1225806"/>
          </a:xfrm>
        </p:spPr>
        <p:txBody>
          <a:bodyPr/>
          <a:lstStyle/>
          <a:p>
            <a:r>
              <a:rPr lang="de-DE" dirty="0"/>
              <a:t>Studienorientierungstag an der FHV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6310508-B47B-C90C-8835-2F06250F66DB}"/>
              </a:ext>
            </a:extLst>
          </p:cNvPr>
          <p:cNvSpPr txBox="1">
            <a:spLocks/>
          </p:cNvSpPr>
          <p:nvPr/>
        </p:nvSpPr>
        <p:spPr>
          <a:xfrm>
            <a:off x="7558582" y="299145"/>
            <a:ext cx="4449916" cy="674546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AT" sz="1600" b="1" dirty="0">
                <a:effectLst/>
                <a:latin typeface="+mn-lt"/>
                <a:ea typeface="Calibri" panose="020F0502020204030204" pitchFamily="34" charset="0"/>
              </a:rPr>
              <a:t>Wir sind Technik!</a:t>
            </a:r>
          </a:p>
          <a:p>
            <a:pPr>
              <a:lnSpc>
                <a:spcPct val="100000"/>
              </a:lnSpc>
            </a:pPr>
            <a:r>
              <a:rPr lang="de-AT" sz="1600" dirty="0">
                <a:effectLst/>
                <a:latin typeface="+mn-lt"/>
                <a:ea typeface="Calibri" panose="020F0502020204030204" pitchFamily="34" charset="0"/>
              </a:rPr>
              <a:t>Mini-Vorlesung aus der Technik</a:t>
            </a:r>
          </a:p>
          <a:p>
            <a:pPr>
              <a:lnSpc>
                <a:spcPct val="100000"/>
              </a:lnSpc>
            </a:pPr>
            <a:endParaRPr lang="de-AT" sz="16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1" dirty="0">
                <a:latin typeface="+mn-lt"/>
              </a:rPr>
              <a:t>Wie werde ich </a:t>
            </a:r>
            <a:r>
              <a:rPr lang="de-DE" sz="1600" b="1" dirty="0" err="1">
                <a:latin typeface="+mn-lt"/>
              </a:rPr>
              <a:t>Wirtschaftsversteher:in</a:t>
            </a:r>
            <a:r>
              <a:rPr lang="de-DE" sz="1600" b="1" dirty="0">
                <a:latin typeface="+mn-lt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de-DE" sz="1600" dirty="0">
                <a:latin typeface="+mn-lt"/>
              </a:rPr>
              <a:t>Offene Diskussionsrunde zu einem aktuellen Wirtschaftsthema</a:t>
            </a:r>
          </a:p>
          <a:p>
            <a:pPr>
              <a:lnSpc>
                <a:spcPct val="100000"/>
              </a:lnSpc>
            </a:pPr>
            <a:endParaRPr lang="de-DE" sz="16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e-DE" sz="1600" b="1" dirty="0">
                <a:latin typeface="+mn-lt"/>
              </a:rPr>
              <a:t>VR/AR zum Anfassen</a:t>
            </a:r>
          </a:p>
          <a:p>
            <a:r>
              <a:rPr lang="de-DE" sz="1600" dirty="0"/>
              <a:t>Wir tauchen in die Welt der virtuellen Welt</a:t>
            </a:r>
          </a:p>
          <a:p>
            <a:pPr>
              <a:lnSpc>
                <a:spcPct val="100000"/>
              </a:lnSpc>
            </a:pPr>
            <a:endParaRPr lang="de-DE" sz="16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e-DE" sz="1600" b="1" dirty="0">
                <a:latin typeface="+mn-lt"/>
              </a:rPr>
              <a:t>Pflege 2.0 – Mehr als nur ein Beruf!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Praxistraining und Workshop</a:t>
            </a:r>
          </a:p>
          <a:p>
            <a:pPr>
              <a:lnSpc>
                <a:spcPct val="100000"/>
              </a:lnSpc>
            </a:pPr>
            <a:endParaRPr lang="de-DE" sz="16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e-DE" sz="1600" b="1" dirty="0">
                <a:latin typeface="+mn-lt"/>
              </a:rPr>
              <a:t>Technische Labore der FHV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Einblick in praktische Anwendungen</a:t>
            </a:r>
          </a:p>
          <a:p>
            <a:pPr>
              <a:lnSpc>
                <a:spcPct val="100000"/>
              </a:lnSpc>
            </a:pPr>
            <a:endParaRPr lang="de-DE" sz="18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de-DE" sz="2000" b="1" dirty="0">
                <a:latin typeface="+mn-lt"/>
              </a:rPr>
              <a:t>….immer in Kombination mit den jeweiligen Studienmöglichkeiten</a:t>
            </a:r>
          </a:p>
        </p:txBody>
      </p:sp>
    </p:spTree>
    <p:extLst>
      <p:ext uri="{BB962C8B-B14F-4D97-AF65-F5344CB8AC3E}">
        <p14:creationId xmlns:p14="http://schemas.microsoft.com/office/powerpoint/2010/main" val="1997982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423</Words>
  <Application>Microsoft Macintosh PowerPoint</Application>
  <PresentationFormat>Widescreen</PresentationFormat>
  <Paragraphs>75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Impulsgebende Partnerschaften</vt:lpstr>
      <vt:lpstr>PowerPoint Presentation</vt:lpstr>
      <vt:lpstr>PowerPoint Presentation</vt:lpstr>
      <vt:lpstr>PowerPoint Presentation</vt:lpstr>
      <vt:lpstr>ToDo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BONERZ Stefan</cp:lastModifiedBy>
  <cp:revision>74</cp:revision>
  <dcterms:created xsi:type="dcterms:W3CDTF">2021-08-26T08:13:56Z</dcterms:created>
  <dcterms:modified xsi:type="dcterms:W3CDTF">2022-09-28T07:35:04Z</dcterms:modified>
</cp:coreProperties>
</file>