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7" r:id="rId3"/>
    <p:sldId id="271" r:id="rId4"/>
    <p:sldId id="272" r:id="rId5"/>
    <p:sldId id="273" r:id="rId6"/>
    <p:sldId id="278" r:id="rId7"/>
    <p:sldId id="274" r:id="rId8"/>
    <p:sldId id="275" r:id="rId9"/>
    <p:sldId id="316" r:id="rId10"/>
    <p:sldId id="317" r:id="rId11"/>
    <p:sldId id="279" r:id="rId12"/>
    <p:sldId id="276" r:id="rId13"/>
    <p:sldId id="318" r:id="rId14"/>
    <p:sldId id="280" r:id="rId15"/>
    <p:sldId id="281" r:id="rId16"/>
    <p:sldId id="319" r:id="rId17"/>
    <p:sldId id="315" r:id="rId18"/>
    <p:sldId id="286" r:id="rId19"/>
    <p:sldId id="287" r:id="rId20"/>
    <p:sldId id="288" r:id="rId21"/>
    <p:sldId id="289" r:id="rId22"/>
    <p:sldId id="290" r:id="rId23"/>
    <p:sldId id="320" r:id="rId24"/>
    <p:sldId id="291" r:id="rId25"/>
    <p:sldId id="292" r:id="rId26"/>
    <p:sldId id="322" r:id="rId27"/>
    <p:sldId id="323" r:id="rId28"/>
    <p:sldId id="321" r:id="rId29"/>
    <p:sldId id="324" r:id="rId30"/>
    <p:sldId id="32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F5394-66CF-4879-A520-466483EC50B6}" v="2" dt="2023-09-15T10:50:53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nye Okolo" userId="a8bf7b16b38715fb" providerId="LiveId" clId="{0715060B-90E0-4A2C-9137-CF700EF74FD2}"/>
    <pc:docChg chg="undo redo custSel addSld delSld modSld sldOrd">
      <pc:chgData name="Nonye Okolo" userId="a8bf7b16b38715fb" providerId="LiveId" clId="{0715060B-90E0-4A2C-9137-CF700EF74FD2}" dt="2023-09-05T11:46:54.543" v="3773" actId="20577"/>
      <pc:docMkLst>
        <pc:docMk/>
      </pc:docMkLst>
      <pc:sldChg chg="add">
        <pc:chgData name="Nonye Okolo" userId="a8bf7b16b38715fb" providerId="LiveId" clId="{0715060B-90E0-4A2C-9137-CF700EF74FD2}" dt="2023-08-21T08:32:31.178" v="0"/>
        <pc:sldMkLst>
          <pc:docMk/>
          <pc:sldMk cId="828220961" sldId="257"/>
        </pc:sldMkLst>
      </pc:sldChg>
      <pc:sldChg chg="add">
        <pc:chgData name="Nonye Okolo" userId="a8bf7b16b38715fb" providerId="LiveId" clId="{0715060B-90E0-4A2C-9137-CF700EF74FD2}" dt="2023-08-21T08:42:57.760" v="166"/>
        <pc:sldMkLst>
          <pc:docMk/>
          <pc:sldMk cId="3552943730" sldId="271"/>
        </pc:sldMkLst>
      </pc:sldChg>
      <pc:sldChg chg="add">
        <pc:chgData name="Nonye Okolo" userId="a8bf7b16b38715fb" providerId="LiveId" clId="{0715060B-90E0-4A2C-9137-CF700EF74FD2}" dt="2023-08-21T08:43:08.414" v="167"/>
        <pc:sldMkLst>
          <pc:docMk/>
          <pc:sldMk cId="3004600052" sldId="272"/>
        </pc:sldMkLst>
      </pc:sldChg>
      <pc:sldChg chg="addSp delSp modSp add mod delAnim">
        <pc:chgData name="Nonye Okolo" userId="a8bf7b16b38715fb" providerId="LiveId" clId="{0715060B-90E0-4A2C-9137-CF700EF74FD2}" dt="2023-08-22T09:19:14.407" v="1318" actId="1076"/>
        <pc:sldMkLst>
          <pc:docMk/>
          <pc:sldMk cId="3736298723" sldId="273"/>
        </pc:sldMkLst>
        <pc:spChg chg="del">
          <ac:chgData name="Nonye Okolo" userId="a8bf7b16b38715fb" providerId="LiveId" clId="{0715060B-90E0-4A2C-9137-CF700EF74FD2}" dt="2023-08-21T08:43:50.268" v="170" actId="478"/>
          <ac:spMkLst>
            <pc:docMk/>
            <pc:sldMk cId="3736298723" sldId="273"/>
            <ac:spMk id="6" creationId="{64AEE85B-9281-DA20-4576-37CB732F0261}"/>
          </ac:spMkLst>
        </pc:spChg>
        <pc:spChg chg="del">
          <ac:chgData name="Nonye Okolo" userId="a8bf7b16b38715fb" providerId="LiveId" clId="{0715060B-90E0-4A2C-9137-CF700EF74FD2}" dt="2023-08-21T08:43:48.539" v="169" actId="478"/>
          <ac:spMkLst>
            <pc:docMk/>
            <pc:sldMk cId="3736298723" sldId="273"/>
            <ac:spMk id="7" creationId="{998EE208-2705-D113-2C30-C47C0AFB4050}"/>
          </ac:spMkLst>
        </pc:spChg>
        <pc:graphicFrameChg chg="add mod modGraphic">
          <ac:chgData name="Nonye Okolo" userId="a8bf7b16b38715fb" providerId="LiveId" clId="{0715060B-90E0-4A2C-9137-CF700EF74FD2}" dt="2023-08-22T09:19:14.407" v="1318" actId="1076"/>
          <ac:graphicFrameMkLst>
            <pc:docMk/>
            <pc:sldMk cId="3736298723" sldId="273"/>
            <ac:graphicFrameMk id="4" creationId="{08BB153F-D66E-4683-E138-10D868EE862C}"/>
          </ac:graphicFrameMkLst>
        </pc:graphicFrameChg>
        <pc:picChg chg="del">
          <ac:chgData name="Nonye Okolo" userId="a8bf7b16b38715fb" providerId="LiveId" clId="{0715060B-90E0-4A2C-9137-CF700EF74FD2}" dt="2023-08-22T09:15:23.816" v="1233" actId="478"/>
          <ac:picMkLst>
            <pc:docMk/>
            <pc:sldMk cId="3736298723" sldId="273"/>
            <ac:picMk id="5" creationId="{B869102D-771D-770F-90DC-DCADEFCBBFD7}"/>
          </ac:picMkLst>
        </pc:picChg>
      </pc:sldChg>
      <pc:sldChg chg="modSp add mod">
        <pc:chgData name="Nonye Okolo" userId="a8bf7b16b38715fb" providerId="LiveId" clId="{0715060B-90E0-4A2C-9137-CF700EF74FD2}" dt="2023-08-21T09:13:41.284" v="203" actId="20577"/>
        <pc:sldMkLst>
          <pc:docMk/>
          <pc:sldMk cId="1538877118" sldId="274"/>
        </pc:sldMkLst>
        <pc:spChg chg="mod">
          <ac:chgData name="Nonye Okolo" userId="a8bf7b16b38715fb" providerId="LiveId" clId="{0715060B-90E0-4A2C-9137-CF700EF74FD2}" dt="2023-08-21T09:13:41.284" v="203" actId="20577"/>
          <ac:spMkLst>
            <pc:docMk/>
            <pc:sldMk cId="1538877118" sldId="274"/>
            <ac:spMk id="3" creationId="{E7341BD7-766A-CC40-B95C-77B9E2DDC552}"/>
          </ac:spMkLst>
        </pc:spChg>
      </pc:sldChg>
      <pc:sldChg chg="addSp delSp modSp add mod ord delAnim">
        <pc:chgData name="Nonye Okolo" userId="a8bf7b16b38715fb" providerId="LiveId" clId="{0715060B-90E0-4A2C-9137-CF700EF74FD2}" dt="2023-08-22T07:37:05.388" v="518" actId="14100"/>
        <pc:sldMkLst>
          <pc:docMk/>
          <pc:sldMk cId="1912563701" sldId="275"/>
        </pc:sldMkLst>
        <pc:spChg chg="mod">
          <ac:chgData name="Nonye Okolo" userId="a8bf7b16b38715fb" providerId="LiveId" clId="{0715060B-90E0-4A2C-9137-CF700EF74FD2}" dt="2023-08-22T07:32:51.885" v="514" actId="20577"/>
          <ac:spMkLst>
            <pc:docMk/>
            <pc:sldMk cId="1912563701" sldId="275"/>
            <ac:spMk id="2" creationId="{553948FF-93B2-0D59-1078-C9E456406D1B}"/>
          </ac:spMkLst>
        </pc:spChg>
        <pc:spChg chg="del">
          <ac:chgData name="Nonye Okolo" userId="a8bf7b16b38715fb" providerId="LiveId" clId="{0715060B-90E0-4A2C-9137-CF700EF74FD2}" dt="2023-08-22T07:25:07.428" v="466" actId="478"/>
          <ac:spMkLst>
            <pc:docMk/>
            <pc:sldMk cId="1912563701" sldId="275"/>
            <ac:spMk id="6" creationId="{A389FC46-F67D-4262-3400-3CA9D3A37B5A}"/>
          </ac:spMkLst>
        </pc:spChg>
        <pc:spChg chg="del">
          <ac:chgData name="Nonye Okolo" userId="a8bf7b16b38715fb" providerId="LiveId" clId="{0715060B-90E0-4A2C-9137-CF700EF74FD2}" dt="2023-08-22T07:25:07.428" v="466" actId="478"/>
          <ac:spMkLst>
            <pc:docMk/>
            <pc:sldMk cId="1912563701" sldId="275"/>
            <ac:spMk id="7" creationId="{946A6DB0-60AE-138D-437F-E85927CFFC05}"/>
          </ac:spMkLst>
        </pc:spChg>
        <pc:spChg chg="del">
          <ac:chgData name="Nonye Okolo" userId="a8bf7b16b38715fb" providerId="LiveId" clId="{0715060B-90E0-4A2C-9137-CF700EF74FD2}" dt="2023-08-22T07:25:07.428" v="466" actId="478"/>
          <ac:spMkLst>
            <pc:docMk/>
            <pc:sldMk cId="1912563701" sldId="275"/>
            <ac:spMk id="8" creationId="{EAF72CFA-A5EA-E1E6-E2B7-586530577BB5}"/>
          </ac:spMkLst>
        </pc:spChg>
        <pc:spChg chg="del">
          <ac:chgData name="Nonye Okolo" userId="a8bf7b16b38715fb" providerId="LiveId" clId="{0715060B-90E0-4A2C-9137-CF700EF74FD2}" dt="2023-08-22T07:25:07.428" v="466" actId="478"/>
          <ac:spMkLst>
            <pc:docMk/>
            <pc:sldMk cId="1912563701" sldId="275"/>
            <ac:spMk id="9" creationId="{7CFDE495-4DED-F986-0647-5072045CF927}"/>
          </ac:spMkLst>
        </pc:spChg>
        <pc:spChg chg="del">
          <ac:chgData name="Nonye Okolo" userId="a8bf7b16b38715fb" providerId="LiveId" clId="{0715060B-90E0-4A2C-9137-CF700EF74FD2}" dt="2023-08-22T07:25:07.428" v="466" actId="478"/>
          <ac:spMkLst>
            <pc:docMk/>
            <pc:sldMk cId="1912563701" sldId="275"/>
            <ac:spMk id="10" creationId="{B9811D13-0EA3-C986-A24F-D82B71728AC3}"/>
          </ac:spMkLst>
        </pc:spChg>
        <pc:spChg chg="del">
          <ac:chgData name="Nonye Okolo" userId="a8bf7b16b38715fb" providerId="LiveId" clId="{0715060B-90E0-4A2C-9137-CF700EF74FD2}" dt="2023-08-22T07:25:07.428" v="466" actId="478"/>
          <ac:spMkLst>
            <pc:docMk/>
            <pc:sldMk cId="1912563701" sldId="275"/>
            <ac:spMk id="11" creationId="{5DF6571E-94E1-A34C-E466-56473F84CAC9}"/>
          </ac:spMkLst>
        </pc:spChg>
        <pc:spChg chg="del">
          <ac:chgData name="Nonye Okolo" userId="a8bf7b16b38715fb" providerId="LiveId" clId="{0715060B-90E0-4A2C-9137-CF700EF74FD2}" dt="2023-08-22T07:25:12.365" v="469" actId="478"/>
          <ac:spMkLst>
            <pc:docMk/>
            <pc:sldMk cId="1912563701" sldId="275"/>
            <ac:spMk id="13" creationId="{A203A2FA-A19A-3DC2-2EEA-E9385C71323A}"/>
          </ac:spMkLst>
        </pc:spChg>
        <pc:spChg chg="del">
          <ac:chgData name="Nonye Okolo" userId="a8bf7b16b38715fb" providerId="LiveId" clId="{0715060B-90E0-4A2C-9137-CF700EF74FD2}" dt="2023-08-22T07:25:15.306" v="470" actId="478"/>
          <ac:spMkLst>
            <pc:docMk/>
            <pc:sldMk cId="1912563701" sldId="275"/>
            <ac:spMk id="14" creationId="{7E77B42D-85DE-7BCC-5281-0C3C7B068506}"/>
          </ac:spMkLst>
        </pc:spChg>
        <pc:grpChg chg="del">
          <ac:chgData name="Nonye Okolo" userId="a8bf7b16b38715fb" providerId="LiveId" clId="{0715060B-90E0-4A2C-9137-CF700EF74FD2}" dt="2023-08-22T07:25:08.348" v="467" actId="478"/>
          <ac:grpSpMkLst>
            <pc:docMk/>
            <pc:sldMk cId="1912563701" sldId="275"/>
            <ac:grpSpMk id="23" creationId="{98F96FC6-59DC-850E-DD2F-EB26311F1530}"/>
          </ac:grpSpMkLst>
        </pc:grpChg>
        <pc:grpChg chg="del">
          <ac:chgData name="Nonye Okolo" userId="a8bf7b16b38715fb" providerId="LiveId" clId="{0715060B-90E0-4A2C-9137-CF700EF74FD2}" dt="2023-08-22T07:25:02.617" v="463" actId="478"/>
          <ac:grpSpMkLst>
            <pc:docMk/>
            <pc:sldMk cId="1912563701" sldId="275"/>
            <ac:grpSpMk id="24" creationId="{AF8364E6-FD5A-AC59-B826-6421C2EF03C1}"/>
          </ac:grpSpMkLst>
        </pc:grpChg>
        <pc:picChg chg="add mod modCrop">
          <ac:chgData name="Nonye Okolo" userId="a8bf7b16b38715fb" providerId="LiveId" clId="{0715060B-90E0-4A2C-9137-CF700EF74FD2}" dt="2023-08-22T07:37:05.388" v="518" actId="14100"/>
          <ac:picMkLst>
            <pc:docMk/>
            <pc:sldMk cId="1912563701" sldId="275"/>
            <ac:picMk id="3" creationId="{69072F4A-F06D-9F16-BD90-11EC0A0C3AA7}"/>
          </ac:picMkLst>
        </pc:picChg>
        <pc:picChg chg="del">
          <ac:chgData name="Nonye Okolo" userId="a8bf7b16b38715fb" providerId="LiveId" clId="{0715060B-90E0-4A2C-9137-CF700EF74FD2}" dt="2023-08-22T07:25:10.381" v="468" actId="478"/>
          <ac:picMkLst>
            <pc:docMk/>
            <pc:sldMk cId="1912563701" sldId="275"/>
            <ac:picMk id="4" creationId="{BEE2A796-5E31-4D1F-334D-F111832A56FB}"/>
          </ac:picMkLst>
        </pc:picChg>
        <pc:picChg chg="del mod">
          <ac:chgData name="Nonye Okolo" userId="a8bf7b16b38715fb" providerId="LiveId" clId="{0715060B-90E0-4A2C-9137-CF700EF74FD2}" dt="2023-08-22T07:25:03.420" v="465" actId="478"/>
          <ac:picMkLst>
            <pc:docMk/>
            <pc:sldMk cId="1912563701" sldId="275"/>
            <ac:picMk id="5" creationId="{48C449FD-43E6-2D7D-C032-4AC0AA965A08}"/>
          </ac:picMkLst>
        </pc:picChg>
        <pc:picChg chg="add del mod">
          <ac:chgData name="Nonye Okolo" userId="a8bf7b16b38715fb" providerId="LiveId" clId="{0715060B-90E0-4A2C-9137-CF700EF74FD2}" dt="2023-08-22T07:27:36.626" v="500" actId="478"/>
          <ac:picMkLst>
            <pc:docMk/>
            <pc:sldMk cId="1912563701" sldId="275"/>
            <ac:picMk id="25" creationId="{66FEC660-E6F9-1FDB-0E7B-16A4E9B8EDAB}"/>
          </ac:picMkLst>
        </pc:picChg>
      </pc:sldChg>
      <pc:sldChg chg="add">
        <pc:chgData name="Nonye Okolo" userId="a8bf7b16b38715fb" providerId="LiveId" clId="{0715060B-90E0-4A2C-9137-CF700EF74FD2}" dt="2023-08-21T09:16:20.569" v="245"/>
        <pc:sldMkLst>
          <pc:docMk/>
          <pc:sldMk cId="2634542999" sldId="276"/>
        </pc:sldMkLst>
      </pc:sldChg>
      <pc:sldChg chg="addSp delSp modSp add mod">
        <pc:chgData name="Nonye Okolo" userId="a8bf7b16b38715fb" providerId="LiveId" clId="{0715060B-90E0-4A2C-9137-CF700EF74FD2}" dt="2023-08-21T08:41:52.895" v="165" actId="20577"/>
        <pc:sldMkLst>
          <pc:docMk/>
          <pc:sldMk cId="679517422" sldId="277"/>
        </pc:sldMkLst>
        <pc:spChg chg="add del mod">
          <ac:chgData name="Nonye Okolo" userId="a8bf7b16b38715fb" providerId="LiveId" clId="{0715060B-90E0-4A2C-9137-CF700EF74FD2}" dt="2023-08-21T08:40:18.917" v="44" actId="478"/>
          <ac:spMkLst>
            <pc:docMk/>
            <pc:sldMk cId="679517422" sldId="277"/>
            <ac:spMk id="2" creationId="{96A22737-24E3-1F4D-9AC1-D62D81031EBA}"/>
          </ac:spMkLst>
        </pc:spChg>
        <pc:spChg chg="add mod">
          <ac:chgData name="Nonye Okolo" userId="a8bf7b16b38715fb" providerId="LiveId" clId="{0715060B-90E0-4A2C-9137-CF700EF74FD2}" dt="2023-08-21T08:41:52.895" v="165" actId="20577"/>
          <ac:spMkLst>
            <pc:docMk/>
            <pc:sldMk cId="679517422" sldId="277"/>
            <ac:spMk id="3" creationId="{AE1AA03F-31D7-7E4A-48FA-5AC5259376BD}"/>
          </ac:spMkLst>
        </pc:spChg>
        <pc:spChg chg="mod">
          <ac:chgData name="Nonye Okolo" userId="a8bf7b16b38715fb" providerId="LiveId" clId="{0715060B-90E0-4A2C-9137-CF700EF74FD2}" dt="2023-08-21T08:34:41.694" v="31" actId="313"/>
          <ac:spMkLst>
            <pc:docMk/>
            <pc:sldMk cId="679517422" sldId="277"/>
            <ac:spMk id="8" creationId="{0AAA63AD-8AC2-B64C-8995-96B2A7CC0F22}"/>
          </ac:spMkLst>
        </pc:spChg>
      </pc:sldChg>
      <pc:sldChg chg="addSp delSp modSp new mod">
        <pc:chgData name="Nonye Okolo" userId="a8bf7b16b38715fb" providerId="LiveId" clId="{0715060B-90E0-4A2C-9137-CF700EF74FD2}" dt="2023-08-22T08:15:35.327" v="1019" actId="20577"/>
        <pc:sldMkLst>
          <pc:docMk/>
          <pc:sldMk cId="2316991856" sldId="278"/>
        </pc:sldMkLst>
        <pc:spChg chg="mod">
          <ac:chgData name="Nonye Okolo" userId="a8bf7b16b38715fb" providerId="LiveId" clId="{0715060B-90E0-4A2C-9137-CF700EF74FD2}" dt="2023-08-21T08:44:12.442" v="188" actId="20577"/>
          <ac:spMkLst>
            <pc:docMk/>
            <pc:sldMk cId="2316991856" sldId="278"/>
            <ac:spMk id="2" creationId="{AD5976D3-E13F-9E8B-082A-96036717153D}"/>
          </ac:spMkLst>
        </pc:spChg>
        <pc:spChg chg="del">
          <ac:chgData name="Nonye Okolo" userId="a8bf7b16b38715fb" providerId="LiveId" clId="{0715060B-90E0-4A2C-9137-CF700EF74FD2}" dt="2023-08-22T07:39:35.129" v="521" actId="478"/>
          <ac:spMkLst>
            <pc:docMk/>
            <pc:sldMk cId="2316991856" sldId="278"/>
            <ac:spMk id="3" creationId="{5C80130A-6502-C0B3-1E54-A2CC69DB71C4}"/>
          </ac:spMkLst>
        </pc:spChg>
        <pc:spChg chg="add mod">
          <ac:chgData name="Nonye Okolo" userId="a8bf7b16b38715fb" providerId="LiveId" clId="{0715060B-90E0-4A2C-9137-CF700EF74FD2}" dt="2023-08-22T08:15:35.327" v="1019" actId="20577"/>
          <ac:spMkLst>
            <pc:docMk/>
            <pc:sldMk cId="2316991856" sldId="278"/>
            <ac:spMk id="5" creationId="{51F5FBCD-B3DE-B80B-387D-CEE1EF6E90A2}"/>
          </ac:spMkLst>
        </pc:spChg>
        <pc:picChg chg="add mod">
          <ac:chgData name="Nonye Okolo" userId="a8bf7b16b38715fb" providerId="LiveId" clId="{0715060B-90E0-4A2C-9137-CF700EF74FD2}" dt="2023-08-22T07:39:51.298" v="523" actId="1076"/>
          <ac:picMkLst>
            <pc:docMk/>
            <pc:sldMk cId="2316991856" sldId="278"/>
            <ac:picMk id="4" creationId="{DE4C8C93-D8CA-CB5F-FE6C-E1909E6E5786}"/>
          </ac:picMkLst>
        </pc:picChg>
      </pc:sldChg>
      <pc:sldChg chg="add">
        <pc:chgData name="Nonye Okolo" userId="a8bf7b16b38715fb" providerId="LiveId" clId="{0715060B-90E0-4A2C-9137-CF700EF74FD2}" dt="2023-08-21T09:16:10.185" v="244"/>
        <pc:sldMkLst>
          <pc:docMk/>
          <pc:sldMk cId="3440693051" sldId="279"/>
        </pc:sldMkLst>
      </pc:sldChg>
      <pc:sldChg chg="add">
        <pc:chgData name="Nonye Okolo" userId="a8bf7b16b38715fb" providerId="LiveId" clId="{0715060B-90E0-4A2C-9137-CF700EF74FD2}" dt="2023-08-21T09:17:21.828" v="258"/>
        <pc:sldMkLst>
          <pc:docMk/>
          <pc:sldMk cId="3129736723" sldId="280"/>
        </pc:sldMkLst>
      </pc:sldChg>
      <pc:sldChg chg="modSp add mod">
        <pc:chgData name="Nonye Okolo" userId="a8bf7b16b38715fb" providerId="LiveId" clId="{0715060B-90E0-4A2C-9137-CF700EF74FD2}" dt="2023-08-22T09:36:02.493" v="1320" actId="20577"/>
        <pc:sldMkLst>
          <pc:docMk/>
          <pc:sldMk cId="2307156495" sldId="281"/>
        </pc:sldMkLst>
        <pc:spChg chg="mod">
          <ac:chgData name="Nonye Okolo" userId="a8bf7b16b38715fb" providerId="LiveId" clId="{0715060B-90E0-4A2C-9137-CF700EF74FD2}" dt="2023-08-22T09:36:02.493" v="1320" actId="20577"/>
          <ac:spMkLst>
            <pc:docMk/>
            <pc:sldMk cId="2307156495" sldId="281"/>
            <ac:spMk id="3" creationId="{5DE67EA0-3038-50C8-EE55-EF3821F79532}"/>
          </ac:spMkLst>
        </pc:spChg>
      </pc:sldChg>
      <pc:sldChg chg="modSp add mod">
        <pc:chgData name="Nonye Okolo" userId="a8bf7b16b38715fb" providerId="LiveId" clId="{0715060B-90E0-4A2C-9137-CF700EF74FD2}" dt="2023-09-04T14:48:27.399" v="2575" actId="33524"/>
        <pc:sldMkLst>
          <pc:docMk/>
          <pc:sldMk cId="2883801165" sldId="286"/>
        </pc:sldMkLst>
        <pc:spChg chg="mod">
          <ac:chgData name="Nonye Okolo" userId="a8bf7b16b38715fb" providerId="LiveId" clId="{0715060B-90E0-4A2C-9137-CF700EF74FD2}" dt="2023-09-04T14:48:27.399" v="2575" actId="33524"/>
          <ac:spMkLst>
            <pc:docMk/>
            <pc:sldMk cId="2883801165" sldId="286"/>
            <ac:spMk id="3" creationId="{920A9C86-10B9-46D8-B031-D89698DF25AB}"/>
          </ac:spMkLst>
        </pc:spChg>
      </pc:sldChg>
      <pc:sldChg chg="add">
        <pc:chgData name="Nonye Okolo" userId="a8bf7b16b38715fb" providerId="LiveId" clId="{0715060B-90E0-4A2C-9137-CF700EF74FD2}" dt="2023-08-21T09:29:50.427" v="354"/>
        <pc:sldMkLst>
          <pc:docMk/>
          <pc:sldMk cId="1321732380" sldId="287"/>
        </pc:sldMkLst>
      </pc:sldChg>
      <pc:sldChg chg="add">
        <pc:chgData name="Nonye Okolo" userId="a8bf7b16b38715fb" providerId="LiveId" clId="{0715060B-90E0-4A2C-9137-CF700EF74FD2}" dt="2023-08-21T09:30:02.965" v="355"/>
        <pc:sldMkLst>
          <pc:docMk/>
          <pc:sldMk cId="15148760" sldId="288"/>
        </pc:sldMkLst>
      </pc:sldChg>
      <pc:sldChg chg="add">
        <pc:chgData name="Nonye Okolo" userId="a8bf7b16b38715fb" providerId="LiveId" clId="{0715060B-90E0-4A2C-9137-CF700EF74FD2}" dt="2023-08-21T09:30:11.429" v="356"/>
        <pc:sldMkLst>
          <pc:docMk/>
          <pc:sldMk cId="176420135" sldId="289"/>
        </pc:sldMkLst>
      </pc:sldChg>
      <pc:sldChg chg="add">
        <pc:chgData name="Nonye Okolo" userId="a8bf7b16b38715fb" providerId="LiveId" clId="{0715060B-90E0-4A2C-9137-CF700EF74FD2}" dt="2023-08-21T09:30:22.085" v="357"/>
        <pc:sldMkLst>
          <pc:docMk/>
          <pc:sldMk cId="3139538459" sldId="290"/>
        </pc:sldMkLst>
      </pc:sldChg>
      <pc:sldChg chg="add ord">
        <pc:chgData name="Nonye Okolo" userId="a8bf7b16b38715fb" providerId="LiveId" clId="{0715060B-90E0-4A2C-9137-CF700EF74FD2}" dt="2023-08-21T10:51:14.494" v="394"/>
        <pc:sldMkLst>
          <pc:docMk/>
          <pc:sldMk cId="2047735953" sldId="291"/>
        </pc:sldMkLst>
      </pc:sldChg>
      <pc:sldChg chg="add">
        <pc:chgData name="Nonye Okolo" userId="a8bf7b16b38715fb" providerId="LiveId" clId="{0715060B-90E0-4A2C-9137-CF700EF74FD2}" dt="2023-08-21T10:51:29.666" v="395"/>
        <pc:sldMkLst>
          <pc:docMk/>
          <pc:sldMk cId="1336357359" sldId="292"/>
        </pc:sldMkLst>
      </pc:sldChg>
      <pc:sldChg chg="modSp add mod">
        <pc:chgData name="Nonye Okolo" userId="a8bf7b16b38715fb" providerId="LiveId" clId="{0715060B-90E0-4A2C-9137-CF700EF74FD2}" dt="2023-08-22T09:36:42.544" v="1321" actId="20577"/>
        <pc:sldMkLst>
          <pc:docMk/>
          <pc:sldMk cId="2101145359" sldId="315"/>
        </pc:sldMkLst>
        <pc:spChg chg="mod">
          <ac:chgData name="Nonye Okolo" userId="a8bf7b16b38715fb" providerId="LiveId" clId="{0715060B-90E0-4A2C-9137-CF700EF74FD2}" dt="2023-08-21T09:28:58.487" v="350" actId="14100"/>
          <ac:spMkLst>
            <pc:docMk/>
            <pc:sldMk cId="2101145359" sldId="315"/>
            <ac:spMk id="2" creationId="{D9475311-FFA8-AECA-A46D-7EBB77D194F1}"/>
          </ac:spMkLst>
        </pc:spChg>
        <pc:spChg chg="mod">
          <ac:chgData name="Nonye Okolo" userId="a8bf7b16b38715fb" providerId="LiveId" clId="{0715060B-90E0-4A2C-9137-CF700EF74FD2}" dt="2023-08-22T09:36:42.544" v="1321" actId="20577"/>
          <ac:spMkLst>
            <pc:docMk/>
            <pc:sldMk cId="2101145359" sldId="315"/>
            <ac:spMk id="3" creationId="{96DEBA59-939B-6C2B-DA5F-A24CC33453E9}"/>
          </ac:spMkLst>
        </pc:spChg>
      </pc:sldChg>
      <pc:sldChg chg="add">
        <pc:chgData name="Nonye Okolo" userId="a8bf7b16b38715fb" providerId="LiveId" clId="{0715060B-90E0-4A2C-9137-CF700EF74FD2}" dt="2023-08-21T09:14:55.635" v="207"/>
        <pc:sldMkLst>
          <pc:docMk/>
          <pc:sldMk cId="205740524" sldId="316"/>
        </pc:sldMkLst>
      </pc:sldChg>
      <pc:sldChg chg="addSp modSp new mod">
        <pc:chgData name="Nonye Okolo" userId="a8bf7b16b38715fb" providerId="LiveId" clId="{0715060B-90E0-4A2C-9137-CF700EF74FD2}" dt="2023-08-22T08:16:59.671" v="1020" actId="20577"/>
        <pc:sldMkLst>
          <pc:docMk/>
          <pc:sldMk cId="1169941286" sldId="317"/>
        </pc:sldMkLst>
        <pc:spChg chg="mod">
          <ac:chgData name="Nonye Okolo" userId="a8bf7b16b38715fb" providerId="LiveId" clId="{0715060B-90E0-4A2C-9137-CF700EF74FD2}" dt="2023-08-21T09:15:35.478" v="241" actId="27636"/>
          <ac:spMkLst>
            <pc:docMk/>
            <pc:sldMk cId="1169941286" sldId="317"/>
            <ac:spMk id="2" creationId="{A0E9E336-8C04-ECBF-36CC-F1A7ADFDA976}"/>
          </ac:spMkLst>
        </pc:spChg>
        <pc:spChg chg="mod">
          <ac:chgData name="Nonye Okolo" userId="a8bf7b16b38715fb" providerId="LiveId" clId="{0715060B-90E0-4A2C-9137-CF700EF74FD2}" dt="2023-08-22T08:16:59.671" v="1020" actId="20577"/>
          <ac:spMkLst>
            <pc:docMk/>
            <pc:sldMk cId="1169941286" sldId="317"/>
            <ac:spMk id="3" creationId="{C25D69D1-D9E4-5E50-BF25-B2FECE25262F}"/>
          </ac:spMkLst>
        </pc:spChg>
        <pc:picChg chg="add mod">
          <ac:chgData name="Nonye Okolo" userId="a8bf7b16b38715fb" providerId="LiveId" clId="{0715060B-90E0-4A2C-9137-CF700EF74FD2}" dt="2023-08-22T07:43:44.490" v="717" actId="1076"/>
          <ac:picMkLst>
            <pc:docMk/>
            <pc:sldMk cId="1169941286" sldId="317"/>
            <ac:picMk id="4" creationId="{E05EDE6B-2296-D784-012F-6AF944704AD8}"/>
          </ac:picMkLst>
        </pc:picChg>
      </pc:sldChg>
      <pc:sldChg chg="new del">
        <pc:chgData name="Nonye Okolo" userId="a8bf7b16b38715fb" providerId="LiveId" clId="{0715060B-90E0-4A2C-9137-CF700EF74FD2}" dt="2023-08-21T09:16:54.672" v="247" actId="47"/>
        <pc:sldMkLst>
          <pc:docMk/>
          <pc:sldMk cId="1375969716" sldId="318"/>
        </pc:sldMkLst>
      </pc:sldChg>
      <pc:sldChg chg="addSp modSp new mod">
        <pc:chgData name="Nonye Okolo" userId="a8bf7b16b38715fb" providerId="LiveId" clId="{0715060B-90E0-4A2C-9137-CF700EF74FD2}" dt="2023-08-22T08:21:42.847" v="1232" actId="20577"/>
        <pc:sldMkLst>
          <pc:docMk/>
          <pc:sldMk cId="3268016520" sldId="318"/>
        </pc:sldMkLst>
        <pc:spChg chg="mod">
          <ac:chgData name="Nonye Okolo" userId="a8bf7b16b38715fb" providerId="LiveId" clId="{0715060B-90E0-4A2C-9137-CF700EF74FD2}" dt="2023-08-21T09:17:01.768" v="257" actId="20577"/>
          <ac:spMkLst>
            <pc:docMk/>
            <pc:sldMk cId="3268016520" sldId="318"/>
            <ac:spMk id="2" creationId="{86A1A79C-7045-C008-2DAB-4DEE6B346147}"/>
          </ac:spMkLst>
        </pc:spChg>
        <pc:spChg chg="mod">
          <ac:chgData name="Nonye Okolo" userId="a8bf7b16b38715fb" providerId="LiveId" clId="{0715060B-90E0-4A2C-9137-CF700EF74FD2}" dt="2023-08-22T08:21:42.847" v="1232" actId="20577"/>
          <ac:spMkLst>
            <pc:docMk/>
            <pc:sldMk cId="3268016520" sldId="318"/>
            <ac:spMk id="3" creationId="{EE31DDE9-FA3B-449F-E559-4748DA8F4695}"/>
          </ac:spMkLst>
        </pc:spChg>
        <pc:picChg chg="add mod">
          <ac:chgData name="Nonye Okolo" userId="a8bf7b16b38715fb" providerId="LiveId" clId="{0715060B-90E0-4A2C-9137-CF700EF74FD2}" dt="2023-08-22T08:18:15.582" v="1024" actId="1076"/>
          <ac:picMkLst>
            <pc:docMk/>
            <pc:sldMk cId="3268016520" sldId="318"/>
            <ac:picMk id="4" creationId="{F08F8B6D-6D6C-3916-E9FF-B91F462D2804}"/>
          </ac:picMkLst>
        </pc:picChg>
      </pc:sldChg>
      <pc:sldChg chg="new del">
        <pc:chgData name="Nonye Okolo" userId="a8bf7b16b38715fb" providerId="LiveId" clId="{0715060B-90E0-4A2C-9137-CF700EF74FD2}" dt="2023-08-21T09:16:01.240" v="243" actId="47"/>
        <pc:sldMkLst>
          <pc:docMk/>
          <pc:sldMk cId="4189270889" sldId="318"/>
        </pc:sldMkLst>
      </pc:sldChg>
      <pc:sldChg chg="modSp new mod">
        <pc:chgData name="Nonye Okolo" userId="a8bf7b16b38715fb" providerId="LiveId" clId="{0715060B-90E0-4A2C-9137-CF700EF74FD2}" dt="2023-09-04T13:12:30.779" v="1809" actId="20577"/>
        <pc:sldMkLst>
          <pc:docMk/>
          <pc:sldMk cId="509051715" sldId="319"/>
        </pc:sldMkLst>
        <pc:spChg chg="mod">
          <ac:chgData name="Nonye Okolo" userId="a8bf7b16b38715fb" providerId="LiveId" clId="{0715060B-90E0-4A2C-9137-CF700EF74FD2}" dt="2023-08-21T09:19:56.029" v="318" actId="20577"/>
          <ac:spMkLst>
            <pc:docMk/>
            <pc:sldMk cId="509051715" sldId="319"/>
            <ac:spMk id="2" creationId="{ACBEAAD9-2926-0C98-A8DF-3F0A002652C8}"/>
          </ac:spMkLst>
        </pc:spChg>
        <pc:spChg chg="mod">
          <ac:chgData name="Nonye Okolo" userId="a8bf7b16b38715fb" providerId="LiveId" clId="{0715060B-90E0-4A2C-9137-CF700EF74FD2}" dt="2023-09-04T13:12:30.779" v="1809" actId="20577"/>
          <ac:spMkLst>
            <pc:docMk/>
            <pc:sldMk cId="509051715" sldId="319"/>
            <ac:spMk id="3" creationId="{0C236780-A6CF-86F4-667F-6F8969210637}"/>
          </ac:spMkLst>
        </pc:spChg>
      </pc:sldChg>
      <pc:sldChg chg="new del">
        <pc:chgData name="Nonye Okolo" userId="a8bf7b16b38715fb" providerId="LiveId" clId="{0715060B-90E0-4A2C-9137-CF700EF74FD2}" dt="2023-08-21T09:29:23.646" v="352" actId="47"/>
        <pc:sldMkLst>
          <pc:docMk/>
          <pc:sldMk cId="3156499984" sldId="320"/>
        </pc:sldMkLst>
      </pc:sldChg>
      <pc:sldChg chg="addSp modSp new mod">
        <pc:chgData name="Nonye Okolo" userId="a8bf7b16b38715fb" providerId="LiveId" clId="{0715060B-90E0-4A2C-9137-CF700EF74FD2}" dt="2023-09-05T09:13:51.411" v="2837" actId="20577"/>
        <pc:sldMkLst>
          <pc:docMk/>
          <pc:sldMk cId="3178861434" sldId="320"/>
        </pc:sldMkLst>
        <pc:spChg chg="mod">
          <ac:chgData name="Nonye Okolo" userId="a8bf7b16b38715fb" providerId="LiveId" clId="{0715060B-90E0-4A2C-9137-CF700EF74FD2}" dt="2023-08-21T09:33:55.589" v="390" actId="27636"/>
          <ac:spMkLst>
            <pc:docMk/>
            <pc:sldMk cId="3178861434" sldId="320"/>
            <ac:spMk id="2" creationId="{6DC2FFEB-D4F4-2F52-C653-92149DA5A8E0}"/>
          </ac:spMkLst>
        </pc:spChg>
        <pc:spChg chg="mod">
          <ac:chgData name="Nonye Okolo" userId="a8bf7b16b38715fb" providerId="LiveId" clId="{0715060B-90E0-4A2C-9137-CF700EF74FD2}" dt="2023-09-05T09:13:51.411" v="2837" actId="20577"/>
          <ac:spMkLst>
            <pc:docMk/>
            <pc:sldMk cId="3178861434" sldId="320"/>
            <ac:spMk id="3" creationId="{150C32D6-D854-E909-B5CE-5B12FECB3330}"/>
          </ac:spMkLst>
        </pc:spChg>
        <pc:picChg chg="add mod">
          <ac:chgData name="Nonye Okolo" userId="a8bf7b16b38715fb" providerId="LiveId" clId="{0715060B-90E0-4A2C-9137-CF700EF74FD2}" dt="2023-09-04T14:25:46.720" v="1832" actId="1076"/>
          <ac:picMkLst>
            <pc:docMk/>
            <pc:sldMk cId="3178861434" sldId="320"/>
            <ac:picMk id="4" creationId="{6914B2C2-9CA9-068F-1060-B45052D9BCB6}"/>
          </ac:picMkLst>
        </pc:picChg>
        <pc:picChg chg="add mod">
          <ac:chgData name="Nonye Okolo" userId="a8bf7b16b38715fb" providerId="LiveId" clId="{0715060B-90E0-4A2C-9137-CF700EF74FD2}" dt="2023-09-04T14:25:37.046" v="1831" actId="1076"/>
          <ac:picMkLst>
            <pc:docMk/>
            <pc:sldMk cId="3178861434" sldId="320"/>
            <ac:picMk id="1026" creationId="{A7764120-89A7-B9B9-5751-6E41973495A2}"/>
          </ac:picMkLst>
        </pc:picChg>
        <pc:picChg chg="add mod">
          <ac:chgData name="Nonye Okolo" userId="a8bf7b16b38715fb" providerId="LiveId" clId="{0715060B-90E0-4A2C-9137-CF700EF74FD2}" dt="2023-09-04T14:25:52.263" v="1833" actId="1076"/>
          <ac:picMkLst>
            <pc:docMk/>
            <pc:sldMk cId="3178861434" sldId="320"/>
            <ac:picMk id="1028" creationId="{9DAC4430-9584-8870-CC49-6E85179B5449}"/>
          </ac:picMkLst>
        </pc:picChg>
      </pc:sldChg>
      <pc:sldChg chg="modSp new mod">
        <pc:chgData name="Nonye Okolo" userId="a8bf7b16b38715fb" providerId="LiveId" clId="{0715060B-90E0-4A2C-9137-CF700EF74FD2}" dt="2023-09-04T14:56:21.097" v="2728" actId="20577"/>
        <pc:sldMkLst>
          <pc:docMk/>
          <pc:sldMk cId="2264082332" sldId="321"/>
        </pc:sldMkLst>
        <pc:spChg chg="mod">
          <ac:chgData name="Nonye Okolo" userId="a8bf7b16b38715fb" providerId="LiveId" clId="{0715060B-90E0-4A2C-9137-CF700EF74FD2}" dt="2023-08-21T10:53:11.074" v="419" actId="20577"/>
          <ac:spMkLst>
            <pc:docMk/>
            <pc:sldMk cId="2264082332" sldId="321"/>
            <ac:spMk id="2" creationId="{95058110-4B00-6196-12D3-FC4582C4D1EC}"/>
          </ac:spMkLst>
        </pc:spChg>
        <pc:spChg chg="mod">
          <ac:chgData name="Nonye Okolo" userId="a8bf7b16b38715fb" providerId="LiveId" clId="{0715060B-90E0-4A2C-9137-CF700EF74FD2}" dt="2023-09-04T14:56:21.097" v="2728" actId="20577"/>
          <ac:spMkLst>
            <pc:docMk/>
            <pc:sldMk cId="2264082332" sldId="321"/>
            <ac:spMk id="3" creationId="{72D5F290-4F51-30F8-95F0-29BF35236233}"/>
          </ac:spMkLst>
        </pc:spChg>
      </pc:sldChg>
      <pc:sldChg chg="add">
        <pc:chgData name="Nonye Okolo" userId="a8bf7b16b38715fb" providerId="LiveId" clId="{0715060B-90E0-4A2C-9137-CF700EF74FD2}" dt="2023-08-21T10:51:49.671" v="396"/>
        <pc:sldMkLst>
          <pc:docMk/>
          <pc:sldMk cId="688143593" sldId="322"/>
        </pc:sldMkLst>
      </pc:sldChg>
      <pc:sldChg chg="add">
        <pc:chgData name="Nonye Okolo" userId="a8bf7b16b38715fb" providerId="LiveId" clId="{0715060B-90E0-4A2C-9137-CF700EF74FD2}" dt="2023-08-21T10:52:29.670" v="397"/>
        <pc:sldMkLst>
          <pc:docMk/>
          <pc:sldMk cId="1187777892" sldId="323"/>
        </pc:sldMkLst>
      </pc:sldChg>
      <pc:sldChg chg="addSp delSp modSp new mod modNotesTx">
        <pc:chgData name="Nonye Okolo" userId="a8bf7b16b38715fb" providerId="LiveId" clId="{0715060B-90E0-4A2C-9137-CF700EF74FD2}" dt="2023-09-05T11:30:23.386" v="3326" actId="20577"/>
        <pc:sldMkLst>
          <pc:docMk/>
          <pc:sldMk cId="1556643641" sldId="324"/>
        </pc:sldMkLst>
        <pc:spChg chg="mod">
          <ac:chgData name="Nonye Okolo" userId="a8bf7b16b38715fb" providerId="LiveId" clId="{0715060B-90E0-4A2C-9137-CF700EF74FD2}" dt="2023-08-22T07:19:32.041" v="452" actId="20577"/>
          <ac:spMkLst>
            <pc:docMk/>
            <pc:sldMk cId="1556643641" sldId="324"/>
            <ac:spMk id="2" creationId="{FC864364-83E3-A53D-BFFB-49F03943DAF4}"/>
          </ac:spMkLst>
        </pc:spChg>
        <pc:spChg chg="del">
          <ac:chgData name="Nonye Okolo" userId="a8bf7b16b38715fb" providerId="LiveId" clId="{0715060B-90E0-4A2C-9137-CF700EF74FD2}" dt="2023-09-05T07:41:16.920" v="2756" actId="478"/>
          <ac:spMkLst>
            <pc:docMk/>
            <pc:sldMk cId="1556643641" sldId="324"/>
            <ac:spMk id="3" creationId="{6F3C2894-6184-625C-9A8F-CDE5E83F7C06}"/>
          </ac:spMkLst>
        </pc:spChg>
        <pc:spChg chg="add mod">
          <ac:chgData name="Nonye Okolo" userId="a8bf7b16b38715fb" providerId="LiveId" clId="{0715060B-90E0-4A2C-9137-CF700EF74FD2}" dt="2023-09-05T11:30:23.386" v="3326" actId="20577"/>
          <ac:spMkLst>
            <pc:docMk/>
            <pc:sldMk cId="1556643641" sldId="324"/>
            <ac:spMk id="5" creationId="{B1754430-212B-3EA7-B321-22C3520A64B6}"/>
          </ac:spMkLst>
        </pc:spChg>
        <pc:picChg chg="add mod modCrop">
          <ac:chgData name="Nonye Okolo" userId="a8bf7b16b38715fb" providerId="LiveId" clId="{0715060B-90E0-4A2C-9137-CF700EF74FD2}" dt="2023-09-05T11:28:59.147" v="3215" actId="1076"/>
          <ac:picMkLst>
            <pc:docMk/>
            <pc:sldMk cId="1556643641" sldId="324"/>
            <ac:picMk id="4" creationId="{E476EC2E-BF1F-23E9-3B1A-960D86E4E1F1}"/>
          </ac:picMkLst>
        </pc:picChg>
        <pc:picChg chg="add mod">
          <ac:chgData name="Nonye Okolo" userId="a8bf7b16b38715fb" providerId="LiveId" clId="{0715060B-90E0-4A2C-9137-CF700EF74FD2}" dt="2023-09-05T11:29:02.496" v="3216" actId="1076"/>
          <ac:picMkLst>
            <pc:docMk/>
            <pc:sldMk cId="1556643641" sldId="324"/>
            <ac:picMk id="6" creationId="{48CBAEA9-4871-0592-B5D6-4FB1D30BA7AB}"/>
          </ac:picMkLst>
        </pc:picChg>
      </pc:sldChg>
      <pc:sldChg chg="addSp delSp modSp new mod">
        <pc:chgData name="Nonye Okolo" userId="a8bf7b16b38715fb" providerId="LiveId" clId="{0715060B-90E0-4A2C-9137-CF700EF74FD2}" dt="2023-09-05T11:46:54.543" v="3773" actId="20577"/>
        <pc:sldMkLst>
          <pc:docMk/>
          <pc:sldMk cId="3016149568" sldId="325"/>
        </pc:sldMkLst>
        <pc:spChg chg="mod">
          <ac:chgData name="Nonye Okolo" userId="a8bf7b16b38715fb" providerId="LiveId" clId="{0715060B-90E0-4A2C-9137-CF700EF74FD2}" dt="2023-08-22T07:19:39.852" v="462" actId="20577"/>
          <ac:spMkLst>
            <pc:docMk/>
            <pc:sldMk cId="3016149568" sldId="325"/>
            <ac:spMk id="2" creationId="{FF3B515F-60D4-FB0A-4E98-94D4729FF307}"/>
          </ac:spMkLst>
        </pc:spChg>
        <pc:spChg chg="mod">
          <ac:chgData name="Nonye Okolo" userId="a8bf7b16b38715fb" providerId="LiveId" clId="{0715060B-90E0-4A2C-9137-CF700EF74FD2}" dt="2023-09-05T11:46:54.543" v="3773" actId="20577"/>
          <ac:spMkLst>
            <pc:docMk/>
            <pc:sldMk cId="3016149568" sldId="325"/>
            <ac:spMk id="3" creationId="{3ED4E3E1-EF38-09F1-49A6-011D6631F653}"/>
          </ac:spMkLst>
        </pc:spChg>
        <pc:picChg chg="add del mod">
          <ac:chgData name="Nonye Okolo" userId="a8bf7b16b38715fb" providerId="LiveId" clId="{0715060B-90E0-4A2C-9137-CF700EF74FD2}" dt="2023-09-05T11:33:27.599" v="3332"/>
          <ac:picMkLst>
            <pc:docMk/>
            <pc:sldMk cId="3016149568" sldId="325"/>
            <ac:picMk id="2050" creationId="{06AF2207-5A59-2AD3-36C7-81E726FEE9FC}"/>
          </ac:picMkLst>
        </pc:picChg>
        <pc:picChg chg="add mod">
          <ac:chgData name="Nonye Okolo" userId="a8bf7b16b38715fb" providerId="LiveId" clId="{0715060B-90E0-4A2C-9137-CF700EF74FD2}" dt="2023-09-05T11:33:41.104" v="3335" actId="1076"/>
          <ac:picMkLst>
            <pc:docMk/>
            <pc:sldMk cId="3016149568" sldId="325"/>
            <ac:picMk id="2052" creationId="{6FD63D5E-C999-FE3E-D6BE-C877E005B8C8}"/>
          </ac:picMkLst>
        </pc:picChg>
      </pc:sldChg>
    </pc:docChg>
  </pc:docChgLst>
  <pc:docChgLst>
    <pc:chgData name="Nonye Okolo" userId="a8bf7b16b38715fb" providerId="LiveId" clId="{760F5394-66CF-4879-A520-466483EC50B6}"/>
    <pc:docChg chg="modSld">
      <pc:chgData name="Nonye Okolo" userId="a8bf7b16b38715fb" providerId="LiveId" clId="{760F5394-66CF-4879-A520-466483EC50B6}" dt="2023-09-15T10:50:53.384" v="1"/>
      <pc:docMkLst>
        <pc:docMk/>
      </pc:docMkLst>
      <pc:sldChg chg="addSp">
        <pc:chgData name="Nonye Okolo" userId="a8bf7b16b38715fb" providerId="LiveId" clId="{760F5394-66CF-4879-A520-466483EC50B6}" dt="2023-09-15T09:34:35.343" v="0"/>
        <pc:sldMkLst>
          <pc:docMk/>
          <pc:sldMk cId="2307156495" sldId="281"/>
        </pc:sldMkLst>
        <pc:inkChg chg="add">
          <ac:chgData name="Nonye Okolo" userId="a8bf7b16b38715fb" providerId="LiveId" clId="{760F5394-66CF-4879-A520-466483EC50B6}" dt="2023-09-15T09:34:35.343" v="0"/>
          <ac:inkMkLst>
            <pc:docMk/>
            <pc:sldMk cId="2307156495" sldId="281"/>
            <ac:inkMk id="4" creationId="{3CA396EF-33B0-BBD7-EF05-A95C35CC48F9}"/>
          </ac:inkMkLst>
        </pc:inkChg>
      </pc:sldChg>
      <pc:sldChg chg="addSp">
        <pc:chgData name="Nonye Okolo" userId="a8bf7b16b38715fb" providerId="LiveId" clId="{760F5394-66CF-4879-A520-466483EC50B6}" dt="2023-09-15T10:50:53.384" v="1"/>
        <pc:sldMkLst>
          <pc:docMk/>
          <pc:sldMk cId="2047735953" sldId="291"/>
        </pc:sldMkLst>
        <pc:inkChg chg="add">
          <ac:chgData name="Nonye Okolo" userId="a8bf7b16b38715fb" providerId="LiveId" clId="{760F5394-66CF-4879-A520-466483EC50B6}" dt="2023-09-15T10:50:53.384" v="1"/>
          <ac:inkMkLst>
            <pc:docMk/>
            <pc:sldMk cId="2047735953" sldId="291"/>
            <ac:inkMk id="4" creationId="{656EE21F-B645-01E7-796C-A6B561EEA70B}"/>
          </ac:inkMkLst>
        </pc:inkChg>
      </pc:sldChg>
      <pc:sldChg chg="addSp">
        <pc:chgData name="Nonye Okolo" userId="a8bf7b16b38715fb" providerId="LiveId" clId="{760F5394-66CF-4879-A520-466483EC50B6}" dt="2023-09-15T10:50:53.384" v="1"/>
        <pc:sldMkLst>
          <pc:docMk/>
          <pc:sldMk cId="1187777892" sldId="323"/>
        </pc:sldMkLst>
        <pc:inkChg chg="add">
          <ac:chgData name="Nonye Okolo" userId="a8bf7b16b38715fb" providerId="LiveId" clId="{760F5394-66CF-4879-A520-466483EC50B6}" dt="2023-09-15T10:50:53.384" v="1"/>
          <ac:inkMkLst>
            <pc:docMk/>
            <pc:sldMk cId="1187777892" sldId="323"/>
            <ac:inkMk id="4" creationId="{F931F095-83DF-9FDB-56A6-8CAFD8CCE008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3C8F8-F322-465C-8FCE-D39AA71D4E3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9E91EB6-FF66-4F1A-AAAC-39A3114D9CA9}">
      <dgm:prSet phldrT="[Text]"/>
      <dgm:spPr/>
      <dgm:t>
        <a:bodyPr/>
        <a:lstStyle/>
        <a:p>
          <a:r>
            <a:rPr lang="de-AT" dirty="0"/>
            <a:t>Stoffe</a:t>
          </a:r>
          <a:endParaRPr lang="en-GB" dirty="0"/>
        </a:p>
      </dgm:t>
    </dgm:pt>
    <dgm:pt modelId="{7BBF27FF-09E2-4FC6-B622-6963AFE36346}" type="parTrans" cxnId="{F7A5E2AA-DB82-43F7-89E2-A4BE96D9587C}">
      <dgm:prSet/>
      <dgm:spPr/>
      <dgm:t>
        <a:bodyPr/>
        <a:lstStyle/>
        <a:p>
          <a:endParaRPr lang="en-GB"/>
        </a:p>
      </dgm:t>
    </dgm:pt>
    <dgm:pt modelId="{E46C1DBC-D89D-4ED8-889C-046A6EBAE731}" type="sibTrans" cxnId="{F7A5E2AA-DB82-43F7-89E2-A4BE96D9587C}">
      <dgm:prSet/>
      <dgm:spPr/>
      <dgm:t>
        <a:bodyPr/>
        <a:lstStyle/>
        <a:p>
          <a:endParaRPr lang="en-GB"/>
        </a:p>
      </dgm:t>
    </dgm:pt>
    <dgm:pt modelId="{61B372F9-E6F2-4A25-BD37-D651BEF00176}">
      <dgm:prSet phldrT="[Text]"/>
      <dgm:spPr/>
      <dgm:t>
        <a:bodyPr/>
        <a:lstStyle/>
        <a:p>
          <a:r>
            <a:rPr lang="de-AT" dirty="0"/>
            <a:t>Rheinstoffe</a:t>
          </a:r>
          <a:endParaRPr lang="en-GB" dirty="0"/>
        </a:p>
      </dgm:t>
    </dgm:pt>
    <dgm:pt modelId="{7B91A126-218D-4BC0-ABD3-E6FCA06C31ED}" type="parTrans" cxnId="{183DEBD0-3D59-4859-9506-37FAB47AFE3B}">
      <dgm:prSet/>
      <dgm:spPr/>
      <dgm:t>
        <a:bodyPr/>
        <a:lstStyle/>
        <a:p>
          <a:endParaRPr lang="en-GB"/>
        </a:p>
      </dgm:t>
    </dgm:pt>
    <dgm:pt modelId="{507AA7F3-AE74-4581-B006-680544ABCD9C}" type="sibTrans" cxnId="{183DEBD0-3D59-4859-9506-37FAB47AFE3B}">
      <dgm:prSet/>
      <dgm:spPr/>
      <dgm:t>
        <a:bodyPr/>
        <a:lstStyle/>
        <a:p>
          <a:endParaRPr lang="en-GB"/>
        </a:p>
      </dgm:t>
    </dgm:pt>
    <dgm:pt modelId="{CC6056D3-A35D-448E-8E6D-EAFBB95EA88B}">
      <dgm:prSet phldrT="[Text]"/>
      <dgm:spPr/>
      <dgm:t>
        <a:bodyPr/>
        <a:lstStyle/>
        <a:p>
          <a:r>
            <a:rPr lang="de-AT" dirty="0"/>
            <a:t>Gemische</a:t>
          </a:r>
          <a:endParaRPr lang="en-GB" dirty="0"/>
        </a:p>
      </dgm:t>
    </dgm:pt>
    <dgm:pt modelId="{EDF1CDA3-337F-4AA5-A3A2-BCD2AD7EEB7D}" type="parTrans" cxnId="{5BC545EC-2777-4BCE-BED3-C9450971C7B2}">
      <dgm:prSet/>
      <dgm:spPr/>
      <dgm:t>
        <a:bodyPr/>
        <a:lstStyle/>
        <a:p>
          <a:endParaRPr lang="en-GB"/>
        </a:p>
      </dgm:t>
    </dgm:pt>
    <dgm:pt modelId="{72A3B1B7-0571-4E3B-AF1B-A922B0A42321}" type="sibTrans" cxnId="{5BC545EC-2777-4BCE-BED3-C9450971C7B2}">
      <dgm:prSet/>
      <dgm:spPr/>
      <dgm:t>
        <a:bodyPr/>
        <a:lstStyle/>
        <a:p>
          <a:endParaRPr lang="en-GB"/>
        </a:p>
      </dgm:t>
    </dgm:pt>
    <dgm:pt modelId="{8C1DBAB8-EBE6-4716-A232-147CA5FB9EA8}">
      <dgm:prSet phldrT="[Text]"/>
      <dgm:spPr/>
      <dgm:t>
        <a:bodyPr/>
        <a:lstStyle/>
        <a:p>
          <a:r>
            <a:rPr lang="de-AT" dirty="0"/>
            <a:t>Elemente</a:t>
          </a:r>
          <a:endParaRPr lang="en-GB" dirty="0"/>
        </a:p>
      </dgm:t>
    </dgm:pt>
    <dgm:pt modelId="{B1EFCCE3-F9C3-40A0-B2D5-5F2B1EE34B09}" type="parTrans" cxnId="{EA925958-551B-4471-98C2-6E268C922D44}">
      <dgm:prSet/>
      <dgm:spPr/>
      <dgm:t>
        <a:bodyPr/>
        <a:lstStyle/>
        <a:p>
          <a:endParaRPr lang="en-GB"/>
        </a:p>
      </dgm:t>
    </dgm:pt>
    <dgm:pt modelId="{08DCFA7F-2CCA-4824-8C79-90D54FB3547A}" type="sibTrans" cxnId="{EA925958-551B-4471-98C2-6E268C922D44}">
      <dgm:prSet/>
      <dgm:spPr/>
      <dgm:t>
        <a:bodyPr/>
        <a:lstStyle/>
        <a:p>
          <a:endParaRPr lang="en-GB"/>
        </a:p>
      </dgm:t>
    </dgm:pt>
    <dgm:pt modelId="{85587ECC-3E02-4AF8-8CC8-53F1F9D7B7E8}">
      <dgm:prSet phldrT="[Text]"/>
      <dgm:spPr/>
      <dgm:t>
        <a:bodyPr/>
        <a:lstStyle/>
        <a:p>
          <a:r>
            <a:rPr lang="de-AT" dirty="0"/>
            <a:t>Verbindungen</a:t>
          </a:r>
          <a:endParaRPr lang="en-GB" dirty="0"/>
        </a:p>
      </dgm:t>
    </dgm:pt>
    <dgm:pt modelId="{6267E01E-3BE2-4E7A-BDBD-30A5A75A3C0E}" type="parTrans" cxnId="{9F45588A-A2A3-48B2-95C2-F419A6D6B228}">
      <dgm:prSet/>
      <dgm:spPr/>
      <dgm:t>
        <a:bodyPr/>
        <a:lstStyle/>
        <a:p>
          <a:endParaRPr lang="en-GB"/>
        </a:p>
      </dgm:t>
    </dgm:pt>
    <dgm:pt modelId="{975467F9-1B35-4470-B8FC-63C38E35D367}" type="sibTrans" cxnId="{9F45588A-A2A3-48B2-95C2-F419A6D6B228}">
      <dgm:prSet/>
      <dgm:spPr/>
      <dgm:t>
        <a:bodyPr/>
        <a:lstStyle/>
        <a:p>
          <a:endParaRPr lang="en-GB"/>
        </a:p>
      </dgm:t>
    </dgm:pt>
    <dgm:pt modelId="{D28D20A0-E49B-4664-9135-AEAC26601BB2}">
      <dgm:prSet phldrT="[Text]"/>
      <dgm:spPr/>
      <dgm:t>
        <a:bodyPr/>
        <a:lstStyle/>
        <a:p>
          <a:r>
            <a:rPr lang="de-AT" dirty="0"/>
            <a:t>Homogene </a:t>
          </a:r>
          <a:endParaRPr lang="en-GB" dirty="0"/>
        </a:p>
      </dgm:t>
    </dgm:pt>
    <dgm:pt modelId="{99D310C8-8DEA-461A-8D40-124E8D7EC9B1}" type="parTrans" cxnId="{76EC32E4-7C5C-4BCE-B8F2-E0D91FA58CB5}">
      <dgm:prSet/>
      <dgm:spPr/>
      <dgm:t>
        <a:bodyPr/>
        <a:lstStyle/>
        <a:p>
          <a:endParaRPr lang="en-GB"/>
        </a:p>
      </dgm:t>
    </dgm:pt>
    <dgm:pt modelId="{AB373BC5-906E-4714-94D6-95200A5E6BB8}" type="sibTrans" cxnId="{76EC32E4-7C5C-4BCE-B8F2-E0D91FA58CB5}">
      <dgm:prSet/>
      <dgm:spPr/>
      <dgm:t>
        <a:bodyPr/>
        <a:lstStyle/>
        <a:p>
          <a:endParaRPr lang="en-GB"/>
        </a:p>
      </dgm:t>
    </dgm:pt>
    <dgm:pt modelId="{1DC6E674-051C-4CCA-8043-8FAF5812D381}">
      <dgm:prSet phldrT="[Text]"/>
      <dgm:spPr/>
      <dgm:t>
        <a:bodyPr/>
        <a:lstStyle/>
        <a:p>
          <a:r>
            <a:rPr lang="de-AT" dirty="0"/>
            <a:t>Heterogene</a:t>
          </a:r>
          <a:endParaRPr lang="en-GB" dirty="0"/>
        </a:p>
      </dgm:t>
    </dgm:pt>
    <dgm:pt modelId="{CE0F7B00-AB66-44EE-AF2A-5D53B53D4FCE}" type="parTrans" cxnId="{9A7B8F14-D690-4989-B0C8-0A76912C5A82}">
      <dgm:prSet/>
      <dgm:spPr/>
      <dgm:t>
        <a:bodyPr/>
        <a:lstStyle/>
        <a:p>
          <a:endParaRPr lang="en-GB"/>
        </a:p>
      </dgm:t>
    </dgm:pt>
    <dgm:pt modelId="{6BEB0CDB-E35B-4836-A820-AAD9F4347109}" type="sibTrans" cxnId="{9A7B8F14-D690-4989-B0C8-0A76912C5A82}">
      <dgm:prSet/>
      <dgm:spPr/>
      <dgm:t>
        <a:bodyPr/>
        <a:lstStyle/>
        <a:p>
          <a:endParaRPr lang="en-GB"/>
        </a:p>
      </dgm:t>
    </dgm:pt>
    <dgm:pt modelId="{B4A835B1-27D0-4F95-961D-FC28D0CEBB37}" type="pres">
      <dgm:prSet presAssocID="{FC13C8F8-F322-465C-8FCE-D39AA71D4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04A5EE-47D4-42DF-AE4A-0DC9CD83CF1A}" type="pres">
      <dgm:prSet presAssocID="{09E91EB6-FF66-4F1A-AAAC-39A3114D9CA9}" presName="hierRoot1" presStyleCnt="0"/>
      <dgm:spPr/>
    </dgm:pt>
    <dgm:pt modelId="{E568BC98-5097-4D14-9275-EC1BF01E337D}" type="pres">
      <dgm:prSet presAssocID="{09E91EB6-FF66-4F1A-AAAC-39A3114D9CA9}" presName="composite" presStyleCnt="0"/>
      <dgm:spPr/>
    </dgm:pt>
    <dgm:pt modelId="{B2F23C65-69D0-431C-94EC-34BEF3E7000F}" type="pres">
      <dgm:prSet presAssocID="{09E91EB6-FF66-4F1A-AAAC-39A3114D9CA9}" presName="background" presStyleLbl="node0" presStyleIdx="0" presStyleCnt="1"/>
      <dgm:spPr/>
    </dgm:pt>
    <dgm:pt modelId="{622C089B-0BD6-4541-8CB5-74E2B998C0C2}" type="pres">
      <dgm:prSet presAssocID="{09E91EB6-FF66-4F1A-AAAC-39A3114D9CA9}" presName="text" presStyleLbl="fgAcc0" presStyleIdx="0" presStyleCnt="1">
        <dgm:presLayoutVars>
          <dgm:chPref val="3"/>
        </dgm:presLayoutVars>
      </dgm:prSet>
      <dgm:spPr/>
    </dgm:pt>
    <dgm:pt modelId="{24D0ECF7-B38C-402C-951B-CCBA59029CBA}" type="pres">
      <dgm:prSet presAssocID="{09E91EB6-FF66-4F1A-AAAC-39A3114D9CA9}" presName="hierChild2" presStyleCnt="0"/>
      <dgm:spPr/>
    </dgm:pt>
    <dgm:pt modelId="{65CF16B6-F5DD-41E8-B295-6419C5481D97}" type="pres">
      <dgm:prSet presAssocID="{7B91A126-218D-4BC0-ABD3-E6FCA06C31ED}" presName="Name10" presStyleLbl="parChTrans1D2" presStyleIdx="0" presStyleCnt="2"/>
      <dgm:spPr/>
    </dgm:pt>
    <dgm:pt modelId="{93974902-E961-4785-B355-EEBE2E6784A2}" type="pres">
      <dgm:prSet presAssocID="{61B372F9-E6F2-4A25-BD37-D651BEF00176}" presName="hierRoot2" presStyleCnt="0"/>
      <dgm:spPr/>
    </dgm:pt>
    <dgm:pt modelId="{9ADF5436-53DF-41C7-9DD9-FF27D5C2CB07}" type="pres">
      <dgm:prSet presAssocID="{61B372F9-E6F2-4A25-BD37-D651BEF00176}" presName="composite2" presStyleCnt="0"/>
      <dgm:spPr/>
    </dgm:pt>
    <dgm:pt modelId="{5EC31C48-C03D-4DAA-8A8C-8DBB674289C7}" type="pres">
      <dgm:prSet presAssocID="{61B372F9-E6F2-4A25-BD37-D651BEF00176}" presName="background2" presStyleLbl="node2" presStyleIdx="0" presStyleCnt="2"/>
      <dgm:spPr/>
    </dgm:pt>
    <dgm:pt modelId="{87D570C3-73A8-47C1-BF25-019779E382BC}" type="pres">
      <dgm:prSet presAssocID="{61B372F9-E6F2-4A25-BD37-D651BEF00176}" presName="text2" presStyleLbl="fgAcc2" presStyleIdx="0" presStyleCnt="2">
        <dgm:presLayoutVars>
          <dgm:chPref val="3"/>
        </dgm:presLayoutVars>
      </dgm:prSet>
      <dgm:spPr/>
    </dgm:pt>
    <dgm:pt modelId="{E03B02BD-623C-4BFF-BBE3-46EDFBE6F93A}" type="pres">
      <dgm:prSet presAssocID="{61B372F9-E6F2-4A25-BD37-D651BEF00176}" presName="hierChild3" presStyleCnt="0"/>
      <dgm:spPr/>
    </dgm:pt>
    <dgm:pt modelId="{9E499C7A-A4DA-49CC-B97E-27EDC06995EB}" type="pres">
      <dgm:prSet presAssocID="{B1EFCCE3-F9C3-40A0-B2D5-5F2B1EE34B09}" presName="Name17" presStyleLbl="parChTrans1D3" presStyleIdx="0" presStyleCnt="4"/>
      <dgm:spPr/>
    </dgm:pt>
    <dgm:pt modelId="{DA2DFD00-7104-41D4-9A69-F4FEBAB5DBD2}" type="pres">
      <dgm:prSet presAssocID="{8C1DBAB8-EBE6-4716-A232-147CA5FB9EA8}" presName="hierRoot3" presStyleCnt="0"/>
      <dgm:spPr/>
    </dgm:pt>
    <dgm:pt modelId="{89239835-319A-4AD7-A452-99A9EE68B017}" type="pres">
      <dgm:prSet presAssocID="{8C1DBAB8-EBE6-4716-A232-147CA5FB9EA8}" presName="composite3" presStyleCnt="0"/>
      <dgm:spPr/>
    </dgm:pt>
    <dgm:pt modelId="{75EF273A-3491-4823-9F60-6BF81C81A7C7}" type="pres">
      <dgm:prSet presAssocID="{8C1DBAB8-EBE6-4716-A232-147CA5FB9EA8}" presName="background3" presStyleLbl="node3" presStyleIdx="0" presStyleCnt="4"/>
      <dgm:spPr/>
    </dgm:pt>
    <dgm:pt modelId="{B5E881D9-D6FA-4C4B-BC93-3D3FBC1E7871}" type="pres">
      <dgm:prSet presAssocID="{8C1DBAB8-EBE6-4716-A232-147CA5FB9EA8}" presName="text3" presStyleLbl="fgAcc3" presStyleIdx="0" presStyleCnt="4">
        <dgm:presLayoutVars>
          <dgm:chPref val="3"/>
        </dgm:presLayoutVars>
      </dgm:prSet>
      <dgm:spPr/>
    </dgm:pt>
    <dgm:pt modelId="{21FF84F3-2AB9-4164-9183-33901E67F0AE}" type="pres">
      <dgm:prSet presAssocID="{8C1DBAB8-EBE6-4716-A232-147CA5FB9EA8}" presName="hierChild4" presStyleCnt="0"/>
      <dgm:spPr/>
    </dgm:pt>
    <dgm:pt modelId="{ED784F77-FA4A-44A8-8218-511D9722F443}" type="pres">
      <dgm:prSet presAssocID="{6267E01E-3BE2-4E7A-BDBD-30A5A75A3C0E}" presName="Name17" presStyleLbl="parChTrans1D3" presStyleIdx="1" presStyleCnt="4"/>
      <dgm:spPr/>
    </dgm:pt>
    <dgm:pt modelId="{021E108E-E36E-4D2D-9296-2B15C7A49C92}" type="pres">
      <dgm:prSet presAssocID="{85587ECC-3E02-4AF8-8CC8-53F1F9D7B7E8}" presName="hierRoot3" presStyleCnt="0"/>
      <dgm:spPr/>
    </dgm:pt>
    <dgm:pt modelId="{569A9CF0-A8E1-4409-8E39-C04A7F291E06}" type="pres">
      <dgm:prSet presAssocID="{85587ECC-3E02-4AF8-8CC8-53F1F9D7B7E8}" presName="composite3" presStyleCnt="0"/>
      <dgm:spPr/>
    </dgm:pt>
    <dgm:pt modelId="{B6A739EF-D814-43BB-9C67-A6EF6E4F6D4E}" type="pres">
      <dgm:prSet presAssocID="{85587ECC-3E02-4AF8-8CC8-53F1F9D7B7E8}" presName="background3" presStyleLbl="node3" presStyleIdx="1" presStyleCnt="4"/>
      <dgm:spPr/>
    </dgm:pt>
    <dgm:pt modelId="{118A62A5-2054-4284-924D-58DF07D68B84}" type="pres">
      <dgm:prSet presAssocID="{85587ECC-3E02-4AF8-8CC8-53F1F9D7B7E8}" presName="text3" presStyleLbl="fgAcc3" presStyleIdx="1" presStyleCnt="4">
        <dgm:presLayoutVars>
          <dgm:chPref val="3"/>
        </dgm:presLayoutVars>
      </dgm:prSet>
      <dgm:spPr/>
    </dgm:pt>
    <dgm:pt modelId="{70D8625B-D2D1-469F-8417-64A85EBDA2FD}" type="pres">
      <dgm:prSet presAssocID="{85587ECC-3E02-4AF8-8CC8-53F1F9D7B7E8}" presName="hierChild4" presStyleCnt="0"/>
      <dgm:spPr/>
    </dgm:pt>
    <dgm:pt modelId="{8C69B5FF-90F2-4DF5-8062-EEFCD29868C4}" type="pres">
      <dgm:prSet presAssocID="{EDF1CDA3-337F-4AA5-A3A2-BCD2AD7EEB7D}" presName="Name10" presStyleLbl="parChTrans1D2" presStyleIdx="1" presStyleCnt="2"/>
      <dgm:spPr/>
    </dgm:pt>
    <dgm:pt modelId="{9659F74B-BF0E-4991-9076-4B71F12DB100}" type="pres">
      <dgm:prSet presAssocID="{CC6056D3-A35D-448E-8E6D-EAFBB95EA88B}" presName="hierRoot2" presStyleCnt="0"/>
      <dgm:spPr/>
    </dgm:pt>
    <dgm:pt modelId="{0FE58DDD-BBF0-4CF7-B779-BC56C6A07626}" type="pres">
      <dgm:prSet presAssocID="{CC6056D3-A35D-448E-8E6D-EAFBB95EA88B}" presName="composite2" presStyleCnt="0"/>
      <dgm:spPr/>
    </dgm:pt>
    <dgm:pt modelId="{5D2D9E59-883F-4C63-8B79-0E334965346D}" type="pres">
      <dgm:prSet presAssocID="{CC6056D3-A35D-448E-8E6D-EAFBB95EA88B}" presName="background2" presStyleLbl="node2" presStyleIdx="1" presStyleCnt="2"/>
      <dgm:spPr/>
    </dgm:pt>
    <dgm:pt modelId="{4D4B9210-01B6-4AA0-83B9-3E88BE6DC9EA}" type="pres">
      <dgm:prSet presAssocID="{CC6056D3-A35D-448E-8E6D-EAFBB95EA88B}" presName="text2" presStyleLbl="fgAcc2" presStyleIdx="1" presStyleCnt="2">
        <dgm:presLayoutVars>
          <dgm:chPref val="3"/>
        </dgm:presLayoutVars>
      </dgm:prSet>
      <dgm:spPr/>
    </dgm:pt>
    <dgm:pt modelId="{2F41CD6B-9185-4BBA-8B6E-320720837A00}" type="pres">
      <dgm:prSet presAssocID="{CC6056D3-A35D-448E-8E6D-EAFBB95EA88B}" presName="hierChild3" presStyleCnt="0"/>
      <dgm:spPr/>
    </dgm:pt>
    <dgm:pt modelId="{15B6D19A-28D0-4D9F-914F-5B772538C798}" type="pres">
      <dgm:prSet presAssocID="{99D310C8-8DEA-461A-8D40-124E8D7EC9B1}" presName="Name17" presStyleLbl="parChTrans1D3" presStyleIdx="2" presStyleCnt="4"/>
      <dgm:spPr/>
    </dgm:pt>
    <dgm:pt modelId="{94EEE82B-021F-40F1-9171-50518EF4553E}" type="pres">
      <dgm:prSet presAssocID="{D28D20A0-E49B-4664-9135-AEAC26601BB2}" presName="hierRoot3" presStyleCnt="0"/>
      <dgm:spPr/>
    </dgm:pt>
    <dgm:pt modelId="{CA82F431-9EE2-45D4-891E-A717B31EDFCF}" type="pres">
      <dgm:prSet presAssocID="{D28D20A0-E49B-4664-9135-AEAC26601BB2}" presName="composite3" presStyleCnt="0"/>
      <dgm:spPr/>
    </dgm:pt>
    <dgm:pt modelId="{BEEC4CD7-B7A3-435D-95FC-FBFFE248030A}" type="pres">
      <dgm:prSet presAssocID="{D28D20A0-E49B-4664-9135-AEAC26601BB2}" presName="background3" presStyleLbl="node3" presStyleIdx="2" presStyleCnt="4"/>
      <dgm:spPr/>
    </dgm:pt>
    <dgm:pt modelId="{E2EC9A5C-686E-4008-9424-F396281C142F}" type="pres">
      <dgm:prSet presAssocID="{D28D20A0-E49B-4664-9135-AEAC26601BB2}" presName="text3" presStyleLbl="fgAcc3" presStyleIdx="2" presStyleCnt="4">
        <dgm:presLayoutVars>
          <dgm:chPref val="3"/>
        </dgm:presLayoutVars>
      </dgm:prSet>
      <dgm:spPr/>
    </dgm:pt>
    <dgm:pt modelId="{1B8D86DE-29C3-40EC-B4AF-37BE976E5124}" type="pres">
      <dgm:prSet presAssocID="{D28D20A0-E49B-4664-9135-AEAC26601BB2}" presName="hierChild4" presStyleCnt="0"/>
      <dgm:spPr/>
    </dgm:pt>
    <dgm:pt modelId="{34EB62B8-0EE3-4886-9E63-BB2FAB266B08}" type="pres">
      <dgm:prSet presAssocID="{CE0F7B00-AB66-44EE-AF2A-5D53B53D4FCE}" presName="Name17" presStyleLbl="parChTrans1D3" presStyleIdx="3" presStyleCnt="4"/>
      <dgm:spPr/>
    </dgm:pt>
    <dgm:pt modelId="{EE1EFECB-64BE-4E4E-BED3-AEE4DEE9FE6F}" type="pres">
      <dgm:prSet presAssocID="{1DC6E674-051C-4CCA-8043-8FAF5812D381}" presName="hierRoot3" presStyleCnt="0"/>
      <dgm:spPr/>
    </dgm:pt>
    <dgm:pt modelId="{AA2CD85B-8D07-4A24-8C86-DFB0B96CD472}" type="pres">
      <dgm:prSet presAssocID="{1DC6E674-051C-4CCA-8043-8FAF5812D381}" presName="composite3" presStyleCnt="0"/>
      <dgm:spPr/>
    </dgm:pt>
    <dgm:pt modelId="{7F59AA07-ED98-4C47-B86F-C37931A4BDB5}" type="pres">
      <dgm:prSet presAssocID="{1DC6E674-051C-4CCA-8043-8FAF5812D381}" presName="background3" presStyleLbl="node3" presStyleIdx="3" presStyleCnt="4"/>
      <dgm:spPr/>
    </dgm:pt>
    <dgm:pt modelId="{8946D45C-00F1-417B-81C8-2C83876517BD}" type="pres">
      <dgm:prSet presAssocID="{1DC6E674-051C-4CCA-8043-8FAF5812D381}" presName="text3" presStyleLbl="fgAcc3" presStyleIdx="3" presStyleCnt="4">
        <dgm:presLayoutVars>
          <dgm:chPref val="3"/>
        </dgm:presLayoutVars>
      </dgm:prSet>
      <dgm:spPr/>
    </dgm:pt>
    <dgm:pt modelId="{4DB93579-C956-48A9-A992-BA7DE2B73CF8}" type="pres">
      <dgm:prSet presAssocID="{1DC6E674-051C-4CCA-8043-8FAF5812D381}" presName="hierChild4" presStyleCnt="0"/>
      <dgm:spPr/>
    </dgm:pt>
  </dgm:ptLst>
  <dgm:cxnLst>
    <dgm:cxn modelId="{6DF48506-CAE0-4EB9-A700-54FC18239DE9}" type="presOf" srcId="{FC13C8F8-F322-465C-8FCE-D39AA71D4E32}" destId="{B4A835B1-27D0-4F95-961D-FC28D0CEBB37}" srcOrd="0" destOrd="0" presId="urn:microsoft.com/office/officeart/2005/8/layout/hierarchy1"/>
    <dgm:cxn modelId="{9A7B8F14-D690-4989-B0C8-0A76912C5A82}" srcId="{CC6056D3-A35D-448E-8E6D-EAFBB95EA88B}" destId="{1DC6E674-051C-4CCA-8043-8FAF5812D381}" srcOrd="1" destOrd="0" parTransId="{CE0F7B00-AB66-44EE-AF2A-5D53B53D4FCE}" sibTransId="{6BEB0CDB-E35B-4836-A820-AAD9F4347109}"/>
    <dgm:cxn modelId="{2479711B-20CB-4D48-9CDA-D8AB4741B8BD}" type="presOf" srcId="{EDF1CDA3-337F-4AA5-A3A2-BCD2AD7EEB7D}" destId="{8C69B5FF-90F2-4DF5-8062-EEFCD29868C4}" srcOrd="0" destOrd="0" presId="urn:microsoft.com/office/officeart/2005/8/layout/hierarchy1"/>
    <dgm:cxn modelId="{8558532C-2762-4969-AA8A-FD4FDF398E51}" type="presOf" srcId="{CC6056D3-A35D-448E-8E6D-EAFBB95EA88B}" destId="{4D4B9210-01B6-4AA0-83B9-3E88BE6DC9EA}" srcOrd="0" destOrd="0" presId="urn:microsoft.com/office/officeart/2005/8/layout/hierarchy1"/>
    <dgm:cxn modelId="{79AB4238-F4B6-4488-A777-3C41B5F25A7C}" type="presOf" srcId="{8C1DBAB8-EBE6-4716-A232-147CA5FB9EA8}" destId="{B5E881D9-D6FA-4C4B-BC93-3D3FBC1E7871}" srcOrd="0" destOrd="0" presId="urn:microsoft.com/office/officeart/2005/8/layout/hierarchy1"/>
    <dgm:cxn modelId="{C98A683D-8E7D-448D-A478-2B4AFF0A93F6}" type="presOf" srcId="{CE0F7B00-AB66-44EE-AF2A-5D53B53D4FCE}" destId="{34EB62B8-0EE3-4886-9E63-BB2FAB266B08}" srcOrd="0" destOrd="0" presId="urn:microsoft.com/office/officeart/2005/8/layout/hierarchy1"/>
    <dgm:cxn modelId="{B1F3EB73-A950-4573-9088-1C509DB07DDD}" type="presOf" srcId="{D28D20A0-E49B-4664-9135-AEAC26601BB2}" destId="{E2EC9A5C-686E-4008-9424-F396281C142F}" srcOrd="0" destOrd="0" presId="urn:microsoft.com/office/officeart/2005/8/layout/hierarchy1"/>
    <dgm:cxn modelId="{72B2E257-1D3C-4991-95B9-664C9C7C93E0}" type="presOf" srcId="{61B372F9-E6F2-4A25-BD37-D651BEF00176}" destId="{87D570C3-73A8-47C1-BF25-019779E382BC}" srcOrd="0" destOrd="0" presId="urn:microsoft.com/office/officeart/2005/8/layout/hierarchy1"/>
    <dgm:cxn modelId="{EA925958-551B-4471-98C2-6E268C922D44}" srcId="{61B372F9-E6F2-4A25-BD37-D651BEF00176}" destId="{8C1DBAB8-EBE6-4716-A232-147CA5FB9EA8}" srcOrd="0" destOrd="0" parTransId="{B1EFCCE3-F9C3-40A0-B2D5-5F2B1EE34B09}" sibTransId="{08DCFA7F-2CCA-4824-8C79-90D54FB3547A}"/>
    <dgm:cxn modelId="{9F45588A-A2A3-48B2-95C2-F419A6D6B228}" srcId="{61B372F9-E6F2-4A25-BD37-D651BEF00176}" destId="{85587ECC-3E02-4AF8-8CC8-53F1F9D7B7E8}" srcOrd="1" destOrd="0" parTransId="{6267E01E-3BE2-4E7A-BDBD-30A5A75A3C0E}" sibTransId="{975467F9-1B35-4470-B8FC-63C38E35D367}"/>
    <dgm:cxn modelId="{F010CC8A-8663-43DD-96E1-87E9ACD768AD}" type="presOf" srcId="{1DC6E674-051C-4CCA-8043-8FAF5812D381}" destId="{8946D45C-00F1-417B-81C8-2C83876517BD}" srcOrd="0" destOrd="0" presId="urn:microsoft.com/office/officeart/2005/8/layout/hierarchy1"/>
    <dgm:cxn modelId="{DA50418D-82F3-425C-ACD0-94C49663F45C}" type="presOf" srcId="{99D310C8-8DEA-461A-8D40-124E8D7EC9B1}" destId="{15B6D19A-28D0-4D9F-914F-5B772538C798}" srcOrd="0" destOrd="0" presId="urn:microsoft.com/office/officeart/2005/8/layout/hierarchy1"/>
    <dgm:cxn modelId="{CD3C6D8D-4FED-424A-B92D-2A6964DBCB61}" type="presOf" srcId="{B1EFCCE3-F9C3-40A0-B2D5-5F2B1EE34B09}" destId="{9E499C7A-A4DA-49CC-B97E-27EDC06995EB}" srcOrd="0" destOrd="0" presId="urn:microsoft.com/office/officeart/2005/8/layout/hierarchy1"/>
    <dgm:cxn modelId="{D798648E-009A-4FE6-83BE-66796707477A}" type="presOf" srcId="{85587ECC-3E02-4AF8-8CC8-53F1F9D7B7E8}" destId="{118A62A5-2054-4284-924D-58DF07D68B84}" srcOrd="0" destOrd="0" presId="urn:microsoft.com/office/officeart/2005/8/layout/hierarchy1"/>
    <dgm:cxn modelId="{ACE9C790-5A87-4962-B789-4B943CCD94EE}" type="presOf" srcId="{7B91A126-218D-4BC0-ABD3-E6FCA06C31ED}" destId="{65CF16B6-F5DD-41E8-B295-6419C5481D97}" srcOrd="0" destOrd="0" presId="urn:microsoft.com/office/officeart/2005/8/layout/hierarchy1"/>
    <dgm:cxn modelId="{3DEF9C97-F178-44A0-8E9A-1B5DBF6CD71F}" type="presOf" srcId="{09E91EB6-FF66-4F1A-AAAC-39A3114D9CA9}" destId="{622C089B-0BD6-4541-8CB5-74E2B998C0C2}" srcOrd="0" destOrd="0" presId="urn:microsoft.com/office/officeart/2005/8/layout/hierarchy1"/>
    <dgm:cxn modelId="{38B1B2A9-9441-4CEC-A23D-CDF907469D40}" type="presOf" srcId="{6267E01E-3BE2-4E7A-BDBD-30A5A75A3C0E}" destId="{ED784F77-FA4A-44A8-8218-511D9722F443}" srcOrd="0" destOrd="0" presId="urn:microsoft.com/office/officeart/2005/8/layout/hierarchy1"/>
    <dgm:cxn modelId="{F7A5E2AA-DB82-43F7-89E2-A4BE96D9587C}" srcId="{FC13C8F8-F322-465C-8FCE-D39AA71D4E32}" destId="{09E91EB6-FF66-4F1A-AAAC-39A3114D9CA9}" srcOrd="0" destOrd="0" parTransId="{7BBF27FF-09E2-4FC6-B622-6963AFE36346}" sibTransId="{E46C1DBC-D89D-4ED8-889C-046A6EBAE731}"/>
    <dgm:cxn modelId="{183DEBD0-3D59-4859-9506-37FAB47AFE3B}" srcId="{09E91EB6-FF66-4F1A-AAAC-39A3114D9CA9}" destId="{61B372F9-E6F2-4A25-BD37-D651BEF00176}" srcOrd="0" destOrd="0" parTransId="{7B91A126-218D-4BC0-ABD3-E6FCA06C31ED}" sibTransId="{507AA7F3-AE74-4581-B006-680544ABCD9C}"/>
    <dgm:cxn modelId="{76EC32E4-7C5C-4BCE-B8F2-E0D91FA58CB5}" srcId="{CC6056D3-A35D-448E-8E6D-EAFBB95EA88B}" destId="{D28D20A0-E49B-4664-9135-AEAC26601BB2}" srcOrd="0" destOrd="0" parTransId="{99D310C8-8DEA-461A-8D40-124E8D7EC9B1}" sibTransId="{AB373BC5-906E-4714-94D6-95200A5E6BB8}"/>
    <dgm:cxn modelId="{5BC545EC-2777-4BCE-BED3-C9450971C7B2}" srcId="{09E91EB6-FF66-4F1A-AAAC-39A3114D9CA9}" destId="{CC6056D3-A35D-448E-8E6D-EAFBB95EA88B}" srcOrd="1" destOrd="0" parTransId="{EDF1CDA3-337F-4AA5-A3A2-BCD2AD7EEB7D}" sibTransId="{72A3B1B7-0571-4E3B-AF1B-A922B0A42321}"/>
    <dgm:cxn modelId="{D9C32BBB-BE88-4BE3-BC7D-BBDCF65419E3}" type="presParOf" srcId="{B4A835B1-27D0-4F95-961D-FC28D0CEBB37}" destId="{4A04A5EE-47D4-42DF-AE4A-0DC9CD83CF1A}" srcOrd="0" destOrd="0" presId="urn:microsoft.com/office/officeart/2005/8/layout/hierarchy1"/>
    <dgm:cxn modelId="{83771A8C-7C05-4BFC-A85F-71346C377DDB}" type="presParOf" srcId="{4A04A5EE-47D4-42DF-AE4A-0DC9CD83CF1A}" destId="{E568BC98-5097-4D14-9275-EC1BF01E337D}" srcOrd="0" destOrd="0" presId="urn:microsoft.com/office/officeart/2005/8/layout/hierarchy1"/>
    <dgm:cxn modelId="{77091375-84C4-4AFF-9709-9B6386D0708B}" type="presParOf" srcId="{E568BC98-5097-4D14-9275-EC1BF01E337D}" destId="{B2F23C65-69D0-431C-94EC-34BEF3E7000F}" srcOrd="0" destOrd="0" presId="urn:microsoft.com/office/officeart/2005/8/layout/hierarchy1"/>
    <dgm:cxn modelId="{FDB528F8-6A38-4400-80D4-57DBA21A1FFD}" type="presParOf" srcId="{E568BC98-5097-4D14-9275-EC1BF01E337D}" destId="{622C089B-0BD6-4541-8CB5-74E2B998C0C2}" srcOrd="1" destOrd="0" presId="urn:microsoft.com/office/officeart/2005/8/layout/hierarchy1"/>
    <dgm:cxn modelId="{B3DCD4FB-C391-4DBC-BCCB-AFF6F6F12F19}" type="presParOf" srcId="{4A04A5EE-47D4-42DF-AE4A-0DC9CD83CF1A}" destId="{24D0ECF7-B38C-402C-951B-CCBA59029CBA}" srcOrd="1" destOrd="0" presId="urn:microsoft.com/office/officeart/2005/8/layout/hierarchy1"/>
    <dgm:cxn modelId="{1A6077BF-1879-429B-927F-C218F0EA59B4}" type="presParOf" srcId="{24D0ECF7-B38C-402C-951B-CCBA59029CBA}" destId="{65CF16B6-F5DD-41E8-B295-6419C5481D97}" srcOrd="0" destOrd="0" presId="urn:microsoft.com/office/officeart/2005/8/layout/hierarchy1"/>
    <dgm:cxn modelId="{5B9F76E0-14CF-4B2C-B802-6BC109C4A4BF}" type="presParOf" srcId="{24D0ECF7-B38C-402C-951B-CCBA59029CBA}" destId="{93974902-E961-4785-B355-EEBE2E6784A2}" srcOrd="1" destOrd="0" presId="urn:microsoft.com/office/officeart/2005/8/layout/hierarchy1"/>
    <dgm:cxn modelId="{0F68A623-B985-4BA5-8564-774A04DF7DB2}" type="presParOf" srcId="{93974902-E961-4785-B355-EEBE2E6784A2}" destId="{9ADF5436-53DF-41C7-9DD9-FF27D5C2CB07}" srcOrd="0" destOrd="0" presId="urn:microsoft.com/office/officeart/2005/8/layout/hierarchy1"/>
    <dgm:cxn modelId="{8F1084E3-DD58-4D0A-96AD-392635B7E87F}" type="presParOf" srcId="{9ADF5436-53DF-41C7-9DD9-FF27D5C2CB07}" destId="{5EC31C48-C03D-4DAA-8A8C-8DBB674289C7}" srcOrd="0" destOrd="0" presId="urn:microsoft.com/office/officeart/2005/8/layout/hierarchy1"/>
    <dgm:cxn modelId="{D0FBDB26-A5BC-4A82-B3F5-30F619154490}" type="presParOf" srcId="{9ADF5436-53DF-41C7-9DD9-FF27D5C2CB07}" destId="{87D570C3-73A8-47C1-BF25-019779E382BC}" srcOrd="1" destOrd="0" presId="urn:microsoft.com/office/officeart/2005/8/layout/hierarchy1"/>
    <dgm:cxn modelId="{EAFCBD90-38E3-467B-979E-C457A10EE821}" type="presParOf" srcId="{93974902-E961-4785-B355-EEBE2E6784A2}" destId="{E03B02BD-623C-4BFF-BBE3-46EDFBE6F93A}" srcOrd="1" destOrd="0" presId="urn:microsoft.com/office/officeart/2005/8/layout/hierarchy1"/>
    <dgm:cxn modelId="{01138F51-4EB0-482E-AC78-1BA05DE1B518}" type="presParOf" srcId="{E03B02BD-623C-4BFF-BBE3-46EDFBE6F93A}" destId="{9E499C7A-A4DA-49CC-B97E-27EDC06995EB}" srcOrd="0" destOrd="0" presId="urn:microsoft.com/office/officeart/2005/8/layout/hierarchy1"/>
    <dgm:cxn modelId="{557F5FC7-590E-45A7-871D-8D2931251D27}" type="presParOf" srcId="{E03B02BD-623C-4BFF-BBE3-46EDFBE6F93A}" destId="{DA2DFD00-7104-41D4-9A69-F4FEBAB5DBD2}" srcOrd="1" destOrd="0" presId="urn:microsoft.com/office/officeart/2005/8/layout/hierarchy1"/>
    <dgm:cxn modelId="{606C7028-A61D-4776-8FF0-4973CA37B9C5}" type="presParOf" srcId="{DA2DFD00-7104-41D4-9A69-F4FEBAB5DBD2}" destId="{89239835-319A-4AD7-A452-99A9EE68B017}" srcOrd="0" destOrd="0" presId="urn:microsoft.com/office/officeart/2005/8/layout/hierarchy1"/>
    <dgm:cxn modelId="{BABD2C6A-DF69-4349-B0DC-BA80456C598E}" type="presParOf" srcId="{89239835-319A-4AD7-A452-99A9EE68B017}" destId="{75EF273A-3491-4823-9F60-6BF81C81A7C7}" srcOrd="0" destOrd="0" presId="urn:microsoft.com/office/officeart/2005/8/layout/hierarchy1"/>
    <dgm:cxn modelId="{E30A7D66-AD9C-435E-99AF-64DF31286C2C}" type="presParOf" srcId="{89239835-319A-4AD7-A452-99A9EE68B017}" destId="{B5E881D9-D6FA-4C4B-BC93-3D3FBC1E7871}" srcOrd="1" destOrd="0" presId="urn:microsoft.com/office/officeart/2005/8/layout/hierarchy1"/>
    <dgm:cxn modelId="{88994098-C38A-4D37-B633-E1E9C98CD895}" type="presParOf" srcId="{DA2DFD00-7104-41D4-9A69-F4FEBAB5DBD2}" destId="{21FF84F3-2AB9-4164-9183-33901E67F0AE}" srcOrd="1" destOrd="0" presId="urn:microsoft.com/office/officeart/2005/8/layout/hierarchy1"/>
    <dgm:cxn modelId="{8C01FFCB-D162-48DD-A8A0-8337188DA2E6}" type="presParOf" srcId="{E03B02BD-623C-4BFF-BBE3-46EDFBE6F93A}" destId="{ED784F77-FA4A-44A8-8218-511D9722F443}" srcOrd="2" destOrd="0" presId="urn:microsoft.com/office/officeart/2005/8/layout/hierarchy1"/>
    <dgm:cxn modelId="{D8D852B9-3652-4452-A82A-BF1ED2239851}" type="presParOf" srcId="{E03B02BD-623C-4BFF-BBE3-46EDFBE6F93A}" destId="{021E108E-E36E-4D2D-9296-2B15C7A49C92}" srcOrd="3" destOrd="0" presId="urn:microsoft.com/office/officeart/2005/8/layout/hierarchy1"/>
    <dgm:cxn modelId="{F6ED026D-55AE-4DB1-BDCA-1B4C17CDC2B5}" type="presParOf" srcId="{021E108E-E36E-4D2D-9296-2B15C7A49C92}" destId="{569A9CF0-A8E1-4409-8E39-C04A7F291E06}" srcOrd="0" destOrd="0" presId="urn:microsoft.com/office/officeart/2005/8/layout/hierarchy1"/>
    <dgm:cxn modelId="{9C5A4124-1913-437C-9526-6E9FAC1A3222}" type="presParOf" srcId="{569A9CF0-A8E1-4409-8E39-C04A7F291E06}" destId="{B6A739EF-D814-43BB-9C67-A6EF6E4F6D4E}" srcOrd="0" destOrd="0" presId="urn:microsoft.com/office/officeart/2005/8/layout/hierarchy1"/>
    <dgm:cxn modelId="{04393C7E-C990-4A73-B1C3-0186FC9B4950}" type="presParOf" srcId="{569A9CF0-A8E1-4409-8E39-C04A7F291E06}" destId="{118A62A5-2054-4284-924D-58DF07D68B84}" srcOrd="1" destOrd="0" presId="urn:microsoft.com/office/officeart/2005/8/layout/hierarchy1"/>
    <dgm:cxn modelId="{6D637288-CE9D-4B34-914C-A4A9205214B6}" type="presParOf" srcId="{021E108E-E36E-4D2D-9296-2B15C7A49C92}" destId="{70D8625B-D2D1-469F-8417-64A85EBDA2FD}" srcOrd="1" destOrd="0" presId="urn:microsoft.com/office/officeart/2005/8/layout/hierarchy1"/>
    <dgm:cxn modelId="{8381583A-979B-43BC-8503-CCD359155BB8}" type="presParOf" srcId="{24D0ECF7-B38C-402C-951B-CCBA59029CBA}" destId="{8C69B5FF-90F2-4DF5-8062-EEFCD29868C4}" srcOrd="2" destOrd="0" presId="urn:microsoft.com/office/officeart/2005/8/layout/hierarchy1"/>
    <dgm:cxn modelId="{85DA1F83-4EC6-4257-9D91-AB612C10D418}" type="presParOf" srcId="{24D0ECF7-B38C-402C-951B-CCBA59029CBA}" destId="{9659F74B-BF0E-4991-9076-4B71F12DB100}" srcOrd="3" destOrd="0" presId="urn:microsoft.com/office/officeart/2005/8/layout/hierarchy1"/>
    <dgm:cxn modelId="{1FE68B14-0E82-4A11-AF19-14921D058362}" type="presParOf" srcId="{9659F74B-BF0E-4991-9076-4B71F12DB100}" destId="{0FE58DDD-BBF0-4CF7-B779-BC56C6A07626}" srcOrd="0" destOrd="0" presId="urn:microsoft.com/office/officeart/2005/8/layout/hierarchy1"/>
    <dgm:cxn modelId="{73FEDEDB-D6AE-419D-834C-3CBE6E89E370}" type="presParOf" srcId="{0FE58DDD-BBF0-4CF7-B779-BC56C6A07626}" destId="{5D2D9E59-883F-4C63-8B79-0E334965346D}" srcOrd="0" destOrd="0" presId="urn:microsoft.com/office/officeart/2005/8/layout/hierarchy1"/>
    <dgm:cxn modelId="{6C0D886F-4E45-4445-A602-DC97FAFF9A18}" type="presParOf" srcId="{0FE58DDD-BBF0-4CF7-B779-BC56C6A07626}" destId="{4D4B9210-01B6-4AA0-83B9-3E88BE6DC9EA}" srcOrd="1" destOrd="0" presId="urn:microsoft.com/office/officeart/2005/8/layout/hierarchy1"/>
    <dgm:cxn modelId="{7CC0043A-3234-4235-A311-8657FA07E41C}" type="presParOf" srcId="{9659F74B-BF0E-4991-9076-4B71F12DB100}" destId="{2F41CD6B-9185-4BBA-8B6E-320720837A00}" srcOrd="1" destOrd="0" presId="urn:microsoft.com/office/officeart/2005/8/layout/hierarchy1"/>
    <dgm:cxn modelId="{1EE9F325-6EDB-4BF3-BC18-A7241F45A20A}" type="presParOf" srcId="{2F41CD6B-9185-4BBA-8B6E-320720837A00}" destId="{15B6D19A-28D0-4D9F-914F-5B772538C798}" srcOrd="0" destOrd="0" presId="urn:microsoft.com/office/officeart/2005/8/layout/hierarchy1"/>
    <dgm:cxn modelId="{4C618137-4EFC-4B29-B70C-D45D57BBD0A4}" type="presParOf" srcId="{2F41CD6B-9185-4BBA-8B6E-320720837A00}" destId="{94EEE82B-021F-40F1-9171-50518EF4553E}" srcOrd="1" destOrd="0" presId="urn:microsoft.com/office/officeart/2005/8/layout/hierarchy1"/>
    <dgm:cxn modelId="{35CE0206-87A5-426D-8C1B-B45F69C62174}" type="presParOf" srcId="{94EEE82B-021F-40F1-9171-50518EF4553E}" destId="{CA82F431-9EE2-45D4-891E-A717B31EDFCF}" srcOrd="0" destOrd="0" presId="urn:microsoft.com/office/officeart/2005/8/layout/hierarchy1"/>
    <dgm:cxn modelId="{E5890E32-8ACB-41F8-B7A9-B69714111480}" type="presParOf" srcId="{CA82F431-9EE2-45D4-891E-A717B31EDFCF}" destId="{BEEC4CD7-B7A3-435D-95FC-FBFFE248030A}" srcOrd="0" destOrd="0" presId="urn:microsoft.com/office/officeart/2005/8/layout/hierarchy1"/>
    <dgm:cxn modelId="{2CD34854-05A8-4569-8A1D-4F6042719230}" type="presParOf" srcId="{CA82F431-9EE2-45D4-891E-A717B31EDFCF}" destId="{E2EC9A5C-686E-4008-9424-F396281C142F}" srcOrd="1" destOrd="0" presId="urn:microsoft.com/office/officeart/2005/8/layout/hierarchy1"/>
    <dgm:cxn modelId="{2A7F5545-3AD2-432C-9586-7A91E2C21118}" type="presParOf" srcId="{94EEE82B-021F-40F1-9171-50518EF4553E}" destId="{1B8D86DE-29C3-40EC-B4AF-37BE976E5124}" srcOrd="1" destOrd="0" presId="urn:microsoft.com/office/officeart/2005/8/layout/hierarchy1"/>
    <dgm:cxn modelId="{5B21062F-B730-4060-A8AD-13D4BFC99838}" type="presParOf" srcId="{2F41CD6B-9185-4BBA-8B6E-320720837A00}" destId="{34EB62B8-0EE3-4886-9E63-BB2FAB266B08}" srcOrd="2" destOrd="0" presId="urn:microsoft.com/office/officeart/2005/8/layout/hierarchy1"/>
    <dgm:cxn modelId="{3737EF60-B4AE-41A7-B17B-C64F721C5C4D}" type="presParOf" srcId="{2F41CD6B-9185-4BBA-8B6E-320720837A00}" destId="{EE1EFECB-64BE-4E4E-BED3-AEE4DEE9FE6F}" srcOrd="3" destOrd="0" presId="urn:microsoft.com/office/officeart/2005/8/layout/hierarchy1"/>
    <dgm:cxn modelId="{37A8A662-92A3-4B84-B7F7-2E9F48243DB9}" type="presParOf" srcId="{EE1EFECB-64BE-4E4E-BED3-AEE4DEE9FE6F}" destId="{AA2CD85B-8D07-4A24-8C86-DFB0B96CD472}" srcOrd="0" destOrd="0" presId="urn:microsoft.com/office/officeart/2005/8/layout/hierarchy1"/>
    <dgm:cxn modelId="{D052C185-9D3A-48AA-BA88-A6A128103B92}" type="presParOf" srcId="{AA2CD85B-8D07-4A24-8C86-DFB0B96CD472}" destId="{7F59AA07-ED98-4C47-B86F-C37931A4BDB5}" srcOrd="0" destOrd="0" presId="urn:microsoft.com/office/officeart/2005/8/layout/hierarchy1"/>
    <dgm:cxn modelId="{9B135951-378B-45FC-9093-94D82FBA513C}" type="presParOf" srcId="{AA2CD85B-8D07-4A24-8C86-DFB0B96CD472}" destId="{8946D45C-00F1-417B-81C8-2C83876517BD}" srcOrd="1" destOrd="0" presId="urn:microsoft.com/office/officeart/2005/8/layout/hierarchy1"/>
    <dgm:cxn modelId="{2F583AB9-8ED1-40C3-92F5-CA229C3E8705}" type="presParOf" srcId="{EE1EFECB-64BE-4E4E-BED3-AEE4DEE9FE6F}" destId="{4DB93579-C956-48A9-A992-BA7DE2B73C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B62B8-0EE3-4886-9E63-BB2FAB266B08}">
      <dsp:nvSpPr>
        <dsp:cNvPr id="0" name=""/>
        <dsp:cNvSpPr/>
      </dsp:nvSpPr>
      <dsp:spPr>
        <a:xfrm>
          <a:off x="4436656" y="2443811"/>
          <a:ext cx="762250" cy="362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11"/>
              </a:lnTo>
              <a:lnTo>
                <a:pt x="762250" y="247211"/>
              </a:lnTo>
              <a:lnTo>
                <a:pt x="762250" y="3627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6D19A-28D0-4D9F-914F-5B772538C798}">
      <dsp:nvSpPr>
        <dsp:cNvPr id="0" name=""/>
        <dsp:cNvSpPr/>
      </dsp:nvSpPr>
      <dsp:spPr>
        <a:xfrm>
          <a:off x="3674406" y="2443811"/>
          <a:ext cx="762250" cy="362761"/>
        </a:xfrm>
        <a:custGeom>
          <a:avLst/>
          <a:gdLst/>
          <a:ahLst/>
          <a:cxnLst/>
          <a:rect l="0" t="0" r="0" b="0"/>
          <a:pathLst>
            <a:path>
              <a:moveTo>
                <a:pt x="762250" y="0"/>
              </a:moveTo>
              <a:lnTo>
                <a:pt x="762250" y="247211"/>
              </a:lnTo>
              <a:lnTo>
                <a:pt x="0" y="247211"/>
              </a:lnTo>
              <a:lnTo>
                <a:pt x="0" y="3627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9B5FF-90F2-4DF5-8062-EEFCD29868C4}">
      <dsp:nvSpPr>
        <dsp:cNvPr id="0" name=""/>
        <dsp:cNvSpPr/>
      </dsp:nvSpPr>
      <dsp:spPr>
        <a:xfrm>
          <a:off x="2912156" y="1289002"/>
          <a:ext cx="1524500" cy="362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11"/>
              </a:lnTo>
              <a:lnTo>
                <a:pt x="1524500" y="247211"/>
              </a:lnTo>
              <a:lnTo>
                <a:pt x="1524500" y="36276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84F77-FA4A-44A8-8218-511D9722F443}">
      <dsp:nvSpPr>
        <dsp:cNvPr id="0" name=""/>
        <dsp:cNvSpPr/>
      </dsp:nvSpPr>
      <dsp:spPr>
        <a:xfrm>
          <a:off x="1387656" y="2443811"/>
          <a:ext cx="762250" cy="362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11"/>
              </a:lnTo>
              <a:lnTo>
                <a:pt x="762250" y="247211"/>
              </a:lnTo>
              <a:lnTo>
                <a:pt x="762250" y="3627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99C7A-A4DA-49CC-B97E-27EDC06995EB}">
      <dsp:nvSpPr>
        <dsp:cNvPr id="0" name=""/>
        <dsp:cNvSpPr/>
      </dsp:nvSpPr>
      <dsp:spPr>
        <a:xfrm>
          <a:off x="625406" y="2443811"/>
          <a:ext cx="762250" cy="362761"/>
        </a:xfrm>
        <a:custGeom>
          <a:avLst/>
          <a:gdLst/>
          <a:ahLst/>
          <a:cxnLst/>
          <a:rect l="0" t="0" r="0" b="0"/>
          <a:pathLst>
            <a:path>
              <a:moveTo>
                <a:pt x="762250" y="0"/>
              </a:moveTo>
              <a:lnTo>
                <a:pt x="762250" y="247211"/>
              </a:lnTo>
              <a:lnTo>
                <a:pt x="0" y="247211"/>
              </a:lnTo>
              <a:lnTo>
                <a:pt x="0" y="36276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F16B6-F5DD-41E8-B295-6419C5481D97}">
      <dsp:nvSpPr>
        <dsp:cNvPr id="0" name=""/>
        <dsp:cNvSpPr/>
      </dsp:nvSpPr>
      <dsp:spPr>
        <a:xfrm>
          <a:off x="1387656" y="1289002"/>
          <a:ext cx="1524500" cy="362761"/>
        </a:xfrm>
        <a:custGeom>
          <a:avLst/>
          <a:gdLst/>
          <a:ahLst/>
          <a:cxnLst/>
          <a:rect l="0" t="0" r="0" b="0"/>
          <a:pathLst>
            <a:path>
              <a:moveTo>
                <a:pt x="1524500" y="0"/>
              </a:moveTo>
              <a:lnTo>
                <a:pt x="1524500" y="247211"/>
              </a:lnTo>
              <a:lnTo>
                <a:pt x="0" y="247211"/>
              </a:lnTo>
              <a:lnTo>
                <a:pt x="0" y="36276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23C65-69D0-431C-94EC-34BEF3E7000F}">
      <dsp:nvSpPr>
        <dsp:cNvPr id="0" name=""/>
        <dsp:cNvSpPr/>
      </dsp:nvSpPr>
      <dsp:spPr>
        <a:xfrm>
          <a:off x="2288497" y="496955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C089B-0BD6-4541-8CB5-74E2B998C0C2}">
      <dsp:nvSpPr>
        <dsp:cNvPr id="0" name=""/>
        <dsp:cNvSpPr/>
      </dsp:nvSpPr>
      <dsp:spPr>
        <a:xfrm>
          <a:off x="2427088" y="628616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Stoffe</a:t>
          </a:r>
          <a:endParaRPr lang="en-GB" sz="1400" kern="1200" dirty="0"/>
        </a:p>
      </dsp:txBody>
      <dsp:txXfrm>
        <a:off x="2450286" y="651814"/>
        <a:ext cx="1200922" cy="745651"/>
      </dsp:txXfrm>
    </dsp:sp>
    <dsp:sp modelId="{5EC31C48-C03D-4DAA-8A8C-8DBB674289C7}">
      <dsp:nvSpPr>
        <dsp:cNvPr id="0" name=""/>
        <dsp:cNvSpPr/>
      </dsp:nvSpPr>
      <dsp:spPr>
        <a:xfrm>
          <a:off x="763997" y="1651764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570C3-73A8-47C1-BF25-019779E382BC}">
      <dsp:nvSpPr>
        <dsp:cNvPr id="0" name=""/>
        <dsp:cNvSpPr/>
      </dsp:nvSpPr>
      <dsp:spPr>
        <a:xfrm>
          <a:off x="902588" y="1783425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Rheinstoffe</a:t>
          </a:r>
          <a:endParaRPr lang="en-GB" sz="1400" kern="1200" dirty="0"/>
        </a:p>
      </dsp:txBody>
      <dsp:txXfrm>
        <a:off x="925786" y="1806623"/>
        <a:ext cx="1200922" cy="745651"/>
      </dsp:txXfrm>
    </dsp:sp>
    <dsp:sp modelId="{75EF273A-3491-4823-9F60-6BF81C81A7C7}">
      <dsp:nvSpPr>
        <dsp:cNvPr id="0" name=""/>
        <dsp:cNvSpPr/>
      </dsp:nvSpPr>
      <dsp:spPr>
        <a:xfrm>
          <a:off x="1746" y="2806573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E881D9-D6FA-4C4B-BC93-3D3FBC1E7871}">
      <dsp:nvSpPr>
        <dsp:cNvPr id="0" name=""/>
        <dsp:cNvSpPr/>
      </dsp:nvSpPr>
      <dsp:spPr>
        <a:xfrm>
          <a:off x="140337" y="2938234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Elemente</a:t>
          </a:r>
          <a:endParaRPr lang="en-GB" sz="1400" kern="1200" dirty="0"/>
        </a:p>
      </dsp:txBody>
      <dsp:txXfrm>
        <a:off x="163535" y="2961432"/>
        <a:ext cx="1200922" cy="745651"/>
      </dsp:txXfrm>
    </dsp:sp>
    <dsp:sp modelId="{B6A739EF-D814-43BB-9C67-A6EF6E4F6D4E}">
      <dsp:nvSpPr>
        <dsp:cNvPr id="0" name=""/>
        <dsp:cNvSpPr/>
      </dsp:nvSpPr>
      <dsp:spPr>
        <a:xfrm>
          <a:off x="1526247" y="2806573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8A62A5-2054-4284-924D-58DF07D68B84}">
      <dsp:nvSpPr>
        <dsp:cNvPr id="0" name=""/>
        <dsp:cNvSpPr/>
      </dsp:nvSpPr>
      <dsp:spPr>
        <a:xfrm>
          <a:off x="1664838" y="2938234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Verbindungen</a:t>
          </a:r>
          <a:endParaRPr lang="en-GB" sz="1400" kern="1200" dirty="0"/>
        </a:p>
      </dsp:txBody>
      <dsp:txXfrm>
        <a:off x="1688036" y="2961432"/>
        <a:ext cx="1200922" cy="745651"/>
      </dsp:txXfrm>
    </dsp:sp>
    <dsp:sp modelId="{5D2D9E59-883F-4C63-8B79-0E334965346D}">
      <dsp:nvSpPr>
        <dsp:cNvPr id="0" name=""/>
        <dsp:cNvSpPr/>
      </dsp:nvSpPr>
      <dsp:spPr>
        <a:xfrm>
          <a:off x="3812997" y="1651764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B9210-01B6-4AA0-83B9-3E88BE6DC9EA}">
      <dsp:nvSpPr>
        <dsp:cNvPr id="0" name=""/>
        <dsp:cNvSpPr/>
      </dsp:nvSpPr>
      <dsp:spPr>
        <a:xfrm>
          <a:off x="3951588" y="1783425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Gemische</a:t>
          </a:r>
          <a:endParaRPr lang="en-GB" sz="1400" kern="1200" dirty="0"/>
        </a:p>
      </dsp:txBody>
      <dsp:txXfrm>
        <a:off x="3974786" y="1806623"/>
        <a:ext cx="1200922" cy="745651"/>
      </dsp:txXfrm>
    </dsp:sp>
    <dsp:sp modelId="{BEEC4CD7-B7A3-435D-95FC-FBFFE248030A}">
      <dsp:nvSpPr>
        <dsp:cNvPr id="0" name=""/>
        <dsp:cNvSpPr/>
      </dsp:nvSpPr>
      <dsp:spPr>
        <a:xfrm>
          <a:off x="3050747" y="2806573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EC9A5C-686E-4008-9424-F396281C142F}">
      <dsp:nvSpPr>
        <dsp:cNvPr id="0" name=""/>
        <dsp:cNvSpPr/>
      </dsp:nvSpPr>
      <dsp:spPr>
        <a:xfrm>
          <a:off x="3189338" y="2938234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Homogene </a:t>
          </a:r>
          <a:endParaRPr lang="en-GB" sz="1400" kern="1200" dirty="0"/>
        </a:p>
      </dsp:txBody>
      <dsp:txXfrm>
        <a:off x="3212536" y="2961432"/>
        <a:ext cx="1200922" cy="745651"/>
      </dsp:txXfrm>
    </dsp:sp>
    <dsp:sp modelId="{7F59AA07-ED98-4C47-B86F-C37931A4BDB5}">
      <dsp:nvSpPr>
        <dsp:cNvPr id="0" name=""/>
        <dsp:cNvSpPr/>
      </dsp:nvSpPr>
      <dsp:spPr>
        <a:xfrm>
          <a:off x="4575247" y="2806573"/>
          <a:ext cx="1247318" cy="792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6D45C-00F1-417B-81C8-2C83876517BD}">
      <dsp:nvSpPr>
        <dsp:cNvPr id="0" name=""/>
        <dsp:cNvSpPr/>
      </dsp:nvSpPr>
      <dsp:spPr>
        <a:xfrm>
          <a:off x="4713838" y="2938234"/>
          <a:ext cx="1247318" cy="792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Heterogene</a:t>
          </a:r>
          <a:endParaRPr lang="en-GB" sz="1400" kern="1200" dirty="0"/>
        </a:p>
      </dsp:txBody>
      <dsp:txXfrm>
        <a:off x="4737036" y="2961432"/>
        <a:ext cx="1200922" cy="745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5T09:10:18.7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09-15T09:10:22.657"/>
    </inkml:context>
  </inkml:definitions>
  <inkml:trace contextRef="#ctx0" brushRef="#br0">1496 12168 1245 0,'0'0'0'0,"0"0"-2"0,0 0 2 0,3 29-2 0,8 9 2 16,-11-38-48-16,0 0 48 0,14 43-48 0,-8 11 48 15,6 4-799-15</inkml:trace>
  <inkml:trace contextRef="#ctx0" brushRef="#br0" timeOffset="117.01">1588 12672 483 0,'0'0'0'0,"0"0"0"0,0 15 0 15,0-15-2-15,0 0 2 0,0 14-2 0,0-14 2 0,0 0-13 16,0 0 13-16,0 11-13 0,0-11 13 0,0 0-30 0,0 0 30 16,0 0-30-16,-9-20 30 0,9 0-235 0</inkml:trace>
  <inkml:trace contextRef="#ctx0" brushRef="#br0" timeOffset="2869.39">1703 14301 919 0,'0'0'0'0,"0"0"0"0,0 0 0 0,0 0 2 0,0 0-2 15,9 15 2-15,-9-15-2 0,0 0-10 0,0 0 10 16,0 0-10-16,0 11 10 0,0-11-66 0,0 0 66 16,0 0-65-16,0 26 65 0,0 0-519 0</inkml:trace>
  <inkml:trace contextRef="#ctx0" brushRef="#br0" timeOffset="2992.4">1703 14641 740 0,'0'0'0'0,"0"0"0"16,0 23 0-16,0-23 13 0,0 0-13 0,0 9 13 16,0-9-13-16,0 0-1 0,0 0 1 0,15-20 0 15,-1-1 0-15,4 1-514 0</inkml:trace>
  <inkml:trace contextRef="#ctx1" brushRef="#br0">11368 16551 0,'0'0'0</inkml:trace>
  <inkml:trace contextRef="#ctx0" brushRef="#br0" timeOffset="5276.55">1273 15893 970 0,'0'0'0'0,"0"0"-7"0,0 0 7 0,12 23-7 15,8 6 7-15,-5-6-657 0</inkml:trace>
  <inkml:trace contextRef="#ctx0" brushRef="#br0" timeOffset="5438.55">1398 16449 984 0,'0'0'0'16,"0"0"-4"-16,0 0 4 0,0 0-4 0,-3 20 4 0,-3-3-672 16</inkml:trace>
  <inkml:trace contextRef="#ctx0" brushRef="#br0" timeOffset="7376.2">1510 17992 1390 0,'0'0'0'16,"0"0"-14"-16,0 0 14 0,-14 25-13 0,8-10 13 0,6-15-111 16,0 0 111-16,0 14-111 0,6 4 111 0,-6-1-796 15</inkml:trace>
  <inkml:trace contextRef="#ctx0" brushRef="#br0" timeOffset="7512.21">1597 18515 863 0,'0'0'0'16,"0"0"0"-16,0 32 0 0,0-32-9 0,0 0 9 16,-9 20-8-16,9-20 8 0,0 0-9 0,0 0 9 15,0 0-9-15,9-23 9 0,-9 23-38 0,0 0 38 0,5-40-37 16,-5-15 37-16,3 3-505 0</inkml:trace>
  <inkml:trace contextRef="#ctx0" brushRef="#br0" timeOffset="25157.72">500 11904 1078 0,'0'0'0'0,"0"0"-1"0,0 0 1 15,-52 28-1-15,9 4 1 0,43-32-37 0,0 0 37 16,-32 40-37-16,1 15 37 0,31-55 1 0,0 0-1 16,-35 63 2-16,6 4-2 0,29-67 33 0,0 0-33 0,-23 86 33 15,9 9-33-15,14-95 75 0,0 0-75 16,-9 95 75-16,18-15-75 0,-9-80 87 0,0 0-87 0,23 70 87 16,8-13-87-16,-31-57 66 0,0 0-66 0,38 32 67 15,2-18-67-15,-40-14 49 0,0 0-49 0,52 0 50 16,0-14-50-16,-52 14 35 0,0 0-35 0,55-29 35 15,6-11-35-15,-61 40 35 0,0 0-35 0,54-66 36 16,-10-18-36-16,-44 84 36 0,0 0-36 0,31-86 37 16,-13-4-37-16,-18 90 37 0,0 0-37 0,0-83 38 0,-23 20-38 15,23 63 42-15,0 0-42 0,-32-55 43 0,-14 12-43 16,46 43 44-16,0 0-44 0,-46-29 45 0,5 15-45 16,41 14 43-16,0 0-43 0,-37-6 44 0,8 9-44 15,29-3 48-15,0 0-48 0,-32 8 49 0,12 10-49 16,20-18 30-16,0 0-30 0,-12 20 30 0,7 9-30 15,5-29 16-15,0 0-16 0,5 31 16 0,13 12-16 16,-4-2-1715-16</inkml:trace>
  <inkml:trace contextRef="#ctx0" brushRef="#br0" timeOffset="25658.76">1014 11849 1035 0,'0'0'0'0,"0"0"80"0,0 0-80 0,-23 37 81 16,8-22-81-16,15-15 51 0,0 0-51 0,-8 11 51 15,8-11-51-15,0 0 44 0,0 0-44 0,0 12 44 16,0-12-44-16,0 0 34 0,0 0-34 0,11 8 34 16,9-2-34-16,-20-6 29 0,0 0-29 0,23 0 30 0,15 3-30 15,-38-3 30-15,0 0-30 0,32 0 31 0,-12 0-31 16,-20 0 28-16,0 0-28 0,11 0 28 0,1 14-28 16,-12-14 31-16,0 0-31 0,3 21 32 0,-3 16-32 15,0-37 32-15,0 0-32 0,-12 52 32 0,-2 17-32 16,14-69 27-16,0 0-27 0,-20 80 27 0,-6 36-27 15,26-116 28-15,0 0-28 0,-20 120 29 0,2-1-29 16,18-119 26-16,0 0-26 0,-11 92 27 0,8-32-27 0,3-60 25 16,0 0-25-16,0 49 26 0,0-9-26 0,0-40 22 15,0 0-22-15,8 32 23 0,7-9-23 0,-15-23 20 16,0 0-20-16,23 17 21 0,14-2-21 0,-37-15 19 16,0 0-19-16,38 8 19 0,-9-5-19 0,-29-3 16 0,0 0-16 15,40 3 16-15,-2 6-16 0,-38-9 7 16,0 0-7-16,31 11 7 0,-7 4-7 0,-24-15 0 0,0 0 0 15,17 14 1-15,-3-5-1 0,-8-1-1548 0</inkml:trace>
  <inkml:trace contextRef="#ctx0" brushRef="#br0" timeOffset="25842.77">1008 12497 952 0,'0'0'0'0,"0"0"19"0,0 0-19 0,0 0 19 16,0 20-19-16,0-20 14 0,0 0-14 0,14 0 15 0,15 0-15 15,-29 0-19-15,0 0 19 0,46 0-19 0,15-9 19 16,-6 3-676-16</inkml:trace>
  <inkml:trace contextRef="#ctx0" brushRef="#br0" timeOffset="26992.9">362 14880 1197 0,'0'0'0'0,"0"0"37"0,0 0-37 0,-18-46 37 16,16-46-37-16,2 92 26 0,0 0-26 0,0-104 26 0,2-8-26 16,-2 112 25-16,0 0-25 0,0-107 26 0,0 12-26 15,0 95 33-15,0 0-33 0,0-86 33 0,0 8-33 16,0 78 30-16,0 0-30 0,0-72 31 0,-2 12-31 15,2 60 29-15,0 0-29 0,0-46 30 0,0 23-30 16,0 23 25-16,0 0-25 0,2-15 26 0,-2 15-26 16,0 0 26-16,0 0-26 0,0 0 27 0,0 26-27 15,0-26 23-15,0 0-23 0,0 41 24 0,0 13-24 0,0-54 21 16,0 0-21-16,12 58 21 0,-3-15-21 0,-9-43 19 16,0 0-19-16,14 46 19 0,-5-8-19 0,-9-38 18 15,0 0-18-15,6 40 18 0,2 3-18 0,-8-43 15 0,0 0-15 16,15 35 16-16,-7-21-16 0,-8-14 15 0,0 0-15 15,0 0 15-15,9 6-15 0,-9-6 11 0,0 0-11 16,9-18 12-16,2-16-12 0,-11 34 9 0,0 0-9 16,17-49 9-16,-2-6-9 0,-15 55 8 0,0 0-8 15,9-57 8-15,5-15-8 0,-14 72 8 0,0 0-8 16,6-84 8-16,11-5-8 0,-17 89 6 0,0 0-6 16,9-72 7-16,-4 29-7 0,-5 43 6 0,0 0-6 15,15-17 7-15,-4 5-7 0,-11 12 6 0,0 0-6 0,29 29 7 16,9 31-7-16,-38-60 7 0,0 0-7 0,40 92 7 15,3 18-7-15,-43-110 6 0,0 0-6 0,38 115 6 16,-6 12-6-16,-32-127 5 0,0 0-5 0,23 138 5 16,0 9-5-16,-23-147 5 0,0 0-5 0,14 129 5 15,1-48-5-15,-15-81 3 0,0 0-3 0,8 49 4 16,7-26-4-16,-15-23 0 0,0 0 0 0,8-20 1 0,10-41-1 16,-18 61-1-16,0 0 1 0,3-78 0 0,-3 1 0 15,-3-4-1480-15</inkml:trace>
  <inkml:trace contextRef="#ctx0" brushRef="#br0" timeOffset="27514.94">945 14083 848 0,'0'0'0'0,"0"0"10"0,0 0-10 15,0 0 10-15,0 0-10 0,0 0 0 0,0 0 0 0,11-12 0 16,-11 12 0-16,0 0 11 0,0 0-11 0,20-14 11 15,9-9-11-15,-29 23 38 0,0 0-38 0,32-23 39 16,-3 5-39-16,-29 18 57 0,0 0-57 0,34-11 57 16,1 8-57-16,-35 3 55 0,0 0-55 0,26 3 56 15,-6 8-56-15,-20-11 45 0,0 0-45 0,17 29 46 16,-2 20-46-16,-15-49 42 0,0 0-42 0,9 63 43 0,-7-5-43 16,-2-58 43-16,0 0-43 0,-2 63 44 15,-7 12-44-15,9-75 42 0,0 0-42 0,-9 84 42 0,-5 13-42 16,14-97 38-16,0 0-38 0,-15 101 38 0,1-23-38 15,14-78 39-15,0 0-39 0,-3 55 39 0,3-24-39 16,0-31 33-16,0 0-33 0,3 18 33 0,0-7-33 16,-3-11 27-16,0 0-27 0,17 3 27 0,-2 0-27 15,-15-3 23-15,0 0-23 0,17 3 23 0,15 5-23 16,-32-8 20-16,0 0-20 0,37 12 20 0,9 2-20 0,-46-14 14 16,0 0-14-16,44 12 15 0,-4-6-15 0,-40-6 9 15,0 0-9-15,32 0 10 0,-9-3-10 0,-23 3 3 16,0 0-3-16,14-12 4 0,-8-14-4 0,3 0-1406 15</inkml:trace>
  <inkml:trace contextRef="#ctx0" brushRef="#br0" timeOffset="27696.96">1121 14391 1449 0,'0'0'0'0,"0"0"67"0,0 0-67 0,43-21 67 16,15-2-67-16,-58 23 22 0,0 0-22 0,63-20 23 16,9 12-23-16,-72 8-2 0,0 0 2 0,61 8-1 15,-21 21 1-15,6 6-1159 0</inkml:trace>
  <inkml:trace contextRef="#ctx1" brushRef="#br0" timeOffset="36051.4">12651 13681 0,'0'0'0,"51"39"0</inkml:trace>
  <inkml:trace contextRef="#ctx0" brushRef="#br0" timeOffset="40791.08">2606 12027 1043 0,'0'0'0'0,"0"0"0"0,0 0 0 0,0 0 49 0,0 0-49 16,0 0 49-16,0 0-49 0,0 0 98 0,0 0-98 15,0 0 98-15,0 0-98 0,0 0 90 0,0 0-90 16,0 0 90-16,47 0-90 0,-47 0 53 0,0 0-53 15,37 18 53-15,24 2-53 0,-61-20 39 0,0 0-39 0,60 29 39 16,9-4-39-16,-69-25 24 0,0 0-24 0,64 35 25 16,-12-6-25-16,-52-29 18 0,0 0-18 0,37 40 19 15,-14 23-19-15,-23-63 13 0,0 0-13 0,9 81 13 16,-9 17-13-16,0-98 12 0,0 0-12 0,-14 95 13 16,-4-12-13-16,18-83 11 0,0 0-11 0,-23 69 11 15,0-11-11-15,23-58 14 0,0 0-14 0,-14 46 14 16,2-17-14-16,12-29 9 0,0 0-9 0,6 14 10 15,-6-14-10-15,0 0 9 0,0 0-9 0,12-17 9 0,-4-29-9 16,1 3-1384-16</inkml:trace>
  <inkml:trace contextRef="#ctx0" brushRef="#br0" timeOffset="40957.1">2834 12577 1244 0,'0'0'0'0,"0"0"0"0,18 20 0 0,-18-20 14 16,0 0-14-16,11 23 14 0,15-20-14 0,-26-3 27 15,0 0-27-15,35 3 28 0,31-3-28 0,-66 0 40 16,0 0-40-16,75-3 40 0,-6 0-40 0,-69 3 22 0,0 0-22 16,61-5 23-16,-26 2-23 0,-35 3 14 0,0 0-14 15,37 3 15-15,-11 2-15 0,-3 1-1051 0</inkml:trace>
  <inkml:trace contextRef="#ctx0" brushRef="#br0" timeOffset="42174.36">2491 14687 975 0,'0'0'0'0,"0"0"0"0,0 0 0 15,0 0 45-15,0 0-45 0,14-60 45 0,-5 8-45 16,-9 52 96-16,0 0-96 0,6-61 97 0,2-2-97 16,-8 63 71-16,0 0-71 0,18-58 71 0,2 4-71 15,-20 54 40-15,0 0-40 0,26-46 41 0,-3 8-41 16,-23 38 26-16,0 0-26 0,20-28 27 0,-2 7-27 15,-18 21 19-15,0 0-19 0,14-14 20 0,-14 14-20 0,0 0 15 16,0 0-15-16,9-6 16 0,-4 26-16 0,-5-20 17 16,0 0-17-16,3 44 17 0,3 16-17 0,-6-60 16 15,0 0-16-15,0 78 17 0,-9 14-17 0,9-92 16 0,0 0-16 16,-5 103 17-16,5-13-17 0,0-90 25 0,0 0-25 16,5 66 26-16,-2-29-26 0,-3-37 31 0,0 0-31 15,6 20 31-15,-6-20-31 0,0 0 29 0,0 0-29 16,14 15 30-16,-14-15-30 0,0 0 15 0,0 0-15 15,12 8 15-15,-12-8-15 0,0 0 2 0,0 0-2 16,14 0 2-16,-14 0-2 0,0 0-1373 0</inkml:trace>
  <inkml:trace contextRef="#ctx0" brushRef="#br0" timeOffset="42675.5">3103 14109 863 0,'0'0'0'0,"0"0"0"0,14 0 0 0,-14 0-10 0,0 0 10 16,9 0-10-16,-9 0 10 0,0 0-49 0,0 0 49 15,0 0-48-15,0 14 48 0,0-14 17 0,0 0-17 16,-6 17 18-16,-6 18-18 0,12-35 81 0,0 0-81 15,-14 40 81-15,0 15-81 0,14-55 104 0,0 0-104 16,-15 63 104-16,6 9-104 0,9-72 86 0,0 0-86 16,0 72 87-16,0 6-87 0,0-78 61 0,0 0-61 15,3 60 61-15,3-25-61 0,-6-35 46 0,0 0-46 0,15 20 47 16,10-12-47-16,-25-8 42 0,0 0-42 0,44-5 43 16,8-4-43-16,-52 9 37 0,0 0-37 0,49-14 38 15,-12 5-38-15,-37 9 29 0,0 0-29 0,38 0 29 16,-7 9-29-16,-31-9 22 0,0 0-22 0,29 3 23 15,-14-6-23-15,-15 3 6 0,0 0-6 0,0 0 6 16,11-9-6-16,4 0-1301 0</inkml:trace>
  <inkml:trace contextRef="#ctx0" brushRef="#br0" timeOffset="42825.52">3377 14278 1222 0,'0'0'0'0,"-6"9"0"0,6 23 0 16,0-32 0-16,0 0 0 0,-9 49 0 0,3 17 0 15,6-66-2-15,0 0 2 0,-8 77-1 0,-1 16 1 0,9-93 3 16,0 0-3-16,-6 86 3 0,12-23-3 16,-6-63 6-16,0 0-6 0,9 49 6 0,-1-23-6 0,7-3-868 15</inkml:trace>
  <inkml:trace contextRef="#ctx0" brushRef="#br0" timeOffset="44710.73">2171 17899 1043 0,'0'0'0'0,"0"0"0"15,14 15 0-15,-14-15 0 0,0 0 0 0,15 8 0 16,-7-8 0-16,-8 0 9 0,0 0-9 0,23 6 10 15,23 3-10-15,-46-9 18 0,0 0-18 0,47 3 19 16,-16-3-19-16,-31 0 34 0,0 0-34 0,35-3 35 16,-3 6-35-16,-32-3 46 0,0 0-46 0,37 3 46 15,-5-6-46-15,-32 3 42 0,0 0-42 0,29 0 43 16,-6 6-43-16,-23-6 33 0,0 0-33 0,23 11 34 0,-6 9-34 16,-17-20 24-16,0 0-24 0,12 29 24 0,-4 11-24 15,-8-40 18-15,0 0-18 0,3 61 19 0,-3 16-19 16,0-77 17-16,0 0-17 0,6 90 17 0,-6-1-17 15,0-89 20-15,0 0-20 0,-6 69 20 0,6-23-20 16,0-46 19-16,0 0-19 0,0 37 20 0,0-8-20 16,0-29 14-16,0 0-14 0,6 20 15 0,-3-8-15 15,-3-12 11-15,0 0-11 0,0 0 11 0,12-14-11 16,-4-1-1186-16</inkml:trace>
  <inkml:trace contextRef="#ctx0" brushRef="#br0" timeOffset="44894.74">2436 18184 1020 0,'0'0'0'0,"0"0"0"0,9 12 0 0,-9-12 6 0,0 0-6 15,0 0 6-15,14 11-6 0,-14-11 6 0,0 0-6 16,0 0 7-16,23 0-7 0,-23 0 29 0,0 0-29 16,26-2 30-16,9-7-30 0,-35 9 29 0,0 0-29 15,35-9 30-15,2-2-30 0,-37 11 28 0,0 0-28 0,38-9 29 16,-7 6-29-16,1 0-855 0</inkml:trace>
  <inkml:trace contextRef="#ctx0" brushRef="#br0" timeOffset="45878.87">2240 15850 886 0,'0'0'0'0,"0"0"0"15,-17-6 0-15,17 6 14 0,0 0-14 0,0 0 15 16,-15-3-15-16,15 3 55 0,0 0-55 0,0 0 56 16,0 0-56-16,0 0 54 0,0 0-54 0,0 0 55 15,44-28-55-15,-44 28 40 0,0 0-40 0,37-21 41 16,6 13-41-16,-43 8 45 0,0 0-45 0,52-3 46 16,0 6-46-16,-52-3 39 0,0 0-39 0,55 6 40 15,-18-6-40-15,-37 0 40 0,0 0-40 0,26 11 40 0,9 18-40 16,-35-29 34-16,0 0-34 0,26 43 34 0,-3 29-34 15,-23-72 27-15,0 0-27 0,17 83 28 0,4 27-28 16,-21-110 23-16,0 0-23 0,14 109 23 0,-8-5-23 16,-6-104 18-16,0 0-18 0,3 98 18 0,-3 14-18 15,0-112 17-15,0 0-17 0,0 112 17 0,0-5-17 16,0-107 14-16,0 0-14 0,5 86 15 0,4-37-15 16,-9-49 8-16,0 0-8 0,15 17 8 0,-1-25-8 15,-14 8 2-15,0 0-2 0,12-35 2 0,-1-22-2 0,1-4-1256 16</inkml:trace>
  <inkml:trace contextRef="#ctx0" brushRef="#br0" timeOffset="46061.95">2505 16362 1110 0,'0'0'0'0,"0"0"0"0,0 12 0 0,0-12-4 0,0 0 4 15,15 9-3-15,-4-7 3 0,-11-2-25 0,0 0 25 16,26 0-25-16,12-5 25 0,-38 5 1 0,0 0-1 15,55-9 1-15,-1-3-1 0,-54 12 17 0,0 0-17 0,73-14 18 16,2 0-18-16,-75 14 42 0,0 0-42 0,69-20 42 16,-17-3-42-16,3-1-821 0</inkml:trace>
  <inkml:trace contextRef="#ctx1" brushRef="#br0" timeOffset="51132.3">17147 13668 0,'0'0'0,"26"13"15,-26-13 1</inkml:trace>
  <inkml:trace contextRef="#ctx0" brushRef="#br0" timeOffset="109674.63">7029 12430 852 0,'0'0'0'16,"0"0"0"-16,0 29 0 0,0-29 34 0,0 0-34 0,-8 20 35 16,8-20-35-16,0 0 85 0,0 0-85 0,8-14 86 15,9-49-86-15,-17 63 71 0,0 0-71 0,35-78 71 16,11-11-71-16,-46 89 48 0,0 0-48 0,55-87 48 15,14-5-48-15,-69 92 36 0,0 0-36 0,70-101 37 16,-4-2-37-16,-66 103 31 0,0 0-31 0,55-92 31 16,-18 37-31-16,-37 55 22 0,0 0-22 0,26-35 23 0,-11 18-23 15,-15 17 24-15,0 0-24 0,3 20 25 0,14 47-25 16,-17-67 27-16,0 0-27 0,8 89 27 0,-5 9-27 16,-3-98 23-16,0 0-23 0,-3 100 24 0,-11-8-24 15,14-92 26-15,0 0-26 0,-17 87 26 0,2-12-26 16,15-75 28-16,0 0-28 0,-5 60 29 0,10-25-29 15,-5-35 24-15,0 0-24 0,9 14 25 0,14-23-25 16,-23 9 17-16,0 0-17 0,29-20 18 0,11-11-18 16,1-1-1330-16</inkml:trace>
  <inkml:trace contextRef="#ctx0" brushRef="#br0" timeOffset="109945.65">7900 11722 1177 0,'0'0'0'0,"0"15"0"0,0 22 0 0,0-37 1 0,0 0-1 16,0 52 2-16,0 14-2 0,0-66 6 0,0 0-6 15,9 58 7-15,20-12-7 0,-29-46 7 0,0 0-7 16,37 31 7-16,24-8-7 0,-61-23 9 0,0 0-9 16,72 15 9-16,-20-1-9 0,-52-14 16 0,0 0-16 0,46 9 16 15,-20-1-16-15,-26-8 21 0,0 0-21 0,12 9 22 16,-12-9-22-16,0 0 22 0,0 0-22 0,-15 26 22 15,-37 0-22-15,52-26 18 0,0 0-18 0,-63 29 19 16,-21-6-19-16,84-23 15 0,0 0-15 0,-69 14 16 16,26-2-16-16,43-12 0 0,0 0 0 0,-23 0 1 15,14 0-1-15,-5 0-1000 0</inkml:trace>
  <inkml:trace contextRef="#ctx0" brushRef="#br0" timeOffset="110209.67">7993 11552 964 0,'0'0'0'0,"0"0"0"0,0 0 0 0,0 0 8 0,0 0-8 15,0 0 9-15,0 0-9 0,0 0 21 0,0 0-21 16,8 15 22-16,7-7-22 0,-15-8 49 0,0 0-49 15,37 0 49-15,33 0-49 0,-70 0 47 0,0 0-47 16,77 0 48-16,-1 3-48 0,-76-3 17 0,0 0-17 16,66 6 18-16,6 0-18 0,-72-6 8 0,0 0-8 15,61 8 8-15,-30 7-8 0,1 2-891 0</inkml:trace>
  <inkml:trace contextRef="#ctx0" brushRef="#br0" timeOffset="111159.91">7136 14094 852 0,'0'0'0'0,"0"0"0"0,0 0 0 0,0 0 19 15,0 0-19-15,0 0 20 0,32-6-20 0,-32 6 47 16,0 0-47-16,43-17 48 0,20-6-48 0,-63 23 42 0,0 0-42 15,70-23 43-15,5 3-43 0,-75 20 28 0,0 0-28 16,60-15 29-16,-22 10-29 0,-38 5 25 0,0 0-25 16,17 3 25-16,-3 5-25 0,-14-8 26 0,0 0-26 15,9 18 27-15,-18 10-27 0,9-28 23 0,0 0-23 16,-8 38 24-16,-12 11-24 0,20-49 19 0,0 0-19 16,-18 46 19-16,7-9-19 0,11-37 19 0,0 0-19 15,-3 29 20-15,12-3-20 0,-9-26 16 0,0 0-16 0,8 23 17 16,10-3-17-16,-18-20 14 0,0 0-14 0,25 17 14 15,10 1-14-15,-35-18 10 0,0 0-10 0,43 17 11 16,-14 0-11-16,-29-17 8 0,0 0-8 0,26 17 8 16,-6 6-8-16,-20-23 5 0,0 0-5 0,15 23 5 15,-12 6-5-15,-3-29 5 0,0 0-5 0,-3 26 5 16,-17 6-5-16,20-32 5 0,0 0-5 0,-32 31 6 16,-11-8-6-16,43-23 5 0,0 0-5 0,-49 6 6 15,-3-20-6-15,52 14 5 0,0 0-5 0,-41-38 5 0,18-19-5 16,23 57 2-16,0 0-2 0,-6-61 3 0,18 4-3 15,5-1-1073-15</inkml:trace>
  <inkml:trace contextRef="#ctx0" brushRef="#br0" timeOffset="111430.93">7924 14183 1031 0,'0'0'0'0,"0"0"0"0,23 9 0 0,-23-9 4 0,0 0-4 15,14 0 4-15,0-9-4 0,-14 9 14 0,0 0-14 16,26-23 15-16,15-37-15 0,-41 60 25 0,0 0-25 16,55-78 25-16,17-17-25 0,-72 95 49 0,0 0-49 15,69-89 49-15,0 11-49 0,-69 78 65 0,0 0-65 16,55-60 65-16,-3 22-65 0,-52 38 56 0,0 0-56 16,46-11 56-16,-17 17-56 0,-29-6 43 0,0 0-43 15,26 31 44-15,-20 35-44 0,-6-66 35 0,0 0-35 16,0 95 35-16,-9 15-35 0,9-110 25 0,0 0-25 0,-6 112 25 15,-2-23-25-15,8-89 17 0,0 0-17 0,0 69 17 16,8-25-17-16,-8-44 10 0,0 0-10 0,29 23 10 16,12-15-10-16,2 4-1230 0</inkml:trace>
  <inkml:trace contextRef="#ctx0" brushRef="#br0" timeOffset="149897.84">362 15985 884 0,'0'0'0'0,"0"0"96"16,0 0-96-16,8 49 96 0,1-17-96 0,-9-32 112 0,0 0-112 15,6 23 112-15,3-6-112 0,-9-17 69 0,0 0-69 16,11 6 69-16,9-15-69 0,-20 9 51 0,0 0-51 15,29-20 52-15,3-12-52 0,-32 32 40 0,0 0-40 16,29-34 40-16,-12 2-40 0,-17 32 29 0,0 0-29 16,9-31 30-16,-4 5-30 0,-5 26 24 0,0 0-24 15,3-29 24-15,-6 0-24 0,3 29 21 0,0 0-21 16,-8-20 21-16,-15 6-21 0,23 14 19 0,0 0-19 0,-15-6 19 16,-14 17-19-16,29-11 16 0,0 0-16 0,-31 20 16 15,-4 24-16-15,35-44 11 0,0 0-11 0,-26 60 12 16,3 15-12-16,23-75 12 0,0 0-12 0,-14 83 12 15,5 10-12-15,9-93 11 0,0 0-11 0,-6 83 11 16,6-20-11-16,0-63 8 0,0 0-8 0,6 49 9 16,3-20-9-16,-9-29 10 0,0 0-10 0,14 26 10 15,15-6-10-15,-29-20 11 0,0 0-11 0,32 15 11 16,14-24-11-16,-46 9 10 0,0 0-10 0,52-15 11 0,5-8-11 16,-57 23 10-16,0 0-10 0,58-25 11 0,-12 7-11 15,-46 18 2-15,0 0-2 0,32-20 3 0,-18 12-3 16,-14 8 0-16,0 0 0 0,0 0 0 0,0 0 0 15,0 0-1452-15</inkml:trace>
  <inkml:trace contextRef="#ctx0" brushRef="#br0" timeOffset="150165.85">607 15565 1391 0,'0'0'0'0,"0"0"11"0,0 0-11 0,49 23 11 16,12-6-11-16,-61-17-7 0,0 0 7 0,60 9-7 15,15-6 7-15,-75-3-140 0,0 0 140 0,67 6-140 16,-7 5 140-16,-2-5-780 0</inkml:trace>
  <inkml:trace contextRef="#ctx0" brushRef="#br0" timeOffset="152491.1">319 18576 877 0,'0'0'0'16,"0"0"3"-16,0 0-3 0,-12 20 3 0,9-8-3 16,3-12-6-16,0 0 6 0,0 0-6 0,-9-55 6 15,9 55 15-15,0 0-15 0,0-75 16 0,6-23-16 16,-6 98 72-16,0 0-72 0,6-106 73 0,6 8-73 16,-12 98 91-16,0 0-91 0,14-81 92 0,-5 18-92 15,-9 63 81-15,0 0-81 0,2-49 82 0,16 9-82 0,-18 40 59 16,0 0-59-16,8-32 60 0,-8 15-60 0,0 17 39 15,0 0-39-15,0 0 40 0,0 0-40 0,0 0 27 0,0 0-27 16,18 14 27-16,-1 29-27 0,-17-43 17 0,0 0-17 16,29 64 18-16,0 16-18 0,-29-80 18 0,0 0-18 15,32 98 18-15,-4 26-18 0,-28-124 15 0,0 0-15 16,29 115 15-16,20-26-15 0,-49-89 15 0,0 0-15 16,44 64 15-16,-13-27-15 0,-31-37 15 0,0 0-15 15,23 26 15-15,-5-15-15 0,-18-11 15 0,0 0-15 16,23 3 16-16,-3-11-16 0,-20 8 15 0,0 0-15 15,32-32 16-15,-9-23-16 0,-23 55 12 0,0 0-12 0,17-83 12 16,-3-32-12-16,-14 115 12 0,0 0-12 0,12-130 13 16,5 12-13-16,-17 118 15 0,0 0-15 0,18-109 15 15,8-4-15-15,-26 113 15 0,0 0-15 0,28-115 16 16,4-6-16-16,-32 121 12 0,0 0-12 0,35-103 12 16,5 37-12-16,-40 66 11 0,0 0-11 0,35-44 11 15,-24 27-11-15,4 3-1458 0</inkml:trace>
  <inkml:trace contextRef="#ctx0" brushRef="#br0" timeOffset="164695.48">7572 16429 763 0,'0'0'0'0,"0"0"0"0,0 0 0 0,0 0 24 15,0 0-24-15,0 0 25 0,0 0-25 0,0 0 66 16,0 0-66-16,11-32 66 0,1-17-66 0,-12 49 70 15,0 0-70-15,14-69 71 0,3-26-71 0,-17 95 48 16,0 0-48-16,23-101 49 0,-2-2-49 0,-21 103 34 16,0 0-34-16,31-87 34 0,-13 30-34 0,-18 57 27 0,0 0-27 15,11-38 27-15,7 18-27 0,-18 20 22 0,0 0-22 16,14-9 23-16,-14 9-23 0,0 0 24 0,0 0-24 16,3 23 25-16,6 46-25 0,-9-69 24 0,0 0-24 15,11 93 25-15,-8 22-25 0,-3-115 27 0,0 0-27 16,0 112 27-16,0-14-27 0,0-98 26 0,0 0-26 15,0 75 26-15,3-32-26 0,-3-43 25 0,0 0-25 0,11 26 26 16,-2-6-26-16,-9-20 16 0,0 0-16 0,14 14 17 16,10-8-17-16,-24-6 6 0,0 0-6 0,28-26 6 15,19-23-6-15,-1-3-1177 0</inkml:trace>
  <inkml:trace contextRef="#ctx0" brushRef="#br0" timeOffset="164922.5">8200 15861 1009 0,'0'0'0'0,"0"0"0"0,9 0 0 16,-9 0-7-16,0 0 7 0,15 9-6 0,-10 3 6 16,-5-12-28-16,0 0 28 0,15 23-27 0,11 17 27 15,-26-40 2-15,0 0-2 0,29 37 2 0,-12 4-2 16,-17-41 24-16,0 0-24 0,20 46 25 0,3 14-25 16,-23-60 58-16,0 0-58 0,23 55 58 0,-14-15-58 15,-9-40 68-15,0 0-68 0,11 38 68 0,-11 2-68 16,0-40 51-16,0 0-51 0,0 43 52 0,-11-14-52 0,11-29 36 15,0 0-36-15,-9 32 37 0,-20-7-37 0,29-25 20 16,0 0-20-16,-37 23 21 0,-18-8-21 0,0-1-1038 16</inkml:trace>
  <inkml:trace contextRef="#ctx0" brushRef="#br0" timeOffset="165113.51">8097 15758 1099 0,'0'0'0'0,"0"0"0"0,11 3 0 0,-11-3 5 0,0 0-5 15,0 0 6-15,15 8-6 0,-15-8 36 0,0 0-36 0,11-2 37 16,32-10-37-16,-43 12 51 0,0 0-51 16,52-14 51-16,9-1-51 0,-61 15 47 0,0 0-47 0,72-11 48 15,3 2-48-15,-75 9 44 0,0 0-44 0,75 6 45 16,12 2-45-16,-87-8 36 0,0 0-36 0,78 21 37 16,-21 7-37-16,-2 1-1097 0</inkml:trace>
  <inkml:trace contextRef="#ctx0" brushRef="#br0" timeOffset="167416">7523 17969 460 0,'0'0'0'0,"0"0"0"0,20 31 0 16,-20-31 39-16,0 0-39 0,8 23 39 0,-8-23-39 0,0 0 75 16,0 0-75-16,6 12 75 0,-6-12-75 0,0 0 52 15,0 0-52-15,0 0 53 0,0 0-53 0,0 0 47 16,0 0-47-16,6-20 47 0,11-24-47 0,-17 44 38 16,0 0-38-16,18-57 38 0,5-6-38 0,-23 63 38 0,0 0-38 15,28-70 38-15,-7-10-38 0,-21 80 38 0,0 0-38 16,26-75 39-16,-3 6-39 0,-23 69 36 0,0 0-36 15,11-49 36-15,-2 26-36 0,-9 23 31 0,0 0-31 16,0 0 32-16,17 37-32 0,-17-37 26 0,0 0-26 16,12 52 26-16,8 20-26 0,-20-72 22 0,0 0-22 15,14 87 23-15,-5 2-23 0,-9-89 22 0,0 0-22 16,6 92 23-16,2 11-23 0,-8-103 25 0,0 0-25 0,0 110 25 16,3 2-25-16,-3-112 25 0,0 0-25 0,6 107 25 15,9-24-25-15,-15-83 25 0,0 0-25 0,14 63 25 16,-5-28-25-16,-9-35 20 0,0 0-20 0,14 17 20 15,0-17-20-15,-14 0 11 0,0 0-11 0,32-23 11 16,9-29-11-16,2 1-1144 0</inkml:trace>
  <inkml:trace contextRef="#ctx0" brushRef="#br0" timeOffset="167768.03">8348 17514 964 0,'0'0'0'0,"0"0"0"0,-6 31 0 16,6-31 4-16,0 0-4 0,-6 38 4 0,-14 22-4 16,20-60 7-16,0 0-7 0,-17 75 7 0,-4 17-7 15,21-92 49-15,0 0-49 0,-11 104 49 0,-4 14-49 0,15-118 53 16,0 0-53-16,0 129 54 0,0 21-54 0,0-150 53 16,0 0-53-16,15 130 54 0,8-41-54 0,-23-89 46 15,0 0-46-15,32 66 47 0,5-40-47 0,-37-26 37 0,0 0-37 16,55 6 37-16,20-24-37 0,-75 18 26 0,0 0-26 15,95-37 26-15,12-23-26 0,-107 60 19 0,0 0-19 16,104-72 20-16,-26-3-20 0,-78 75 15 0,0 0-15 16,60-69 16-16,-40 14-16 0,-20 55 17 0,0 0-17 15,0-46 17-15,-37 3-17 0,37 43 18 0,0 0-18 16,-66-32 19-16,-27 21-19 0,93 11 16 0,0 0-16 0,-98 2 17 16,0 16-17-16,98-18 12 0,0 0-12 15,-78 31 13-15,12 13-13 0,66-44 6 0,0 0-6 0,-46 46 7 16,23-6-7-16,0 0-1237 0</inkml:trace>
  <inkml:trace contextRef="#ctx0" brushRef="#br0" timeOffset="178979.01">11270 12407 527 0,'0'0'0'0,"0"0"0"0,6 35 0 0,-6-35 34 0,0 0-34 15,3 17 34-15,3-2-34 0,-6-15 90 0,0 0-90 16,0 0 91-16,0 0-91 0,0 0 97 0,0 0-97 15,0-15 98-15,8-31-98 0,-8 46 76 0,0 0-76 16,20-63 77-16,6 8-77 0,-26 55 40 0,0 0-40 16,44-60 41-16,-4-12-41 0,-40 72 30 0,0 0-30 15,46-69 31-15,0-3-31 0,-46 72 26 0,0 0-26 16,44-61 27-16,2 12-27 0,-46 49 22 0,0 0-22 0,32-34 23 16,-18 16-23-16,-14 18 24 0,0 0-24 0,14 12 25 15,-5 28-25-15,-9-40 27 0,0 0-27 0,6 64 27 16,-6 5-27-16,0-69 24 0,0 0-24 0,-6 80 24 15,-3 9-24-15,9-89 29 0,0 0-29 0,-20 98 29 16,-6 12-29-16,26-110 27 0,0 0-27 0,-14 95 28 16,5-20-28-16,9-75 26 0,0 0-26 0,9 51 27 15,0-22-27-15,-9-29 19 0,0 0-19 0,28 9 19 16,19-15-19-16,-47 6 7 0,0 0-7 0,46-26 7 0,-3-34-7 16,6 2-1240-16</inkml:trace>
  <inkml:trace contextRef="#ctx0" brushRef="#br0" timeOffset="179346.03">11911 11976 774 0,'0'0'0'0,"0"0"0"0,0 25 0 0,0-25 1 0,0 0-1 16,0 18 2-16,0-18-2 0,0 0 4 0,0 0-4 15,3 8 4-15,-3-8-4 0,0 0 21 0,0 0-21 16,20 0 22-16,-3 0-22 0,-17 0 29 0,0 0-29 16,32-8 29-16,14-12-29 0,-46 20 44 0,0 0-44 15,49-23 44-15,-14 2-44 0,-35 21 42 0,0 0-42 16,34-14 42-16,-2 11-42 0,-32 3 36 0,0 0-36 0,37 9 36 16,-13 11-36-16,-24-20 34 0,0 0-34 0,23 34 34 15,-6 15-34-15,-17-49 29 0,0 0-29 0,9 58 30 16,-9 5-30-16,0-63 25 0,0 0-25 0,-9 72 25 15,-5 17-25-15,14-89 19 0,0 0-19 0,-12 90 20 16,-2-15-20-16,14-75 22 0,0 0-22 0,-12 60 23 16,15-20-23-16,-3-40 16 0,0 0-16 0,0 15 16 15,0-15-16-15,0 0 13 0,0 0-13 0,17-3 14 16,-11-14-14-16,3-1-1028 0</inkml:trace>
  <inkml:trace contextRef="#ctx0" brushRef="#br0" timeOffset="179516.11">12095 12258 897 0,'0'0'0'0,"0"0"0"0,18 0 0 16,-18 0 3-16,0 0-3 0,20 0 4 0,-6-12-4 15,-14 12 7-15,0 0-7 0,23-9 7 0,23-2-7 0,-46 11 2 16,0 0-2-16,55-6 2 0,9 0-2 0,-64 6 9 16,0 0-9-16,66 0 10 0,-5 0-10 0,-61 0 16 15,0 0-16-15,49 6 17 0,-15 0-17 0,-34-6 9 0,0 0-9 16,18 20 10-16,-13 20-10 0,-2-2-685 0</inkml:trace>
  <inkml:trace contextRef="#ctx0" brushRef="#br0" timeOffset="182630.34">11039 13798 763 0,'0'0'0'16,"0"0"0"-16,15-6 0 0,-15 6 5 0,0 0-5 0,0 0 5 16,14-6-5-16,-14 6 7 0,0 0-7 0,9-3 8 15,17-5-8-15,-26 8 28 0,0 0-28 0,37-9 28 16,10-3-28-16,-47 12 39 0,0 0-39 0,46-8 39 16,-9 8-39-16,-37 0 44 0,0 0-44 0,32 0 45 15,3 0-45-15,-35 0 41 0,0 0-41 0,23 14 42 16,0 3-42-16,-23-17 35 0,0 0-35 0,8 35 35 15,1 2-35-15,-9-37 28 0,0 0-28 0,6 38 28 0,-15 2-28 16,9-40 21-16,0 0-21 0,-14 35 21 0,-6-7-21 16,20-28 16-16,0 0-16 0,-12 24 17 0,-2-4-17 15,14-20 16-15,0 0-16 0,-6 14 16 0,6-14-16 16,0 0 15-16,0 0-15 0,6 14 16 0,-6-14-16 16,0 0 13-16,0 0-13 0,14 0 14 0,3 3-14 15,-17-3 10-15,0 0-10 0,29 6 11 0,3 3-11 16,-32-9 8-16,0 0-8 0,32 17 8 0,5 9-8 15,-37-26 6-15,0 0-6 0,32 20 7 0,-12-3-7 0,-20-17 5 16,0 0-5-16,9 9 5 0,-1 2-5 0,-8-11 4 16,0 0-4-16,-8 15 4 0,-21 8-4 0,29-23 3 15,0 0-3-15,-41 26 4 0,-16 0-4 0,57-26 3 0,0 0-3 16,-49 17 3-16,11-8-3 0,38-9 0 0,0 0 0 16,-37 0 1-16,5-3-1 0,32 3-1 0,0 0 1 15,-23-15 0-15,8-13 0 0,1-7-1040 0</inkml:trace>
  <inkml:trace contextRef="#ctx0" brushRef="#br0" timeOffset="182997.44">11674 13812 908 0,'0'0'0'0,"0"0"0"0,0 32 0 16,0-32-6-16,0 0 6 0,-6 31-6 0,3 4 6 15,3-35 3-15,0 0-3 0,0 34 3 0,0-5-3 16,0-29 16-16,0 0-16 0,9 23 17 0,-3-8-17 16,-6-15 23-16,0 0-23 0,0 0 23 0,17 11-23 15,-17-11 27-15,0 0-27 0,20-3 27 0,29-11-27 16,-49 14 27-16,0 0-27 0,47-9 27 0,-1 9-27 15,-46 0 23-15,0 0-23 0,43 12 24 0,-3 8-24 0,-40-20 21 16,0 0-21-16,32 29 21 0,-3-6-21 0,-29-23 21 16,0 0-21-16,17 29 22 0,-2-4-22 15,-15-25 21-15,0 0-21 0,8 26 22 0,-2-8-22 0,-6-18 20 16,0 0-20-16,0 17 20 0,-9 6-20 0,9-23 17 0,0 0-17 16,-20 23 17-16,3-12-17 0,17-11 14 0,0 0-14 15,-23 3 15-15,0-8-15 0,0-1-966 0</inkml:trace>
  <inkml:trace contextRef="#ctx0" brushRef="#br0" timeOffset="183198.46">11743 13682 1110 0,'0'0'0'0,"9"0"0"16,23 3 0-16,-32-3 11 0,0 0-11 0,43-3 12 15,26-17-12-15,-69 20 25 0,0 0-25 0,64-14 26 16,5 2-26-16,-69 12 59 0,0 0-59 0,72-5 59 15,-3-1-59-15,-69 6 50 0,0 0-50 0,61-3 51 0,11 9-51 16,-72-6 42-16,0 0-42 0,66 23 43 0,-11 26-43 16,-55-49 6-16,0 0-6 0,38 49 7 0,-30-12-7 15,1 1-1066-15</inkml:trace>
  <inkml:trace contextRef="#ctx0" brushRef="#br0" timeOffset="185516.3">11293 15723 684 0,'0'0'0'0,"0"0"0"0,-3 15 0 16,3-15 2-16,0 0-2 0,-5 14 3 0,5-14-3 0,0 0 0 16,0 0 0-16,0 0 0 0,0 0 0 0,0 0 10 15,0 0-10-15,0-14 10 0,5-6-10 0,-5 20 26 0,0 0-26 16,9-26 27-16,5-12-27 0,-14 38 32 0,0 0-32 15,24-37 32-15,-10 2-32 0,-14 35 33 0,0 0-33 16,12-28 34-16,8-19-34 0,-20 47 27 0,0 0-27 16,17-46 28-16,-8 12-28 0,-9 34 25 0,0 0-25 15,11-35 26-15,-2 1-26 0,-9 34 22 0,0 0-22 16,9-26 23-16,-4 17-23 0,-5 9 22 0,0 0-22 16,0 0 23-16,12-6-23 0,-12 6 25 0,0 0-25 0,0 0 25 15,29 35-25-15,-29-35 30 0,0 0-30 0,23 40 30 16,-3 9-30-16,-20-49 31 0,0 0-31 0,17 52 32 15,-8-9-32-15,-9-43 35 0,0 0-35 0,14 46 35 16,-5 6-35-16,-9-52 34 0,0 0-34 0,9 52 34 16,-4-15-34-16,-5-37 30 0,0 0-30 0,6 38 31 15,3-7-31-15,-9-31 28 0,0 0-28 0,14 35 29 16,-14-12-29-16,0-23 24 0,0 0-24 0,9 11 24 16,-6 1-24-16,-3-12 19 0,0 0-19 0,0 0 19 0,11 9-19 15,-11-9 10-15,0 0-10 0,0 0 10 0,12-3-10 16,-1 0-1158-16</inkml:trace>
  <inkml:trace contextRef="#ctx0" brushRef="#br0" timeOffset="185900.42">11717 15211 729 0,'0'0'0'0,"0"0"0"0,12 3 0 0,-12-3 0 0,0 0 0 16,0 0 0-16,14 20 0 0,-14-20 0 0,0 0 0 15,0 0 0-15,0 0 0 0,0 0 8 0,0 0-8 16,29 3 9-16,12 3-9 0,-41-6 16 0,0 0-16 16,46 3 17-16,0-6-17 0,-46 3 31 0,0 0-31 15,43-3 31-15,-5 9-31 0,-38-6 38 0,0 0-38 16,37 5 39-16,-5-2-39 0,-32-3 40 0,0 0-40 0,29 6 41 15,-3 5-41-15,-26-11 34 0,0 0-34 0,23 15 35 16,3 11-35-16,-26-26 28 0,0 0-28 0,20 37 28 16,-11 6-28-16,-9-43 23 0,0 0-23 0,5 49 24 15,-5 9-24-15,0-58 22 0,0 0-22 0,9 55 23 16,-9-12-23-16,0-43 20 0,0 0-20 0,-9 40 21 16,9-8-21-16,0-32 17 0,0 0-17 0,0 26 17 0,0-9-17 15,0-17 12-15,0 0-12 0,0 0 13 0,0 14-13 16,0-14 5-16,0 0-5 0,0 0 6 0,0 0-6 15,0 0-936-15</inkml:trace>
  <inkml:trace contextRef="#ctx0" brushRef="#br0" timeOffset="186084.43">12023 15519 751 0,'0'0'0'0,"0"0"0"0,0 0 0 0,0 0 0 15,0 0 0-15,17 11 0 0,-17-11 0 0,0 0-1 16,0 0 1-16,18 0 0 0,2-5 0 0,-20 5 8 0,0 0-8 15,32-9 8-15,14-2-8 0,-46 11 24 0,0 0-24 16,60-12 24-16,1 1-24 0,-61 11 34 0,0 0-34 16,69-3 34-16,1 17-34 0,-70-14 24 0,0 0-24 15,49 14 24-15,-21-2-24 0,1-1-638 0</inkml:trace>
  <inkml:trace contextRef="#ctx0" brushRef="#br0" timeOffset="187218.52">11155 17833 751 0,'0'0'0'0,"0"0"0"16,20 15 0-16,-20-15-11 0,0 0 11 0,9 11-10 16,-9-11 10-16,0 0-36 0,0 0 36 0,0 0-36 0,14 0 36 15,-14 0 1-15,0 0-1 0,12-14 1 16,16-15-1-16,-28 29 28 0,0 0-28 0,26-43 28 0,0-18-28 15,-26 61 56-15,0 0-56 0,23-60 56 0,-8-3-56 16,-15 63 55-16,0 0-55 0,17-49 55 0,-11 17-55 16,-6 32 45-16,0 0-45 0,9-17 46 0,-9 17-46 15,0 0 33-15,0 0-33 0,0 0 33 0,0 0-33 16,0 0 28-16,0 0-28 0,14 31 29 0,-5 4-29 16,-9-35 26-16,0 0-26 0,3 43 26 0,8 9-26 0,-11-52 28 15,0 0-28-15,9 55 28 0,-3 5-28 16,-6-60 26-16,0 0-26 0,0 61 27 0,8-10-27 0,-8-51 25 15,0 0-25-15,0 58 26 0,0 2-26 0,0-60 22 0,0 0-22 16,0 58 23-16,0-12-23 0,0-46 18 0,0 0-18 16,0 32 19-16,0-12-19 0,0-20 13 0,0 0-13 15,0 0 14-15,18 8-14 0,-18-8 8 0,0 0-8 16,23-5 9-16,5-4-9 0,4 0-1058 0</inkml:trace>
  <inkml:trace contextRef="#ctx0" brushRef="#br0" timeOffset="187735.56">11790 17479 863 0,'0'0'0'0,"0"0"0"15,-15 17 0-15,15-17 3 0,0 0-3 0,-9 21 3 16,-8 7-3-16,17-28 11 0,0 0-11 0,-11 32 12 0,8 5-12 15,3-37 30-15,0 0-30 0,3 38 31 0,8-6-31 16,-11-32 28-16,0 0-28 0,23 23 29 0,9-6-29 16,-32-17 25-16,0 0-25 0,37 17 26 0,24 3-26 15,-61-20 23-15,0 0-23 0,55 23 23 0,0 3-23 16,-55-26 18-16,0 0-18 0,37 26 18 0,-5-3-18 16,-32-23 13-16,0 0-13 0,29 29 13 0,-12 3-13 15,-17-32 15-15,0 0-15 0,6 37 15 0,-6 3-15 16,0-40 15-16,0 0-15 0,-15 41 15 0,-8-4-15 15,23-37 15-15,0 0-15 0,-37 32 16 0,-4-9-16 0,41-23 18 16,0 0-18-16,-46 11 18 0,-14-22-18 0,60 11 19 16,0 0-19-16,-52-23 20 0,20-18-20 0,32 41 19 0,0 0-19 15,-20-49 19-15,17 1-19 0,3 48 7 0,0 0-7 16,11-52 8-16,18-3-8 0,-29 55 2 0,0 0-2 16,32-49 3-16,3 9-3 0,-35 40 0 0,0 0 0 15,26-38 1-15,8 4-1 0,-34 34 0 0,0 0 0 16,32-32 1-16,-12 9-1 0,-20 23 0 0,0 0 0 15,20-29 1-15,3-14-1 0,-23 43 0 0,0 0 0 0,18-37 1 16,-7 11-1-16,-11 26 0 0,0 0 0 0,6-20 1 16,-6 5-1-16,0 15 0 0,0 0 0 0,0-11 1 15,0 11-1-15,0 0 1 0,0 0-1 0,0-17 1 16,0 17-1-16,0 0 0 0,0 0 0 0,0 0 1 16,0 0-1-16,0 0-992 0</inkml:trace>
  <inkml:trace contextRef="#ctx0" brushRef="#br0" timeOffset="193007.96">12886 11976 729 0,'0'0'0'0,"0"0"0"0,-17 66 0 0,17-66 25 16,0 0-25-16,-15 57 26 0,-2 18-26 0,17-75 51 0,0 0-51 16,-23 89 51-16,-6 29-51 0,29-118 50 0,0 0-50 15,-29 124 50-15,6 0-50 0,23-124 33 0,0 0-33 16,-17 101 34-16,8-41-34 0,9-60 21 0,0 0-21 16,0 40 21-16,9-14-21 0,-9-26 12 0,0 0-12 15,14 9 13-15,9-9-13 0,-6 0-777 0</inkml:trace>
  <inkml:trace contextRef="#ctx0" brushRef="#br0" timeOffset="194776.09">12805 13467 707 0,'0'0'0'0,"0"0"0"15,0 20 0-15,0-20 8 0,0 0-8 0,0 20 9 16,-6 0-9-16,6-20 11 0,0 0-11 0,-8 40 11 0,-4 38-11 16,12-78 28-16,0 0-28 0,-17 107 28 0,-6 22-28 15,23-129 30-15,0 0-30 0,-32 127 30 0,-6-21-30 16,38-106 28-16,0 0-28 0,-28 81 29 0,16-12-29 16,12-69 30-16,0 0-30 0,-14 43 31 0,14-17-31 15,0-26 23-15,0 0-23 0,8 14 24 0,4-8-24 16,-12-6 14-16,0 0-14 0,26-20 15 0,14-17-15 15,3-1-732-15</inkml:trace>
  <inkml:trace contextRef="#ctx0" brushRef="#br0" timeOffset="197428.55">13059 12465 796 0,'0'0'0'15,"0"0"0"-15,-15 29 0 0,15-29-6 0,0 0 6 16,0 23-5-16,0-23 5 0,0 0-5 0,0 0 5 16,0 0-5-16,24-52 5 0,-24 52 6 0,0 0-6 0,31-58 6 15,13-5-6-15,-44 63 28 0,0 0-28 0,40-58 28 16,12 12-28-16,-52 46 41 0,0 0-41 0,40-34 42 15,-11 11-42-15,-29 23 43 0,0 0-43 0,23-15 43 16,-8 7-43-16,-15 8 39 0,0 0-39 0,0 0 39 16,0 0-39-16,0 0 38 0,0 0-38 0,8 14 39 15,-13 21-39-15,5-35 41 0,0 0-41 0,-3 66 42 16,-9 35-42-16,12-101 38 0,0 0-38 0,-11 109 38 16,-1 3-38-16,12-112 36 0,0 0-36 0,-9 90 36 0,9-30-36 15,0-60 31-15,0 0-31 0,6 43 32 0,-3-20-32 16,-3-23 25-16,0 0-25 0,6 15 26 0,-6-15-26 15,0 0 20-15,0 0-20 0,6 14 20 0,-6-14-20 16,0 0 5-16,0 0-5 0,17 0 6 0,-3-9-6 16,1 4-1113-16</inkml:trace>
  <inkml:trace contextRef="#ctx0" brushRef="#br0" timeOffset="197795.63">13503 12235 617 0,'0'0'0'0,"0"0"0"0,0 11 0 0,0-11 3 0,0 0-3 16,0 12 4-16,0-12-4 0,0 0 3 0,0 0-3 16,0 14 3-16,0-14-3 0,0 0 5 0,0 0-5 15,0 0 5-15,0 0-5 0,0 0 8 0,0 0-8 16,0 0 8-16,0 0-8 0,0 0 18 0,0 0-18 16,0 0 19-16,0 0-19 0,0 0 36 0,0 0-36 15,12-6 36-15,14 1-36 0,-26 5 44 0,0 0-44 16,23-9 44-16,14-3-44 0,-37 12 44 0,0 0-44 0,41-17 45 15,5 0-45-15,-46 17 46 0,0 0-46 0,43-20 46 16,-14 11-46-16,-29 9 37 0,0 0-37 0,26 0 38 16,-9 0-38-16,-17 0 37 0,0 0-37 0,15 0 38 15,-1 12-38-15,-14-12 35 0,0 0-35 0,0 37 36 16,-14 32-36-16,14-69 34 0,0 0-34 0,-23 95 34 16,-6 17-34-16,29-112 33 0,0 0-33 0,-23 118 33 0,2-28-33 15,21-90 32-15,0 0-32 0,-5 66 33 0,-4-29-33 16,9-37 27-16,0 0-27 0,0 17 27 0,0-17-27 15,0 0 21-15,0 0-21 0,0 0 21 0,14 12-21 16,7-1-1103-16</inkml:trace>
  <inkml:trace contextRef="#ctx0" brushRef="#br0" timeOffset="197962.65">13610 12531 942 0,'0'0'0'0,"0"0"0"0,-9 29 0 0,9-29 11 15,0 0-11-15,0 17 11 0,0-17-11 0,0 0 21 16,0 0-21-16,-5 12 22 0,5-12-22 0,0 0 49 15,0 0-49-15,0 0 50 0,28-6-50 0,-28 6 41 0,0 0-41 16,32-9 41-16,20 4-41 0,-52 5 34 0,0 0-34 16,58 2 35-16,2 24-35 0,-60-26 28 0,0 0-28 15,52 38 29-15,-23 14-29 0,3-1-926 0</inkml:trace>
  <inkml:trace contextRef="#ctx0" brushRef="#br0" timeOffset="198745.78">13059 13694 886 0,'0'0'0'0,"0"0"0"15,9 14 0-15,-9-14 0 0,0 0 0 0,0 0 0 16,17 3 0-16,-17-3 4 0,0 0-4 0,20-11 5 16,6 5-5-16,-26 6 12 0,0 0-12 0,38-17 12 15,8-1-12-15,-46 18 25 0,0 0-25 0,43-11 26 16,3 11-26-16,-46 0 33 0,0 0-33 0,38 3 33 16,-24 3-33-16,-14-6 44 0,0 0-44 0,17 5 45 15,-17-5-45-15,0 0 44 0,0 0-44 0,0 26 45 0,-17 3-45 16,17-29 33-16,0 0-33 0,-29 46 34 0,-8 15-34 15,37-61 27-15,0 0-27 0,-32 54 27 0,18-16-27 16,14-38 25-16,0 0-25 0,-15 28 26 0,12-5-26 16,3-23 17-16,0 0-17 0,9 18 18 0,14 2-18 15,-23-20 12-15,0 0-12 0,32 14 13 0,20 1-13 16,-52-15 9-16,0 0-9 0,49 23 10 0,-12-9-10 16,-37-14 8-16,0 0-8 0,26 29 8 0,15 0-8 15,-41-29 8-15,0 0-8 0,26 31 8 0,-6-16-8 16,-20-15 7-16,0 0-7 0,8 20 8 0,-8 3-8 0,0-23 8 15,0 0-8-15,-14 32 8 0,-9-4-8 0,23-28 9 16,0 0-9-16,-32 32 10 0,-14-9-10 0,46-23 11 0,0 0-11 16,-55 12 11-16,-5-12-11 0,60 0 10 0,0 0-10 15,-61-15 11-15,18-11-11 0,43 26 10 0,0 0-10 16,-26-26 10-16,17 6-10 0,9 20 2 0,0 0-2 16,3-29 3-16,17-20-3 0,-3 3-1152 0</inkml:trace>
  <inkml:trace contextRef="#ctx0" brushRef="#br0" timeOffset="199146.81">13642 13539 987 0,'0'0'0'0,"0"0"0"16,0 14 0-16,0-14-2 0,0 0 2 0,0 9-1 0,0-9 1 15,0 0-8-15,0 0 8 0,0 0-8 0,0 0 8 16,0 0 9-16,0 0-9 0,17 8 10 0,-3-8-10 16,-14 0 33-16,0 0-33 0,29 0 33 0,23-3-33 15,-52 3 51-15,0 0-51 0,55-5 51 0,6-4-51 16,-61 9 50-16,0 0-50 0,69-9 50 0,0 4-50 16,-69 5 36-16,0 0-36 0,52 0 36 0,-17 5-36 15,-35-5 28-15,0 0-28 0,23 3 28 0,-9-3-28 0,-14 0 22 16,0 0-22-16,15 6 23 0,-1 0-23 0,-14-6 22 15,0 0-22-15,14 14 23 0,-5 6-23 0,-9-20 22 16,0 0-22-16,3 29 23 0,-3 29-23 0,0-58 23 0,0 0-23 16,-3 72 23-16,-17 17-23 0,20-89 21 0,0 0-21 15,-17 95 21-15,-6 3-21 0,23-98 17 0,0 0-17 16,-18 75 18-16,1-32-18 0,17-43 16 0,0 0-16 16,-3 23 17-16,6-3-17 0,-3-20 7 0,0 0-7 15,0 20 8-15,0-20-8 0,0 0 2 0,0 0-2 16,0 0 3-16,0 0-3 0,0 0-1211 0</inkml:trace>
  <inkml:trace contextRef="#ctx0" brushRef="#br0" timeOffset="199313.95">13999 13956 1211 0,'0'0'0'0,"0"0"0"16,12 11 0-16,-12-11 1 0,0 0-1 0,14 0 1 15,9-11-1-15,-23 11 0 0,0 0 0 0,38-20 1 16,23-15-1-16,-61 35 30 0,0 0-30 0,54-29 30 0,-2 15-30 15,-52 14 31-15,0 0-31 0,38 0 31 16,-1 17-31-16,-37-17 26 0,0 0-26 0,32 32 27 0,-9 28-27 16,0-5-982-16</inkml:trace>
  <inkml:trace contextRef="#ctx0" brushRef="#br0" timeOffset="200014.09">12909 15027 841 0,'0'0'0'0,"0"0"0"0,0 0 0 0,0 0 5 0,0 0-5 15,0 0 6-15,0 0-6 0,0 0 33 0,0 0-33 16,0 0 33-16,-17 29-33 0,17-29 54 0,0 0-54 15,-15 51 54-15,-2 41-54 0,17-92 63 0,0 0-63 16,-20 116 63-16,2 16-63 0,18-132 77 0,0 0-77 0,-17 135 77 16,-3-11-77-16,20-124 66 0,0 0-66 0,-23 130 67 15,0-4-67-15,23-126 54 0,0 0-54 0,-18 113 55 16,13-44-55-16,5-69 41 0,0 0-41 0,5 34 41 16,4-22-41-16,-9-12 31 0,0 0-31 0,14-23 31 15,21-38-31-15,-35 61 16 0,0 0-16 0,43-69 16 16,-2 9-16-16,-1-1-1233 0</inkml:trace>
  <inkml:trace contextRef="#ctx0" brushRef="#br0" timeOffset="201766.31">13298 15666 875 0,'0'0'0'0,"0"0"0"15,0 14 0-15,0-14 0 0,0 0 0 0,0 0 1 0,0 0-1 16,0 0 1-16,0 0-1 0,21-32 1 0,5-14-1 16,-26 46 16-16,0 0-16 0,34-57 17 0,-2-6-17 15,-32 63 22-15,0 0-22 0,37-67 22 0,-5 13-22 16,-32 54 30-16,0 0-30 0,23-38 30 0,-17 12-30 15,-6 26 36-15,0 0-36 0,0 0 36 0,12-3-36 16,-12 3 35-16,0 0-35 0,5 29 35 0,1 40-35 16,-6-69 34-16,0 0-34 0,3 90 35 0,-3 5-35 0,0-95 33 15,0 0-33-15,-3 92 33 0,-14-3-33 0,17-89 38 16,0 0-38-16,-12 83 39 0,12-8-39 0,0-75 36 16,0 0-36-16,0 61 37 0,9-27-37 0,-9-34 29 0,0 0-29 15,14 12 29-15,1-18-29 0,-15 6 22 0,0 0-22 16,31-20 23-16,10-12-23 0,2 0-1099 15</inkml:trace>
  <inkml:trace contextRef="#ctx0" brushRef="#br0" timeOffset="202133.34">13826 15107 1054 0,'0'0'0'0,"0"0"0"16,-8 15 0-16,8-15-21 0,0 0 21 0,-9 11-20 16,9-11 20-16,0 0 0 0,0 0 0 0,0 0 1 0,0 0-1 15,0 0 11-15,0 0-11 0,38 3 11 0,8-3-11 16,-46 0 20-16,0 0-20 0,63-3 20 0,4 3-20 16,-67 0 29-16,0 0-29 0,60 3 29 0,-19 6-29 15,-41-9 32-15,0 0-32 0,31 11 32 0,-2 1-32 16,-29-12 24-16,0 0-24 0,23 17 25 0,-6 9-25 15,-17-26 19-15,0 0-19 0,21 37 19 0,2 12-19 16,-23-49 17-16,0 0-17 0,14 64 18 0,-5 10-18 16,-9-74 14-16,0 0-14 0,0 81 15 0,0-6-15 15,0-75 13-15,0 0-13 0,-9 69 13 0,1-6-13 0,8-63 13 16,0 0-13-16,-3 52 13 0,0-14-13 0,3-38 12 16,0 0-12-16,0 28 12 0,0-16-12 0,0-12 11 15,0 0-11-15,0 0 11 0,3 11-11 0,8 4-1026 16</inkml:trace>
  <inkml:trace contextRef="#ctx0" brushRef="#br0" timeOffset="202283.35">14170 15643 1009 0,'0'0'0'16,"0"0"0"-16,23 14 0 0,-23-14 11 0,0 0-11 0,17 9 12 15,-5-6-12-15,-12-3 19 0,0 0-19 0,23 0 20 16,14 0-20-16,-37 0-1 0,0 0 1 0,46 11 0 15,-2 4 0-15,-1-4-743 0</inkml:trace>
  <inkml:trace contextRef="#ctx0" brushRef="#br0" timeOffset="202817.56">12863 17180 975 0,'0'0'0'0,"0"0"0"16,0 26 0-16,0-26 7 0,0 0-7 0,-3 34 8 0,-6 21-8 16,9-55 19-16,0 0-19 0,-14 83 20 0,-6 35-20 15,20-118 38-15,0 0-38 0,-24 124 38 0,1-6-38 16,23-118 43-16,0 0-43 0,-26 107 44 0,-2-12-44 15,28-95 39-15,0 0-39 0,-23 77 40 0,14-30-40 16,9-47 34-16,0 0-34 0,0 25 35 0,9-13-35 16,-9-12 28-16,0 0-28 0,23-9 28 0,5-22-28 15,10-1-987-15</inkml:trace>
  <inkml:trace contextRef="#ctx0" brushRef="#br0" timeOffset="203220.59">13105 17263 807 0,'0'0'0'16,"0"0"0"-16,-9 12 0 0,9-12-14 0,0 0 14 0,0 0-13 15,0 0 13-15,0 0-2 0,0 0 2 0,0 0-1 16,15-9 1-16,-15 9 0 0,0 0 0 0,32-14 0 15,14-9 0-15,-46 23 1 0,0 0-1 0,57-20 2 16,4 5-2-16,-61 15 8 0,0 0-8 0,58-14 8 16,-12 11-8-16,-46 3 17 0,0 0-17 0,37 3 17 15,-14 14-17-15,-23-17 19 0,0 0-19 0,18 32 20 16,-12 17-20-16,-6-49 19 0,0 0-19 0,-9 72 20 16,-14 28-20-16,23-100 25 0,0 0-25 0,-29 110 26 0,-3 2-26 15,32-112 25-15,0 0-25 0,-34 98 26 0,11-23-26 16,23-75 30-16,0 0-30 0,-15 63 31 0,12-17-31 15,3-46 37-15,0 0-37 0,3 35 38 0,9-21-38 16,-12-14 36-16,0 0-36 0,23 6 36 0,17-12-36 16,-40 6 35-16,0 0-35 0,43-11 35 0,4-4-35 15,-47 15 23-15,0 0-23 0,40-17 24 0,-3 11-24 16,-37 6 14-16,0 0-14 0,38-6 14 0,11 4-14 0,3-1-963 16</inkml:trace>
  <inkml:trace contextRef="#ctx0" brushRef="#br0" timeOffset="203550.62">13861 17206 1043 0,'0'0'0'0,"-14"14"0"0,-15 24 0 0,29-38 2 0,0 0-2 16,-41 60 2-16,4 29-2 0,37-89 14 0,0 0-14 0,-32 107 15 15,9 8-15-15,23-115 39 0,0 0-39 0,-12 109 40 16,18-14-40-16,-6-95 45 0,0 0-45 0,23 69 46 15,29-11-46-15,-52-58 45 0,0 0-45 0,67 40 45 16,28-11-45-16,-95-29 38 0,0 0-38 0,98 9 38 16,3-18-38-16,-101 9 32 0,0 0-32 0,92-26 33 15,-17-17-33-15,-75 43 28 0,0 0-28 0,69-46 29 16,-14-6-29-16,-55 52 24 0,0 0-24 0,38-58 24 16,-24-11-24-16,-14 69 26 0,0 0-26 0,-6-74 26 0,-25-7-26 15,31 81 23-15,0 0-23 0,-44-75 23 0,-5 12-23 16,49 63 18-16,0 0-18 0,-54-46 19 0,-4 23-19 15,58 23 7-15,0 0-7 0,-69-3 7 0,-15 20-7 16,84-17 2-16,0 0-2 0,-69 20 2 0,14-14-2 16,-3 0-1242-16</inkml:trace>
  <inkml:trace contextRef="#ctx0" brushRef="#br0" timeOffset="-80702.33">15338 11961 639 0,'0'0'0'0,"0"0"0"0,0 0 0 0,0 0 11 15,0 0-11-15,0 0 12 0,0 0-12 0,0 0 46 0,0 0-46 16,41 0 46-16,-4-14-46 0,-37 14 66 0,0 0-66 16,49-9 67-16,17-2-67 0,-66 11 48 0,0 0-48 15,61-3 49-15,-21 6-49 0,-40-3 35 0,0 0-35 16,35 11 36-16,-3 4-36 0,-32-15 33 0,0 0-33 16,17 23 33-16,-5 5-33 0,-12-28 29 0,0 0-29 15,0 38 29-15,-12-1-29 0,12-37 24 0,0 0-24 16,-23 52 25-16,-9 3-25 0,32-55 21 0,0 0-21 15,-37 75 22-15,-4 25-22 0,41-100 22 0,0 0-22 0,-37 95 22 16,11-14-22-16,26-81 20 0,0 0-20 0,-12 66 20 16,24-26-20-16,-12-40 18 0,0 0-18 0,17 29 19 15,15-6-19-15,-32-23 22 0,0 0-22 0,32 15 23 16,5-13-23-16,-37-2 20 0,0 0-20 0,38-5 21 16,2-10-21-16,-40 15 21 0,0 0-21 0,43-17 22 15,-11 0-22-15,-32 17 20 0,0 0-20 0,29-15 20 16,-6 7-20-16,-23 8 19 0,0 0-19 0,17-6 19 0,-2 3-19 15,-15 3 7-15,0 0-7 0,14-6 8 0,3 1-8 16,-2-1-1151-16</inkml:trace>
  <inkml:trace contextRef="#ctx0" brushRef="#br0" timeOffset="-80378.3">16290 11872 875 0,'0'0'0'0,"0"0"0"0,0 29 0 0,0-29 1 0,0 0-1 16,-3 28 1-16,-11-2-1 0,14-26 3 0,0 0-3 16,-23 38 4-16,-9 19-4 0,32-57 10 0,0 0-10 15,-29 69 10-15,-11 9-10 0,40-78 20 0,0 0-20 16,-29 95 21-16,6 15-21 0,23-110 31 0,0 0-31 16,-6 100 31-16,21-19-31 0,-15-81 37 0,0 0-37 15,31 60 37-15,21-16-37 0,-52-44 36 0,0 0-36 16,49 17 37-16,0-17-37 0,-49 0 24 0,0 0-24 0,46-17 25 15,-5-21-25-15,-41 38 23 0,0 0-23 0,32-52 24 16,-12-11-24-16,-20 63 18 0,0 0-18 0,11-55 18 16,-5 12-18-16,-6 43 19 0,0 0-19 0,-9-29 19 15,-8 12-19-15,17 17 16 0,0 0-16 0,-29 0 17 16,-20 9-17-16,49-9 16 0,0 0-16 0,-49 28 16 16,0 16-16-16,49-44 13 0,0 0-13 0,-37 46 14 15,14-15-14-15,8 4-1002 0</inkml:trace>
  <inkml:trace contextRef="#ctx0" brushRef="#br0" timeOffset="-78716.11">15569 13740 180 0,'0'0'0'0,"0"0"0"16,14 0 0-16,-14 0 17 0,0 0-17 0,0 0 18 0,9 0-18 16,-9 0 33-16,0 0-33 0,0 0 33 0,0 0-33 15,0 0 20-15,0 0-20 0,0 0 21 0,0 0-21 16,0 0 15-16,0 0-15 0,0 0 16 0,0 0-16 16,0 0 15-16,0 0-15 0,0 0 16 0,14-3-16 15,-14 3 13-15,0 0-13 0,0 0 13 0,0 0-13 16,0 0 12-16,0 0-12 0,0 0 12 0,9 9-12 15,6-6-266-15</inkml:trace>
  <inkml:trace contextRef="#ctx0" brushRef="#br0" timeOffset="-78330.08">15638 13570 718 0,'0'0'0'0,"0"0"0"0,-8 23 0 0,8-23-1 0,0 0 1 0,-6 18-1 15,0-7 1-15,6-11 0 0,0 0 0 0,0 20 0 16,-3 0 0-16,3-20 11 0,0 0-11 0,-9 38 11 16,-5 16-11-16,14-54 26 0,0 0-26 0,-9 61 27 15,9-1-27-15,0-60 43 0,0 0-43 0,0 52 43 16,3-20-43-16,-3-32 39 0,0 0-39 0,15 23 40 15,2 0-40-15,-17-23 28 0,0 0-28 0,26 14 29 16,6 1-29-16,-32-15 23 0,0 0-23 0,29 14 24 16,11 9-24-16,-40-23 16 0,0 0-16 0,26 17 16 0,-6-2-16 15,-20-15 13-15,0 0-13 0,14 14 14 0,4 6-14 16,-18-20 11-16,0 0-11 0,14 15 12 0,-14-15-12 16,0 0 8-16,0 0-8 0,6 11 9 0,-6-11-9 15,0 0 8-15,0 0-8 0,12 6 9 0,-12-6-9 16,0 0 6-16,0 0-6 0,0 0 7 0,0 0-7 15,0 0 5-15,0 0-5 0,0 0 6 0,0 0-6 16,0 0-840-16</inkml:trace>
  <inkml:trace contextRef="#ctx0" brushRef="#br0" timeOffset="-77326.93">15705 13636 583 0,'0'0'0'0,"0"0"0"16,0 0 0-16,0 0-33 0,0 0 33 0,0 12-33 15,0-12 33-15,0 0-328 0</inkml:trace>
  <inkml:trace contextRef="#ctx0" brushRef="#br0" timeOffset="-76947.91">15684 13613 460 0,'0'0'0'0,"0"0"0"16,0 0 0-16,0 0 22 0,0 0-22 0,0 15 23 15,-5 5-23-15,5-20 61 0,0 0-61 0,-3 29 62 0,3 8-62 16,0-37 78-16,0 0-78 0,-9 58 79 0,-3 22-79 16,12-80 74-16,0 0-74 0,-14 84 74 0,5-1-74 15,9-83 60-15,0 0-60 0,-2 72 61 0,-4-17-61 16,6-55 47-16,0 0-47 0,-6 40 48 0,12-11-48 15,-6-29 40-15,0 0-40 0,6 17 41 0,-6 1-41 16,0-18 33-16,0 0-33 0,0 0 34 0,14 5-34 16,-14-5 26-16,0 0-26 0,17-3 27 0,-2-5-27 15,-15 8 23-15,0 0-23 0,17-17 23 0,3-9-23 0,-20 26 18 16,0 0-18-16,15-26 18 0,2 11-18 0,-17 15 17 16,0 0-17-16,14-17 17 0,-2 8-17 0,-12 9 14 15,0 0-14-15,11-5 14 0,1 2-14 0,-12 3 12 0,0 0-12 16,14 3 13-16,9 2-13 0,-23-5 11 0,0 0-11 15,24 12 11-15,-4 8-11 0,-20-20 10 0,0 0-10 16,23 29 11-16,-9 3-11 0,-14-32 8 0,0 0-8 16,12 28 8-16,-6-2-8 0,-6-26 9 0,0 0-9 15,0 29 10-15,-9 8-10 0,9-37 10 0,0 0-10 16,-15 38 11-16,-16-4-11 0,31-34 10 0,0 0-10 16,-32 23 11-16,3 0-11 0,29-23 8 0,0 0-8 0,-32 15 9 15,-2-7-9-15,34-8 7 0,0 0-7 0,-32-2 7 16,3-10-7-16,29 12 4 0,0 0-4 0,-26-17 5 15,3-9-5-15,23 26 2 0,0 0-2 0,-20-23 3 16,17 8-3-16,-6 1-1203 0</inkml:trace>
  <inkml:trace contextRef="#ctx0" brushRef="#br0" timeOffset="-76663.88">15661 13582 763 0,'0'0'0'0,"0"0"0"0,6 11 0 0,-6-11 20 16,0 0-20-16,17 6 20 0,-17-6-20 0,0 0 36 15,0 0-36-15,21 6 36 0,2-6-36 0,-23 0 35 0,0 0-35 16,37-6 35-16,21 0-35 0,-58 6 27 0,0 0-27 15,66-3 28-15,6 3-28 0,-72 0 22 0,0 0-22 16,78 0 23-16,-3 0-23 0,-75 0 3 0,0 0-3 16,61 0 3-16,-18 0-3 0,-43 0 0 0,0 0 0 15,46 9 0-15,-5 8 0 0,-1 1-729 0</inkml:trace>
  <inkml:trace contextRef="#ctx0" brushRef="#br0" timeOffset="-76296.86">16671 13412 785 0,'0'0'0'0,"0"0"0"16,-9 32 0-16,9-32 1 0,0 0-1 0,-5 25 1 0,-1-7-1 16,6-18 2-16,0 0-2 0,-12 29 3 0,-8 11-3 15,20-40 18-15,0 0-18 0,-23 49 18 0,0 8-18 16,23-57 39-16,0 0-39 0,-17 75 40 0,-4 12-40 15,21-87 57-15,0 0-57 0,-11 92 58 0,20-18-58 16,-9-74 57-16,0 0-57 0,14 67 57 0,9-15-57 16,-23-52 47-16,0 0-47 0,40 37 47 0,24-8-47 15,-64-29 34-15,0 0-34 0,69 17 34 0,12-8-34 16,-81-9 35-16,0 0-35 0,63 0 35 0,-11-6-35 0,-52 6 30 16,0 0-30-16,38-17 31 0,-1-9-31 0,-37 26 28 15,0 0-28-15,23-38 29 0,-14-5-29 0,-9 43 19 16,0 0-19-16,-9-46 20 0,-14 11-20 0,23 35 15 0,0 0-15 15,-43-28 16-15,-18-1-16 0,61 29 11 0,0 0-11 16,-72-12 12-16,-3 27-12 0,75-15 3 0,0 0-3 16,-69 20 3-16,20-3-3 0,49-17 0 0,0 0 0 15,-32 12 0-15,15-9 0 0,0-1-1129 0</inkml:trace>
  <inkml:trace contextRef="#ctx0" brushRef="#br0" timeOffset="-75229.78">15615 15473 684 0,'0'0'0'15,"0"0"0"-15,0 20 0 0,0-20 2 0,0 0-2 16,0 9 3-16,0-9-3 0,0 0 13 0,0 0-13 0,17-9 14 15,4-5-14-15,-21 14 24 0,0 0-24 0,14-23 24 16,12 8-24-16,-26 15 30 0,0 0-30 0,23-20 31 16,-3 0-31-16,-20 20 35 0,0 0-35 0,18-12 35 15,-7 12-35-15,-11 0 32 0,0 0-32 0,6 12 32 16,0 22-32-16,-6-34 32 0,0 0-32 0,-6 52 33 16,-6 12-33-16,12-64 26 0,0 0-26 0,-23 57 27 15,0-5-27-15,23-52 23 0,0 0-23 0,-29 43 23 0,9-8-23 16,20-35 18-16,0 0-18 0,-11 23 18 15,11-6-18-15,0-17 13 0,0 0-13 0,0 12 13 0,8-1-13 16,-8-11 11-16,0 0-11 0,0 0 12 0,6 17-12 16,-6-17 8-16,0 0-8 0,12 9 9 0,14 5-9 15,-26-14 7-15,0 0-7 0,40 12 7 0,-8-6-7 16,-32-6 5-16,0 0-5 0,37 0 6 0,9-3-6 16,-46 3 6-16,0 0-6 0,52-9 7 0,9-8-7 15,-61 17 7-15,0 0-7 0,58-15 7 0,-21 4-7 0,-37 11 1 16,0 0-1-16,29-12 2 0,-6 1-2 0,6-3-900 15</inkml:trace>
  <inkml:trace contextRef="#ctx0" brushRef="#br0" timeOffset="-74810.75">16472 15234 684 0,'0'0'0'0,"0"0"0"15,0 0 0-15,0 0 0 0,0 0 0 0,0 0 0 16,0 0 0-16,0 0 0 0,0 0 0 0,0 37 0 16,-20 24 0-16,20-61 18 0,0 0-18 0,-26 78 19 15,6 8-19-15,20-86 28 0,0 0-28 0,-29 86 29 0,-3-11-29 16,32-75 34-16,0 0-34 0,-26 69 34 0,12-5-34 15,14-64 45-15,0 0-45 0,-9 46 46 0,23-9-46 16,-14-37 47-16,0 0-47 0,23 37 47 0,15 1-47 16,-38-38 37-16,0 0-37 0,49 29 38 0,12-9-38 15,-61-20 32-15,0 0-32 0,52 6 33 0,-6-4-33 16,-46-2 26-16,0 0-26 0,31-2 27 0,1-10-27 16,-32 12 25-16,0 0-25 0,29-14 25 0,-17-4-25 15,-12 18 19-15,0 0-19 0,5-14 20 0,-10-6-20 0,5 20 18 16,0 0-18-16,-9-20 18 0,-3 0-18 0,12 20 15 15,0 0-15-15,-20-18 15 0,3 10-15 0,17 8 9 16,0 0-9-16,-23-6 10 0,3 6-10 0,20 0 1 0,0 0-1 16,-18 6 1-16,10 5-1 0,-1 4-990 0</inkml:trace>
  <inkml:trace contextRef="#ctx0" brushRef="#br0" timeOffset="-72872.55">15569 17560 572 0,'0'0'0'16,"0"0"0"-16,0 0 0 0,0 0 16 0,0 0-16 0,0-15 17 15,9 4-17-15,-9 11 27 0,0 0-27 0,8-17 28 16,12-6-28-16,-20 23 28 0,0 0-28 0,32-23 29 16,9-9-29-16,-41 32 27 0,0 0-27 0,49-26 28 15,5 3-28-15,-54 23 25 0,0 0-25 0,41-12 25 16,-12 10-25-16,-29 2 24 0,0 0-24 0,11 5 25 15,-11-5-25-15,0 0 29 0,0 0-29 0,12 38 30 16,-27 8-30-16,15-46 28 0,0 0-28 0,-17 57 29 0,0 10-29 16,17-67 27-16,0 0-27 0,-18 63 27 0,4-17-27 15,14-46 23-15,0 0-23 0,-9 37 24 0,9-14-24 16,0-23 21-16,0 0-21 0,9 12 21 0,11-1-21 16,-20-11 19-16,0 0-19 0,38 6 19 0,16 6-19 15,-54-12 16-15,0 0-16 0,55 17 16 0,12 0-16 16,-67-17 11-16,0 0-11 0,60 9 12 0,-28 0-12 15,-32-9 10-15,0 0-10 0,26 11 11 0,-26-11-11 16,0 0 8-16,0 0-8 0,-14 14 8 0,-36 7-8 0,50-21 7 16,0 0-7-16,-72 20 8 0,6-6-8 0,66-14 9 15,0 0-9-15,-69 12 9 0,20-7-9 0,49-5 9 0,0 0-9 16,-35 3 9-16,9-3-9 0,26 0 1 0,0 0-1 16,-6-5 2-16,6 5-2 0,0 0 0 0,0 0 0 15,6-15 0-15,29-8 0 0,-4 0-926 0</inkml:trace>
  <inkml:trace contextRef="#ctx0" brushRef="#br0" timeOffset="-72427.52">16486 17422 695 0,'0'0'0'0,"0"0"0"16,-5-23 0-16,5 23 0 0,0 0 0 0,-6-21 0 15,3 10 0-15,3 11 0 0,0 0 0 0,0 0 0 16,-14-9 0-16,14 9 9 0,0 0-9 0,-15 9 9 16,-11 14-9-16,26-23 30 0,0 0-30 0,-29 55 31 0,9 25-31 15,20-80 43-15,0 0-43 0,-20 84 43 0,5 2-43 16,15-86 43-16,0 0-43 0,-14 69 43 0,14-23-43 16,0-46 39-16,0 0-39 0,9 35 40 0,20-6-40 15,-29-29 32-15,0 0-32 0,31 25 33 0,18-2-33 16,-49-23 26-16,0 0-26 0,58 18 27 0,3-10-27 15,-61-8 22-15,0 0-22 0,57 6 23 0,-8-3-23 16,-49-3 20-16,0 0-20 0,47-6 20 0,7-8-20 16,-54 14 16-16,0 0-16 0,46-23 17 0,-17 6-17 0,-29 17 14 15,0 0-14-15,12-21 14 0,-1-10-14 0,-11 31 12 16,0 0-12-16,-8-46 12 0,2-9-12 0,6 55 9 0,0 0-9 16,-20-63 10-16,2-6-10 0,18 69 8 0,0 0-8 15,-23-61 9-15,3 27-9 0,20 34 7 0,0 0-7 16,-11-23 7-16,-1 5-7 0,12 18 7 0,0 0-7 15,-11-11 7-15,-4 5-7 0,15 6 4 0,0 0-4 16,-17 0 5-16,-3 3-5 0,20-3 0 0,0 0 0 16,-18 9 0-16,1-7 0 0,11 4-980 0</inkml:trace>
  <inkml:trace contextRef="#ctx1" brushRef="#br0" timeOffset="-36980.85">26606 14198 0</inkml:trace>
  <inkml:trace contextRef="#ctx0" brushRef="#br0" timeOffset="-30319.07">18088 12053 886 0,'0'0'0'0,"0"0"0"15,-6 41 0-15,6-41 18 0,0 0-18 0,-6 28 19 16,0-8-19-16,6-20 44 0,0 0-44 0,-6 15 44 0,6-1-44 16,0-14 40-16,0 0-40 0,0 15 41 0,-5 5-41 15,5-20 22-15,0 0-22 0,0 14 23 0,5 1-23 16,-5-15 16-16,0 0-16 0,6 11 17 0,12 4-17 15,-18-15 11-15,0 0-11 0,26 17 12 0,23 9-12 16,-49-26 8-16,0 0-8 0,57 28 9 0,1 4-9 16,-58-32 7-16,0 0-7 0,55 38 7 0,-9 5-7 15,-46-43 5-15,0 0-5 0,37 34 6 0,-11-8-6 16,-26-26 4-16,0 0-4 0,15 29 4 0,-9 11-4 0,-6-40 4 16,0 0-4-16,-9 41 5 0,-14-7-5 0,23-34 4 0,0 0-4 15,-23 26 4-15,-23 3-4 0,46-29 5 16,0 0-5-16,-61 17 6 0,-5-17-6 0,66 0 2 0,0 0-2 15,-55-11 2-15,17-18-2 0,38 29 0 0,0 0 0 16,-23-41 0-16,15-13 0 0,-7-1-897 0</inkml:trace>
  <inkml:trace contextRef="#ctx0" brushRef="#br0" timeOffset="-30119.06">18148 12019 875 0,'0'0'0'0,"0"0"0"15,0 31 0-15,0-31 14 0,0 0-14 0,0 23 14 16,0-23-14-16,0 0 37 0,0 0-37 0,26 12 38 16,23-9-38-16,-49-3 37 0,0 0-37 0,58 0 37 15,8-6-37-15,-66 6 31 0,0 0-31 0,61-3 31 16,-12-11-31-16,-49 14 24 0,0 0-24 0,43-6 25 0,-14 3-25 16,-29 3 7-16,0 0-7 0,26 3 7 0,3 3-7 15,3 8-823-15</inkml:trace>
  <inkml:trace contextRef="#ctx0" brushRef="#br0" timeOffset="-29685.03">18662 11996 785 0,'0'0'0'0,"0"0"0"0,0 0 0 0,0 0 2 16,0 0-2-16,0 20 2 0,-3 6-2 0,3-26 5 0,0 0-5 15,0 23 6-15,3-9-6 0,-3-14 14 0,0 0-14 16,0 0 14-16,26 15-14 0,-26-15 14 0,0 0-14 16,29 0 15-16,14 5-15 0,-43-5 15 0,0 0-15 15,46 9 16-15,0 2-16 0,-46-11 12 0,0 0-12 16,43 15 13-16,-11 5-13 0,-32-20 11 0,0 0-11 16,17 20 11-16,-2-8-11 0,-15-12 10 0,0 0-10 15,9 20 10-15,-9 0-10 0,0-20 9 0,0 0-9 16,-9 37 10-16,-6 9-10 0,15-46 11 0,0 0-11 0,-11 32 11 15,8-12-11-15,3-20 10 0,0 0-10 0,3 9 10 16,8 2-10-16,-11-11 11 0,0 0-11 0,18 12 12 16,11-1-12-16,-29-11 11 0,0 0-11 0,37 18 11 15,9 13-11-15,-46-31 10 0,0 0-10 0,38 32 11 16,-9 0-11-16,-29-32 9 0,0 0-9 0,17 34 10 16,-17 7-10-16,0-41 9 0,0 0-9 0,-17 43 10 15,-4-12-10-15,21-31 9 0,0 0-9 0,-31 29 9 0,-15-3-9 16,46-26 8-16,0 0-8 0,-50 20 9 0,1-8-9 15,49-12 4-15,0 0-4 0,-31 3 4 0,2-6-4 16,29 3 3-16,0 0-3 0,-17-9 4 0,11 3-4 16,0-11-818-16</inkml:trace>
  <inkml:trace contextRef="#ctx0" brushRef="#br0" timeOffset="-27666.81">18396 13547 662 0,'0'0'0'0,"0"0"0"16,0 0 0-16,0 0 22 0,0 0-22 0,12-8 23 16,-12 8-23-16,0 0 12 0,0 0-12 0,0 0 13 15,0 0-13-15,0 0 15 0,0 0-15 0,11-15 15 16,-11 15-15-16,0 0 13 0,0 0-13 0,29-23 13 15,3-14-13-15,-32 37 12 0,0 0-12 0,35-41 12 0,-12 10-12 16,-23 31 15-16,0 0-15 0,17-32 15 0,3-11-15 16,-20 43 13-16,0 0-13 0,15-29 14 0,-4 15-14 15,-11 14 12-15,0 0-12 0,0 0 13 0,0 0-13 16,0 0 19-16,0 0-19 0,0 0 19 0,9 11-19 16,-9-11 21-16,0 0-21 0,6 32 21 0,-1 28-21 15,-5-60 25-15,0 0-25 0,0 61 25 0,-5-12-25 16,5-49 28-16,0 0-28 0,-6 52 28 0,-3 22-28 0,9-74 29 15,0 0-29-15,-11 69 30 0,8-22-30 16,3-47 28-16,0 0-28 0,0 31 29 0,0-14-29 0,0-17 19 16,0 0-19-16,0 0 20 0,20-5-20 0,-20 5 12 15,0 0-12-15,17-12 13 0,12 1-13 0,-6-1-885 16</inkml:trace>
  <inkml:trace contextRef="#ctx0" brushRef="#br0" timeOffset="-27232.69">18768 13285 763 0,'0'0'0'0,"0"0"0"15,0 0 0-15,0 0 3 0,0 0-3 0,15 12 3 16,-6-12-3-16,-9 0 8 0,0 0-8 0,14-6 9 15,9 6-9-15,-23 0 8 0,0 0-8 0,26 0 8 0,14 6-8 16,-40-6 12-16,0 0-12 0,44 11 12 0,-21-11-12 16,-23 0 18-16,0 0-18 0,11 6 19 0,-2 11-19 15,-9-17 19-15,0 0-19 0,-9 23 20 0,-5 21-20 16,14-44 19-16,0 0-19 0,-20 37 20 0,2-8-20 16,18-29 16-16,0 0-16 0,-17 29 17 0,-9 11-17 15,26-40 14-15,0 0-14 0,-26 37 14 0,17-14-14 16,9-23 12-16,0 0-12 0,-8 18 12 0,8 2-12 15,0-20 9-15,0 0-9 0,-3 20 10 0,3-9-10 0,0-11 7 16,0 0-7-16,3 15 7 0,14-7-7 0,-17-8 6 16,0 0-6-16,17 9 6 0,18-3-6 0,-35-6 8 15,0 0-8-15,40 8 8 0,-8-8-8 0,-32 0 11 0,0 0-11 16,29-8 12-16,3 2-12 0,-32 6 11 0,0 0-11 16,23-12 12-16,-6 4-12 0,-17 8 8 0,0 0-8 15,20-6 8-15,-5 0-8 0,-15 6 6 0,0 0-6 16,17-5 7-16,-17 5-7 0,0 0-812 0</inkml:trace>
  <inkml:trace contextRef="#ctx0" brushRef="#br0" timeOffset="-26848.58">19181 13308 707 0,'0'0'0'0,"0"0"0"0,6 12 0 16,-6-12 1-16,0 0-1 0,0 0 1 0,8 11-1 15,-8-11 0-15,0 0 0 0,0 0 0 0,26 0 0 16,-26 0 3-16,0 0-3 0,18 0 4 0,11 0-4 16,-29 0 8-16,0 0-8 0,28 0 8 0,4 0-8 15,-32 0 16-15,0 0-16 0,29-5 17 0,-15 2-17 16,-14 3 22-16,0 0-22 0,15 0 22 0,5 3-22 15,-20-3 19-15,0 0-19 0,23 8 19 0,-6 9-19 0,-17-17 16 16,0 0-16-16,12 23 17 0,-6 9-17 0,-6-32 17 16,0 0-17-16,0 38 18 0,-6 5-18 0,6-43 17 15,0 0-17-15,-12 46 17 0,-2 14-17 0,14-60 17 16,0 0-17-16,-14 55 17 0,5-9-17 0,9-46 21 16,0 0-21-16,-3 29 21 0,3-12-21 0,0-17 17 0,0 0-17 15,0 0 18-15,0 0-18 0,0 0 13 0,0 0-13 16,0 0 14-16,0 0-14 0,0 0-756 0</inkml:trace>
  <inkml:trace contextRef="#ctx0" brushRef="#br0" timeOffset="-26664.48">19371 13613 830 0,'0'0'0'0,"0"0"0"16,0 0 0-16,0 0 8 0,0 0-8 0,0 15 8 15,0-15-8-15,0 0 21 0,0 0-21 0,23-3 22 16,9 0-22-16,-32 3 14 0,0 0-14 0,46-3 15 15,-5-3-15-15,-41 6 15 0,0 0-15 0,37-2 15 16,-8 4-15-16,-29-2 14 0,0 0-14 0,23 6 14 0,6 3-14 16,-29-9 11-16,0 0-11 0,23 20 11 0,3 14-11 15,-3 1-689-15</inkml:trace>
  <inkml:trace contextRef="#ctx0" brushRef="#br0" timeOffset="-12066.15">18088 15545 695 0,'0'0'0'0,"0"0"0"0,0 0 0 0,0 0 17 15,0 0-17-15,0 0 17 0,0 0-17 0,0 0 43 16,0 0-43-16,0 0 44 0,0 0-44 0,0 0 53 0,0 0-53 15,0 0 53-15,0 0-53 0,0 0 44 0,0 0-44 16,26 29 45-16,-29-12-45 0,3-17 30 0,0 0-30 16,0 29 30-16,-6 2-30 0,6-31 24 0,0 0-24 15,-3 35 25-15,3-15-25 0,0-20 23 0,0 0-23 16,-6 23 24-16,6-6-24 0,0-17 18 0,0 0-18 16,6 15 19-16,-3-1-19 0,-3-14 17 0,0 0-17 15,9 15 18-15,2-4-18 0,-11-11 14 0,0 0-14 0,23 12 15 16,3-1-15-16,-26-11 13 0,0 0-13 0,43 6 13 15,-2 5-13-15,-41-11 11 0,0 0-11 0,52 0 12 16,8 3-12-16,-60-3 9 0,0 0-9 0,70 9 9 16,-10 2-9-16,-60-11 7 0,0 0-7 0,41 18 7 15,-13-1-7-15,-28-17 7 0,0 0-7 0,18 17 7 16,-10-2-7-16,-8-15 5 0,0 0-5 0,6 23 6 16,-6 8-6-16,0-31 8 0,0 0-8 0,-11 46 8 0,-7 12-8 15,18-58 10-15,0 0-10 0,-31 55 10 16,-10-15-10-16,41-40 12 0,0 0-12 0,-52 32 12 0,-3-15-12 15,55-17 17-15,0 0-17 0,-60 0 17 0,-1-20-17 16,61 20 15-16,0 0-15 0,-49-41 16 0,35-22-16 16,-9-3-1065-16</inkml:trace>
  <inkml:trace contextRef="#ctx0" brushRef="#br0" timeOffset="-11816.14">18157 15634 1009 0,'0'0'0'0,"0"0"0"0,14 26 0 0,-14-26 3 0,0 0-3 15,15 20 3-15,-7-11-3 0,-8-9 13 0,0 0-13 16,18 0 14-16,13-3-14 0,-31 3 28 0,0 0-28 16,38-9 29-16,8 1-29 0,-46 8 31 0,0 0-31 15,43 0 31-15,3 0-31 0,-46 0 32 0,0 0-32 16,38 0 32-16,-6-3-32 0,-32 3 22 0,0 0-22 0,31-3 23 15,-2 0-23-15,-29 3 11 0,0 0-11 0,23-6 11 16,6 0-11-16,0 1-909 0</inkml:trace>
  <inkml:trace contextRef="#ctx0" brushRef="#br0" timeOffset="-11483.02">18843 15338 819 0,'0'0'0'0,"0"0"0"0,0 0 0 16,0 0 16-16,0 0-16 0,3 26 16 0,3 14-16 15,-6-40 41-15,0 0-41 0,3 46 42 0,-3-3-42 16,0-43 45-16,0 0-45 0,0 52 46 0,0 5-46 16,0-57 36-16,0 0-36 0,-3 58 37 0,3-18-37 15,0-40 28-15,0 0-28 0,-9 29 28 0,1 3-28 0,8-32 21 16,0 0-21-16,0 29 22 0,8-12-22 0,-8-17 19 15,0 0-19-15,9 14 19 0,6 1-19 0,-15-15 17 16,0 0-17-16,23 14 18 0,17-3-18 0,-40-11 21 0,0 0-21 16,52 9 21-16,-3-9-21 0,-49 0 22 0,0 0-22 15,52-6 23-15,0 3-23 0,-52 3 23 0,0 0-23 16,46-5 23-16,-20-1-23 0,-26 6 28 0,0 0-28 16,26-6 29-16,-9 3-29 0,-17 3 22 0,0 0-22 15,0 0 23-15,12-14-23 0,-12 14 14 0,0 0-14 16,0 0 15-16,0-12-15 0,6 1-1091 0</inkml:trace>
  <inkml:trace contextRef="#ctx0" brushRef="#br0" timeOffset="-11283">19187 15608 942 0,'0'0'0'0,"0"0"0"15,8 29 0-15,-8-29 13 0,0 0-13 0,0 37 13 16,-8 27-13-16,8-64 31 0,0 0-31 0,-6 69 32 0,-8 6-32 15,14-75 36-15,0 0-36 0,-9 80 37 0,-3 7-37 16,12-87 24-16,0 0-24 0,-5 77 25 0,13-19-25 16,-8-58 16-16,0 0-16 0,9 46 17 0,5-20-17 15,-14-26 13-15,0 0-13 0,9 11 14 0,-9-11-14 16,0 0-850-16</inkml:trace>
  <inkml:trace contextRef="#ctx0" brushRef="#br0" timeOffset="6818.22">17972 17180 539 0,'0'0'0'0,"0"0"0"16,0 0 0-16,0 0 19 0,0 0-19 0,3 32 20 16,-3-32-20-16,0 0 35 0,0 0-35 0,20-6 35 15,-5 0-35-15,-15 6 39 0,0 0-39 0,26-6 40 16,2 0-40-16,-28 6 24 0,0 0-24 0,38 0 25 0,0 6-25 15,-38-6 20-15,0 0-20 0,31 9 20 0,7 2-20 16,-38-11 14-16,0 0-14 0,31 15 14 0,-7 5-14 16,-24-20 10-16,0 0-10 0,20 23 11 0,3 0-11 15,-23-23 8-15,0 0-8 0,14 40 8 0,4 15-8 16,-18-55 11-16,0 0-11 0,8 75 12 0,-5 11-12 16,-3-86 19-16,0 0-19 0,-3 92 19 0,3-5-19 15,0-87 22-15,0 0-22 0,-6 69 22 0,-5-23-22 16,11-46 23-16,0 0-23 0,-15 40 24 0,1-3-24 15,14-37 24-15,0 0-24 0,-9 29 24 0,1-11-24 16,8-18 17-16,0 0-17 0,0 0 18 0,11 14-18 0,-11-14 12 16,0 0-12-16,0 0 13 0,0 0-13 0,0 0-796 15</inkml:trace>
  <inkml:trace contextRef="#ctx0" brushRef="#br0" timeOffset="7002.23">18157 17568 785 0,'0'0'0'16,"0"0"0"-16,0 18 0 0,0-18 0 0,0 0 0 0,6 11 0 16,-6-11 0-16,0 0 0 0,0 0 0 0,23-8 0 15,31 2 0-15,-54 6 5 0,0 0-5 0,61-15 5 16,3-2-5-16,-64 17 11 0,0 0-11 0,51-17 12 16,-13 8-12-16,-38 9 7 0,0 0-7 0,32-8 7 15,-1-7-7-15,1 1-564 0</inkml:trace>
  <inkml:trace contextRef="#ctx0" brushRef="#br0" timeOffset="7318.25">18731 17160 651 0,'0'0'0'0,"0"0"0"0,0 34 0 15,0-34 8-15,0 0-8 0,0 20 9 0,0-20-9 16,0 0 29-16,0 0-29 0,-6 21 29 0,3-4-29 15,3-17 36-15,0 0-36 0,-8 26 37 0,-1 11-37 0,9-37 35 16,0 0-35-16,-6 52 36 0,-5 0-36 0,11-52 40 16,0 0-40-16,-3 52 40 0,6 5-40 0,-3-57 40 15,0 0-40-15,11 49 40 0,-11-14-40 0,0-35 37 0,0 0-37 16,3 26 38-16,12-3-38 0,-15-23 32 0,0 0-32 16,28 14 33-16,4 3-33 0,-32-17 29 0,0 0-29 15,43 3 29-15,21-17-29 0,-64 14 27 0,0 0-27 16,60-20 27-16,-11-3-27 0,-49 23 21 0,0 0-21 15,44-26 21-15,-15-3-21 0,-29 29 17 0,0 0-17 16,17-23 17-16,-11 14-17 0,-6 9 9 0,0 0-9 16,0 0 9-16,0-17-9 0,-6 0-972 0</inkml:trace>
  <inkml:trace contextRef="#ctx0" brushRef="#br0" timeOffset="7485.27">19005 17206 886 0,'0'0'0'0,"0"20"0"15,-12 20 0-15,12-40 0 0,0 0 0 0,-11 55 1 0,-3 8-1 16,14-63 10-16,0 0-10 0,-24 75 11 0,13 17-11 16,11-92 18-16,0 0-18 0,-9 95 18 0,6-11-18 15,3-84 17-15,0 0-17 0,0 60 17 0,9-17-17 16,-9-43 15-16,0 0-15 0,29 26 15 0,17 3-15 16,9 0-696-16</inkml:trace>
  <inkml:trace contextRef="#ctx0" brushRef="#br0" timeOffset="80290.18">20750 12453 583 0,'0'0'0'0,"0"0"0"0,0 0 0 0,0 0 23 0,0 0-23 15,0 41 24-15,0-41-24 0,0 0 79 0,0 0-79 16,0 0 80-16,0 0-80 0,0 0 84 0,0 0-84 16,-8-29 84-16,19-6-84 0,-11 35 63 0,0 0-63 15,21-49 64-15,2-5-64 0,-23 54 42 0,0 0-42 0,28-52 42 16,-4 12-42-16,-24 40 33 0,0 0-33 0,26-38 34 15,-6 12-34-15,-20 26 26 0,0 0-26 0,23-23 27 16,-6 6-27-16,-17 17 25 0,0 0-25 0,15-14 25 16,-15 14-25-16,0 0 24 0,0 0-24 0,14 14 24 15,-5 15-24-15,-9-29 24 0,0 0-24 0,8 46 24 16,-2 14-24-16,-6-60 24 0,0 0-24 0,-6 75 24 16,6 26-24-16,0-101 21 0,0 0-21 0,0 95 22 15,-3-17-22-15,3-78 20 0,0 0-20 0,0 51 20 0,9-25-20 16,-9-26 14-16,0 0-14 0,0 0 15 0,23 9-15 15,-23-9 9-15,0 0-9 0,23-23 9 0,15-20-9 16,-4-6-1149-16</inkml:trace>
  <inkml:trace contextRef="#ctx0" brushRef="#br0" timeOffset="80607.3">21195 11984 987 0,'0'0'0'0,"0"0"0"0,0 15 0 0,0-15 11 0,0 0-11 15,6 14 11-15,-6-14-11 0,0 0 22 0,0 0-22 16,23 6 23-16,8-6-23 0,-31 0 19 0,0 0-19 16,49 8 19-16,9 1-19 0,-58-9 20 0,0 0-20 15,49 17 20-15,-8 1-20 0,-41-18 20 0,0 0-20 16,31 23 20-16,-5 0-20 0,-26-23 19 0,0 0-19 16,15 31 20-16,-15 7-20 0,0-38 18 0,0 0-18 15,-15 54 19-15,-11 15-19 0,26-69 16 0,0 0-16 16,-31 81 16-16,-4 11-16 0,35-92 11 0,0 0-11 15,-26 78 12-15,20-26-12 0,6-52 10 0,0 0-10 0,6 31 11 16,34-13-11-16,-40-18 9 0,0 0-9 0,47 0 10 16,13-12-10-16,-60 12 9 0,0 0-9 0,61-14 9 15,-21 14-9-15,-40 0 7 0,0 0-7 0,38 5 8 16,-1 10-8-16,-37-15 6 0,0 0-6 0,32 23 6 16,-3 9-6-16,-6-1-981 0</inkml:trace>
  <inkml:trace contextRef="#ctx0" brushRef="#br0" timeOffset="81241.45">20837 13317 561 0,'0'0'0'0,"0"0"0"15,14-6 0-15,-14 6 27 0,0 0-27 0,12-3 28 16,0-2-28-16,-12 5 55 0,0 0-55 0,14-6 55 15,3 0-55-15,-17 6 55 0,0 0-55 0,20-3 56 0,-8 3-56 16,-12 0 37-16,0 0-37 0,12 3 37 0,2 6-37 16,-14-9 28-16,0 0-28 0,3 17 28 0,-3 20-28 15,0-37 25-15,0 0-25 0,-3 44 26 0,-3-4-26 16,6-40 21-16,0 0-21 0,-14 43 22 0,-9 6-22 16,23-49 20-16,0 0-20 0,-21 40 20 0,7-17-20 15,14-23 18-15,0 0-18 0,-9 18 19 0,9-1-19 0,0-17 22 16,0 0-22-16,0 14 22 0,0-14-22 15,0 0 25-15,0 0-25 0,0 0 25 0,21 15-25 0,-21-15 23 16,0 0-23-16,23 2 23 0,0 1-23 0,-23-3 23 16,0 0-23-16,23 0 24 0,6 0-24 0,-29 0 25 0,0 0-25 15,29 0 26-15,-6 0-26 0,-23 0 21 16,0 0-21-16,17-3 21 0,3 1-21 0,-20 2 19 0,0 0-19 16,23-12 19-16,3 3-19 0,3 1-1032 0</inkml:trace>
  <inkml:trace contextRef="#ctx0" brushRef="#br0" timeOffset="82158.6">21411 13124 740 0,'0'0'0'0,"0"0"0"15,12 0 0-15,-12 0 10 0,0 0-10 0,0 0 10 0,11 0-10 16,-11 0 20-16,0 0-20 0,-3 14 21 0,-5 12-21 15,8-26 37-15,0 0-37 0,-9 41 37 0,3-4-37 16,6-37 30-16,0 0-30 0,-6 38 30 0,-5 5-30 16,11-43 22-16,0 0-22 0,-6 46 23 0,-2-3-23 15,8-43 22-15,0 0-22 0,-12 29 23 0,0-3-23 16,12-26 20-16,0 0-20 0,-5 20 21 0,-1-6-21 16,6-14 21-16,0 0-21 0,-3 9 21 0,-3 2-21 15,6-11 17-15,0 0-17 0,0 0 18 0,-8 18-18 0,8-18 17 16,0 0-17-16,0 0 17 0,0 0-17 0,0 0 16 15,0 0-16-15,-6 14 17 0,6-14-17 0,0 0 16 16,0 0-16-16,0 0 16 0,0 0-16 0,0 0 14 16,0 0-14-16,0 0 14 0,0 0-14 0,0 0 16 0,0 0-16 15,8 9 17-15,-8-9-17 0,0 0 16 0,0 0-16 16,0 0 17-16,0 0-17 0,0 0 14 0,0 0-14 16,12 11 14-16,-12-11-14 0,0 0 13 0,0 0-13 15,0 0 13-15,0 0-13 0,0 0 11 0,0 0-11 16,0 12 12-16,0-12-12 0,0 0 10 0,0 0-10 15,0 0 11-15,0 0-11 0,0 0 9 0,0 0-9 0,0 0 10 16,0 0-10-16,0 0 8 0,0 0-8 16,0 0 8-16,0 0-8 0,0 0 6 0,0 0-6 0,0 0 7 15,0 0-7-15,0 0 5 0,0 0-5 0,0 0 5 16,0 0-5-16,0 0 4 0,0 0-4 0,0 0 4 16,0 0-4-16,0 0 3 0,0 0-3 0,0 0 4 15,0 0-4-15,0 0 3 0,0 0-3 0,0 0 3 16,0 0-3-16,0 0 1 0,0 0-1 0,0 0 2 15,0 0-2-15,0 0 1 0,0 0-1 0,0 0 2 0,0 0-2 16,0 0 2-16,0 0-2 0,0 0 2 0,0 0-2 16,0 0 1-16,0 0-1 0,0 0 2 0,0 0-2 15,0 0 3-15,0 0-3 0,0 0 3 0,0 0-3 16,0 0 4-16,0 0-4 0,0 0 4 0,0 0-4 16,0 0 3-16,0 0-3 0,0 11 4 0,0-11-4 15,0 0 4-15,0 0-4 0,0 0 5 0,14 12-5 16,-14-12 5-16,0 0-5 0,0 0 5 0,0 0-5 0,0 0 4 15,0 0-4-15,0 0 5 0,12 3-5 0,-12-3 4 16,0 0-4-16,0 0 4 0,0 0-4 0,0 0 4 16,0 0-4-16,0 0 4 0,12 0-4 0,-12 0 3 15,0 0-3-15,0 0 4 0,0 0-4 0,0 0 4 0,0 0-4 16,0 0 4-16,14 2-4 0,-14-2 3 0,0 0-3 16,0 0 4-16,20 12-4 0,-20-12 4 0,0 0-4 15,12 3 4-15,-12-3-4 0,0 0 3 0,0 0-3 16,17 0 3-16,-5 3-3 0,-12-3 3 0,0 0-3 15,17 5 3-15,6 1-3 0,-23-6 4 0,0 0-4 16,26 6 4-16,0 3-4 0,-26-9 3 0,0 0-3 16,17 11 4-16,-2-2-4 0,-15-9 5 0,0 0-5 0,0 0 5 15,17 11-5-15,-17-11 5 0,0 0-5 0,0 0 6 16,14 12-6-16,-14-12 6 0,0 0-6 0,0 0 7 16,0 0-7-16,0 0 5 0,0 0-5 0,0 0 6 15,15 8-6-15,-15-8 2 0,0 0-2 0,0 0 2 16,0 0-2-16,0 0-1 0,0 0 1 0,0 0 0 15,8 0 0-15,7 0-1212 0</inkml:trace>
  <inkml:trace contextRef="#ctx0" brushRef="#br0" timeOffset="82526.71">21622 13421 628 0,'0'0'0'0,"0"0"0"0,0 20 0 0,0-20-10 0,0 0 10 15,0 14-9-15,0-2 9 0,0-12-17 0,0 0 17 16,-6 23-17-16,-3 17 17 0,9-40 1 0,0 0-1 16,-8 55 1-16,-1 8-1 0,9-63 17 0,0 0-17 0,-12 75 18 15,1 14-18-15,11-89 46 0,0 0-46 0,-6 89 46 16,-5-17-46-16,11-72 60 0,0 0-60 0,-6 55 60 16,3-26-60-16,3-29 45 0,0 0-45 0,3 14 46 15,-3-14-46-15,0 0 33 0,0 0-33 0,26 0 34 16,3-37-34-16,-6 8-677 0</inkml:trace>
  <inkml:trace contextRef="#ctx0" brushRef="#br0" timeOffset="84313.84">20987 15358 359 0,'0'0'0'0,"0"0"0"16,-6 11 0-16,6-11 8 0,0 0-8 0,0 0 8 0,-5 12-8 15,5-12 15-15,0 0-15 0,0 0 16 0,0 0-16 16,0 0 32-16,0 0-32 0,0 0 32 0,0 0-32 16,0 0 45-16,0 0-45 0,0 0 46 0,0 0-46 15,0 0 58-15,0 0-58 0,11-6 59 0,6-11-59 16,-17 17 59-16,0 0-59 0,29-35 59 0,3-14-59 15,-32 49 58-15,0 0-58 0,40-54 59 0,12-7-59 16,-52 61 50-16,0 0-50 0,46-49 50 0,-14 23-50 16,-32 26 42-16,0 0-42 0,20-14 42 0,-5 8-42 15,-15 6 34-15,0 0-34 0,11 15 35 0,-5 10-35 0,-6-25 30 16,0 0-30-16,6 52 30 0,-12 20-30 0,6-72 27 16,0 0-27-16,-9 81 28 0,1 17-28 0,8-98 23 0,0 0-23 15,-15 92 24-15,15-20-24 0,0-72 23 0,0 0-23 16,0 49 23-16,0-18-23 0,0-31 18 0,0 0-18 15,6 18 19-15,11-13-19 0,-17-5 12 0,0 0-12 16,24 0 12-16,4-5-12 0,-28 5 7 0,0 0-7 16,38-9 8-16,-4-3-8 0,1 1-1028 0</inkml:trace>
  <inkml:trace contextRef="#ctx0" brushRef="#br0" timeOffset="84711.87">21576 15084 729 0,'0'0'0'0,"0"0"0"16,0 12 0-16,0-12 6 0,0 0-6 0,0 0 7 15,-9 11-7-15,9-11 3 0,0 0-3 0,-6 12 3 16,-5 11-3-16,11-23 9 0,0 0-9 0,-9 40 10 0,-3 3-10 16,12-43 12-16,0 0-12 0,-5 61 12 0,8 8-12 15,-3-69 18-15,0 0-18 0,11 72 19 0,1-6-19 16,-12-66 29-16,0 0-29 0,26 52 30 0,-3-23-30 15,-23-29 32-15,0 0-32 0,23 17 33 0,8 0-33 16,-31-17 33-16,0 0-33 0,38 6 34 0,17-6-34 16,-55 0 33-16,0 0-33 0,60-12 33 0,1-8-33 15,-61 20 32-15,0 0-32 0,61-37 33 0,-24-15-33 0,-37 52 29 16,0 0-29-16,38-66 30 0,-15-12-30 0,-23 78 30 16,0 0-30-16,17-69 30 0,-17 14-30 0,0 55 28 15,0 0-28-15,-17-43 28 0,2 3-28 0,15 40 26 16,0 0-26-16,-20-26 27 0,-6 12-27 0,26 14 28 0,0 0-28 15,-29-9 29-15,-17 6-29 0,46 3 22 0,0 0-22 16,-46 0 22-16,20 0-22 0,26 0 13 0,0 0-13 16,-20-3 14-16,5 6-14 0,15-3 3 0,0 0-3 15,-14 9 3-15,2 8-3 0,7 0-1074 0</inkml:trace>
  <inkml:trace contextRef="#ctx0" brushRef="#br0" timeOffset="92753">20964 17589 897 0,'0'0'0'0,"0"0"0"15,0 0 0-15,0 0 0 0,0 0 0 0,12-3 1 16,-12 3-1-16,0 0 0 0,0 0 0 0,5-26 0 16,7-9 0-16,-12 35 5 0,0 0-5 0,17-43 6 15,6 0-6-15,-23 43 11 0,0 0-11 0,26-43 12 16,0 0-12-16,-26 43 18 0,0 0-18 0,26-38 19 0,3 1-19 15,-29 37 23-15,0 0-23 0,23-29 23 0,-9 15-23 16,-14 14 24-16,0 0-24 0,0 0 25 0,12-9-25 16,-12 9 22-16,0 0-22 0,0 0 22 0,12-9-22 15,-12 9 18-15,0 0-18 0,0 0 18 0,0 0-18 16,0 0 15-16,0 0-15 0,0 0 15 0,11-3-15 16,-11 3 12-16,0 0-12 0,6 12 13 0,3 11-13 15,-9-23 13-15,0 0-13 0,8 32 13 0,1 17-13 0,-9-49 15 16,0 0-15-16,11 60 16 0,-2 3-16 0,-9-63 18 15,0 0-18-15,9 69 18 0,-1 3-18 0,-8-72 20 16,0 0-20-16,12 69 20 0,-1-11-20 0,-11-58 17 0,0 0-17 16,12 43 18-16,-3-14-18 0,-9-29 15 0,0 0-15 15,8 20 15-15,-2-5-15 0,-6-15 11 0,0 0-11 16,3 8 11-16,-3-8-11 0,0 0 7 0,0 0-7 16,6 15 7-16,-6-15-7 0,0 0-1015 0</inkml:trace>
  <inkml:trace contextRef="#ctx0" brushRef="#br0" timeOffset="93456.05">21538 17194 639 0,'0'0'0'0,"0"0"0"0,12-8 0 16,-12 8 24-16,0 0-24 0,17-6 24 0,-6 3-24 15,-11 3 31-15,0 0-31 0,0 0 31 0,21-17-31 16,-21 17 33-16,0 0-33 0,11-18 34 0,15 7-34 16,-26 11 22-16,0 0-22 0,23-9 23 0,12 4-23 15,-35 5 17-15,0 0-17 0,35 0 17 0,-12 0-17 16,-23 0 20-16,0 0-20 0,23 0 20 0,3 5-20 0,-26-5 23 15,0 0-23-15,28 6 24 0,-2 8-24 0,-26-14 24 16,0 0-24-16,26 21 24 0,-14-7-24 0,-12-14 24 16,0 0-24-16,11 17 25 0,-11 3-25 0,0-20 22 0,0 0-22 15,0 29 22-15,-8 9-22 0,8-38 20 0,0 0-20 16,-17 46 20-16,-1-3-20 0,18-43 16 0,0 0-16 16,-14 43 17-16,2 3-17 0,12-46 16 0,0 0-16 15,-11 49 16-15,2-6-16 0,9-43 14 0,0 0-14 16,-9 38 14-16,9-13-14 0,0-25 14 0,0 0-14 15,0 24 14-15,9-1-14 0,-9-23 12 0,0 0-12 16,9 23 13-16,2-3-13 0,-11-20 11 0,0 0-11 0,18 26 12 16,10-3-12-16,-28-23 16 0,0 0-16 0,35 23 16 15,0-12-16-15,-35-11 18 0,0 0-18 0,34 9 19 16,18-6-19-16,-52-3 20 0,0 0-20 0,43 5 21 16,-19-2-21-16,-24-3 24 0,0 0-24 0,20 3 25 15,6 3-25-15,-26-6 22 0,0 0-22 0,23 3 23 16,0-9-23-16,-23 6 18 0,0 0-18 0,14-9 19 15,-2-2-19-15,-12 11 17 0,0 0-17 0,9-12 18 16,-9 12-18-16,0 0 14 0,0 0-14 0,11-14 15 0,-11 14-15 16,0 0 11-16,0 0-11 0,0 0 11 0,0 0-11 15,0 0 7-15,0 0-7 0,9-6 7 0,-9 6-7 16,0 0 4-16,0 0-4 0,0 12 5 0,0-12-5 16,0 0 1-16,0 0-1 0,0 0 2 0,0 11-2 15,0-11 0-15,0 0 0 0,0 0 0 0,0 0 0 16,0 0-1-16,0 0 1 0,0 12 0 0,0-12 0 0,0 0-2 15,0 0 2-15,0 0-2 0,0 0 2 0,0 0-5 16,0 0 5-16,0 11-4 0,0-11 4 0,0 0-12 16,0 0 12-16,0 0-11 0,0 0 11 0,0 0-25 0,0 0 25 15,0 12-24-15,0-12 24 0,0 0-1140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5T10:09:01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4626 5844 449 0,'0'0'0'0,"0"0"0"0,0 0 0 16,0 0 24-16,0 0-24 0,0 0 25 0,0-34-25 0,0 34 80 16,0 0-80-16,-6 20 80 0,-3 23-80 0,9-43 97 15,0 0-97-15,-2 61 98 0,2 13-98 0,0-74 73 16,0 0-73-16,0 95 74 0,0 12-74 0,0-107 43 0,0 0-43 15,0 129 43-15,0 36-43 0,0-165 32 0,0 0-32 16,-9 161 32-16,-3-26-32 0,12-135 30 16,0 0-30-16,-8 118 30 0,-1-14-30 0,9-104 27 0,0 0-27 15,0 75 27-15,3-18-27 0,-3-57 23 0,0 0-23 16,6 46 24-16,-6-17-24 0,0-29 21 0,0 0-21 16,0 17 21-16,0-2-21 0,0-15 17 0,0 0-17 15,0 0 17-15,0 0-17 0,0 0 12 0,0 0-12 16,14 5 13-16,-14-5-13 0,0 0 9 0,0 0-9 0,17-34 10 15,-11-15-10-15,-6 49 8 0,0 0-8 0,9-58 9 16,8-8-9-16,-17 66 5 0,0 0-5 16,18-60 6-16,2 11-6 0,-20 49 3 0,0 0-3 0,8-52 4 15,1-14-4-15,-9 66 2 0,0 0-2 0,12-75 3 16,-4-9-3-16,-8 84 1 0,0 0-1 0,9-86 2 16,0 17-2-16,-9 69 0 0,0 0 0 0,11-49 0 15,-2 12 0-15,-9 37-1 0,0 0 1 0,8-26-1 0,-2 11 1 16,3 1-1044-16</inkml:trace>
  <inkml:trace contextRef="#ctx0" brushRef="#br0" timeOffset="250.01">4773 6754 628 0,'0'0'0'0,"0"0"0"0,14 37 0 0,-14-37 4 0,0 0-4 16,9 29 5-16,3 3-5 0,-12-32 9 0,0 0-9 15,17 23 10-15,0 6-10 0,-17-29 9 0,0 0-9 16,20 28 10-16,6 10-10 0,-26-38 10 0,0 0-10 16,29 32 11-16,-11-12-11 0,-18-20 11 0,0 0-11 15,20 20 11-15,3 0-11 0,-23-20 11 0,0 0-11 16,26 11 11-16,17 13-11 0,-5-10-495 0</inkml:trace>
  <inkml:trace contextRef="#ctx0" brushRef="#br0" timeOffset="621.15">5272 6863 684 0,'0'0'0'0,"0"0"0"0,-11 0 0 15,11 0-13-15,0 0 13 0,-9 6-12 0,9-6 12 16,0 0-38-16,0 0 38 0,-23 17-38 0,6 6 38 16,17-23 4-16,0 0-4 0,-18 26 5 0,10 12-5 15,8-38 36-15,0 0-36 0,-3 40 36 0,6 6-36 16,-3-46 67-16,0 0-67 0,14 38 67 0,9-15-67 16,-23-23 71-16,0 0-71 0,32 11 72 0,20-2-72 15,-52-9 59-15,0 0-59 0,52 0 60 0,-3-12-60 0,-49 12 46 16,0 0-46-16,43-8 46 0,-8-1-46 15,-35 9 33-15,0 0-33 0,29-14 34 0,-6 5-34 0,-23 9 27 16,0 0-27-16,8-15 27 0,-8 15-27 0,0 0 22 0,0 0-22 16,6-20 23-16,-20-8-23 0,14 28 19 0,0 0-19 15,-26-38 20-15,-18 6-20 0,44 32 16 0,0 0-16 16,-40-34 17-16,5 17-17 0,35 17 14 0,0 0-14 16,-26-15 14-16,6 12-14 0,20 3 12 0,0 0-12 15,-8 0 12-15,8 0-12 0,0 0 8 0,0 0-8 16,0 12 8-16,8 2-8 0,4 1-1034 0</inkml:trace>
  <inkml:trace contextRef="#ctx0" brushRef="#br0" timeOffset="1087.26">5722 6843 494 0,'0'0'0'0,"0"0"0"0,0 0 0 0,0 0-1 16,0 0 1-16,15 17-1 0,-10-5 1 0,-5-12 5 0,0 0-5 16,9 17 5-16,0 12-5 0,-9-29 15 0,0 0-15 15,14 32 16-15,-2 2-16 0,-12-34 24 0,0 0-24 16,17 38 24-16,3 5-24 0,-20-43 38 0,0 0-38 16,20 32 39-16,-11-18-39 0,-9-14 50 0,0 0-50 15,14 9 51-15,4-12-51 0,-18 3 61 0,0 0-61 16,29-12 62-16,0-5-62 0,-29 17 60 0,0 0-60 15,23-29 61-15,-6-3-61 0,-17 32 62 0,0 0-62 16,20-34 63-16,-3-4-63 0,-17 38 59 0,0 0-59 0,18-31 60 16,-7 16-60-16,-11 15 47 0,0 0-47 0,0 0 47 15,15-14-47-15,-15 14 31 0,0 0-31 0,0 0 32 16,8-9-32-16,-8 9 11 0,0 0-11 0,0 0 11 16,26 18-11-16,3-4-1010 0</inkml:trace>
  <inkml:trace contextRef="#ctx0" brushRef="#br0" timeOffset="1484.41">6331 6904 785 0,'0'0'0'0,"0"0"0"0,-12-15 0 15,12 15 2-15,0 0-2 0,0 0 2 0,-2-14-2 16,2 14 3-16,0 0-3 0,0 0 4 0,-18-6-4 15,18 6 12-15,0 0-12 0,0 0 12 0,-11-6-12 0,11 6 19 16,0 0-19-16,-15 12 20 0,4 8-20 0,11-20 29 16,0 0-29-16,-15 26 29 0,4 0-29 0,11-26 33 15,0 0-33-15,-3 17 33 0,3 3-33 0,0-20 31 0,0 0-31 16,3 15 31-16,0-7-31 0,-3-8 28 0,0 0-28 16,0 0 29-16,26 15-29 0,-26-15 21 0,0 0-21 15,14 3 22-15,6 8-22 0,-20-11 15 0,0 0-15 16,26 14 16-16,-14-2-16 0,-12-12 13 0,0 0-13 15,20 11 13-15,0-11-13 0,-20 0 11 0,0 0-11 16,9 0 11-16,8 6-11 0,-17-6 10 0,0 0-10 0,15 3 10 16,8 3-10-16,-23-6 11 0,0 0-11 15,17 0 11-15,3 0-11 0,-20 0 5 0,0 0-5 0,9-6 5 16,-1 3-5-16,-8 3 1 0,0 0-1 0,0 0 2 16,21 3-2-16,-21-3 0 0,0 0 0 0,8 9 0 15,12 11 0-15,1 0-900 0</inkml:trace>
  <inkml:trace contextRef="#ctx0" brushRef="#br0" timeOffset="1918.52">6801 5853 393 0,'0'0'0'16,"0"0"0"-16,6 14 0 0,-6-14 0 0,0 0 0 15,6 23 0-15,2 9 0 0,-8-32-1 0,0 0 1 0,9 55 0 16,0 28 0-16,-9-83 13 0,0 0-13 0,6 110 14 16,-1 22-14-16,-5-132 38 0,0 0-38 0,0 158 38 15,-5 18-38-15,5-176 49 0,0 0-49 0,-15 170 49 16,-2-29-49-16,17-141 53 0,0 0-53 0,-6 126 54 15,6-28-54-15,0-98 47 0,0 0-47 0,6 72 48 0,-6-34-48 16,0-38 37-16,0 0-37 0,0 0 38 16,34 0-38-16,1 0-593 0</inkml:trace>
  <inkml:trace contextRef="#ctx0" brushRef="#br0" timeOffset="2287.55">6997 6970 830 0,'0'0'0'0,"0"0"0"0,18 14 0 0,-18-14 5 16,0 0-5-16,14 3 6 0,-14-3-6 16,0 0 17-16,0 0-17 0,17-3 18 0,-5 3-18 0,-12 0 24 15,0 0-24-15,17 0 24 0,-2-5-24 0,-15 5 23 0,0 0-23 16,17-6 24-16,3-3-24 0,-20 9 25 0,0 0-25 16,23-9 26-16,-17-5-26 0,-6 14 23 0,0 0-23 15,12-14 24-15,-12-4-24 0,0 18 19 0,0 0-19 16,0-14 19-16,0-6-19 0,0 20 16 0,0 0-16 15,-3-15 16-15,3 15-16 0,0 0 17 0,0 0-17 16,-15-8 17-16,1 19-17 0,14-11 16 0,0 0-16 16,-23 32 17-16,0 20-17 0,23-52 13 0,0 0-13 15,-20 60 13-15,8 6-13 0,12-66 13 0,0 0-13 0,-14 67 13 16,8-24-13-16,6-43 13 0,0 0-13 0,6 34 14 16,2-8-14-16,-8-26 12 0,0 0-12 0,23 9 13 15,6-3-13-15,-29-6 11 0,0 0-11 0,46 0 12 16,3-6-12-16,-49 6 10 0,0 0-10 0,52-9 11 15,-6-5-11-15,-46 14 2 0,0 0-2 0,38-12 3 16,-15 1-3-16,-23 11 0 0,0 0 0 0,23-14 0 16,-8-7 0-16,2 4-960 0</inkml:trace>
  <inkml:trace contextRef="#ctx0" brushRef="#br0" timeOffset="2573.57">7502 7027 819 0,'0'0'0'0,"0"0"0"0,9 23 0 0,-9-23-2 16,0 0 2-16,0 18-1 0,0 11 1 0,0-29-7 16,0 0 7-16,0 20-6 0,0-9 6 0,0-11 2 15,0 0-2-15,0 0 3 0,6 15-3 0,-6-15 21 16,0 0-21-16,0 0 21 0,23 5-21 0,-23-5 47 16,0 0-47-16,17-8 48 0,-2 2-48 0,-15 6 52 0,0 0-52 15,23-6 52-15,-9 3-52 0,-14 3 45 0,0 0-45 16,17 6 45-16,-2 11-45 0,-15-17 36 0,0 0-36 15,23 18 36-15,-9 8-36 0,-14-26 28 0,0 0-28 16,18 17 28-16,-10-6-28 0,-8-11 21 0,0 0-21 16,0 0 21-16,15 9-21 0,-15-9 14 0,0 0-14 15,0 0 15-15,23-14-15 0,-23 14 3 0,0 0-3 0,23-6 4 16,0 3-4-16,0 3-949 0</inkml:trace>
  <inkml:trace contextRef="#ctx0" brushRef="#br0" timeOffset="2852.59">8036 6069 852 0,'0'0'0'0,"0"0"0"0,35 34 0 16,-35-34-16-16,0 0 16 0,26 44-16 0,2 2 16 15,-28-46-20-15,0 0 20 0,21 66-20 0,2 23 20 16,-23-89 0-16,0 0 0 0,23 118 0 0,-9 17 0 16,-14-135 7-16,0 0-7 0,18 139 7 0,-13-36-7 0,-5-103 24 15,0 0-24-15,3 89 24 0,3-11-24 0,-6-78 31 16,0 0-31-16,6 55 32 0,-6-23-32 0,0-32 18 16,0 0-18-16,0 14 19 0,8 9-19 0,1-3-647 0</inkml:trace>
  <inkml:trace contextRef="#ctx0" brushRef="#br0" timeOffset="2986.6">8232 6889 751 0,'0'0'0'16,"0"0"0"-16,23-5 0 0,-23 5-1 0,0 0 1 15,21-3 0-15,-4-6 0 0,-17 9-2 0,0 0 2 0,20-9-2 16,3-2 2-16,-23 11 0 0,0 0 0 16,32-17 0-16,-9-4 0 0,-23 21 0 0,0 0 0 0,32-14 1 15,5 5-1-15,1 1-501 0</inkml:trace>
  <inkml:trace contextRef="#ctx0" brushRef="#br0" timeOffset="3937.86">10307 6391 527 0,'0'0'0'0,"0"0"0"0,0 0 0 0,0 0-2 0,0 0 2 15,-3-14-2-15,3 14 2 0,0 0 1 0,0 0-1 16,0 0 2-16,-18-6-2 0,18 6 7 0,0 0-7 16,-14 0 7-16,-15 0-7 0,29 0 16 0,0 0-16 15,-32 9 17-15,-5 17-17 0,37-26 19 0,0 0-19 16,-38 40 20-16,7 12-20 0,31-52 19 0,0 0-19 16,-29 63 20-16,11 26-20 0,18-89 23 0,0 0-23 0,-17 78 24 15,11-20-24-15,6-58 26 0,0 0-26 0,3 40 26 16,6-8-26-16,-9-32 23 0,0 0-23 0,14 23 24 15,4-6-24-15,-18-17 21 0,0 0-21 0,40 6 22 16,15-15-22-16,-55 9 17 0,0 0-17 0,52-20 17 16,-3-18-17-16,-49 38 12 0,0 0-12 0,37-43 13 15,-8 6-13-15,-29 37 11 0,0 0-11 0,18-32 11 16,-13-2-11-16,-5 34 8 0,0 0-8 0,0-32 9 0,-5-5-9 16,5 37 8-16,0 0-8 0,0-29 8 0,0 14-8 15,0 15 7-15,0 0-7 0,0 0 8 0,0-14-8 16,0 14 6-16,0 0-6 0,0 0 7 0,0 20-7 15,0-20 5-15,0 0-5 0,5 17 6 0,4 12-6 16,-9-29 5-16,0 0-5 0,11 32 6 0,10 2-6 16,-21-34 2-16,0 0-2 0,14 21 3 0,-5-7-3 15,-9-14 1-15,0 0-1 0,0 0 1 0,17 17-1 0,9-2-699 16</inkml:trace>
  <inkml:trace contextRef="#ctx0" brushRef="#br0" timeOffset="4975.93">10739 6495 415 0,'0'0'0'0,"0"0"0"16,0 11 0-16,0-11 9 0,0 0-9 0,0 0 10 0,0 12-10 15,0-12 18-15,0 0-18 0,0 14 19 0,9 30-19 16,-9-44 18-16,0 0-18 0,9 63 18 0,5 15-18 15,-14-78 23-15,0 0-23 0,15 77 24 0,-7 4-24 16,-8-81 23-16,0 0-23 0,6 80 24 0,-6 1-24 16,0-81 24-16,0 0-24 0,0 75 24 0,-6-9-24 15,6-66 24-15,0 0-24 0,0 58 24 0,0-21-24 16,0-37 19-16,0 0-19 0,-6 32 20 0,6-24-20 0,0-8 18 16,0 0-18-16,0 0 18 0,-11-17-18 0,11 17 17 15,0 0-17-15,-15-29 17 0,-8-17-17 0,23 46 19 16,0 0-19-16,-20-54 19 0,3-1-19 0,17 55 20 0,0 0-20 15,-12-61 20-15,1-5-20 0,11 66 19 16,0 0-19-16,-15-66 20 0,15-9-20 0,0 75 18 0,0 0-18 16,0-80 19-16,15-18-19 0,-15 98 14 0,0 0-14 15,23-87 14-15,9 18-14 0,-32 69 12 0,0 0-12 16,37-49 12-16,15 18-12 0,-52 31 10 0,0 0-10 16,55-23 11-16,8 20-11 0,-63 3 10 0,0 0-10 15,67 11 10-15,-7 12-10 0,-60-23 9 0,0 0-9 0,49 29 10 16,-11 0-10-16,-38-29 9 0,0 0-9 0,29 46 9 15,-9 14-9-15,-20-60 8 0,0 0-8 0,6 64 9 16,-15-1-9-16,9-63 8 0,0 0-8 0,-26 52 9 16,-17-12-9-16,43-40 7 0,0 0-7 0,-46 38 7 15,5-15-7-15,41-23 10 0,0 0-10 0,-29 14 10 16,6-14-10-16,23 0 13 0,0 0-13 0,-17-6 13 16,17 6-13-16,0 0 5 0,0 0-5 0,0-14 6 0,3 2-6 15,3 1-837-15</inkml:trace>
  <inkml:trace contextRef="#ctx0" brushRef="#br0" timeOffset="5388.05">11374 6535 751 0,'0'0'0'0,"0"0"0"0,-6-11 0 0,6 11-4 0,0 0 4 15,0 0-4-15,0 0 4 0,0 0-19 0,0 0 19 16,0 0-18-16,-17 3 18 0,17-3 1 0,0 0-1 16,-12 23 2-16,-2 20-2 0,14-43 12 0,0 0-12 15,-12 52 12-15,-2-6-12 0,14-46 25 0,0 0-25 16,-9 49 26-16,4 11-26 0,5-60 28 0,0 0-28 16,0 52 29-16,-9-18-29 0,9-34 25 0,0 0-25 15,0 32 26-15,9-12-26 0,-9-20 17 0,0 0-17 16,17 17 18-16,9 1-18 0,-26-18 14 0,0 0-14 15,35 14 14-15,8-2-14 0,-43-12 12 0,0 0-12 0,40 0 12 16,-2-6-12-16,-38 6 7 0,0 0-7 0,26-6 8 16,0-2-8-16,-26 8 5 0,0 0-5 0,14-18 5 15,-5-8-5-15,-9 26 4 0,0 0-4 0,0-37 5 16,-15-9-5-16,15 46 5 0,0 0-5 0,-17-46 5 16,-12 5-5-16,29 41 5 0,0 0-5 0,-29-40 6 15,12 3-6-15,17 37 2 0,0 0-2 0,-9-26 2 0,4 14-2 16,5 12 0-16,0 0 0 0,0 0 0 0,14 0 0 15,0 0-719-15</inkml:trace>
  <inkml:trace contextRef="#ctx0" brushRef="#br0" timeOffset="5755.08">11911 5830 718 0,'0'0'0'15,"0"0"0"-15,-6 29 0 0,6-29 0 0,0 0 0 0,0 52 1 16,6 51-1-16,-6-103 5 0,0 0-5 0,8 118 6 16,-2-3-6-16,-6-115 20 0,0 0-20 0,9 130 20 15,-18 17-20-15,9-147 23 0,0 0-23 0,-11 141 23 16,11-38-23-16,0-103 25 0,0 0-25 0,11 75 25 16,6-29-25-16,-17-46 23 0,0 0-23 0,23 32 23 15,6-12-23-15,-29-20 18 0,0 0-18 0,38 0 19 16,20-23-19-16,-1-6-652 0</inkml:trace>
  <inkml:trace contextRef="#ctx0" brushRef="#br0" timeOffset="6056.2">12323 6512 695 0,'0'0'0'0,"0"0"0"0,-14-14 0 15,14 14 0-15,0 0 0 0,-17-3 0 0,2 6 0 0,15-3 0 16,0 0 0-16,-23 20 0 0,-12 32 0 0,35-52 7 15,0 0-7-15,-31 60 8 0,-1 12-8 0,32-72 39 16,0 0-39-16,-23 69 40 0,17-26-40 0,6-43 61 0,0 0-61 16,-6 29 61-16,12-14-61 0,-6-15 57 0,0 0-57 15,20 2 58-15,21-4-58 0,-41 2 47 0,0 0-47 16,52-15 47-16,17-5-47 0,-69 20 31 0,0 0-31 16,69-23 31-16,3 9-31 0,-72 14 22 0,0 0-22 15,58-6 23-15,-18 12-23 0,-40-6 15 0,0 0-15 16,29 5 16-16,-9 10-16 0,-20-15 7 0,0 0-7 0,12 17 8 15,-6 3-8-15,-6-20 5 0,0 0-5 0,8 20 6 16,-2-2-6-16,-6-18 4 0,0 0-4 0,17 8 4 16,6 1-4-16,-23-9 2 0,0 0-2 0,38 20 3 15,11 3-3-15,0 6-913 0</inkml:trace>
  <inkml:trace contextRef="#ctx0" brushRef="#br0" timeOffset="6223.21">12874 6947 852 0,'0'0'0'0,"0"0"0"0,9-12 0 16,-9 12-1-16,0 0 1 0,14-17 0 0,4-26 0 15,-18 43 0-15,0 0 0 0,37-61 0 0,24-22 0 16,-61 83 2-16,0 0-2 0,72-95 2 0,26 6-2 16,-98 89 1-16,0 0-1 0,112-72 2 0,-5 20-2 15,-6 0-584-15</inkml:trace>
  <inkml:trace contextRef="#ctx0" brushRef="#br0" timeOffset="42042.09">4727 8360 595 0,'0'0'0'0,"0"0"0"0,0 0 0 0,0 0 17 15,0 0-17-15,6 46 17 0,2-46-17 0,-8 0 58 0,0 0-58 16,23-14 59-16,21-1-59 0,-44 15 69 0,0 0-69 16,72-17 69-16,35 6-69 0,-107 11 77 0,0 0-77 15,121-12 78-15,17 12-78 0,-138 0 40 0,0 0-40 16,130-3 41-16,-15 3-41 0,-115 0 31 0,0 0-31 15,99 3 31-15,-7 3-31 0,-92-6 16 0,0 0-16 16,69 11 16-16,-17 4-16 0,-52-15 3 0,0 0-3 16,32 17 4-16,-9 3-4 0,0-5-856 0</inkml:trace>
  <inkml:trace contextRef="#ctx0" brushRef="#br0" timeOffset="42342.18">5529 8406 729 0,'0'0'0'0,"6"23"0"0,-3 29 0 0,-3-52 9 15,0 0-9-15,5 72 10 0,-10 29-10 0,5-101 9 16,0 0-9-16,0 115 9 0,-9 3-9 0,9-118 22 16,0 0-22-16,-6 118 23 0,0-20-23 0,6-98 20 15,0 0-20-15,-5 89 21 0,-10-5-21 0,15-84 15 16,0 0-15-16,-6 66 15 0,12-14-15 0,-6-52 13 0,0 0-13 16,9 40 14-16,2-8-14 0,7-1-622 0</inkml:trace>
  <inkml:trace contextRef="#ctx0" brushRef="#br0" timeOffset="42559.2">5287 9342 639 0,'0'0'0'0,"0"0"0"16,14 5 0-16,-14-5 0 0,0 0 0 0,14 3 0 15,1-6 0-15,-15 3 0 0,0 0 0 0,29-5 0 16,17-4 0-16,-46 9 5 0,0 0-5 0,46-9 5 15,0 9-5-15,-46 0 9 0,0 0-9 0,41 0 9 16,-1 0-9-16,-40 0 12 0,0 0-12 0,43 6 12 0,-11 3-12 16,-32-9 18-16,0 0-18 0,35 3 18 0,28 11-18 15,-2 1-486-15</inkml:trace>
  <inkml:trace contextRef="#ctx0" brushRef="#br0" timeOffset="46562.87">6343 9080 516 0,'0'0'0'15,"0"0"0"-15,0 0 0 0,0 0 5 0,0 0-5 16,0 0 6-16,0 0-6 0,0 0 14 0,0 0-14 0,0 0 14 15,0 0-14-15,0 0 24 0,0 0-24 0,-12 0 24 16,-2 0-24-16,14 0 28 0,0 0-28 0,-21 6 29 16,10 2-29-16,11-8 25 0,0 0-25 0,-15 9 25 15,-8 5-25-15,23-14 22 0,0 0-22 0,-23 23 23 16,0 6-23-16,23-29 20 0,0 0-20 0,-23 40 20 16,12 12-20-16,11-52 16 0,0 0-16 0,-9 52 17 15,9-9-17-15,0-43 12 0,0 0-12 0,6 38 13 16,8-4-13-16,-14-34 8 0,0 0-8 0,17 32 8 0,12 5-8 15,-29-37 6-15,0 0-6 0,32 29 6 0,0-20-6 16,-32-9 5-16,0 0-5 0,37-3 6 0,15-23-6 16,-52 26 5-16,0 0-5 0,55-38 6 0,-3-2-6 15,-52 40 7-15,0 0-7 0,46-49 8 0,-6 9-8 16,-40 40 12-16,0 0-12 0,29-43 13 0,-11 5-13 16,-18 38 14-16,0 0-14 0,5-31 15 0,-10 2-15 0,5 29 15 15,0 0-15-15,-18-29 16 0,-25 0-16 0,43 29 18 16,0 0-18-16,-49-23 18 0,6 9-18 0,43 14 15 15,0 0-15-15,-41-9 16 0,15 9-16 0,26 0 15 16,0 0-15-16,-20 0 16 0,6 0-16 0,14 0 4 0,0 0-4 16,-9 9 4-16,9-9-4 0,0 0 0 0,0 0 0 15,-6 20 1-15,12 3-1 0,3-6-773 0</inkml:trace>
  <inkml:trace contextRef="#ctx0" brushRef="#br0" timeOffset="46979.99">6813 9088 606 0,'0'0'0'0,"0"0"0"16,17 21 0-16,-17-21 0 0,0 0 0 0,9 17 0 0,-3-3 0 15,-6-14-2-15,0 0 2 0,2 15-1 0,-2-1 1 16,0-14 3-16,0 0-3 0,0 29 4 0,0 14-4 16,0-43 17-16,0 0-17 0,0 37 17 0,0-5-17 15,0-32 29-15,0 0-29 0,0 14 29 0,0-14-29 16,0 0 37-16,0 0-37 0,0 15 38 0,0-15-38 16,0 0 34-16,0 0-34 0,15-20 34 0,5-12-34 15,-20 32 27-15,0 0-27 0,17-46 28 0,6 11-28 16,-23 35 21-16,0 0-21 0,18-23 21 0,-10 9-21 15,-8 14 18-15,0 0-18 0,0 0 19 0,21-14-19 0,-21 14 13 16,0 0-13-16,14-6 14 0,-5 6-14 0,-9 0 10 0,0 0-10 16,14 6 10-16,-5 8-10 0,-9-14 9 0,0 0-9 15,14 23 9-15,-5-6-9 0,-9-17 8 0,0 0-8 16,14 20 9-16,-8 4-9 0,-6-24 7 0,0 0-7 16,17 20 7-16,-8-6-7 0,-9-14 5 0,0 0-5 15,14 9 6-15,1-1-6 0,-1 4-755 0</inkml:trace>
  <inkml:trace contextRef="#ctx0" brushRef="#br0" timeOffset="47297.01">7306 9250 662 0,'0'0'0'0,"0"0"0"15,29 23 0-15,-29-23 0 0,0 0 0 0,23 14 1 16,-9-5-1-16,-14-9 0 0,0 0 0 0,24 0 0 16,4-18 0-16,-28 18 2 0,0 0-2 0,35-14 3 15,3-9-3-15,-38 23 7 0,0 0-7 0,26-17 7 16,-1-1-7-16,-25 18 16 0,0 0-16 0,15-20 17 15,-6 6-17-15,-9 14 24 0,0 0-24 0,0-17 24 0,-6-4-24 16,6 21 26-16,0 0-26 0,-15-17 26 0,-2-3-26 16,17 20 23-16,0 0-23 0,-23-3 24 0,-9 12-24 15,32-9 21-15,0 0-21 0,-29 14 22 0,-8 24-22 16,37-38 17-16,0 0-17 0,-26 37 17 0,3 9-17 16,23-46 12-16,0 0-12 0,-12 52 13 0,9 5-13 15,3-57 11-15,0 0-11 0,9 52 11 0,14-14-11 16,-23-38 8-16,0 0-8 0,29 29 9 0,6-6-9 0,-35-23 6 15,0 0-6-15,43 14 7 0,3-20-7 0,-46 6 1 16,0 0-1-16,46-3 2 0,-8-5-2 0,-38 8 0 16,0 0 0-16,37-6 0 0,18-6 0 0,-3 4-705 0</inkml:trace>
  <inkml:trace contextRef="#ctx0" brushRef="#br0" timeOffset="47797.11">7785 9123 471 0,'0'0'0'0,"0"0"0"15,-6 17 0-15,6-17-1 0,0 0 1 0,0 0 0 16,-5 15 0-16,5-15-1 0,0 0 1 0,0 0 0 16,0 0 0-16,0 0 0 0,0 0 0 0,0 0 0 15,0 14 0-15,0-14 0 0,0 0 0 0,0 0 0 16,0 0 0-16,0 0 0 0,0 0 0 0,0 0 0 0,0 0 0 15,0 0 0-15,0 0 0 0,0 0 1 0,0 0-1 16,0 0 0-16,0 0 0 0,0 0 1 0,0 0-1 16,0 0 0-16,0 0 0 0,11 3 1 0,-11-3-1 15,0 0 0-15,0 0 0 0,0 0 0 0,0 0 0 16,0 0 0-16,0 0 0 0,0 0 0 0,0 0 0 16,0 0-2-16,0 0 2 0,6 20-1 0,-6-6 1 15,0-14-4-15,0 0 4 0,0 15-3 0,0 5 3 16,0-20-5-16,0 0 5 0,-3 20-4 0,3-5 4 15,0-15-5-15,0 0 5 0,0 11-4 0,0-11 4 0,0 0-1 16,0 0 1-16,0 0 0 0,0 0 0 0,0 0 0 0,0 0 0 16,20-9 0-16,0-19 0 0,-20 28 2 15,0 0-2-15,44-38 3 0,-1 1-3 0,-43 37 9 0,0 0-9 16,40-29 10-16,-11 6-10 0,-29 23 21 0,0 0-21 16,26-12 21-16,0 12-21 0,-26 0 27 0,0 0-27 15,35 6 28-15,-9 17-28 0,-26-23 33 0,0 0-33 16,28 23 33-16,-13-3-33 0,-15-20 46 0,0 0-46 15,14 18 46-15,4 2-46 0,-18-20 41 0,0 0-41 16,20 14 41-16,3-2-41 0,-23-12 35 0,0 0-35 16,29 6 35-16,3-12-35 0,-1 0-596 0</inkml:trace>
  <inkml:trace contextRef="#ctx0" brushRef="#br0" timeOffset="49652.91">8714 8213 438 0,'0'0'0'15,"0"0"0"-15,9 32 0 0,-9-32 7 0,0 0-7 16,5 46 7-16,1 32-7 0,-6-78 22 0,0 0-22 0,0 83 22 16,0 7-22-16,0-90 21 0,0 0-21 0,-6 97 22 15,-17 10-22-15,23-107 26 0,0 0-26 0,-17 86 27 16,3-17-27-16,14-69 14 0,0 0-14 0,-9 46 15 15,18-17-15-15,-9-29 12 0,0 0-12 0,14 15 13 16,12-21-13-16,-26 6 14 0,0 0-14 0,32-9 14 16,2-5-14-16,-34 14 14 0,0 0-14 0,38-12 15 0,8 12-15 15,-46 0 15-15,0 0-15 0,46 12 15 0,-5 5-15 16,-41-17 15-16,0 0-15 0,31 26 16 0,-2 3-16 16,-29-29 12-16,0 0-12 0,18 26 12 0,-4-6-12 15,-14-20 11-15,0 0-11 0,9 26 11 0,-4 0-11 16,-5-26 10-16,0 0-10 0,-8 23 10 0,-15 0-10 15,23-23 9-15,0 0-9 0,-32 28 9 0,-17-13-9 16,49-15 10-16,0 0-10 0,-58 8 11 0,-2-2-11 16,60-6 11-16,0 0-11 0,-61-11 12 0,3-7-12 0,58 18 11 15,0 0-11-15,-34-14 11 0,13 0-11 0,21 14 11 16,0 0-11-16,-11-6 11 0,11 6-11 0,0 0 8 16,0 0-8-16,-12-3 9 0,12 3-9 0,0 0 7 0,0 0-7 15,0 0 7-15,0 0-7 0,0 0 6 0,0 0-6 16,0 0 7-16,12 9-7 0,-12-9 4 0,0 0-4 15,23 20 5-15,9 6-5 0,-32-26 0 0,0 0 0 16,37 26 0-16,-2-3 0 0,2 0-682 0</inkml:trace>
  <inkml:trace contextRef="#ctx0" brushRef="#br0" timeOffset="49849.93">9308 8976 740 0,'0'0'0'0,"0"17"0"16,0 24 0-16,0-41-3 0,0 0 3 0,0 46-2 16,0-9 2-16,0-37-15 0,0 0 15 0,-11 41-14 15,-6-4 14-15,17-37 2 0,0 0-2 0,-15 29 2 16,9-12-2-16,6-17 9 0,0 0-9 0,0 0 9 16,0 17-9-16,0-17 15 0,0 0-15 0,6-20 15 0,14-20-15 15,3 0-509-15</inkml:trace>
  <inkml:trace contextRef="#ctx0" brushRef="#br0" timeOffset="49998.94">9288 8691 583 0,'0'0'0'0,"0"0"0"0,-8 17 0 0,8-17 5 15,0 0-5-15,-9 15 6 0,9 2-6 0,0-17 12 16,0 0-12-16,0 20 12 0,14 21-12 0,-14-41 5 0,0 0-5 16,18 46 5-16,10-3-5 0,-28-43 1 0,0 0-1 15,47 40 2-15,5 0-2 0,11 4-414 16</inkml:trace>
  <inkml:trace contextRef="#ctx0" brushRef="#br0" timeOffset="50169.81">9675 9111 527 0,'0'0'0'16,"0"12"0"-16,-6 20 0 0,6-32 2 0,0 0-2 15,-9 23 2-15,4-9-2 0,5-14 8 0,0 0-8 16,0 0 8-16,0 0-8 0,0 0 37 0,0 0-37 16,0 0 37-16,0 0-37 0,0 0 49 0,0 0-49 0,14-14 49 15,12-1-49-15,-26 15 48 0,0 0-48 0,35-14 49 16,-4 5-49-16,-31 9 43 0,0 0-43 0,29-6 44 15,3 12-44-15,-32-6 29 0,0 0-29 0,37 0 30 16,-14 0-30-16,-23 0 17 0,0 0-17 0,38 0 18 16,20 0-18-16,-1 0-688 0</inkml:trace>
  <inkml:trace contextRef="#ctx0" brushRef="#br0" timeOffset="50585.42">10206 8861 718 0,'0'0'0'0,"0"0"0"0,-32 0 0 15,32 0 0-15,0 0 0 0,-23 0 0 0,0 0 0 16,23 0 1-16,0 0-1 0,-32 9 1 0,-3 22-1 16,35-31 2-16,0 0-2 0,-31 38 2 0,8 14-2 15,23-52 10-15,0 0-10 0,-18 51 10 0,-5-5-10 0,23-46 24 16,0 0-24-16,-14 46 25 0,14-5-25 0,0-41 30 16,0 0-30-16,8 31 31 0,-2-13-31 0,-6-18 31 15,0 0-31-15,15 11 31 0,16-5-31 0,-31-6 23 0,0 0-23 16,41-6 24-16,14-20-24 0,-55 26 18 0,0 0-18 15,57-34 19-15,-11-9-19 0,-46 43 13 0,0 0-13 16,38-61 13-16,8-17-13 0,-46 78 9 0,0 0-9 16,32-95 10-16,-6-11-10 0,-26 106 7 0,0 0-7 15,20-109 8-15,-11 11-8 0,-9 98 5 0,0 0-5 16,0-101 6-16,0 0-6 0,0 101 7 0,0 0-7 16,0-95 7-16,2 29-7 0,-2 66 6 0,0 0-6 15,12-46 6-15,-12 20-6 0,0 26 5 0,0 0-5 0,9 12 5 16,-1 34-5-16,-8-46 4 0,0 0-4 0,6 72 4 15,-12 11-4-15,6-83 3 0,0 0-3 0,-8 98 4 16,-1 26-4-16,9-124 4 0,0 0-4 0,-12 135 4 16,24 3-4-16,-12-138 4 0,0 0-4 0,9 118 5 15,11-43-5-15,-20-75 3 0,0 0-3 0,26 52 3 16,3-23-3-16,-29-29 0 0,0 0 0 0,14 17 1 16,9-11-1-16,-8-1-800 0</inkml:trace>
  <inkml:trace contextRef="#ctx0" brushRef="#br0" timeOffset="50824.44">10572 8999 628 0,'0'0'0'0,"0"0"0"0,0 29 0 16,0-29-1-16,0 0 1 0,0 17-1 0,0 3 1 15,0-20-6-15,0 0 6 0,0 21-5 0,3-4 5 0,-3-17 0 16,0 0 0-16,11 8 0 0,-5-2 0 0,-6-6 6 16,0 0-6-16,18 15 6 0,-4-13-6 0,-14-2 16 15,0 0-16-15,23 0 17 0,0-2-17 0,-23 2 25 0,0 0-25 16,20-9 26-16,0 3-26 15,-20 6 22-15,0 0-22 0,15 0 23 0,-1 0-23 0,-14 0 20 0,0 0-20 16,12 0 20-16,-12 0-20 0,0 0 16 0,0 0-16 16,11 0 17-16,1 0-17 0,-12 0 16 0,0 0-16 15,20-6 16-15,-3-2-16 0,-17 8 8 0,0 0-8 16,29-15 9-16,0-2-9 0,-3 3-599 0</inkml:trace>
  <inkml:trace contextRef="#ctx0" brushRef="#br0" timeOffset="51068.46">10938 9022 595 0,'0'0'0'0,"0"0"0"15,0 0 0-15,0 0-1 0,0 0 1 0,0 15 0 16,0-15 0-16,0 0-3 0,0 0 3 0,0 0-3 16,0 14 3-16,0-14 0 0,0 0 0 0,0 0 1 15,3 9-1-15,-3-9 7 0,0 0-7 0,0 0 8 16,18 11-8-16,-18-11 22 0,0 0-22 0,17 3 23 16,0 3-23-16,-17-6 36 0,0 0-36 0,23 0 37 0,0 0-37 15,-23 0 34-15,0 0-34 0,23 0 35 0,-8 0-35 16,-15 0 31-16,0 0-31 0,17 0 32 0,3-6-32 15,-20 6 25-15,0 0-25 0,23-3 26 0,-5-3-26 16,-18 6 18-16,0 0-18 0,11 0 18 0,10 0-18 16,-21 0 8-16,0 0-8 0,17 0 8 0,-6-5-8 15,-11 5 0-15,0 0 0 0,15 0 1 0,8 0-1 16,-6 0-659-16</inkml:trace>
  <inkml:trace contextRef="#ctx0" brushRef="#br0" timeOffset="51368.55">11386 8850 606 0,'0'0'0'0,"0"0"0"0,-12 8 0 0,12-8-1 0,0 0 1 16,0 0-1-16,-23 12 1 0,23-12-5 0,0 0 5 16,-12 11-5-16,-5 9 5 0,17-20 2 0,0 0-2 15,-20 23 3-15,8 0-3 0,12-23 26 0,0 0-26 16,-5 15 26-16,5 2-26 0,0-17 53 0,0 0-53 16,5 20 54-16,7-5-54 0,-12-15 59 0,0 0-59 15,23 23 59-15,15 5-59 0,-38-28 44 0,0 0-44 0,43 29 45 16,12-6-45-16,-55-23 36 0,0 0-36 15,49 38 36-15,11-1-36 0,-60-37 25 0,0 0-25 16,58 43 26-16,-12-5-26 0,-46-38 21 0,0 0-21 0,38 37 22 16,-21-5-22-16,-17-32 21 0,0 0-21 0,0 37 21 15,-17 6-21-15,17-43 17 0,0 0-17 0,-38 46 18 16,-22 3-18-16,60-49 16 0,0 0-16 0,-64 41 17 16,-2-21-17-16,66-20 12 0,0 0-12 0,-72-3 13 0,11-26-13 15,61 29 8-15,0 0-8 0,-66-40 8 0,-9-6-8 16,2 0-902-16</inkml:trace>
  <inkml:trace contextRef="#ctx0" brushRef="#br0" timeOffset="116482.25">5062 10539 695 0,'0'0'0'0,"0"0"0"0,0 0 0 0,0 0 21 15,0 0-21-15,-15 32 22 0,15-32-22 0,0 0 76 0,0 0-76 16,0 11 77-16,0-11-77 0,0 0 88 0,0 0-88 16,29 0 88-16,26 0-88 0,-55 0 99 0,0 0-99 15,69-3 99-15,3-5-99 0,-72 8 43 0,0 0-43 16,87-17 44-16,-1 8-44 0,-86 9 56 0,0 0-56 15,98-12 56-15,18-2-56 0,-116 14 51 0,0 0-51 16,121-14 52-16,9-1-52 0,-130 15 42 0,0 0-42 0,104-8 43 16,-32 5-43-16,-72 3 36 0,0 0-36 0,49 3 36 15,-6 2-36-15,-43-5 25 0,0 0-25 0,23 3 26 16,-6-3-26-16,-17 0 19 0,0 0-19 0,0 0 20 16,0 0-20-16,0 0 11 0,0 0-11 0,15 15 12 15,-15-15-12-15,0 0-1318 0</inkml:trace>
  <inkml:trace contextRef="#ctx0" brushRef="#br0" timeOffset="116815.28">5965 10459 942 0,'0'0'0'0,"0"0"0"0,8 28 0 0,-8-28 14 0,0 0-14 15,6 18 15-15,3-4-15 0,-9-14 40 0,0 0-40 16,3 26 41-16,8 29-41 0,-11-55 42 0,0 0-42 16,17 83 42-16,-5 32-42 0,-12-115 28 0,0 0-28 15,11 130 28-15,-5-6-28 0,-6-124 25 0,0 0-25 16,3 109 25-16,-6-26-25 0,3-83 19 0,0 0-19 15,-6 67 20-15,6-18-20 0,0-49 12 0,0 0-12 16,6 34 12-16,3-14-12 0,-9-20 7 0,0 0-7 16,0 0 8-16,-6 12-8 0,6-12 2 0,0 0-2 0,0 0 2 15,0 0-2-15,0 0-933 0</inkml:trace>
  <inkml:trace contextRef="#ctx0" brushRef="#br0" timeOffset="117065.3">5760 11334 807 0,'0'0'0'0,"0"0"0"16,-18 20 0-16,18-20-3 0,0 0 3 0,-8 14-3 0,8-14 3 16,0 0 4-16,0 0-4 0,-12 12 4 0,12-12-4 15,0 0 23-15,0 0-23 0,0 0 23 0,0 0-23 16,0 0 38-16,0 0-38 0,29 5 38 0,6-7-38 16,-35 2 47-16,0 0-47 0,57-6 47 0,10 0-47 15,-67 6 42-15,0 0-42 0,69-3 42 0,0-3-42 16,-69 6 55-16,0 0-55 0,55 0 56 0,-17 0-56 15,-38 0 51-15,0 0-51 0,37-2 52 0,-14-1-52 16,-23 3 44-16,0 0-44 0,23-3 44 0,-8 3-44 0,-15 0 30 16,0 0-30-16,26-6 30 0,2 6-30 0,-28 0 12 15,0 0-12-15,26 6 12 0,3-3-12 0,-6 2-1062 16</inkml:trace>
  <inkml:trace contextRef="#ctx0" brushRef="#br0" timeOffset="117232.31">6544 11279 606 0,'0'0'0'0,"0"0"0"16,12 14 0-16,-12-14-2 0,0 0 2 0,0 0-2 16,0 0 2-16,0 0-28 0,0 0 28 0,0 0-27 15,0 0 27-15,0 0-351 0</inkml:trace>
  <inkml:trace contextRef="#ctx0" brushRef="#br0" timeOffset="117799.5">6870 11152 516 0,'0'0'0'0,"0"0"0"0,0 0 0 16,0 0 0-16,0 0 0 0,0 9 0 0,0-9 0 15,0 0-2-15,0 0 2 0,0 0-2 0,0 0 2 0,0 0-5 16,0 0 5-16,0 0-4 0,-2 14 4 16,2-14-10-16,0 0 10 0,0 0-10 0,0 12 10 0,0-1-303 15</inkml:trace>
  <inkml:trace contextRef="#ctx0" brushRef="#br0" timeOffset="120001.74">6732 11083 841 0,'0'0'0'0,"0"0"0"0,-9-6 0 0,9 6-17 0,0 0 17 15,0 0-16-15,-20 0 16 0,20 0-49 0,0 0 49 16,0 0-49-16,-20 9 49 0,20-9 5 0,0 0-5 15,-20 17 5-15,0 15-5 0,20-32 38 0,0 0-38 16,-12 49 39-16,6 6-39 0,6-55 65 0,0 0-65 16,6 54 65-16,3-13-65 0,-9-41 67 0,0 0-67 15,20 43 68-15,12 6-68 0,-32-49 47 0,0 0-47 16,37 40 47-16,9-20-47 0,-46-20 30 0,0 0-30 16,49 0 31-16,3-14-31 0,-52 14 22 0,0 0-22 0,41-23 22 15,-10 3-22-15,-31 20 17 0,0 0-17 0,23-23 17 16,-2-6-17-16,-21 29 13 0,0 0-13 0,5-29 14 15,4 6-14-15,-9 23 18 0,0 0-18 0,-9-23 18 16,-11-23-18-16,20 46 19 0,0 0-19 0,-29-43 20 16,-2 8-20-16,31 35 28 0,0 0-28 0,-26-26 29 15,-6 9-29-15,32 17 31 0,0 0-31 0,-23-3 31 16,-6 6-31-16,29-3 29 0,0 0-29 0,-23 12 30 16,9-4-30-16,14-8 23 0,0 0-23 0,-9 12 23 0,0-1-23 15,9-11 12-15,0 0-12 0,0 12 13 0,0-12-13 16,0 0-1175-16</inkml:trace>
  <inkml:trace contextRef="#ctx0" brushRef="#br0" timeOffset="120651.79">7156 11198 785 0,'0'0'0'0,"0"0"0"0,0 21 0 16,0-21 0-16,0 0 0 0,0 17 0 0,0-9 0 15,0-8 18-15,0 0-18 0,0 12 19 0,0-1-19 16,0-11 42-16,0 0-42 0,0 15 42 0,-3 8-42 0,3-23 47 16,0 0-47-16,-3 20 48 0,3-3-48 0,0-17 62 15,0 0-62-15,0 18 62 0,0-7-62 0,0-11 55 16,0 0-55-16,0 0 56 0,0 0-56 0,0 0 46 0,0 0-46 15,0 0 46-15,41-26-46 0,-41 26 37 0,0 0-37 16,31-26 37-16,-2 0-37 0,-29 26 25 0,0 0-25 16,23-20 26-16,0 6-26 0,-23 14 22 0,0 0-22 15,15-12 22-15,-1 4-22 0,-14 8 15 0,0 0-15 16,18 0 16-16,2 8-16 0,-20-8 9 0,0 0-9 16,11 18 10-16,1-1-10 0,-12-17 9 0,0 0-9 15,9 20 10-15,-7-6-10 0,-2-14 10 0,0 0-10 16,6 9 11-16,-6-9-11 0,0 0 8 0,0 0-8 0,18 14 9 15,5-14-9-15,-23 0 7 0,0 0-7 0,28 0 7 16,-10-5-7-16,2 2-1154 0</inkml:trace>
  <inkml:trace contextRef="#ctx0" brushRef="#br0" timeOffset="120968.81">7696 11267 1054 0,'0'0'0'0,"0"0"0"0,8 18 0 16,-8-18 9-16,0 0-9 0,6 17 10 0,-6-17-10 15,0 0 5-15,0 0-5 0,0 0 5 0,0 0-5 16,0 0 26-16,0 0-26 0,9-9 27 0,-1 1-27 16,-8 8 29-16,0 0-29 0,0 0 29 0,15-18-29 15,-15 18 31-15,0 0-31 0,6-20 31 0,-6 0-31 16,0 20 30-16,0 0-30 0,0-29 31 0,-6 6-31 16,6 23 28-16,0 0-28 0,-3-14 29 0,3 14-29 0,0 0 21 15,0 0-21-15,-15-12 22 0,15 12-22 0,0 0 15 16,0 0-15-16,-14 12 16 0,0 11-16 0,14-23 13 0,0 0-13 15,-18 35 13-15,7-1-13 0,11-34 9 0,0 0-9 16,-3 32 10-16,-3-6-10 0,6-26 7 0,0 0-7 16,0 20 7-16,6-9-7 0,-6-11 6 0,0 0-6 15,3 12 6-15,-3-12-6 0,0 0 3 0,0 0-3 16,20 8 4-16,-3-2-4 0,-17-6 2 0,0 0-2 16,20-6 2-16,18-8-2 0,-9 0-1088 0</inkml:trace>
  <inkml:trace contextRef="#ctx0" brushRef="#br0" timeOffset="121235.9">7947 11161 1199 0,'0'0'0'0,"2"14"0"15,4 9 0-15,-6-23 21 0,0 0-21 0,6 29 21 16,3-9-21-16,-9-20 45 0,0 0-45 0,0 18 46 16,3 2-46-16,-3-20 40 0,0 0-40 0,0 20 41 0,0-6-41 15,0-14 16-15,0 0-16 0,0 12 16 0,0-12-16 16,0 0 11-16,0 0-11 0,20 0 12 0,17-6-12 15,-37 6 11-15,0 0-11 0,44-17 12 0,7-6-12 16,-51 23 12-16,0 0-12 0,44-20 12 0,-18 14-12 16,-26 6 11-16,0 0-11 0,23 6 12 0,-3-4-12 15,-20-2 7-15,0 0-7 0,23 12 8 0,-8 2-8 16,-15-14 6-16,0 0-6 0,5 15 6 0,-5-15-6 16,0 0 5-16,0 0-5 0,20 14 5 0,-8-14-5 15,-12 0 4-15,0 0-4 0,23 0 4 0,9 0-4 0,0 0-1128 16</inkml:trace>
  <inkml:trace contextRef="#ctx0" brushRef="#br0" timeOffset="121790.94">8521 10355 919 0,'0'0'0'0,"0"14"0"16,3 15 0-16,-3-29 22 0,0 0-22 0,5 38 23 15,-5-1-23-15,0-37 53 0,0 0-53 0,-5 43 53 16,2 12-53-16,3-55 49 0,0 0-49 0,0 72 49 16,-6 8-49-16,6-80 28 0,0 0-28 0,-3 93 29 15,-11 16-29-15,14-109 25 0,0 0-25 0,-9 95 26 16,9-40-26-16,0-55 26 0,0 0-26 0,0 37 26 0,12-17-26 15,-12-20 25-15,0 0-25 0,14 9 26 0,6-1-26 16,-20-8 25-16,0 0-25 0,26 0 26 0,17-8-26 16,-43 8 20-16,0 0-20 0,44-3 20 0,16 12-20 15,-60-9 16-15,0 0-16 0,58 8 17 0,-12 15-17 16,-46-23 13-16,0 0-13 0,38 26 14 0,-15 0-14 16,-23-26 12-16,0 0-12 0,17 26 12 0,-14 0-12 0,-3-26 12 15,0 0-12-15,0 23 13 0,-6-3-13 0,6-20 11 16,0 0-11-16,-34 20 12 0,-24 6-12 0,58-26 12 15,0 0-12-15,-67 26 13 0,-16-15-13 0,83-11 10 16,0 0-10-16,-69 0 10 0,28 0-10 0,41 0 11 16,0 0-11-16,-29-2 11 0,12-10-11 0,17 12 6 0,0 0-6 15,-14-14 6-15,8-4-6 0,6 18 1 0,0 0-1 16,-3-14 2-16,3 14-2 0,0 0 0 0,0 0 0 16,3-17 0-16,-3 17 0 0,0 0-8 0,0 0 8 15,14-15-8-15,-14 15 8 0,0 0-21 0,0 0 21 16,0 0-21-16,18 9 21 0,-18-9-29 0,0 0 29 15,11 6-28-15,1 2 28 0,-12-8-29 0,0 0 29 16,11 0-29-16,-2 3 29 0,-9-3-36 0,0 0 36 0,14 6-36 16,9 6 36-16,-5-1-1020 0</inkml:trace>
  <inkml:trace contextRef="#ctx0" brushRef="#br0" timeOffset="122120.97">9057 11152 897 0,'0'0'0'0,"0"0"0"0,15 38 0 0,-15-38-34 0,0 0 34 16,8 31-33-16,-8-5 33 0,0-26-80 0,0 0 80 15,0 32-80-15,0 5 80 0,0-37 0 0,0 0 0 16,0 38 1-16,0-21-1 0,0-17 14 0,0 0-14 16,6 20 15-16,-6-20-15 0,0 0 39 0,0 0-39 15,9 9 39-15,-9-9-39 0,0 0-524 0</inkml:trace>
  <inkml:trace contextRef="#ctx0" brushRef="#br0" timeOffset="122270.98">9049 10746 785 0,'0'0'0'0,"0"0"0"16,0 0 0-16,0 0 8 0,0 0-8 0,0 6 8 16,0-6-8-16,0 0 13 0,0 0-13 0,0 17 13 15,14-8-13-15,-14-9 2 0,0 0-2 0,17 20 2 16,4 3-2-16,-21-23-2 0,0 0 2 0,34 32-1 0,1 2 1 15,-1 1-561-15</inkml:trace>
  <inkml:trace contextRef="#ctx0" brushRef="#br0" timeOffset="122470.99">9242 11175 595 0,'0'0'0'0,"0"12"0"0,0 14 0 16,0-26 5-16,0 0-5 0,0 26 5 0,0-9-5 16,0-17 11-16,0 0-11 0,0 11 11 0,0-11-11 15,0 0 42-15,0 0-42 0,0 15 42 0,0-15-42 16,0 0 55-16,0 0-55 0,0 0 56 0,14-3-56 0,-14 3 58 15,0 0-58-15,0 0 58 0,29-14-58 0,-29 14 55 16,0 0-55-16,18-6 56 0,5 3-56 0,-23 3 41 16,0 0-41-16,20 0 42 0,-3 3-42 0,-17-3 23 15,0 0-23-15,23 6 24 0,-3-6-24 0,-20 0 7 0,0 0-7 16,24 0 8-16,13 2-8 0,-37-2 1 0,0 0-1 16,35 3 1-16,2-8-1 0,-5-1-837 0</inkml:trace>
  <inkml:trace contextRef="#ctx0" brushRef="#br0" timeOffset="122855.02">9735 11029 998 0,'0'0'0'0,"0"0"0"15,-14-21 0-15,14 21-28 0,0 0 28 0,-15-17-28 16,10 6 28-16,5 11-71 0,0 0 71 0,0 0-71 16,-18 5 71-16,18-5 0 0,0 0 0 0,-14 29 0 15,-9 23 0-15,23-52 28 0,0 0-28 0,-23 66 28 16,0 3-28-16,23-69 58 0,0 0-58 0,-15 58 59 0,15-21-59 15,0-37 63-15,0 0-63 0,6 26 63 0,3-9-63 16,-9-17 49-16,0 0-49 0,14 3 50 0,18-3-50 16,-32 0 37-16,0 0-37 0,37-11 38 0,1-15-38 15,-38 26 26-15,0 0-26 0,40-40 26 16,-11-27-26-16,-29 67 17 0,0 0-17 0,23-74 18 0,-14-21-18 16,-9 95 5-16,0 0-5 0,11-101 5 0,-5-3-5 15,-6 104 1-15,0 0-1 0,-6-92 1 0,4 11-1 16,2 81 0-16,0 0 0 0,-9-60 0 0,3 23 0 15,6 37 0-15,0 0 0 0,-3-29 0 0,3 12 0 0,0 17-1 16,0 0 1-16,0 0 0 0,0 17 0 0,0-17-1 16,0 0 1-16,-6 43 0 0,-8 32 0 0,14-75-1 0,0 0 1 15,-9 95 0-15,9 17 0 0,0-112 0 0,0 0 0 16,6 118 0-16,3-23 0 0,-9-95-1 0,0 0 1 16,14 78 0-16,4-29 0 0,-18-49-1 0,0 0 1 15,28 31-1-15,10-10 1 0,2 2-965 0</inkml:trace>
  <inkml:trace contextRef="#ctx0" brushRef="#br0" timeOffset="123122.04">10041 11152 964 0,'0'0'0'0,"0"0"0"16,0 15 0-16,0-15 6 0,0 0-6 0,-3 23 6 15,-5 17-6-15,8-40 37 0,0 0-37 0,-9 37 37 16,9-14-37-16,0-23 55 0,0 0-55 0,0 15 55 15,0-15-55-15,0 0 47 0,0 0-47 0,14 11 47 16,4-11-47-16,-18 0 44 0,0 0-44 0,20 0 45 0,3-5-45 16,-23 5 33-16,0 0-33 0,26-3 34 0,-9 3-34 15,-17 0 24-15,0 0-24 0,20 0 25 0,-5 0-25 16,-15 0 18-16,0 0-18 0,0 0 19 0,9 0-19 16,-9 0 13-16,0 0-13 0,0 0 13 0,17-6-13 15,-17 6 8-15,0 0-8 0,20-23 8 0,18-17-8 16,-10-1-1094-16</inkml:trace>
  <inkml:trace contextRef="#ctx0" brushRef="#br0" timeOffset="123422.06">10494 11083 1099 0,'0'0'0'0,"0"0"0"0,0 0 0 0,0 0 9 0,0 0-9 15,0 12 10-15,0-12-10 0,0 0 5 0,0 0-5 16,0 0 6-16,0 14-6 0,0-14 35 0,0 0-35 15,0 15 35-15,0 8-35 0,0-23 38 0,0 0-38 16,9 14 39-16,-6-5-39 0,-3-9 37 0,0 0-37 16,5 14 38-16,1-5-38 0,-6-9 37 0,0 0-37 0,0 0 38 15,15 14-38-15,-15-14 29 0,0 0-29 0,11 6 30 16,1-6-30-16,-12 0 22 0,0 0-22 0,26 0 23 16,-6 0-23-16,-20 0 15 0,0 0-15 0,26 0 16 15,-6 3-16-15,-20-3 11 0,0 0-11 0,17 11 11 16,-2-2-11-16,-15-9 8 0,0 0-8 0,11 8 8 15,-11-8-8-15,0 0 6 0,0 0-6 0,20 3 6 16,4-6-6-16,-24 3 5 0,0 0-5 0,37-17 5 16,18-17-5-16,0 2-1156 0</inkml:trace>
  <inkml:trace contextRef="#ctx0" brushRef="#br0" timeOffset="123705.08">10938 11049 1087 0,'0'0'0'0,"0"0"0"0,0 0 0 15,0 0 18-15,0 0-18 0,0 11 19 0,-11 15-19 16,11-26 53-16,0 0-53 0,-9 38 53 0,6-13-53 0,3-25 47 16,0 0-47-16,9 26 47 0,14 3-47 0,-23-29 29 0,0 0-29 15,38 32 29-15,2-9-29 0,-40-23 16 0,0 0-16 16,52 26 17-16,3 8-17 0,-55-34 10 0,0 0-10 16,52 35 10-16,-6 11-10 0,-46-46 8 0,0 0-8 15,46 57 9-15,-9 10-9 0,-37-67 4 0,0 0-4 16,32 77 4-16,-14 4-4 0,-18-81 5 0,0 0-5 15,5 86 5-15,-13-17-5 0,8-69 5 0,0 0-5 16,-23 55 6-16,-15-9-6 0,38-46 6 0,0 0-6 16,-55 15 6-16,-23-30-6 0,78 15 6 0,0 0-6 15,-75-52 7-15,6-34-7 0,69 86 5 0,0 0-5 0,-43-95 6 16,28 6-6-16,-2 2-1078 0</inkml:trace>
  <inkml:trace contextRef="#ctx0" brushRef="#br0" timeOffset="124006.11">11429 11221 1031 0,'0'0'0'0,"0"0"0"0,37-2 0 16,-37 2 9-16,0 0-9 0,26-6 9 0,-8 0-9 16,-18 6 25-16,0 0-25 0,20-14 26 0,0-12-26 15,-20 26 41-15,0 0-41 0,20-20 41 0,-8-3-41 16,-12 23 32-16,0 0-32 0,0-9 33 0,-12-3-33 15,12 12 29-15,0 0-29 0,0 0 29 0,-20-8-29 16,20 8 25-16,0 0-25 0,-14 14 25 0,-18 12-25 16,32-26 24-16,0 0-24 0,-32 35 24 0,15-1-24 0,17-34 15 15,0 0-15-15,-12 32 15 0,12-12-15 0,0-20 11 16,0 0-11-16,0 23 11 0,3-6-11 0,-3-17 8 16,0 0-8-16,15 20 8 0,-4-14-8 0,-11-6 5 0,0 0-5 15,38 3 5-15,22-9-5 0,-60 6 5 0,0 0-5 16,67-11 5-16,-13-7-5 0,4 1-1059 0</inkml:trace>
  <inkml:trace contextRef="#ctx0" brushRef="#br0" timeOffset="124239.12">11865 11072 1043 0,'0'0'0'0,"0"0"0"15,0 23 0-15,0-23-1 0,0 0 1 0,0 29 0 16,0-1 0-16,0-28-5 0,0 0 5 0,0 26-4 15,0-6 4-15,0-20 16 0,0 0-16 0,0 0 16 16,0 15-16-16,0-15 48 0,0 0-48 0,0 0 48 16,23 6-48-16,-23-6 61 0,0 0-61 0,14 8 61 15,3 1-61-15,-17-9 54 0,0 0-54 0,18 0 55 0,2 8-55 16,-20-8 41-16,0 0-41 0,26 9 41 0,8-3-41 16,-34-6 30-16,0 0-30 0,32 6 30 0,3-12-30 15,-35 6 22-15,0 0-22 0,49-15 22 0,11-10-22 16,1-1-1124-16</inkml:trace>
  <inkml:trace contextRef="#ctx0" brushRef="#br0" timeOffset="138853.35">16579 10390 707 0,'0'0'0'0,"0"0"0"16,0 0 0-16,0 0 22 0,0 0-22 0,0 31 22 16,0-22-22-16,0-9 60 0,0 0-60 0,0 23 61 15,5 17-61-15,-5-40 71 0,0 0-71 0,0 52 72 16,0 0-72-16,0-52 56 0,0 0-56 0,-2 60 57 16,2 21-57-16,0-81 32 0,0 0-32 0,-3 98 33 15,-6 28-33-15,9-126 26 0,0 0-26 0,-12 124 26 0,1-20-26 16,11-104 26-16,0 0-26 0,-6 89 27 15,0-26-27-15,6-63 25 0,0 0-25 0,0 52 26 0,6-17-26 16,-6-35 27-16,0 0-27 0,0 23 28 0,0-9-28 16,0-14 21-16,0 0-21 0,0 0 22 0,0 0-22 15,0 0 17-15,0 0-17 0,15-3 18 0,-7-8-18 16,-8 11 9-16,0 0-9 0,9-15 10 0,-3-2-10 16,-6 17 1-16,0 0-1 0,5-23 1 0,4 6-1 15,0-1-1068-15</inkml:trace>
  <inkml:trace contextRef="#ctx0" brushRef="#br0" timeOffset="139170.44">16645 11161 718 0,'0'0'0'0,"0"0"0"16,26-23 0-16,-26 23-3 0,0 0 3 0,23-40-3 15,15-27 3-15,-38 67 1 0,0 0-1 0,49-77 2 16,8-4-2-16,-57 81 6 0,0 0-6 0,61-69 7 16,2 11-7-16,-63 58 16 0,0 0-16 0,52-46 17 15,-20 18-17-15,-32 28 38 0,0 0-38 0,17-21 38 16,-5 7-38-16,-12 14 36 0,0 0-36 0,3-9 37 0,-3 9-37 15,0 0 27-15,0 0-27 0,0 0 28 0,0 0-28 16,0 0 21-16,0 0-21 0,-9 21 22 0,-14 13-22 16,3-2-696-16</inkml:trace>
  <inkml:trace contextRef="#ctx0" brushRef="#br0" timeOffset="139404.47">16781 11141 919 0,'0'0'0'0,"0"0"0"0,28 34 0 0,-28-34-2 0,0 0 2 15,29 23-1-15,3 0 1 0,-32-23-3 0,0 0 3 16,40 21-2-16,12 2 2 0,-52-23 6 0,0 0-6 16,52 17 6-16,-6 3-6 0,-46-20 45 0,0 0-45 15,32 17 45-15,0-5-45 0,-32-12 77 0,0 0-77 16,23 8 77-16,-3-5-77 0,-20-3 66 0,0 0-66 15,18 3 66-15,-1 0-66 0,-17-3 47 0,0 0-47 0,20 0 48 16,3-3-48-16,0 0-986 0</inkml:trace>
  <inkml:trace contextRef="#ctx0" brushRef="#br0" timeOffset="139838.49">17528 10217 841 0,'0'0'0'16,"0"0"0"-16,9 26 0 0,-9-26 28 0,0 0-28 15,8 37 29-15,-2 24-29 0,-6-61 57 0,0 0-57 16,11 72 58-16,4-12-58 0,-15-60 51 0,0 0-51 16,11 52 51-16,-2 0-51 0,-9-52 33 0,0 0-33 0,3 34 33 15,3-8-33-15,-6-26 20 0,0 0-20 0,6 20 20 16,-6-5-20-16,0-15 14 0,0 0-14 0,8 11 14 16,-8-11-14-16,0 0-877 0</inkml:trace>
  <inkml:trace contextRef="#ctx0" brushRef="#br0" timeOffset="140071.51">17470 10516 841 0,'0'0'0'0,"0"0"0"0,-6 26 0 15,6-26 1-15,0 0-1 0,-2 20 2 0,2-20-2 16,0 0 13-16,0 0-13 0,23 6 14 0,20-20-14 16,-43 14 25-16,0 0-25 0,46-15 26 0,18 1-26 15,-64 14 40-15,0 0-40 0,57-15 40 0,-8 7-40 16,-49 8 48-16,0 0-48 0,44 0 49 0,-13 0-49 15,-31 0 53-15,0 0-53 0,29 3 54 0,-12-3-54 0,-17 0 42 16,0 0-42-16,0 0 42 0,15 3-42 0,-15-3 29 16,0 0-29-16,0 0 29 0,9 11-29 0,-9-11 15 15,0 0-15-15,0 0 15 0,14 6-15 0,-5 0-974 0</inkml:trace>
  <inkml:trace contextRef="#ctx0" brushRef="#br0" timeOffset="145243.69">20713 11529 527 0,'0'0'0'0,"0"0"0"0,14 35 0 0,-14-35 28 0,0 0-28 16,9 20 29-16,-9-20-29 0,0 0 63 0,0 0-63 15,6 14 63-15,-6-14-63 0,0 0 79 0,0 0-79 0,0 0 79 16,0 0-79-16,0 0 65 0,0 0-65 0,0-14 66 16,0-18-66-16,0 32 39 0,0 0-39 0,14-43 40 15,-2-9-40-15,-12 52 35 0,0 0-35 0,8-63 36 16,4-9-36-16,-12 72 27 0,0 0-27 0,9-95 28 16,-4-20-28-16,-5 115 23 0,0 0-23 0,12-106 23 15,-1 11-23-15,-11 95 25 0,0 0-25 0,9-72 26 16,-9 31-26-16,0 41 27 0,0 0-27 0,-6-29 27 15,3 9-27-15,3 20 26 0,0 0-26 0,0-17 27 0,0 17-27 16,0 0 26-16,0 0-26 0,0 0 26 0,0 0-26 16,0 0 22-16,0 0-22 0,15 52 23 0,2 34-23 15,-17-86 20-15,0 0-20 0,20 104 21 0,3 5-21 16,-23-109 17-16,0 0-17 0,26 107 17 0,-14-18-17 16,-12-89 14-16,0 0-14 0,17 55 14 0,-5-21-14 15,-12-34 14-15,0 0-14 0,11 12 14 0,7-9-14 0,-18-3 14 16,0 0-14-16,29-12 15 0,2-17-15 0,-31 29 9 15,0 0-9-15,26-40 10 0,0-26-10 0,-26 66 7 0,0 0-7 16,23-81 8-16,0-11-8 0,-23 92 7 16,0 0-7-16,23-86 7 0,-8 5-7 0,-15 81 5 0,0 0-5 15,14-60 6-15,4 22-6 0,-18 38 6 0,0 0-6 16,8-26 6-16,4 3-6 0,-12 23 5 0,0 0-5 16,17-26 5-16,0 6-5 0,-17 20 4 0,0 0-4 15,9-8 4-15,-9 8-4 0,0 0 5 0,0 0-5 16,17-9 6-16,4 18-6 0,-21-9 4 0,0 0-4 15,23 17 4-15,0 23-4 0,-23-40 4 0,0 0-4 16,20 64 5-16,-3 16-5 0,-17-80 5 0,0 0-5 16,9 84 5-16,-3-4-5 0,-6-80 4 0,0 0-4 15,0 78 4-15,0-12-4 0,0-66 4 0,0 0-4 0,3 55 5 16,2-12-5-16,-5-43 1 0,0 0-1 0,9 29 2 16,3-6-2-16,-12-23 0 0,0 0 0 0,11 23 0 15,4-6 0-15,-15-17 0 0,0 0 0 0,8 14 0 16,-8-14 0-16,0 0-1299 0</inkml:trace>
  <inkml:trace contextRef="#ctx0" brushRef="#br0" timeOffset="145826.88">21677 11221 740 0,'0'0'0'0,"0"0"0"15,0 0 0-15,0 0 10 0,0 0-10 0,-6 26 10 16,3 9-10-16,3-35 9 0,0 0-9 0,0 34 10 0,0-19-10 15,0-15 25-15,0 0-25 0,0 17 26 16,-9 6-26-16,9-23 27 0,0 0-27 0,0 20 28 16,-3-5-28-16,3-15 24 0,0 0-24 0,0 0 24 0,0 0-24 15,0 0 25-15,0 0-25 0,21-6 25 0,-7-11-25 16,-14 17 22-16,0 0-22 0,23-21 23 0,-6-2-23 16,-17 23 20-16,0 0-20 0,21-17 20 0,-10 6-20 15,-11 11 16-15,0 0-16 0,15-6 17 0,-1 3-17 16,-14 3 16-16,0 0-16 0,14 0 16 0,12 3-16 0,-26-3 15 15,0 0-15-15,23 6 16 0,6 8-16 0,-29-14 18 16,0 0-18-16,20 14 18 0,-2 1-18 0,-18-15 15 16,0 0-15-16,14 14 16 0,4-11-16 0,-18-3 12 0,0 0-12 15,20 6 12-15,-6 0-12 0,-14-6 7 16,0 0-7-16,15 2 8 0,2 4-8 0,-6-6-893 0</inkml:trace>
  <inkml:trace contextRef="#ctx0" brushRef="#br0" timeOffset="146428.92">22418 10798 684 0,'0'0'0'0,"0"0"0"0,-14 23 0 0,14-23 0 16,0 0 0-16,-23 23 0 0,5 3 0 0,18-26-11 0,0 0 11 15,-20 46-11-15,-6 32 11 0,26-78 4 0,0 0-4 16,-29 86 4-16,6 4-4 0,23-90 18 0,0 0-18 16,-20 74 18-16,11-16-18 0,9-58 34 0,0 0-34 15,6 46 35-15,8 0-35 0,-14-46 47 0,0 0-47 16,32 38 47-16,11-7-47 0,-43-31 41 0,0 0-41 15,50 12 42-15,10-24-42 0,-60 12 31 0,0 0-31 16,69-20 32-16,3-3-32 0,-72 23 31 0,0 0-31 16,73-40 31-16,-4-6-31 0,-69 46 31 0,0 0-31 0,49-52 31 15,-17-9-31-15,-32 61 28 0,0 0-28 0,3-72 29 16,-29-11-29-16,26 83 22 0,0 0-22 0,-47-72 22 16,-13 12-22-16,60 60 24 0,0 0-24 0,-64-44 24 15,10 21-24-15,54 23 19 0,0 0-19 0,-55-8 20 16,11 13-20-16,44-5 20 0,0 0-20 0,-40 9 20 15,20 8-20-15,20-17 7 0,0 0-7 0,-12 29 7 16,7 14-7-16,5-43 2 0,0 0-2 0,5 38 2 16,15-15-2-16,1-3-979 0</inkml:trace>
  <inkml:trace contextRef="#ctx0" brushRef="#br0" timeOffset="147165.12">22992 11279 550 0,'0'0'0'0,"0"0"0"0,0 0 0 0,0 0 2 0,0 0-2 15,15 14 2-15,-15-14-2 0,0 0 6 0,0 0-6 16,0 12 6-16,0 2-6 0,0-14 25 0,0 0-25 15,-9 20 25-15,3 18-25 0,6-38 36 0,0 0-36 16,-17 46 37-16,2 6-37 0,15-52 37 0,0 0-37 16,-17 49 37-16,11-21-37 0,6-28 39 0,0 0-39 15,0 26 40-15,6 0-40 0,-6-26 34 0,0 0-34 16,15 15 34-16,-4-7-34 0,-11-8 35 0,0 0-35 0,17-8 36 16,21-4-36-16,-38 12 37 0,0 0-37 15,37-20 37-15,-11 0-37 0,-26 20 35 0,0 0-35 0,23-17 35 16,-2-1-35-16,-21 18 34 0,0 0-34 0,14-8 35 15,-2 2-35-15,-12 6 28 0,0 0-28 0,0 0 28 16,0 0-28-16,0 0 17 0,0 0-17 0,11-6 17 16,-11 6-17-16,0 0-903 0</inkml:trace>
  <inkml:trace contextRef="#ctx0" brushRef="#br0" timeOffset="147332.12">23122 11426 1054 0,'0'0'0'0,"0"17"0"0,0 12 0 16,0-29 2-16,0 0-2 0,-6 43 2 0,0 17-2 0,6-60 0 16,0 0 0-16,-2 55 0 0,-4 3 0 0,6-58 4 15,0 0-4-15,0 46 5 0,6-17-5 0,-6-29 5 16,0 0-5-16,14 11 5 0,12-8-5 0,3 0-748 16</inkml:trace>
  <inkml:trace contextRef="#ctx0" brushRef="#br0" timeOffset="153184.75">23038 10548 785 0,'0'0'0'0,"0"0"0"16,0 43 0-16,0-43 25 0,0 0-25 0,3 23 26 16,-3-23-26-16,0 0 77 0,0 0-77 0,12 14 77 0,-12-14-77 15,0 0 103-15,0 0-103 0,0 0 104 0,8 3-104 16,-8-3 88-16,0 0-88 0,15 0 89 0,-1 3-89 16,-14-3 51-16,0 0-51 0,23 9 51 0,9-9-51 15,-32 0 40-15,0 0-40 0,38 0 40 0,-1 0-40 16,-37 0 42-16,0 0-42 0,43 0 42 0,9-6-42 15,-52 6 40-15,0 0-40 0,52-6 40 0,-23 3-40 16,-29 3 46-16,0 0-46 0,32 0 47 0,-3 0-47 16,-29 0 47-16,0 0-47 0,26-5 48 0,-18 5-48 0,-8 0 44 15,0 0-44-15,0 0 45 0,12 0-45 0,-12 0 53 16,0 0-53-16,0 0 54 0,11 0-54 0,-11 0 51 16,0 0-51-16,0 0 51 0,0 0-51 0,0 0 43 0,0 0-43 15,0 0 43-15,0 0-43 0,0 0 38 0,0 0-38 16,0 0 39-16,0 0-39 0,0 0 32 0,0 0-32 15,0 0 33-15,0 0-33 0,0 0 26 0,0 0-26 16,0 0 27-16,0 0-27 0,0 0 18 0,0 0-18 16,-11-3 18-16,11 3-18 0,0 0 7 0,0 0-7 15,0 0 7-15,0 0-7 0,0 0-1843 0</inkml:trace>
  <inkml:trace contextRef="#ctx0" brushRef="#br0" timeOffset="159841.48">25035 11244 953 0,'0'0'0'0,"0"0"0"16,-90 12 0-16,90-12 40 0,0 0-40 0,-83 11 41 15,-21 1-41-15,104-12 91 0,0 0-91 0,-98 6 91 16,14 2-91-16,84-8 65 0,0 0-65 0,-61 9 65 16,30-9-65-16,31 0 24 0,0 0-24 0,-15 0 25 15,15 0-25-15,0 0 12 0,0 0-12 0,23-20 12 0,24-15-12 16,-47 35 6-16,0 0-6 0,60-31 6 0,9-1-6 16,-2 0-1014-16</inkml:trace>
  <inkml:trace contextRef="#ctx0" brushRef="#br0" timeOffset="160291.51">24334 11141 572 0,'0'0'0'0,"0"0"0"16,0 34 0-16,0-34 5 0,0 0-5 0,0 23 6 15,0-23-6-15,0 0 17 0,0 0-17 0,-3 18 17 16,3 2-17-16,0-20 33 0,0 0-33 0,-9 17 33 16,1 0-33-16,8-17 32 0,0 0-32 0,0 12 32 0,0-12-32 15,0 0 32-15,0 0-32 0,0 20 33 0,0-20-33 16,0 0 27-16,0 0-27 0,17 6 28 0,-17-6-28 15,0 0 23-15,0 0-23 0,23 8 24 0,-9-8-24 16,-14 0 14-16,0 0-14 0,23 0 15 0,9 0-15 16,0-5-648-16</inkml:trace>
  <inkml:trace contextRef="#ctx0" brushRef="#br0" timeOffset="160608.54">24553 11095 561 0,'0'0'0'0,"0"0"0"0,-20 14 0 0,20-14 10 0,0 0-10 0,-18 23 11 16,-13 20-11-16,31-43 25 0,0 0-25 0,-38 46 26 15,-8 6-26-15,46-52 26 0,0 0-26 0,-52 49 27 16,15-9-27-16,37-40 35 0,0 0-35 0,-26 38 35 16,11-4-35-16,15-34 33 0,0 0-33 0,3 29 34 15,20-3-34-15,-23-26 30 0,0 0-30 0,43 20 31 16,9-5-31-16,-52-15 26 0,0 0-26 0,58 3 26 16,0-1-26-16,-58-2 10 0,0 0-10 0,55 3 11 0,14-3-11 15,0 6-658-15</inkml:trace>
  <inkml:trace contextRef="#ctx0" brushRef="#br0" timeOffset="162392.87">25571 11564 393 0,'0'0'0'0,"0"14"0"15,3 21 0-15,-3-35-6 0,0 0 6 0,6 40-6 16,0-11 6-16,-6-29 3 0,0 0-3 0,0 20 4 0,0-20-4 15,0 0 22-15,0 0-22 0,11-11 23 0,10-24-23 16,-21 35 45-16,0 0-45 0,14-43 46 0,-5-23-46 16,-9 66 77-16,0 0-77 0,14-81 77 0,0 0-77 15,-14 81 84-15,0 0-84 0,21-100 85 0,-4-33-85 16,-17 133 70-16,0 0-70 0,20-138 70 0,-3 14-70 16,-17 124 59-16,0 0-59 0,21-106 60 0,-7 31-60 15,-14 75 50-15,0 0-50 0,15-60 50 0,-7 22-50 0,-8 38 38 16,0 0-38-16,3-20 39 0,3 6-39 0,-6 14 30 15,0 0-30-15,0 0 30 0,0 0-30 0,0 0 27 16,0 0-27-16,3 14 27 0,8 41-27 0,-11-55 22 0,0 0-22 16,18 69 23-16,2 29-23 0,-20-98 18 0,0 0-18 15,23 109 18-15,0 15-18 0,-23-124 17 0,0 0-17 16,23 115 17-16,6-23-17 0,-29-92 14 0,0 0-14 16,23 66 15-16,0-17-15 0,-23-49 13 0,0 0-13 15,23 38 13-15,-6-12-13 0,-17-26 9 0,0 0-9 16,15 20 10-16,-6-6-10 0,-9-14 5 0,0 0-5 15,0 0 5-15,14 14-5 0,0 1-1137 0</inkml:trace>
  <inkml:trace contextRef="#ctx0" brushRef="#br0" timeOffset="162593.88">25776 11244 886 0,'0'0'0'0,"0"0"0"0,-6 21 0 15,6-21 4-15,0 0-4 0,0 17 5 0,0-17-5 16,0 0 11-16,0 0-11 0,29 11 11 0,9-2-11 16,-38-9 13-16,0 0-13 0,43 0 14 0,0 0-14 15,-43 0 5-15,0 0-5 0,38 3 6 0,-12 3-6 16,-26-6 2-16,0 0-2 0,26 5 2 0,11-10-2 16,-2 2-660-16</inkml:trace>
  <inkml:trace contextRef="#ctx0" brushRef="#br0" timeOffset="162877.91">26137 11290 684 0,'0'0'0'0,"0"0"0"0,0 29 0 0,0-29 1 0,0 0-1 15,0 20 2-15,0 1-2 0,0-21 2 0,0 0-2 16,0 17 3-16,0 0-3 0,0-17 24 0,0 0-24 16,0 14 25-16,0-14-25 0,0 0 36 0,0 0-36 15,0 12 36-15,11-12-36 0,-11 0 40 0,0 0-40 16,12-14 41-16,17-9-41 0,-29 23 39 0,0 0-39 15,32-29 40-15,2-3-40 0,-34 32 33 0,0 0-33 16,29-20 34-16,-9 8-34 0,-20 12 22 0,0 0-22 0,15-5 22 16,-4 10-22-16,-11-5 17 0,0 0-17 0,9 12 17 15,5 8-17-15,-14-20 12 0,0 0-12 0,15 23 13 16,-4 3-13-16,-11-26 12 0,0 0-12 0,20 23 12 16,9-3-12-16,-29-20 9 0,0 0-9 0,26 15 10 15,-3-7-10-15,-23-8 3 0,0 0-3 0,26 6 3 16,-6-3-3-16,1 0-834 0</inkml:trace>
  <inkml:trace contextRef="#ctx0" brushRef="#br0" timeOffset="163044.92">26624 11391 673 0,'0'0'0'0,"0"0"0"0,9 17 0 15,-9-17 2-15,0 0-2 0,9 18 3 0,-9-7-3 16,0-11 2-16,0 0-2 0,0 0 2 0,0 20-2 0,0-20 2 15,0 0-2-15,0 0 2 0,0 15-2 0,0-15 1 16,0 0-1-16,0 0 1 0,0 0-1 0,0 0-456 16</inkml:trace>
  <inkml:trace contextRef="#ctx0" brushRef="#br0" timeOffset="163160.93">26590 11095 539 0,'0'0'0'0,"0"0"0"0,0 14 0 0,0-14 3 0,0 0-3 15,0 9 4-15,0 5-4 0,0-14 8 0,0 0-8 16,3 15 9-16,2-1-9 0,-5-14 10 0,0 0-10 15,9 23 10-15,-3-6-10 0,-6-17 7 0,0 0-7 16,11 15 7-16,15-1-7 0,-3 0-388 0</inkml:trace>
  <inkml:trace contextRef="#ctx0" brushRef="#br0" timeOffset="163444.95">26821 11267 550 0,'0'0'0'0,"0"0"0"16,-3 15 0-16,3-15 4 0,0 0-4 0,0 0 4 15,-6 11-4-15,6-11 14 0,0 0-14 0,0 0 14 16,0 0-14-16,0 0 26 0,0 0-26 0,-17 15 27 15,2-1-27-15,15-14 33 0,0 0-33 0,-17 23 34 16,-3 23-34-16,20-46 37 0,0 0-37 0,-20 41 37 0,20-16-37 16,0-25 36-16,0 0-36 0,0 9 36 0,11 0-36 15,-11-9 34-15,0 0-34 0,23 5 35 0,15-5-35 16,-38 0 30-16,0 0-30 0,49-8 31 0,6-18-31 16,-55 26 28-16,0 0-28 0,51-26 29 0,-10 3-29 15,-41 23 24-15,0 0-24 0,29-17 24 0,-21 8-24 16,-8 9 25-16,0 0-25 0,0 0 26 0,-11-17-26 15,11 17 28-15,0 0-28 0,-32-15 28 0,-3-2-28 16,35 17 26-16,0 0-26 0,-34-14 27 0,8 8-27 0,26 6 31 16,0 0-31-16,-20 0 32 0,14 0-32 0,6 0 15 15,0 0-15-15,0 0 16 0,0 0-16 0,0 0-946 16</inkml:trace>
  <inkml:trace contextRef="#ctx0" brushRef="#br0" timeOffset="163678.97">27109 11267 1043 0,'0'0'0'16,"0"0"0"-16,0 29 0 0,0-29 1 0,0 0-1 0,0 20 1 15,6-5-1-15,-6-15 23 0,0 0-23 0,0 0 23 16,0 0-23-16,0 0 37 0,0 0-37 0,11 8 38 16,1-8-38-16,-12 0 26 0,0 0-26 0,32-8 27 15,14-4-27-15,-46 12 23 0,0 0-23 0,46-14 24 16,-17 11-24-16,-29 3 20 0,0 0-20 0,20 0 21 15,0 0-21-15,-20 0 16 0,0 0-16 0,15 0 17 16,2 14-17-16,-17-14 12 0,0 0-12 0,17 15 13 0,-2-7-13 16,-15-8 8-16,0 0-8 0,29 9 8 0,17 11-8 15,0-5-976-15</inkml:trace>
  <inkml:trace contextRef="#ctx0" brushRef="#br0" timeOffset="165447.26">19158 9238 527 0,'0'0'0'0,"0"0"0"0,0 0 0 0,0 0 15 16,0 0-15-16,0 0 15 0,0 0-15 0,0 0 38 16,0 0-38-16,0 0 39 0,0 0-39 0,0 0 48 0,0 0-48 15,0 0 49-15,-84 26-49 0,84-26 44 0,0 0-44 16,-69 46 44-16,-6 9-44 0,75-55 24 0,0 0-24 15,-75 80 25-15,3 24-25 0,72-104 15 0,0 0-15 16,-52 89 15-16,20-34-15 0,32-55 4 0,0 0-4 16,-23 34 4-16,14-19-4 0,9-15 0 0,0 0 0 15,15-12 1-15,25-31-1 0,1 6-621 0</inkml:trace>
  <inkml:trace contextRef="#ctx0" brushRef="#br0" timeOffset="165680.26">18722 9192 550 0,'0'0'0'0,"0"0"0"16,-29 14 0-16,29-14 7 0,0 0-7 0,-26 15 8 16,-8 2-8-16,34-17 18 0,0 0-18 0,-43 29 18 15,-9 14-18-15,52-43 33 0,0 0-33 0,-52 55 34 16,6 37-34-16,46-92 38 0,0 0-38 0,-38 101 38 0,18-1-38 16,20-100 36-16,0 0-36 0,6 84 37 0,22-21-37 15,-28-63 32-15,0 0-32 0,47 46 33 0,13-17-33 16,-60-29 26-16,0 0-26 0,72 14 27 0,0-11-27 15,-72-3 22-15,0 0-22 0,70 0 23 0,-1 0-23 16,-69 0 18-16,0 0-18 0,69 6 18 0,0 0-18 16,-69-6 13-16,0 0-13 0,49 8 13 0,-20-16-13 15,0 5-722-15</inkml:trace>
  <inkml:trace contextRef="#ctx0" brushRef="#br0" timeOffset="166469.5">19568 7905 438 0,'0'0'0'15,"0"0"0"-15,0 0 0 0,0 0-13 0,0 0 13 0,-3 52-12 16,0 14 12-16,3-66-29 0,0 0 29 0,0 87-29 15,3 16 29-15,-3-103 9 0,0 0-9 0,3 107 10 16,-9-6-10-16,6-101 40 0,0 0-40 0,-12 92 41 16,4 8-41-16,8-100 57 0,0 0-57 0,-9 90 58 15,3-18-58-15,6-72 57 0,0 0-57 0,0 57 57 16,6-25-57-16,-6-32 59 0,0 0-59 0,0 0 59 16,23-32-59-16,-23 32 49 0,0 0-49 0,12-49 49 0,14-2-49 15,-26 51 52-15,0 0-52 0,31-64 52 0,7 1-52 16,-38 63 50-16,0 0-50 0,46-58 51 0,6 6-51 15,-52 52 45-15,0 0-45 0,58-63 46 0,2-15-46 16,-60 78 40-16,0 0-40 0,52-89 40 0,-14 0-40 16,-38 89 37-16,0 0-37 0,26-66 37 0,-15 23-37 15,-11 43 19-15,0 0-19 0,3-21 19 0,-3 21-19 0,0 0 11 16,0 0-11-16,-9-2 12 0,-8 25-12 16,17-23 5-16,0 0-5 0,-23 31 6 0,3 10-6 0,-3-4-1007 15</inkml:trace>
  <inkml:trace contextRef="#ctx0" brushRef="#br0" timeOffset="166681.65">19796 8518 886 0,'0'0'0'16,"0"0"0"-16,37 38 0 0,-37-38 0 0,0 0 0 15,38 34 1-15,8 4-1 0,-46-38 3 0,0 0-3 0,52 29 3 16,-12-3-3-16,-40-26 16 0,0 0-16 0,40 25 16 15,1 7-16-15,-41-32 27 0,0 0-27 0,40 29 28 16,-11-15-28-16,-29-14 29 0,0 0-29 0,32 9 29 16,-6-15-29-16,-26 6 26 0,0 0-26 0,31-8 27 15,4 5-27-15,3-3-759 0</inkml:trace>
  <inkml:trace contextRef="#ctx0" brushRef="#br0" timeOffset="166964.67">20370 8475 964 0,'0'0'0'0,"0"0"0"0,-32 26 0 16,32-26 15-16,0 0-15 0,-26 23 16 0,6 0-16 15,20-23 36-15,0 0-36 0,-15 20 36 0,4 6-36 16,11-26 52-16,0 0-52 0,-3 20 53 0,6-5-53 16,-3-15 42-16,0 0-42 0,0 0 42 0,26 9-42 0,-26-9 31 15,0 0-31-15,31 2 31 0,21-4-31 0,-52 2 28 16,0 0-28-16,49-6 29 0,-8 3-29 0,-41 3 24 0,0 0-24 15,34 9 24-15,10 5-24 0,-44-14 18 0,0 0-18 16,34 23 19-16,-11 6-19 0,-23-29 15 0,0 0-15 16,15 29 16-16,-1-6-16 0,-14-23 11 0,0 0-11 15,15 14 12-15,5-11-12 0,-20-3 7 0,0 0-7 16,29-15 7-16,20-16-7 0,-49 31 4 0,0 0-4 16,46-35 5-16,-9 9-5 0,-5 0-1093 0</inkml:trace>
  <inkml:trace contextRef="#ctx0" brushRef="#br0" timeOffset="167198.69">20938 7652 975 0,'0'0'0'0,"0"0"0"16,0 29 0-16,0-29-1 0,0 0 1 0,-6 23 0 15,0 6 0-15,6-29-2 0,0 0 2 0,6 51-2 0,0 33 2 16,-6-84 7-16,0 0-7 0,6 109 7 0,0 38-7 15,-6-147 21-15,0 0-21 0,14 135 21 0,-2-17-21 16,-12-118 36-16,0 0-36 0,5 104 36 0,1-15-36 16,-6-89 33-16,0 0-33 0,0 81 34 0,0-15-34 15,0-66 14-15,0 0-14 0,0 46 15 0,0-23-15 16,0 3-836-16</inkml:trace>
  <inkml:trace contextRef="#ctx0" brushRef="#br0" timeOffset="167481.71">20938 8495 796 0,'0'0'0'0,"0"0"0"0,0 0 0 0,0 0 1 15,0 0-1-15,0 15 1 0,0-15-1 0,0 0 1 0,0 0-1 16,0 0 2-16,0 0-2 0,0 0 9 0,0 0-9 16,20 0 9-16,-2 0-9 0,-18 0 20 0,0 0-20 15,23 0 20-15,5 0-20 0,-28 0 29 0,0 0-29 16,38 8 29-16,14 7-29 0,-52-15 30 0,0 0-30 16,40 6 31-16,-14 2-31 0,-26-8 11 0,0 0-11 15,32 0 12-15,-3 15-12 0,-29-15 0 0,0 0 0 16,37 14 1-16,-8-5-1 0,-29-9-11 0,0 0 11 0,23 14-10 15,-3-5 10-15,-20-9-50 0,0 0 50 0,18 14-50 16,-1 6 50-16,-17-20-41 0,0 0 41 0,14 23-41 16,-2-8 41-16,-12-15-19 0,0 0 19 0,9 11-19 15,-9-11 19-15,0 0-7 0,0 0 7 0,0 0-7 16,8 12 7-16,-8-12-3 0,0 0 3 0,6-15-3 16,9-19 3-16,-15 34-1 0,0 0 1 0,17-52-1 15,-6-8 1-15,1 2-495 0</inkml:trace>
  <inkml:trace contextRef="#ctx0" brushRef="#br0" timeOffset="167582.72">21457 8300 427 0,'0'0'0'0,"0"0"0"0,3-12 0 15,-3 12-1-15,0 0 1 0,9-14 0 0,-9 14 0 16,0 0-3-16,0 0 3 0,0 0-3 0,0 0 3 16,0 0 0-16,0 0 0 0,14 0 0 0,4 23 0 15,-18-23 1-15,0 0-1 0,11 34 2 0,1-8-2 16,-12-26 5-16,0 0-5 0,17 20 6 0,9-2-6 16,0-1-266-16</inkml:trace>
  <inkml:trace contextRef="#ctx0" brushRef="#br0" timeOffset="167881.74">21754 8349 471 0,'0'0'0'0,"0"0"0"0,15 14 0 0,-15-14-4 0,0 0 4 16,0 0-3-16,0 0 3 0,0 0-3 0,0 0 3 16,0 0-3-16,0 0 3 0,0 0 2 0,0 0-2 15,-17-3 3-15,-4 12-3 0,21-9 30 0,0 0-30 16,-17 23 31-16,-6 17-31 0,23-40 62 0,0 0-62 16,-20 40 62-16,8-14-62 0,12-26 63 0,0 0-63 15,0 26 63-15,9-3-63 0,-9-23 53 0,0 0-53 16,11 18 54-16,7 2-54 0,-18-20 40 0,0 0-40 15,34 8 40-15,10-2-40 0,-44-6 30 0,0 0-30 0,54 0 31 16,1-14-31-16,-55 14 22 0,0 0-22 0,52-20 22 16,-29 2-22-16,-23 18 19 0,0 0-19 0,15-11 20 15,-7-1-20-15,-8 12 20 0,0 0-20 0,0-20 20 16,-8 3-20-16,8 17 21 0,0 0-21 0,-20-26 21 16,-12 0-21-16,32 26 19 0,0 0-19 0,-29-20 20 15,15 11-20-15,14 9 14 0,0 0-14 0,0 0 15 16,0 0-15-16,0 0 9 0,0 0-9 0,14-11 10 0,6 8-10 15,-5 3-896-15</inkml:trace>
  <inkml:trace contextRef="#ctx0" brushRef="#br0" timeOffset="168132.76">22158 8429 953 0,'0'0'0'0,"3"15"0"0,9 13 0 0,-12-28-4 15,0 0 4-15,17 26-4 0,-8 0 4 0,-9-26-35 0,0 0 35 16,8 15-34-16,-8-15 34 0,0 0 15 16,0 0-15-16,24 8 15 0,1-2-15 0,-25-6 82 0,0 0-82 15,38-6 83-15,11-23-83 0,-49 29 103 0,0 0-103 16,55-23 103-16,5 9-103 0,-60 14 86 0,0 0-86 16,58-14 87-16,0 8-87 0,-58 6 47 0,0 0-47 15,49 11 47-15,-9 12-47 0,-40-23 6 0,0 0-6 16,23 32 7-16,0 3-7 0,-8 2-1108 0</inkml:trace>
  <inkml:trace contextRef="#ctx0" brushRef="#br0" timeOffset="-191910.95">5333 12497 382 0,'0'0'0'0,"0"0"0"15,0 0 0-15,0 0 13 0,0 0-13 0,0 0 14 16,0 0-14-16,0 0 45 0,0 0-45 0,0 0 45 0,34-3-45 15,-34 3 67-15,0 0-67 0,9 11 68 0,-3 15-68 16,-6-26 66-16,0 0-66 0,8 40 67 0,7 18-67 16,-15-58 40-16,0 0-40 0,14 66 41 0,-5 3-41 15,-9-69 34-15,0 0-34 0,9 95 34 0,-9 35-34 16,0-130 32-16,0 0-32 0,-6 135 32 0,3 0-32 16,3-135 28-16,0 0-28 0,-9 107 29 0,6-24-29 15,3-83 26-15,0 0-26 0,0 52 27 0,0-14-27 16,0-38 25-16,0 0-25 0,0 23 26 0,3-9-26 0,-3-14 25 15,0 0-25-15,0 0 25 0,0 0-25 0,0 0 22 16,0 0-22-16,0 0 22 0,12 9-22 0,-12-9 18 16,0 0-18-16,0 0 18 0,0 0-18 0,0 0 15 0,0 0-15 15,0 0 15-15,14-9-15 0,-14 9 11 0,0 0-11 16,6-9 11-16,3-14-11 0,-9 23 10 0,0 0-10 16,14-43 10-16,3-9-10 0,-17 52 7 0,0 0-7 15,24-66 8-15,-10 0-8 0,-14 66 9 0,0 0-9 16,14-66 9-16,1-9-9 0,-15 75 10 0,0 0-10 15,17-81 10-15,-2 12-10 0,-15 69 11 0,0 0-11 0,14-57 12 16,-3 25-12-16,-11 32 13 0,0 0-13 0,6-26 13 16,-6 9-13-16,0 17 9 0,0 0-9 0,0-12 9 15,0 12-9-15,0 0 2 0,0 0-2 0,0 0 2 16,0 0-2-16,0 0-1041 0</inkml:trace>
  <inkml:trace contextRef="#ctx0" brushRef="#br0" timeOffset="-191693.93">5552 13285 919 0,'0'0'0'0,"0"0"0"0,14 29 0 16,-14-29 0-16,0 0 0 0,18 32 0 0,2-6 0 15,-20-26 0-15,0 0 0 0,23 26 0 0,-6-1 0 16,-17-25 3-16,0 0-3 0,23 26 4 0,-2-8-4 0,-21-18 20 15,0 0-20-15,26 20 21 0,5 0-21 0,-31-20 31 16,0 0-31-16,29 14 32 0,-6-5-32 0,-23-9 28 16,0 0-28-16,15 9 28 0,8-9-28 0,-6 0-755 0</inkml:trace>
  <inkml:trace contextRef="#ctx0" brushRef="#br0" timeOffset="-191323.91">6071 13317 796 0,'0'0'0'16,"0"0"0"-16,0 0 0 0,0 0 13 0,0 0-13 0,0 0 14 15,-14 0-14-15,14 0 8 0,0 0-8 0,-9 3 9 16,-11 3-9-16,20-6 65 0,0 0-65 0,-23 20 66 16,-3 11-66-16,26-31 75 0,0 0-75 0,-20 38 75 15,17-4-75-15,3-34 63 0,0 0-63 0,3 29 63 16,11 14-63-16,-14-43 51 0,0 0-51 0,29 38 52 15,6-15-52-15,-35-23 39 0,0 0-39 0,43 11 40 0,-11-5-40 16,-32-6 27-16,0 0-27 0,37 0 27 0,-8-6-27 16,-29 6 20-16,0 0-20 0,35-11 20 0,-9-1-20 15,-26 12 20-15,0 0-20 0,26-17 20 0,-12-6-20 16,-14 23 20-16,0 0-20 0,9-29 21 0,-4-3-21 16,-5 32 17-16,0 0-17 0,-8-34 18 0,-12-3-18 15,20 37 17-15,0 0-17 0,-29-32 17 0,6 20-17 16,23 12 20-16,0 0-20 0,-23 0 21 0,-3 12-21 0,26-12 22 15,0 0-22-15,-29 17 22 0,14-2-22 0,15-15 20 16,0 0-20-16,0 0 21 0,-11 14-21 0,11-14 10 16,0 0-10-16,0 0 10 0,32 0-10 0,5 3-1305 15</inkml:trace>
  <inkml:trace contextRef="#ctx0" brushRef="#br0" timeOffset="-190994.82">6377 13285 975 0,'0'0'0'16,"0"0"0"-16,0 0 0 0,0 0 4 0,0 0-4 0,0 0 4 16,0 0-4-16,0 0 15 0,0 0-15 15,17 6 16-15,-14 11-16 0,-3-17 16 0,0 0-16 0,21 23 17 16,2 18-17-16,-23-41 21 0,0 0-21 0,23 43 21 16,0 9-21-16,-23-52 24 0,0 0-24 0,20 40 24 15,-3-8-24-15,-17-32 25 0,0 0-25 0,20 28 25 16,12 1-25-16,-32-29 25 0,0 0-25 0,29 32 26 15,3-3-26-15,-32-29 35 0,0 0-35 0,23 14 36 16,9-5-36-16,-32-9 38 0,0 0-38 0,31 0 38 0,-8-18-38 16,-23 18 42-16,0 0-42 0,24-26 43 0,4-17-43 15,-28 43 42-15,0 0-42 0,32-54 43 0,-15 5-43 16,-17 49 35-16,0 0-35 0,15-49 35 0,-1 0-35 16,-14 49 31-16,0 0-31 0,6-38 31 0,-6 18-31 15,0 20 21-15,0 0-21 0,0 0 21 0,9-11-21 16,-9 11 9-16,0 0-9 0,0 0 10 0,8 0-10 15,4 0-1251-15</inkml:trace>
  <inkml:trace contextRef="#ctx0" brushRef="#br0" timeOffset="-189401.64">7572 12577 763 0,'0'0'0'0,"0"0"0"0,0 26 0 16,0-26-12-16,0 0 12 0,8 32-12 0,1-3 12 15,-9-29-35-15,0 0 35 0,9 46-34 0,5 20 34 16,-14-66 0-16,0 0 0 0,14 103 0 0,-8 38 0 15,-6-141 10-15,0 0-10 0,17 156 11 0,-8-12-11 16,-9-144 40-16,0 0-40 0,9 138 41 0,2-14-41 16,-11-124 54-16,0 0-54 0,9 103 55 0,5-16-55 15,-14-87 40-15,0 0-40 0,15 57 40 0,-12-28-40 0,-3-29 28 16,0 0-28-16,0 0 28 0,11-9-28 0,-11 9 14 0,0 0-14 16,20-37 15-16,-2-21-15 0,-1 4-725 15</inkml:trace>
  <inkml:trace contextRef="#ctx0" brushRef="#br0" timeOffset="-189087.61">7817 13605 707 0,'0'0'0'0,"0"0"0"0,0 0 0 0,0 0 0 0,0 0 0 16,0 11 0-16,0-11 0 0,0 0 0 0,0 0 0 15,11 6 1-15,10-3-1 0,-21-3 4 0,0 0-4 16,23-3 4-16,14-11-4 0,-37 14 13 0,0 0-13 0,29-15 14 16,3 1-14-16,-32 14 28 0,0 0-28 0,17-9 29 15,-3 6-29-15,-14 3 36 0,0 0-36 0,0 0 36 16,15-20-36-16,-15 20 43 0,0 0-43 0,0-14 43 15,0-1-43-15,0 15 39 0,0 0-39 0,-9-17 40 16,-5 9-40-16,14 8 36 0,0 0-36 0,-20 0 37 16,2 8-37-16,18-8 31 0,0 0-31 0,-23 23 32 15,-6 26-32-15,29-49 28 0,0 0-28 0,-17 58 29 0,3 5-29 16,14-63 21-16,0 0-21 0,-6 55 22 0,6-12-22 16,0-43 17-16,0 0-17 0,6 32 18 0,8-7-18 15,-14-25 14-15,0 0-14 0,23 9 14 0,15-12-14 16,-38 3 5-16,0 0-5 0,46-11 6 0,-3-9-6 15,-43 20 1-15,0 0-1 0,49-26 1 0,-9-3-1 16,-40 29-1-16,0 0 1 0,35-29 0 0,-12 3 0 16,9 0-951-16</inkml:trace>
  <inkml:trace contextRef="#ctx0" brushRef="#br0" timeOffset="-188785.51">8278 13593 729 0,'0'0'0'0,"0"0"0"0,12 12 0 0,-12-12 0 16,0 0 0-16,0 0 0 0,0 0 0 0,0 0 0 15,0 0 0-15,9 11 0 0,-9-11 0 0,0 0 4 0,0 0-4 16,0 0 4-16,8 20-4 0,-8-20 18 0,0 0-18 15,0 12 18-15,0-12-18 0,0 0 44 0,0 0-44 16,0 14 44-16,0-14-44 0,0 0 55 0,0 0-55 16,0 0 56-16,15 12-56 0,-15-12 51 0,0 0-51 15,0 0 51-15,8 8-51 0,-8-8 39 0,0 0-39 16,0 0 40-16,12 6-40 0,-12-6 33 0,0 0-33 0,0 0 33 16,20 6-33-16,-20-6 24 0,0 0-24 0,14-9 24 15,10 4-24-15,-24 5 20 0,0 0-20 0,23-9 21 16,0-3-21-16,-23 12 14 0,0 0-14 0,20-8 15 15,3 5-15-15,-23 3 14 0,0 0-14 0,23 0 14 16,0 3-14-16,-23-3 12 0,0 0-12 0,23 6 13 16,0 5-13-16,-23-11 9 0,0 0-9 0,29 12 10 15,-3-7-10-15,-26-5 7 0,0 0-7 0,23 9 8 16,6-6-8-16,-29-3 2 0,0 0-2 0,20 3 2 0,6 5-2 16,-3-2-1011-16</inkml:trace>
  <inkml:trace contextRef="#ctx0" brushRef="#br0" timeOffset="-188575.49">8965 12419 953 0,'0'0'0'0,"0"0"0"0,23 34 0 0,-23-34 0 16,0 0 0-16,15 49 1 0,11 32-1 0,-26-81 0 15,0 0 0-15,23 89 0 0,-3 3 0 0,-20-92 36 0,0 0-36 16,8 118 37-16,-2 41-37 0,-6-159 48 0,0 0-48 15,3 164 49-15,3-29-49 0,-6-135 43 16,0 0-43-16,6 115 43 0,5-31-43 0,-11-84 35 0,0 0-35 16,6 60 36-16,-6-17-36 0,0-5-901 0</inkml:trace>
  <inkml:trace contextRef="#ctx0" brushRef="#br0" timeOffset="-188441.48">9072 13421 1043 0,'0'0'0'0,"0"0"0"16,26-9 0-16,-26 9 5 0,0 0-5 0,20-12 6 15,-3 1-6-15,-17 11 11 0,0 0-11 0,26-20 12 16,15-18-12-16,-41 38-1 0,0 0 1 0,57-34-1 16,15 5 1-16,-72 29-24 0,0 0 24 0,61-17-24 15,-23 20 24-15,11-3-711 0</inkml:trace>
  <inkml:trace contextRef="#ctx0" brushRef="#br0" timeOffset="-183553.78">7315 13421 449 0,'0'0'0'0,"0"0"0"0,11 14 0 0,-11-14-10 0,0 0 10 16,0 0-10-16,0 14 10 0,0-14-32 0,0 0 32 15,0 0-31-15,0 0 31 0,0 0 0 0,0 0 0 16,0 0 0-16,0 0 0 0,0 0 7 0,0 0-7 16,0-14 8-16,0 14-8 0,0 0 26 0,0 0-26 15,0 0 27-15,0 0-27 0,0 0 56 0,0 0-56 16,-5-12 57-16,5 12-57 0,0 0 67 0,0 0-67 0,0 0 68 16,-15-8-68-16,15 8 66 0,0 0-66 0,-17-3 67 15,-6-3-67-15,23 6 58 0,0 0-58 0,-29 0 58 16,6 6-58-16,23-6 53 0,0 0-53 0,-18 3 54 15,-5 17-54-15,23-20 43 0,0 0-43 0,-23 29 44 16,0 8-44-16,23-37 44 0,0 0-44 0,-23 43 45 16,17 3-45-16,6-46 39 0,0 0-39 0,-5 32 40 0,5 3-40 15,0-35 30-15,0 0-30 0,5 31 31 0,1-5-31 16,-6-26 23-16,0 0-23 0,12 15 23 0,17-10-23 16,-29-5 15-16,0 0-15 0,31-5 16 0,10-7-16 15,-41 12 13-15,0 0-13 0,37-17 13 0,-8-6-13 16,-29 23 11-16,0 0-11 0,23-26 11 0,-8 0-11 15,-15 26 10-15,0 0-10 0,14-26 10 0,0 3-10 16,-14 23 7-16,0 0-7 0,9-23 7 0,-3 9-7 16,-6 14 5-16,0 0-5 0,8-15 6 0,-5-2-6 0,-3 17 4 15,0 0-4-15,6-14 4 0,-6 14-4 0,0 0 4 16,0 0-4-16,6-15 5 0,-6 15-5 0,0 0 4 16,0 0-4-16,11 3 4 0,10 11-4 0,-21-14 3 0,0 0-3 15,14 26 4-15,3 12-4 0,-17-38 3 16,0 0-3-16,18 46 3 0,2 11-3 0,-20-57 3 0,0 0-3 15,14 52 3-15,-5-20-3 0,-9-32 3 0,0 0-3 16,9 20 3-16,-6-6-3 0,-3-14 1 0,0 0-1 16,11 12 1-16,-11-12-1 0,0 0 0 0,0 0 0 15,9 9 1-15,-9-9-1 0,0 0-1123 0</inkml:trace>
  <inkml:trace contextRef="#ctx0" brushRef="#br0" timeOffset="-163781.17">16357 12882 572 0,'0'0'0'0,"0"0"0"0,0 0 0 0,0 0 21 0,0 0-21 16,0 0 21-16,0 0-21 0,0 0 66 0,0 0-66 16,0 0 67-16,0 0-67 0,0 0 77 0,0 0-77 15,-47 15 78-15,1-24-78 0,46 9 60 0,0 0-60 0,-52-6 61 16,-3 18-61-16,55-12 38 0,0 0-38 0,-51 11 38 15,-13 18-38-15,64-29 34 0,0 0-34 0,-58 40 35 16,9 9-35-16,49-49 27 0,0 0-27 0,-37 67 27 16,-6 28-27-16,43-95 33 0,0 0-33 0,-32 100 33 15,9-8-33-15,23-92 30 0,0 0-30 0,-18 75 30 16,13-20-30-16,5-55 28 0,0 0-28 0,0 49 29 16,14 0-29-16,-14-49 26 0,0 0-26 0,29 40 27 15,14-3-27-15,-43-37 21 0,0 0-21 0,58 32 21 0,14-6-21 16,-72-26 21-16,0 0-21 0,84 20 21 0,8-14-21 15,-92-6 24-15,0 0-24 0,89 0 24 0,-14-6-24 16,-75 6 24-16,0 0-24 0,55-14 24 0,-17-6-24 16,-38 20 16-16,0 0-16 0,37-15 16 0,-14 4-16 15,-23 11 11-15,0 0-11 0,12-3 12 0,-12 3-12 16,0 0 7-16,0 0-7 0,0 0 7 0,14-9-7 16,-2 1-1221-16</inkml:trace>
  <inkml:trace contextRef="#ctx0" brushRef="#br0" timeOffset="-163247.14">16850 12816 695 0,'0'0'0'0,"0"0"0"0,11 29 0 15,-11-29 0-15,0 0 0 0,0 17 1 0,0-17-1 16,0 0 17-16,0 0-17 0,0 17 17 0,0-2-17 0,0-15 38 15,0 0-38-15,0 31 38 0,-8 30-38 0,8-61 38 0,0 0-38 16,-6 83 39-16,0 44-39 0,6-127 44 16,0 0-44-16,-11 127 45 0,5-15-45 0,6-112 40 0,0 0-40 15,-15 98 40-15,7-15-40 0,8-83 46 0,0 0-46 16,0 72 46-16,8-20-46 0,-8-52 43 0,0 0-43 16,6 37 44-16,3-13-44 0,-9-24 33 0,0 0-33 15,6 11 33-15,-6-11-33 0,0 0 22 0,0 0-22 16,0 0 23-16,17-6-23 0,-3 1-947 0</inkml:trace>
  <inkml:trace contextRef="#ctx0" brushRef="#br0" timeOffset="-162666.09">15921 12376 628 0,'0'0'0'0,"0"0"0"16,-9-9 0-16,9 9 23 0,0 0-23 0,0 0 24 15,0 0-24-15,0 0 39 0,0 0-39 0,23-11 39 16,38-1-39-16,-61 12 42 0,0 0-42 0,86-14 42 0,21-4-42 15,-107 18 30-15,0 0-30 0,121-20 30 0,3 0-30 16,-124 20 21-16,0 0-21 0,130-14 22 0,23 14-22 16,-153 0 31-16,0 0-31 0,133 5 32 15,-21 4-32-15,-112-9 29 0,0 0-29 0,75 17 29 0,-37 18-29 16,-38-35 12-16,0 0-12 0,-3 46 13 0,-37 32-13 16,-4-4-755-16</inkml:trace>
  <inkml:trace contextRef="#ctx0" brushRef="#br0" timeOffset="-162213.99">15508 13035 695 0,'0'0'0'0,"0"8"0"0,-5 21 0 16,5-29 13-16,0 0-13 0,-3 58 14 0,3 40-14 15,0-98 29-15,0 0-29 0,3 103 29 0,2 1-29 16,-5-104 39-16,0 0-39 0,12 86 39 0,5-11-39 0,-17-75 25 15,0 0-25-15,9 72 26 0,8 6-26 0,-17-78 19 16,0 0-19-16,20 66 20 0,-17-23-20 0,3 3-651 16</inkml:trace>
  <inkml:trace contextRef="#ctx0" brushRef="#br0" timeOffset="-161814.96">15754 14319 841 0,'0'0'0'0,"0"0"0"0,23 0 0 16,-23 0 0-16,0 0 0 0,28 0 0 0,13-3 0 15,-41 3 0-15,0 0 0 0,66 0 1 0,29-6-1 16,-95 6 0-16,0 0 0 0,113-6 0 0,11-2 0 15,-124 8 19-15,0 0-19 0,104-12 19 0,-35 6-19 0,-69 6 40 16,0 0-40-16,49-5 40 0,-11 10-40 0,-38-5 13 16,0 0-13-16,20 6 13 0,-20-6-13 0,0 0-680 15</inkml:trace>
  <inkml:trace contextRef="#ctx0" brushRef="#br0" timeOffset="-160713.81">18102 13340 673 0,'0'0'0'0,"0"0"0"16,0 0 0-16,0 0 33 0,0 0-33 0,0 0 34 16,38 20-34-16,-38-20 95 0,0 0-95 0,34 12 96 0,41-7-96 15,-75-5 121-15,0 0-121 0,98 0 122 0,12-8-122 16,-110 8 110-16,0 0-110 0,115-15 110 0,-11-5-110 16,-104 20 31-16,0 0-31 0,101-20 31 0,12 6-31 15,-113 14 40-15,0 0-40 0,92-12 41 0,-31 6-41 16,-61 6 30-16,0 0-30 0,40 0 30 0,-23 3-30 15,-17-3 17-15,0 0-17 0,0 0 18 0,-17 23-18 16,17-23 5-16,0 0-5 0,-17 6 6 0,-6 0-6 16,2 0-1173-16</inkml:trace>
  <inkml:trace contextRef="#ctx0" brushRef="#br0" timeOffset="-159857.66">20038 12793 326 0,'0'0'0'0,"0"0"0"16,0 0 0-16,0 0 21 0,0 0-21 0,0 0 22 0,9 35-22 15,-9-35 66-15,0 0-66 0,0 0 67 0,0 0-67 16,0 0 99-16,0 0-99 0,0 0 99 0,0 0-99 16,0 0 84-16,0 0-84 0,0 14 84 0,0 15-84 15,0-29 57-15,0 0-57 0,-9 60 58 0,0 9-58 16,9-69 46-16,0 0-46 0,-8 90 46 0,5 30-46 15,3-120 42-15,0 0-42 0,0 116 43 0,0-16-43 16,0-100 47-16,0 0-47 0,0 84 47 0,3-18-47 16,-3-66 47-16,0 0-47 0,11 55 48 0,-2-6-48 0,-9-49 41 15,0 0-41-15,6 43 41 0,-6-6-41 16,0-37 35-16,0 0-35 0,0 26 35 0,0-6-35 0,0-20 22 16,0 0-22-16,0 15 23 0,-6-4-23 0,6-11 15 15,0 0-15-15,0 0 16 0,0 0-16 0,0 0 9 0,0 0-9 16,0 0 10-16,17-40-10 0,-17 40 0 0,0 0 0 15,20-55 1-15,9 0-1 0,-6 1-1138 0</inkml:trace>
  <inkml:trace contextRef="#ctx0" brushRef="#br0" timeOffset="-159596.54">20370 12715 774 0,'0'0'0'0,"0"0"0"16,5 26 0-16,-5-26-22 0,0 0 22 0,6 17-21 16,0 4 21-16,-6-21 0 0,0 0 0 0,14 28 0 15,1 24 0-15,-15-52 5 0,0 0-5 0,14 72 6 16,-8 20-6-16,-6-92 14 0,0 0-14 0,14 107 15 16,-5 28-15-16,-9-135 39 0,0 0-39 0,6 124 40 0,3-23-40 15,-9-101 54-15,0 0-54 0,8 77 54 0,1-25-54 16,-9-52 49-16,0 0-49 0,6 40 50 0,2-14-50 15,-8-26 40-15,0 0-40 0,0 23 40 0,0-2-40 16,0 2-793-16</inkml:trace>
  <inkml:trace contextRef="#ctx0" brushRef="#br0" timeOffset="-159396.53">20070 13386 763 0,'0'0'0'0,"0"0"0"0,0 0 0 0,0 0 12 0,0 0-12 16,11 0 12-16,-11 0-12 0,0 0 17 0,0 0-17 16,26-9 17-16,20-8-17 0,-46 17 46 0,0 0-46 15,52-14 46-15,20-1-46 0,-72 15 44 0,0 0-44 16,81 0 44-16,-3 3-44 0,-78-3 33 0,0 0-33 16,72 12 34-16,-29 2-34 0,4 0-741 0</inkml:trace>
  <inkml:trace contextRef="#ctx0" brushRef="#br0" timeOffset="-156275.02">18102 11814 651 0,'0'0'0'0,"0"0"0"16,0 0 0-16,0 0-36 0,0 0 36 0,0 0-35 16,0-14 35-16,0 0-375 0</inkml:trace>
  <inkml:trace contextRef="#ctx0" brushRef="#br0" timeOffset="-156110.02">18076 11679 572 0,'0'0'0'0,"0"0"0"16,0 0 0-16,0 0 18 0,0 0-18 0,-12-9 19 15,12 9-19-15,0 0 59 0,0 0-59 0,0 0 60 0,0 0-60 16,0 0 82-16,0 0-82 0,-14 18 82 16,8-4-82-16,6-14 63 0,0 0-63 0,-3 9 63 0,-5 5-63 15,8-14 45-15,0 0-45 0,0 17 46 0,0-2-46 16,0-15 33-16,0 0-33 0,0 0 33 0,0 14-33 16,0-14 23-16,0 0-23 0,0 0 24 0,0 0-24 15,0 0 12-15,0 0-12 0,0 0 13 0,0 9-13 16,0-9 2-16,0 0-2 0,0 0 2 0,0 0-2 15,0 0-879-15</inkml:trace>
  <inkml:trace contextRef="#ctx0" brushRef="#br0" timeOffset="-155275.87">18157 11711 617 0,'0'0'0'15,"0"0"0"-15,-9-6 0 0,9 6-4 0,0 0 4 0,0 0-3 16,0 0 3-16,0 0 0 0,0 0 0 0,0 0 0 16,-17-3 0-16,17 3 4 0,0 0-4 0,0 0 5 15,-20-14-5-15,20 14 26 0,0 0-26 0,-9-3 26 16,-5 3-26-16,14 0 51 0,0 0-51 0,-15 8 51 15,-11 21-51-15,26-29 58 0,0 0-58 0,-26 35 59 16,6-4-59-16,20-31 59 0,0 0-59 0,-23 38 59 16,9 14-59-16,14-52 47 0,0 0-47 0,-12 46 47 0,3-15-47 15,9-31 37-15,0 0-37 0,-3 26 37 16,3 0-37-16,0-26 34 0,0 0-34 0,9 26 35 0,-6-6-35 16,-3-20 30-16,0 0-30 0,6 18 30 0,11-1-30 15,-17-17 22-15,0 0-22 0,26 17 23 0,6 0-23 16,-32-17 20-16,0 0-20 0,37 18 20 0,4 2-20 15,-41-20 16-15,0 0-16 0,29 23 17 0,2-6-17 16,-31-17 13-16,0 0-13 0,26 23 14 0,9 6-14 0,-35-29 12 16,0 0-12-16,32 29 12 0,-15-1-12 0,-17-28 11 15,0 0-11-15,11 29 11 0,-11 14-11 0,0-43 10 16,0 0-10-16,0 46 10 0,-8-14-10 0,8-32 9 0,0 0-9 16,-20 29 10-16,-21 0-10 0,41-29 9 0,0 0-9 15,-49 23 9-15,9-9-9 0,40-14 7 0,0 0-7 16,-41 6 8-16,4-6-8 0,37 0 5 0,0 0-5 15,-41-3 5-15,13 0-5 0,28 3 5 0,0 0-5 16,-23 0 5-16,-1 3-5 0,24-3 4 0,0 0-4 16,-28 0 4-16,10-3-4 0,18 3 4 0,0 0-4 15,-11-14 5-15,-4-18-5 0,15 32 4 0,0 0-4 16,-3-40 4-16,3 2-4 0,0 38 3 0,0 0-3 0,0-34 4 16,3 14-4-16,-3 20 2 0,0 0-2 0,12-20 2 15,-9 5-2-15,-3 15 0 0,0 0 0 0,11-14 1 16,-2-4-1-16,-9 18 0 0,0 0 0 0,14-14 0 15,4 5 0-15,-18 9 0 0,0 0 0 0,17-14 0 16,-5 3 0-16,-12 11 0 0,0 0 0 0,14-12 0 16,-5 0 0-16,-9 12 0 0,0 0 0 0,8-11 0 0,7-1 0 15,-15 12-1-15,0 0 1 0,14-8 0 0,-14 8 0 16,0 0-1-16,0 0 1 0,17-17 0 0,-17 17 0 16,0 0-1-16,0 0 1 0,18-6 0 0,-7 0 0 15,-11 6 0-15,0 0 0 0,12-9 0 0,-1-2 0 16,-11 11 0-16,0 0 0 0,0 0 0 0,9-12 0 15,-9 12 0-15,0 0 0 0,0 0 0 0,0 0 0 16,0 0 0-16,0 0 0 0,9-11 0 0,-9 11 0 16,0 0 0-16,0 0 0 0,0 0 0 0,14-3 0 0,-14 3 0 15,0 0 0-15,0 0 0 0,0 0 0 0,0 0 0 16,0 0 0-16,0 0 0 0,0 0 0 0,0 0-1 16,0 0 1-16,0 0 0 0,0 0 0 0,0 0-1156 0</inkml:trace>
  <inkml:trace contextRef="#ctx0" brushRef="#br0" timeOffset="-153857.65">18307 11426 953 0,'0'0'0'0,"0"0"0"16,0 0 0-16,0 0 2 0,0 0-2 0,40 17 2 0,9-3-2 16,-49-14 7-16,0 0-7 0,58 9 8 0,-9-9-8 15,-49 0 30-15,0 0-30 0,43-3 30 0,-5 6-30 16,-38-3 31-16,0 0-31 0,26 9 31 0,-15-4-31 15,1 1-761-15</inkml:trace>
  <inkml:trace contextRef="#ctx0" brushRef="#br0" timeOffset="-152303.45">21319 12508 460 0,'0'0'0'0,"0"0"0"0,0 0 0 0,0 0 16 0,0 0-16 16,0 0 17-16,0 0-17 0,0 0 51 0,0 0-51 15,0 0 52-15,0 0-52 0,0 0 65 0,0 0-65 0,0 0 65 16,-32-9-65-16,32 9 56 0,0 0-56 0,-23-2 57 15,-9 4-57-15,32-2 42 0,0 0-42 0,-37 12 42 16,-1 8-42-16,38-20 31 0,0 0-31 0,-37 26 32 16,2 14-32-16,35-40 23 0,0 0-23 0,-29 46 23 15,9-2-23-15,20-44 24 0,0 0-24 0,-11 34 25 16,-1-2-25-16,12-32 24 0,0 0-24 0,-3 29 24 16,9-6-24-16,-6-23 21 0,0 0-21 0,11 23 22 15,10-6-22-15,-21-17 18 0,0 0-18 0,37 20 18 16,32-3-18-16,-69-17 15 0,0 0-15 0,78 18 15 0,-8-7-15 15,-70-11 12-15,0 0-12 0,63 6 13 0,-20-3-13 16,-43-3 11-16,0 0-11 0,38-3 11 0,-1-6-11 16,-37 9 10-16,0 0-10 0,29-11 11 0,-9-4-11 15,-20 15 11-15,0 0-11 0,18-20 12 0,2 0-12 16,-20 20 10-16,0 0-10 0,17-32 11 0,-5-2-11 0,-12 34 8 16,0 0-8-16,8-32 9 0,-8 9-9 0,0 23 8 15,0 0-8-15,0-14 9 0,0-4-9 0,0 18 8 16,0 0-8-16,-8-17 8 0,8 3-8 0,0 14 6 15,0 0-6-15,-9-9 7 0,9 9-7 0,0 0 6 16,0 0-6-16,-20-23 7 0,0 12-7 0,20 11 5 0,0 0-5 16,-18-12 6-16,-2 1-6 0,20 11 4 0,0 0-4 15,-20-15 5-15,0-2-5 0,20 17 4 0,0 0-4 16,-20-9 4-16,-1 3-4 0,21 6 3 0,0 0-3 16,-20 0 4-16,-6-5-4 0,26 5 2 0,0 0-2 15,-32-3 3-15,-17 3-3 0,49 0 2 0,0 0-2 16,-40 0 3-16,8 0-3 0,32 0 1 0,0 0-1 15,-29-3 2-15,3 0-2 0,26 3 1 0,0 0-1 0,-23-6 1 16,9 1-1-16,14 5 1 0,0 0-1 0,-14-12 2 16,-1-11-2-16,15 23 1 0,0 0-1 0,-9-26 1 15,9 9-1-15,0 17 0 0,0 0 0 0,3-20 1 16,3 11-1-16,-6 9 0 0,0 0 0 0,15-14 0 16,-1-1 0-16,-14 15 0 0,0 0 0 0,23-17 0 15,6-3 0-15,-29 20 0 0,0 0 0 0,40-20 0 0,6 2 0 16,-46 18 0-16,0 0 0 0,49-20 0 0,1 9 0 15,-50 11 0-15,0 0 0 0,46-12 0 0,-9 4 0 16,-37 8 0-16,0 0 0 0,41-6 0 0,-18 6 0 16,-23 0-1-16,0 0 1 0,17 0 0 0,-8 0 0 15,-9 0-1-15,0 0 1 0,11 6-1 0,6 14 1 16,-2 0-1050-16</inkml:trace>
  <inkml:trace contextRef="#ctx0" brushRef="#br0" timeOffset="-151455.33">21893 11892 729 0,'0'0'0'0,"0"0"0"0,0 17 0 16,0-17-17-16,0 0 17 0,6 20-17 0,8 27 17 15,-14-47 0-15,0 0 0 0,15 43 0 0,-7-17 0 0,-8-26 2 16,0 0-2-16,6 20 2 0,-3-6-2 0,-3-14 4 15,0 0-4-15,6 15 5 0,-6-15-5 0,0 0 6 16,0 0-6-16,3 23 6 0,-3 2-6 0,0 1-480 0</inkml:trace>
  <inkml:trace contextRef="#ctx0" brushRef="#br0" timeOffset="-151305.31">21824 12019 651 0,'0'0'0'16,"0"0"0"-16,8 23 0 0,-8-23 3 0,0 0-3 15,12 11 3-15,-1 1-3 0,-11-12 8 0,0 0-8 0,35 0 9 16,17-9-9-16,-52 9 16 0,0 0-16 0,69-11 16 16,9-7-16-16,-78 18 16 0,0 0-16 0,72-20 17 15,-2 3-17-15,2-6-495 0</inkml:trace>
  <inkml:trace contextRef="#ctx0" brushRef="#br0" timeOffset="-145699.54">23108 13501 662 0,'0'0'0'0,"0"0"0"0,0 0 0 16,0 0 18-16,0 0-18 0,0 0 18 0,0 0-18 0,0 0 53 15,0 0-53-15,0 0 54 0,14 32-54 0,-14-32 67 16,0 0-67-16,0 14 67 0,0 6-67 0,0-20 48 0,0 0-48 16,0 29 49-16,0 32-49 0,0-61 34 0,0 0-34 15,0 80 35-15,6 24-35 0,-6-104 27 0,0 0-27 16,6 103 28-16,-6-5-28 0,0-98 20 0,0 0-20 16,-3 81 20-16,3-35-20 0,0-46 18 0,0 0-18 15,0 37 19-15,0-5-19 0,0-32 21 0,0 0-21 16,0 26 22-16,0-26-22 0,0 0 20 0,0 0-20 15,0 14 20-15,0-14-20 0,0 0 19 0,0 0-19 0,0 0 19 16,0 0-19-16,0 0 16 0,0 0-16 0,-9-28 16 16,-11-30-16-16,20 58 14 0,0 0-14 0,-18-78 14 15,-5-28-14-15,23 106 14 0,0 0-14 0,-23-115 14 16,3 8-14-16,20 107 14 0,0 0-14 0,-9-86 14 16,9 17-14-16,0 69 18 0,0 0-18 0,9-55 19 15,3 0-19-15,-12 55 18 0,0 0-18 0,23-49 19 16,0 6-19-16,-23 43 18 0,0 0-18 0,23-31 19 15,3 2-19-15,-26 29 17 0,0 0-17 0,34-15 18 0,13 21-18 16,-47-6 13-16,0 0-13 0,43 14 14 0,15 24-14 16,-58-38 11-16,0 0-11 0,52 40 12 0,-15 3-12 15,-37-43 12-15,0 0-12 0,32 44 12 0,-18-7-12 16,-14-37 9-16,0 0-9 0,0 43 10 0,-14 15-10 16,14-58 9-16,0 0-9 0,-32 54 9 0,-11-8-9 15,43-46 7-15,0 0-7 0,-46 35 7 0,2-9-7 0,44-26 8 16,0 0-8-16,-43 14 9 0,6-14-9 0,37 0 8 15,0 0-8-15,-32-11 9 0,9-6-9 0,23 17 0 16,0 0 0-16,-12-38 1 0,21-14-1 0,-9 52-1 16,0 0 1-16,20-49-1 0,12 26 1 0,0 3-1274 15</inkml:trace>
  <inkml:trace contextRef="#ctx0" brushRef="#br0" timeOffset="-145265.52">23783 13539 751 0,'0'0'0'0,"0"0"0"15,0 0 0-15,0 0 4 0,0 0-4 0,-12 8 4 16,12-8-4-16,0 0 13 0,0 0-13 0,-11-8 13 15,11 8-13-15,0 0 38 0,0 0-38 0,-23 0 38 0,5 8-38 16,18-8 43-16,0 0-43 0,-23 20 44 0,0 6-44 16,23-26 40-16,0 0-40 0,-35 41 41 0,9 13-41 15,26-54 38-15,0 0-38 0,-23 49 38 0,9-17-38 16,14-32 30-16,0 0-30 0,6 29 30 0,17-6-30 16,-23-23 24-16,0 0-24 0,37 23 25 0,9-12-25 15,-46-11 19-15,0 0-19 0,55-3 19 0,0-17-19 16,-55 20 15-16,0 0-15 0,52-29 16 0,-6 6-16 15,-46 23 13-15,0 0-13 0,32-20 13 0,-9-9-13 0,-23 29 10 16,0 0-10-16,9-23 10 0,-9-3-10 0,0 26 12 0,0 0-12 16,-9-20 13-16,-8-6-13 0,17 26 13 0,0 0-13 15,-23-25 14-15,8 7-14 0,15 18 18 0,0 0-18 16,-20-11 18-16,6 8-18 0,14 3 14 0,0 0-14 16,0 0 14-16,0 0-14 0,0 0 13 0,0 0-13 15,0-12 13-15,0 12-13 0,0 0-1044 0</inkml:trace>
  <inkml:trace contextRef="#ctx0" brushRef="#br0" timeOffset="-144965.4">24103 12828 919 0,'0'0'0'0,"0"14"0"0,0 15 0 16,0-29 4-16,0 0-4 0,0 43 4 0,-9 6-4 15,9-49 25-15,0 0-25 0,-8 66 26 0,2 35-26 16,6-101 38-16,0 0-38 0,-3 112 38 0,0 6-38 16,3-118 27-16,0 0-27 0,-6 109 27 0,6-22-27 15,0-87 23-15,0 0-23 0,9 72 23 0,8-3-23 16,-17-69 23-16,0 0-23 0,9 55 23 0,0-21-23 15,-9-34 16-15,0 0-16 0,5 26 17 0,13-9-17 0,-18-17 7 16,0 0-7-16,14 12 8 0,0-4-8 0,-5-5-876 16</inkml:trace>
  <inkml:trace contextRef="#ctx0" brushRef="#br0" timeOffset="-144648.39">24449 13455 942 0,'0'0'0'15,"0"0"0"-15,-11 20 0 0,11-20 0 0,0 0 0 16,-9 18 1-16,3-4-1 0,6-14-2 0,0 0 2 0,-11 11-1 16,-1 4 1-16,12-15 15 0,0 0-15 0,-26 20 16 15,-3 6-16-15,29-26 36 0,0 0-36 0,-31 26 36 16,5 11-36-16,26-37 47 0,0 0-47 0,-18 32 48 16,18-12-48-16,0-20 46 0,0 0-46 0,6 6 46 15,17 8-46-15,-23-14 34 0,0 0-34 0,32 6 34 16,8-9-34-16,-40 3 24 0,0 0-24 0,38-6 25 15,-12-5-25-15,-26 11 21 0,0 0-21 0,20-6 21 16,-6 6-21-16,-14 0 16 0,0 0-16 0,15 0 17 0,-7 3-17 16,-8-3 12-16,0 0-12 0,15 3 12 0,-15-3-12 15,0 0 10-15,0 0-10 0,11 14 11 0,-11-14-11 16,0 0 8-16,0 0-8 0,21 15 8 0,-13-10-8 16,-8-5 5-16,0 0-5 0,18 3 6 0,5 0-6 15,0 3-1061-15</inkml:trace>
  <inkml:trace contextRef="#ctx0" brushRef="#br0" timeOffset="-144448.3">24700 13740 931 0,'0'0'0'0,"0"0"0"0,0 0 0 0,0 0 1 0,0 0-1 16,15 0 1-16,-15 0-1 0,0 0 14 0,0 0-14 16,0 0 15-16,0 0-15 0,0 0 22 0,0 0-22 15,0 0 23-15,14-23-23 0,-14 23 24 0,0 0-24 16,23-29 25-16,15-11-25 0,-38 40 28 0,0 0-28 15,49-43 28-15,-6 11-28 0,-43 32 20 0,0 0-20 16,34-26 20-16,-5 18-20 0,-29 8 11 0,0 0-11 0,29-9 11 16,0 9-11-16,-3 0-821 0</inkml:trace>
  <inkml:trace contextRef="#ctx0" brushRef="#br0" timeOffset="-144131.17">25159 13717 651 0,'0'0'0'0,"0"0"0"16,23 9 0-16,-23-9 4 0,0 0-4 0,17 3 4 0,-5-6-4 16,-12 3 2-16,0 0-2 0,8-12 2 0,-2-5-2 15,-6 17 13-15,0 0-13 0,3-17 14 0,0-1-14 16,-3 18 22-16,0 0-22 0,12-20 22 0,-18-6-22 16,6 26 26-16,0 0-26 0,-6-23 27 0,6 15-27 15,0 8 33-15,0 0-33 0,0 0 34 0,-12 0-34 16,12 0 36-16,0 0-36 0,-17 8 37 0,-9 10-37 15,26-18 38-15,0 0-38 0,-34 37 38 0,-1 23-38 0,35-60 39 16,0 0-39-16,-26 58 40 0,6-12-40 16,20-46 36-16,0 0-36 0,0 37 37 0,14-2-37 0,-14-35 41 15,0 0-41-15,29 32 41 0,0-18-41 0,-29-14 40 16,0 0-40-16,46 6 41 0,3-9-41 0,-49 3 31 16,0 0-31-16,46-6 32 0,-11 3-32 0,-35 3 24 0,0 0-24 15,32-5 24-15,22-7-24 0,-2 0-1012 0</inkml:trace>
  <inkml:trace contextRef="#ctx0" brushRef="#br0" timeOffset="-141626.65">26146 13147 942 0,'0'0'0'0,"0"0"0"16,0 0 0-16,0 0-46 0,0 0 46 0,-6 49-46 15,-6 43 46-15,12-92-74 0,0 0 74 0,-11 98-73 16,2-15 73-16,9-83 0 0,0 0 0 0,-9 75 1 16,9-3-1-16,0-72 21 0,0 0-21 0,0 66 21 15,0-11-21-15,0-55 51 0,0 0-51 0,0 40 51 16,0-14-51-16,0-26 57 0,0 0-57 0,0 12 58 0,0-12-58 16,0 0 44-16,0 0-44 0,0-17 44 0,12-35-44 15,-12 52 32-15,0 0-32 0,11-69 32 0,-11-3-32 16,0 72 18-16,0 0-18 0,-11-78 19 0,-1-14-19 15,12 92 9-15,0 0-9 0,-8-104 10 0,2 1-10 16,6 103 5-16,0 0-5 0,0-90 5 0,6 39-5 16,-6 51 2-16,0 0-2 0,8-38 3 0,4 9-3 15,-12 29 1-15,0 0-1 0,26-23 2 0,-12 12-2 16,-14 11 1-16,0 0-1 0,32 3 2 0,23 11-2 0,-55-14 3 16,0 0-3-16,60 20 3 0,-5 6-3 0,-55-26 4 15,0 0-4-15,52 38 5 0,-11 28-5 0,-41-66 7 0,0 0-7 16,31 75 7-16,-16 0-7 0,-15-75 8 0,0 0-8 15,5 60 8-15,-13-11-8 0,8-49 8 0,0 0-8 16,-12 37 8-16,-5 4-8 0,17-41 8 0,0 0-8 16,-14 28 8-16,5-16-8 0,9-12 8 0,0 0-8 15,0 0 8-15,6 9-8 0,-6-9 8 0,0 0-8 16,17 8 8-16,15 1-8 0,-32-9 8 0,0 0-8 16,34 11 8-16,-2-2-8 0,-32-9 7 0,0 0-7 15,15 14 7-15,2 1-7 0,-17-15 4 0,0 0-4 0,14 26 5 16,-11 0-5-16,-3-26 3 0,0 0-3 0,0 28 4 15,-9 13-4-15,9-41 6 0,0 0-6 0,-14 37 6 16,0-14-6-16,14-23 8 0,0 0-8 0,-12 15 8 16,-8-4-8-16,20-11 10 0,0 0-10 0,-17 0 10 15,-15 0-10-15,32 0 15 0,0 0-15 0,-38-11 16 16,9-7-16-16,29 18 16 0,0 0-16 0,-23-20 17 16,3-3-17-16,20 23 13 0,0 0-13 0,-11-20 13 15,5 8-13-15,6 12 3 0,0 0-3 0,-6-14 3 0,6 14-3 16,0 0-1059-16</inkml:trace>
  <inkml:trace contextRef="#ctx0" brushRef="#br0" timeOffset="-141410.64">26751 13593 751 0,'0'0'0'0,"0"12"0"0,6 25 0 0,-6-37-1 0,0 0 1 15,3 46-1-15,0-5 1 0,-3-41-10 0,0 0 10 16,0 31-10-16,0-16 10 0,0-15 7 0,0 0-7 16,0 0 7-16,-6 11-7 0,6-11 22 0,0 0-22 15,0 0 23-15,0-17-23 0,0 17 32 0,0 0-32 16,0-32 33-16,9-28-33 0,-3-1-580 0</inkml:trace>
  <inkml:trace contextRef="#ctx0" brushRef="#br0" timeOffset="-141076.6">26751 13182 751 0,'0'0'0'0,"0"0"0"15,-5-15 0-15,5 15 5 0,0 0-5 0,0 0 5 16,0 0-5-16,0 0 11 0,0 0-11 0,0 0 12 16,0 0-12-16,0 0 32 0,0 0-32 0,2 23 32 15,19 3-32-15,-21-26 36 0,0 0-36 0,23 32 37 16,3 5-37-16,-26-37 32 0,0 0-32 0,23 38 33 16,0 5-33-16,-23-43 23 0,0 0-23 0,17 40 23 15,-2-2-23-15,-15-38 9 0,0 0-9 0,14 34 9 0,-8 4-9 16,-6-38 2-16,0 0-2 0,3 31 2 0,2-5-2 15,-5-26 0-15,0 0 0 0,3 23 1 0,-3 0-1 16,0-23 0-16,0 0 0 0,0 17 0 0,0-5 0 16,0-12 0-16,0 0 0 0,0 0 1 0,0 0-1 15,0 0 2-15,0 0-2 0,0 0 2 0,41-29-2 16,-41 29 5-16,0 0-5 0,37-26 5 0,-2 0-5 16,-35 26 14-16,0 0-14 0,35-28 15 0,-1 7-15 15,-34 21 21-15,0 0-21 0,29-11 21 0,-3 11-21 0,-26 0 26 16,0 0-26-16,17 9 27 0,1 8-27 0,-18-17 26 0,0 0-26 15,17 20 27-15,0 0-27 0,-17-20 19 0,0 0-19 16,23 17 19-16,12-2-19 0,-35-15 13 0,0 0-13 16,43 14 14-16,0 1-14 0,-2-1-924 0</inkml:trace>
  <inkml:trace contextRef="#ctx0" brushRef="#br0" timeOffset="-140661.46">27473 13524 975 0,'0'0'0'0,"0"0"0"16,-12-6 0-16,12 6 3 0,0 0-3 0,0 0 3 15,-17-8-3-15,17 8 6 0,0 0-6 0,0 0 6 16,0 0-6-16,0 0 34 0,0 0-34 0,0 0 35 16,-6-3-35-16,6 3 43 0,0 0-43 0,-12 11 44 15,1 10-44-15,11-21 47 0,0 0-47 0,-9 31 48 16,6 4-48-16,3-35 43 0,0 0-43 0,0 37 44 16,3-17-44-16,-3-20 36 0,0 0-36 0,9 23 36 15,-6-11-36-15,-3-12 25 0,0 0-25 0,11-3 26 0,12-14-26 16,-23 17 19-16,0 0-19 0,29-35 20 0,12-14-20 15,-41 49 15-15,0 0-15 0,31-63 16 0,-13-18-16 16,-18 81 13-16,0 0-13 0,8-98 13 0,-8-20-13 16,0 118 15-16,0 0-15 0,-8-123 15 0,-10 16-15 15,18 107 17-15,0 0-17 0,-11-86 18 0,8 31-18 16,3 55 19-16,0 0-19 0,-3-34 20 0,3 11-20 16,0 23 19-16,0 0-19 0,0 0 19 0,0 0-19 15,0 0 20-15,0 0-20 0,-6 28 21 0,-2 27-21 0,8-55 19 16,0 0-19-16,-6 81 20 0,0 28-20 15,6-109 18-15,0 0-18 0,-6 118 19 0,15-6-19 0,-9-112 15 16,0 0-15-16,9 92 16 0,5-34-16 0,-14-58 8 0,0 0-8 16,23 43 9-16,9-14-9 0,-32-29 3 0,0 0-3 15,29 23 3-15,0-9-3 0,-29-14-1 0,0 0 1 16,28 3 0-16,1-3 0 0,0 0-1337 0</inkml:trace>
  <inkml:trace contextRef="#ctx0" brushRef="#br0" timeOffset="-140294.45">27828 13444 931 0,'0'0'0'15,"0"0"0"-15,20-9 0 0,-20 9-1 0,0 0 1 0,20-12-1 16,-6 1 1-16,-14 11-10 0,0 0 10 0,0 0-10 16,9-9 10-16,-9 9-1 0,0 0 1 0,0 0-1 15,14 23 1-15,-14-23 1 0,0 0-1 0,9 29 2 16,-3 11-2-16,-6-40 22 0,0 0-22 0,3 44 23 16,-3-16-23-16,0-28 58 0,0 0-58 0,0 18 59 15,5-7-59-15,-5-11 68 0,0 0-68 0,6 12 68 0,12-7-68 16,-18-5 60-16,0 0-60 0,28-5 60 15,16-10-60-15,-44 15 47 0,0 0-47 0,43-17 47 0,-14 0-47 16,-29 17 31-16,0 0-31 0,20-12 32 0,-8 4-32 16,-12 8 16-16,0 0-16 0,0 0 16 0,20 0-16 15,-20 0 6-15,0 0-6 0,11 0 7 0,-11 0-7 16,0 0 2-16,0 0-2 0,18 20 3 0,-18-20-3 16,0 0 0-16,0 0 0 0,11 8 1 0,-11-8-1 15,0 0 0-15,0 0 0 0,23 6 0 0,-11-6 0 0,-12 0-1 16,0 0 1-16,11-3-1 0,1 0 1 0,-12 3-12 15,0 0 12-15,14 0-11 0,6 6 11 0,-20-6-42 16,0 0 42-16,18 9-42 0,-4 2 42 0,-14-11-62 0,0 0 62 16,12 12-61-16,-12-12 61 0,0 0-56 0,0 0 56 15,11 6-55-15,4-9 55 0,-15 3-57 0,0 0 57 16,29-3-56-16,14-6 56 0,0 6-750 0</inkml:trace>
  <inkml:trace contextRef="#ctx0" brushRef="#br0" timeOffset="-139877.4">28598 13386 718 0,'0'0'0'0,"0"0"0"16,-6 20 0-16,6-20 5 0,0 0-5 0,-6 17 5 16,1 1-5-16,5-18 13 0,0 0-13 0,-12 17 14 15,-11 6-14-15,23-23 44 0,0 0-44 0,-26 26 44 16,3 6-44-16,23-32 51 0,0 0-51 0,-12 20 51 0,9-3-51 15,3-17 51-15,0 0-51 0,3 14 52 0,9-11-52 16,-12-3 41-16,0 0-41 0,23 6 42 0,14-6-42 16,-37 0 34-16,0 0-34 0,38-3 35 0,-15 3-35 15,-23 0 24-15,0 0-24 0,23-3 25 0,-6 3-25 16,-17 0 14-16,0 0-14 0,9-3 15 0,-9 3-15 16,0 0 10-16,0 0-10 0,20 0 11 0,-8 3-11 15,-12-3 9-15,0 0-9 0,17 15 9 0,-5 2-9 16,-12-17 8-16,0 0-8 0,26 23 9 0,5 11-9 15,-31-34 7-15,0 0-7 0,29 41 7 0,3-1-7 0,-32-40 5 16,0 0-5-16,23 43 6 0,-9 15-6 0,-14-58 3 16,0 0-3-16,12 46 4 0,-9-3-4 0,-3-43 4 0,0 0-4 15,-12 37 5-15,-17 1-5 0,29-38 6 0,0 0-6 16,-54 34 7-16,-33-8-7 0,87-26 13 0,0 0-13 16,-98 3 14-16,0-32-14 0,98 29 13 0,0 0-13 15,-72-63 14-15,46-29-14 0,26 92 9 0,0 0-9 16,0 0-1029-16</inkml:trace>
  <inkml:trace contextRef="#ctx0" brushRef="#br0" timeOffset="-139309.36">29169 13682 1054 0,'0'0'0'0,"0"0"0"15,-32 67 0-15,32-67 19 0,0 0-19 0,-23 54 19 0,9-8-19 16,14-46 13-16,0 0-13 0,-6 26 13 0,9-11-13 16,-3-15-1-16,0 0 1 0,23 0 0 0,35-15 0 15,-6-2-778-15</inkml:trace>
  <inkml:trace contextRef="#ctx0" brushRef="#br0" timeOffset="-138659.23">29674 13043 662 0,'0'0'0'16,"0"0"0"-16,0 21 0 0,0-21 20 0,0 0-20 0,0 46 20 15,3 49-20-15,-3-95 31 0,0 0-31 0,6 103 31 16,-6-19-31-16,0-84 42 0,0 0-42 0,-6 75 43 16,3-3-43-16,3-72 33 0,0 0-33 0,-3 57 33 15,-3-2-33-15,6-55 26 0,0 0-26 0,-8 43 26 16,8-17-26-16,0-26 25 0,0 0-25 0,0 17 25 15,-3-2-25-15,3-15 19 0,0 0-19 0,0 0 20 16,0 14-20-16,0-14 16 0,0 0-16 0,0 0 16 16,0 0-16-16,0 0 12 0,0 0-12 0,0 0 12 0,0-20-12 15,0 20 7-15,0 0-7 0,0-26 8 0,0 0-8 16,0 26 4-16,0 0-4 0,-3-32 5 0,-3-5-5 16,6 37 3-16,0 0-3 0,-3-49 4 0,-5-26-4 15,8 75 3-15,0 0-3 0,8-89 4 0,-5-26-4 16,-3 115 5-16,0 0-5 0,12-118 5 0,5 17-5 15,-17 101 8-15,0 0-8 0,20-78 9 0,15 24-9 0,-35 54 10 16,0 0-10-16,34-38 11 0,4 9-11 0,-38 29 14 16,0 0-14-16,40-20 15 0,-14 14-15 0,-26 6 17 15,0 0-17-15,35 12 18 0,23 17-18 0,-58-29 17 0,0 0-17 16,57 37 18-16,-13 21-18 0,-44-58 15 0,0 0-15 16,37 72 16-16,-8 23-16 0,-29-95 13 0,0 0-13 15,11 98 14-15,-8 2-14 0,-3-100 19 0,0 0-19 16,-14 87 20-16,-15-21-20 0,29-66 21 0,0 0-21 15,-43 52 22-15,-15-6-22 0,58-46 23 0,0 0-23 16,-58 37 23-16,6-17-23 0,52-20 23 0,0 0-23 16,-40 20 24-16,11-17-24 0,29-3 21 0,0 0-21 0,-26-11 22 15,12-18-22-15,14 29 10 0,0 0-10 0,0-40 11 16,20 2-11-16,-20 38 4 0,0 0-4 0,29-34 4 16,-9 17-4-16,3-6-1142 0</inkml:trace>
  <inkml:trace contextRef="#ctx0" brushRef="#br0" timeOffset="-138388.22">30225 13524 785 0,'0'0'0'0,"0"0"0"0,3 38 0 16,-3-38-1-16,0 0 1 0,3 28 0 0,-3-10 0 16,0-18-4-16,0 0 4 0,-3 17-4 0,0-6 4 15,3-11 0-15,0 0 0 0,0 0 0 0,0 0 0 16,0 0 0-16,0 0 0 0,6-11 0 0,-3-24 0 15,-3 35 1-15,0 0-1 0,5-57 1 0,-2-4-1 16,-3 61 0-16,0 0 0 0,6-66 1 0,0-3-1 0,-6 69 0 16,0 0 0-16,11-66 0 0,1 5 0 0,-12 61-2 15,0 0 2-15,0-43-2 0,3 23 2 0,-3 20 0 16,0 0 0-16,0 0 0 0,0-9 0 0,0 9 0 0,0 0 0 16,0 0 0-16,14 15 0 0,-14-15 1 0,0 0-1 15,18 23 2-15,8 17-2 0,-1-2-524 0</inkml:trace>
  <inkml:trace contextRef="#ctx0" brushRef="#br0" timeOffset="-138059.2">30522 13340 651 0,'0'0'0'0,"0"0"0"16,-11 14 0-16,11-14 2 0,0 0-2 0,0 0 2 15,-6 12-2-15,6-12 13 0,0 0-13 0,0 0 14 16,-15 8-14-16,15-8 35 0,0 0-35 0,-14 15 35 16,-12 11-35-16,26-26 46 0,0 0-46 0,-29 37 46 0,0 12-46 15,29-49 52-15,0 0-52 0,-26 43 53 0,12-17-53 16,14-26 45-16,0 0-45 0,-6 23 45 0,6-3-45 16,0-20 40-16,0 0-40 0,0 21 40 0,0-4-40 15,0-17 36-15,0 0-36 0,3 11 36 0,-3-11-36 16,0 0 31-16,0 0-31 0,12 18 31 0,-12-18-31 15,0 0 28-15,0 0-28 0,14 8 29 0,-2-8-29 0,-12 0 21 16,0 0-21-16,11-3 22 0,-11 3-22 0,0 0 11 16,0 0-11-16,17-5 12 0,-17 5-12 0,0 0-972 15</inkml:trace>
  <inkml:trace contextRef="#ctx0" brushRef="#br0" timeOffset="-137157.92">30415 13444 785 0,'0'0'0'16,"0"0"0"-16,12 20 0 0,-12-20 3 0,0 0-3 0,3 23 4 15,-3 11-4-15,0-34 8 0,0 0-8 0,-3 46 8 16,0-5-8-16,3-41 30 0,0 0-30 0,-3 54 30 15,3 24-30-15,0-78 34 0,0 0-34 0,-6 89 35 16,6 12-35-16,0-101 44 0,0 0-44 0,-11 95 45 16,2-23-45-16,9-72 42 0,0 0-42 0,-8 52 42 0,2-23-42 15,6-29 35-15,0 0-35 0,-6 17 35 0,6-17-35 16,0 0 28-16,0 0-28 0,-3 17 28 0,3-17-28 16,0 0 21-16,0 0-21 0,-6-20 21 0,3-23-21 15,3 43 16-15,0 0-16 0,-2-72 17 0,4-20-17 16,-2 92 13-16,0 0-13 0,3-104 14 0,6 3-14 15,-9 101 16-15,0 0-16 0,12-100 16 0,5 10-16 16,-17 90 18-16,0 0-18 0,23-97 18 0,3 7-18 16,-26 90 19-16,0 0-19 0,23-72 20 0,6 26-20 0,-29 46 24 15,0 0-24-15,20-31 24 0,6 13-24 16,-26 18 20-16,0 0-20 0,23 0 20 0,15 15-20 0,-38-15 16 16,0 0-16-16,34 29 17 0,-2 8-17 0,-32-37 12 15,0 0-12-15,29 43 12 0,-15-5-12 0,-14-38 12 0,0 0-12 16,12 37 13-16,-9-8-13 0,-3-29 11 0,0 0-11 15,-6 23 11-15,-14 6-11 0,20-29 8 0,0 0-8 16,-38 23 9-16,4-9-9 0,34-14 10 0,0 0-10 16,-44 9 10-16,18-12-10 0,26 3 11 0,0 0-11 15,-20-6 11-15,20 6-11 0,0 0 2 0,0 0-2 16,-9-14 3-16,15-7-3 0,-6 21 0 0,0 0 0 16,26-25 0-16,26-4 0 0,-3-6-1216 0</inkml:trace>
  <inkml:trace contextRef="#ctx0" brushRef="#br0" timeOffset="-136840.9">30958 13351 1043 0,'0'0'0'0,"0"0"0"15,17 9 0-15,-17-9 2 0,0 0-2 0,15 6 3 16,-15-6-3-16,0 0 4 0,0 0-4 0,0 17 5 0,0-2-5 16,0-15 54-16,0 0-54 0,-12 23 55 0,9 5-55 15,3-28 68-15,0 0-68 0,-9 32 68 0,-8 3-68 16,17-35 65-16,0 0-65 0,-11 28 65 0,11-13-65 15,0-15 57-15,0 0-57 0,0 0 57 0,11 14-57 16,-11-14 45-16,0 0-45 0,17 6 46 0,7 5-46 16,-24-11 32-16,0 0-32 0,25 6 33 0,4 3-33 0,-29-9 24 15,0 0-24-15,23 0 24 0,-8-6-24 0,-15 6 18 16,0 0-18-16,14-3 18 0,1 0-18 0,-15 3 14 16,0 0-14-16,11-3 15 0,-11 3-15 0,0 0 12 0,0 0-12 15,3-23 13-15,-9 0-13 0,6 23 13 16,0 0-13-16,-17-20 13 0,-3 3-13 0,20 17 11 0,0 0-11 15,-17-12 12-15,2 4-12 0,15 8 9 0,0 0-9 16,-17-9 10-16,5-2-10 0,1-1-1371 0</inkml:trace>
  <inkml:trace contextRef="#ctx0" brushRef="#br0" timeOffset="-136573.87">31324 12692 1345 0,'0'0'0'0,"0"12"0"16,3 22 0-16,-3-34 12 0,0 0-12 0,3 46 13 0,-3 12-13 16,0-58 70-16,0 0-70 0,-6 81 71 0,0 31-71 15,6-112 69-15,0 0-69 0,-11 124 70 0,-1 8-70 16,12-132 53-16,0 0-53 0,0 115 54 0,12-20-54 15,-12-95 40-15,0 0-40 0,14 69 41 0,-2-20-41 16,-12-49 30-16,0 0-30 0,23 43 31 0,12 3-31 16,-1-5-1365-16</inkml:trace>
  <inkml:trace contextRef="#ctx0" brushRef="#br0" timeOffset="-106305.34">5543 15234 561 0,'0'0'0'0,"0"0"0"16,0 0 0-16,0 0 20 0,0 0-20 0,41 12 20 16,-12-12-20-16,-29 0 57 0,0 0-57 0,60-3 58 15,53-3-58-15,-113 6 100 0,0 0-100 0,135-9 101 0,15-5-101 16,-150 14 60-16,0 0-60 0,147-17 60 0,12-6-60 15,-159 23 32-15,0 0-32 0,147-15 33 0,-17 7-33 16,-130 8 37-16,0 0-37 0,98-3 37 0,-43 6-37 16,-55-3 21-16,0 0-21 0,32 8 21 0,-12 4-21 15,-20-12 5-15,0 0-5 0,3 23 6 0,-6 20-6 16,3 0-862-16</inkml:trace>
  <inkml:trace contextRef="#ctx0" brushRef="#br0" timeOffset="-106005.33">6386 15153 852 0,'0'0'0'16,"0"0"0"-16,0 0 0 0,0 0 3 0,0 0-3 0,0 15 3 15,0-15-3-15,0 0 25 0,0 0-25 0,8 29 26 16,1 25-26-16,-9-54 41 0,0 0-41 0,15 87 41 16,-10 34-41-16,-5-121 41 0,0 0-41 0,9 123 41 15,-9-13-41-15,0-110 38 0,0 0-38 0,0 100 39 16,-14-7-39-16,14-93 33 0,0 0-33 0,-9 92 33 16,9-6-33-16,0-86 24 0,0 0-24 0,9 69 25 15,-4-29-25-15,-5-40 11 0,0 0-11 0,3 26 11 0,3-8-11 16,3-1-906-16</inkml:trace>
  <inkml:trace contextRef="#ctx0" brushRef="#br0" timeOffset="-105777.22">6172 16178 684 0,'0'0'0'0,"0"0"0"0,0 0 0 0,0 0 11 16,0 0-11-16,15 0 11 0,-15 0-11 0,0 0 21 15,0 0-21-15,14 3 22 0,-2 3-22 0,-12-6 54 16,0 0-54-16,23 6 55 0,14-4-55 0,-37-2 49 0,0 0-49 16,52 3 50-16,9 0-50 0,-61-3 39 0,0 0-39 15,60 0 40-15,10 0-40 0,-70 0 21 0,0 0-21 16,69 0 22-16,-11 0-22 0,-58 0 7 0,0 0-7 16,60 0 8-16,-11 12-8 0,0-4-761 0</inkml:trace>
  <inkml:trace contextRef="#ctx0" brushRef="#br0" timeOffset="-105360.14">7090 15928 763 0,'0'0'0'0,"0"0"0"15,-32-6 0-15,32 6 2 0,0 0-2 0,-14-6 2 0,-9 6-2 16,23 0 5-16,0 0-5 0,-24 0 5 0,-4 15-5 16,28-15 16-16,0 0-16 0,-29 23 17 0,0 20-17 15,29-43 29-15,0 0-29 0,-12 52 29 0,4 14-29 16,8-66 32-16,0 0-32 0,-6 57 32 0,20-13-32 16,-14-44 31-16,0 0-31 0,23 31 31 0,15-5-31 15,-38-26 24-15,0 0-24 0,55 15 24 0,5-10-24 16,-60-5 16-16,0 0-16 0,70 0 17 0,13-11-17 15,-83 11 17-15,0 0-17 0,84-18 18 0,-15-7-18 0,-69 25 18 16,0 0-18-16,43-23 19 0,-17 5-19 0,-26 18 20 16,0 0-20-16,-8-23 20 0,-30-17-20 0,38 40 17 0,0 0-17 15,-55-40 18-15,-11 8-18 0,66 32 17 0,0 0-17 16,-66-23 17-16,17 9-17 0,49 14 16 0,0 0-16 16,-32-9 17-16,12 6-17 0,20 3 12 0,0 0-12 15,-12-3 13-15,12 3-13 0,0 0 4 0,0 0-4 16,0 0 5-16,12-3-5 0,-12 3 0 0,0 0 0 15,29 0 1-15,31 9-1 0,-5 0-933 0</inkml:trace>
  <inkml:trace contextRef="#ctx0" brushRef="#br0" timeOffset="-105026.02">7511 15962 763 0,'0'0'0'0,"0"0"0"16,12 20 0-16,-12-20-8 0,0 0 8 0,11 15-7 0,-11-15 7 15,0 0-27-15,0 0 27 0,14 23-27 0,-5 6 27 16,-9-29 1-16,0 0-1 0,0 20 1 0,0-6-1 16,0-14 20-16,0 0-20 0,0 12 21 0,0-12-21 15,0 0 50-15,0 0-50 0,6 11 51 0,-6-11-51 16,0 0 59-16,0 0-59 0,26-20 60 0,6-17-60 16,-32 37 51-16,0 0-51 0,43-44 52 0,-6 7-52 15,-37 37 42-15,0 0-42 0,38-32 43 0,-9 9-43 16,-29 23 37-16,0 0-37 0,34-17 38 0,-11 14-38 0,-23 3 26 15,0 0-26-15,15 0 27 0,2 9-27 0,-17-9 20 16,0 0-20-16,15 20 20 0,-10 9-20 0,-5-29 18 16,0 0-18-16,9 29 19 0,-6-12-19 0,-3-17 15 0,0 0-15 15,6 11 15-15,8-2-15 0,-14-9 13 0,0 0-13 16,23 6 13-16,6-9-13 0,-29 3 7 0,0 0-7 16,32-3 7-16,0 0-7 0,-1 0-1005 0</inkml:trace>
  <inkml:trace contextRef="#ctx0" brushRef="#br0" timeOffset="-104691.98">8200 15974 707 0,'0'0'0'0,"0"0"0"15,29 14 0-15,-29-14 3 0,0 0-3 0,23 9 3 16,-8-6-3-16,-15-3 0 0,0 0 0 0,14-3 1 16,18-3-1-16,-32 6 1 0,0 0-1 0,29-6 1 15,5-5-1-15,-34 11 2 0,0 0-2 0,32-15 2 16,-3 1-2-16,-29 14 3 0,0 0-3 0,14-17 3 0,1 5-3 15,-15 12 8-15,0 0-8 0,0 0 8 0,0 0-8 16,0 0 14-16,0 0-14 0,0-11 14 0,-15-1-14 16,15 12 16-16,0 0-16 0,-20-11 17 0,3 5-17 15,17 6 23-15,0 0-23 0,-32 9 24 0,-11 16-24 16,43-25 24-16,0 0-24 0,-40 35 25 0,17-3-25 16,23-32 22-16,0 0-22 0,-21 43 23 0,10 14-23 15,11-57 21-15,0 0-21 0,0 52 21 0,11-23-21 16,-11-29 19-16,0 0-19 0,23 20 19 0,6-8-19 15,-29-12 16-15,0 0-16 0,29 5 16 0,11-2-16 0,-40-3 10 16,0 0-10-16,41-3 10 0,2-11-10 0,-43 14 7 16,0 0-7-16,29-17 8 0,3 5-8 0,-6 4-759 0</inkml:trace>
  <inkml:trace contextRef="#ctx0" brushRef="#br0" timeOffset="-103991.87">8728 15916 740 0,'0'0'0'0,"-5"15"0"15,2 25 0-15,3-40-26 0,0 0 26 0,-6 43-25 16,0-3 25-16,6-40 0 0,0 0 0 0,-3 32 0 16,3-9 0-16,0-23 5 0,0 0-5 0,0 17 5 15,0-17-5-15,0 0 12 0,0 0-12 0,0 0 13 16,18-11-13-16,-18 11 20 0,0 0-20 0,29-29 20 15,2-14-20-15,-31 43 25 0,0 0-25 0,35-40 26 16,-3 8-26-16,-32 32 23 0,0 0-23 0,31-26 24 0,-8 9-24 16,-23 17 16-16,0 0-16 0,24-12 17 0,-7 12-17 15,-17 0 12-15,0 0-12 0,8 0 13 0,13 12-13 16,-21-12 12-16,0 0-12 0,14 17 12 0,-5 3-12 16,-9-20 14-16,0 0-14 0,6 23 15 0,5-6-15 15,-11-17 13-15,0 0-13 0,6 18 14 0,0 8-14 16,-6-26 12-16,0 0-12 0,8 28 12 0,-2 7-12 15,3-3-708-15</inkml:trace>
  <inkml:trace contextRef="#ctx0" brushRef="#br0" timeOffset="-103324.83">9173 15188 695 0,'0'0'0'0,"0"0"0"16,-3 17 0-16,3-17 17 0,0 0-17 0,-9 17 17 16,9 7-17-16,0-24 34 0,0 0-34 0,0 40 35 15,9 23-35-15,-9-63 30 0,0 0-30 0,3 78 31 16,-6 2-31-16,3-80 21 0,0 0-21 0,-9 70 21 15,9-10-21-15,0-60 15 0,0 0-15 0,0 52 16 16,0-9-16-16,0-43 17 0,0 0-17 0,0 32 17 0,0-12-17 16,0-20 18-16,0 0-18 0,0 17 19 0,12-5-19 15,-12-12 18-15,0 0-18 0,14 8 18 0,-5 1-18 16,-9-9 18-16,0 0-18 0,14 6 18 0,-2-1-18 16,-12-5 17-16,0 0-17 0,26 0 17 0,6-11-17 15,-32 11 15-15,0 0-15 0,37-3 15 0,1 0-15 16,-38 3 11-16,0 0-11 0,46 0 11 0,3 6-11 15,-49-6 8-15,0 0-8 0,52 11 9 0,-9-2-9 16,-43-9 8-16,0 0-8 0,32 14 8 0,5 15-8 16,-37-29 6-16,0 0-6 0,23 29 7 0,0 3-7 0,-23-32 5 15,0 0-5-15,9 34 6 0,-9 9-6 0,0-43 9 16,0 0-9-16,-9 44 10 0,-20-4-10 0,29-40 11 0,0 0-11 16,-40 31 11-16,-23-5-11 0,63-26 13 0,0 0-13 15,-67 18 13-15,-2-7-13 0,69-11 12 0,0 0-12 16,-52 9 13-16,15-18-13 0,37 9 11 0,0 0-11 15,-32-26 12-15,17-26-12 0,15 52 12 0,0 0-12 16,-8-57 12-16,2 14-12 0,6 43 11 0,0 0-11 16,6-41 11-16,2-5-11 0,-8 46 9 0,0 0-9 0,3-37 9 15,3 20-9-15,-6 17 4 0,0 0-4 16,0 0 4-16,0 0-4 0,0 0 1 0,0 0-1 0,0 0 2 16,0 0-2-16,0 0 0 0,0 0 0 0,15 20 0 15,-15 23 0-15,0-43 0 0,0 0 0 0,0 52 0 16,0-6 0-16,0-46-1 0,0 0 1 0,0 46 0 15,5 6 0-15,-5-52-2 0,0 0 2 0,3 49-2 16,3-6 2-16,-6-43-3 0,0 0 3 0,9 31-3 16,8-13 3-16,3-1-988 0</inkml:trace>
  <inkml:trace contextRef="#ctx0" brushRef="#br0" timeOffset="-103107.8">9848 15928 975 0,'0'0'0'0,"0"11"0"0,6 24 0 0,-6-35-1 16,0 0 1-16,5 37 0 0,4-5 0 0,-9-32-2 0,0 0 2 16,3 26-2-16,-3 0 2 0,0-26 0 0,0 0 0 15,6 20 0-15,-1-6 0 0,-5-14 0 0,0 0 0 16,0 12 0-16,15-1 0 0,-6 4-668 0</inkml:trace>
  <inkml:trace contextRef="#ctx0" brushRef="#br0" timeOffset="-102906.78">9906 15582 639 0,'0'0'0'0,"0"0"0"15,-6 35 0-15,6-35 6 0,0 0-6 0,-3 23 6 16,12-9-6-16,-9-14 15 0,0 0-15 0,0 12 15 16,0-1-15-16,0-11 20 0,0 0-20 0,8 15 21 0,7 11-21 15,-15-26 16-15,0 0-16 0,8 23 16 16,-2-9-16-16,-6-14 13 0,0 0-13 0,12 14 14 0,11 7-14 16,0-1-526-16</inkml:trace>
  <inkml:trace contextRef="#ctx0" brushRef="#br0" timeOffset="-102623.77">10136 15882 617 0,'0'0'0'0,"0"0"0"0,23 20 0 0,-23-20-2 15,0 0 2-15,9 14-1 0,-9-14 1 0,0 0 9 16,0 0-9-16,6 15 9 0,-6-15-9 0,0 0 34 0,0 0-34 16,0 0 34-16,9 17-34 0,-9-17 52 15,0 0-52-15,0 11 53 0,0-11-53 0,0 0 71 0,0 0-71 16,5 12 71-16,13-15-71 0,-18 3 64 0,0 0-64 15,28-14 65-15,13-7-65 0,-41 21 57 0,0 0-57 16,43-28 57-16,-14 5-57 0,-29 23 49 0,0 0-49 16,35-18 49-16,-12 10-49 0,-23 8 35 0,0 0-35 15,23-6 35-15,-6 3-35 0,-17 3 28 0,0 0-28 16,14 6 28-16,1 5-28 0,-15-11 18 0,0 0-18 0,14 21 19 16,-8 2-19-16,-6-23 11 0,0 0-11 0,0 23 11 15,0 0-11-15,0-23 2 0,0 0-2 0,17 26 3 16,12 5-3-16,3 1-1049 0</inkml:trace>
  <inkml:trace contextRef="#ctx0" brushRef="#br0" timeOffset="-102206.73">10823 15677 964 0,'0'0'0'0,"0"0"0"0,-23 0 0 15,23 0 1-15,0 0-1 0,-14 3 1 0,-1 3-1 16,15-6 14-16,0 0-14 0,-20 14 14 0,-12 15-14 15,32-29 30-15,0 0-30 0,-29 38 30 0,12-1-30 16,17-37 39-16,0 0-39 0,-9 40 40 0,-2 3-40 16,11-43 44-16,0 0-44 0,11 49 45 0,4-5-45 0,-15-44 40 15,0 0-40-15,23 37 41 0,3-3-41 0,-26-34 35 16,0 0-35-16,34 26 35 0,-2-11-35 0,-32-15 18 16,0 0-18-16,38-3 19 0,8-20-19 0,-46 23 5 15,0 0-5-15,46-38 6 0,-14-8-6 0,-32 46 1 16,0 0-1-16,20-54 1 0,-9-7-1 0,-11 61 0 0,0 0 0 15,6-69 0-15,-12-14 0 0,6 83-3 0,0 0 3 16,-2-101-2-16,-4-20 2 0,6 121-5 0,0 0 5 16,0-124-5-16,6 32 5 0,-6 92-7 0,0 0 7 15,0-66-6-15,0 29 6 0,0 37-8 0,0 0 8 16,0-18-7-16,0 18 7 0,0 0-6 0,0 0 6 16,0 0-6-16,-6 26 6 0,6-26-7 0,0 0 7 15,-3 46-6-15,3 32 6 0,0-78-3 0,0 0 3 0,-6 95-2 16,6 6 2-16,0-101-1 0,0 0 1 0,15 89-1 15,16-14 1-15,-31-75 0 0,0 0 0 0,38 60 0 16,-1-11 0-16,-37-49 0 0,0 0 0 0,41 49 0 16,-10 3 0-16,4 3-951 0</inkml:trace>
  <inkml:trace contextRef="#ctx0" brushRef="#br0" timeOffset="-101889.71">11313 15723 897 0,'0'0'0'0,"0"0"0"0,0 15 0 0,0-15 0 15,0 0 0-15,0 20 0 0,-5 14 0 0,5-34-1 16,0 0 1-16,-9 32-1 0,12-15 1 0,-3-17 8 16,0 0-8-16,0 0 8 0,11 12-8 0,-11-12 21 15,0 0-21-15,24-3 21 0,-1-3-21 0,-23 6 32 0,0 0-32 16,31-8 32-16,-10-1-32 0,-21 9 36 0,0 0-36 15,26-6 37-15,-12 6-37 0,-14 0 24 0,0 0-24 16,14 0 25-16,4 0-25 0,-18 0 14 0,0 0-14 16,8 0 15-16,-8 0-15 0,0 0 10 0,0 0-10 15,18 0 11-15,-18 0-11 0,0 0 7 0,0 0-7 16,17 0 8-16,-5 0-8 0,-12 0 4 0,0 0-4 16,14 0 5-16,3 0-5 0,-17 0 0 0,0 0 0 15,26 3 1-15,-3 3-1 0,0 0-851 0</inkml:trace>
  <inkml:trace contextRef="#ctx0" brushRef="#br0" timeOffset="-101589.7">11865 15723 1155 0,'0'0'0'0,"0"0"0"0,0 23 0 16,0-23-8-16,0 0 8 0,0 15-8 0,0-15 8 15,0 0-45-15,0 0 45 0,0 0-45 0,11 11 45 16,-11-11 6-16,0 0-6 0,20-5 6 0,9-10-6 16,-29 15 29-16,0 0-29 0,32-14 30 0,-9 2-30 0,-23 12 48 15,0 0-48-15,23-6 49 0,-9 1-49 0,-14 5 41 16,0 0-41-16,18-3 41 0,-1 9-41 0,-17-6 28 16,0 0-28-16,14 8 28 0,1 4-28 0,-15-12 18 15,0 0-18-15,14 8 18 0,-14-8-18 0,0 0 11 16,0 0-11-16,9 12 11 0,5-6-11 0,-14-6 7 0,0 0-7 15,15 8 8-15,17 10-8 0,-32-18 1 0,0 0-1 16,37 17 2-16,-8-3-2 0,6 1-1014 16</inkml:trace>
  <inkml:trace contextRef="#ctx0" brushRef="#br0" timeOffset="-101155.65">12522 15597 998 0,'0'0'0'0,"0"0"0"16,-23 23 0-16,23-23-4 0,0 0 4 0,-14 28-3 0,-21 4 3 16,35-32 0-16,0 0 0 0,-26 26 0 0,12-6 0 15,14-20 5-15,0 0-5 0,-6 15 6 0,9 5-6 16,-3-20 19-16,0 0-19 0,11 23 19 0,18-3-19 15,-29-20 30-15,0 0-30 0,38 14 31 0,-1-5-31 16,-37-9 41-16,0 0-41 0,35 3 41 0,2 3-41 16,-37-6 18-16,0 0-18 0,35 5 18 0,-12-5-18 15,-23 0 2-15,0 0-2 0,23 0 2 0,-14 0-2 16,-9 0 0-16,0 0 0 0,11 0 0 0,-11 0 0 0,0 0-1 16,0 0 1-16,12-5 0 0,-12 5 0 0,0 0-1 15,0 0 1-15,17 11 0 0,3 3 0 0,-20-14 0 16,0 0 0-16,26 32 0 0,3 11 0 0,-29-43 3 0,0 0-3 15,29 61 3-15,12 11-3 0,-41-72 6 0,0 0-6 16,34 75 6-16,4 5-6 0,-38-80 7 0,0 0-7 16,34 75 8-16,-19-15-8 0,-15-60 8 0,0 0-8 15,11 52 8-15,-14-6-8 0,3-46 7 0,0 0-7 16,-31 52 7-16,-21 9-7 0,52-61 1 0,0 0-1 16,-93 72 2-16,-45 11-2 0,8 3-906 0</inkml:trace>
  <inkml:trace contextRef="#ctx0" brushRef="#br0" timeOffset="-88556.57">15661 16449 695 0,'0'0'0'0,"0"0"0"0,0 0 0 0,0 0 17 16,0 0-17-16,0 0 17 0,0 0-17 0,0 0 50 15,0 0-50-15,26 0 51 0,-14-26-51 0,-12 26 57 16,0 0-57-16,6-38 58 0,11-2-58 0,-17 40 47 0,0 0-47 16,3-46 47-16,0 3-47 0,-3 43 31 0,0 0-31 15,8-55 31-15,1-17-31 0,-9 72 27 0,0 0-27 16,17-80 28-16,3 2-28 0,-20 78 23 0,0 0-23 16,18-78 23-16,-4 0-23 0,-14 78 22 0,0 0-22 15,12-86 23-15,2-9-23 0,-14 95 18 0,0 0-18 16,12-101 19-16,-12 9-19 0,0 92 15 0,0 0-15 0,3-66 16 15,2 29-16-15,-5 37 15 0,0 0-15 0,3-23 15 16,-3 23-15-16,0 0 13 0,0 0-13 0,0 0 13 16,0 60-13-16,0-60 15 0,0 0-15 0,0 72 16 15,6 17-16-15,-6-89 14 0,0 0-14 0,6 84 14 16,8-9-14-16,-14-75 12 0,0 0-12 0,12 63 13 16,-1-14-13-16,-11-49 17 0,0 0-17 0,9 37 17 15,5-14-17-15,-14-23 15 0,0 0-15 0,18 18 15 16,2-16-15-16,-20-2 15 0,0 0-15 0,26-8 16 0,6-10-16 15,-32 18 17-15,0 0-17 0,28-20 18 0,-10-20-18 16,-18 40 17-16,0 0-17 0,11-43 17 0,-2-3-17 16,-9 46 15-16,0 0-15 0,9-55 15 0,-4-5-15 15,-5 60 11-15,0 0-11 0,3-52 12 0,3 26-12 16,-6 26 9-16,0 0-9 0,9-12 9 0,5 12-9 16,-14 0 8-16,0 0-8 0,14 18 8 0,10 28-8 15,-24-46 6-15,0 0-6 0,23 54 7 0,8 13-7 0,-31-67 3 16,0 0-3-16,23 72 3 0,-2 5-3 0,-21-77 2 15,0 0-2-15,26 87 2 0,-12 16-2 0,-14-103 1 16,0 0-1-16,14 98 2 0,4-17-2 0,-18-81 0 0,0 0 0 16,17 60 0-16,-8-22 0 0,-9-38-3 15,0 0 3-15,11 8-3 0,4-11 3 0,-4 1-1235 0</inkml:trace>
  <inkml:trace contextRef="#ctx0" brushRef="#br0" timeOffset="-88006.46">16657 15893 897 0,'0'0'0'0,"0"0"0"16,-18 20 0-16,18-20 10 0,0 0-10 0,-20 18 10 15,6 2-10-15,14-20 17 0,0 0-17 0,-15 26 17 0,-2 5-17 16,17-31 19-16,0 0-19 0,-15 41 19 0,4 16-19 15,11-57 16-15,0 0-16 0,-6 49 17 0,6-20-17 16,0-29 15-16,0 0-15 0,6 11 16 0,14-5-16 16,-20-6 15-16,0 0-15 0,26-8 16 0,15-18-16 15,-41 26 12-15,0 0-12 0,46-32 12 0,-9-3-12 16,-37 35 11-16,0 0-11 0,23-34 11 0,-8 11-11 16,-15 23 11-16,0 0-11 0,8-15 12 0,-2 4-12 15,-6 11 10-15,0 0-10 0,0-12 11 0,-6-2-11 16,6 14 10-16,0 0-10 0,-5-11 10 0,5 11-10 0,0 0 9 15,0 0-9-15,-15-6 10 0,4 9-10 0,11-3 8 16,0 0-8-16,-12 5 8 0,1 10-8 0,11-15 6 16,0 0-6-16,-15 26 7 0,15 11-7 0,0-37 6 0,0 0-6 15,0 46 6-15,26 3-6 0,-26-49 5 0,0 0-5 16,35 52 5-16,11-3-5 0,-46-49 5 0,0 0-5 16,60 43 6-16,13 12-6 0,-73-55 6 0,0 0-6 15,66 57 6-15,-17-19-6 0,-49-38 7 0,0 0-7 16,37 46 8-16,-13 0-8 0,-24-46 8 0,0 0-8 15,8 46 8-15,-11-6-8 0,3-40 9 0,0 0-9 0,-8 35 10 16,-13-4-10-16,21-31 9 0,0 0-9 0,-37 21 10 16,-27-10-10-16,64-11 8 0,0 0-8 0,-86 0 8 15,-4-14-8-15,90 14 10 0,0 0-10 0,-86-26 11 16,20-12-11-16,66 38 9 0,0 0-9 0,-52-40 9 16,26 3-9-16,26 37 4 0,0 0-4 0,-12-44 4 15,15-10-4-15,-3 54 0 0,0 0 0 0,12-58 0 16,8-8 0-16,-6 0-1005 0</inkml:trace>
  <inkml:trace contextRef="#ctx0" brushRef="#br0" timeOffset="-87569.43">16939 15392 718 0,'0'0'0'0,"0"0"0"0,23-31 0 0,-23 31-14 0,0 0 14 15,23-23-13-15,-8 2 13 0,-15 21-38 0,0 0 38 16,26-20-38-16,11 0 38 0,-37 20-1 0,0 0 1 15,35-20 0-15,-3 9 0 0,-32 11 4 0,0 0-4 0,23-3 4 16,-9 6-4-16,-14-3 15 0,0 0-15 0,12 11 16 16,-6 12-16-16,-6-23 27 0,0 0-27 0,5 43 27 15,-10 32-27-15,5-75 28 0,0 0-28 0,-9 81 28 16,-8-4-28-16,17-77 27 0,0 0-27 0,-12 58 27 16,3-18-27-16,9-40 23 0,0 0-23 0,-5 26 24 15,5-6-24-15,0-20 23 0,0 0-23 0,5 6 23 16,-5 8-23-16,0-14 21 0,0 0-21 0,15 6 21 15,-1-6-21-15,-14 0 19 0,0 0-19 0,23-3 20 0,9 0-20 16,-32 3 16-16,0 0-16 0,32-2 16 0,8-4-16 16,-40 6 13-16,0 0-13 0,35-6 14 0,-3 0-14 15,-4-5-728-15</inkml:trace>
  <inkml:trace contextRef="#ctx0" brushRef="#br0" timeOffset="-87355.42">17513 15292 684 0,'0'0'0'0,"0"0"0"0,0 0 0 0,0 0-1 15,0 0 1-15,15 2-1 0,-15-2 1 0,0 0 0 0,0 0 0 16,14 32 1-16,-11 31-1 0,-3-63 4 0,0 0-4 16,6 78 4-16,-6 6-4 0,0-84 6 0,0 0-6 15,9 74 7-15,-9-10-7 0,0-64 9 0,0 0-9 16,2 52 10-16,10-18-10 0,-12-34 12 0,0 0-12 15,14 29 12-15,-5 3-12 0,6-4-501 0</inkml:trace>
  <inkml:trace contextRef="#ctx0" brushRef="#br0" timeOffset="-87157.4">17401 15700 617 0,'0'0'0'0,"0"0"0"15,11 23 0-15,-11-23-1 0,0 0 1 0,3 15-1 0,-3-15 1 16,0 0-3-16,0 0 3 0,29-6-2 0,17-14 2 16,-46 20 0-16,0 0 0 0,52-20 0 0,3 2 0 15,-55 18 2-15,0 0-2 0,49-11 2 0,-3-1-2 16,-46 12 5-16,0 0-5 0,38-11 6 0,-15-1-6 16,0 1-409-16</inkml:trace>
  <inkml:trace contextRef="#ctx0" brushRef="#br0" timeOffset="-85390.13">20474 15689 583 0,'0'0'0'0,"0"0"0"15,0 0 0-15,0 0 13 0,0 0-13 0,-38-49 13 16,24 26-13-16,14 23 37 0,0 0-37 0,-21-17 38 16,1 14-38-16,20 3 42 0,0 0-42 0,-20 0 42 15,-6 3-42-15,26-3 28 0,0 0-28 0,-26 17 28 0,0 14-28 16,26-31 20-16,0 0-20 0,-23 29 21 0,9 0-21 16,14-29 14-16,0 0-14 0,-18 23 14 0,15-6-14 15,3-17 10-15,0 0-10 0,-2 21 11 0,2 10-11 16,0-31 6-16,0 0-6 0,2 29 7 0,10-12-7 15,-12-17 5-15,0 0-5 0,23 17 5 0,17 1-5 16,-40-18 3-16,0 0-3 0,58 23 4 0,8 3-4 16,-66-26 3-16,0 0-3 0,81 26 3 0,3 8-3 15,-84-34 2-15,0 0-2 0,75 40 3 0,-12 9-3 0,-63-49 2 16,0 0-2-16,52 46 3 0,-14-14-3 0,-38-32 2 16,0 0-2-16,23 38 3 0,9 8-3 0,-32-46 6 0,0 0-6 15,11 54 7-15,-11-13-7 0,0-41 9 0,0 0-9 16,-11 40 9-16,-4-3-9 0,15-37 15 0,0 0-15 15,-23 38 15-15,-14-1-15 0,37-37 21 0,0 0-21 16,-67 40 21-16,-14-11-21 0,81-29 28 0,0 0-28 16,-103 20 28-16,-1-11-28 0,104-9 30 0,0 0-30 15,-90-3 30-15,15-14-30 0,75 17 26 0,0 0-26 0,-49-23 26 16,20 0-26-16,29 23 14 0,0 0-14 0,-8-35 15 16,8-14-15-16,0 49 4 0,0 0-4 0,17-51 4 15,21-7-4-15,-7 6-895 0</inkml:trace>
  <inkml:trace contextRef="#ctx0" brushRef="#br0" timeOffset="-84907.02">21117 15746 751 0,'0'0'0'0,"0"0"0"0,-15 9 0 0,15-9-1 15,0 0 1-15,0 0 0 0,-17 3 0 0,17-3 2 16,0 0-2-16,0 0 3 0,-11 9-3 0,11-9 7 16,0 0-7-16,-18 17 7 0,-13 14-7 0,31-31 18 0,0 0-18 15,-38 46 18-15,15 15-18 0,23-61 27 16,0 0-27-16,-29 83 28 0,12 27-28 0,17-110 31 0,0 0-31 15,-18 109 32-15,18-14-32 0,0-95 27 0,0 0-27 16,18 72 28-16,14-26-28 0,-32-46 23 0,0 0-23 16,49 32 24-16,26-15-24 0,-75-17 18 0,0 0-18 15,89 15 19-15,3-15-19 0,-92 0 15 0,0 0-15 16,87-21 16-16,-12-10-16 0,-75 31 13 0,0 0-13 16,63-46 13-16,-11-21-13 0,-52 67 9 0,0 0-9 0,38-80 10 15,-18-21-10-15,-20 101 10 0,0 0-10 0,9-89 11 16,-15 20-11-16,6 69 17 0,0 0-17 0,-17-61 17 15,-15 10-17-15,32 51 18 0,0 0-18 0,-43-41 18 16,-21 12-18-16,64 29 25 0,0 0-25 0,-69-14 25 16,-6 14-25-16,75 0 25 0,0 0-25 0,-61 6 26 15,6 2-26-15,55-8 18 0,0 0-18 0,-37 12 19 16,17 2-19-16,20-14 8 0,0 0-8 0,6 18 9 0,11 19-9 16,3 3-978-16</inkml:trace>
  <inkml:trace contextRef="#ctx0" brushRef="#br0" timeOffset="-84505.99">21812 16316 505 0,'0'0'0'15,"0"0"0"-15,0 32 0 0,0-32 63 0,0 0-63 16,0 23 63-16,0-9-63 0,0-14 60 0,0 0-60 16,-6 18 61-16,6 5-61 0,0-23 40 0,0 0-40 0,-5 23 41 15,2 11-41-15,3-34 29 0,0 0-29 0,-6 35 30 16,6 2-30-16,0-37 16 0,0 0-16 0,6 32 16 15,-3-9-16-15,-3-23 10 0,0 0-10 0,14 17 11 16,24-5-11-16,-38-12 9 0,0 0-9 0,51 5 10 16,19-2-10-16,-70-3 8 0,0 0-8 0,75 0 9 15,-3 9-9-15,-72-9 10 0,0 0-10 0,60 0 10 16,-31 3-10-16,-29-3 16 0,0 0-16 0,23 0 17 0,-8 0-17 16,-15 0 13-16,0 0-13 0,0 0 14 15,17 0-14-15,-17 0 11 0,0 0-11 0,0 0 11 0,6-3-11 16,11 3-753-16</inkml:trace>
  <inkml:trace contextRef="#ctx0" brushRef="#br0" timeOffset="-84338.98">22181 16578 673 0,'0'0'0'0,"-8"26"0"0,8 17 0 0,0-43 4 15,0 0-4-15,0 61 5 0,-6 2-5 0,6-63 11 0,0 0-11 16,-6 58 11-16,6-21-11 0,0-37 2 0,0 0-2 15,12 26 3-15,-4-3-3 0,-8-23 0 0,0 0 0 16,9 9 0-16,6-6 0 0,-10-1-472 0</inkml:trace>
  <inkml:trace contextRef="#ctx0" brushRef="#br0" timeOffset="-83838.94">21985 15338 438 0,'0'0'0'0,"0"0"0"0,0 0 0 15,0 0 13-15,0 0-13 0,-8 8 14 0,8-8-14 16,0 0 28-16,0 0-28 0,0 0 29 0,0 0-29 16,0 0 31-16,0 0-31 0,20-8 32 0,9-1-32 0,-29 9 31 15,0 0-31-15,46-12 31 0,6 1-31 0,-52 11 39 16,0 0-39-16,49-9 40 0,-15 9-40 0,-34 0 43 0,0 0-43 15,26 18 43-15,0 19-43 0,-26-37 39 0,0 0-39 16,21 43 40-16,-13-5-40 0,-8-38 31 0,0 0-31 16,0 40 31-16,-17 17-31 0,17-57 23 0,0 0-23 15,-26 52 23-15,0 6-23 0,26-58 20 0,0 0-20 16,-29 46 20-16,20-20-20 0,9-26 16 0,0 0-16 16,-8 17 16-16,8-17-16 0,0 0 12 0,0 0-12 15,0 0 12-15,23 17-12 0,-23-17 10 0,0 0-10 16,32 6 11-16,11-15-11 0,-43 9 8 0,0 0-8 0,43-5 8 15,-14-1-8-15,-29 6 5 0,0 0-5 0,26 6 6 16,3-6-6-16,0 3-798 0</inkml:trace>
  <inkml:trace contextRef="#ctx0" brushRef="#br0" timeOffset="-83619.93">22533 15545 763 0,'0'0'0'0,"0"0"0"0,15 17 0 16,-15-17 0-16,0 0 0 0,14 15 0 0,6-10 0 15,-20-5 7-15,0 0-7 0,35 0 8 0,11 0-8 16,-46 0 18-16,0 0-18 0,61-5 18 0,8-4-18 16,-69 9 26-16,0 0-26 0,52-12 26 0,-20 7-26 0,-32 5 10 15,0 0-10-15,11-6 11 0,1 6-11 0,-12 0 3 16,0 0-3-16,0 0 4 0,0 0-4 0,0 0-611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5T10:39:28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21708 6391 628 0,'0'0'0'0,"0"0"0"0,0 0 0 15,0 0 23-15,0 0-23 0,0 0 24 0,0 0-24 16,0 0 59-16,0 0-59 0,0 0 60 0,0 0-60 16,0 0 74-16,0 0-74 0,0 0 75 0,0 0-75 0,0 0 66 15,0 0-66-15,0 0 67 0,0 0-67 0,0 0 42 16,0 0-42-16,0 0 43 0,-31-14-43 0,31 14 38 0,0 0-38 15,-21 3 38-15,-5 8-38 0,26-11 41 0,0 0-41 16,-31 12 41-16,-7 14-41 0,38-26 50 0,0 0-50 16,-43 26 50-16,-3 14-50 0,46-40 46 0,0 0-46 15,-49 52 46-15,3 28-46 0,46-80 41 16,0 0-41-16,-52 84 41 0,8-4-41 0,44-80 40 0,0 0-40 16,-37 67 41-16,8-7-41 0,29-60 31 0,0 0-31 15,-26 52 31-15,6 0-31 0,20-52 25 0,0 0-25 16,-15 46 26-16,15-9-26 0,0-37 19 0,0 0-19 15,15 43 20-15,17 1-20 0,-32-44 16 0,0 0-16 0,40 43 16 16,12-9-16-16,-52-34 13 0,0 0-13 0,60 35 14 16,10-4-14-16,-70-31 21 0,0 0-21 0,57 29 22 15,-5-6-22-15,-52-23 28 0,0 0-28 0,46 20 28 16,1-11-28-16,-47-9 28 0,0 0-28 0,43 9 28 16,-3 2-28-16,-40-11 25 0,0 0-25 0,44 6 25 0,2-6-25 15,-46 0 24-15,0 0-24 0,46-6 25 16,14-2-25-16,-60 8 21 0,0 0-21 0,55-12 22 0,-11-2-22 15,-44 14 19-15,0 0-19 0,40-15 20 0,-11 4-20 16,-29 11 18-16,0 0-18 0,26-6 19 0,-12-6-19 16,-14 12 17-16,0 0-17 0,12-2 18 0,-12 2-18 15,0 0 19-15,0 0-19 0,17 0 19 0,-17 0-19 16,0 0 20-16,0 0-20 0,12-6 21 0,-12 6-21 16,0 0 19-16,0 0-19 0,0 0 20 0,8-12-20 15,-8 12 16-15,0 0-16 0,0 0 17 0,0 0-17 16,0 0 14-16,0 0-14 0,0 0 14 0,-11-5-14 0,11 5 2 15,0 0-2-15,-20 0 3 0,-6 5-3 0,26-5-2 0,0 0 2 16,-29 12-2-16,9-4 2 0,2-2-1795 0</inkml:trace>
  <inkml:trace contextRef="#ctx0" brushRef="#br0" timeOffset="1705.19">22557 6607 707 0,'0'0'0'0,"0"0"0"0,0 0 0 0,0 0-5 0,0 0 5 15,0 38-5-15,0-38 5 0,0 0-2 0,0 0 2 16,14 5-1-16,23 4 1 0,-37-9 19 0,0 0-19 16,55 3 19-16,6 0-19 0,-61-3 39 15,0 0-39-15,78 0 39 0,0 8-39 0,-78-8 88 0,0 0-88 16,78 0 88-16,-6 0-88 0,-72 0 160 0,0 0-160 15,60 0 160-15,-2-8-160 0,-58 8 103 0,0 0-103 16,61 0 104-16,8-3-104 0,-69 3 81 0,0 0-81 16,57 3 81-16,-2 5-81 0,-55-8 57 0,0 0-57 15,38 3 58-15,-15 3-58 0,-23-6 32 0,0 0-32 0,17 6 33 16,-17-6-33-16,0 0 18 0,0 0-18 0,15 14 19 16,-24-2-19-16,9-12 9 0,0 0-9 0,-29 26 9 15,-20 2-9-15,49-28 0 0,0 0 0 0,-37 26 1 16,8-6-1-16,3 1-1374 0</inkml:trace>
  <inkml:trace contextRef="#ctx0" brushRef="#br0" timeOffset="2171.21">22764 7050 449 0,'0'0'0'16,"0"0"0"-16,-14 23 0 0,14-23 2 0,0 0-2 16,-15 18 2-16,15-18-2 0,0 0 6 0,0 0-6 0,-2 11 7 15,2-11-7-15,0 0 27 0,0 0-27 0,31-5 28 16,24 5-28-16,-55 0 64 0,0 0-64 0,58 0 64 16,-12 0-64-16,-46 0 110 0,0 0-110 0,49 0 110 15,9 0-110-15,-58 0 141 0,0 0-141 0,54 5 142 16,-13-2-142-16,-41-3 99 0,0 0-99 0,46 0 100 15,15-3-100-15,-61 3 82 0,0 0-82 0,60-5 82 16,1 5-82-16,-61 0 69 0,0 0-69 0,52 0 69 16,-26 5-69-16,-26-5 50 0,0 0-50 0,14 0 50 0,-14 0-50 15,0 0 27-15,0 0-27 0,0 0 27 0,12 9-27 16,-12-9 12-16,0 0-12 0,0 0 12 0,5 14-12 16,1 1-1314-16</inkml:trace>
  <inkml:trace contextRef="#ctx0" brushRef="#br0" timeOffset="3319.5">24311 6437 583 0,'0'0'0'0,"0"0"0"15,0 0 0-15,0 0 34 0,0 0-34 0,11-8 34 0,-11 8-34 16,0 0 41-16,0 0-41 0,0 0 42 0,0 0-42 16,0 0 43-16,0 0-43 0,0-15 44 0,0 15-44 15,0 0 33-15,0 0-33 0,0 0 34 0,0 0-34 16,0 0 25-16,0 0-25 0,0 0 26 0,-11-5-26 15,11 5 24-15,0 0-24 0,-18 8 24 0,-16 7-24 16,34-15 26-16,0 0-26 0,-44 28 26 0,1 18-26 0,43-46 28 16,0 0-28-16,-46 64 29 0,6 16-29 15,40-80 24-15,0 0-24 0,-47 90 25 0,13-10-25 0,34-80 24 16,0 0-24-16,-26 75 25 0,11-23-25 0,15-52 26 0,0 0-26 16,0 46 27-16,6 11-27 0,-6-57 25 0,0 0-25 15,23 52 26-15,9-6-26 0,-32-46 25 0,0 0-25 16,43 38 26-16,21-9-26 0,-64-29 27 0,0 0-27 15,78 14 28-15,11-8-28 0,-89-6 26 0,0 0-26 16,90 0 27-16,-7-12-27 0,-83 12 46 0,0 0-46 16,81-17 46-16,-3-3-46 0,-78 20 51 0,0 0-51 15,84-18 52-15,-9-7-52 0,-75 25 48 0,0 0-48 16,77-23 49-16,-25 5-49 0,-52 18 45 0,0 0-45 0,35-23 46 16,-15 6-46-16,-20 17 39 0,0 0-39 0,6-26 40 15,-12-23-40-15,6 49 33 0,0 0-33 0,-23-49 33 16,-9-8-33-16,32 57 26 0,0 0-26 0,-46-72 27 15,-14-12-27-15,60 84 23 0,0 0-23 0,-61-86 23 16,6 17-23-16,55 69 20 0,0 0-20 0,-37-46 20 16,2 26-20-16,35 20 16 0,0 0-16 0,-35-15 17 15,-8 7-17-15,43 8 10 0,0 0-10 0,-46 2 11 0,-6 19-11 16,52-21 4-16,0 0-4 0,-40 17 5 0,20 3-5 16,20-20 0-16,0 0 0 0,-15 20 0 0,4 3 0 15,2-6-1581-15</inkml:trace>
  <inkml:trace contextRef="#ctx0" brushRef="#br0" timeOffset="3887.63">24668 6014 774 0,'0'0'0'0,"0"0"0"0,6 17 0 15,-6-17 27-15,0 0-27 0,6 21 28 0,8 2-28 0,-14-23 62 16,0 0-62-16,23 28 63 0,21 10-63 0,-44-38 81 16,0 0-81-16,55 37 81 0,11-8-81 0,-66-29 59 0,0 0-59 15,55 17 60-15,5 9-60 0,-60-26 53 0,0 0-53 16,49 23 53-16,-23-8-53 0,-26-15 58 0,0 0-58 15,18 11 58-15,-4 1-58 0,-14-12 39 0,0 0-39 16,0 0 40-16,12 20-40 0,-12-20 23 0,0 0-23 16,2 32 23-16,1 19-23 0,3 1-1127 0</inkml:trace>
  <inkml:trace contextRef="#ctx0" brushRef="#br0" timeOffset="4387.75">25387 6863 998 0,'0'0'0'0,"0"0"0"0,0 0 0 0,0 0 19 0,0 0-19 16,0 26 19-16,-12 6-19 0,12-32 41 0,0 0-41 15,-17 40 41-15,-6 6-41 0,23-46 56 0,0 0-56 16,-26 46 57-16,-9 12-57 0,35-58 57 0,0 0-57 16,-43 66 58-16,5 0-58 0,38-66 59 0,0 0-59 0,-34 61 60 15,8-9-60-15,26-52 51 0,0 0-51 0,-6 40 51 16,-3-11-51-16,9-29 40 0,0 0-40 0,-2 17 41 15,2-17-41-15,0 0 23 0,0 0-23 0,0 0 23 16,0 0-23-16,0 0 11 0,0 0-11 0,0 0 12 16,0 0-12-16,0 0-1228 0</inkml:trace>
  <inkml:trace contextRef="#ctx0" brushRef="#br0" timeOffset="6071.97">19579 6584 505 0,'0'0'0'0,"0"0"0"15,0 0 0-15,0 0 9 0,0 0-9 0,0 0 9 16,0 0-9-16,0 0 34 0,0 0-34 0,0 0 35 16,61-20-35-16,-61 20 64 0,0 0-64 0,57-3 64 15,24 3-64-15,-81 0 68 0,0 0-68 0,84 0 69 16,8 0-69-16,-92 0 44 0,0 0-44 0,93 0 45 0,-10-3-45 15,-83 3 60-15,0 0-60 0,98 0 61 0,18-3-61 16,-116 3 87-16,0 0-87 0,115 0 88 0,-2 3-88 16,-113-3 78-16,0 0-78 0,95 3 79 0,-35 6-79 15,-60-9 64-15,0 0-64 0,38 14 64 0,-12 9-64 16,-26-23 43-16,0 0-43 0,14 29 43 0,-14 8-43 16,0-37 21-16,0 0-21 0,-17 38 22 0,-15 14-22 15,32-52 12-15,0 0-12 0,-46 43 13 0,-15-12-13 16,-5 4-1201-16</inkml:trace>
  <inkml:trace contextRef="#ctx0" brushRef="#br0" timeOffset="6573.01">19625 7186 707 0,'0'0'0'0,"0"0"0"0,15 0 0 15,-15 0 2-15,0 0-2 0,23 6 2 0,29 2-2 16,-52-8 5-16,0 0-5 0,69 9 6 0,20-3-6 0,-89-6 7 15,0 0-7-15,96 0 7 0,-13 2-7 0,-83-2 54 16,0 0-54-16,93 3 54 0,-1 0-54 0,-92-3 80 16,0 0-80-16,101 0 81 0,-3 6-81 0,-98-6 82 0,0 0-82 15,72 0 82-15,-29 0-82 0,-43 0 66 0,0 0-66 16,21-6 67-16,-21 6-67 0,0 0 43 0,0 0-43 16,17 6 44-16,-17-6-44 0,0 0 17 0,0 0-17 15,0 0 17-15,-23 23-17 0,3-3-1008 0</inkml:trace>
  <inkml:trace contextRef="#ctx0" brushRef="#br0" timeOffset="9108.35">18924 6512 695 0,'0'0'0'0,"0"0"0"0,9-17 0 16,-9 17-25-16,0 0 25 0,0-14-25 0,0-1 25 0,0 15-44 15,0 0 44-15,0 0-43 0,-12-20 43 0,12 20 0 16,0 0 0-16,-17-14 0 0,-6-4 0 0,23 18 19 0,0 0-19 16,-26-14 20-16,0 5-20 0,26 9 75 15,0 0-75-15,-37 0 76 0,-10 12-76 0,47-12 111 0,0 0-111 16,-57 26 112-16,-4 17-112 0,61-43 94 0,0 0-94 15,-58 69 94-15,-11 29-94 0,69-98 69 0,0 0-69 16,-69 115 69-16,14-6-69 0,55-109 48 0,0 0-48 16,-37 107 48-16,16-27-48 0,21-80 43 0,0 0-43 0,3 70 44 15,23 10-44-15,-26-80 34 0,0 0-34 16,41 81 35-16,25-6-35 0,-66-75 30 0,0 0-30 0,75 57 30 16,6-34-30-16,-81-23 27 0,0 0-27 0,78 3 28 15,11-20-28-15,-89 17 23 0,0 0-23 0,90-43 24 16,5-18-24-16,-95 61 18 0,0 0-18 0,98-66 19 15,-6-6-19-15,-92 72 17 0,0 0-17 0,75-69 18 16,-26 17-18-16,-49 52 16 0,0 0-16 0,35-66 17 16,-27-6-17-16,-8 72 14 0,0 0-14 0,-8-78 15 15,-7 0-15-15,15 78 14 0,0 0-14 0,-34-77 15 16,-15-4-15-16,49 81 14 0,0 0-14 0,-61-57 15 0,-11 25-15 16,72 32 13-16,0 0-13 0,-75-14 14 0,-9 5-14 15,84 9 7-15,0 0-7 0,-75 3 8 0,12 5-8 16,63-8 0-16,0 0 0 0,-52 12 1 0,6 2-1 15,46-14 0-15,0 0 0 0,-38 15 0 0,1-1 0 16,-1 1-1400-16</inkml:trace>
  <inkml:trace contextRef="#ctx0" brushRef="#br0" timeOffset="9642.45">18538 5965 516 0,'0'0'0'0,"0"0"0"0,0 0 0 0,0 0 56 16,0 0-56-16,0 0 57 0,-21 15-57 0,21-15 77 0,0 0-77 16,-26 28 77-16,-25 33-77 0,51-61 44 15,0 0-44-15,-70 72 44 0,-16-6-44 0,86-66 37 0,0 0-37 16,-81 69 38-16,3 12-38 0,78-81 27 0,0 0-27 15,-52 72 27-15,20-20-27 0,32-52 22 0,0 0-22 16,-26 46 23-16,21 28-23 0,5-74 4 0,0 0-4 16,-6 64 4-16,12-33-4 0,-6-2-730 0</inkml:trace>
  <inkml:trace contextRef="#ctx0" brushRef="#br0" timeOffset="10200.49">17790 7200 449 0,'0'0'0'16,"0"0"0"-16,23 0 0 0,-23 0 0 0,0 0 0 15,21-6 0-15,-13 4 0 0,-8 2 0 0,0 0 0 0,15 0 0 16,11-6 0-16,-26 6 16 0,0 0-16 0,34 6 16 15,13 2-16-15,-47-8 53 0,0 0-53 0,57 15 54 16,10 13-54-16,-67-28 66 0,0 0-66 0,75 44 66 16,17 16-66-16,-92-60 92 0,0 0-92 0,86 49 92 15,-8 6-92-15,-78-55 85 0,0 0-85 0,72 40 85 16,-14 9-85-16,-58-49 69 0,0 0-69 0,38 37 69 16,-18-8-69-16,-20-29 52 0,0 0-52 0,14 23 52 0,-8 6-52 15,-6-29 37-15,0 0-37 0,12 26 37 0,-7-9-37 16,-5 0-983-16</inkml:trace>
  <inkml:trace contextRef="#ctx0" brushRef="#br0" timeOffset="31431.17">20713 10620 830 0,'0'0'0'0,"0"0"0"0,0 0 0 0,0 0 49 16,0 0-49-16,17 31 49 0,-17-31-49 0,0 0 113 0,0 0-113 15,0 0 114-15,6-17-114 0,-6 17 93 16,0 0-93-16,6-29 93 0,-6-8-93 0,0 37 72 0,0 0-72 16,8-49 73-16,1 6-73 0,-9 43 38 0,0 0-38 15,9-61 39-15,-3-22-39 0,-6 83 34 0,0 0-34 16,5-89 35-16,4-1-35 0,-9 90 29 0,0 0-29 15,14-80 30-15,1 5-30 0,-15 75 24 0,0 0-24 16,8-66 25-16,-8 14-25 0,0 52 24 0,0 0-24 16,-5-58 24-16,2 4-24 0,3 54 21 0,0 0-21 0,0-55 22 15,0 0-22-15,0 55 21 0,0 0-21 0,0-49 22 16,0 3-22-16,0 46 20 0,0 0-20 0,-3-37 20 16,0 14-20-16,3 23 19 0,0 0-19 0,0-17 19 15,0 5-19-15,0 12 18 0,0 0-18 0,0 0 18 16,0-14-18-16,0 14 15 0,0 0-15 0,0 0 15 15,0 0-15-15,0 0 13 0,0 0-13 0,0-15 14 16,0 15-14-16,0 0 13 0,0 0-13 0,0 0 14 0,0 0-14 16,0 0 13-16,0 0-13 0,0 0 14 0,9 0-14 15,-9 0 14-15,0 0-14 0,5 12 15 0,-2 11-15 16,-3-23 13-16,0 0-13 0,12 32 13 0,5 2-13 16,-17-34 13-16,0 0-13 0,6 38 14 0,6 5-14 15,-12-43 14-15,0 0-14 0,20 52 14 0,-6-1-14 16,-14-51 13-16,0 0-13 0,17 44 13 0,-5-13-13 15,-12-31 12-15,0 0-12 0,20 38 12 0,9 13-12 16,-29-51 10-16,0 0-10 0,38 55 11 0,-4 6-11 0,-34-61 8 16,0 0-8-16,38 72 9 0,5 11-9 0,-43-83 7 15,0 0-7-15,43 81 7 0,-2-9-7 0,-41-72 6 16,0 0-6-16,31 57 7 0,-8-19-7 0,-23-38 5 0,0 0-5 16,15 28 6-16,17 4-6 0,-32-32 5 0,0 0-5 15,17 17 6-15,3-2-6 0,-20-15 5 0,0 0-5 16,0 0 5-16,15 11-5 0,-15-11 6 0,0 0-6 15,0 0 6-15,11 0-6 0,-11 0 5 0,0 0-5 16,0 0 6-16,14-6-6 0,-14 6 6 0,0 0-6 16,0 0 6-16,0 0-6 0,0 0 6 0,0 0-6 0,0 0 6 15,15-2-6-15,-15 2 5 0,0 0-5 16,0 0 6-16,0 0-6 0,0 0 4 0,0 0-4 0,14-6 5 16,-14 6-5-16,0 0 4 0,0 0-4 0,3-20 4 15,0-3-4-15,-3 23 4 0,0 0-4 0,0-38 4 16,0-14-4-16,0 52 4 0,0 0-4 0,0-63 5 15,3-6-5-15,-3 69 4 0,0 0-4 0,6-72 4 16,0-6-4-16,-6 78 3 0,0 0-3 0,8-75 4 16,10 9-4-16,-18 66 4 0,0 0-4 0,17-66 4 0,-6 3-4 15,-11 63 4-15,0 0-4 0,6-64 5 0,6-2-5 16,-12 66 4-16,0 0-4 0,8-66 4 0,-2-9-4 16,-6 75 7-16,0 0-7 0,0-63 7 0,0 25-7 15,0 38 7-15,0 0-7 0,0-26 8 0,-6 6-8 16,6 20 8-16,0 0-8 0,-3-17 8 0,3 6-8 15,0 11 7-15,0 0-7 0,0 0 7 0,0-15-7 16,0 15 5-16,0 0-5 0,0 0 6 0,0 0-6 0,0 0 4 16,0 0-4-16,0 0 5 0,0 0-5 0,0 0 3 15,0 0-3-15,-8 20 3 0,5 3-3 0,3-23 0 16,0 0 0-16,-6 23 0 0,3-3 0 0,3-20-9 16,0 0 9-16,3 24-9 0,9 13 9 0,2 6-1857 0</inkml:trace>
  <inkml:trace contextRef="#ctx0" brushRef="#br0" timeOffset="32832.35">20543 9169 494 0,'0'0'0'0,"0"0"0"16,-15 32 0-16,15-32-3 0,0 0 3 0,-14 23-3 0,14-23 3 16,0 0 5-16,0 0-5 0,-9 11 6 0,9-11-6 15,0 0 32-15,0 0-32 0,0 0 33 0,0 0-33 16,0 0 57-16,0 0-57 0,0 0 57 0,0 0-57 15,0 0 75-15,0 0-75 0,0 0 75 0,0 0-75 16,0 0 79-16,0 0-79 0,0 0 79 0,0 0-79 16,0 0 80-16,0 0-80 0,15 3 80 0,-1-6-80 15,-14 3 94-15,0 0-94 0,17 0 94 0,-2 0-94 0,-15 0 85 16,0 0-85-16,0 0 85 0,17-6-85 0,-17 6 70 0,0 0-70 16,15-5 70-16,-1 2-70 0,-14 3 67 15,0 0-67-15,17-9 68 0,12 6-68 0,-29 3 53 16,0 0-53-16,23 0 54 0,15 0-54 0,-38 0 47 0,0 0-47 15,31 0 47-15,-2 0-47 0,-29 0 40 0,0 0-40 16,32-3 41-16,6 3-41 0,-38 0 36 0,0 0-36 16,40-8 37-16,6 2-37 0,-46 6 34 0,0 0-34 15,58-6 34-15,14 3-34 0,-72 3 30 0,0 0-30 16,81-8 31-16,17 2-31 0,-98 6 28 0,0 0-28 16,104-6 28-16,-15-2-28 0,-89 8 26 0,0 0-26 15,72-9 26-15,-26 3-26 0,-46 6 23 0,0 0-23 0,35 0 23 16,0-6-23-16,-35 6 20 0,0 0-20 0,23-2 21 15,-3-4-21-15,-20 6 17 0,0 0-17 0,0 0 17 16,11-3-17-16,-11 3 14 0,0 0-14 0,0 0 14 16,12-6-14-16,-12 6 14 0,0 0-14 0,0 0 14 15,0 0-14-15,0 0 11 0,0 0-11 0,0 0 11 16,0 0-11-16,0 0 7 0,0 0-7 0,0 0 7 0,0 0-7 16,0 0 2-16,0 0-2 0,0 0 3 0,0 0-3 15,0 0-2-15,0 0 2 0,0 0-1 0,0 0 1 16,0 0-1880-16</inkml:trace>
  <inkml:trace contextRef="#ctx0" brushRef="#br0" timeOffset="34586.58">20223 10890 516 0,'0'0'0'0,"0"0"0"15,0 0 0-15,0 0 18 0,0 0-18 0,0 0 19 0,0 0-19 16,0 0 53-16,0 0-53 0,0 0 54 0,0 0-54 15,0 0 82-15,0 0-82 0,0 0 83 0,0 0-83 16,0 0 80-16,0 0-80 0,0 0 80 0,0 0-80 16,0 0 45-16,0 0-45 0,0 0 46 0,-47 69-46 15,47-69 46-15,0 0-46 0,-52 61 46 0,-14 5-46 16,66-66 39-16,0 0-39 0,-78 75 40 0,-29-6-40 16,107-69 30-16,0 0-30 0,-103 72 30 0,4-14-30 15,99-58 39-15,0 0-39 0,-83 60 39 0,14-8-39 0,69-52 42 16,0 0-42-16,-55 40 43 0,26-5-43 0,29-35 38 15,0 0-38-15,-17 17 39 0,8-3-39 0,9-14 34 16,0 0-34-16,0 0 34 0,-15 20-34 0,15-20 30 0,0 0-30 16,0 0 30-16,0 0-30 0,0 0 22 0,0 0-22 15,0 0 23-15,0 0-23 0,0 0 19 0,0 0-19 16,-14 15 20-16,14-15-20 0,0 0 16 0,0 0-16 16,0 0 16-16,0 0-16 0,0 0 13 0,0 0-13 15,0 0 14-15,14-6-14 0,-14 6 7 0,0 0-7 16,24-6 8-16,22-5-8 0,-3-1-1315 0</inkml:trace>
  <inkml:trace contextRef="#ctx0" brushRef="#br0" timeOffset="35219.62">18676 11290 516 0,'0'0'0'0,"0"0"0"15,-9 35 0-15,9-35 28 0,0 0-28 0,0 29 28 0,0-12-28 16,0-17 40-16,0 0-40 0,3 35 41 0,-6 31-41 16,3-66 36-16,0 0-36 0,-5 83 37 0,-1 27-37 15,6-110 32-15,0 0-32 0,-3 106 33 0,-3-5-33 16,6-101 30-16,0 0-30 0,0 81 31 0,6-18-31 16,-6-63 25-16,0 0-25 0,0 49 26 0,6-20-26 15,-6-29 22-15,0 0-22 0,8 23 23 0,-5-9-23 0,-3-14 18 16,0 0-18-16,18 6 18 0,16-1-18 0,4 1-678 15</inkml:trace>
  <inkml:trace contextRef="#ctx0" brushRef="#br0" timeOffset="35485.65">18944 11316 707 0,'0'0'0'16,"0"0"0"-16,18 9 0 0,-18-9-11 0,0 0 11 0,14 14-10 16,1 1 10-16,-15-15 2 0,0 0-2 0,2 17 2 15,10 35-2-15,-12-52 16 0,0 0-16 0,14 72 17 16,-2 23-17-16,-12-95 37 0,0 0-37 0,12 101 37 16,-1-1-37-16,-11-100 58 0,0 0-58 0,20 90 59 15,3-24-59-15,-23-66 60 0,0 0-60 0,23 52 60 16,-8-24-60-16,-15-28 48 0,0 0-48 0,6 23 48 15,5-8-48-15,-11-15 29 0,0 0-29 0,6 14 30 0,-6-14-30 16,0 0-832-16</inkml:trace>
  <inkml:trace contextRef="#ctx0" brushRef="#br0" timeOffset="35685.67">18731 11806 729 0,'0'0'0'0,"0"0"0"0,14 0 0 0,-14 0 13 16,0 0-13-16,9-6 13 0,-9 6-13 0,0 0 21 0,0 0-21 16,20-23 22-16,-2 0-22 0,-18 23 13 0,0 0-13 15,28-29 14-15,4 6-14 0,-32 23 11 0,0 0-11 16,43-9 11-16,21 32-11 0,-64-23 9 0,0 0-9 16,55 18 10-16,-26-4-10 0,-6 1-590 0</inkml:trace>
  <inkml:trace contextRef="#ctx0" brushRef="#br0" timeOffset="36569.8">21025 11141 572 0,'0'0'0'0,"0"0"0"0,0 0 0 0,0 0-15 0,0 0 15 16,-12 34-14-16,15 21 14 0,-3-55-33 0,0 0 33 16,9 63-32-16,-7-2 32 0,-2-61 7 0,0 0-7 15,6 66 8-15,3 9-8 0,-9-75 54 0,0 0-54 16,6 83 55-16,2 9-55 0,-8-92 90 0,0 0-90 15,3 98 91-15,0-8-91 0,-3-90 85 0,0 0-85 16,3 66 85-16,3-26-85 0,-6-40 73 0,0 0-73 16,0 26 74-16,8-9-74 0,-8-17 63 0,0 0-63 0,0 12 63 15,0-12-63-15,0 0 48 0,0 0-48 0,0 0 49 16,0 0-49-16,0 0 35 0,0 0-35 0,15 8 35 16,-15-8-35-16,0 0 12 0,0 0-12 0,0 0 12 15,0 0-12-15,0 0-1003 0</inkml:trace>
  <inkml:trace contextRef="#ctx0" brushRef="#br0" timeOffset="37069.83">20860 12168 729 0,'0'0'0'0,"0"15"0"15,0 14 0-15,0-29-4 0,0 0 4 0,-3 46-3 16,3 8 3-16,0-54-27 0,0 0 27 0,0 69-26 15,0 9 26-15,0-78 7 0,0 0-7 0,3 81 8 16,-3-15-8-16,0-66 36 0,0 0-36 0,3 52 36 16,6-21-36-16,-9-31 53 0,0 0-53 0,3 23 53 0,-1 3-53 15,-2-26 51-15,0 0-51 0,6 15 52 0,-3-10-52 16,-3-5 40-16,0 0-40 0,0 0 40 0,0 0-40 16,0 0 24-16,0 0-24 0,14 9 25 0,12-23-25 15,-2 2-761-15</inkml:trace>
  <inkml:trace contextRef="#ctx0" brushRef="#br0" timeOffset="37319.87">21183 12177 751 0,'0'0'0'0,"0"0"0"0,32 29 0 0,-32-29 1 0,0 0-1 15,29 31 1-15,5 18-1 0,-34-49 6 0,0 0-6 16,32 58 7-16,-3 14-7 0,-29-72 14 0,0 0-14 15,23 69 14-15,-6-3-14 0,-17-66 47 0,0 0-47 16,12 55 47-16,5-18-47 0,-17-37 70 0,0 0-70 16,6 29 71-16,6-6-71 0,-12-23 66 0,0 0-66 15,8 20 67-15,-5-2-67 0,-3-18 52 0,0 0-52 0,0 11 53 16,0 1-53-16,0-12 40 0,0 0-40 0,0 0 40 16,0 20-40-16,0-20 22 0,0 0-22 0,0 0 23 15,0 0-23-15,0 0-984 0</inkml:trace>
  <inkml:trace contextRef="#ctx0" brushRef="#br0" timeOffset="37620.87">20906 12545 471 0,'0'0'0'0,"0"0"0"0,0 0 0 0,0 0 2 15,0 0-2-15,12-5 3 0,-12 5-3 0,0 0 1 0,0 0-1 16,20-20 1-16,-3 5-1 0,-17 15 46 0,0 0-46 16,32-11 47-16,8-4-47 0,-40 15 75 0,0 0-75 15,58-14 75-15,11-6-75 0,-69 20 88 0,0 0-88 16,73-23 89-16,-7 5-89 0,-66 18 79 0,0 0-79 15,60-5 79-15,-11 8-79 0,-49-3 55 0,0 0-55 16,38 11 55-16,-15 3-55 0,0 1-815 0</inkml:trace>
  <inkml:trace contextRef="#ctx0" brushRef="#br0" timeOffset="38388.01">21622 10582 561 0,'0'0'0'0,"0"0"0"16,0 26 0-16,0-26 55 0,0 0-55 0,0 20 56 15,0-20-56-15,0 0 66 0,0 0-66 0,3 15 67 0,11-12-67 16,-14-3 65-16,0 0-65 0,20 14 65 0,15 21-65 16,-35-35 44-16,0 0-44 0,49 37 44 0,14 6-44 15,-63-43 31-15,0 0-31 0,75 61 31 0,21 11-31 16,-96-72 27-16,0 0-27 0,92 86 28 0,0 3-28 15,-92-89 30-15,0 0-30 0,84 87 31 0,-12-18-31 16,-72-69 57-16,0 0-57 0,64 63 57 0,-21-17-57 16,-43-46 62-16,0 0-62 0,40 43 62 0,-14-14-62 0,-26-29 57 15,0 0-57-15,26 29 58 0,15 5-58 0,-41-34 50 16,0 0-50-16,31 32 50 0,-2-15-50 0,-29-17 42 16,0 0-42-16,20 23 42 0,0-3-42 0,-20-20 34 0,0 0-34 15,12 15 34-15,0-4-34 0,-12-11 27 0,0 0-27 16,0 0 28-16,14 12-28 0,-14-12 18 0,0 0-18 15,0 0 19-15,0 0-19 0,0 0 10 0,0 0-10 16,0 0 10-16,0 0-10 0,0 0 1 0,0 0-1 16,0 0 2-16,-9-15-2 0,9 4-1381 0</inkml:trace>
  <inkml:trace contextRef="#ctx0" brushRef="#br0" timeOffset="39056.07">22877 11722 852 0,'0'0'0'0,"0"0"0"16,14 9 0-16,-14-9 3 0,0 0-3 0,0 0 4 0,17 23-4 15,-17-23 5-15,0 0-5 0,9 26 6 0,6 29-6 16,-15-55 80-16,0 0-80 0,8 63 80 0,-5 15-80 15,-3-78 88-15,0 0-88 0,0 80 88 0,-11 18-88 16,11-98 70-16,0 0-70 0,-9 104 71 0,-6 8-71 16,15-112 63-16,0 0-63 0,-8 98 63 0,2-26-63 15,6-72 51-15,0 0-51 0,0 49 51 0,6-18-51 16,-6-31 41-16,0 0-41 0,0 0 42 0,23 3-42 0,-23-3 24 16,0 0-24-16,17-20 24 0,15-23-24 0,3 5-1220 0</inkml:trace>
  <inkml:trace contextRef="#ctx0" brushRef="#br0" timeOffset="39339.08">23223 11745 1087 0,'0'0'0'0,"0"0"0"15,9 29 0-15,-9-29 12 0,0 0-12 0,11 43 13 16,6 32-13-16,-17-75 34 0,0 0-34 0,18 75 35 16,-4 0-35-16,-14-75 46 0,0 0-46 0,18 77 46 15,2 10-46-15,-20-87 40 0,0 0-40 0,17 95 41 16,3 3-41-16,-20-98 33 0,0 0-33 0,23 83 33 16,-5-20-33-16,-18-63 25 0,0 0-25 0,14 47 25 0,0-16-25 15,-14-31 15-15,0 0-15 0,0 20 16 0,0-20-16 16,0 0-1066-16</inkml:trace>
  <inkml:trace contextRef="#ctx0" brushRef="#br0" timeOffset="39522.1">22958 12235 1009 0,'0'0'0'0,"0"0"0"0,0 0 0 0,0 0-1 15,0 0 1-15,0 0-1 0,11 11 1 0,-11-11-22 16,0 0 22-16,17 0-21 0,27-6 21 0,-44 6 20 0,0 0-20 15,46-5 20-15,12-10-20 0,-58 15 67 0,0 0-67 16,72-14 68-16,6-3-68 0,-78 17 79 0,0 0-79 16,86-12 80-16,-5 3-80 0,-81 9 23 0,0 0-23 15,63 3 23-15,-22 9-23 0,8 2-948 0</inkml:trace>
  <inkml:trace contextRef="#ctx0" brushRef="#br0" timeOffset="68934.75">28973 12042 763 0,'0'0'0'0,"0"0"0"0,0 0 0 0,0 0 24 0,0 0-24 15,0 29 25-15,0-29-25 0,0 0 66 0,0 0-66 16,0 0 66-16,0 0-66 0,0 0 83 0,0 0-83 16,-9-6 84-16,9 6-84 0,0 0 81 0,0 0-81 15,-20 6 81-15,-6 2-81 0,26-8 42 0,0 0-42 16,-43 15 42-16,-9 8-42 0,52-23 34 0,0 0-34 0,-61 28 35 15,-5 10-35-15,66-38 32 0,0 0-32 0,-66 52 33 16,-1 17-33-16,67-69 37 0,0 0-37 0,-69 95 37 16,20 14-37-16,49-109 44 0,0 0-44 0,-29 101 45 15,23-32-45-15,6-69 40 0,0 0-40 0,12 55 41 16,31-6-41-16,-43-49 44 0,0 0-44 0,64 46 44 16,16-6-44-16,-80-40 39 0,0 0-39 0,90 34 40 0,-1-2-40 15,-89-32 36-15,0 0-36 0,75 26 36 0,-14-9-36 16,-61-17 50-16,0 0-50 0,49 15 50 0,0-4-50 15,-49-11 50-15,0 0-50 0,40 3 50 0,6-3-50 16,-46 0 46-16,0 0-46 0,47-6 46 0,-4-2-46 16,-43 8 37-16,0 0-37 0,29-9 38 0,-9 9-38 15,-20 0 22-15,0 0-22 0,11-6 22 0,-2-5-22 16,-9 11 13-16,0 0-13 0,0-15 13 0,-6 4-13 16,6 11 5-16,0 0-5 0,0 0 5 0,-5-15-5 15,-1 1-1756-15</inkml:trace>
  <inkml:trace contextRef="#ctx0" brushRef="#br0" timeOffset="69952.91">28791 11904 763 0,'0'0'0'0,"0"0"0"0,0 0 0 0,0 0 29 15,0 0-29-15,0 0 30 0,-14 0-30 0,14 0 60 0,0 0-60 16,8-18 61-16,-5-31-61 0,-3 49 63 0,0 0-63 16,9-66 63-16,5-12-63 0,-14 78 80 0,0 0-80 15,15-77 80-15,-4 8-80 0,-11 69 69 0,0 0-69 16,9-72 69-16,-9 11-69 0,0 61 76 0,0 0-76 16,6-57 76-16,5 8-76 0,-11 49 62 0,0 0-62 15,12-43 62-15,-12 5-62 0,0 38 51 0,0 0-51 16,-3-26 52-16,3 9-52 0,0 17 50 0,0 0-50 15,0-23 50-15,0 23-50 0,0 0 41 0,0 0-41 0,0-12 42 16,0 12-42-16,0 0 34 0,0 0-34 0,0 0 35 16,0 0-35-16,0 0 30 0,0 0-30 0,0 12 30 15,0-12-30-15,0 0 20 0,0 0-20 0,0 14 20 16,0-14-20-16,0 0 11 0,0 0-11 0,9 23 11 16,-4-8-11-16,-5-15 1 0,0 0-1 0,6 8 2 15,-6-8-2-15,0 0-1533 0</inkml:trace>
  <inkml:trace contextRef="#ctx0" brushRef="#br0" timeOffset="70419.02">28745 9989 572 0,'0'0'0'15,"0"0"0"-15,0 0 0 0,0 0 30 0,0 0-30 0,0 0 31 16,11 12-31-16,-11-12 59 0,0 0-59 0,0 14 59 16,-5 21-59-16,5-35 53 0,0 0-53 0,-3 43 54 15,3 20-54-15,0-63 49 0,0 0-49 0,-3 78 49 16,-3 29-49-16,6-107 47 0,0 0-47 0,-11 109 47 15,5-28-47-15,6-81 40 0,0 0-40 0,-6 60 40 0,6-20-40 16,0-40 43-16,0 0-43 0,0 29 44 0,0 6-44 16,0-35 42-16,0 0-42 0,9 26 42 0,-6-1-42 15,-3-25 32-15,0 0-32 0,5 15 32 0,1-4-32 16,-6-11 10-16,0 0-10 0,6 15 10 0,3-1-10 16,-1 1-979-16</inkml:trace>
  <inkml:trace contextRef="#ctx0" brushRef="#br0" timeOffset="70737.05">29022 9989 718 0,'0'0'0'16,"0"0"0"-16,0 0 0 0,0 0-14 0,0 0 14 0,0 0-13 16,0 0 13-16,0 0-27 0,0 0 27 0,0 32-27 15,-12 5 27-15,12-37 0 0,0 0 0 0,-3 67 0 16,3 13 0-16,0-80 18 0,0 0-18 0,-5 92 18 16,2 9-18-16,3-101 64 0,0 0-64 0,-3 89 64 15,6-22-64-15,-3-67 72 0,0 0-72 0,8 54 72 16,-2-13-72-16,-6-41 58 0,0 0-58 0,0 31 59 15,-3-2-59-15,3-29 37 0,0 0-37 0,3 17 37 0,6-2-37 16,-9-4-792-16</inkml:trace>
  <inkml:trace contextRef="#ctx0" brushRef="#br0" timeOffset="70937.13">28803 10571 796 0,'0'0'0'0,"0"0"0"0,11 20 0 0,-11-20 8 16,0 0-8-16,12 17 9 0,-12-17-9 0,0 0 15 16,0 0-15-16,23 0 16 0,0-3-16 0,-23 3 37 0,0 0-37 15,35-8 38-15,8 2-38 0,-43 6 36 0,0 0-36 16,43 0 36-16,-14 0-36 0,-29 0 32 0,0 0-32 16,40 17 32-16,6 21-32 0,1-1-732 0</inkml:trace>
  <inkml:trace contextRef="#ctx0" brushRef="#br0" timeOffset="71755.28">29354 12531 998 0,'0'0'0'0,"0"0"0"0,29 23 0 16,-29-23 8-16,0 0-8 0,31 15 8 0,10-13-8 0,-41-2 21 16,0 0-21-16,52-2 21 0,8-13-21 0,-60 15 64 15,0 0-64-15,67-9 64 0,-1-2-64 0,-66 11 55 16,0 0-55-16,72-3 55 0,3 9-55 0,-75-6 46 0,0 0-46 16,81 11 46-16,-9 10-46 0,-72-21 66 0,0 0-66 15,61 23 67-15,-12-6-67 0,-49-17 64 0,0 0-64 16,37 11 65-16,-8-2-65 0,-29-9 46 0,0 0-46 15,20 6 47-15,-8-6-47 0,-12 0 26 0,0 0-26 16,11 0 27-16,-11 0-27 0,0 0 12 0,0 0-12 16,15 0 12-16,-15 0-12 0,0 0-1304 0</inkml:trace>
  <inkml:trace contextRef="#ctx0" brushRef="#br0" timeOffset="72321.42">30591 12134 819 0,'0'0'0'16,"0"0"0"-16,-5 20 0 0,5-20 4 0,0 0-4 0,-3 14 4 16,0-5-4-16,3-9 34 0,0 0-34 0,3 20 34 15,8 9-34-15,-11-29 48 0,0 0-48 0,9 52 48 16,-6 26-48-16,-3-78 48 0,0 0-48 0,0 89 49 15,0 3-49-15,0-92 49 0,0 0-49 0,-3 89 49 16,-3-14-49-16,6-75 56 0,0 0-56 0,-3 57 56 16,3-10-56-16,0-47 56 0,0 0-56 0,0 28 57 15,3-2-57-15,-3-26 49 0,0 0-49 0,3 20 49 0,0-5-49 16,-3-15 42-16,0 0-42 0,0 0 42 0,9 0-42 16,-9 0 26-16,0 0-26 0,26-12 27 0,14-14-27 15,3 0-1175-15</inkml:trace>
  <inkml:trace contextRef="#ctx0" brushRef="#br0" timeOffset="72571.45">30978 12111 1054 0,'0'0'0'0,"0"0"0"0,14 31 0 0,-14-31 5 0,0 0-5 16,12 32 6-16,-1 3-6 0,-11-35 12 0,0 0-12 15,12 54 12-15,-3 27-12 0,-9-81 44 0,0 0-44 16,8 86 44-16,-2-5-44 0,-6-81 44 0,0 0-44 16,3 75 45-16,6-9-45 0,-9-66 40 0,0 0-40 15,5 52 41-15,1-18-41 0,-6-34 30 0,0 0-30 16,0 15 30-16,3 8-30 0,-3-23 16 0,0 0-16 0,6 14 16 16,-6-14-16-16,0 0 6 0,0 0-6 0,3 15 7 15,-3-15-7-15,0 0-1029 0</inkml:trace>
  <inkml:trace contextRef="#ctx0" brushRef="#br0" timeOffset="72788.53">30770 12727 1132 0,'0'0'0'0,"0"0"0"0,23 0 0 16,-23 0-3-16,0 0 3 0,38 0-3 0,43 3 3 15,-81-3-7-15,0 0 7 0,78 3-7 0,-29-3 7 16,-49 0 3-16,0 0-3 0,34 0 3 0,1 5-3 16,-35-5 10-16,0 0-10 0,29 9 11 0,-9 8-11 15,-20-17 16-15,0 0-16 0,17 26 16 0,3 17-16 0,1 3-819 16</inkml:trace>
  <inkml:trace contextRef="#ctx0" brushRef="#br0" timeOffset="73355.57">28826 13516 707 0,'0'0'0'0,"0"0"0"0,0 0 0 0,0 0 0 15,0 0 0-15,0 0 1 0,0-15-1 0,0 15 2 0,0 0-2 16,0 0 2-16,8 15-2 0,-8-15 28 0,0 0-28 15,3 14 29-15,6 9-29 0,-9-23 49 0,0 0-49 16,0 43 50-16,0 35-50 0,0-78 65 0,0 0-65 16,0 98 65-16,0 17-65 0,0-115 85 0,0 0-85 15,-9 118 85-15,-2-26-85 0,11-92 82 0,0 0-82 16,-12 72 82-16,6-23-82 0,6-49 86 0,0 0-86 16,0 32 87-16,-5-24-87 0,5-8 78 0,0 0-78 15,0 0 79-15,5 12-79 0,-5-12 58 0,0 0-58 0,0 0 59 16,3 11-59-16,-3-11 40 0,0 0-40 0,0 0 41 15,0 0-41-15,0 0-1335 0</inkml:trace>
  <inkml:trace contextRef="#ctx0" brushRef="#br0" timeOffset="73789.69">28367 14252 998 0,'0'0'0'16,"0"0"0"-16,-6 26 0 0,6-26 13 0,0 0-13 0,-6 23 13 15,1 12-13-15,5-35 30 0,0 0-30 0,-6 52 31 16,3 23-31-16,3-75 66 0,0 0-66 0,-6 92 67 15,3 8-67-15,3-100 67 0,0 0-67 0,-2 93 68 16,2-19-68-16,0-74 58 0,0 0-58 0,5 55 58 16,1-18-58-16,-6-37 44 0,0 0-44 0,6 26 45 15,2-3-45-15,-8-23 20 0,0 0-20 0,15 12 20 16,2-3-20-16,-5-4-1139 0</inkml:trace>
  <inkml:trace contextRef="#ctx0" brushRef="#br0" timeOffset="74006.71">28953 14480 998 0,'0'0'0'0,"3"17"0"0,2 29 0 0,-5-46 3 15,0 0-3-15,6 69 4 0,-3 12-4 0,-3-81 3 0,0 0-3 16,3 72 4-16,-3-9-4 0,0-63 25 0,0 0-25 15,0 43 26-15,0-14-26 0,0-29 25 0,0 0-25 16,6 23 25-16,-1-8-25 0,-5-15 23 0,0 0-23 16,0 0 23-16,6 14-23 0,0 0-810 0</inkml:trace>
  <inkml:trace contextRef="#ctx0" brushRef="#br0" timeOffset="74223.72">28402 14664 919 0,'0'0'0'0,"0"0"0"16,0 0 0-16,0 0 5 0,0 0-5 0,26-14 5 15,17-4-5-15,-43 18 11 0,0 0-11 0,69-17 11 16,18 3-11-16,-87 14 19 0,0 0-19 0,89-9 20 16,3 0-20-16,-92 9 66 0,0 0-66 0,67-5 67 0,-7 5-67 15,-60 0 42-15,0 0-42 0,49 3 43 0,-11 5-43 16,-38-8 29-16,0 0-29 0,40 15 30 0,-11 8-30 15,0 0-891-15</inkml:trace>
  <inkml:trace contextRef="#ctx0" brushRef="#br0" timeOffset="74863.77">28214 12623 942 0,'0'0'0'0,"0"0"0"0,-14 12 0 0,14-12 1 15,0 0-1-15,-18 0 1 0,7 0-1 0,11 0 13 0,0 0-13 16,-29 0 14-16,-32 14-14 0,61-14 57 0,0 0-57 16,-86 6 57-16,-18 0-57 0,104-6 91 0,0 0-91 15,-113 5 92-15,4 4-92 0,109-9 66 0,0 0-66 16,-101 14 67-16,-6-2-67 0,107-12 64 0,0 0-64 16,-101 9 65-16,-3-7-65 0,104-2 52 0,0 0-52 15,-92-2 53-15,26-13-53 0,66 15 39 0,0 0-39 16,-44-17 40-16,24 5-40 0,20 12 16 0,0 0-16 15,0 0 16-15,17-17-16 0,-17 17 1 0,0 0-1 0,35-23 2 16,11-6-2-16,-3-8-1252 0</inkml:trace>
  <inkml:trace contextRef="#ctx0" brushRef="#br0" timeOffset="75524.82">26221 12053 505 0,'0'0'0'0,"0"0"0"0,-3 12 0 16,3-12 1-16,0 0-1 0,-3 17 2 0,-3-5-2 15,6-12 3-15,0 0-3 0,0 0 4 0,0 14-4 16,0-14 15-16,0 0-15 0,0 23 16 0,-9 17-16 16,9-40 27-16,0 0-27 0,-5 55 28 0,5 14-28 0,0-69 37 15,0 0-37-15,0 89 37 0,0 21-37 16,0-110 50-16,0 0-50 0,0 109 51 0,0-17-51 0,0-92 47 15,0 0-47-15,2 69 47 0,1-28-47 0,-3-41 41 0,0 0-41 16,6 25 42-16,9-2-42 16,-15-23 29-16,0 0-29 0,17 15 29 0,0-9-29 0,-17-6 13 15,0 0-13-15,15 5 14 0,5-5-14 0,3 0-719 0</inkml:trace>
  <inkml:trace contextRef="#ctx0" brushRef="#br0" timeOffset="75774.84">26581 12145 561 0,'0'0'0'0,"0"18"0"16,6 25 0-16,-6-43-7 0,0 0 7 0,9 66-7 15,2 3 7-15,-11-69-24 0,0 0 24 0,6 78-23 16,3 0 23-16,-9-78 3 0,0 0-3 0,2 72 3 0,7-18-3 15,-9-54 21-15,0 0-21 0,9 41 22 0,-6-13-22 16,-3-28 34-16,0 0-34 0,5 20 35 0,-5 1-35 16,0-21 37-16,0 0-37 0,0 8 38 0,0-8-38 15,0 0-460-15</inkml:trace>
  <inkml:trace contextRef="#ctx0" brushRef="#br0" timeOffset="75959.85">26189 12569 695 0,'0'0'0'0,"0"0"0"0,17-9 0 0,-17 9-1 0,0 0 1 15,26-9 0-15,17-8 0 0,-43 17 0 0,0 0 0 16,61-17 0-16,14 2 0 0,-75 15 0 0,0 0 0 16,81-8 1-16,-9 8-1 0,-72 0 10 0,0 0-10 15,66 0 10-15,-23 8-10 0,-43-8 18 0,0 0-18 16,26 9 19-16,-5-3-19 0,-1-1-504 0</inkml:trace>
  <inkml:trace contextRef="#ctx0" brushRef="#br0" timeOffset="123309.2">17046 14229 550 0,'0'0'0'0,"0"0"0"0,0 0 0 0,0 0 19 0,0 0-19 16,14 35 20-16,-14-35-20 0,0 0 53 0,0 0-53 15,0 0 53-15,0 0-53 0,0 0 65 0,0 0-65 16,0 0 66-16,0 20-66 0,0-20 59 0,0 0-59 0,9 32 60 16,-6 14-60-16,-3-46 34 0,0 0-34 0,3 69 34 15,0 23-34-15,-3-92 29 0,0 0-29 0,6 107 30 16,-4-1-30-16,-2-106 26 0,0 0-26 0,6 92 27 16,-6-31-27-16,0-61 25 0,0 0-25 0,3 57 25 15,0-5-25-15,-3-52 24 0,0 0-24 0,9 46 25 16,-9 3-25-16,0-49 24 0,0 0-24 0,0 43 24 15,11-11-24-15,-11-32 24 0,0 0-24 0,12 26 24 16,-12-9-24-16,0-17 22 0,0 0-22 0,0 0 22 0,0 14-22 16,0-14 20-16,0 0-20 0,0 0 20 0,-6-20-20 15,6 20 18-15,0 0-18 0,-3-23 19 0,3-14-19 16,0 37 13-16,0 0-13 0,-3-41 14 0,0-7-14 16,3 48 12-16,0 0-12 0,-5-47 12 0,2 13-12 15,3 34 10-15,0 0-10 0,-9-37 11 0,9-15-11 16,0 52 10-16,0 0-10 0,0-64 10 0,-6-2-10 15,6 66 8-15,0 0-8 0,-8-66 8 0,2-9-8 0,6 75 6 16,0 0-6-16,0-75 7 0,-6 9-7 0,6 66 6 16,0 0-6-16,-3-49 6 0,3 12-6 0,0 37 4 0,0 0-4 15,3-35 4-15,-3-2-4 0,0 37 4 16,0 0-4-16,-3-35 5 0,-3 6-5 0,6 29 3 0,0 0-3 16,0-25 4-16,6-1-4 0,-6 26 4 0,0 0-4 15,9-26 4-15,5 11-4 0,-14 15 4 0,0 0-4 16,6-20 5-16,3 3-5 0,-9 17 5 0,0 0-5 15,8-14 6-15,15-7-6 0,-23 21 4 0,0 0-4 16,18-17 5-16,5 11-5 0,-23 6 6 0,0 0-6 16,29 0 7-16,8 6-7 0,-37-6 7 0,0 0-7 15,41 14 7-15,10 10-7 0,-51-24 7 0,0 0-7 0,52 34 7 16,-3-8-7-16,-49-26 10 0,0 0-10 0,52 32 11 16,0 5-11-16,-52-37 10 0,0 0-10 0,46 40 11 15,-11-11-11-15,-35-29 10 0,0 0-10 0,38 29 10 16,-10 3-10-16,-28-32 9 0,0 0-9 0,15 31 10 15,-15 12-10-15,0-43 8 0,0 0-8 0,-9 55 8 16,-14 8-8-16,23-63 7 0,0 0-7 0,-29 55 8 0,-14-6-8 16,43-49 7-16,0 0-7 0,-49 37 8 0,-9-11-8 15,58-26 10-15,0 0-10 0,-49 15 11 0,9-12-11 16,40-3 12-16,0 0-12 0,-38-9 12 0,4-11-12 16,34 20 6-16,0 0-6 0,-32-20 6 0,15 8-6 15,2 1-1335-15</inkml:trace>
  <inkml:trace contextRef="#ctx0" brushRef="#br0" timeOffset="126474.53">16732 13752 359 0,'0'0'0'0,"0"0"0"0,0 0 0 0,0 0 6 0,0 0-6 15,0 0 7-15,0 0-7 0,0 0 32 0,0 0-32 16,0 0 32-16,0 0-32 0,0 0 53 0,0 0-53 16,0 0 54-16,-21 28-54 0,21-28 60 0,0 0-60 15,0 0 61-15,0 0-61 0,0 0 38 0,0 0-38 0,0 0 39 16,0 0-39-16,0 0 38 0,0 0-38 0,0 0 39 15,-8 12-39-15,8-12 38 0,0 0-38 0,0 0 39 16,0 0-39-16,0 0 41 0,0 0-41 0,0 0 42 16,17 11-42-16,-17-11 51 0,0 0-51 0,23 3 52 15,12 3-52-15,-35-6 57 0,0 0-57 0,46 0 58 16,6-6-58-16,-52 6 54 0,0 0-54 0,63-3 54 0,-2-2-54 16,-61 5 63-16,0 0-63 0,60-6 63 0,-5 0-63 15,-55 6 55-15,0 0-55 0,52-6 56 0,9 3-56 16,-61 3 45-16,0 0-45 0,63-2 46 0,-11-4-46 15,-52 6 37-15,0 0-37 0,55-3 37 0,6 3-37 16,-61 0 34-16,0 0-34 0,54 0 34 0,-16-3-34 16,-38 3 38-16,0 0-38 0,37 3 39 0,-5 3-39 15,-32-6 36-15,0 0-36 0,29 3 36 0,-6-3-36 16,-23 0 32-16,0 0-32 0,17 0 32 0,-2 0-32 0,-15 0 31 16,0 0-31-16,0 0 32 0,6 0-32 0,-6 0 24 15,0 0-24-15,0 0 24 0,17 0-24 0,-17 0 20 16,0 0-20-16,0 0 21 0,14 0-21 0,-14 0 17 15,0 0-17-15,9 0 17 0,5 0-17 0,-14 0 16 0,0 0-16 16,0 0 16-16,15 0-16 0,-15 0 13 0,0 0-13 16,0 0 14-16,17 0-14 0,-17 0 14 0,0 0-14 15,0 0 14-15,9 0-14 0,-9 0 11 0,0 0-11 16,0 0 11-16,14 0-11 0,-14 0 10 0,0 0-10 16,0 0 10-16,0 0-10 0,0 0 8 0,0 0-8 15,0 0 8-15,9 0-8 0,-9 0 6 0,0 0-6 0,0 0 6 16,0 0-6-16,0 0 7 0,0 0-7 15,0 0 8-15,14 0-8 0,-14 0 7 0,0 0-7 0,0 0 8 16,0 0-8-16,0 0 8 0,0 0-8 0,0 0 8 16,9 0-8-16,-9 0 6 0,0 0-6 0,0 0 7 15,0 0-7-15,0 0 5 0,0 0-5 0,0 0 6 16,0 0-6-16,0 0 5 0,0 0-5 0,0 0 6 16,0 0-6-16,0 0 4 0,0 0-4 0,0 0 5 15,0 0-5-15,0 0 5 0,0 0-5 0,0 0 5 0,0 0-5 16,0 0 4-16,0 0-4 0,0 0 5 0,0 0-5 15,0 0 4-15,0 0-4 0,0 0 4 0,0 0-4 16,0 0 2-16,0 0-2 0,0 0 3 0,0 0-3 16,0 0 2-16,0 0-2 0,0 0 2 0,0 0-2 15,0 0 0-15,0 0 0 0,0 0 1 0,0 0-1 16,0 0 0-16,0 0 0 0,0 0 0 0,0 0 0 16,0 0-2-16,0 0 2 0,0 0-2 0,0 0 2 0,0 0-11 15,0 0 11-15,0 0-11 0,0 0 11 0,0 0-38 16,0 0 38-16,0 0-38 0,0 0 38 0,0 0-1707 15</inkml:trace>
  <inkml:trace contextRef="#ctx0" brushRef="#br0" timeOffset="129794.77">16388 15484 415 0,'0'0'0'0,"0"0"0"0,0 0 0 0,0 0 23 0,0 0-23 16,38 12 23-16,-38-12-23 0,0 0 72 0,0 0-72 15,0 0 73-15,0 0-73 0,0 0 93 0,0 0-93 16,0 0 93-16,0 0-93 0,0 0 81 0,0 0-81 16,0 0 81-16,-15 17-81 0,15-17 49 0,0 0-49 0,-14 23 49 15,-18 18-49-15,32-41 41 0,0 0-41 0,-46 43 42 16,-15 3-42-16,61-46 42 0,0 0-42 0,-69 40 43 16,-20 9-43-16,89-49 44 0,0 0-44 0,-90 60 44 15,10 12-44-15,80-72 46 0,0 0-46 0,-75 81 46 16,5 2-46-16,70-83 40 0,0 0-40 0,-60 78 41 15,19-17-41-15,41-61 43 0,0 0-43 0,-31 46 44 16,10-23-44-16,21-23 36 0,0 0-36 0,0 0 36 16,0 11-36-16,0-11 31 0,0 0-31 0,15-6 31 15,14-11-31-15,-29 17 23 0,0 0-23 0,37-23 24 0,-2 0-24 16,-35 23 12-16,0 0-12 0,37-20 13 0,-2 3-13 16,0-1-1271-16</inkml:trace>
  <inkml:trace contextRef="#ctx0" brushRef="#br0" timeOffset="131314.97">14574 16449 785 0,'0'0'0'0,"0"0"0"0,0 0 0 0,0 0-5 0,0 0 5 16,-38-6-4-16,24 3 4 0,14 3 2 0,0 0-2 15,-9 0 3-15,-5 3-3 0,14-3 13 0,0 0-13 16,-24 6 13-16,-7-1-13 0,31-5 33 0,0 0-33 16,-35 15 33-16,-2 17-33 0,37-32 58 0,0 0-58 15,-38 40 59-15,9 17-59 0,29-57 60 0,0 0-60 16,-31 72 61-16,10 18-61 0,21-90 52 0,0 0-52 16,-29 86 53-16,12-5-53 0,17-81 40 0,0 0-40 0,-8 66 40 15,2-17-40-15,6-49 36 0,0 0-36 0,14 40 37 16,9-8-37-16,-23-32 40 0,0 0-40 0,29 23 40 15,-3-9-40-15,-26-14 36 0,0 0-36 0,38 9 37 16,16-1-37-16,-54-8 26 0,0 0-26 0,67 6 27 16,5-6-27-16,-72 0 28 0,0 0-28 0,75-6 28 15,0-2-28-15,-75 8 23 0,0 0-23 0,49-12 24 16,-20 6-24-16,-29 6 16 0,0 0-16 0,17 0 17 0,-17 0-17 16,0 0 7-16,0 0-7 0,15-11 8 0,-18-15-8 15,3 0-1235-15</inkml:trace>
  <inkml:trace contextRef="#ctx0" brushRef="#br0" timeOffset="131566.15">14957 16411 1099 0,'0'0'0'0,"0"0"0"0,0 12 0 0,0-12 28 0,0 0-28 16,0 26 28-16,0 11-28 0,0-37 35 0,0 0-35 16,-11 69 35-16,8 35-35 0,3-104 55 0,0 0-55 15,-3 112 56-15,0 9-56 0,3-121 38 0,0 0-38 16,-3 101 38-16,6-44-38 0,-3-57 26 0,0 0-26 16,9 43 26-16,17-2-26 0,-26-41 18 0,0 0-18 0,31 29 19 15,-2-18-19-15,3-5-1066 0</inkml:trace>
  <inkml:trace contextRef="#ctx0" brushRef="#br0" timeOffset="132398.18">17286 15608 998 0,'0'0'0'0,"0"0"0"0,0 26 0 0,0-26 19 0,0 0-19 16,5 29 19-16,4 14-19 0,-9-43 54 0,0 0-54 16,6 58 55-16,2 8-55 0,-8-66 74 0,0 0-74 15,6 86 74-15,3 35-74 0,-9-121 54 0,0 0-54 0,3 115 55 16,2-11-55-16,-5-104 41 0,0 0-41 0,6 78 41 15,3-24-41-15,-9-54 40 0,0 0-40 0,3 38 40 16,3-7-40-16,-6-31 30 0,0 0-30 0,5 26 31 16,13-3-31-16,-18-23 23 0,0 0-23 0,14 18 23 15,-8-7-23-15,2 1-1194 0</inkml:trace>
  <inkml:trace contextRef="#ctx0" brushRef="#br0" timeOffset="133065.23">17251 17137 819 0,'0'0'0'0,"0"0"0"0,-6-12 0 16,6 12 7-16,0 0-7 0,0 0 8 0,-20-14-8 16,20 14 7-16,0 0-7 0,-12-3 7 0,-11 0-7 15,23 3 78-15,0 0-78 0,-31-3 79 0,-13 6-79 16,44-3 86-16,0 0-86 0,-55 17 87 0,9 9-87 16,46-26 69-16,0 0-69 0,-49 40 69 0,6 7-69 15,43-47 66-15,0 0-66 0,-37 51 67 0,5 18-67 16,32-69 52-16,0 0-52 0,-12 72 53 0,12 3-53 15,0-75 43-15,0 0-43 0,23 61 43 0,29-7-43 0,-52-54 32 16,0 0-32-16,55 46 32 0,6-11-32 0,-61-35 40 0,0 0-40 16,60 32 40-16,-5-12-40 0,-55-20 39 0,0 0-39 15,49 17 40-15,-6-11-40 0,-43-6 34 0,0 0-34 16,38 0 34-16,-1-3-34 0,-37 3 28 0,0 0-28 16,29-9 28-16,3-2-28 0,-32 11 17 0,0 0-17 15,26-20 17-15,11-21-17 0,1 4-1456 0</inkml:trace>
  <inkml:trace contextRef="#ctx0" brushRef="#br0" timeOffset="133382.35">17689 17019 1031 0,'0'0'0'0,"0"0"0"16,0 14 0-16,0-14 10 0,0 0-10 0,0 12 11 0,0-12-11 16,0 0 28-16,0 0-28 0,0 31 28 0,0 15-28 15,0-46 69-15,0 0-69 0,0 64 69 0,0 16-69 16,0-80 72-16,0 0-72 0,6 89 72 0,3 21-72 16,-9-110 72-16,0 0-72 0,6 103 73 0,11-13-73 15,-17-90 78-15,0 0-78 0,14 72 79 0,-5-32-79 0,-9-40 59 16,0 0-59-16,14 29 59 0,-2-9-59 0,-12-20 47 15,0 0-47-15,14 9 47 0,-14-9-47 0,0 0 23 16,0 0-23-16,15-18 24 0,-15-22-24 0,0 0-1404 0</inkml:trace>
  <inkml:trace contextRef="#ctx0" brushRef="#br0" timeOffset="134416.51">17848 14961 751 0,'0'0'0'16,"0"0"0"-16,0 0 0 0,0 0 35 0,0 0-35 15,17 14 35-15,-17-14-35 0,0 0 34 0,0 0-34 16,24 6 34-16,13 20-34 0,-37-26 59 0,0 0-59 15,40 28 60-15,9 16-60 0,-49-44 47 0,0 0-47 16,73 46 47-16,19 14-47 0,-92-60 52 0,0 0-52 0,112 81 53 16,15 17-53-16,-127-98 62 0,0 0-62 0,127 106 63 15,-14-11-63-15,-113-95 59 0,0 0-59 0,115 92 60 16,6 9-60-16,-121-101 58 0,0 0-58 0,119 109 59 16,-10 15-59-16,-109-124 61 0,0 0-61 0,87 118 62 15,-21-20-62-15,-66-98 54 0,0 0-54 0,49 78 55 16,-8-29-55-16,-41-49 44 0,0 0-44 0,28 28 45 15,-13-7-45-15,-15-21 39 0,0 0-39 0,17 8 40 0,-17-8-40 16,0 0 30-16,0 0-30 0,15 6 30 0,-15-6-30 16,0 0 22-16,0 0-22 0,0 0 23 0,0 0-23 15,0 0 8-15,0 0-8 0,0 0 9 0,0 0-9 16,0 0-1508-16</inkml:trace>
  <inkml:trace contextRef="#ctx0" brushRef="#br0" timeOffset="134966.56">19441 16771 1031 0,'0'0'0'0,"0"0"0"16,-21-11 0-16,21 11 14 0,0 0-14 0,-17-6 14 0,3 12-14 15,14-6 33-15,0 0-33 0,-23 17 33 0,-18 26-33 16,41-43 54-16,0 0-54 0,-46 58 55 0,0 11-55 16,46-69 52-16,0 0-52 0,-46 72 52 0,0 11-52 15,46-83 43-15,0 0-43 0,-44 75 43 0,1-12-43 16,43-63 33-16,0 0-33 0,-23 52 34 0,11-6-34 15,12-46 32-15,0 0-32 0,3 40 32 0,18 4-32 0,-21-44 31 16,0 0-31-16,34 43 32 0,30-6-32 0,-64-37 26 16,0 0-26-16,72 32 26 0,3-3-26 0,-75-29 30 15,0 0-30-15,83 23 30 0,-2-12-30 0,-81-11 28 0,0 0-28 16,84-3 29-16,5-11-29 0,-89 14 27 16,0 0-27-16,90-20 27 0,-4 0-27 0,-86 20 13 0,0 0-13 15,70-15 13-15,-33 1-13 0,-37 14 4 0,0 0-4 16,23-12 4-16,-23 12-4 0,0 0-1347 0</inkml:trace>
  <inkml:trace contextRef="#ctx0" brushRef="#br0" timeOffset="135384.6">20081 16794 1043 0,'0'0'0'0,"0"0"0"0,9 32 0 16,-9-32 30-16,0 0-30 0,11 40 31 0,7 21-31 0,-18-61 67 15,0 0-67-15,17 69 67 0,0 14-67 0,-17-83 90 0,0 0-90 16,15 81 91-16,-4-6-91 0,-11-75 71 16,0 0-71-16,15 69 72 0,-4 5-72 0,-11-74 55 0,0 0-55 15,12 72 55-15,-1-5-55 0,-11-67 45 0,0 0-45 16,12 51 46-16,-4-10-46 0,-8-41 36 0,0 0-36 15,12 26 36-15,-9-9-36 0,-3-17 25 0,0 0-25 16,0 0 26-16,0 0-26 0,0 0 6 0,0 0-6 16,20-12 6-16,-5-25-6 0,-4 0-1364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8DE87-DB4A-428C-BAC9-38E96097260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26EB-9DE7-41F7-99FB-40596E7626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2E24-339E-4CE6-B919-A0E265FAA0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26EB-9DE7-41F7-99FB-40596E7626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1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einzelnen Felder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2E24-339E-4CE6-B919-A0E265FAA0A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81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Hauptgruppen und Nebengruppen genauer erläutern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02E24-339E-4CE6-B919-A0E265FAA0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46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Vergleich mit Magneten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26EB-9DE7-41F7-99FB-40596E7626A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7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426EB-9DE7-41F7-99FB-40596E7626A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6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65F1-1504-D894-FF36-90B5175C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C5D3F-CEF7-B89C-567C-01C53794A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531AB-6605-3DC0-622F-1E97261D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D86AA-A108-4FF9-51FF-5E3A1116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F294-4F66-C8F2-8295-65D6F460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6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084F-DAE9-141E-39A0-71477918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75000-036A-0A7C-0A82-540FAFD4A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E9C39-96FB-6577-8158-C8DAB64E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F54C7-27C3-E2E9-0274-060B58C0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3A12-C856-02FE-D2C0-C8A01584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7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04BA8-A586-7694-0BEA-DBA60024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C8964-6F95-E233-36B4-489C5AD07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604C-1ABF-C9BB-D932-F6C4CC56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6B622-536D-EDB1-BBE5-85A05AC2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8FA8A-2885-5797-1600-2EFE539D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3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7047571" cy="5107259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1" y="0"/>
            <a:ext cx="5144429" cy="6858001"/>
          </a:xfrm>
          <a:prstGeom prst="rect">
            <a:avLst/>
          </a:prstGeom>
          <a:solidFill>
            <a:srgbClr val="9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8E9BB3-7E63-A44D-A165-D6A7CF70C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0152" y="4727343"/>
            <a:ext cx="1503556" cy="1503556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B2C8743-DEBE-0748-9839-B437082EE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8" y="375202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C97F314-8C5C-7644-BF44-79BFD2FD7B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8" y="531590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8E4BFB8-FFE3-104C-A971-6AF8B607A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342" y="369129"/>
            <a:ext cx="186835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  <p15:guide id="5" orient="horz" pos="232">
          <p15:clr>
            <a:srgbClr val="FBAE40"/>
          </p15:clr>
        </p15:guide>
        <p15:guide id="7" pos="7446">
          <p15:clr>
            <a:srgbClr val="FBAE40"/>
          </p15:clr>
        </p15:guide>
        <p15:guide id="8" pos="16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use /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7047571" cy="5107259"/>
          </a:xfrm>
          <a:prstGeom prst="rect">
            <a:avLst/>
          </a:prstGeom>
          <a:solidFill>
            <a:srgbClr val="C0A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1" y="0"/>
            <a:ext cx="5144429" cy="6858001"/>
          </a:xfrm>
          <a:prstGeom prst="rect">
            <a:avLst/>
          </a:prstGeom>
          <a:solidFill>
            <a:srgbClr val="9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FDCC34A-5970-1B4E-9DB5-4BA9098FB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0BA2F59-4AD6-D34F-8256-793FF1F09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360000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11320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ängere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CEC39-1548-9145-A7E2-63DA9D9D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686785" cy="8256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440000"/>
            <a:ext cx="8429625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SzPct val="120000"/>
              <a:buFont typeface="Wingdings" pitchFamily="2" charset="2"/>
              <a:buChar char="§"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 dirty="0"/>
              <a:t> Ganzer Satz oder Absatz.</a:t>
            </a:r>
          </a:p>
          <a:p>
            <a:r>
              <a:rPr lang="de-DE" dirty="0"/>
              <a:t> Ganzer Satz oder Absatz. Der Satz</a:t>
            </a:r>
            <a:br>
              <a:rPr lang="de-DE" dirty="0"/>
            </a:br>
            <a:r>
              <a:rPr lang="de-DE" dirty="0"/>
              <a:t> kann auch länger sein.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9CDAE5-CD32-EF4F-A8BB-2DFDB51C7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b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CEC39-1548-9145-A7E2-63DA9D9D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686785" cy="8256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440000"/>
            <a:ext cx="8429625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SzPct val="120000"/>
              <a:buFont typeface="Wingdings" pitchFamily="2" charset="2"/>
              <a:buNone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 dirty="0"/>
              <a:t>Ganzer Absatz zum Inhalt über mehrere Zeilen. Hier kommt ein Textblock.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90A960-B63E-544D-A4EE-572FC172A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50D3-0BEA-9EA1-8F3A-AFE5BBCA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4CC4B-06A9-E781-6038-F2803151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59863-DDB4-331E-56DE-2D87B6B7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D905F-5A85-95FB-1DFA-D7B7FA8A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F6B96-9659-20A2-12F2-33FC49D8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4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0FD7-2246-4713-83A4-AF85C5EA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F8B8D-7652-7443-DADE-C41BE6FE1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C78C-5648-65C6-2990-32179D92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3C63B-252D-36EB-2954-92BEF80B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F6F9-B468-5B96-E404-31B1362E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5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9714-C91F-4123-3671-F5BFD663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4E1A-8E0A-0116-A263-DB5B4AEF6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A80CC-6597-2432-ED05-6A5923809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82A4C-A056-C380-DA1F-B7611C23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8D8EB-6264-858D-F64B-B286FEB2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9AD22-6FAF-B2F9-A6BC-508AD0CF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4722-7DCA-07B8-B57D-26368B1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5F6F2-52B7-DE47-ACB9-4CC7B376E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AA660-4EEE-42FC-A0DA-0D5280832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58DD1-6A55-1F83-FEED-2E35D977F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8F29D-4A15-7C16-F78C-C6E24AAD4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3042B-E083-4FF9-1B47-4CB4B36A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21F0B-8587-0476-9928-CACF2827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AE37C-E333-5FB4-20BD-0B320502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0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D82E-3849-1B13-B7B2-4000249F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F0527-3331-05D5-C91A-6F6AC6F5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C42C3-48C7-A5BA-0C6B-0B7DFE6D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41057-CBB7-EB6F-B353-5ADEB0C7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6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C8BF1-35DD-45FC-91C5-4B58D7F3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751DF-DBB1-20AA-44BF-F162B77B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7E315-3489-A775-D70C-8F394C1B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3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4ACB-07F1-779C-04ED-2A942AA8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A4DC-455C-44DC-8F25-DCF47102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BCC43-3710-9764-57DD-5975022C4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3CA9C-83CC-95FB-625E-39FD73A8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09D82-4377-D007-FE60-C797DDE5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371F-2A35-45EF-C3A3-329BCC66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9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FBCD-B6E3-8153-3F9B-D0BE4C4E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A9398-364F-FB1A-F551-D40FA54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E8A9B-6397-9B03-FF06-DA5305F5F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1AE3B-B855-8A77-BEE5-3DAB5864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880F0-6F55-BF52-E23A-5B7AA816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8116-A8DA-3C72-4DCD-E5D7B7AE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0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62CF1-9890-341B-149F-04F2BCC5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E105B-9D78-3224-1DA4-068C34DBB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697E-F1F5-16B5-5302-4A1DB923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D77B-EDDF-4BAE-AEFB-6DDF641DB73F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BFC6-4131-DFCF-C7BC-BAD3D7368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5C97-2B0A-8A83-620C-36BD64B02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C68F-5D2B-4F87-A5D5-10476ED5D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C0E670C9-1F6A-5048-9192-AD5EA147D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8" y="3752025"/>
            <a:ext cx="6425092" cy="1225806"/>
          </a:xfrm>
        </p:spPr>
        <p:txBody>
          <a:bodyPr/>
          <a:lstStyle/>
          <a:p>
            <a:r>
              <a:rPr lang="de-DE" dirty="0"/>
              <a:t>Warm-Up Umwelt und Technik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DD29C7A-9B9E-3347-BCDB-DA01E91E5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8" y="5315905"/>
            <a:ext cx="5686785" cy="1225806"/>
          </a:xfrm>
        </p:spPr>
        <p:txBody>
          <a:bodyPr/>
          <a:lstStyle/>
          <a:p>
            <a:r>
              <a:rPr lang="de-DE" dirty="0"/>
              <a:t>Chemie</a:t>
            </a:r>
          </a:p>
        </p:txBody>
      </p:sp>
    </p:spTree>
    <p:extLst>
      <p:ext uri="{BB962C8B-B14F-4D97-AF65-F5344CB8AC3E}">
        <p14:creationId xmlns:p14="http://schemas.microsoft.com/office/powerpoint/2010/main" val="82822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E9E336-8C04-ECBF-36CC-F1A7ADFDA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429625" cy="965880"/>
          </a:xfrm>
        </p:spPr>
        <p:txBody>
          <a:bodyPr>
            <a:normAutofit/>
          </a:bodyPr>
          <a:lstStyle/>
          <a:p>
            <a:r>
              <a:rPr lang="de-AT" dirty="0"/>
              <a:t>Ausblick in das Orbitalmodell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D69D1-D9E4-5E50-BF25-B2FECE2526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6982632" cy="5058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dirty="0"/>
              <a:t>Das Bohrsche Atommodell bildet nicht ganz das Verhalten von Atomen ab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dirty="0"/>
              <a:t>Mit den Erkenntnissen der Quantenmechanik wurde das Orbitalmodell entwickelt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EDE6B-2296-D784-012F-6AF94470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66" y="1271386"/>
            <a:ext cx="4246624" cy="52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4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B1DF5-BEA4-398F-2D38-1D21A401C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546400" cy="8712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Aufbau des Periodensystems: Das einzelne Element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EF96-CB6B-512C-3CD7-2196BE9B51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8835275" cy="50580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Verschieden Periodensysteme geben eine Vielzahl an Informationen über die Elemente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Wesentlich sind jedoch die Ordnungszahl (OZ, oder Z) und die relative Atommasse (MZ oder 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Die Ordnungszahl gibt die Anzahl an Protonen an, die Massenzahl die Anzahl an Kernteilchen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F5F42-A4CA-BE02-F1E6-252D86EC276C}"/>
              </a:ext>
            </a:extLst>
          </p:cNvPr>
          <p:cNvGrpSpPr/>
          <p:nvPr/>
        </p:nvGrpSpPr>
        <p:grpSpPr>
          <a:xfrm>
            <a:off x="9195275" y="1055439"/>
            <a:ext cx="2938411" cy="3896882"/>
            <a:chOff x="9195275" y="1055439"/>
            <a:chExt cx="2938411" cy="3896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4FC0FE-AE73-E38A-8D02-1CECD56C5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5275" y="1055439"/>
              <a:ext cx="2938411" cy="389688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4EF251-DE91-F977-CEDC-55114E8269D0}"/>
                </a:ext>
              </a:extLst>
            </p:cNvPr>
            <p:cNvSpPr txBox="1"/>
            <p:nvPr/>
          </p:nvSpPr>
          <p:spPr>
            <a:xfrm>
              <a:off x="9656748" y="1666430"/>
              <a:ext cx="52983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4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69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1B4D9A-859E-1513-DE63-279411F1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1FFCCEA-C25D-39C6-567E-8C314A54EC92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046594"/>
                <a:ext cx="11367712" cy="557748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Damit ein Atom oder Verbindung nach außen neutral ist, müssen gleich viele Protonen und Elektronen vorhanden sein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Bei einem Überschuss an Elektronen ist das Teilchen negativ geladen → Anion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Bei einem Defizit an Elektronen ist das Atom positiv geladen → Kation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Die Ladung wird als Hochzahl angegeben 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sz="2800" dirty="0"/>
                  <a:t>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de-DE" sz="2800" dirty="0"/>
                  <a:t> 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800" dirty="0"/>
                  <a:t>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𝑆</m:t>
                    </m:r>
                    <m:sSubSup>
                      <m:sSubSup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de-D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1FFCCEA-C25D-39C6-567E-8C314A54E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046594"/>
                <a:ext cx="11367712" cy="5577489"/>
              </a:xfrm>
              <a:blipFill>
                <a:blip r:embed="rId2"/>
                <a:stretch>
                  <a:fillRect l="-1287" t="-20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4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A1A79C-7045-C008-2DAB-4DEE6B346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Isotope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8B6D-6D6C-3916-E9FF-B91F462D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36" y="1004696"/>
            <a:ext cx="6455664" cy="36313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1DDE9-FA3B-449F-E559-4748DA8F46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1" y="1440000"/>
            <a:ext cx="5181264" cy="524426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AT" sz="2800" dirty="0"/>
              <a:t>Isotope eines Elementes haben unterschiedliche Neutronenzahlen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AT" sz="2800" dirty="0"/>
              <a:t>Sie sind chemisch gleichwertig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AT" sz="2800" dirty="0"/>
              <a:t>Instabile Isotope zerfallen allerdings Radioaktiv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6801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9C15D-9725-3D50-E888-D24649611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006400" cy="986400"/>
          </a:xfrm>
        </p:spPr>
        <p:txBody>
          <a:bodyPr>
            <a:normAutofit/>
          </a:bodyPr>
          <a:lstStyle/>
          <a:p>
            <a:r>
              <a:rPr lang="de-DE" dirty="0"/>
              <a:t>Aufbau des Periodensystems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E6C3E2-66C6-1313-DEF4-4A080F8A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779"/>
            <a:ext cx="9918819" cy="519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3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B00E6-771E-C3FC-AA46-E22D35264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Übung Periodensystem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E67EA0-3038-50C8-EE55-EF3821F79532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800" dirty="0"/>
                  <a:t>Bestimmt die Ordnungszahl, Massenzahl, Elektronenanzahl und Neutronenanzahl folgender Atomen und Ionen:</a:t>
                </a:r>
              </a:p>
              <a:p>
                <a:r>
                  <a:rPr lang="de-DE" sz="2800" dirty="0"/>
                  <a:t>Stickstoff , Phosphor, Chlor, Eisen,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800" dirty="0"/>
                  <a:t>  ,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endParaRPr lang="de-D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E67EA0-3038-50C8-EE55-EF3821F7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1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A396EF-33B0-BBD7-EF05-A95C35CC48F9}"/>
                  </a:ext>
                </a:extLst>
              </p14:cNvPr>
              <p14:cNvContentPartPr/>
              <p14:nvPr/>
            </p14:nvContentPartPr>
            <p14:xfrm>
              <a:off x="83520" y="4158720"/>
              <a:ext cx="9495000" cy="255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A396EF-33B0-BBD7-EF05-A95C35CC48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60" y="4149360"/>
                <a:ext cx="9513720" cy="25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15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EAAD9-2926-0C98-A8DF-3F0A00265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429625" cy="1052738"/>
          </a:xfrm>
        </p:spPr>
        <p:txBody>
          <a:bodyPr>
            <a:normAutofit/>
          </a:bodyPr>
          <a:lstStyle/>
          <a:p>
            <a:r>
              <a:rPr lang="de-AT" dirty="0"/>
              <a:t>Ausblick Elektronenkonfiguration und Energieniveaus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36780-A6CF-86F4-667F-6F8969210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949860" cy="5058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Wenn die Hauptgruppen immer mit der Valenzelektronenzahl übereinstimmt, wie viele Valenzelektronen haben Elemente in den Nebengruppen?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Diese Frage kann mithilfe der Elektronenkonfiguration beantwortet werden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Elektronen besetzen nach aufsteigenden Energieniveaus die verschieden Schalen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905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475311-FFA8-AECA-A46D-7EBB77D194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9433224" cy="1167048"/>
          </a:xfrm>
        </p:spPr>
        <p:txBody>
          <a:bodyPr>
            <a:normAutofit/>
          </a:bodyPr>
          <a:lstStyle/>
          <a:p>
            <a:r>
              <a:rPr lang="de-DE" dirty="0"/>
              <a:t>Elektronegativität und Ionisierungsenergie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BA59-939B-6C2B-DA5F-A24CC3345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39999"/>
            <a:ext cx="10236785" cy="482406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Die Elektronegativität (EN) ist ein Maß dafür wie stark ein Atom Elektronen an sich bindet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Flur ist das elektronegativste Element, gefolgt von Sauerstoff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 Nichtmetalle sind elektronegativer als Metalle</a:t>
            </a:r>
          </a:p>
        </p:txBody>
      </p:sp>
    </p:spTree>
    <p:extLst>
      <p:ext uri="{BB962C8B-B14F-4D97-AF65-F5344CB8AC3E}">
        <p14:creationId xmlns:p14="http://schemas.microsoft.com/office/powerpoint/2010/main" val="210114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7BB5D8-D342-6C46-389A-3EF984752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Warum gibt es Bindungen?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9C86-10B9-46D8-B031-D89698DF2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185628"/>
            <a:ext cx="9927000" cy="531237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Alle Atome bestreben danach einen möglichst günstigen energetischen Zustand zu erreichen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Ein besonders günstiger Zustand ist der sog. „Edelgaszustand“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Dieser ist dann erreicht wenn ein Atom 8 Valenzelektronen besitzt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Um dies zu erreichen, müssen Elektronen zwischen Atomen abgegeben, aufgenommen oder geteilt werden</a:t>
            </a:r>
          </a:p>
        </p:txBody>
      </p:sp>
    </p:spTree>
    <p:extLst>
      <p:ext uri="{BB962C8B-B14F-4D97-AF65-F5344CB8AC3E}">
        <p14:creationId xmlns:p14="http://schemas.microsoft.com/office/powerpoint/2010/main" val="2883801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B6594-350D-7D3D-4D3D-427F282A6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6926400" cy="878400"/>
          </a:xfrm>
        </p:spPr>
        <p:txBody>
          <a:bodyPr>
            <a:normAutofit/>
          </a:bodyPr>
          <a:lstStyle/>
          <a:p>
            <a:r>
              <a:rPr lang="de-DE" dirty="0"/>
              <a:t>Überblick der Bindungsarten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8E92D-C37B-3778-8D2B-3BC6AC690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807257" cy="5058000"/>
          </a:xfrm>
        </p:spPr>
        <p:txBody>
          <a:bodyPr/>
          <a:lstStyle/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Metallbindungen 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Ionische Bindungen (Salze)</a:t>
            </a: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/>
              <a:t>Kovalente Bindungen (Moleküle) </a:t>
            </a:r>
          </a:p>
        </p:txBody>
      </p:sp>
    </p:spTree>
    <p:extLst>
      <p:ext uri="{BB962C8B-B14F-4D97-AF65-F5344CB8AC3E}">
        <p14:creationId xmlns:p14="http://schemas.microsoft.com/office/powerpoint/2010/main" val="132173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AA63AD-8AC2-B64C-8995-96B2A7CC0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60000"/>
            <a:ext cx="6287689" cy="911016"/>
          </a:xfrm>
        </p:spPr>
        <p:txBody>
          <a:bodyPr/>
          <a:lstStyle/>
          <a:p>
            <a:r>
              <a:rPr lang="de-DE" dirty="0"/>
              <a:t>Willkommen zum Warm-Up</a:t>
            </a:r>
            <a:endParaRPr lang="de-DE" b="0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E1AA03F-31D7-7E4A-48FA-5AC5259376BD}"/>
              </a:ext>
            </a:extLst>
          </p:cNvPr>
          <p:cNvSpPr txBox="1">
            <a:spLocks/>
          </p:cNvSpPr>
          <p:nvPr/>
        </p:nvSpPr>
        <p:spPr>
          <a:xfrm>
            <a:off x="359999" y="1368888"/>
            <a:ext cx="6287689" cy="1794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0" dirty="0"/>
              <a:t>Wer seid ihr?</a:t>
            </a:r>
          </a:p>
          <a:p>
            <a:endParaRPr lang="de-DE" sz="2800" b="0" dirty="0"/>
          </a:p>
          <a:p>
            <a:r>
              <a:rPr lang="de-DE" sz="2800" b="0" dirty="0"/>
              <a:t>Wie viel Wissen/Erfahrung habt ihr in der Chemie? </a:t>
            </a:r>
          </a:p>
        </p:txBody>
      </p:sp>
    </p:spTree>
    <p:extLst>
      <p:ext uri="{BB962C8B-B14F-4D97-AF65-F5344CB8AC3E}">
        <p14:creationId xmlns:p14="http://schemas.microsoft.com/office/powerpoint/2010/main" val="67951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D040C-8A44-715D-FB58-97D6C9280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Metallbindungen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625BC-1A66-4BB3-64F6-2EDC7867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95100"/>
            <a:ext cx="7760418" cy="50580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Bindung zwischen Metallatomen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Die Bindung erfolgt über Abgabe der Außenelektronen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Die positiv geladenen Atomrümpfe werden vom sog. Elektronengas umgeben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Elektronengas und Atomrümpfe ziehen sich gegenseitig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164A5-598A-2216-3810-781E2F01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85" y="1029514"/>
            <a:ext cx="5178529" cy="23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3EA05E-6455-843D-A160-734CB7A59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Ionenbindung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AB1B-C5C5-9C8A-616D-024307B822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023582"/>
            <a:ext cx="7030263" cy="57457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Bindung zwischen Metall und Nichtmetall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Metallatome geben ihre Außenelektronen auf, welche von den Nichtmetallatomen aufgenommen werden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Die unterschiedlich geladenen Ionen ziehen sich gegenseitig an und binden sich aneinander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Es erfolgt die Ausbildung eines Ionengitters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A9F02291-3D19-8CCF-0023-835011EBD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73" y="2217761"/>
            <a:ext cx="4500727" cy="2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0B8A90-A6E2-41D3-0594-55FD70DF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Kovalente Bindung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18FF2-0255-7DD7-0A8A-926A1F0CF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7159916" cy="50580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Bindung zwischen Nichtmetallen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Außenelektronen werden so geteilt, dass alle beteiligten Atome 8 Valenzelektronen haben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Entlang einer Bindung sind immer zwei Elektronen beteiligt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Der elektronegativerer Bindungspartner kann die Bindung näher an sich ziehen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0F09F-11F3-599A-598F-F41E4C3C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38" y="3732664"/>
            <a:ext cx="5354005" cy="13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C2FFEB-D4F4-2F52-C653-92149DA5A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8429625" cy="883584"/>
          </a:xfrm>
        </p:spPr>
        <p:txBody>
          <a:bodyPr>
            <a:normAutofit/>
          </a:bodyPr>
          <a:lstStyle/>
          <a:p>
            <a:r>
              <a:rPr lang="de-AT" dirty="0"/>
              <a:t>Polare und Apolare Bindungen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C32D6-D854-E909-B5CE-5B12FECB33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98" y="1003050"/>
            <a:ext cx="8280852" cy="54949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Das elektronegativere Element einer Bindung kann die Bindungselektronen näher an sich ziehen.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Es entsteht eine polare Bindung. Wobei Teilladungen verdeutlichen welcher Bereich eher positiv und negativ ist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Fallen die Ladungszentren nicht zusammen so ist das Molekül ein Dipol. </a:t>
            </a:r>
            <a:endParaRPr lang="en-GB" sz="2800" dirty="0"/>
          </a:p>
        </p:txBody>
      </p:sp>
      <p:pic>
        <p:nvPicPr>
          <p:cNvPr id="1026" name="Picture 2" descr="Polare Bindungen">
            <a:extLst>
              <a:ext uri="{FF2B5EF4-FFF2-40B4-BE49-F238E27FC236}">
                <a16:creationId xmlns:a16="http://schemas.microsoft.com/office/drawing/2014/main" id="{A7764120-89A7-B9B9-5751-6E419734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7" y="2127168"/>
            <a:ext cx="32766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4B2C2-9CA9-068F-1060-B45052D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07" y="3541479"/>
            <a:ext cx="2676525" cy="17049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AC4430-9584-8870-CC49-6E85179B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58" y="487058"/>
            <a:ext cx="2620518" cy="16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6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696E40-D657-E4BC-7B06-F226D9B670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Übung zu Bindungsarten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E3B8A6-A7A2-5584-377C-71723917D01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42091" cy="50580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/>
                  <a:t>Um welche Art von Bindung handelt es sich: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𝐾𝑀𝑛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de-DE" b="0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𝑀𝑔𝑆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>
                  <a:lnSpc>
                    <a:spcPct val="120000"/>
                  </a:lnSpc>
                </a:pPr>
                <a:endParaRPr lang="de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E3B8A6-A7A2-5584-377C-71723917D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42091" cy="5058000"/>
              </a:xfrm>
              <a:blipFill>
                <a:blip r:embed="rId2"/>
                <a:stretch>
                  <a:fillRect l="-1176" t="-10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6EE21F-B645-01E7-796C-A6B561EEA70B}"/>
                  </a:ext>
                </a:extLst>
              </p14:cNvPr>
              <p14:cNvContentPartPr/>
              <p14:nvPr/>
            </p14:nvContentPartPr>
            <p14:xfrm>
              <a:off x="1645560" y="2091600"/>
              <a:ext cx="9667800" cy="400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6EE21F-B645-01E7-796C-A6B561EEA7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200" y="2082240"/>
                <a:ext cx="9686520" cy="40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773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ED637-FB53-A400-1B7F-85CEEF665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Chemische Formeln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EA2A25-52B4-E3CA-F211-EEA74D8B323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62173" cy="50580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400" dirty="0"/>
                  <a:t>Chemische Formeln beschreiben die Zusammensetzung von Rheinstoffen 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400" dirty="0"/>
                  <a:t>Unterscheidung zwischen Molekular-, empirische und Strukturformeln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400" dirty="0"/>
                  <a:t>Molekularformel gibt die tatsächliche Zusammensetzung eines Moleküls, die empirische lediglich das Verhältnis wieder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400" dirty="0"/>
                  <a:t>Im allgemeinen werden die Elementsymbole von einer tiefgestellten Indexzahl gefolgt, welche die Häufigkeit des Elements angibt. 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400" dirty="0"/>
                  <a:t>Z.B.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b="0" dirty="0"/>
                  <a:t> 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400" b="0" dirty="0"/>
                  <a:t> 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𝐶𝑂𝑂𝐻</m:t>
                    </m:r>
                  </m:oMath>
                </a14:m>
                <a:r>
                  <a:rPr lang="de-DE" sz="2400" b="0" dirty="0"/>
                  <a:t>  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𝑀𝑔𝐶</m:t>
                    </m:r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24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EA2A25-52B4-E3CA-F211-EEA74D8B3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62173" cy="5058000"/>
              </a:xfrm>
              <a:blipFill>
                <a:blip r:embed="rId2"/>
                <a:stretch>
                  <a:fillRect l="-1174" t="-1807" r="-8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357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F613BF-2CA1-7208-29F7-0ABFEC025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10701510" cy="813707"/>
          </a:xfrm>
        </p:spPr>
        <p:txBody>
          <a:bodyPr>
            <a:normAutofit/>
          </a:bodyPr>
          <a:lstStyle/>
          <a:p>
            <a:r>
              <a:rPr lang="de-DE" dirty="0"/>
              <a:t>Chemische Struktur: Lewis-/Valenzstrich-Formel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A30F5D-FEBD-FBCF-FE87-01657260CE4D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7460167" cy="534293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Zur Darstellung der Struktur wird oft die Valenzstrichformel verwendet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Darstellung der einzelnen Atome und ihre Valenzelektronen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Einzelne Elektronen werden mit einem „</a:t>
                </a:r>
                <a14:m>
                  <m:oMath xmlns:m="http://schemas.openxmlformats.org/officeDocument/2006/math">
                    <m:r>
                      <a:rPr lang="de-DE" sz="6000" b="1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sz="2800" dirty="0"/>
                  <a:t>“ und Elektronenpaare mit einem  „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de-DE" sz="2800" dirty="0"/>
                  <a:t>“ dargestellt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DA30F5D-FEBD-FBCF-FE87-01657260C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7460167" cy="5342937"/>
              </a:xfrm>
              <a:blipFill>
                <a:blip r:embed="rId2"/>
                <a:stretch>
                  <a:fillRect l="-1961" t="-570" r="-4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CE5E33C-6CF4-D9FA-EF8E-D11AEDAD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67" y="2332814"/>
            <a:ext cx="4011833" cy="25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B725F-D192-586B-5398-508711F17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59999"/>
            <a:ext cx="8429625" cy="868299"/>
          </a:xfrm>
        </p:spPr>
        <p:txBody>
          <a:bodyPr>
            <a:normAutofit/>
          </a:bodyPr>
          <a:lstStyle/>
          <a:p>
            <a:r>
              <a:rPr lang="de-DE" dirty="0"/>
              <a:t>Übung zu Valenzstrichformeln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7D0EEF-B992-F69A-8580-E305050C505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9887811" cy="5058001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Zeichnet folgende Verbindungen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dirty="0"/>
                  <a:t>Kohlenstoffdioxid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de-DE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dirty="0" err="1"/>
                  <a:t>Phosphortrichlorid</a:t>
                </a:r>
                <a:endParaRPr lang="de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7D0EEF-B992-F69A-8580-E305050C5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9887811" cy="5058001"/>
              </a:xfrm>
              <a:blipFill>
                <a:blip r:embed="rId2"/>
                <a:stretch>
                  <a:fillRect l="-2096" t="-2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31F095-83DF-9FDB-56A6-8CAFD8CCE008}"/>
                  </a:ext>
                </a:extLst>
              </p14:cNvPr>
              <p14:cNvContentPartPr/>
              <p14:nvPr/>
            </p14:nvContentPartPr>
            <p14:xfrm>
              <a:off x="5109480" y="2147400"/>
              <a:ext cx="6128280" cy="4271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31F095-83DF-9FDB-56A6-8CAFD8CCE0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0120" y="2138040"/>
                <a:ext cx="6147000" cy="42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77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58110-4B00-6196-12D3-FC4582C4D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Intermolekulare Kräfte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5F290-4F51-30F8-95F0-29BF35236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824130" cy="5058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Die Kräfte zwischen einzelnen Molekülen sind entscheidend für gewisse Eigenschaften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Die chemischen Eigenschaften von einzelnen Verbindungen weisen auf die intermolekularen Kräfte hin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 Unter ihnen fallen die Van der Waals Kräfte und die Wasserstoffbrückenbindungen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4082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864364-83E3-A53D-BFFB-49F03943D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Van der Waals Kräfte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6EC2E-BF1F-23E9-3B1A-960D86E4E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" r="5045" b="71518"/>
          <a:stretch/>
        </p:blipFill>
        <p:spPr>
          <a:xfrm>
            <a:off x="8124773" y="1752597"/>
            <a:ext cx="3519107" cy="63554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54430-212B-3EA7-B321-22C3520A64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798984" cy="5058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AT" sz="2800" dirty="0"/>
              <a:t>Drei verschiedene Ausprägungen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AT" sz="2800" dirty="0"/>
              <a:t>Dipol - Dipol Wechselwirkung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AT" sz="2800" dirty="0"/>
              <a:t>Dipol-induzierter-Dipol Wechselwirkung </a:t>
            </a:r>
          </a:p>
          <a:p>
            <a:pPr marL="1143000" lvl="1" indent="-457200"/>
            <a:r>
              <a:rPr lang="en-GB" sz="2300" dirty="0" err="1"/>
              <a:t>Ähnlich</a:t>
            </a:r>
            <a:r>
              <a:rPr lang="en-GB" sz="2300" dirty="0"/>
              <a:t> </a:t>
            </a:r>
            <a:r>
              <a:rPr lang="en-GB" sz="2300" dirty="0" err="1"/>
              <a:t>wie</a:t>
            </a:r>
            <a:r>
              <a:rPr lang="en-GB" sz="2300" dirty="0"/>
              <a:t> die </a:t>
            </a:r>
            <a:r>
              <a:rPr lang="en-GB" sz="2300" dirty="0" err="1"/>
              <a:t>Wirkung</a:t>
            </a:r>
            <a:r>
              <a:rPr lang="en-GB" sz="2300" dirty="0"/>
              <a:t> </a:t>
            </a:r>
            <a:r>
              <a:rPr lang="en-GB" sz="2300" dirty="0" err="1"/>
              <a:t>eines</a:t>
            </a:r>
            <a:r>
              <a:rPr lang="en-GB" sz="2300" dirty="0"/>
              <a:t> </a:t>
            </a:r>
            <a:r>
              <a:rPr lang="en-GB" sz="2300" dirty="0" err="1"/>
              <a:t>Magnetes</a:t>
            </a:r>
            <a:r>
              <a:rPr lang="en-GB" sz="2300" dirty="0"/>
              <a:t> auf</a:t>
            </a:r>
            <a:br>
              <a:rPr lang="en-GB" sz="2300" dirty="0"/>
            </a:br>
            <a:r>
              <a:rPr lang="en-GB" sz="2300" dirty="0" err="1"/>
              <a:t>einen</a:t>
            </a:r>
            <a:r>
              <a:rPr lang="en-GB" sz="2300" dirty="0"/>
              <a:t> </a:t>
            </a:r>
            <a:r>
              <a:rPr lang="en-GB" sz="2300" dirty="0" err="1"/>
              <a:t>Kühlschrank</a:t>
            </a:r>
            <a:endParaRPr lang="en-GB" sz="2800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800" dirty="0" err="1"/>
              <a:t>Temporärer-Dipol-induzierter-Dipol</a:t>
            </a:r>
            <a:r>
              <a:rPr lang="en-GB" sz="2800" dirty="0"/>
              <a:t> </a:t>
            </a:r>
            <a:r>
              <a:rPr lang="en-GB" sz="2800" dirty="0" err="1"/>
              <a:t>Wechselwirkung</a:t>
            </a:r>
            <a:endParaRPr lang="en-GB" sz="2800" dirty="0"/>
          </a:p>
          <a:p>
            <a:pPr marL="1143000" lvl="1" indent="-457200"/>
            <a:r>
              <a:rPr lang="en-GB" sz="2300" dirty="0" err="1"/>
              <a:t>Spontane</a:t>
            </a:r>
            <a:r>
              <a:rPr lang="en-GB" sz="2300" dirty="0"/>
              <a:t> </a:t>
            </a:r>
            <a:r>
              <a:rPr lang="en-GB" sz="2300" dirty="0" err="1"/>
              <a:t>Dipolerzeugung</a:t>
            </a:r>
            <a:r>
              <a:rPr lang="en-GB" sz="2300" dirty="0"/>
              <a:t> </a:t>
            </a:r>
            <a:r>
              <a:rPr lang="en-GB" sz="2300" dirty="0" err="1"/>
              <a:t>durch</a:t>
            </a:r>
            <a:r>
              <a:rPr lang="en-GB" sz="2300" dirty="0"/>
              <a:t> </a:t>
            </a:r>
            <a:r>
              <a:rPr lang="en-GB" sz="2300" dirty="0" err="1"/>
              <a:t>Verlagerung</a:t>
            </a:r>
            <a:r>
              <a:rPr lang="en-GB" sz="2300" dirty="0"/>
              <a:t> der </a:t>
            </a:r>
            <a:r>
              <a:rPr lang="en-GB" sz="2300" dirty="0" err="1"/>
              <a:t>Elektronen</a:t>
            </a:r>
            <a:r>
              <a:rPr lang="en-GB" sz="2300" dirty="0"/>
              <a:t> </a:t>
            </a:r>
            <a:r>
              <a:rPr lang="en-GB" sz="2300" dirty="0" err="1"/>
              <a:t>eines</a:t>
            </a:r>
            <a:r>
              <a:rPr lang="en-GB" sz="2300" dirty="0"/>
              <a:t> </a:t>
            </a:r>
            <a:r>
              <a:rPr lang="en-GB" sz="2300" dirty="0" err="1"/>
              <a:t>Moleküls</a:t>
            </a:r>
            <a:r>
              <a:rPr lang="en-GB" sz="2300" dirty="0"/>
              <a:t> und </a:t>
            </a:r>
            <a:r>
              <a:rPr lang="en-GB" sz="2300" dirty="0" err="1"/>
              <a:t>Induzierung</a:t>
            </a:r>
            <a:r>
              <a:rPr lang="en-GB" sz="2300" dirty="0"/>
              <a:t> </a:t>
            </a:r>
            <a:r>
              <a:rPr lang="en-GB" sz="2300" dirty="0" err="1"/>
              <a:t>eins</a:t>
            </a:r>
            <a:r>
              <a:rPr lang="en-GB" sz="2300" dirty="0"/>
              <a:t> </a:t>
            </a:r>
            <a:r>
              <a:rPr lang="en-GB" sz="2300" dirty="0" err="1"/>
              <a:t>Dipols</a:t>
            </a:r>
            <a:r>
              <a:rPr lang="en-GB" sz="2300" dirty="0"/>
              <a:t> in </a:t>
            </a:r>
            <a:r>
              <a:rPr lang="en-GB" sz="2300" dirty="0" err="1"/>
              <a:t>einem</a:t>
            </a:r>
            <a:r>
              <a:rPr lang="en-GB" sz="2300" dirty="0"/>
              <a:t> </a:t>
            </a:r>
            <a:r>
              <a:rPr lang="en-GB" sz="2300" dirty="0" err="1"/>
              <a:t>anderen</a:t>
            </a:r>
            <a:r>
              <a:rPr lang="en-GB" sz="2300" dirty="0"/>
              <a:t> </a:t>
            </a:r>
            <a:r>
              <a:rPr lang="en-GB" sz="2300" dirty="0" err="1"/>
              <a:t>Molekül</a:t>
            </a:r>
            <a:endParaRPr lang="en-GB" sz="2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BAEA9-4871-0592-B5D6-4FB1D30BA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03" y="2388144"/>
            <a:ext cx="4131245" cy="19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7FC871-9423-5944-AAEE-E6F6DC0C2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10316238" cy="1271092"/>
          </a:xfrm>
        </p:spPr>
        <p:txBody>
          <a:bodyPr>
            <a:normAutofit/>
          </a:bodyPr>
          <a:lstStyle/>
          <a:p>
            <a:r>
              <a:rPr lang="de-DE" dirty="0"/>
              <a:t>Chemie in der Umwelttechnik/ im Umweltmanagement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4C77FD-74B4-8345-88E1-F4B94324A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39999"/>
            <a:ext cx="10217384" cy="5058001"/>
          </a:xfrm>
        </p:spPr>
        <p:txBody>
          <a:bodyPr/>
          <a:lstStyle/>
          <a:p>
            <a:r>
              <a:rPr lang="de-DE" dirty="0"/>
              <a:t>Viele Umwelteinwirkungen sind stoff- und somit chemiebezogen</a:t>
            </a:r>
          </a:p>
          <a:p>
            <a:r>
              <a:rPr lang="de-DE" dirty="0"/>
              <a:t> Für die Verwertung von Materialen ist ein Verständnis über deren Aufbau und Eigenschaften notwendig </a:t>
            </a:r>
          </a:p>
        </p:txBody>
      </p:sp>
    </p:spTree>
    <p:extLst>
      <p:ext uri="{BB962C8B-B14F-4D97-AF65-F5344CB8AC3E}">
        <p14:creationId xmlns:p14="http://schemas.microsoft.com/office/powerpoint/2010/main" val="3552943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3B515F-60D4-FB0A-4E98-94D4729FF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H-Brücken Bindungen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4E3E1-EF38-09F1-49A6-011D6631F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908712" cy="5058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/>
              <a:t>Wasserstoffbrückenbindungen sind Wechselwirkungen </a:t>
            </a:r>
            <a:br>
              <a:rPr lang="en-GB" sz="2800" dirty="0"/>
            </a:br>
            <a:r>
              <a:rPr lang="en-GB" sz="2800" dirty="0" err="1"/>
              <a:t>zwischen</a:t>
            </a:r>
            <a:r>
              <a:rPr lang="en-GB" sz="2800" dirty="0"/>
              <a:t> </a:t>
            </a:r>
            <a:r>
              <a:rPr lang="en-GB" sz="2800" dirty="0" err="1"/>
              <a:t>Wasserstoffatomen</a:t>
            </a:r>
            <a:r>
              <a:rPr lang="en-GB" sz="2800" dirty="0"/>
              <a:t> in </a:t>
            </a:r>
            <a:r>
              <a:rPr lang="en-GB" sz="2800" dirty="0" err="1"/>
              <a:t>einer</a:t>
            </a:r>
            <a:r>
              <a:rPr lang="en-GB" sz="2800" dirty="0"/>
              <a:t> </a:t>
            </a:r>
            <a:r>
              <a:rPr lang="en-GB" sz="2800" dirty="0" err="1"/>
              <a:t>polaren</a:t>
            </a:r>
            <a:r>
              <a:rPr lang="en-GB" sz="2800" dirty="0"/>
              <a:t> </a:t>
            </a:r>
            <a:r>
              <a:rPr lang="en-GB" sz="2800" dirty="0" err="1"/>
              <a:t>Verbindung</a:t>
            </a:r>
            <a:br>
              <a:rPr lang="en-GB" sz="2800" dirty="0"/>
            </a:br>
            <a:r>
              <a:rPr lang="en-GB" sz="2800" dirty="0"/>
              <a:t>und </a:t>
            </a:r>
            <a:r>
              <a:rPr lang="en-GB" sz="2800" dirty="0" err="1"/>
              <a:t>einem</a:t>
            </a:r>
            <a:r>
              <a:rPr lang="en-GB" sz="2800" dirty="0"/>
              <a:t> </a:t>
            </a:r>
            <a:r>
              <a:rPr lang="en-GB" sz="2800" dirty="0" err="1"/>
              <a:t>freiem</a:t>
            </a:r>
            <a:r>
              <a:rPr lang="en-GB" sz="2800" dirty="0"/>
              <a:t> </a:t>
            </a:r>
            <a:r>
              <a:rPr lang="en-GB" sz="2800" dirty="0" err="1"/>
              <a:t>Elektronenpaar</a:t>
            </a:r>
            <a:r>
              <a:rPr lang="en-GB" sz="2800" dirty="0"/>
              <a:t> </a:t>
            </a:r>
            <a:r>
              <a:rPr lang="en-GB" sz="2800" dirty="0" err="1"/>
              <a:t>eines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stark </a:t>
            </a:r>
            <a:r>
              <a:rPr lang="en-GB" sz="2800" dirty="0" err="1"/>
              <a:t>elektronegativen</a:t>
            </a:r>
            <a:r>
              <a:rPr lang="en-GB" sz="2800" dirty="0"/>
              <a:t> Atoms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err="1"/>
              <a:t>Diese</a:t>
            </a:r>
            <a:r>
              <a:rPr lang="en-GB" sz="2800" dirty="0"/>
              <a:t> </a:t>
            </a:r>
            <a:r>
              <a:rPr lang="en-GB" sz="2800" dirty="0" err="1"/>
              <a:t>Wechselwirkungen</a:t>
            </a:r>
            <a:r>
              <a:rPr lang="en-GB" sz="2800" dirty="0"/>
              <a:t> </a:t>
            </a:r>
            <a:r>
              <a:rPr lang="en-GB" sz="2800" dirty="0" err="1"/>
              <a:t>sind</a:t>
            </a:r>
            <a:r>
              <a:rPr lang="en-GB" sz="2800" dirty="0"/>
              <a:t> </a:t>
            </a:r>
            <a:r>
              <a:rPr lang="en-GB" sz="2800" dirty="0" err="1"/>
              <a:t>deutlich</a:t>
            </a:r>
            <a:r>
              <a:rPr lang="en-GB" sz="2800" dirty="0"/>
              <a:t> </a:t>
            </a:r>
            <a:r>
              <a:rPr lang="en-GB" sz="2800" dirty="0" err="1"/>
              <a:t>stärker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 err="1"/>
              <a:t>als</a:t>
            </a:r>
            <a:r>
              <a:rPr lang="en-GB" sz="2800" dirty="0"/>
              <a:t> Van der Waals </a:t>
            </a:r>
            <a:r>
              <a:rPr lang="en-GB" sz="2800" dirty="0" err="1"/>
              <a:t>Kräfte</a:t>
            </a:r>
            <a:r>
              <a:rPr lang="en-GB" sz="2800" dirty="0"/>
              <a:t> </a:t>
            </a:r>
            <a:r>
              <a:rPr lang="en-GB" sz="2800" dirty="0" err="1"/>
              <a:t>jedoch</a:t>
            </a:r>
            <a:r>
              <a:rPr lang="en-GB" sz="2800" dirty="0"/>
              <a:t> </a:t>
            </a:r>
            <a:r>
              <a:rPr lang="en-GB" sz="2800" dirty="0" err="1"/>
              <a:t>schwächer</a:t>
            </a:r>
            <a:r>
              <a:rPr lang="en-GB" sz="2800" dirty="0"/>
              <a:t> </a:t>
            </a:r>
            <a:r>
              <a:rPr lang="en-GB" sz="2800" dirty="0" err="1"/>
              <a:t>als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 err="1"/>
              <a:t>echte</a:t>
            </a:r>
            <a:r>
              <a:rPr lang="en-GB" sz="2800" dirty="0"/>
              <a:t> </a:t>
            </a:r>
            <a:r>
              <a:rPr lang="en-GB" sz="2800" dirty="0" err="1"/>
              <a:t>Bindungen</a:t>
            </a:r>
            <a:r>
              <a:rPr lang="en-GB" sz="2800" dirty="0"/>
              <a:t> </a:t>
            </a:r>
            <a:endParaRPr lang="de-AT" sz="2800" dirty="0"/>
          </a:p>
        </p:txBody>
      </p:sp>
      <p:pic>
        <p:nvPicPr>
          <p:cNvPr id="2052" name="Picture 4" descr="Wasserstoffbrückenbindung – Wikipedia">
            <a:extLst>
              <a:ext uri="{FF2B5EF4-FFF2-40B4-BE49-F238E27FC236}">
                <a16:creationId xmlns:a16="http://schemas.microsoft.com/office/drawing/2014/main" id="{6FD63D5E-C999-FE3E-D6BE-C877E005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11" y="1833372"/>
            <a:ext cx="3310189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4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28DEDF-BC64-444E-BF45-C42A7D104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ist Chemie?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41BD7-766A-CC40-B95C-77B9E2DDC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279" y="1267951"/>
            <a:ext cx="11083651" cy="5342914"/>
          </a:xfrm>
        </p:spPr>
        <p:txBody>
          <a:bodyPr>
            <a:normAutofit/>
          </a:bodyPr>
          <a:lstStyle/>
          <a:p>
            <a:r>
              <a:rPr lang="de-DE" dirty="0"/>
              <a:t>Die Chemie beschäftigt sich mit der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Zusammensetzung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Struktur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Eigenschaften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Umwandlung </a:t>
            </a:r>
          </a:p>
          <a:p>
            <a:r>
              <a:rPr lang="de-DE" dirty="0"/>
              <a:t>von Stoffen</a:t>
            </a:r>
          </a:p>
        </p:txBody>
      </p:sp>
    </p:spTree>
    <p:extLst>
      <p:ext uri="{BB962C8B-B14F-4D97-AF65-F5344CB8AC3E}">
        <p14:creationId xmlns:p14="http://schemas.microsoft.com/office/powerpoint/2010/main" val="300460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28DEDF-BC64-444E-BF45-C42A7D104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ist ein Stoff?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41BD7-766A-CC40-B95C-77B9E2DDC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280" y="1267952"/>
            <a:ext cx="8819730" cy="4005262"/>
          </a:xfrm>
        </p:spPr>
        <p:txBody>
          <a:bodyPr/>
          <a:lstStyle/>
          <a:p>
            <a:r>
              <a:rPr lang="de-DE" dirty="0"/>
              <a:t>Eine Substanz mit bestimmten chemischen und physikalischen Eigenschaften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BB153F-D66E-4683-E138-10D868EE8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6287"/>
              </p:ext>
            </p:extLst>
          </p:nvPr>
        </p:nvGraphicFramePr>
        <p:xfrm>
          <a:off x="1737693" y="2270763"/>
          <a:ext cx="5962904" cy="422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29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5976D3-E13F-9E8B-082A-960367171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Aggregatszustände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C8C93-D8CA-CB5F-FE6C-E1909E6E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68" y="1185628"/>
            <a:ext cx="5263248" cy="4882896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1F5FBCD-B3DE-B80B-387D-CEE1EF6E9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731520"/>
            <a:ext cx="5736000" cy="426110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Stoffe haben in verschiedenen Zuständen unterschiedliche Eigenschaften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800" dirty="0"/>
              <a:t>Die Zustände sind von Druck und Temperatur abhängig</a:t>
            </a:r>
          </a:p>
        </p:txBody>
      </p:sp>
    </p:spTree>
    <p:extLst>
      <p:ext uri="{BB962C8B-B14F-4D97-AF65-F5344CB8AC3E}">
        <p14:creationId xmlns:p14="http://schemas.microsoft.com/office/powerpoint/2010/main" val="231699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41BD7-766A-CC40-B95C-77B9E2DDC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280" y="1267952"/>
            <a:ext cx="10358720" cy="428065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Reinstoffe bestehen oft aus einzelnen Verbindungen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Diese bestehen wiederum aus einzelnen Atomen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28DEDF-BC64-444E-BF45-C42A7D104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6240825" cy="811575"/>
          </a:xfrm>
        </p:spPr>
        <p:txBody>
          <a:bodyPr>
            <a:normAutofit/>
          </a:bodyPr>
          <a:lstStyle/>
          <a:p>
            <a:r>
              <a:rPr lang="de-DE" dirty="0"/>
              <a:t>Woraus besteht die Materie?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C4081-CE9C-53CA-C7F7-F483C8915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2667" r="3000" b="5039"/>
          <a:stretch/>
        </p:blipFill>
        <p:spPr>
          <a:xfrm>
            <a:off x="359999" y="3777935"/>
            <a:ext cx="3050465" cy="29950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5F550-17F3-0FEC-5ADE-21E4971511D3}"/>
              </a:ext>
            </a:extLst>
          </p:cNvPr>
          <p:cNvGrpSpPr/>
          <p:nvPr/>
        </p:nvGrpSpPr>
        <p:grpSpPr>
          <a:xfrm>
            <a:off x="2441134" y="3777935"/>
            <a:ext cx="6340404" cy="2995099"/>
            <a:chOff x="2441134" y="3777935"/>
            <a:chExt cx="6340404" cy="2995099"/>
          </a:xfrm>
        </p:grpSpPr>
        <p:pic>
          <p:nvPicPr>
            <p:cNvPr id="7" name="Graphic 6" descr="Magnifying glass outline">
              <a:extLst>
                <a:ext uri="{FF2B5EF4-FFF2-40B4-BE49-F238E27FC236}">
                  <a16:creationId xmlns:a16="http://schemas.microsoft.com/office/drawing/2014/main" id="{9ACDDB6D-3935-4C20-4120-C950D7327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41134" y="4609391"/>
              <a:ext cx="2040097" cy="204009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413899-0424-10E9-1055-E05AA266132E}"/>
                </a:ext>
              </a:extLst>
            </p:cNvPr>
            <p:cNvGrpSpPr/>
            <p:nvPr/>
          </p:nvGrpSpPr>
          <p:grpSpPr>
            <a:xfrm>
              <a:off x="5609968" y="3777935"/>
              <a:ext cx="3171570" cy="2995099"/>
              <a:chOff x="5609968" y="3777935"/>
              <a:chExt cx="3171570" cy="29950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6844F10-3191-2D40-EB46-E84FA016B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0520" y="3930216"/>
                <a:ext cx="3050465" cy="2719272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42574C-DDC6-2AC1-E532-7879E7F2A5A0}"/>
                  </a:ext>
                </a:extLst>
              </p:cNvPr>
              <p:cNvSpPr/>
              <p:nvPr/>
            </p:nvSpPr>
            <p:spPr>
              <a:xfrm>
                <a:off x="5609968" y="3777935"/>
                <a:ext cx="3171570" cy="29950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9E2EE-882E-1E96-0EE7-5AA4FA7D3C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5114" y="3806670"/>
              <a:ext cx="3617335" cy="1012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C39EBD-91E6-8D98-1225-755CBEE9CD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3984" y="6008914"/>
              <a:ext cx="3738465" cy="7153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8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3948FF-93B2-0D59-1078-C9E456406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59999"/>
            <a:ext cx="6028443" cy="937459"/>
          </a:xfrm>
        </p:spPr>
        <p:txBody>
          <a:bodyPr>
            <a:normAutofit/>
          </a:bodyPr>
          <a:lstStyle/>
          <a:p>
            <a:r>
              <a:rPr lang="de-DE" dirty="0"/>
              <a:t>Das Bohrsche Atommodell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72F4A-F06D-9F16-BD90-11EC0A0C3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1" r="-949" b="64237"/>
          <a:stretch/>
        </p:blipFill>
        <p:spPr>
          <a:xfrm>
            <a:off x="614700" y="1975104"/>
            <a:ext cx="7421792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6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CB5F5-E6FD-5A56-554F-B6F8E87B0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7113600" cy="972000"/>
          </a:xfrm>
        </p:spPr>
        <p:txBody>
          <a:bodyPr>
            <a:normAutofit/>
          </a:bodyPr>
          <a:lstStyle/>
          <a:p>
            <a:r>
              <a:rPr lang="de-DE" dirty="0"/>
              <a:t>Die „Bausteine“ des Atoms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FBE5B86-702E-4DCA-AE00-F9FA676A83F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14400"/>
                <a:ext cx="10173600" cy="563760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Atome bestehen aus Protonen und Neutronen im Kern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Die Anzahl an Protonen bestimmt das Element 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Die Masse beider Teilchen ist annähernd gleich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Die Hülle des Atoms ist aus mehreren Schalen auf denen sich die einzelne Elektronen befinden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Die Masse der Elektronen ist vernachlässigbar klein 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Neutronen sind neutral, Elektronen negativ und Protonen positiv geladen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de-DE" sz="2800" dirty="0"/>
                  <a:t>Die Elementarladung beträgt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± 1,602⋅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800" b="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de-D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FBE5B86-702E-4DCA-AE00-F9FA676A8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14400"/>
                <a:ext cx="10173600" cy="5637600"/>
              </a:xfrm>
              <a:blipFill>
                <a:blip r:embed="rId3"/>
                <a:stretch>
                  <a:fillRect l="-1258" t="-3135" r="-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4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Widescreen</PresentationFormat>
  <Paragraphs>144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FH Vorarlberg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Nonye Okolo</dc:creator>
  <cp:lastModifiedBy>Nonye Okolo</cp:lastModifiedBy>
  <cp:revision>1</cp:revision>
  <dcterms:created xsi:type="dcterms:W3CDTF">2023-08-21T08:32:11Z</dcterms:created>
  <dcterms:modified xsi:type="dcterms:W3CDTF">2023-09-15T10:50:56Z</dcterms:modified>
</cp:coreProperties>
</file>