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  <p:sldMasterId id="2147483648" r:id="rId2"/>
  </p:sldMasterIdLst>
  <p:notesMasterIdLst>
    <p:notesMasterId r:id="rId34"/>
  </p:notesMasterIdLst>
  <p:sldIdLst>
    <p:sldId id="257" r:id="rId3"/>
    <p:sldId id="262" r:id="rId4"/>
    <p:sldId id="258" r:id="rId5"/>
    <p:sldId id="259" r:id="rId6"/>
    <p:sldId id="263" r:id="rId7"/>
    <p:sldId id="260" r:id="rId8"/>
    <p:sldId id="261" r:id="rId9"/>
    <p:sldId id="265" r:id="rId10"/>
    <p:sldId id="266" r:id="rId11"/>
    <p:sldId id="264" r:id="rId12"/>
    <p:sldId id="273" r:id="rId13"/>
    <p:sldId id="267" r:id="rId14"/>
    <p:sldId id="268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030580-DE7F-4CD1-B4DA-60BA7BF75B7F}" v="532" dt="2023-09-19T23:11:30.5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8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microsoft.com/office/2016/11/relationships/changesInfo" Target="changesInfos/changesInfo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nye Okolo" userId="a8bf7b16b38715fb" providerId="LiveId" clId="{A4030580-DE7F-4CD1-B4DA-60BA7BF75B7F}"/>
    <pc:docChg chg="custSel addSld delSld modSld addMainMaster modMainMaster">
      <pc:chgData name="Nonye Okolo" userId="a8bf7b16b38715fb" providerId="LiveId" clId="{A4030580-DE7F-4CD1-B4DA-60BA7BF75B7F}" dt="2023-09-19T23:11:30.579" v="1517" actId="1076"/>
      <pc:docMkLst>
        <pc:docMk/>
      </pc:docMkLst>
      <pc:sldChg chg="addSp delSp modSp mod">
        <pc:chgData name="Nonye Okolo" userId="a8bf7b16b38715fb" providerId="LiveId" clId="{A4030580-DE7F-4CD1-B4DA-60BA7BF75B7F}" dt="2023-09-17T21:34:57.286" v="131" actId="1076"/>
        <pc:sldMkLst>
          <pc:docMk/>
          <pc:sldMk cId="2260433650" sldId="273"/>
        </pc:sldMkLst>
        <pc:picChg chg="add del mod modCrop">
          <ac:chgData name="Nonye Okolo" userId="a8bf7b16b38715fb" providerId="LiveId" clId="{A4030580-DE7F-4CD1-B4DA-60BA7BF75B7F}" dt="2023-09-17T21:34:48.221" v="126" actId="478"/>
          <ac:picMkLst>
            <pc:docMk/>
            <pc:sldMk cId="2260433650" sldId="273"/>
            <ac:picMk id="4" creationId="{763A2DB9-1C73-FA68-2D13-57C5172AAF50}"/>
          </ac:picMkLst>
        </pc:picChg>
        <pc:picChg chg="add mod">
          <ac:chgData name="Nonye Okolo" userId="a8bf7b16b38715fb" providerId="LiveId" clId="{A4030580-DE7F-4CD1-B4DA-60BA7BF75B7F}" dt="2023-09-17T21:34:57.286" v="131" actId="1076"/>
          <ac:picMkLst>
            <pc:docMk/>
            <pc:sldMk cId="2260433650" sldId="273"/>
            <ac:picMk id="1026" creationId="{1DA57A4B-4CCB-D3C0-2787-B68F4FCE499F}"/>
          </ac:picMkLst>
        </pc:picChg>
      </pc:sldChg>
      <pc:sldChg chg="add">
        <pc:chgData name="Nonye Okolo" userId="a8bf7b16b38715fb" providerId="LiveId" clId="{A4030580-DE7F-4CD1-B4DA-60BA7BF75B7F}" dt="2023-09-16T23:18:57.808" v="1"/>
        <pc:sldMkLst>
          <pc:docMk/>
          <pc:sldMk cId="557037517" sldId="274"/>
        </pc:sldMkLst>
      </pc:sldChg>
      <pc:sldChg chg="addSp modSp add">
        <pc:chgData name="Nonye Okolo" userId="a8bf7b16b38715fb" providerId="LiveId" clId="{A4030580-DE7F-4CD1-B4DA-60BA7BF75B7F}" dt="2023-09-17T21:35:31.509" v="133" actId="1076"/>
        <pc:sldMkLst>
          <pc:docMk/>
          <pc:sldMk cId="793425691" sldId="275"/>
        </pc:sldMkLst>
        <pc:picChg chg="add mod">
          <ac:chgData name="Nonye Okolo" userId="a8bf7b16b38715fb" providerId="LiveId" clId="{A4030580-DE7F-4CD1-B4DA-60BA7BF75B7F}" dt="2023-09-17T21:35:31.509" v="133" actId="1076"/>
          <ac:picMkLst>
            <pc:docMk/>
            <pc:sldMk cId="793425691" sldId="275"/>
            <ac:picMk id="6" creationId="{2FABA70B-0126-2A84-690B-581BBDAFE9B1}"/>
          </ac:picMkLst>
        </pc:picChg>
      </pc:sldChg>
      <pc:sldChg chg="addSp modSp add">
        <pc:chgData name="Nonye Okolo" userId="a8bf7b16b38715fb" providerId="LiveId" clId="{A4030580-DE7F-4CD1-B4DA-60BA7BF75B7F}" dt="2023-09-17T21:35:56.441" v="134"/>
        <pc:sldMkLst>
          <pc:docMk/>
          <pc:sldMk cId="3536339882" sldId="276"/>
        </pc:sldMkLst>
        <pc:picChg chg="add mod">
          <ac:chgData name="Nonye Okolo" userId="a8bf7b16b38715fb" providerId="LiveId" clId="{A4030580-DE7F-4CD1-B4DA-60BA7BF75B7F}" dt="2023-09-17T21:35:56.441" v="134"/>
          <ac:picMkLst>
            <pc:docMk/>
            <pc:sldMk cId="3536339882" sldId="276"/>
            <ac:picMk id="4" creationId="{9158655B-BAA3-27EB-E289-1555D5DFC18D}"/>
          </ac:picMkLst>
        </pc:picChg>
      </pc:sldChg>
      <pc:sldChg chg="addSp modSp add">
        <pc:chgData name="Nonye Okolo" userId="a8bf7b16b38715fb" providerId="LiveId" clId="{A4030580-DE7F-4CD1-B4DA-60BA7BF75B7F}" dt="2023-09-17T21:36:12.533" v="136" actId="1076"/>
        <pc:sldMkLst>
          <pc:docMk/>
          <pc:sldMk cId="1863061354" sldId="277"/>
        </pc:sldMkLst>
        <pc:picChg chg="add mod">
          <ac:chgData name="Nonye Okolo" userId="a8bf7b16b38715fb" providerId="LiveId" clId="{A4030580-DE7F-4CD1-B4DA-60BA7BF75B7F}" dt="2023-09-17T21:36:12.533" v="136" actId="1076"/>
          <ac:picMkLst>
            <pc:docMk/>
            <pc:sldMk cId="1863061354" sldId="277"/>
            <ac:picMk id="4" creationId="{460F230D-92FE-A593-703B-32B557D25D34}"/>
          </ac:picMkLst>
        </pc:picChg>
      </pc:sldChg>
      <pc:sldChg chg="addSp delSp modSp add mod">
        <pc:chgData name="Nonye Okolo" userId="a8bf7b16b38715fb" providerId="LiveId" clId="{A4030580-DE7F-4CD1-B4DA-60BA7BF75B7F}" dt="2023-09-17T22:16:59.326" v="145"/>
        <pc:sldMkLst>
          <pc:docMk/>
          <pc:sldMk cId="1947996939" sldId="278"/>
        </pc:sldMkLst>
        <pc:spChg chg="add del mod">
          <ac:chgData name="Nonye Okolo" userId="a8bf7b16b38715fb" providerId="LiveId" clId="{A4030580-DE7F-4CD1-B4DA-60BA7BF75B7F}" dt="2023-09-17T22:15:53.018" v="141" actId="478"/>
          <ac:spMkLst>
            <pc:docMk/>
            <pc:sldMk cId="1947996939" sldId="278"/>
            <ac:spMk id="5" creationId="{06A65D7E-87FA-798A-B995-1C1783DBFBD7}"/>
          </ac:spMkLst>
        </pc:spChg>
        <pc:picChg chg="add mod">
          <ac:chgData name="Nonye Okolo" userId="a8bf7b16b38715fb" providerId="LiveId" clId="{A4030580-DE7F-4CD1-B4DA-60BA7BF75B7F}" dt="2023-09-17T22:16:59.326" v="145"/>
          <ac:picMkLst>
            <pc:docMk/>
            <pc:sldMk cId="1947996939" sldId="278"/>
            <ac:picMk id="7" creationId="{50459EA5-3E2B-FEC8-AD09-A40508367DA2}"/>
          </ac:picMkLst>
        </pc:picChg>
      </pc:sldChg>
      <pc:sldChg chg="add">
        <pc:chgData name="Nonye Okolo" userId="a8bf7b16b38715fb" providerId="LiveId" clId="{A4030580-DE7F-4CD1-B4DA-60BA7BF75B7F}" dt="2023-09-16T23:19:07.766" v="11"/>
        <pc:sldMkLst>
          <pc:docMk/>
          <pc:sldMk cId="2199173680" sldId="279"/>
        </pc:sldMkLst>
      </pc:sldChg>
      <pc:sldChg chg="addSp modSp add mod">
        <pc:chgData name="Nonye Okolo" userId="a8bf7b16b38715fb" providerId="LiveId" clId="{A4030580-DE7F-4CD1-B4DA-60BA7BF75B7F}" dt="2023-09-17T22:17:38.929" v="147" actId="1076"/>
        <pc:sldMkLst>
          <pc:docMk/>
          <pc:sldMk cId="2729797090" sldId="280"/>
        </pc:sldMkLst>
        <pc:picChg chg="add mod">
          <ac:chgData name="Nonye Okolo" userId="a8bf7b16b38715fb" providerId="LiveId" clId="{A4030580-DE7F-4CD1-B4DA-60BA7BF75B7F}" dt="2023-09-17T22:17:38.929" v="147" actId="1076"/>
          <ac:picMkLst>
            <pc:docMk/>
            <pc:sldMk cId="2729797090" sldId="280"/>
            <ac:picMk id="4" creationId="{D10201E6-A944-B317-5500-EE1F0C36B97E}"/>
          </ac:picMkLst>
        </pc:picChg>
      </pc:sldChg>
      <pc:sldChg chg="addSp modSp add mod">
        <pc:chgData name="Nonye Okolo" userId="a8bf7b16b38715fb" providerId="LiveId" clId="{A4030580-DE7F-4CD1-B4DA-60BA7BF75B7F}" dt="2023-09-17T22:18:23.539" v="149" actId="1076"/>
        <pc:sldMkLst>
          <pc:docMk/>
          <pc:sldMk cId="3473235450" sldId="281"/>
        </pc:sldMkLst>
        <pc:picChg chg="add mod">
          <ac:chgData name="Nonye Okolo" userId="a8bf7b16b38715fb" providerId="LiveId" clId="{A4030580-DE7F-4CD1-B4DA-60BA7BF75B7F}" dt="2023-09-17T22:18:23.539" v="149" actId="1076"/>
          <ac:picMkLst>
            <pc:docMk/>
            <pc:sldMk cId="3473235450" sldId="281"/>
            <ac:picMk id="4" creationId="{6C34C4C3-CE5A-FF2E-BCB0-3F7565E91149}"/>
          </ac:picMkLst>
        </pc:picChg>
      </pc:sldChg>
      <pc:sldChg chg="addSp modSp add mod">
        <pc:chgData name="Nonye Okolo" userId="a8bf7b16b38715fb" providerId="LiveId" clId="{A4030580-DE7F-4CD1-B4DA-60BA7BF75B7F}" dt="2023-09-17T22:19:02.720" v="151" actId="1076"/>
        <pc:sldMkLst>
          <pc:docMk/>
          <pc:sldMk cId="2617135567" sldId="282"/>
        </pc:sldMkLst>
        <pc:picChg chg="add mod">
          <ac:chgData name="Nonye Okolo" userId="a8bf7b16b38715fb" providerId="LiveId" clId="{A4030580-DE7F-4CD1-B4DA-60BA7BF75B7F}" dt="2023-09-17T22:19:02.720" v="151" actId="1076"/>
          <ac:picMkLst>
            <pc:docMk/>
            <pc:sldMk cId="2617135567" sldId="282"/>
            <ac:picMk id="4" creationId="{31E4697F-3DFC-7018-3B08-2C6732850317}"/>
          </ac:picMkLst>
        </pc:picChg>
      </pc:sldChg>
      <pc:sldChg chg="addSp delSp modSp new mod">
        <pc:chgData name="Nonye Okolo" userId="a8bf7b16b38715fb" providerId="LiveId" clId="{A4030580-DE7F-4CD1-B4DA-60BA7BF75B7F}" dt="2023-09-17T22:38:37.684" v="539" actId="255"/>
        <pc:sldMkLst>
          <pc:docMk/>
          <pc:sldMk cId="1525338096" sldId="283"/>
        </pc:sldMkLst>
        <pc:spChg chg="mod">
          <ac:chgData name="Nonye Okolo" userId="a8bf7b16b38715fb" providerId="LiveId" clId="{A4030580-DE7F-4CD1-B4DA-60BA7BF75B7F}" dt="2023-09-16T23:19:41.440" v="28" actId="20577"/>
          <ac:spMkLst>
            <pc:docMk/>
            <pc:sldMk cId="1525338096" sldId="283"/>
            <ac:spMk id="2" creationId="{D71D0E26-91C8-E586-3CBB-D32DB554BBAC}"/>
          </ac:spMkLst>
        </pc:spChg>
        <pc:spChg chg="mod">
          <ac:chgData name="Nonye Okolo" userId="a8bf7b16b38715fb" providerId="LiveId" clId="{A4030580-DE7F-4CD1-B4DA-60BA7BF75B7F}" dt="2023-09-17T22:38:37.684" v="539" actId="255"/>
          <ac:spMkLst>
            <pc:docMk/>
            <pc:sldMk cId="1525338096" sldId="283"/>
            <ac:spMk id="3" creationId="{85DFFFE9-5F57-49B2-9504-D7810798F55F}"/>
          </ac:spMkLst>
        </pc:spChg>
        <pc:picChg chg="add del mod">
          <ac:chgData name="Nonye Okolo" userId="a8bf7b16b38715fb" providerId="LiveId" clId="{A4030580-DE7F-4CD1-B4DA-60BA7BF75B7F}" dt="2023-09-17T22:36:23.768" v="388"/>
          <ac:picMkLst>
            <pc:docMk/>
            <pc:sldMk cId="1525338096" sldId="283"/>
            <ac:picMk id="2050" creationId="{925B319F-C639-B6B8-EAF1-791FCEB9C1EC}"/>
          </ac:picMkLst>
        </pc:picChg>
        <pc:picChg chg="add mod">
          <ac:chgData name="Nonye Okolo" userId="a8bf7b16b38715fb" providerId="LiveId" clId="{A4030580-DE7F-4CD1-B4DA-60BA7BF75B7F}" dt="2023-09-17T22:36:31.959" v="391" actId="1076"/>
          <ac:picMkLst>
            <pc:docMk/>
            <pc:sldMk cId="1525338096" sldId="283"/>
            <ac:picMk id="2052" creationId="{BB23F3BA-6615-6ED1-1C46-6CB40A925F55}"/>
          </ac:picMkLst>
        </pc:picChg>
      </pc:sldChg>
      <pc:sldChg chg="addSp modSp new mod">
        <pc:chgData name="Nonye Okolo" userId="a8bf7b16b38715fb" providerId="LiveId" clId="{A4030580-DE7F-4CD1-B4DA-60BA7BF75B7F}" dt="2023-09-18T23:10:30.950" v="739" actId="11529"/>
        <pc:sldMkLst>
          <pc:docMk/>
          <pc:sldMk cId="2762137407" sldId="284"/>
        </pc:sldMkLst>
        <pc:spChg chg="mod">
          <ac:chgData name="Nonye Okolo" userId="a8bf7b16b38715fb" providerId="LiveId" clId="{A4030580-DE7F-4CD1-B4DA-60BA7BF75B7F}" dt="2023-09-16T23:20:23.356" v="60" actId="27636"/>
          <ac:spMkLst>
            <pc:docMk/>
            <pc:sldMk cId="2762137407" sldId="284"/>
            <ac:spMk id="2" creationId="{FC77CD62-FFB2-AB5D-5845-D6705032642C}"/>
          </ac:spMkLst>
        </pc:spChg>
        <pc:spChg chg="mod">
          <ac:chgData name="Nonye Okolo" userId="a8bf7b16b38715fb" providerId="LiveId" clId="{A4030580-DE7F-4CD1-B4DA-60BA7BF75B7F}" dt="2023-09-17T22:38:57.729" v="541" actId="2710"/>
          <ac:spMkLst>
            <pc:docMk/>
            <pc:sldMk cId="2762137407" sldId="284"/>
            <ac:spMk id="3" creationId="{2ECC4CCA-9273-A35A-7799-351A7025F53B}"/>
          </ac:spMkLst>
        </pc:spChg>
        <pc:spChg chg="add mod">
          <ac:chgData name="Nonye Okolo" userId="a8bf7b16b38715fb" providerId="LiveId" clId="{A4030580-DE7F-4CD1-B4DA-60BA7BF75B7F}" dt="2023-09-18T23:05:25.812" v="552" actId="1076"/>
          <ac:spMkLst>
            <pc:docMk/>
            <pc:sldMk cId="2762137407" sldId="284"/>
            <ac:spMk id="6" creationId="{040E3CE3-D766-D580-1BC0-0FE564168942}"/>
          </ac:spMkLst>
        </pc:spChg>
        <pc:spChg chg="add mod">
          <ac:chgData name="Nonye Okolo" userId="a8bf7b16b38715fb" providerId="LiveId" clId="{A4030580-DE7F-4CD1-B4DA-60BA7BF75B7F}" dt="2023-09-18T23:08:15.434" v="647" actId="20577"/>
          <ac:spMkLst>
            <pc:docMk/>
            <pc:sldMk cId="2762137407" sldId="284"/>
            <ac:spMk id="7" creationId="{9C0C3B80-ADA6-299E-D2F4-EAF3F76B26D0}"/>
          </ac:spMkLst>
        </pc:spChg>
        <pc:spChg chg="add mod">
          <ac:chgData name="Nonye Okolo" userId="a8bf7b16b38715fb" providerId="LiveId" clId="{A4030580-DE7F-4CD1-B4DA-60BA7BF75B7F}" dt="2023-09-18T23:07:01.722" v="626" actId="1076"/>
          <ac:spMkLst>
            <pc:docMk/>
            <pc:sldMk cId="2762137407" sldId="284"/>
            <ac:spMk id="8" creationId="{E4A53858-5C71-F369-D251-2545CBFD3B99}"/>
          </ac:spMkLst>
        </pc:spChg>
        <pc:spChg chg="add mod">
          <ac:chgData name="Nonye Okolo" userId="a8bf7b16b38715fb" providerId="LiveId" clId="{A4030580-DE7F-4CD1-B4DA-60BA7BF75B7F}" dt="2023-09-18T23:08:42.243" v="682" actId="1076"/>
          <ac:spMkLst>
            <pc:docMk/>
            <pc:sldMk cId="2762137407" sldId="284"/>
            <ac:spMk id="9" creationId="{40523C1A-666F-0D22-6298-2B17CF09D2A2}"/>
          </ac:spMkLst>
        </pc:spChg>
        <pc:spChg chg="add mod">
          <ac:chgData name="Nonye Okolo" userId="a8bf7b16b38715fb" providerId="LiveId" clId="{A4030580-DE7F-4CD1-B4DA-60BA7BF75B7F}" dt="2023-09-18T23:09:34.681" v="720" actId="20577"/>
          <ac:spMkLst>
            <pc:docMk/>
            <pc:sldMk cId="2762137407" sldId="284"/>
            <ac:spMk id="10" creationId="{BEEB0D7C-38D6-16B9-E501-57427FFD4468}"/>
          </ac:spMkLst>
        </pc:spChg>
        <pc:spChg chg="add mod">
          <ac:chgData name="Nonye Okolo" userId="a8bf7b16b38715fb" providerId="LiveId" clId="{A4030580-DE7F-4CD1-B4DA-60BA7BF75B7F}" dt="2023-09-18T23:09:46.079" v="733" actId="20577"/>
          <ac:spMkLst>
            <pc:docMk/>
            <pc:sldMk cId="2762137407" sldId="284"/>
            <ac:spMk id="11" creationId="{D9922DA8-143E-882C-C95E-C1EB1DD05E67}"/>
          </ac:spMkLst>
        </pc:spChg>
        <pc:picChg chg="add mod">
          <ac:chgData name="Nonye Okolo" userId="a8bf7b16b38715fb" providerId="LiveId" clId="{A4030580-DE7F-4CD1-B4DA-60BA7BF75B7F}" dt="2023-09-18T23:03:47.181" v="546" actId="1076"/>
          <ac:picMkLst>
            <pc:docMk/>
            <pc:sldMk cId="2762137407" sldId="284"/>
            <ac:picMk id="5" creationId="{084FFD31-2BAD-A846-0AB4-54990D64E0DF}"/>
          </ac:picMkLst>
        </pc:picChg>
        <pc:cxnChg chg="add">
          <ac:chgData name="Nonye Okolo" userId="a8bf7b16b38715fb" providerId="LiveId" clId="{A4030580-DE7F-4CD1-B4DA-60BA7BF75B7F}" dt="2023-09-18T23:09:55.286" v="734" actId="11529"/>
          <ac:cxnSpMkLst>
            <pc:docMk/>
            <pc:sldMk cId="2762137407" sldId="284"/>
            <ac:cxnSpMk id="13" creationId="{C4ABA507-B3B4-CD6C-B72D-377425593461}"/>
          </ac:cxnSpMkLst>
        </pc:cxnChg>
        <pc:cxnChg chg="add">
          <ac:chgData name="Nonye Okolo" userId="a8bf7b16b38715fb" providerId="LiveId" clId="{A4030580-DE7F-4CD1-B4DA-60BA7BF75B7F}" dt="2023-09-18T23:10:03.348" v="735" actId="11529"/>
          <ac:cxnSpMkLst>
            <pc:docMk/>
            <pc:sldMk cId="2762137407" sldId="284"/>
            <ac:cxnSpMk id="15" creationId="{1F8BD23D-DFE1-C822-F889-8CE391A3F4E4}"/>
          </ac:cxnSpMkLst>
        </pc:cxnChg>
        <pc:cxnChg chg="add">
          <ac:chgData name="Nonye Okolo" userId="a8bf7b16b38715fb" providerId="LiveId" clId="{A4030580-DE7F-4CD1-B4DA-60BA7BF75B7F}" dt="2023-09-18T23:10:10.160" v="736" actId="11529"/>
          <ac:cxnSpMkLst>
            <pc:docMk/>
            <pc:sldMk cId="2762137407" sldId="284"/>
            <ac:cxnSpMk id="17" creationId="{31B46341-B7B2-53FB-16F1-83C2338592D1}"/>
          </ac:cxnSpMkLst>
        </pc:cxnChg>
        <pc:cxnChg chg="add">
          <ac:chgData name="Nonye Okolo" userId="a8bf7b16b38715fb" providerId="LiveId" clId="{A4030580-DE7F-4CD1-B4DA-60BA7BF75B7F}" dt="2023-09-18T23:10:17.442" v="737" actId="11529"/>
          <ac:cxnSpMkLst>
            <pc:docMk/>
            <pc:sldMk cId="2762137407" sldId="284"/>
            <ac:cxnSpMk id="19" creationId="{EF38A09A-AC68-7204-D56B-158030DA6792}"/>
          </ac:cxnSpMkLst>
        </pc:cxnChg>
        <pc:cxnChg chg="add">
          <ac:chgData name="Nonye Okolo" userId="a8bf7b16b38715fb" providerId="LiveId" clId="{A4030580-DE7F-4CD1-B4DA-60BA7BF75B7F}" dt="2023-09-18T23:10:25.106" v="738" actId="11529"/>
          <ac:cxnSpMkLst>
            <pc:docMk/>
            <pc:sldMk cId="2762137407" sldId="284"/>
            <ac:cxnSpMk id="21" creationId="{A497ABCF-D422-F250-93C8-494470531BB9}"/>
          </ac:cxnSpMkLst>
        </pc:cxnChg>
        <pc:cxnChg chg="add">
          <ac:chgData name="Nonye Okolo" userId="a8bf7b16b38715fb" providerId="LiveId" clId="{A4030580-DE7F-4CD1-B4DA-60BA7BF75B7F}" dt="2023-09-18T23:10:30.950" v="739" actId="11529"/>
          <ac:cxnSpMkLst>
            <pc:docMk/>
            <pc:sldMk cId="2762137407" sldId="284"/>
            <ac:cxnSpMk id="23" creationId="{B163C313-96A4-20AE-3BB3-988FB2B2C8EA}"/>
          </ac:cxnSpMkLst>
        </pc:cxnChg>
      </pc:sldChg>
      <pc:sldChg chg="modSp new mod">
        <pc:chgData name="Nonye Okolo" userId="a8bf7b16b38715fb" providerId="LiveId" clId="{A4030580-DE7F-4CD1-B4DA-60BA7BF75B7F}" dt="2023-09-18T23:17:39.162" v="1263" actId="20577"/>
        <pc:sldMkLst>
          <pc:docMk/>
          <pc:sldMk cId="4212107623" sldId="285"/>
        </pc:sldMkLst>
        <pc:spChg chg="mod">
          <ac:chgData name="Nonye Okolo" userId="a8bf7b16b38715fb" providerId="LiveId" clId="{A4030580-DE7F-4CD1-B4DA-60BA7BF75B7F}" dt="2023-09-16T23:20:35.840" v="75" actId="20577"/>
          <ac:spMkLst>
            <pc:docMk/>
            <pc:sldMk cId="4212107623" sldId="285"/>
            <ac:spMk id="2" creationId="{0B2486D0-3042-2DA3-3308-C8B1F81BA83F}"/>
          </ac:spMkLst>
        </pc:spChg>
        <pc:spChg chg="mod">
          <ac:chgData name="Nonye Okolo" userId="a8bf7b16b38715fb" providerId="LiveId" clId="{A4030580-DE7F-4CD1-B4DA-60BA7BF75B7F}" dt="2023-09-18T23:17:39.162" v="1263" actId="20577"/>
          <ac:spMkLst>
            <pc:docMk/>
            <pc:sldMk cId="4212107623" sldId="285"/>
            <ac:spMk id="3" creationId="{3820F5FD-31FF-F8D4-6E74-4FC4475088DC}"/>
          </ac:spMkLst>
        </pc:spChg>
      </pc:sldChg>
      <pc:sldChg chg="modSp new mod">
        <pc:chgData name="Nonye Okolo" userId="a8bf7b16b38715fb" providerId="LiveId" clId="{A4030580-DE7F-4CD1-B4DA-60BA7BF75B7F}" dt="2023-09-19T23:05:26.091" v="1514" actId="20577"/>
        <pc:sldMkLst>
          <pc:docMk/>
          <pc:sldMk cId="2407845326" sldId="286"/>
        </pc:sldMkLst>
        <pc:spChg chg="mod">
          <ac:chgData name="Nonye Okolo" userId="a8bf7b16b38715fb" providerId="LiveId" clId="{A4030580-DE7F-4CD1-B4DA-60BA7BF75B7F}" dt="2023-09-16T23:20:49.479" v="93" actId="20577"/>
          <ac:spMkLst>
            <pc:docMk/>
            <pc:sldMk cId="2407845326" sldId="286"/>
            <ac:spMk id="2" creationId="{457B28C0-B484-5242-0C1B-2728CBBD2BF8}"/>
          </ac:spMkLst>
        </pc:spChg>
        <pc:spChg chg="mod">
          <ac:chgData name="Nonye Okolo" userId="a8bf7b16b38715fb" providerId="LiveId" clId="{A4030580-DE7F-4CD1-B4DA-60BA7BF75B7F}" dt="2023-09-19T23:05:26.091" v="1514" actId="20577"/>
          <ac:spMkLst>
            <pc:docMk/>
            <pc:sldMk cId="2407845326" sldId="286"/>
            <ac:spMk id="3" creationId="{35D97178-1453-27B2-F00E-1648CF8801C7}"/>
          </ac:spMkLst>
        </pc:spChg>
      </pc:sldChg>
      <pc:sldChg chg="modSp new del mod">
        <pc:chgData name="Nonye Okolo" userId="a8bf7b16b38715fb" providerId="LiveId" clId="{A4030580-DE7F-4CD1-B4DA-60BA7BF75B7F}" dt="2023-09-16T23:21:08.283" v="109" actId="2696"/>
        <pc:sldMkLst>
          <pc:docMk/>
          <pc:sldMk cId="1423021567" sldId="287"/>
        </pc:sldMkLst>
        <pc:spChg chg="mod">
          <ac:chgData name="Nonye Okolo" userId="a8bf7b16b38715fb" providerId="LiveId" clId="{A4030580-DE7F-4CD1-B4DA-60BA7BF75B7F}" dt="2023-09-16T23:21:03.029" v="108" actId="20577"/>
          <ac:spMkLst>
            <pc:docMk/>
            <pc:sldMk cId="1423021567" sldId="287"/>
            <ac:spMk id="2" creationId="{BEC82A82-0138-72F3-289A-2A1C111377EF}"/>
          </ac:spMkLst>
        </pc:spChg>
      </pc:sldChg>
      <pc:sldChg chg="addSp modSp add">
        <pc:chgData name="Nonye Okolo" userId="a8bf7b16b38715fb" providerId="LiveId" clId="{A4030580-DE7F-4CD1-B4DA-60BA7BF75B7F}" dt="2023-09-19T23:11:18.608" v="1515"/>
        <pc:sldMkLst>
          <pc:docMk/>
          <pc:sldMk cId="3833487644" sldId="287"/>
        </pc:sldMkLst>
        <pc:picChg chg="add mod">
          <ac:chgData name="Nonye Okolo" userId="a8bf7b16b38715fb" providerId="LiveId" clId="{A4030580-DE7F-4CD1-B4DA-60BA7BF75B7F}" dt="2023-09-19T23:11:18.608" v="1515"/>
          <ac:picMkLst>
            <pc:docMk/>
            <pc:sldMk cId="3833487644" sldId="287"/>
            <ac:picMk id="4" creationId="{376397C9-1240-08B6-D821-35B206F25D79}"/>
          </ac:picMkLst>
        </pc:picChg>
      </pc:sldChg>
      <pc:sldChg chg="addSp modSp add">
        <pc:chgData name="Nonye Okolo" userId="a8bf7b16b38715fb" providerId="LiveId" clId="{A4030580-DE7F-4CD1-B4DA-60BA7BF75B7F}" dt="2023-09-19T23:11:30.579" v="1517" actId="1076"/>
        <pc:sldMkLst>
          <pc:docMk/>
          <pc:sldMk cId="3597199585" sldId="288"/>
        </pc:sldMkLst>
        <pc:picChg chg="add mod">
          <ac:chgData name="Nonye Okolo" userId="a8bf7b16b38715fb" providerId="LiveId" clId="{A4030580-DE7F-4CD1-B4DA-60BA7BF75B7F}" dt="2023-09-19T23:11:30.579" v="1517" actId="1076"/>
          <ac:picMkLst>
            <pc:docMk/>
            <pc:sldMk cId="3597199585" sldId="288"/>
            <ac:picMk id="4" creationId="{590CA0C3-EB7A-B2CA-7399-AB46DF9ACEB6}"/>
          </ac:picMkLst>
        </pc:picChg>
      </pc:sldChg>
      <pc:sldChg chg="add">
        <pc:chgData name="Nonye Okolo" userId="a8bf7b16b38715fb" providerId="LiveId" clId="{A4030580-DE7F-4CD1-B4DA-60BA7BF75B7F}" dt="2023-09-16T23:21:26.414" v="115"/>
        <pc:sldMkLst>
          <pc:docMk/>
          <pc:sldMk cId="3562785258" sldId="289"/>
        </pc:sldMkLst>
      </pc:sldChg>
      <pc:sldChg chg="add">
        <pc:chgData name="Nonye Okolo" userId="a8bf7b16b38715fb" providerId="LiveId" clId="{A4030580-DE7F-4CD1-B4DA-60BA7BF75B7F}" dt="2023-09-16T23:21:27.026" v="117"/>
        <pc:sldMkLst>
          <pc:docMk/>
          <pc:sldMk cId="198233874" sldId="290"/>
        </pc:sldMkLst>
      </pc:sldChg>
      <pc:sldChg chg="add">
        <pc:chgData name="Nonye Okolo" userId="a8bf7b16b38715fb" providerId="LiveId" clId="{A4030580-DE7F-4CD1-B4DA-60BA7BF75B7F}" dt="2023-09-16T23:21:27.945" v="119"/>
        <pc:sldMkLst>
          <pc:docMk/>
          <pc:sldMk cId="565896094" sldId="291"/>
        </pc:sldMkLst>
      </pc:sldChg>
      <pc:sldMasterChg chg="add addSldLayout">
        <pc:chgData name="Nonye Okolo" userId="a8bf7b16b38715fb" providerId="LiveId" clId="{A4030580-DE7F-4CD1-B4DA-60BA7BF75B7F}" dt="2023-09-16T23:21:27.941" v="118" actId="27028"/>
        <pc:sldMasterMkLst>
          <pc:docMk/>
          <pc:sldMasterMk cId="3946054712" sldId="2147483648"/>
        </pc:sldMasterMkLst>
        <pc:sldLayoutChg chg="add">
          <pc:chgData name="Nonye Okolo" userId="a8bf7b16b38715fb" providerId="LiveId" clId="{A4030580-DE7F-4CD1-B4DA-60BA7BF75B7F}" dt="2023-09-16T23:18:57.808" v="0" actId="27028"/>
          <pc:sldLayoutMkLst>
            <pc:docMk/>
            <pc:sldMasterMk cId="3946054712" sldId="2147483648"/>
            <pc:sldLayoutMk cId="1748355705" sldId="2147483669"/>
          </pc:sldLayoutMkLst>
        </pc:sldLayoutChg>
        <pc:sldLayoutChg chg="add">
          <pc:chgData name="Nonye Okolo" userId="a8bf7b16b38715fb" providerId="LiveId" clId="{A4030580-DE7F-4CD1-B4DA-60BA7BF75B7F}" dt="2023-09-16T23:21:27.941" v="118" actId="27028"/>
          <pc:sldLayoutMkLst>
            <pc:docMk/>
            <pc:sldMasterMk cId="3946054712" sldId="2147483648"/>
            <pc:sldLayoutMk cId="423297535" sldId="2147483679"/>
          </pc:sldLayoutMkLst>
        </pc:sldLayoutChg>
      </pc:sldMasterChg>
      <pc:sldMasterChg chg="replId">
        <pc:chgData name="Nonye Okolo" userId="a8bf7b16b38715fb" providerId="LiveId" clId="{A4030580-DE7F-4CD1-B4DA-60BA7BF75B7F}" dt="2023-09-16T23:18:57.808" v="0" actId="27028"/>
        <pc:sldMasterMkLst>
          <pc:docMk/>
          <pc:sldMasterMk cId="1701081291" sldId="2147483670"/>
        </pc:sldMasterMkLst>
      </pc:sldMasterChg>
    </pc:docChg>
  </pc:docChgLst>
  <pc:docChgLst>
    <pc:chgData name="Nonye Okolo" userId="a8bf7b16b38715fb" providerId="LiveId" clId="{81DE7B84-5BBE-44A7-B65D-16648CB2CFF8}"/>
    <pc:docChg chg="addSld delSld modSld">
      <pc:chgData name="Nonye Okolo" userId="a8bf7b16b38715fb" providerId="LiveId" clId="{81DE7B84-5BBE-44A7-B65D-16648CB2CFF8}" dt="2023-09-13T13:45:52.957" v="64"/>
      <pc:docMkLst>
        <pc:docMk/>
      </pc:docMkLst>
      <pc:sldChg chg="new del">
        <pc:chgData name="Nonye Okolo" userId="a8bf7b16b38715fb" providerId="LiveId" clId="{81DE7B84-5BBE-44A7-B65D-16648CB2CFF8}" dt="2023-09-13T12:03:20.195" v="2" actId="47"/>
        <pc:sldMkLst>
          <pc:docMk/>
          <pc:sldMk cId="1624698586" sldId="256"/>
        </pc:sldMkLst>
      </pc:sldChg>
      <pc:sldChg chg="modSp add mod">
        <pc:chgData name="Nonye Okolo" userId="a8bf7b16b38715fb" providerId="LiveId" clId="{81DE7B84-5BBE-44A7-B65D-16648CB2CFF8}" dt="2023-09-13T12:03:23.427" v="4" actId="20577"/>
        <pc:sldMkLst>
          <pc:docMk/>
          <pc:sldMk cId="828220961" sldId="257"/>
        </pc:sldMkLst>
        <pc:spChg chg="mod">
          <ac:chgData name="Nonye Okolo" userId="a8bf7b16b38715fb" providerId="LiveId" clId="{81DE7B84-5BBE-44A7-B65D-16648CB2CFF8}" dt="2023-09-13T12:03:23.427" v="4" actId="20577"/>
          <ac:spMkLst>
            <pc:docMk/>
            <pc:sldMk cId="828220961" sldId="257"/>
            <ac:spMk id="9" creationId="{ADD29C7A-9B9E-3347-BCDB-DA01E91E5E10}"/>
          </ac:spMkLst>
        </pc:spChg>
      </pc:sldChg>
      <pc:sldChg chg="add">
        <pc:chgData name="Nonye Okolo" userId="a8bf7b16b38715fb" providerId="LiveId" clId="{81DE7B84-5BBE-44A7-B65D-16648CB2CFF8}" dt="2023-09-13T12:04:57.594" v="54"/>
        <pc:sldMkLst>
          <pc:docMk/>
          <pc:sldMk cId="1821645169" sldId="258"/>
        </pc:sldMkLst>
      </pc:sldChg>
      <pc:sldChg chg="add">
        <pc:chgData name="Nonye Okolo" userId="a8bf7b16b38715fb" providerId="LiveId" clId="{81DE7B84-5BBE-44A7-B65D-16648CB2CFF8}" dt="2023-09-13T12:09:41.362" v="55"/>
        <pc:sldMkLst>
          <pc:docMk/>
          <pc:sldMk cId="3430960388" sldId="259"/>
        </pc:sldMkLst>
      </pc:sldChg>
      <pc:sldChg chg="add">
        <pc:chgData name="Nonye Okolo" userId="a8bf7b16b38715fb" providerId="LiveId" clId="{81DE7B84-5BBE-44A7-B65D-16648CB2CFF8}" dt="2023-09-13T13:38:15.097" v="57"/>
        <pc:sldMkLst>
          <pc:docMk/>
          <pc:sldMk cId="2637064692" sldId="260"/>
        </pc:sldMkLst>
      </pc:sldChg>
      <pc:sldChg chg="add">
        <pc:chgData name="Nonye Okolo" userId="a8bf7b16b38715fb" providerId="LiveId" clId="{81DE7B84-5BBE-44A7-B65D-16648CB2CFF8}" dt="2023-09-13T13:38:18.528" v="58"/>
        <pc:sldMkLst>
          <pc:docMk/>
          <pc:sldMk cId="1152185460" sldId="261"/>
        </pc:sldMkLst>
      </pc:sldChg>
      <pc:sldChg chg="modSp add mod">
        <pc:chgData name="Nonye Okolo" userId="a8bf7b16b38715fb" providerId="LiveId" clId="{81DE7B84-5BBE-44A7-B65D-16648CB2CFF8}" dt="2023-09-13T12:04:00.730" v="53" actId="20577"/>
        <pc:sldMkLst>
          <pc:docMk/>
          <pc:sldMk cId="2546405086" sldId="262"/>
        </pc:sldMkLst>
        <pc:spChg chg="mod">
          <ac:chgData name="Nonye Okolo" userId="a8bf7b16b38715fb" providerId="LiveId" clId="{81DE7B84-5BBE-44A7-B65D-16648CB2CFF8}" dt="2023-09-13T12:04:00.730" v="53" actId="20577"/>
          <ac:spMkLst>
            <pc:docMk/>
            <pc:sldMk cId="2546405086" sldId="262"/>
            <ac:spMk id="8" creationId="{0AAA63AD-8AC2-B64C-8995-96B2A7CC0F22}"/>
          </ac:spMkLst>
        </pc:spChg>
      </pc:sldChg>
      <pc:sldChg chg="add">
        <pc:chgData name="Nonye Okolo" userId="a8bf7b16b38715fb" providerId="LiveId" clId="{81DE7B84-5BBE-44A7-B65D-16648CB2CFF8}" dt="2023-09-13T13:37:57.911" v="56"/>
        <pc:sldMkLst>
          <pc:docMk/>
          <pc:sldMk cId="4220033556" sldId="263"/>
        </pc:sldMkLst>
      </pc:sldChg>
      <pc:sldChg chg="add">
        <pc:chgData name="Nonye Okolo" userId="a8bf7b16b38715fb" providerId="LiveId" clId="{81DE7B84-5BBE-44A7-B65D-16648CB2CFF8}" dt="2023-09-13T13:45:13.776" v="61"/>
        <pc:sldMkLst>
          <pc:docMk/>
          <pc:sldMk cId="3755958399" sldId="264"/>
        </pc:sldMkLst>
      </pc:sldChg>
      <pc:sldChg chg="add">
        <pc:chgData name="Nonye Okolo" userId="a8bf7b16b38715fb" providerId="LiveId" clId="{81DE7B84-5BBE-44A7-B65D-16648CB2CFF8}" dt="2023-09-13T13:45:03.094" v="59"/>
        <pc:sldMkLst>
          <pc:docMk/>
          <pc:sldMk cId="1701098231" sldId="265"/>
        </pc:sldMkLst>
      </pc:sldChg>
      <pc:sldChg chg="add">
        <pc:chgData name="Nonye Okolo" userId="a8bf7b16b38715fb" providerId="LiveId" clId="{81DE7B84-5BBE-44A7-B65D-16648CB2CFF8}" dt="2023-09-13T13:45:10.166" v="60"/>
        <pc:sldMkLst>
          <pc:docMk/>
          <pc:sldMk cId="1995393139" sldId="266"/>
        </pc:sldMkLst>
      </pc:sldChg>
      <pc:sldChg chg="add">
        <pc:chgData name="Nonye Okolo" userId="a8bf7b16b38715fb" providerId="LiveId" clId="{81DE7B84-5BBE-44A7-B65D-16648CB2CFF8}" dt="2023-09-13T13:45:41.132" v="63"/>
        <pc:sldMkLst>
          <pc:docMk/>
          <pc:sldMk cId="3369831819" sldId="267"/>
        </pc:sldMkLst>
      </pc:sldChg>
      <pc:sldChg chg="add">
        <pc:chgData name="Nonye Okolo" userId="a8bf7b16b38715fb" providerId="LiveId" clId="{81DE7B84-5BBE-44A7-B65D-16648CB2CFF8}" dt="2023-09-13T13:45:52.957" v="64"/>
        <pc:sldMkLst>
          <pc:docMk/>
          <pc:sldMk cId="3572121834" sldId="268"/>
        </pc:sldMkLst>
      </pc:sldChg>
      <pc:sldChg chg="add">
        <pc:chgData name="Nonye Okolo" userId="a8bf7b16b38715fb" providerId="LiveId" clId="{81DE7B84-5BBE-44A7-B65D-16648CB2CFF8}" dt="2023-09-13T13:45:32.875" v="62"/>
        <pc:sldMkLst>
          <pc:docMk/>
          <pc:sldMk cId="2260433650" sldId="273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718AFF-F2ED-4E80-93CA-55C79E7E32F0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EDBE5DD-FBE9-488D-9A36-53133B7AA154}">
      <dgm:prSet/>
      <dgm:spPr/>
      <dgm:t>
        <a:bodyPr/>
        <a:lstStyle/>
        <a:p>
          <a:pPr>
            <a:lnSpc>
              <a:spcPct val="100000"/>
            </a:lnSpc>
          </a:pPr>
          <a:r>
            <a:rPr lang="de-DE" b="0" i="0"/>
            <a:t>Aufgabe: Wie viel Diesel verbrauchen wir in einem Jahr </a:t>
          </a:r>
          <a:endParaRPr lang="en-US"/>
        </a:p>
      </dgm:t>
    </dgm:pt>
    <dgm:pt modelId="{0706A47D-B4F3-4179-BD55-0B1F5C1EC4B6}" type="parTrans" cxnId="{4B72D5A5-7F47-47E1-BCAC-B5293640737C}">
      <dgm:prSet/>
      <dgm:spPr/>
      <dgm:t>
        <a:bodyPr/>
        <a:lstStyle/>
        <a:p>
          <a:endParaRPr lang="en-US"/>
        </a:p>
      </dgm:t>
    </dgm:pt>
    <dgm:pt modelId="{7B577300-F106-4B2D-B3ED-A2277060E3E9}" type="sibTrans" cxnId="{4B72D5A5-7F47-47E1-BCAC-B5293640737C}">
      <dgm:prSet/>
      <dgm:spPr/>
      <dgm:t>
        <a:bodyPr/>
        <a:lstStyle/>
        <a:p>
          <a:endParaRPr lang="en-US"/>
        </a:p>
      </dgm:t>
    </dgm:pt>
    <dgm:pt modelId="{F9BADA3A-FC31-48D7-BC2A-74D0F3FE57E1}">
      <dgm:prSet/>
      <dgm:spPr/>
      <dgm:t>
        <a:bodyPr/>
        <a:lstStyle/>
        <a:p>
          <a:pPr>
            <a:lnSpc>
              <a:spcPct val="100000"/>
            </a:lnSpc>
          </a:pPr>
          <a:r>
            <a:rPr lang="de-DE" b="0" i="0"/>
            <a:t>Problem: Kein Aufzeichnung der Mengen, nur die einzelnen Buchungen verfügbar</a:t>
          </a:r>
          <a:endParaRPr lang="en-US"/>
        </a:p>
      </dgm:t>
    </dgm:pt>
    <dgm:pt modelId="{DC6BF6B5-D8F4-4AEC-A637-A84FE7A7AB0A}" type="parTrans" cxnId="{752F68D3-9021-45CA-9B8D-B6A6717FD694}">
      <dgm:prSet/>
      <dgm:spPr/>
      <dgm:t>
        <a:bodyPr/>
        <a:lstStyle/>
        <a:p>
          <a:endParaRPr lang="en-US"/>
        </a:p>
      </dgm:t>
    </dgm:pt>
    <dgm:pt modelId="{6955209F-8ADD-4138-B29B-182188AA6ACA}" type="sibTrans" cxnId="{752F68D3-9021-45CA-9B8D-B6A6717FD694}">
      <dgm:prSet/>
      <dgm:spPr/>
      <dgm:t>
        <a:bodyPr/>
        <a:lstStyle/>
        <a:p>
          <a:endParaRPr lang="en-US"/>
        </a:p>
      </dgm:t>
    </dgm:pt>
    <dgm:pt modelId="{D0B0B93B-C241-4576-B6A1-D67639C9E644}" type="pres">
      <dgm:prSet presAssocID="{DB718AFF-F2ED-4E80-93CA-55C79E7E32F0}" presName="vert0" presStyleCnt="0">
        <dgm:presLayoutVars>
          <dgm:dir/>
          <dgm:animOne val="branch"/>
          <dgm:animLvl val="lvl"/>
        </dgm:presLayoutVars>
      </dgm:prSet>
      <dgm:spPr/>
    </dgm:pt>
    <dgm:pt modelId="{6025D5A4-135E-4844-8761-8C996451D706}" type="pres">
      <dgm:prSet presAssocID="{FEDBE5DD-FBE9-488D-9A36-53133B7AA154}" presName="thickLine" presStyleLbl="alignNode1" presStyleIdx="0" presStyleCnt="2"/>
      <dgm:spPr/>
    </dgm:pt>
    <dgm:pt modelId="{6CCCA817-ED46-42B5-8E4E-D22F773F81D7}" type="pres">
      <dgm:prSet presAssocID="{FEDBE5DD-FBE9-488D-9A36-53133B7AA154}" presName="horz1" presStyleCnt="0"/>
      <dgm:spPr/>
    </dgm:pt>
    <dgm:pt modelId="{BCFB1160-6EDA-47A6-9E6C-7A176C22ECFE}" type="pres">
      <dgm:prSet presAssocID="{FEDBE5DD-FBE9-488D-9A36-53133B7AA154}" presName="tx1" presStyleLbl="revTx" presStyleIdx="0" presStyleCnt="2"/>
      <dgm:spPr/>
    </dgm:pt>
    <dgm:pt modelId="{0085B2D5-05E9-40C8-9356-CAA4E3F71BB5}" type="pres">
      <dgm:prSet presAssocID="{FEDBE5DD-FBE9-488D-9A36-53133B7AA154}" presName="vert1" presStyleCnt="0"/>
      <dgm:spPr/>
    </dgm:pt>
    <dgm:pt modelId="{A7C5449F-B8B8-41C5-94AC-B46829C5FF08}" type="pres">
      <dgm:prSet presAssocID="{F9BADA3A-FC31-48D7-BC2A-74D0F3FE57E1}" presName="thickLine" presStyleLbl="alignNode1" presStyleIdx="1" presStyleCnt="2"/>
      <dgm:spPr/>
    </dgm:pt>
    <dgm:pt modelId="{97F9C368-6710-4B7F-8F15-C4DB16D13CDE}" type="pres">
      <dgm:prSet presAssocID="{F9BADA3A-FC31-48D7-BC2A-74D0F3FE57E1}" presName="horz1" presStyleCnt="0"/>
      <dgm:spPr/>
    </dgm:pt>
    <dgm:pt modelId="{D2510F0A-1BB3-4F3E-B12E-9F35AFA2AFF1}" type="pres">
      <dgm:prSet presAssocID="{F9BADA3A-FC31-48D7-BC2A-74D0F3FE57E1}" presName="tx1" presStyleLbl="revTx" presStyleIdx="1" presStyleCnt="2"/>
      <dgm:spPr/>
    </dgm:pt>
    <dgm:pt modelId="{0B9AA582-EC7B-4A0E-91EC-7289697ED900}" type="pres">
      <dgm:prSet presAssocID="{F9BADA3A-FC31-48D7-BC2A-74D0F3FE57E1}" presName="vert1" presStyleCnt="0"/>
      <dgm:spPr/>
    </dgm:pt>
  </dgm:ptLst>
  <dgm:cxnLst>
    <dgm:cxn modelId="{4B72D5A5-7F47-47E1-BCAC-B5293640737C}" srcId="{DB718AFF-F2ED-4E80-93CA-55C79E7E32F0}" destId="{FEDBE5DD-FBE9-488D-9A36-53133B7AA154}" srcOrd="0" destOrd="0" parTransId="{0706A47D-B4F3-4179-BD55-0B1F5C1EC4B6}" sibTransId="{7B577300-F106-4B2D-B3ED-A2277060E3E9}"/>
    <dgm:cxn modelId="{752F68D3-9021-45CA-9B8D-B6A6717FD694}" srcId="{DB718AFF-F2ED-4E80-93CA-55C79E7E32F0}" destId="{F9BADA3A-FC31-48D7-BC2A-74D0F3FE57E1}" srcOrd="1" destOrd="0" parTransId="{DC6BF6B5-D8F4-4AEC-A637-A84FE7A7AB0A}" sibTransId="{6955209F-8ADD-4138-B29B-182188AA6ACA}"/>
    <dgm:cxn modelId="{8C5365D8-DBA4-460D-B7C7-308222EE62C8}" type="presOf" srcId="{F9BADA3A-FC31-48D7-BC2A-74D0F3FE57E1}" destId="{D2510F0A-1BB3-4F3E-B12E-9F35AFA2AFF1}" srcOrd="0" destOrd="0" presId="urn:microsoft.com/office/officeart/2008/layout/LinedList"/>
    <dgm:cxn modelId="{1F1C6AE2-2371-49D5-B99A-ED127D26C958}" type="presOf" srcId="{FEDBE5DD-FBE9-488D-9A36-53133B7AA154}" destId="{BCFB1160-6EDA-47A6-9E6C-7A176C22ECFE}" srcOrd="0" destOrd="0" presId="urn:microsoft.com/office/officeart/2008/layout/LinedList"/>
    <dgm:cxn modelId="{40552CF7-8F2E-4A99-96B2-A0706254260B}" type="presOf" srcId="{DB718AFF-F2ED-4E80-93CA-55C79E7E32F0}" destId="{D0B0B93B-C241-4576-B6A1-D67639C9E644}" srcOrd="0" destOrd="0" presId="urn:microsoft.com/office/officeart/2008/layout/LinedList"/>
    <dgm:cxn modelId="{E463DE0C-13B8-4BA4-AE73-9FC22A6C928B}" type="presParOf" srcId="{D0B0B93B-C241-4576-B6A1-D67639C9E644}" destId="{6025D5A4-135E-4844-8761-8C996451D706}" srcOrd="0" destOrd="0" presId="urn:microsoft.com/office/officeart/2008/layout/LinedList"/>
    <dgm:cxn modelId="{841193E8-12FC-421E-855E-4377E2DF3F0C}" type="presParOf" srcId="{D0B0B93B-C241-4576-B6A1-D67639C9E644}" destId="{6CCCA817-ED46-42B5-8E4E-D22F773F81D7}" srcOrd="1" destOrd="0" presId="urn:microsoft.com/office/officeart/2008/layout/LinedList"/>
    <dgm:cxn modelId="{AED04965-76C7-493C-9523-705E2E9F966C}" type="presParOf" srcId="{6CCCA817-ED46-42B5-8E4E-D22F773F81D7}" destId="{BCFB1160-6EDA-47A6-9E6C-7A176C22ECFE}" srcOrd="0" destOrd="0" presId="urn:microsoft.com/office/officeart/2008/layout/LinedList"/>
    <dgm:cxn modelId="{E14C5821-8F07-4C37-A9F7-C0527C5F7383}" type="presParOf" srcId="{6CCCA817-ED46-42B5-8E4E-D22F773F81D7}" destId="{0085B2D5-05E9-40C8-9356-CAA4E3F71BB5}" srcOrd="1" destOrd="0" presId="urn:microsoft.com/office/officeart/2008/layout/LinedList"/>
    <dgm:cxn modelId="{970643E3-18C8-4A46-97EF-AFC5B1AD8E7F}" type="presParOf" srcId="{D0B0B93B-C241-4576-B6A1-D67639C9E644}" destId="{A7C5449F-B8B8-41C5-94AC-B46829C5FF08}" srcOrd="2" destOrd="0" presId="urn:microsoft.com/office/officeart/2008/layout/LinedList"/>
    <dgm:cxn modelId="{9C3C7B9E-BE9B-4F8C-8633-091870CF2104}" type="presParOf" srcId="{D0B0B93B-C241-4576-B6A1-D67639C9E644}" destId="{97F9C368-6710-4B7F-8F15-C4DB16D13CDE}" srcOrd="3" destOrd="0" presId="urn:microsoft.com/office/officeart/2008/layout/LinedList"/>
    <dgm:cxn modelId="{B2B00CE9-FD75-4CD5-A291-D1BCD28FBB4D}" type="presParOf" srcId="{97F9C368-6710-4B7F-8F15-C4DB16D13CDE}" destId="{D2510F0A-1BB3-4F3E-B12E-9F35AFA2AFF1}" srcOrd="0" destOrd="0" presId="urn:microsoft.com/office/officeart/2008/layout/LinedList"/>
    <dgm:cxn modelId="{90E4874B-A798-46CC-8F47-5D1DC3481589}" type="presParOf" srcId="{97F9C368-6710-4B7F-8F15-C4DB16D13CDE}" destId="{0B9AA582-EC7B-4A0E-91EC-7289697ED90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25D5A4-135E-4844-8761-8C996451D706}">
      <dsp:nvSpPr>
        <dsp:cNvPr id="0" name=""/>
        <dsp:cNvSpPr/>
      </dsp:nvSpPr>
      <dsp:spPr>
        <a:xfrm>
          <a:off x="0" y="0"/>
          <a:ext cx="42327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FB1160-6EDA-47A6-9E6C-7A176C22ECFE}">
      <dsp:nvSpPr>
        <dsp:cNvPr id="0" name=""/>
        <dsp:cNvSpPr/>
      </dsp:nvSpPr>
      <dsp:spPr>
        <a:xfrm>
          <a:off x="0" y="0"/>
          <a:ext cx="4232740" cy="2002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b="0" i="0" kern="1200"/>
            <a:t>Aufgabe: Wie viel Diesel verbrauchen wir in einem Jahr </a:t>
          </a:r>
          <a:endParaRPr lang="en-US" sz="2800" kern="1200"/>
        </a:p>
      </dsp:txBody>
      <dsp:txXfrm>
        <a:off x="0" y="0"/>
        <a:ext cx="4232740" cy="2002630"/>
      </dsp:txXfrm>
    </dsp:sp>
    <dsp:sp modelId="{A7C5449F-B8B8-41C5-94AC-B46829C5FF08}">
      <dsp:nvSpPr>
        <dsp:cNvPr id="0" name=""/>
        <dsp:cNvSpPr/>
      </dsp:nvSpPr>
      <dsp:spPr>
        <a:xfrm>
          <a:off x="0" y="2002630"/>
          <a:ext cx="42327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510F0A-1BB3-4F3E-B12E-9F35AFA2AFF1}">
      <dsp:nvSpPr>
        <dsp:cNvPr id="0" name=""/>
        <dsp:cNvSpPr/>
      </dsp:nvSpPr>
      <dsp:spPr>
        <a:xfrm>
          <a:off x="0" y="2002630"/>
          <a:ext cx="4232740" cy="2002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b="0" i="0" kern="1200"/>
            <a:t>Problem: Kein Aufzeichnung der Mengen, nur die einzelnen Buchungen verfügbar</a:t>
          </a:r>
          <a:endParaRPr lang="en-US" sz="2800" kern="1200"/>
        </a:p>
      </dsp:txBody>
      <dsp:txXfrm>
        <a:off x="0" y="2002630"/>
        <a:ext cx="4232740" cy="20026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D0860-43C0-427F-BC57-D146AF883C6D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B88583-158A-48DA-9B6D-41DCC2219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406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Notebook!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4F9C3B-2FB2-433C-AB2E-10DA7F3BA786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7079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Notebook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4F9C3B-2FB2-433C-AB2E-10DA7F3BA786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7564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Notebook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4F9C3B-2FB2-433C-AB2E-10DA7F3BA786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7914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Notebook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4F9C3B-2FB2-433C-AB2E-10DA7F3BA786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3908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Notebook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4F9C3B-2FB2-433C-AB2E-10DA7F3BA786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70335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Notebook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4F9C3B-2FB2-433C-AB2E-10DA7F3BA786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07580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Notebook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4F9C3B-2FB2-433C-AB2E-10DA7F3BA786}" type="slidenum">
              <a:rPr lang="de-DE" smtClean="0"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91762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Notebook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4F9C3B-2FB2-433C-AB2E-10DA7F3BA786}" type="slidenum">
              <a:rPr lang="de-DE" smtClean="0"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57757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Notebook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4F9C3B-2FB2-433C-AB2E-10DA7F3BA786}" type="slidenum">
              <a:rPr lang="de-DE" smtClean="0"/>
              <a:t>27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8892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B966C-7819-451F-0441-F4B95A02A0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6BA99F-F3AA-9BCB-BB9A-8901A2F4D5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8AB490-8274-57BF-A632-EA8FECF8F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4117-1048-46CA-AF94-3FB42CC333B8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1F03A-10D2-0D1A-1C7D-2CE7F38C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FD0D0-FF5D-09F6-5179-AAB17756C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9DDB-88FC-4AD6-B95C-159EEC6C1F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520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823E0-408F-2D30-E8CF-D7D366BDE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2BC793-D2A2-CDA2-32E6-DE1A15E4E1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C5A0D8-3DEC-F77D-0360-81A5C6AD1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4117-1048-46CA-AF94-3FB42CC333B8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A781D-0E87-2DF9-4B65-86CAB3399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6F51F-19D2-522C-20B5-70ED31800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9DDB-88FC-4AD6-B95C-159EEC6C1F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415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848A99-5559-7C5B-2403-15216CCD43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A706A6-7AF0-5037-E72E-9F589DC4FC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42B449-8872-6F8B-33FD-2FFDE9051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4117-1048-46CA-AF94-3FB42CC333B8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31AA3-B035-77DB-B283-CDE80F4B8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C6A546-05B8-F284-69CA-BBFCD3E6B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9DDB-88FC-4AD6-B95C-159EEC6C1F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4648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3459DF94-3C06-CE44-95C9-030CF275DE96}"/>
              </a:ext>
            </a:extLst>
          </p:cNvPr>
          <p:cNvSpPr/>
          <p:nvPr userDrawn="1"/>
        </p:nvSpPr>
        <p:spPr>
          <a:xfrm>
            <a:off x="0" y="0"/>
            <a:ext cx="7047571" cy="5107259"/>
          </a:xfrm>
          <a:prstGeom prst="rect">
            <a:avLst/>
          </a:prstGeom>
          <a:solidFill>
            <a:srgbClr val="ED6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B5C3AC47-C207-6E4A-A854-C62EF7EFD7E3}"/>
              </a:ext>
            </a:extLst>
          </p:cNvPr>
          <p:cNvSpPr/>
          <p:nvPr userDrawn="1"/>
        </p:nvSpPr>
        <p:spPr>
          <a:xfrm>
            <a:off x="0" y="5107259"/>
            <a:ext cx="7047571" cy="1750741"/>
          </a:xfrm>
          <a:prstGeom prst="rect">
            <a:avLst/>
          </a:prstGeom>
          <a:solidFill>
            <a:srgbClr val="FFDC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AE87D7B6-CCC9-6F41-920E-775EB1B73EFF}"/>
              </a:ext>
            </a:extLst>
          </p:cNvPr>
          <p:cNvSpPr/>
          <p:nvPr userDrawn="1"/>
        </p:nvSpPr>
        <p:spPr>
          <a:xfrm>
            <a:off x="7047571" y="0"/>
            <a:ext cx="5144429" cy="6858001"/>
          </a:xfrm>
          <a:prstGeom prst="rect">
            <a:avLst/>
          </a:prstGeom>
          <a:solidFill>
            <a:srgbClr val="9A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48E9BB3-7E63-A44D-A165-D6A7CF70CFB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920152" y="4727343"/>
            <a:ext cx="1503556" cy="1503556"/>
          </a:xfrm>
          <a:prstGeom prst="rect">
            <a:avLst/>
          </a:prstGeom>
        </p:spPr>
      </p:pic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6B2C8743-DEBE-0748-9839-B437082EE24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2908" y="3752025"/>
            <a:ext cx="5686785" cy="1225806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5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Überschrift 1</a:t>
            </a:r>
          </a:p>
        </p:txBody>
      </p:sp>
      <p:sp>
        <p:nvSpPr>
          <p:cNvPr id="14" name="Textplatzhalter 2">
            <a:extLst>
              <a:ext uri="{FF2B5EF4-FFF2-40B4-BE49-F238E27FC236}">
                <a16:creationId xmlns:a16="http://schemas.microsoft.com/office/drawing/2014/main" id="{9C97F314-8C5C-7644-BF44-79BFD2FD7BB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908" y="5315905"/>
            <a:ext cx="5686785" cy="1225806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5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A8E4BFB8-FFE3-104C-A971-6AF8B607A10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3342" y="369129"/>
            <a:ext cx="1868355" cy="64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238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4156">
          <p15:clr>
            <a:srgbClr val="FBAE40"/>
          </p15:clr>
        </p15:guide>
        <p15:guide id="5" orient="horz" pos="232">
          <p15:clr>
            <a:srgbClr val="FBAE40"/>
          </p15:clr>
        </p15:guide>
        <p15:guide id="7" pos="7446">
          <p15:clr>
            <a:srgbClr val="FBAE40"/>
          </p15:clr>
        </p15:guide>
        <p15:guide id="8" pos="166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use / Abschluss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3459DF94-3C06-CE44-95C9-030CF275DE96}"/>
              </a:ext>
            </a:extLst>
          </p:cNvPr>
          <p:cNvSpPr/>
          <p:nvPr userDrawn="1"/>
        </p:nvSpPr>
        <p:spPr>
          <a:xfrm>
            <a:off x="0" y="0"/>
            <a:ext cx="7047571" cy="5107259"/>
          </a:xfrm>
          <a:prstGeom prst="rect">
            <a:avLst/>
          </a:prstGeom>
          <a:solidFill>
            <a:srgbClr val="ED6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B5C3AC47-C207-6E4A-A854-C62EF7EFD7E3}"/>
              </a:ext>
            </a:extLst>
          </p:cNvPr>
          <p:cNvSpPr/>
          <p:nvPr userDrawn="1"/>
        </p:nvSpPr>
        <p:spPr>
          <a:xfrm>
            <a:off x="0" y="5107259"/>
            <a:ext cx="7047571" cy="1750741"/>
          </a:xfrm>
          <a:prstGeom prst="rect">
            <a:avLst/>
          </a:prstGeom>
          <a:solidFill>
            <a:srgbClr val="FFDC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AE87D7B6-CCC9-6F41-920E-775EB1B73EFF}"/>
              </a:ext>
            </a:extLst>
          </p:cNvPr>
          <p:cNvSpPr/>
          <p:nvPr userDrawn="1"/>
        </p:nvSpPr>
        <p:spPr>
          <a:xfrm>
            <a:off x="7047571" y="0"/>
            <a:ext cx="5144429" cy="6858001"/>
          </a:xfrm>
          <a:prstGeom prst="rect">
            <a:avLst/>
          </a:prstGeom>
          <a:solidFill>
            <a:srgbClr val="9A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114F622B-6A6B-0F40-AD79-922EC5E920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28400" y="4993200"/>
            <a:ext cx="1503556" cy="15035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3BC03F7A-8838-FF47-AEBB-065E286DAEC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9999" y="360000"/>
            <a:ext cx="5686785" cy="1225806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5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8476226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4156">
          <p15:clr>
            <a:srgbClr val="FBAE40"/>
          </p15:clr>
        </p15:guide>
        <p15:guide id="5" orient="horz" pos="232">
          <p15:clr>
            <a:srgbClr val="FBAE40"/>
          </p15:clr>
        </p15:guide>
        <p15:guide id="7" pos="7446">
          <p15:clr>
            <a:srgbClr val="FBAE40"/>
          </p15:clr>
        </p15:guide>
        <p15:guide id="8" pos="16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inzelne_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C2CEC39-1548-9145-A7E2-63DA9D9D26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360000"/>
            <a:ext cx="5686785" cy="825628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5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9768DE0C-60A9-114E-A323-A8B5CD45B5D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0000" y="1260000"/>
            <a:ext cx="8429625" cy="40052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lnSpc>
                <a:spcPct val="150000"/>
              </a:lnSpc>
              <a:spcBef>
                <a:spcPts val="0"/>
              </a:spcBef>
              <a:buSzPct val="120000"/>
              <a:buFont typeface="Wingdings" pitchFamily="2" charset="2"/>
              <a:buChar char="§"/>
              <a:defRPr sz="35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Font typeface="Wingdings" pitchFamily="2" charset="2"/>
              <a:buChar char="§"/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r>
              <a:rPr lang="de-DE"/>
              <a:t> Punkt 1</a:t>
            </a:r>
          </a:p>
          <a:p>
            <a:pPr lvl="0"/>
            <a:r>
              <a:rPr lang="de-DE"/>
              <a:t> Punkt 2
 Punkt 3</a:t>
            </a:r>
          </a:p>
          <a:p>
            <a:pPr lvl="1"/>
            <a:r>
              <a:rPr lang="de-DE"/>
              <a:t> Unterpunkt</a:t>
            </a:r>
          </a:p>
          <a:p>
            <a:pPr lvl="1"/>
            <a:r>
              <a:rPr lang="de-DE"/>
              <a:t> Unterpunkt</a:t>
            </a:r>
          </a:p>
          <a:p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E940482-9150-D444-902A-A91A745BC5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28400" y="4993200"/>
            <a:ext cx="1503556" cy="1503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943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0">
          <p15:clr>
            <a:srgbClr val="FBAE40"/>
          </p15:clr>
        </p15:guide>
        <p15:guide id="2" pos="21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_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C2CEC39-1548-9145-A7E2-63DA9D9D26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360000"/>
            <a:ext cx="4232741" cy="825628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5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9768DE0C-60A9-114E-A323-A8B5CD45B5D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0000" y="1440000"/>
            <a:ext cx="4232740" cy="40052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4500"/>
              </a:lnSpc>
              <a:spcBef>
                <a:spcPts val="0"/>
              </a:spcBef>
              <a:spcAft>
                <a:spcPts val="2400"/>
              </a:spcAft>
              <a:buSzPct val="120000"/>
              <a:buFont typeface="Wingdings" pitchFamily="2" charset="2"/>
              <a:buNone/>
              <a:defRPr sz="35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Font typeface="Wingdings" pitchFamily="2" charset="2"/>
              <a:buChar char="§"/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r>
              <a:rPr lang="de-DE"/>
              <a:t>Ganzer Absatz zum Inhalt über mehrere Zeilen. Hier kommt ein Textblock.</a:t>
            </a:r>
          </a:p>
          <a:p>
            <a:endParaRPr lang="de-DE"/>
          </a:p>
          <a:p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18E4AA3E-24ED-2F49-8DF0-0DBDD2DDEE6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28400" y="4993200"/>
            <a:ext cx="1503556" cy="1503556"/>
          </a:xfrm>
          <a:prstGeom prst="rect">
            <a:avLst/>
          </a:prstGeom>
        </p:spPr>
      </p:pic>
      <p:sp>
        <p:nvSpPr>
          <p:cNvPr id="10" name="Bildplatzhalter 3">
            <a:extLst>
              <a:ext uri="{FF2B5EF4-FFF2-40B4-BE49-F238E27FC236}">
                <a16:creationId xmlns:a16="http://schemas.microsoft.com/office/drawing/2014/main" id="{1941DC95-7B1E-D74D-85D6-44F465D5E9D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3217" y="360000"/>
            <a:ext cx="4370067" cy="6136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3667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ängere_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C2CEC39-1548-9145-A7E2-63DA9D9D26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360000"/>
            <a:ext cx="5686785" cy="825628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5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9768DE0C-60A9-114E-A323-A8B5CD45B5D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0000" y="1440000"/>
            <a:ext cx="8429625" cy="40052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lnSpc>
                <a:spcPts val="4500"/>
              </a:lnSpc>
              <a:spcBef>
                <a:spcPts val="0"/>
              </a:spcBef>
              <a:spcAft>
                <a:spcPts val="2400"/>
              </a:spcAft>
              <a:buSzPct val="120000"/>
              <a:buFont typeface="Wingdings" pitchFamily="2" charset="2"/>
              <a:buChar char="§"/>
              <a:defRPr sz="35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Font typeface="Wingdings" pitchFamily="2" charset="2"/>
              <a:buChar char="§"/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r>
              <a:rPr lang="de-DE"/>
              <a:t> Ganzer Satz oder Absatz.</a:t>
            </a:r>
          </a:p>
          <a:p>
            <a:r>
              <a:rPr lang="de-DE"/>
              <a:t> Ganzer Satz oder Absatz. Der Satz</a:t>
            </a:r>
            <a:br>
              <a:rPr lang="de-DE"/>
            </a:br>
            <a:r>
              <a:rPr lang="de-DE"/>
              <a:t> kann auch länger sein.</a:t>
            </a:r>
          </a:p>
          <a:p>
            <a:endParaRPr lang="de-DE"/>
          </a:p>
          <a:p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09CDAE5-CD32-EF4F-A8BB-2DFDB51C79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28400" y="4993200"/>
            <a:ext cx="1503556" cy="1503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7951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use / Abschluss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3459DF94-3C06-CE44-95C9-030CF275DE96}"/>
              </a:ext>
            </a:extLst>
          </p:cNvPr>
          <p:cNvSpPr/>
          <p:nvPr userDrawn="1"/>
        </p:nvSpPr>
        <p:spPr>
          <a:xfrm>
            <a:off x="0" y="0"/>
            <a:ext cx="7047571" cy="5107259"/>
          </a:xfrm>
          <a:prstGeom prst="rect">
            <a:avLst/>
          </a:prstGeom>
          <a:solidFill>
            <a:srgbClr val="ED6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B5C3AC47-C207-6E4A-A854-C62EF7EFD7E3}"/>
              </a:ext>
            </a:extLst>
          </p:cNvPr>
          <p:cNvSpPr/>
          <p:nvPr userDrawn="1"/>
        </p:nvSpPr>
        <p:spPr>
          <a:xfrm>
            <a:off x="0" y="5107259"/>
            <a:ext cx="7047571" cy="1750741"/>
          </a:xfrm>
          <a:prstGeom prst="rect">
            <a:avLst/>
          </a:prstGeom>
          <a:solidFill>
            <a:srgbClr val="FFDC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AE87D7B6-CCC9-6F41-920E-775EB1B73EFF}"/>
              </a:ext>
            </a:extLst>
          </p:cNvPr>
          <p:cNvSpPr/>
          <p:nvPr userDrawn="1"/>
        </p:nvSpPr>
        <p:spPr>
          <a:xfrm>
            <a:off x="7047571" y="0"/>
            <a:ext cx="5144429" cy="6858001"/>
          </a:xfrm>
          <a:prstGeom prst="rect">
            <a:avLst/>
          </a:prstGeom>
          <a:solidFill>
            <a:srgbClr val="9A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114F622B-6A6B-0F40-AD79-922EC5E920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28400" y="4993200"/>
            <a:ext cx="1503556" cy="15035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3BC03F7A-8838-FF47-AEBB-065E286DAEC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9999" y="360000"/>
            <a:ext cx="5686785" cy="1225806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5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4232975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4156">
          <p15:clr>
            <a:srgbClr val="FBAE40"/>
          </p15:clr>
        </p15:guide>
        <p15:guide id="5" orient="horz" pos="232">
          <p15:clr>
            <a:srgbClr val="FBAE40"/>
          </p15:clr>
        </p15:guide>
        <p15:guide id="7" pos="7446">
          <p15:clr>
            <a:srgbClr val="FBAE40"/>
          </p15:clr>
        </p15:guide>
        <p15:guide id="8" pos="166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ängere_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C2CEC39-1548-9145-A7E2-63DA9D9D26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360000"/>
            <a:ext cx="5686785" cy="825628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5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9768DE0C-60A9-114E-A323-A8B5CD45B5D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0000" y="1440000"/>
            <a:ext cx="8429625" cy="40052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lnSpc>
                <a:spcPts val="4500"/>
              </a:lnSpc>
              <a:spcBef>
                <a:spcPts val="0"/>
              </a:spcBef>
              <a:spcAft>
                <a:spcPts val="2400"/>
              </a:spcAft>
              <a:buSzPct val="120000"/>
              <a:buFont typeface="Wingdings" pitchFamily="2" charset="2"/>
              <a:buChar char="§"/>
              <a:defRPr sz="35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Font typeface="Wingdings" pitchFamily="2" charset="2"/>
              <a:buChar char="§"/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r>
              <a:rPr lang="de-DE"/>
              <a:t> Ganzer Satz oder Absatz.</a:t>
            </a:r>
          </a:p>
          <a:p>
            <a:r>
              <a:rPr lang="de-DE"/>
              <a:t> Ganzer Satz oder Absatz. Der Satz</a:t>
            </a:r>
            <a:br>
              <a:rPr lang="de-DE"/>
            </a:br>
            <a:r>
              <a:rPr lang="de-DE"/>
              <a:t> kann auch länger sein.</a:t>
            </a:r>
          </a:p>
          <a:p>
            <a:endParaRPr lang="de-DE"/>
          </a:p>
          <a:p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09CDAE5-CD32-EF4F-A8BB-2DFDB51C79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28400" y="4993200"/>
            <a:ext cx="1503556" cy="1503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355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0FCA7-AD9F-6B07-42E6-AA975B0B3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575E4E-B6E0-2B1B-EA1F-D5966CA28E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722940-B236-064B-66F6-FF54DF97C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4117-1048-46CA-AF94-3FB42CC333B8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D1D91-AF9E-D62F-88CB-B91A3FC92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E34B7-32ED-0E82-BCF7-265255FBF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9DDB-88FC-4AD6-B95C-159EEC6C1F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470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40D18-B967-C6B7-AF67-0C7AD871E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094B7D-082D-2213-2F48-48206F0143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D574F4-BBEB-BFBA-A578-FF80052CC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4117-1048-46CA-AF94-3FB42CC333B8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2D162B-A65E-8CEA-3719-81D2E7AB5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21168E-4F33-66EA-7294-18AD74C5C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9DDB-88FC-4AD6-B95C-159EEC6C1F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384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DAE28-1694-8126-9074-D488CC256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E2BC9-4D1B-8D61-2712-3CAB2FD303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6B32E7-591B-AC5D-FF57-0097F77720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1B726-C8EA-5823-FC14-D988A3937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4117-1048-46CA-AF94-3FB42CC333B8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9FFE72-7561-4517-6C22-F0211589E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6F85F-0B94-270A-3449-4D6F316EE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9DDB-88FC-4AD6-B95C-159EEC6C1F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96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5E7A7-DAF8-8D30-8360-69B47D7CA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A77EE7-5BB6-AEEC-0724-97EDF537A9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32D3D1-A8C8-C7C1-AE6C-69B0FCF4B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0258A0-B026-309E-4B86-6CF9852025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A223B0-8196-96F7-DC0F-55F95B1238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904B6D-F7F1-EEF3-79D3-39537D97A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4117-1048-46CA-AF94-3FB42CC333B8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E6709B-7C30-83EA-053F-0F231343E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E5C687-3DC0-EF45-00C1-686A068AE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9DDB-88FC-4AD6-B95C-159EEC6C1F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878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21C21-3C08-3EF6-2CAD-20C3D487C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E13534-4CAD-E898-E315-CC4DA6AA9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4117-1048-46CA-AF94-3FB42CC333B8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8A0C74-6685-249E-AC91-68C932405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6BC73B-9BF8-8567-39C1-979A83A5D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9DDB-88FC-4AD6-B95C-159EEC6C1F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138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D0BD98-FC34-D97C-8E8A-0D867160E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4117-1048-46CA-AF94-3FB42CC333B8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E0CEF7-4A63-04E6-26AD-ADD5B019A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176105-BEBA-8CEE-1473-4C9FD21AA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9DDB-88FC-4AD6-B95C-159EEC6C1F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395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F0B4B-78FF-9DA0-DC21-59142FC96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E7901-FDF3-146D-B924-1F6154C70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8375EE-6835-61A0-DE62-8C7F84E314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28DD96-9790-EE65-B331-8711CE25D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4117-1048-46CA-AF94-3FB42CC333B8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A8A586-2C67-26DE-0548-11A05198B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9D148A-5237-14A0-F955-50AD64E2E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9DDB-88FC-4AD6-B95C-159EEC6C1F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247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768B2-B32B-65B8-947A-893521D89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93B849-6053-115E-EE86-2361478BD5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21743C-51E2-FCDE-EDEC-28FF62E7CC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DD290A-A9BB-5DDA-3128-5F3120411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4117-1048-46CA-AF94-3FB42CC333B8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50670A-41FE-B025-41F5-2D27D0E93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BD3062-CE2D-60C3-68DE-02C517BD8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9DDB-88FC-4AD6-B95C-159EEC6C1F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50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332F25-80CA-4B1D-D286-E0CABB6D2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55058D-9ADE-FDB0-0212-1E2B7EA0F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8BED53-FF59-8C01-7E2B-AD5DC3F790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04117-1048-46CA-AF94-3FB42CC333B8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477B3-8309-EF70-3192-20D7AD0BF3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DCEC-72E7-212F-FE03-71A484A354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89DDB-88FC-4AD6-B95C-159EEC6C1F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081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6054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6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hyperlink" Target="https://realpython.com/python-keywords/#the-class-keyword" TargetMode="External"/><Relationship Id="rId18" Type="http://schemas.openxmlformats.org/officeDocument/2006/relationships/hyperlink" Target="https://realpython.com/python-keywords/#the-continue-keyword" TargetMode="External"/><Relationship Id="rId26" Type="http://schemas.openxmlformats.org/officeDocument/2006/relationships/hyperlink" Target="https://realpython.com/python-keywords/#the-while-keyword" TargetMode="External"/><Relationship Id="rId3" Type="http://schemas.openxmlformats.org/officeDocument/2006/relationships/hyperlink" Target="https://realpython.com/python-keywords/#the-true-and-false-keywords" TargetMode="External"/><Relationship Id="rId21" Type="http://schemas.openxmlformats.org/officeDocument/2006/relationships/hyperlink" Target="https://realpython.com/python-keywords/#the-try-keyword" TargetMode="External"/><Relationship Id="rId34" Type="http://schemas.openxmlformats.org/officeDocument/2006/relationships/hyperlink" Target="https://realpython.com/python-keywords/#the-if-keyword" TargetMode="External"/><Relationship Id="rId7" Type="http://schemas.openxmlformats.org/officeDocument/2006/relationships/hyperlink" Target="https://realpython.com/python-keywords/#the-pass-keyword" TargetMode="External"/><Relationship Id="rId12" Type="http://schemas.openxmlformats.org/officeDocument/2006/relationships/hyperlink" Target="https://realpython.com/python-keywords/#the-raise-keyword" TargetMode="External"/><Relationship Id="rId17" Type="http://schemas.openxmlformats.org/officeDocument/2006/relationships/hyperlink" Target="https://realpython.com/python-keywords/#the-and-keyword" TargetMode="External"/><Relationship Id="rId25" Type="http://schemas.openxmlformats.org/officeDocument/2006/relationships/hyperlink" Target="https://realpython.com/python-keywords/#the-nonlocal-keyword" TargetMode="External"/><Relationship Id="rId33" Type="http://schemas.openxmlformats.org/officeDocument/2006/relationships/hyperlink" Target="https://realpython.com/python-keywords/#the-elif-keyword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realpython.com/python-keywords/#the-return-keyword" TargetMode="External"/><Relationship Id="rId20" Type="http://schemas.openxmlformats.org/officeDocument/2006/relationships/hyperlink" Target="https://realpython.com/python-keywords/#the-lambda-keyword" TargetMode="External"/><Relationship Id="rId29" Type="http://schemas.openxmlformats.org/officeDocument/2006/relationships/hyperlink" Target="https://realpython.com/python-keywords/#the-global-keyword" TargetMode="External"/><Relationship Id="rId1" Type="http://schemas.openxmlformats.org/officeDocument/2006/relationships/slideLayout" Target="../slideLayouts/slideLayout16.xml"/><Relationship Id="rId6" Type="http://schemas.openxmlformats.org/officeDocument/2006/relationships/hyperlink" Target="https://realpython.com/python-keywords/#the-import-keyword" TargetMode="External"/><Relationship Id="rId11" Type="http://schemas.openxmlformats.org/officeDocument/2006/relationships/hyperlink" Target="https://realpython.com/python-keywords/#the-in-keyword" TargetMode="External"/><Relationship Id="rId24" Type="http://schemas.openxmlformats.org/officeDocument/2006/relationships/hyperlink" Target="https://realpython.com/python-keywords/#the-from-keyword" TargetMode="External"/><Relationship Id="rId32" Type="http://schemas.openxmlformats.org/officeDocument/2006/relationships/hyperlink" Target="https://realpython.com/python-keywords/#the-async-keyword" TargetMode="External"/><Relationship Id="rId5" Type="http://schemas.openxmlformats.org/officeDocument/2006/relationships/hyperlink" Target="https://realpython.com/python-keywords/#the-else-keyword" TargetMode="External"/><Relationship Id="rId15" Type="http://schemas.openxmlformats.org/officeDocument/2006/relationships/hyperlink" Target="https://realpython.com/python-keywords/#the-is-keyword" TargetMode="External"/><Relationship Id="rId23" Type="http://schemas.openxmlformats.org/officeDocument/2006/relationships/hyperlink" Target="https://realpython.com/python-keywords/#the-def-keyword" TargetMode="External"/><Relationship Id="rId28" Type="http://schemas.openxmlformats.org/officeDocument/2006/relationships/hyperlink" Target="https://realpython.com/python-keywords/#the-del-keyword" TargetMode="External"/><Relationship Id="rId36" Type="http://schemas.openxmlformats.org/officeDocument/2006/relationships/hyperlink" Target="https://realpython.com/python-keywords/#the-yield-keyword" TargetMode="External"/><Relationship Id="rId10" Type="http://schemas.openxmlformats.org/officeDocument/2006/relationships/hyperlink" Target="https://realpython.com/python-keywords/#the-except-keyword" TargetMode="External"/><Relationship Id="rId19" Type="http://schemas.openxmlformats.org/officeDocument/2006/relationships/hyperlink" Target="https://realpython.com/python-keywords/#the-for-keyword" TargetMode="External"/><Relationship Id="rId31" Type="http://schemas.openxmlformats.org/officeDocument/2006/relationships/hyperlink" Target="https://realpython.com/python-keywords/#the-with-keyword" TargetMode="External"/><Relationship Id="rId4" Type="http://schemas.openxmlformats.org/officeDocument/2006/relationships/hyperlink" Target="https://realpython.com/python-keywords/#the-await-keyword" TargetMode="External"/><Relationship Id="rId9" Type="http://schemas.openxmlformats.org/officeDocument/2006/relationships/hyperlink" Target="https://realpython.com/python-keywords/#the-break-keyword" TargetMode="External"/><Relationship Id="rId14" Type="http://schemas.openxmlformats.org/officeDocument/2006/relationships/hyperlink" Target="https://realpython.com/python-keywords/#the-finally-keyword" TargetMode="External"/><Relationship Id="rId22" Type="http://schemas.openxmlformats.org/officeDocument/2006/relationships/hyperlink" Target="https://realpython.com/python-keywords/#the-as-keyword" TargetMode="External"/><Relationship Id="rId27" Type="http://schemas.openxmlformats.org/officeDocument/2006/relationships/hyperlink" Target="https://realpython.com/python-keywords/#the-assert-keyword" TargetMode="External"/><Relationship Id="rId30" Type="http://schemas.openxmlformats.org/officeDocument/2006/relationships/hyperlink" Target="https://realpython.com/python-keywords/#the-not-keyword" TargetMode="External"/><Relationship Id="rId35" Type="http://schemas.openxmlformats.org/officeDocument/2006/relationships/hyperlink" Target="https://realpython.com/python-keywords/#the-or-keyword" TargetMode="External"/><Relationship Id="rId8" Type="http://schemas.openxmlformats.org/officeDocument/2006/relationships/hyperlink" Target="https://realpython.com/python-keywords/#the-none-keyword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jgirl.ddns.net/VisualCode/live.html#code=mylist1%20%3D%20%5Bi*2%20for%20i%20in%20range%2810%29%5D%0Amylist2%20%3D%20%5Bi**2%20for%20i%20in%20range%285%29%5D%0Amylist3%20%3D%20mylist1%0Amylist1.append%281%29%0A%0Astring%20%3D%20%22Hello%20World%22%0Astring2%20%3D%20string%0Astring2%20%2B%3D%20%22%20Students%22%0Aset%20%3D%20%7B2,3,5%7D%0Aset2%20%3D%20set%0A%0Aprint%28set.union%28%7B6,7,8%7D%29%29%0A%0Avec%20%3D%20%282,3,5%29%0Avec2%20%3D%20vec%20%0A&amp;curInstr=33&amp;mode=display&amp;origin=opt-live.js&amp;py=3&amp;rawInputLstJSON=%5B%5D" TargetMode="Externa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3.sv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l.wikipedia.org/wiki/Python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Relationship Id="rId4" Type="http://schemas.openxmlformats.org/officeDocument/2006/relationships/hyperlink" Target="https://creativecommons.org/licenses/by-sa/3.0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1">
            <a:extLst>
              <a:ext uri="{FF2B5EF4-FFF2-40B4-BE49-F238E27FC236}">
                <a16:creationId xmlns:a16="http://schemas.microsoft.com/office/drawing/2014/main" id="{C0E670C9-1F6A-5048-9192-AD5EA147D06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8" y="3752025"/>
            <a:ext cx="5686785" cy="1225806"/>
          </a:xfrm>
        </p:spPr>
        <p:txBody>
          <a:bodyPr/>
          <a:lstStyle/>
          <a:p>
            <a:r>
              <a:rPr lang="de-DE"/>
              <a:t>Warm-Up Umwelt und Technik</a:t>
            </a:r>
          </a:p>
        </p:txBody>
      </p:sp>
      <p:sp>
        <p:nvSpPr>
          <p:cNvPr id="9" name="Textplatzhalter 4">
            <a:extLst>
              <a:ext uri="{FF2B5EF4-FFF2-40B4-BE49-F238E27FC236}">
                <a16:creationId xmlns:a16="http://schemas.microsoft.com/office/drawing/2014/main" id="{ADD29C7A-9B9E-3347-BCDB-DA01E91E5E1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2908" y="5315905"/>
            <a:ext cx="5686785" cy="1225806"/>
          </a:xfrm>
        </p:spPr>
        <p:txBody>
          <a:bodyPr/>
          <a:lstStyle/>
          <a:p>
            <a:r>
              <a:rPr lang="de-DE"/>
              <a:t>Programmieren 1</a:t>
            </a:r>
          </a:p>
        </p:txBody>
      </p:sp>
    </p:spTree>
    <p:extLst>
      <p:ext uri="{BB962C8B-B14F-4D97-AF65-F5344CB8AC3E}">
        <p14:creationId xmlns:p14="http://schemas.microsoft.com/office/powerpoint/2010/main" val="828220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217FC871-9423-5944-AAEE-E6F6DC0C26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/>
              <a:t>Keywords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44C77FD-74B4-8345-88E1-F4B94324A4A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de-DE"/>
              <a:t>Besondere Wörter innerhalb einer Programmiersprache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913FF3B-7AE8-FD71-7DDF-DAC1F3B61A5A}"/>
              </a:ext>
            </a:extLst>
          </p:cNvPr>
          <p:cNvGraphicFramePr>
            <a:graphicFrameLocks noGrp="1"/>
          </p:cNvGraphicFramePr>
          <p:nvPr/>
        </p:nvGraphicFramePr>
        <p:xfrm>
          <a:off x="359999" y="2857678"/>
          <a:ext cx="6977505" cy="3175130"/>
        </p:xfrm>
        <a:graphic>
          <a:graphicData uri="http://schemas.openxmlformats.org/drawingml/2006/table">
            <a:tbl>
              <a:tblPr/>
              <a:tblGrid>
                <a:gridCol w="1395501">
                  <a:extLst>
                    <a:ext uri="{9D8B030D-6E8A-4147-A177-3AD203B41FA5}">
                      <a16:colId xmlns:a16="http://schemas.microsoft.com/office/drawing/2014/main" val="3492247278"/>
                    </a:ext>
                  </a:extLst>
                </a:gridCol>
                <a:gridCol w="1395501">
                  <a:extLst>
                    <a:ext uri="{9D8B030D-6E8A-4147-A177-3AD203B41FA5}">
                      <a16:colId xmlns:a16="http://schemas.microsoft.com/office/drawing/2014/main" val="1765163605"/>
                    </a:ext>
                  </a:extLst>
                </a:gridCol>
                <a:gridCol w="1395501">
                  <a:extLst>
                    <a:ext uri="{9D8B030D-6E8A-4147-A177-3AD203B41FA5}">
                      <a16:colId xmlns:a16="http://schemas.microsoft.com/office/drawing/2014/main" val="1800921656"/>
                    </a:ext>
                  </a:extLst>
                </a:gridCol>
                <a:gridCol w="1395501">
                  <a:extLst>
                    <a:ext uri="{9D8B030D-6E8A-4147-A177-3AD203B41FA5}">
                      <a16:colId xmlns:a16="http://schemas.microsoft.com/office/drawing/2014/main" val="694417062"/>
                    </a:ext>
                  </a:extLst>
                </a:gridCol>
                <a:gridCol w="1395501">
                  <a:extLst>
                    <a:ext uri="{9D8B030D-6E8A-4147-A177-3AD203B41FA5}">
                      <a16:colId xmlns:a16="http://schemas.microsoft.com/office/drawing/2014/main" val="3000338236"/>
                    </a:ext>
                  </a:extLst>
                </a:gridCol>
              </a:tblGrid>
              <a:tr h="453590"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3"/>
                        </a:rPr>
                        <a:t>False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4"/>
                        </a:rPr>
                        <a:t>await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5"/>
                        </a:rPr>
                        <a:t>else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6"/>
                        </a:rPr>
                        <a:t>import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7"/>
                        </a:rPr>
                        <a:t>pass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1269146"/>
                  </a:ext>
                </a:extLst>
              </a:tr>
              <a:tr h="453590"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8"/>
                        </a:rPr>
                        <a:t>None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9"/>
                        </a:rPr>
                        <a:t>break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10"/>
                        </a:rPr>
                        <a:t>except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11"/>
                        </a:rPr>
                        <a:t>in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12"/>
                        </a:rPr>
                        <a:t>raise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038394"/>
                  </a:ext>
                </a:extLst>
              </a:tr>
              <a:tr h="453590"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3"/>
                        </a:rPr>
                        <a:t>True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13"/>
                        </a:rPr>
                        <a:t>class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14"/>
                        </a:rPr>
                        <a:t>finally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15"/>
                        </a:rPr>
                        <a:t>is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16"/>
                        </a:rPr>
                        <a:t>return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6294210"/>
                  </a:ext>
                </a:extLst>
              </a:tr>
              <a:tr h="453590"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17"/>
                        </a:rPr>
                        <a:t>and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18"/>
                        </a:rPr>
                        <a:t>continue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19"/>
                        </a:rPr>
                        <a:t>for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20"/>
                        </a:rPr>
                        <a:t>lambda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21"/>
                        </a:rPr>
                        <a:t>try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218525"/>
                  </a:ext>
                </a:extLst>
              </a:tr>
              <a:tr h="453590"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22"/>
                        </a:rPr>
                        <a:t>as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23"/>
                        </a:rPr>
                        <a:t>def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24"/>
                        </a:rPr>
                        <a:t>from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25"/>
                        </a:rPr>
                        <a:t>nonlocal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26"/>
                        </a:rPr>
                        <a:t>while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8857628"/>
                  </a:ext>
                </a:extLst>
              </a:tr>
              <a:tr h="453590"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27"/>
                        </a:rPr>
                        <a:t>assert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28"/>
                        </a:rPr>
                        <a:t>del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29"/>
                        </a:rPr>
                        <a:t>global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30"/>
                        </a:rPr>
                        <a:t>not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31"/>
                        </a:rPr>
                        <a:t>with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7964496"/>
                  </a:ext>
                </a:extLst>
              </a:tr>
              <a:tr h="453590"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32"/>
                        </a:rPr>
                        <a:t>async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33"/>
                        </a:rPr>
                        <a:t>elif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34"/>
                        </a:rPr>
                        <a:t>if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>
                          <a:solidFill>
                            <a:srgbClr val="619CCD"/>
                          </a:solidFill>
                          <a:effectLst/>
                          <a:hlinkClick r:id="rId35"/>
                        </a:rPr>
                        <a:t>or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u="none" strike="noStrike" err="1">
                          <a:solidFill>
                            <a:srgbClr val="619CCD"/>
                          </a:solidFill>
                          <a:effectLst/>
                          <a:hlinkClick r:id="rId36"/>
                        </a:rPr>
                        <a:t>yield</a:t>
                      </a:r>
                      <a:endParaRPr lang="de-D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6009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5958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518AA16-0B30-AA87-59ED-1FB5F54D54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/>
              <a:t>Zuweisungen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27498A-10BD-464C-F902-3A5CB999ADB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/>
              <a:t>Eine Zuweisung erfolgt mit dem „=„ Operator </a:t>
            </a:r>
          </a:p>
          <a:p>
            <a:r>
              <a:rPr lang="de-DE"/>
              <a:t>Zur linken Seite steht der Variablenname zur rechten der Ausdruck der zugewiesen werden sollte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A5D4BB-30B6-A1D2-2380-8203327214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3061" y="2528976"/>
            <a:ext cx="4298939" cy="900024"/>
          </a:xfrm>
          <a:prstGeom prst="rect">
            <a:avLst/>
          </a:prstGeom>
        </p:spPr>
      </p:pic>
      <p:pic>
        <p:nvPicPr>
          <p:cNvPr id="1026" name="Picture 2" descr="Jupyter logo - Social media &amp; Logos Icons">
            <a:extLst>
              <a:ext uri="{FF2B5EF4-FFF2-40B4-BE49-F238E27FC236}">
                <a16:creationId xmlns:a16="http://schemas.microsoft.com/office/drawing/2014/main" id="{1DA57A4B-4CCB-D3C0-2787-B68F4FCE4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312" y="5445262"/>
            <a:ext cx="1096761" cy="109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0433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4677956-6930-5289-03CE-B761EB7C25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/>
              <a:t>Entitäten und Variablen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498E81-936C-ADF6-A34A-6CFD83C6666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/>
          </a:bodyPr>
          <a:lstStyle/>
          <a:p>
            <a:r>
              <a:rPr lang="de-DE"/>
              <a:t>Entitäten sind eindeutig identifizierbare „Objekte“ Die Daten enthalten</a:t>
            </a:r>
          </a:p>
          <a:p>
            <a:r>
              <a:rPr lang="de-DE"/>
              <a:t>Entitäten haben einen </a:t>
            </a:r>
            <a:r>
              <a:rPr lang="de-DE" b="1"/>
              <a:t>Typ</a:t>
            </a:r>
            <a:r>
              <a:rPr lang="de-DE"/>
              <a:t> und einem </a:t>
            </a:r>
            <a:r>
              <a:rPr lang="de-DE" b="1"/>
              <a:t>Wert</a:t>
            </a:r>
            <a:r>
              <a:rPr lang="de-DE"/>
              <a:t> </a:t>
            </a:r>
          </a:p>
          <a:p>
            <a:r>
              <a:rPr lang="de-DE"/>
              <a:t>Variablen sind Entitäten, denen ein Name zugewiesen wurde</a:t>
            </a:r>
          </a:p>
        </p:txBody>
      </p:sp>
    </p:spTree>
    <p:extLst>
      <p:ext uri="{BB962C8B-B14F-4D97-AF65-F5344CB8AC3E}">
        <p14:creationId xmlns:p14="http://schemas.microsoft.com/office/powerpoint/2010/main" val="3369831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AF7041D-0D07-91A6-D86B-2A357E488D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/>
              <a:t>Warum ist der Typ so wichtig?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7E5CA6-F93A-B795-2F63-7F15389D738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/>
              <a:t>Der Datentyp bestimmt die möglichen Werte und Operationen</a:t>
            </a:r>
          </a:p>
          <a:p>
            <a:r>
              <a:rPr lang="de-DE"/>
              <a:t>Es muss also beachtet werden welcher Datentyp vorhanden ist </a:t>
            </a:r>
          </a:p>
        </p:txBody>
      </p:sp>
    </p:spTree>
    <p:extLst>
      <p:ext uri="{BB962C8B-B14F-4D97-AF65-F5344CB8AC3E}">
        <p14:creationId xmlns:p14="http://schemas.microsoft.com/office/powerpoint/2010/main" val="3572121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D229346-B240-06DF-783A-183382BF6F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/>
              <a:t>Nummerische Datentypen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F418E-89D5-A42B-8906-C90E04AEF44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0000" y="1440000"/>
            <a:ext cx="5918879" cy="5058000"/>
          </a:xfrm>
        </p:spPr>
        <p:txBody>
          <a:bodyPr/>
          <a:lstStyle/>
          <a:p>
            <a:r>
              <a:rPr lang="de-DE"/>
              <a:t>Integer (</a:t>
            </a:r>
            <a:r>
              <a:rPr lang="de-DE" err="1"/>
              <a:t>int</a:t>
            </a:r>
            <a:r>
              <a:rPr lang="de-DE"/>
              <a:t>) : 10</a:t>
            </a:r>
          </a:p>
          <a:p>
            <a:r>
              <a:rPr lang="de-DE"/>
              <a:t>Real (</a:t>
            </a:r>
            <a:r>
              <a:rPr lang="de-DE" err="1"/>
              <a:t>float</a:t>
            </a:r>
            <a:r>
              <a:rPr lang="de-DE"/>
              <a:t>) : 10.1</a:t>
            </a:r>
          </a:p>
          <a:p>
            <a:r>
              <a:rPr lang="de-DE" err="1"/>
              <a:t>Complex</a:t>
            </a:r>
            <a:r>
              <a:rPr lang="de-DE"/>
              <a:t> (</a:t>
            </a:r>
            <a:r>
              <a:rPr lang="de-DE" err="1"/>
              <a:t>complex</a:t>
            </a:r>
            <a:r>
              <a:rPr lang="de-DE"/>
              <a:t>): 10j</a:t>
            </a:r>
          </a:p>
          <a:p>
            <a:r>
              <a:rPr lang="de-DE"/>
              <a:t> Boolean (</a:t>
            </a:r>
            <a:r>
              <a:rPr lang="de-DE" err="1"/>
              <a:t>bool</a:t>
            </a:r>
            <a:r>
              <a:rPr lang="de-DE"/>
              <a:t>): True, </a:t>
            </a:r>
            <a:r>
              <a:rPr lang="de-DE" err="1"/>
              <a:t>False</a:t>
            </a:r>
            <a:endParaRPr lang="de-DE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9F46320-D16C-B9F8-7E62-E58A4DBA83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8879" y="1396138"/>
            <a:ext cx="5374328" cy="3591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0375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4742557-7424-2198-A10D-2A464758C5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/>
              <a:t>Boolesche Operatoren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F5D5B1-FD23-FBF2-965B-2C42937331B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0001" y="1440000"/>
            <a:ext cx="5442284" cy="50580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de-DE" sz="2000"/>
              <a:t>Vergleichsoperatoren</a:t>
            </a:r>
          </a:p>
          <a:p>
            <a:pPr>
              <a:lnSpc>
                <a:spcPct val="100000"/>
              </a:lnSpc>
            </a:pPr>
            <a:r>
              <a:rPr lang="de-DE" sz="2000"/>
              <a:t>„&lt;„ kleiner als</a:t>
            </a:r>
          </a:p>
          <a:p>
            <a:pPr>
              <a:lnSpc>
                <a:spcPct val="100000"/>
              </a:lnSpc>
            </a:pPr>
            <a:r>
              <a:rPr lang="de-DE" sz="2000"/>
              <a:t>„&lt;=„ kleiner gleich</a:t>
            </a:r>
          </a:p>
          <a:p>
            <a:pPr>
              <a:lnSpc>
                <a:spcPct val="100000"/>
              </a:lnSpc>
            </a:pPr>
            <a:r>
              <a:rPr lang="de-DE" sz="2000"/>
              <a:t>„&gt;“ größer als</a:t>
            </a:r>
          </a:p>
          <a:p>
            <a:pPr>
              <a:lnSpc>
                <a:spcPct val="100000"/>
              </a:lnSpc>
            </a:pPr>
            <a:r>
              <a:rPr lang="de-DE" sz="2000"/>
              <a:t>„&gt;=„ größer gleich</a:t>
            </a:r>
          </a:p>
          <a:p>
            <a:pPr>
              <a:lnSpc>
                <a:spcPct val="100000"/>
              </a:lnSpc>
            </a:pPr>
            <a:r>
              <a:rPr lang="de-DE" sz="2000"/>
              <a:t>„==„ gleich/</a:t>
            </a:r>
            <a:r>
              <a:rPr lang="de-DE" sz="2000" err="1"/>
              <a:t>equivalent</a:t>
            </a:r>
            <a:endParaRPr lang="de-DE" sz="2000"/>
          </a:p>
          <a:p>
            <a:pPr>
              <a:lnSpc>
                <a:spcPct val="100000"/>
              </a:lnSpc>
            </a:pPr>
            <a:r>
              <a:rPr lang="de-DE" sz="2000"/>
              <a:t>!=„ ungleich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4F39B3-65BE-F68C-BD57-EB55A8B137B3}"/>
              </a:ext>
            </a:extLst>
          </p:cNvPr>
          <p:cNvSpPr txBox="1"/>
          <p:nvPr/>
        </p:nvSpPr>
        <p:spPr>
          <a:xfrm>
            <a:off x="3203392" y="1424179"/>
            <a:ext cx="3943294" cy="3170099"/>
          </a:xfrm>
          <a:prstGeom prst="rect">
            <a:avLst/>
          </a:prstGeom>
        </p:spPr>
        <p:txBody>
          <a:bodyPr>
            <a:noAutofit/>
          </a:bodyPr>
          <a:lstStyle>
            <a:lvl1pPr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SzPct val="120000"/>
              <a:buFont typeface="Wingdings" pitchFamily="2" charset="2"/>
              <a:buNone/>
              <a:defRPr sz="2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spcBef>
                <a:spcPts val="500"/>
              </a:spcBef>
              <a:buFont typeface="Wingdings" pitchFamily="2" charset="2"/>
              <a:buChar char="§"/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9pPr>
          </a:lstStyle>
          <a:p>
            <a:r>
              <a:rPr lang="de-DE" sz="2000"/>
              <a:t>Logische Verknüpfungen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000"/>
              <a:t>and :</a:t>
            </a:r>
            <a:br>
              <a:rPr lang="de-DE" sz="2000"/>
            </a:br>
            <a:r>
              <a:rPr lang="de-DE" sz="2000"/>
              <a:t>True wenn beide Argumente True sind sonst </a:t>
            </a:r>
            <a:r>
              <a:rPr lang="de-DE" sz="2000" err="1"/>
              <a:t>False</a:t>
            </a:r>
            <a:endParaRPr lang="de-DE" sz="200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000" err="1"/>
              <a:t>or</a:t>
            </a:r>
            <a:r>
              <a:rPr lang="de-DE" sz="2000"/>
              <a:t> :</a:t>
            </a:r>
            <a:br>
              <a:rPr lang="de-DE" sz="2000"/>
            </a:br>
            <a:r>
              <a:rPr lang="de-DE" sz="2000"/>
              <a:t>True wenn mindestens eines der Argumente True ist sonst </a:t>
            </a:r>
            <a:r>
              <a:rPr lang="de-DE" sz="2000" err="1"/>
              <a:t>False</a:t>
            </a:r>
            <a:r>
              <a:rPr lang="de-DE" sz="2000"/>
              <a:t>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000"/>
              <a:t>not: </a:t>
            </a:r>
            <a:br>
              <a:rPr lang="de-DE" sz="2000"/>
            </a:br>
            <a:r>
              <a:rPr lang="de-DE" sz="2000"/>
              <a:t>negiert die Aussage</a:t>
            </a:r>
            <a:br>
              <a:rPr lang="de-DE" sz="2000"/>
            </a:br>
            <a:r>
              <a:rPr lang="de-DE" sz="2000"/>
              <a:t>True → </a:t>
            </a:r>
            <a:r>
              <a:rPr lang="de-DE" sz="2000" err="1"/>
              <a:t>False</a:t>
            </a:r>
            <a:br>
              <a:rPr lang="de-DE" sz="2000"/>
            </a:br>
            <a:r>
              <a:rPr lang="de-DE" sz="2000" err="1"/>
              <a:t>False</a:t>
            </a:r>
            <a:r>
              <a:rPr lang="de-DE" sz="2000"/>
              <a:t> → True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E3E7B2-FB52-1A41-3AC2-F606E197F9B9}"/>
              </a:ext>
            </a:extLst>
          </p:cNvPr>
          <p:cNvSpPr txBox="1"/>
          <p:nvPr/>
        </p:nvSpPr>
        <p:spPr>
          <a:xfrm>
            <a:off x="6941203" y="1424178"/>
            <a:ext cx="3943294" cy="3170099"/>
          </a:xfrm>
          <a:prstGeom prst="rect">
            <a:avLst/>
          </a:prstGeom>
        </p:spPr>
        <p:txBody>
          <a:bodyPr>
            <a:noAutofit/>
          </a:bodyPr>
          <a:lstStyle>
            <a:lvl1pPr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SzPct val="120000"/>
              <a:buFont typeface="Wingdings" pitchFamily="2" charset="2"/>
              <a:buNone/>
              <a:defRPr sz="2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spcBef>
                <a:spcPts val="500"/>
              </a:spcBef>
              <a:buFont typeface="Wingdings" pitchFamily="2" charset="2"/>
              <a:buChar char="§"/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9pPr>
          </a:lstStyle>
          <a:p>
            <a:r>
              <a:rPr lang="de-DE" sz="2000"/>
              <a:t>Identity and Membership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000" err="1"/>
              <a:t>is</a:t>
            </a:r>
            <a:r>
              <a:rPr lang="de-DE" sz="2000"/>
              <a:t> :</a:t>
            </a:r>
            <a:br>
              <a:rPr lang="de-DE" sz="2000"/>
            </a:br>
            <a:r>
              <a:rPr lang="de-DE" sz="2000"/>
              <a:t>True wenn beide Argumente das gleiche „Objekt“ referenzieren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000"/>
              <a:t>in :</a:t>
            </a:r>
            <a:br>
              <a:rPr lang="de-DE" sz="2000"/>
            </a:br>
            <a:r>
              <a:rPr lang="de-DE" sz="2000"/>
              <a:t>True linkes Argument im rechten enthalten ist</a:t>
            </a:r>
          </a:p>
        </p:txBody>
      </p:sp>
      <p:pic>
        <p:nvPicPr>
          <p:cNvPr id="6" name="Picture 2" descr="Jupyter logo - Social media &amp; Logos Icons">
            <a:extLst>
              <a:ext uri="{FF2B5EF4-FFF2-40B4-BE49-F238E27FC236}">
                <a16:creationId xmlns:a16="http://schemas.microsoft.com/office/drawing/2014/main" id="{2FABA70B-0126-2A84-690B-581BBDAFE9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00" y="5655611"/>
            <a:ext cx="1096761" cy="109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34256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9B5052C-FFA0-A153-2A04-749A775301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/>
              <a:t>Strings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4F34E-063F-122B-BD60-C7C86E57C40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e-DE"/>
              <a:t>Strings (</a:t>
            </a:r>
            <a:r>
              <a:rPr lang="de-DE" err="1"/>
              <a:t>str</a:t>
            </a:r>
            <a:r>
              <a:rPr lang="de-DE"/>
              <a:t>) werden in Python für alle Textwerte verwendet </a:t>
            </a:r>
          </a:p>
          <a:p>
            <a:r>
              <a:rPr lang="de-DE"/>
              <a:t>Sowohl einfache als auch doppelte Anführungszeichen können verwendet werden</a:t>
            </a:r>
          </a:p>
          <a:p>
            <a:r>
              <a:rPr lang="de-DE"/>
              <a:t>„Hello World“ == ‚Hello World‘ </a:t>
            </a:r>
          </a:p>
        </p:txBody>
      </p:sp>
      <p:pic>
        <p:nvPicPr>
          <p:cNvPr id="4" name="Picture 2" descr="Jupyter logo - Social media &amp; Logos Icons">
            <a:extLst>
              <a:ext uri="{FF2B5EF4-FFF2-40B4-BE49-F238E27FC236}">
                <a16:creationId xmlns:a16="http://schemas.microsoft.com/office/drawing/2014/main" id="{9158655B-BAA3-27EB-E289-1555D5DFC1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312" y="5445262"/>
            <a:ext cx="1096761" cy="109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63398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5C0E08-BB3B-343C-BFAE-4722CF37ED0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/>
              <a:t>Container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1EC522-CE98-6B4A-A1E2-1C0862AAA98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/>
          </a:bodyPr>
          <a:lstStyle/>
          <a:p>
            <a:r>
              <a:rPr lang="de-DE"/>
              <a:t>Container umfassen alle Datentypen, die mehrere Werte in einem Objekt speichern </a:t>
            </a:r>
          </a:p>
          <a:p>
            <a:r>
              <a:rPr lang="de-DE"/>
              <a:t>Listen (</a:t>
            </a:r>
            <a:r>
              <a:rPr lang="de-DE" err="1"/>
              <a:t>list</a:t>
            </a:r>
            <a:r>
              <a:rPr lang="de-DE"/>
              <a:t>), </a:t>
            </a:r>
            <a:r>
              <a:rPr lang="de-DE" err="1"/>
              <a:t>Tuple</a:t>
            </a:r>
            <a:r>
              <a:rPr lang="de-DE"/>
              <a:t> (</a:t>
            </a:r>
            <a:r>
              <a:rPr lang="de-DE" err="1"/>
              <a:t>tuple</a:t>
            </a:r>
            <a:r>
              <a:rPr lang="de-DE"/>
              <a:t>), </a:t>
            </a:r>
            <a:r>
              <a:rPr lang="de-DE" err="1"/>
              <a:t>Dictionaries</a:t>
            </a:r>
            <a:r>
              <a:rPr lang="de-DE"/>
              <a:t> (</a:t>
            </a:r>
            <a:r>
              <a:rPr lang="de-DE" err="1"/>
              <a:t>dict</a:t>
            </a:r>
            <a:r>
              <a:rPr lang="de-DE"/>
              <a:t>) und Strings (</a:t>
            </a:r>
            <a:r>
              <a:rPr lang="de-DE" err="1"/>
              <a:t>str</a:t>
            </a:r>
            <a:r>
              <a:rPr lang="de-DE"/>
              <a:t>) sind Collections</a:t>
            </a:r>
          </a:p>
          <a:p>
            <a:r>
              <a:rPr lang="de-DE"/>
              <a:t>Zugriff auf einzelne Elemente mittels „Index“</a:t>
            </a:r>
          </a:p>
        </p:txBody>
      </p:sp>
      <p:pic>
        <p:nvPicPr>
          <p:cNvPr id="4" name="Picture 2" descr="Jupyter logo - Social media &amp; Logos Icons">
            <a:extLst>
              <a:ext uri="{FF2B5EF4-FFF2-40B4-BE49-F238E27FC236}">
                <a16:creationId xmlns:a16="http://schemas.microsoft.com/office/drawing/2014/main" id="{460F230D-92FE-A593-703B-32B557D25D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00" y="5401239"/>
            <a:ext cx="1096761" cy="109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30613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D4D06E4-9ED8-D27A-7726-5243CEF4028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/>
              <a:t>Mutable vs. </a:t>
            </a:r>
            <a:r>
              <a:rPr lang="de-DE" err="1"/>
              <a:t>Unmutable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EAF8B7-4856-3812-663C-2AA3F01DEA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/>
          </a:bodyPr>
          <a:lstStyle/>
          <a:p>
            <a:r>
              <a:rPr lang="de-DE"/>
              <a:t>Diese Klassifizierung hängt damit zusammen wie Daten referenziert werden </a:t>
            </a:r>
          </a:p>
          <a:p>
            <a:r>
              <a:rPr lang="de-DE"/>
              <a:t>Bei Mutable Datentypen gelten Änderungen überall! </a:t>
            </a:r>
          </a:p>
          <a:p>
            <a:r>
              <a:rPr lang="de-DE"/>
              <a:t>Viele Container sind Mutable</a:t>
            </a:r>
          </a:p>
          <a:p>
            <a:endParaRPr lang="de-DE"/>
          </a:p>
          <a:p>
            <a:endParaRPr lang="de-DE"/>
          </a:p>
        </p:txBody>
      </p:sp>
      <p:pic>
        <p:nvPicPr>
          <p:cNvPr id="7" name="Graphic 6" descr="Web design outline">
            <a:hlinkClick r:id="rId2"/>
            <a:extLst>
              <a:ext uri="{FF2B5EF4-FFF2-40B4-BE49-F238E27FC236}">
                <a16:creationId xmlns:a16="http://schemas.microsoft.com/office/drawing/2014/main" id="{50459EA5-3E2B-FEC8-AD09-A40508367D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0000" y="5445262"/>
            <a:ext cx="1052738" cy="1052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9969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0153310-A35E-D181-3B80-8835C8CB51A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/>
              <a:t>Kontrollstrukturen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4E09BF-D703-4E10-5AC5-FB8E474B58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0000" y="1440000"/>
            <a:ext cx="9397317" cy="5058000"/>
          </a:xfrm>
        </p:spPr>
        <p:txBody>
          <a:bodyPr>
            <a:normAutofit/>
          </a:bodyPr>
          <a:lstStyle/>
          <a:p>
            <a:r>
              <a:rPr lang="de-DE"/>
              <a:t>Dienen zur Kontrolle des Programmablaufs</a:t>
            </a:r>
          </a:p>
          <a:p>
            <a:r>
              <a:rPr lang="de-DE"/>
              <a:t>Verzweigungen:</a:t>
            </a:r>
          </a:p>
          <a:p>
            <a:pPr lvl="1"/>
            <a:r>
              <a:rPr lang="de-DE" err="1"/>
              <a:t>If-elif-else</a:t>
            </a:r>
            <a:endParaRPr lang="de-DE"/>
          </a:p>
          <a:p>
            <a:pPr lvl="1"/>
            <a:r>
              <a:rPr lang="de-DE"/>
              <a:t>Match-</a:t>
            </a:r>
            <a:r>
              <a:rPr lang="de-DE" err="1"/>
              <a:t>case</a:t>
            </a:r>
            <a:r>
              <a:rPr lang="de-DE"/>
              <a:t>*</a:t>
            </a:r>
          </a:p>
          <a:p>
            <a:r>
              <a:rPr lang="de-DE"/>
              <a:t>Schleifen:</a:t>
            </a:r>
          </a:p>
          <a:p>
            <a:pPr lvl="1"/>
            <a:r>
              <a:rPr lang="de-DE" err="1"/>
              <a:t>For</a:t>
            </a:r>
            <a:r>
              <a:rPr lang="de-DE"/>
              <a:t>-Schleife</a:t>
            </a:r>
          </a:p>
          <a:p>
            <a:pPr lvl="1"/>
            <a:r>
              <a:rPr lang="de-DE" err="1"/>
              <a:t>While</a:t>
            </a:r>
            <a:r>
              <a:rPr lang="de-DE"/>
              <a:t>-Schleife </a:t>
            </a:r>
          </a:p>
        </p:txBody>
      </p:sp>
    </p:spTree>
    <p:extLst>
      <p:ext uri="{BB962C8B-B14F-4D97-AF65-F5344CB8AC3E}">
        <p14:creationId xmlns:p14="http://schemas.microsoft.com/office/powerpoint/2010/main" val="2199173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>
            <a:extLst>
              <a:ext uri="{FF2B5EF4-FFF2-40B4-BE49-F238E27FC236}">
                <a16:creationId xmlns:a16="http://schemas.microsoft.com/office/drawing/2014/main" id="{0AAA63AD-8AC2-B64C-8995-96B2A7CC0F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/>
              <a:t>Welche Erfahrung habt ihr mit Programmieren?</a:t>
            </a:r>
            <a:endParaRPr lang="de-DE" b="0"/>
          </a:p>
        </p:txBody>
      </p:sp>
    </p:spTree>
    <p:extLst>
      <p:ext uri="{BB962C8B-B14F-4D97-AF65-F5344CB8AC3E}">
        <p14:creationId xmlns:p14="http://schemas.microsoft.com/office/powerpoint/2010/main" val="25464050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1D78A80-6D4A-7FA3-9A49-9504D521D0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err="1"/>
              <a:t>If-elif-else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045BD1-F3F6-5C24-2019-703BC4A186B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9999" y="1439999"/>
            <a:ext cx="10179663" cy="4527663"/>
          </a:xfrm>
        </p:spPr>
        <p:txBody>
          <a:bodyPr>
            <a:normAutofit/>
          </a:bodyPr>
          <a:lstStyle/>
          <a:p>
            <a:r>
              <a:rPr lang="de-DE"/>
              <a:t>Eingerückter Code wird bei Erfüllung der Bedingung ausgeführt </a:t>
            </a:r>
          </a:p>
          <a:p>
            <a:r>
              <a:rPr lang="de-DE"/>
              <a:t>Bedingung muss vom Typ </a:t>
            </a:r>
            <a:r>
              <a:rPr lang="de-DE" err="1"/>
              <a:t>bool</a:t>
            </a:r>
            <a:r>
              <a:rPr lang="de-DE"/>
              <a:t> sein </a:t>
            </a:r>
          </a:p>
          <a:p>
            <a:r>
              <a:rPr lang="de-DE"/>
              <a:t>Mit Elif können andere Fälle behandelt werden</a:t>
            </a:r>
          </a:p>
          <a:p>
            <a:r>
              <a:rPr lang="de-DE"/>
              <a:t>Else wird ausgeführt, wenn keine vorherige Bedingung zutrifft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0201E6-A944-B317-5500-EE1F0C36B9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99" y="5760625"/>
            <a:ext cx="1097375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7970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434FF75-B0CA-16BB-4313-093BDE5C226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err="1"/>
              <a:t>For</a:t>
            </a:r>
            <a:r>
              <a:rPr lang="de-DE"/>
              <a:t>-Schleife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70FACD-2B9C-BA05-2568-4723C6D18AC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0000" y="1440000"/>
            <a:ext cx="9614179" cy="4720168"/>
          </a:xfrm>
        </p:spPr>
        <p:txBody>
          <a:bodyPr>
            <a:normAutofit fontScale="92500"/>
          </a:bodyPr>
          <a:lstStyle/>
          <a:p>
            <a:r>
              <a:rPr lang="de-DE"/>
              <a:t>Wiederholt den eingerückten Code, solange die Zählvariable in einem definierten Bereich ist </a:t>
            </a:r>
          </a:p>
          <a:p>
            <a:r>
              <a:rPr lang="de-DE"/>
              <a:t>Vier Methoden der Bereichsdefinierung </a:t>
            </a:r>
          </a:p>
          <a:p>
            <a:pPr lvl="1"/>
            <a:r>
              <a:rPr lang="de-DE"/>
              <a:t>Elemente eines Objekts</a:t>
            </a:r>
          </a:p>
          <a:p>
            <a:pPr lvl="1"/>
            <a:r>
              <a:rPr lang="de-DE"/>
              <a:t>Range</a:t>
            </a:r>
          </a:p>
          <a:p>
            <a:pPr lvl="1"/>
            <a:r>
              <a:rPr lang="de-DE" err="1"/>
              <a:t>Enumerate</a:t>
            </a:r>
            <a:r>
              <a:rPr lang="de-DE"/>
              <a:t> </a:t>
            </a:r>
          </a:p>
          <a:p>
            <a:pPr lvl="1"/>
            <a:r>
              <a:rPr lang="de-DE"/>
              <a:t>Zip*</a:t>
            </a:r>
          </a:p>
          <a:p>
            <a:pPr lvl="1"/>
            <a:endParaRPr lang="de-DE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34C4C3-CE5A-FF2E-BCB0-3F7565E911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5760625"/>
            <a:ext cx="1097375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2354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8DBC56D-0AC4-0FEB-B655-63EA3D3FCE4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err="1"/>
              <a:t>While</a:t>
            </a:r>
            <a:r>
              <a:rPr lang="de-DE"/>
              <a:t>-Schleife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D3EFA0-B271-C8A5-B341-66058D92DE1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/>
              <a:t>Eingerückter Code wird Wiederholt solange die Bedingung True ist </a:t>
            </a:r>
          </a:p>
          <a:p>
            <a:r>
              <a:rPr lang="de-DE"/>
              <a:t>Wichtig! Bedingung muss innerhalb der Schleife verändert werden!! Sonst Endlosschleife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1E4697F-3DFC-7018-3B08-2C67328503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4896574"/>
            <a:ext cx="1097375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1355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1D0E26-91C8-E586-3CBB-D32DB554BBA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/>
              <a:t>Funktionen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DFFFE9-5F57-49B2-9504-D7810798F55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0000" y="1440000"/>
            <a:ext cx="9836286" cy="5058000"/>
          </a:xfrm>
        </p:spPr>
        <p:txBody>
          <a:bodyPr>
            <a:normAutofit/>
          </a:bodyPr>
          <a:lstStyle/>
          <a:p>
            <a:r>
              <a:rPr lang="de-DE" sz="2800"/>
              <a:t>Funktionen ermöglichen die Einfache Wiederverwendung von Code und die Aufteilung in verschiedene Unteraufgaben</a:t>
            </a:r>
          </a:p>
          <a:p>
            <a:r>
              <a:rPr lang="de-DE" sz="2800"/>
              <a:t>Sie können oft wie Black-boxes betrachtet werden</a:t>
            </a:r>
          </a:p>
          <a:p>
            <a:pPr marL="0" indent="0">
              <a:buNone/>
            </a:pPr>
            <a:endParaRPr lang="de-DE" sz="2800"/>
          </a:p>
        </p:txBody>
      </p:sp>
      <p:pic>
        <p:nvPicPr>
          <p:cNvPr id="2052" name="Picture 4" descr="What Is a Black Box Model? Definition, Uses, and Examples">
            <a:extLst>
              <a:ext uri="{FF2B5EF4-FFF2-40B4-BE49-F238E27FC236}">
                <a16:creationId xmlns:a16="http://schemas.microsoft.com/office/drawing/2014/main" id="{BB23F3BA-6615-6ED1-1C46-6CB40A925F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2058" y="4391561"/>
            <a:ext cx="4527884" cy="2052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53380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C77CD62-FFB2-AB5D-5845-D6705032642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60000" y="360000"/>
            <a:ext cx="7622857" cy="924514"/>
          </a:xfrm>
        </p:spPr>
        <p:txBody>
          <a:bodyPr>
            <a:normAutofit/>
          </a:bodyPr>
          <a:lstStyle/>
          <a:p>
            <a:r>
              <a:rPr lang="de-DE" err="1"/>
              <a:t>Schnitstellen</a:t>
            </a:r>
            <a:r>
              <a:rPr lang="de-DE"/>
              <a:t> und Parameter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CC4CCA-9273-A35A-7799-351A7025F53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0000" y="1440000"/>
            <a:ext cx="9866842" cy="50580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DE" sz="2800" dirty="0"/>
              <a:t>Die Schnittstelle einer Funktion definiert Name, Parameter, und evtl. den Ausgabetyp einer Funktion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84FFD31-2BAD-A846-0AB4-54990D64E0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763982"/>
            <a:ext cx="10704234" cy="4987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40E3CE3-D766-D580-1BC0-0FE564168942}"/>
              </a:ext>
            </a:extLst>
          </p:cNvPr>
          <p:cNvSpPr txBox="1"/>
          <p:nvPr/>
        </p:nvSpPr>
        <p:spPr>
          <a:xfrm>
            <a:off x="910961" y="4106219"/>
            <a:ext cx="845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Name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0C3B80-ADA6-299E-D2F4-EAF3F76B26D0}"/>
              </a:ext>
            </a:extLst>
          </p:cNvPr>
          <p:cNvSpPr txBox="1"/>
          <p:nvPr/>
        </p:nvSpPr>
        <p:spPr>
          <a:xfrm>
            <a:off x="1333785" y="4617184"/>
            <a:ext cx="2452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Positionaler</a:t>
            </a:r>
            <a:r>
              <a:rPr lang="de-DE" dirty="0"/>
              <a:t> Parameter</a:t>
            </a:r>
          </a:p>
          <a:p>
            <a:r>
              <a:rPr lang="de-DE" dirty="0"/>
              <a:t>Mit Typbestimmung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A53858-5C71-F369-D251-2545CBFD3B99}"/>
              </a:ext>
            </a:extLst>
          </p:cNvPr>
          <p:cNvSpPr txBox="1"/>
          <p:nvPr/>
        </p:nvSpPr>
        <p:spPr>
          <a:xfrm>
            <a:off x="3786039" y="4586728"/>
            <a:ext cx="3661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Keyword Parameter mit Default Wert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523C1A-666F-0D22-6298-2B17CF09D2A2}"/>
              </a:ext>
            </a:extLst>
          </p:cNvPr>
          <p:cNvSpPr txBox="1"/>
          <p:nvPr/>
        </p:nvSpPr>
        <p:spPr>
          <a:xfrm>
            <a:off x="7676282" y="4771394"/>
            <a:ext cx="17378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Optionale Positionelle Parameter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EB0D7C-38D6-16B9-E501-57427FFD4468}"/>
              </a:ext>
            </a:extLst>
          </p:cNvPr>
          <p:cNvSpPr txBox="1"/>
          <p:nvPr/>
        </p:nvSpPr>
        <p:spPr>
          <a:xfrm>
            <a:off x="9303327" y="4378036"/>
            <a:ext cx="1977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Optionale Keyword Parameter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922DA8-143E-882C-C95E-C1EB1DD05E67}"/>
              </a:ext>
            </a:extLst>
          </p:cNvPr>
          <p:cNvSpPr txBox="1"/>
          <p:nvPr/>
        </p:nvSpPr>
        <p:spPr>
          <a:xfrm>
            <a:off x="10226842" y="2036618"/>
            <a:ext cx="1521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Ausgabetyp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4ABA507-B3B4-CD6C-B72D-377425593461}"/>
              </a:ext>
            </a:extLst>
          </p:cNvPr>
          <p:cNvCxnSpPr>
            <a:stCxn id="6" idx="0"/>
          </p:cNvCxnSpPr>
          <p:nvPr/>
        </p:nvCxnSpPr>
        <p:spPr>
          <a:xfrm flipH="1" flipV="1">
            <a:off x="1281545" y="3262746"/>
            <a:ext cx="52241" cy="8434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F8BD23D-DFE1-C822-F889-8CE391A3F4E4}"/>
              </a:ext>
            </a:extLst>
          </p:cNvPr>
          <p:cNvCxnSpPr>
            <a:stCxn id="7" idx="0"/>
          </p:cNvCxnSpPr>
          <p:nvPr/>
        </p:nvCxnSpPr>
        <p:spPr>
          <a:xfrm flipH="1" flipV="1">
            <a:off x="2556164" y="3262746"/>
            <a:ext cx="3748" cy="13544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1B46341-B7B2-53FB-16F1-83C2338592D1}"/>
              </a:ext>
            </a:extLst>
          </p:cNvPr>
          <p:cNvCxnSpPr>
            <a:stCxn id="8" idx="0"/>
          </p:cNvCxnSpPr>
          <p:nvPr/>
        </p:nvCxnSpPr>
        <p:spPr>
          <a:xfrm flipH="1" flipV="1">
            <a:off x="4585593" y="3262746"/>
            <a:ext cx="1031268" cy="13239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F38A09A-AC68-7204-D56B-158030DA6792}"/>
              </a:ext>
            </a:extLst>
          </p:cNvPr>
          <p:cNvCxnSpPr>
            <a:stCxn id="9" idx="0"/>
          </p:cNvCxnSpPr>
          <p:nvPr/>
        </p:nvCxnSpPr>
        <p:spPr>
          <a:xfrm flipH="1" flipV="1">
            <a:off x="8069115" y="3232290"/>
            <a:ext cx="476108" cy="1539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497ABCF-D422-F250-93C8-494470531BB9}"/>
              </a:ext>
            </a:extLst>
          </p:cNvPr>
          <p:cNvCxnSpPr>
            <a:stCxn id="10" idx="0"/>
          </p:cNvCxnSpPr>
          <p:nvPr/>
        </p:nvCxnSpPr>
        <p:spPr>
          <a:xfrm flipH="1" flipV="1">
            <a:off x="9473363" y="3232290"/>
            <a:ext cx="818820" cy="11457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163C313-96A4-20AE-3BB3-988FB2B2C8EA}"/>
              </a:ext>
            </a:extLst>
          </p:cNvPr>
          <p:cNvCxnSpPr>
            <a:stCxn id="11" idx="2"/>
          </p:cNvCxnSpPr>
          <p:nvPr/>
        </p:nvCxnSpPr>
        <p:spPr>
          <a:xfrm flipH="1">
            <a:off x="10777803" y="2405950"/>
            <a:ext cx="209946" cy="4329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21374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2486D0-3042-2DA3-3308-C8B1F81BA8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/>
              <a:t>Scopes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20F5FD-31FF-F8D4-6E74-4FC4475088D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0000" y="1440000"/>
            <a:ext cx="9802309" cy="50580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DE" sz="2800" dirty="0"/>
              <a:t>Mit den Scopes wird bestimmt in welchem Bereich eine Variable definiert ist bzw. einen bestimmten Wert hat</a:t>
            </a:r>
          </a:p>
          <a:p>
            <a:pPr>
              <a:lnSpc>
                <a:spcPct val="100000"/>
              </a:lnSpc>
            </a:pPr>
            <a:r>
              <a:rPr lang="de-DE" sz="2800" dirty="0"/>
              <a:t>Variablen die innerhalb einer Funktion oder Kontrollstruktur initialisiert werden gelten nur darin, außer es wird der „global“ Keyword verwendet </a:t>
            </a:r>
          </a:p>
          <a:p>
            <a:pPr>
              <a:lnSpc>
                <a:spcPct val="100000"/>
              </a:lnSpc>
            </a:pPr>
            <a:r>
              <a:rPr lang="de-DE" sz="2800" dirty="0"/>
              <a:t>Die Übergabeparameter einer Funktion haben nur innerhalb der Funktion </a:t>
            </a:r>
            <a:r>
              <a:rPr lang="de-DE" sz="2800" dirty="0" err="1"/>
              <a:t>geltung</a:t>
            </a:r>
            <a:r>
              <a:rPr lang="de-DE" sz="2800" dirty="0"/>
              <a:t>. Handelt es sich um ein mutable Datentyp können Änderungen jedoch sonst reflektiert werden.</a:t>
            </a:r>
          </a:p>
        </p:txBody>
      </p:sp>
    </p:spTree>
    <p:extLst>
      <p:ext uri="{BB962C8B-B14F-4D97-AF65-F5344CB8AC3E}">
        <p14:creationId xmlns:p14="http://schemas.microsoft.com/office/powerpoint/2010/main" val="42121076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57B28C0-B484-5242-0C1B-2728CBBD2BF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/>
              <a:t>Return Statements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D97178-1453-27B2-F00E-1648CF8801C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0000" y="1440000"/>
            <a:ext cx="9850800" cy="5058000"/>
          </a:xfrm>
        </p:spPr>
        <p:txBody>
          <a:bodyPr/>
          <a:lstStyle/>
          <a:p>
            <a:r>
              <a:rPr lang="de-DE" dirty="0"/>
              <a:t>Mithilfe des Return </a:t>
            </a:r>
            <a:r>
              <a:rPr lang="de-DE" dirty="0" err="1"/>
              <a:t>statements</a:t>
            </a:r>
            <a:r>
              <a:rPr lang="de-DE" dirty="0"/>
              <a:t> wird eine Funktion beendet und der </a:t>
            </a:r>
            <a:r>
              <a:rPr lang="de-DE" dirty="0" err="1"/>
              <a:t>nächsstehender</a:t>
            </a:r>
            <a:r>
              <a:rPr lang="de-DE" dirty="0"/>
              <a:t> Wert oder Ausdruck zurückgegeben</a:t>
            </a:r>
          </a:p>
          <a:p>
            <a:r>
              <a:rPr lang="de-DE" dirty="0"/>
              <a:t>Eine Funktion kann mehrere Return Statements aufweisen um verschiedene Werte je nach Ablauf zurückzuliefern </a:t>
            </a:r>
          </a:p>
        </p:txBody>
      </p:sp>
    </p:spTree>
    <p:extLst>
      <p:ext uri="{BB962C8B-B14F-4D97-AF65-F5344CB8AC3E}">
        <p14:creationId xmlns:p14="http://schemas.microsoft.com/office/powerpoint/2010/main" val="24078453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BA856EE-1DBB-93AA-0F4D-E7D36044789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/>
          </a:bodyPr>
          <a:lstStyle/>
          <a:p>
            <a:r>
              <a:rPr lang="de-DE"/>
              <a:t>Selbst definierte Funktionen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0AAD0-F599-6B2A-8BB3-086EEDDAA71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0000" y="1439999"/>
            <a:ext cx="10066535" cy="4806422"/>
          </a:xfrm>
        </p:spPr>
        <p:txBody>
          <a:bodyPr>
            <a:normAutofit fontScale="77500" lnSpcReduction="20000"/>
          </a:bodyPr>
          <a:lstStyle/>
          <a:p>
            <a:r>
              <a:rPr lang="de-DE"/>
              <a:t>Mithilfe von Funktionen kann Code wiederverwendet werden </a:t>
            </a:r>
          </a:p>
          <a:p>
            <a:r>
              <a:rPr lang="de-DE"/>
              <a:t>Definition einer Funktion wird mit dem „</a:t>
            </a:r>
            <a:r>
              <a:rPr lang="de-DE" err="1"/>
              <a:t>def</a:t>
            </a:r>
            <a:r>
              <a:rPr lang="de-DE"/>
              <a:t>“ Keyword gemacht</a:t>
            </a:r>
          </a:p>
          <a:p>
            <a:r>
              <a:rPr lang="de-DE"/>
              <a:t>Über den Keyword „</a:t>
            </a:r>
            <a:r>
              <a:rPr lang="de-DE" err="1"/>
              <a:t>return</a:t>
            </a:r>
            <a:r>
              <a:rPr lang="de-DE"/>
              <a:t>“ wird die Funktion beendet und nachstehender Ausdruck zurückgegeben</a:t>
            </a:r>
          </a:p>
          <a:p>
            <a:r>
              <a:rPr lang="de-DE"/>
              <a:t>Für simple Funktionen kann auch „</a:t>
            </a:r>
            <a:r>
              <a:rPr lang="de-DE" err="1"/>
              <a:t>lambda</a:t>
            </a:r>
            <a:r>
              <a:rPr lang="de-DE"/>
              <a:t>“ verwendet werden</a:t>
            </a:r>
          </a:p>
        </p:txBody>
      </p:sp>
      <p:pic>
        <p:nvPicPr>
          <p:cNvPr id="4" name="Picture 2" descr="Jupyter logo - Social media &amp; Logos Icons">
            <a:extLst>
              <a:ext uri="{FF2B5EF4-FFF2-40B4-BE49-F238E27FC236}">
                <a16:creationId xmlns:a16="http://schemas.microsoft.com/office/drawing/2014/main" id="{376397C9-1240-08B6-D821-35B206F25D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00" y="5401239"/>
            <a:ext cx="1096761" cy="109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34876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C97436D-0578-AEA1-EC2A-4EBCB7F3AE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/>
              <a:t>Installieren und </a:t>
            </a:r>
            <a:r>
              <a:rPr lang="de-DE" err="1"/>
              <a:t>Importiern</a:t>
            </a:r>
            <a:r>
              <a:rPr lang="de-DE"/>
              <a:t> von Packages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50F53A-F936-53CF-439C-79811058015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9999" y="1439999"/>
            <a:ext cx="10468421" cy="5418001"/>
          </a:xfrm>
        </p:spPr>
        <p:txBody>
          <a:bodyPr>
            <a:normAutofit/>
          </a:bodyPr>
          <a:lstStyle/>
          <a:p>
            <a:r>
              <a:rPr lang="de-DE" dirty="0"/>
              <a:t>Packages erweitern die möglichen Anweisungen und Datentypen zur Lösung eines Teilproblems </a:t>
            </a:r>
          </a:p>
          <a:p>
            <a:r>
              <a:rPr lang="de-DE" dirty="0"/>
              <a:t>Installieren über den „</a:t>
            </a:r>
            <a:r>
              <a:rPr lang="de-DE" dirty="0" err="1"/>
              <a:t>Enviroments</a:t>
            </a:r>
            <a:r>
              <a:rPr lang="de-DE" dirty="0"/>
              <a:t>“ Tab in </a:t>
            </a:r>
            <a:r>
              <a:rPr lang="de-DE" dirty="0" err="1"/>
              <a:t>Anacondo</a:t>
            </a:r>
            <a:r>
              <a:rPr lang="de-DE" dirty="0"/>
              <a:t> oder mit „</a:t>
            </a:r>
            <a:r>
              <a:rPr lang="de-DE" dirty="0" err="1"/>
              <a:t>pip</a:t>
            </a:r>
            <a:r>
              <a:rPr lang="de-DE" dirty="0"/>
              <a:t> </a:t>
            </a:r>
            <a:r>
              <a:rPr lang="de-DE" dirty="0" err="1"/>
              <a:t>install</a:t>
            </a:r>
            <a:r>
              <a:rPr lang="de-DE" dirty="0"/>
              <a:t>“ Befehl im CMD</a:t>
            </a:r>
          </a:p>
          <a:p>
            <a:r>
              <a:rPr lang="de-DE" dirty="0"/>
              <a:t>Importieren über den Keyword „</a:t>
            </a:r>
            <a:r>
              <a:rPr lang="de-DE" dirty="0" err="1"/>
              <a:t>import</a:t>
            </a:r>
            <a:r>
              <a:rPr lang="de-DE" dirty="0"/>
              <a:t>“ </a:t>
            </a:r>
          </a:p>
          <a:p>
            <a:r>
              <a:rPr lang="de-DE" dirty="0"/>
              <a:t>Die Keywords „</a:t>
            </a:r>
            <a:r>
              <a:rPr lang="de-DE" dirty="0" err="1"/>
              <a:t>from</a:t>
            </a:r>
            <a:r>
              <a:rPr lang="de-DE" dirty="0"/>
              <a:t>“ und „</a:t>
            </a:r>
            <a:r>
              <a:rPr lang="de-DE" dirty="0" err="1"/>
              <a:t>as</a:t>
            </a:r>
            <a:r>
              <a:rPr lang="de-DE"/>
              <a:t>“ bieten zusätzliche Funktionen</a:t>
            </a:r>
          </a:p>
          <a:p>
            <a:endParaRPr lang="de-DE" dirty="0"/>
          </a:p>
        </p:txBody>
      </p:sp>
      <p:pic>
        <p:nvPicPr>
          <p:cNvPr id="4" name="Picture 2" descr="Jupyter logo - Social media &amp; Logos Icons">
            <a:extLst>
              <a:ext uri="{FF2B5EF4-FFF2-40B4-BE49-F238E27FC236}">
                <a16:creationId xmlns:a16="http://schemas.microsoft.com/office/drawing/2014/main" id="{590CA0C3-EB7A-B2CA-7399-AB46DF9ACE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5239" y="224433"/>
            <a:ext cx="1096761" cy="109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71995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D9C6C08-3473-E6DB-7599-BA6A0AC063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de-DE"/>
              <a:t>Debugging und Hilfe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D5A8D4-E2AD-9499-E9C3-0120A9A7D2F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0000" y="1440000"/>
            <a:ext cx="9770589" cy="5058000"/>
          </a:xfrm>
        </p:spPr>
        <p:txBody>
          <a:bodyPr>
            <a:normAutofit/>
          </a:bodyPr>
          <a:lstStyle/>
          <a:p>
            <a:r>
              <a:rPr lang="de-DE"/>
              <a:t>Wenn Code nicht richtig kann man sich so Hilfe holen:</a:t>
            </a:r>
          </a:p>
          <a:p>
            <a:pPr lvl="1"/>
            <a:r>
              <a:rPr lang="de-DE"/>
              <a:t>Debugger starten: so sieht man den Wert aller Variablen während der Ausführung </a:t>
            </a:r>
          </a:p>
          <a:p>
            <a:pPr lvl="1"/>
            <a:r>
              <a:rPr lang="de-DE" err="1"/>
              <a:t>Contextual</a:t>
            </a:r>
            <a:r>
              <a:rPr lang="de-DE"/>
              <a:t> Help aktivieren</a:t>
            </a:r>
          </a:p>
          <a:p>
            <a:pPr lvl="1"/>
            <a:r>
              <a:rPr lang="de-DE"/>
              <a:t>Auf Webseiten wie </a:t>
            </a:r>
            <a:r>
              <a:rPr lang="de-DE" err="1"/>
              <a:t>Stackoverflow</a:t>
            </a:r>
            <a:r>
              <a:rPr lang="de-DE"/>
              <a:t> nach Hilfe suchen</a:t>
            </a:r>
          </a:p>
          <a:p>
            <a:r>
              <a:rPr lang="de-DE"/>
              <a:t>Um diese Möglichkeiten zu nutzen ist es sinnvoll, dass man lernt code zu lesen </a:t>
            </a:r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278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95374C86-8665-5C4C-808A-49ABDCDFB7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60000" y="360000"/>
            <a:ext cx="10765200" cy="825628"/>
          </a:xfrm>
        </p:spPr>
        <p:txBody>
          <a:bodyPr>
            <a:normAutofit fontScale="92500" lnSpcReduction="20000"/>
          </a:bodyPr>
          <a:lstStyle/>
          <a:p>
            <a:r>
              <a:rPr lang="de-DE"/>
              <a:t>Warum Programmieren in der Umwelttechnik/-management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7CEC2C5-71BE-5149-91F0-9CDDEC2324D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de-DE" sz="3200"/>
              <a:t> Oft wird mit großen Mengen an Daten gearbeitet </a:t>
            </a:r>
          </a:p>
          <a:p>
            <a:r>
              <a:rPr lang="de-DE" sz="3200"/>
              <a:t> Manuelle Manipulation größerer Datensätze unmöglich oder zu aufwendig</a:t>
            </a:r>
          </a:p>
          <a:p>
            <a:pPr marL="0" indent="0">
              <a:buNone/>
            </a:pPr>
            <a:endParaRPr lang="de-DE" sz="3200"/>
          </a:p>
        </p:txBody>
      </p:sp>
    </p:spTree>
    <p:extLst>
      <p:ext uri="{BB962C8B-B14F-4D97-AF65-F5344CB8AC3E}">
        <p14:creationId xmlns:p14="http://schemas.microsoft.com/office/powerpoint/2010/main" val="18216451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73DFC76-B44E-B51D-0662-B102809C976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/>
              <a:t>Kleine Tipps und Tricks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236A20-745B-9BED-7094-7B94CBA9DEB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0000" y="1440000"/>
            <a:ext cx="9441922" cy="5058000"/>
          </a:xfrm>
        </p:spPr>
        <p:txBody>
          <a:bodyPr>
            <a:normAutofit fontScale="92500"/>
          </a:bodyPr>
          <a:lstStyle/>
          <a:p>
            <a:r>
              <a:rPr lang="de-DE"/>
              <a:t>Aktiviert unter den Settings „Auto Close Brackets“. Somit werden Klammern und Anführungszeichen außer beim „f-String“ automatisch </a:t>
            </a:r>
            <a:r>
              <a:rPr lang="de-DE" err="1"/>
              <a:t>geschloßen</a:t>
            </a:r>
            <a:endParaRPr lang="de-DE"/>
          </a:p>
          <a:p>
            <a:r>
              <a:rPr lang="de-DE"/>
              <a:t>Mit „</a:t>
            </a:r>
            <a:r>
              <a:rPr lang="de-DE" err="1"/>
              <a:t>Strg+I</a:t>
            </a:r>
            <a:r>
              <a:rPr lang="de-DE"/>
              <a:t>“ wird der </a:t>
            </a:r>
            <a:r>
              <a:rPr lang="de-DE" err="1"/>
              <a:t>Contextual</a:t>
            </a:r>
            <a:r>
              <a:rPr lang="de-DE"/>
              <a:t> Helper aktiviert</a:t>
            </a:r>
          </a:p>
          <a:p>
            <a:r>
              <a:rPr lang="de-DE"/>
              <a:t>Mit der „Tab“ Taste wird „Code </a:t>
            </a:r>
            <a:r>
              <a:rPr lang="de-DE" err="1"/>
              <a:t>Completion</a:t>
            </a:r>
            <a:r>
              <a:rPr lang="de-DE"/>
              <a:t>“ für den momentanen Ausdruck aktiviert, so kann Schreibfehler minimieren. </a:t>
            </a:r>
          </a:p>
        </p:txBody>
      </p:sp>
    </p:spTree>
    <p:extLst>
      <p:ext uri="{BB962C8B-B14F-4D97-AF65-F5344CB8AC3E}">
        <p14:creationId xmlns:p14="http://schemas.microsoft.com/office/powerpoint/2010/main" val="1982338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0F96F40-5BA9-EE4E-93A6-8F169CD3220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/>
              <a:t>Danke fürs Mitmachen!</a:t>
            </a:r>
          </a:p>
        </p:txBody>
      </p:sp>
    </p:spTree>
    <p:extLst>
      <p:ext uri="{BB962C8B-B14F-4D97-AF65-F5344CB8AC3E}">
        <p14:creationId xmlns:p14="http://schemas.microsoft.com/office/powerpoint/2010/main" val="565896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27E9C049-1BEC-8845-B6FE-3ED1C6167FE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e-DE"/>
              <a:t>Beispiel Dieselverbrauchsrechner</a:t>
            </a:r>
          </a:p>
        </p:txBody>
      </p:sp>
      <p:pic>
        <p:nvPicPr>
          <p:cNvPr id="6" name="Picture Placeholder 5" descr="Table&#10;&#10;Description automatically generated">
            <a:extLst>
              <a:ext uri="{FF2B5EF4-FFF2-40B4-BE49-F238E27FC236}">
                <a16:creationId xmlns:a16="http://schemas.microsoft.com/office/drawing/2014/main" id="{0918F551-C9B8-F5F7-318F-D47EF371982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/>
          <a:srcRect l="-530" t="886" r="684" b="-205"/>
          <a:stretch/>
        </p:blipFill>
        <p:spPr>
          <a:xfrm>
            <a:off x="5896288" y="1185628"/>
            <a:ext cx="5116853" cy="3731559"/>
          </a:xfrm>
        </p:spPr>
      </p:pic>
      <p:graphicFrame>
        <p:nvGraphicFramePr>
          <p:cNvPr id="12" name="Textplatzhalter 2">
            <a:extLst>
              <a:ext uri="{FF2B5EF4-FFF2-40B4-BE49-F238E27FC236}">
                <a16:creationId xmlns:a16="http://schemas.microsoft.com/office/drawing/2014/main" id="{7BDBFCBA-2812-C713-4604-29CF8CA23E69}"/>
              </a:ext>
            </a:extLst>
          </p:cNvPr>
          <p:cNvGraphicFramePr/>
          <p:nvPr/>
        </p:nvGraphicFramePr>
        <p:xfrm>
          <a:off x="360000" y="1440000"/>
          <a:ext cx="4232740" cy="4005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30960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>
            <a:extLst>
              <a:ext uri="{FF2B5EF4-FFF2-40B4-BE49-F238E27FC236}">
                <a16:creationId xmlns:a16="http://schemas.microsoft.com/office/drawing/2014/main" id="{0AAA63AD-8AC2-B64C-8995-96B2A7CC0F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/>
              <a:t>Troubleshooting </a:t>
            </a:r>
            <a:r>
              <a:rPr lang="de-DE" err="1"/>
              <a:t>Anaconda</a:t>
            </a:r>
            <a:r>
              <a:rPr lang="de-DE"/>
              <a:t> </a:t>
            </a:r>
            <a:endParaRPr lang="de-DE" b="0"/>
          </a:p>
        </p:txBody>
      </p:sp>
    </p:spTree>
    <p:extLst>
      <p:ext uri="{BB962C8B-B14F-4D97-AF65-F5344CB8AC3E}">
        <p14:creationId xmlns:p14="http://schemas.microsoft.com/office/powerpoint/2010/main" val="4220033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27E9C049-1BEC-8845-B6FE-3ED1C6167FE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/>
              <a:t>Python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283B63C-CAA8-B04A-BB8B-607668FD4B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9999" y="1439999"/>
            <a:ext cx="10823816" cy="4820123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/>
              <a:t>Eines der beliebtesten Programmiersprachen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/>
              <a:t>Besonders für Einsteigen in Programmieren, Data Analysis und </a:t>
            </a:r>
            <a:r>
              <a:rPr lang="de-DE" err="1"/>
              <a:t>Machine</a:t>
            </a:r>
            <a:r>
              <a:rPr lang="de-DE"/>
              <a:t> Learning beliebt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/>
              <a:t>Vorteile:</a:t>
            </a:r>
          </a:p>
          <a:p>
            <a:pPr marL="1143000" lvl="1" indent="-457200"/>
            <a:r>
              <a:rPr lang="de-DE"/>
              <a:t>Weniger Formelle Struktur </a:t>
            </a:r>
          </a:p>
          <a:p>
            <a:pPr marL="1143000" lvl="1" indent="-457200"/>
            <a:r>
              <a:rPr lang="de-DE"/>
              <a:t>Code ist lesbarer</a:t>
            </a:r>
          </a:p>
          <a:p>
            <a:pPr marL="1143000" lvl="1" indent="-457200"/>
            <a:r>
              <a:rPr lang="de-DE"/>
              <a:t>Dynamische Typisierung </a:t>
            </a:r>
          </a:p>
        </p:txBody>
      </p:sp>
      <p:pic>
        <p:nvPicPr>
          <p:cNvPr id="5" name="Picture 4" descr="Icon">
            <a:extLst>
              <a:ext uri="{FF2B5EF4-FFF2-40B4-BE49-F238E27FC236}">
                <a16:creationId xmlns:a16="http://schemas.microsoft.com/office/drawing/2014/main" id="{665C9558-4D7D-0B9C-173B-3E876A3E3A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578321" y="522107"/>
            <a:ext cx="1210988" cy="132704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CB3411-F5FD-7738-590A-C7B8B2D0006D}"/>
              </a:ext>
            </a:extLst>
          </p:cNvPr>
          <p:cNvSpPr txBox="1"/>
          <p:nvPr/>
        </p:nvSpPr>
        <p:spPr>
          <a:xfrm>
            <a:off x="2966874" y="6858000"/>
            <a:ext cx="62582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>
                <a:hlinkClick r:id="rId3" tooltip="https://el.wikipedia.org/wiki/Python"/>
              </a:rPr>
              <a:t>This Photo</a:t>
            </a:r>
            <a:r>
              <a:rPr lang="de-DE" sz="900"/>
              <a:t> by Unknown Author is licensed under </a:t>
            </a:r>
            <a:r>
              <a:rPr lang="de-DE" sz="900">
                <a:hlinkClick r:id="rId4" tooltip="https://creativecommons.org/licenses/by-sa/3.0/"/>
              </a:rPr>
              <a:t>CC BY-SA</a:t>
            </a:r>
            <a:endParaRPr lang="de-DE" sz="900"/>
          </a:p>
        </p:txBody>
      </p:sp>
    </p:spTree>
    <p:extLst>
      <p:ext uri="{BB962C8B-B14F-4D97-AF65-F5344CB8AC3E}">
        <p14:creationId xmlns:p14="http://schemas.microsoft.com/office/powerpoint/2010/main" val="2637064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95374C86-8665-5C4C-808A-49ABDCDFB7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/>
              <a:t>Jupyter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7CEC2C5-71BE-5149-91F0-9CDDEC2324D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de-DE"/>
              <a:t> Interaktive Programmierumgebung für Data Science und wissenschaftliches Rechnen</a:t>
            </a:r>
          </a:p>
          <a:p>
            <a:r>
              <a:rPr lang="de-DE"/>
              <a:t>Unterstützt eine Vielzahl an Programmiersprachen </a:t>
            </a:r>
          </a:p>
          <a:p>
            <a:pPr marL="0" indent="0">
              <a:buNone/>
            </a:pPr>
            <a:endParaRPr lang="de-DE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554CB10-CD96-56BA-1B88-91D6BB1559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29180" y="215184"/>
            <a:ext cx="1802820" cy="208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185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98E6BBE-973A-2B3A-1CD7-1C9CFF74D4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/>
              <a:t>Anweisungen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7984E4-4302-1DF3-3FAD-9D119A6FAB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/>
              <a:t>Anweisung entweder mit Keywords oder Funktionen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/>
              <a:t>Geregelter Aufbau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2D2AC60-C316-7BFB-C3DD-1E27A9AB1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8247" y="1440000"/>
            <a:ext cx="3620005" cy="58110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0FDCF69-6D3A-E389-F4DA-B551B0FD9B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8247" y="3982667"/>
            <a:ext cx="2343477" cy="55252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B7A787C-871E-63CD-8E48-CC3DD8FB23C2}"/>
              </a:ext>
            </a:extLst>
          </p:cNvPr>
          <p:cNvSpPr txBox="1"/>
          <p:nvPr/>
        </p:nvSpPr>
        <p:spPr>
          <a:xfrm>
            <a:off x="4552515" y="2700278"/>
            <a:ext cx="19514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Was soll gemacht werden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AACAEE-69CE-EC07-5D30-3315C3ED5072}"/>
              </a:ext>
            </a:extLst>
          </p:cNvPr>
          <p:cNvSpPr txBox="1"/>
          <p:nvPr/>
        </p:nvSpPr>
        <p:spPr>
          <a:xfrm>
            <a:off x="7831355" y="2679466"/>
            <a:ext cx="2633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Womit soll es gemacht werden (Parameter)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675B310-230B-71CE-F95E-C19B84D23265}"/>
              </a:ext>
            </a:extLst>
          </p:cNvPr>
          <p:cNvCxnSpPr>
            <a:stCxn id="9" idx="0"/>
          </p:cNvCxnSpPr>
          <p:nvPr/>
        </p:nvCxnSpPr>
        <p:spPr>
          <a:xfrm flipV="1">
            <a:off x="5528247" y="2011638"/>
            <a:ext cx="975731" cy="6886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FBEAAA7-7C12-111F-0BDD-1BC33511A4B7}"/>
              </a:ext>
            </a:extLst>
          </p:cNvPr>
          <p:cNvCxnSpPr>
            <a:stCxn id="9" idx="2"/>
          </p:cNvCxnSpPr>
          <p:nvPr/>
        </p:nvCxnSpPr>
        <p:spPr>
          <a:xfrm>
            <a:off x="5528247" y="3346609"/>
            <a:ext cx="975731" cy="6265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39E5E69-37D6-95A8-CC75-6BA27A00FAA7}"/>
              </a:ext>
            </a:extLst>
          </p:cNvPr>
          <p:cNvCxnSpPr>
            <a:cxnSpLocks/>
            <a:stCxn id="10" idx="0"/>
          </p:cNvCxnSpPr>
          <p:nvPr/>
        </p:nvCxnSpPr>
        <p:spPr>
          <a:xfrm flipH="1" flipV="1">
            <a:off x="8095785" y="2011638"/>
            <a:ext cx="1052467" cy="6678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2F9A7A4-D816-7E84-1B09-2B37C665200E}"/>
              </a:ext>
            </a:extLst>
          </p:cNvPr>
          <p:cNvCxnSpPr>
            <a:stCxn id="10" idx="2"/>
          </p:cNvCxnSpPr>
          <p:nvPr/>
        </p:nvCxnSpPr>
        <p:spPr>
          <a:xfrm flipH="1">
            <a:off x="7136780" y="3325797"/>
            <a:ext cx="2011472" cy="9005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1098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8FCD1AE-0A7D-79D5-3E66-056E1289AA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e-DE"/>
              <a:t>Grundlegende Anweisungen: </a:t>
            </a:r>
            <a:r>
              <a:rPr lang="de-DE" err="1"/>
              <a:t>Built</a:t>
            </a:r>
            <a:r>
              <a:rPr lang="de-DE"/>
              <a:t>-in </a:t>
            </a:r>
            <a:r>
              <a:rPr lang="de-DE" err="1"/>
              <a:t>functions</a:t>
            </a:r>
            <a:r>
              <a:rPr lang="de-DE"/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E54F1F-99EA-1F33-47E8-7273D73F32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0000" y="1440000"/>
            <a:ext cx="9862029" cy="5297684"/>
          </a:xfrm>
        </p:spPr>
        <p:txBody>
          <a:bodyPr numCol="4"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abs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bool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chr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complex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dict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enumerate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float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format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help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id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input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int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iter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len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list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max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/>
              <a:t>min()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/>
              <a:t>open()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ord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pow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print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range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reversed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round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set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/>
              <a:t>slice()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sorted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str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sum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 err="1"/>
              <a:t>tuple</a:t>
            </a:r>
            <a:r>
              <a:rPr lang="de-DE" sz="2000"/>
              <a:t>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000"/>
              <a:t>type()</a:t>
            </a:r>
          </a:p>
        </p:txBody>
      </p:sp>
    </p:spTree>
    <p:extLst>
      <p:ext uri="{BB962C8B-B14F-4D97-AF65-F5344CB8AC3E}">
        <p14:creationId xmlns:p14="http://schemas.microsoft.com/office/powerpoint/2010/main" val="1995393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1006</Words>
  <Application>Microsoft Office PowerPoint</Application>
  <PresentationFormat>Widescreen</PresentationFormat>
  <Paragraphs>218</Paragraphs>
  <Slides>31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Calibri Light</vt:lpstr>
      <vt:lpstr>Wingdings</vt:lpstr>
      <vt:lpstr>Office Theme</vt:lpstr>
      <vt:lpstr>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FH Vorarlberg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Nonye Okolo</dc:creator>
  <cp:lastModifiedBy>Nonye Okolo</cp:lastModifiedBy>
  <cp:revision>1</cp:revision>
  <dcterms:created xsi:type="dcterms:W3CDTF">2023-09-13T12:02:47Z</dcterms:created>
  <dcterms:modified xsi:type="dcterms:W3CDTF">2023-09-19T23:11:39Z</dcterms:modified>
</cp:coreProperties>
</file>