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94" r:id="rId3"/>
    <p:sldId id="295" r:id="rId4"/>
    <p:sldId id="308" r:id="rId5"/>
    <p:sldId id="322" r:id="rId6"/>
    <p:sldId id="296" r:id="rId7"/>
    <p:sldId id="309" r:id="rId8"/>
    <p:sldId id="323" r:id="rId9"/>
    <p:sldId id="297" r:id="rId10"/>
    <p:sldId id="298" r:id="rId11"/>
    <p:sldId id="299" r:id="rId12"/>
    <p:sldId id="324" r:id="rId13"/>
    <p:sldId id="325" r:id="rId14"/>
    <p:sldId id="326" r:id="rId15"/>
    <p:sldId id="327" r:id="rId16"/>
    <p:sldId id="328" r:id="rId17"/>
    <p:sldId id="300" r:id="rId18"/>
    <p:sldId id="310" r:id="rId19"/>
    <p:sldId id="301" r:id="rId20"/>
    <p:sldId id="311" r:id="rId21"/>
    <p:sldId id="312" r:id="rId22"/>
    <p:sldId id="302" r:id="rId23"/>
    <p:sldId id="303" r:id="rId24"/>
    <p:sldId id="313" r:id="rId25"/>
    <p:sldId id="304" r:id="rId26"/>
    <p:sldId id="320" r:id="rId27"/>
    <p:sldId id="321" r:id="rId28"/>
    <p:sldId id="314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12D5D59-AA4D-4D61-8C53-CF375B576C6D}" v="6" dt="2023-09-19T15:38:50.63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35" Type="http://schemas.microsoft.com/office/2015/10/relationships/revisionInfo" Target="revisionInfo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onye Okolo" userId="a8bf7b16b38715fb" providerId="LiveId" clId="{A12D5D59-AA4D-4D61-8C53-CF375B576C6D}"/>
    <pc:docChg chg="addSld modSld">
      <pc:chgData name="Nonye Okolo" userId="a8bf7b16b38715fb" providerId="LiveId" clId="{A12D5D59-AA4D-4D61-8C53-CF375B576C6D}" dt="2023-09-19T15:38:50.628" v="12"/>
      <pc:docMkLst>
        <pc:docMk/>
      </pc:docMkLst>
      <pc:sldChg chg="addSp">
        <pc:chgData name="Nonye Okolo" userId="a8bf7b16b38715fb" providerId="LiveId" clId="{A12D5D59-AA4D-4D61-8C53-CF375B576C6D}" dt="2023-09-19T12:48:13.668" v="5"/>
        <pc:sldMkLst>
          <pc:docMk/>
          <pc:sldMk cId="934211999" sldId="299"/>
        </pc:sldMkLst>
        <pc:inkChg chg="add">
          <ac:chgData name="Nonye Okolo" userId="a8bf7b16b38715fb" providerId="LiveId" clId="{A12D5D59-AA4D-4D61-8C53-CF375B576C6D}" dt="2023-09-19T12:48:13.668" v="5"/>
          <ac:inkMkLst>
            <pc:docMk/>
            <pc:sldMk cId="934211999" sldId="299"/>
            <ac:inkMk id="4" creationId="{3A1C47DC-2469-1264-6367-465F43EB9605}"/>
          </ac:inkMkLst>
        </pc:inkChg>
      </pc:sldChg>
      <pc:sldChg chg="addSp">
        <pc:chgData name="Nonye Okolo" userId="a8bf7b16b38715fb" providerId="LiveId" clId="{A12D5D59-AA4D-4D61-8C53-CF375B576C6D}" dt="2023-09-19T15:38:50.628" v="12"/>
        <pc:sldMkLst>
          <pc:docMk/>
          <pc:sldMk cId="1810702106" sldId="303"/>
        </pc:sldMkLst>
        <pc:inkChg chg="add">
          <ac:chgData name="Nonye Okolo" userId="a8bf7b16b38715fb" providerId="LiveId" clId="{A12D5D59-AA4D-4D61-8C53-CF375B576C6D}" dt="2023-09-19T15:38:50.628" v="12"/>
          <ac:inkMkLst>
            <pc:docMk/>
            <pc:sldMk cId="1810702106" sldId="303"/>
            <ac:inkMk id="4" creationId="{26E57496-D904-63C2-E92C-2614EE39B0EA}"/>
          </ac:inkMkLst>
        </pc:inkChg>
      </pc:sldChg>
      <pc:sldChg chg="addSp">
        <pc:chgData name="Nonye Okolo" userId="a8bf7b16b38715fb" providerId="LiveId" clId="{A12D5D59-AA4D-4D61-8C53-CF375B576C6D}" dt="2023-09-19T11:21:29.552" v="0"/>
        <pc:sldMkLst>
          <pc:docMk/>
          <pc:sldMk cId="1212232680" sldId="308"/>
        </pc:sldMkLst>
        <pc:inkChg chg="add">
          <ac:chgData name="Nonye Okolo" userId="a8bf7b16b38715fb" providerId="LiveId" clId="{A12D5D59-AA4D-4D61-8C53-CF375B576C6D}" dt="2023-09-19T11:21:29.552" v="0"/>
          <ac:inkMkLst>
            <pc:docMk/>
            <pc:sldMk cId="1212232680" sldId="308"/>
            <ac:inkMk id="3" creationId="{93643A6A-2BEA-0DDC-12BD-617B6A90C48D}"/>
          </ac:inkMkLst>
        </pc:inkChg>
      </pc:sldChg>
      <pc:sldChg chg="addSp">
        <pc:chgData name="Nonye Okolo" userId="a8bf7b16b38715fb" providerId="LiveId" clId="{A12D5D59-AA4D-4D61-8C53-CF375B576C6D}" dt="2023-09-19T11:48:48.947" v="3"/>
        <pc:sldMkLst>
          <pc:docMk/>
          <pc:sldMk cId="1721978833" sldId="309"/>
        </pc:sldMkLst>
        <pc:inkChg chg="add">
          <ac:chgData name="Nonye Okolo" userId="a8bf7b16b38715fb" providerId="LiveId" clId="{A12D5D59-AA4D-4D61-8C53-CF375B576C6D}" dt="2023-09-19T11:48:48.947" v="3"/>
          <ac:inkMkLst>
            <pc:docMk/>
            <pc:sldMk cId="1721978833" sldId="309"/>
            <ac:inkMk id="2" creationId="{C6973F77-A083-5D9D-73A1-D052EBD54530}"/>
          </ac:inkMkLst>
        </pc:inkChg>
      </pc:sldChg>
      <pc:sldChg chg="addSp">
        <pc:chgData name="Nonye Okolo" userId="a8bf7b16b38715fb" providerId="LiveId" clId="{A12D5D59-AA4D-4D61-8C53-CF375B576C6D}" dt="2023-09-19T15:38:50.628" v="12"/>
        <pc:sldMkLst>
          <pc:docMk/>
          <pc:sldMk cId="3154976858" sldId="313"/>
        </pc:sldMkLst>
        <pc:inkChg chg="add">
          <ac:chgData name="Nonye Okolo" userId="a8bf7b16b38715fb" providerId="LiveId" clId="{A12D5D59-AA4D-4D61-8C53-CF375B576C6D}" dt="2023-09-19T15:38:50.628" v="12"/>
          <ac:inkMkLst>
            <pc:docMk/>
            <pc:sldMk cId="3154976858" sldId="313"/>
            <ac:inkMk id="2" creationId="{7C1D6D05-520D-38F1-54E6-0BDE8663CFAD}"/>
          </ac:inkMkLst>
        </pc:inkChg>
      </pc:sldChg>
      <pc:sldChg chg="addSp new">
        <pc:chgData name="Nonye Okolo" userId="a8bf7b16b38715fb" providerId="LiveId" clId="{A12D5D59-AA4D-4D61-8C53-CF375B576C6D}" dt="2023-09-19T11:38:47.997" v="2"/>
        <pc:sldMkLst>
          <pc:docMk/>
          <pc:sldMk cId="3430004675" sldId="322"/>
        </pc:sldMkLst>
        <pc:inkChg chg="add">
          <ac:chgData name="Nonye Okolo" userId="a8bf7b16b38715fb" providerId="LiveId" clId="{A12D5D59-AA4D-4D61-8C53-CF375B576C6D}" dt="2023-09-19T11:38:47.997" v="2"/>
          <ac:inkMkLst>
            <pc:docMk/>
            <pc:sldMk cId="3430004675" sldId="322"/>
            <ac:inkMk id="4" creationId="{6AC1E372-598A-A69C-3385-6171146685A2}"/>
          </ac:inkMkLst>
        </pc:inkChg>
      </pc:sldChg>
      <pc:sldChg chg="addSp new">
        <pc:chgData name="Nonye Okolo" userId="a8bf7b16b38715fb" providerId="LiveId" clId="{A12D5D59-AA4D-4D61-8C53-CF375B576C6D}" dt="2023-09-19T12:48:13.668" v="5"/>
        <pc:sldMkLst>
          <pc:docMk/>
          <pc:sldMk cId="789732079" sldId="323"/>
        </pc:sldMkLst>
        <pc:inkChg chg="add">
          <ac:chgData name="Nonye Okolo" userId="a8bf7b16b38715fb" providerId="LiveId" clId="{A12D5D59-AA4D-4D61-8C53-CF375B576C6D}" dt="2023-09-19T12:48:13.668" v="5"/>
          <ac:inkMkLst>
            <pc:docMk/>
            <pc:sldMk cId="789732079" sldId="323"/>
            <ac:inkMk id="4" creationId="{9EDCBD2B-7903-7724-14E4-5DBAE46826E8}"/>
          </ac:inkMkLst>
        </pc:inkChg>
      </pc:sldChg>
      <pc:sldChg chg="addSp new">
        <pc:chgData name="Nonye Okolo" userId="a8bf7b16b38715fb" providerId="LiveId" clId="{A12D5D59-AA4D-4D61-8C53-CF375B576C6D}" dt="2023-09-19T13:18:39.148" v="9"/>
        <pc:sldMkLst>
          <pc:docMk/>
          <pc:sldMk cId="1469387115" sldId="324"/>
        </pc:sldMkLst>
        <pc:inkChg chg="add">
          <ac:chgData name="Nonye Okolo" userId="a8bf7b16b38715fb" providerId="LiveId" clId="{A12D5D59-AA4D-4D61-8C53-CF375B576C6D}" dt="2023-09-19T13:18:39.148" v="9"/>
          <ac:inkMkLst>
            <pc:docMk/>
            <pc:sldMk cId="1469387115" sldId="324"/>
            <ac:inkMk id="4" creationId="{26B9A3A0-1CAF-4B6E-B05A-F8475888F26D}"/>
          </ac:inkMkLst>
        </pc:inkChg>
      </pc:sldChg>
      <pc:sldChg chg="addSp new">
        <pc:chgData name="Nonye Okolo" userId="a8bf7b16b38715fb" providerId="LiveId" clId="{A12D5D59-AA4D-4D61-8C53-CF375B576C6D}" dt="2023-09-19T13:18:39.148" v="9"/>
        <pc:sldMkLst>
          <pc:docMk/>
          <pc:sldMk cId="2697833134" sldId="325"/>
        </pc:sldMkLst>
        <pc:inkChg chg="add">
          <ac:chgData name="Nonye Okolo" userId="a8bf7b16b38715fb" providerId="LiveId" clId="{A12D5D59-AA4D-4D61-8C53-CF375B576C6D}" dt="2023-09-19T13:18:39.148" v="9"/>
          <ac:inkMkLst>
            <pc:docMk/>
            <pc:sldMk cId="2697833134" sldId="325"/>
            <ac:inkMk id="4" creationId="{813C5197-2EAD-B962-42FA-D44AEC7A6003}"/>
          </ac:inkMkLst>
        </pc:inkChg>
      </pc:sldChg>
      <pc:sldChg chg="addSp new">
        <pc:chgData name="Nonye Okolo" userId="a8bf7b16b38715fb" providerId="LiveId" clId="{A12D5D59-AA4D-4D61-8C53-CF375B576C6D}" dt="2023-09-19T13:18:39.148" v="9"/>
        <pc:sldMkLst>
          <pc:docMk/>
          <pc:sldMk cId="1739591938" sldId="326"/>
        </pc:sldMkLst>
        <pc:inkChg chg="add">
          <ac:chgData name="Nonye Okolo" userId="a8bf7b16b38715fb" providerId="LiveId" clId="{A12D5D59-AA4D-4D61-8C53-CF375B576C6D}" dt="2023-09-19T13:18:39.148" v="9"/>
          <ac:inkMkLst>
            <pc:docMk/>
            <pc:sldMk cId="1739591938" sldId="326"/>
            <ac:inkMk id="4" creationId="{E40AC7A6-EA58-A091-00BF-A817122EF662}"/>
          </ac:inkMkLst>
        </pc:inkChg>
      </pc:sldChg>
      <pc:sldChg chg="addSp new">
        <pc:chgData name="Nonye Okolo" userId="a8bf7b16b38715fb" providerId="LiveId" clId="{A12D5D59-AA4D-4D61-8C53-CF375B576C6D}" dt="2023-09-19T15:38:50.628" v="12"/>
        <pc:sldMkLst>
          <pc:docMk/>
          <pc:sldMk cId="3429305939" sldId="327"/>
        </pc:sldMkLst>
        <pc:inkChg chg="add">
          <ac:chgData name="Nonye Okolo" userId="a8bf7b16b38715fb" providerId="LiveId" clId="{A12D5D59-AA4D-4D61-8C53-CF375B576C6D}" dt="2023-09-19T15:38:50.628" v="12"/>
          <ac:inkMkLst>
            <pc:docMk/>
            <pc:sldMk cId="3429305939" sldId="327"/>
            <ac:inkMk id="4" creationId="{BBDD95D3-B474-0CD3-9164-C25195179260}"/>
          </ac:inkMkLst>
        </pc:inkChg>
      </pc:sldChg>
      <pc:sldChg chg="addSp new">
        <pc:chgData name="Nonye Okolo" userId="a8bf7b16b38715fb" providerId="LiveId" clId="{A12D5D59-AA4D-4D61-8C53-CF375B576C6D}" dt="2023-09-19T15:38:50.628" v="12"/>
        <pc:sldMkLst>
          <pc:docMk/>
          <pc:sldMk cId="328547790" sldId="328"/>
        </pc:sldMkLst>
        <pc:inkChg chg="add">
          <ac:chgData name="Nonye Okolo" userId="a8bf7b16b38715fb" providerId="LiveId" clId="{A12D5D59-AA4D-4D61-8C53-CF375B576C6D}" dt="2023-09-19T15:38:50.628" v="12"/>
          <ac:inkMkLst>
            <pc:docMk/>
            <pc:sldMk cId="328547790" sldId="328"/>
            <ac:inkMk id="4" creationId="{9D294F4C-4AB3-C20B-EA1B-171E093C045B}"/>
          </ac:inkMkLst>
        </pc:inkChg>
      </pc:sldChg>
    </pc:docChg>
  </pc:docChgLst>
  <pc:docChgLst>
    <pc:chgData name="Nonye Okolo" userId="a8bf7b16b38715fb" providerId="LiveId" clId="{0BF2867B-1972-4BEE-A2D2-71A60F1B3B21}"/>
    <pc:docChg chg="custSel addSld delSld modSld">
      <pc:chgData name="Nonye Okolo" userId="a8bf7b16b38715fb" providerId="LiveId" clId="{0BF2867B-1972-4BEE-A2D2-71A60F1B3B21}" dt="2023-09-13T11:58:04.354" v="526" actId="20577"/>
      <pc:docMkLst>
        <pc:docMk/>
      </pc:docMkLst>
      <pc:sldChg chg="new del">
        <pc:chgData name="Nonye Okolo" userId="a8bf7b16b38715fb" providerId="LiveId" clId="{0BF2867B-1972-4BEE-A2D2-71A60F1B3B21}" dt="2023-09-13T09:16:38.856" v="2" actId="47"/>
        <pc:sldMkLst>
          <pc:docMk/>
          <pc:sldMk cId="3327969993" sldId="256"/>
        </pc:sldMkLst>
      </pc:sldChg>
      <pc:sldChg chg="modSp add mod">
        <pc:chgData name="Nonye Okolo" userId="a8bf7b16b38715fb" providerId="LiveId" clId="{0BF2867B-1972-4BEE-A2D2-71A60F1B3B21}" dt="2023-09-13T09:16:43.679" v="4" actId="20577"/>
        <pc:sldMkLst>
          <pc:docMk/>
          <pc:sldMk cId="132938715" sldId="257"/>
        </pc:sldMkLst>
        <pc:spChg chg="mod">
          <ac:chgData name="Nonye Okolo" userId="a8bf7b16b38715fb" providerId="LiveId" clId="{0BF2867B-1972-4BEE-A2D2-71A60F1B3B21}" dt="2023-09-13T09:16:43.679" v="4" actId="20577"/>
          <ac:spMkLst>
            <pc:docMk/>
            <pc:sldMk cId="132938715" sldId="257"/>
            <ac:spMk id="9" creationId="{ADD29C7A-9B9E-3347-BCDB-DA01E91E5E10}"/>
          </ac:spMkLst>
        </pc:spChg>
      </pc:sldChg>
      <pc:sldChg chg="add">
        <pc:chgData name="Nonye Okolo" userId="a8bf7b16b38715fb" providerId="LiveId" clId="{0BF2867B-1972-4BEE-A2D2-71A60F1B3B21}" dt="2023-09-13T09:17:27.318" v="5"/>
        <pc:sldMkLst>
          <pc:docMk/>
          <pc:sldMk cId="1857437048" sldId="294"/>
        </pc:sldMkLst>
      </pc:sldChg>
      <pc:sldChg chg="add">
        <pc:chgData name="Nonye Okolo" userId="a8bf7b16b38715fb" providerId="LiveId" clId="{0BF2867B-1972-4BEE-A2D2-71A60F1B3B21}" dt="2023-09-13T09:17:40.830" v="6"/>
        <pc:sldMkLst>
          <pc:docMk/>
          <pc:sldMk cId="4054459262" sldId="295"/>
        </pc:sldMkLst>
      </pc:sldChg>
      <pc:sldChg chg="add">
        <pc:chgData name="Nonye Okolo" userId="a8bf7b16b38715fb" providerId="LiveId" clId="{0BF2867B-1972-4BEE-A2D2-71A60F1B3B21}" dt="2023-09-13T09:18:09.985" v="8"/>
        <pc:sldMkLst>
          <pc:docMk/>
          <pc:sldMk cId="2671876607" sldId="296"/>
        </pc:sldMkLst>
      </pc:sldChg>
      <pc:sldChg chg="add">
        <pc:chgData name="Nonye Okolo" userId="a8bf7b16b38715fb" providerId="LiveId" clId="{0BF2867B-1972-4BEE-A2D2-71A60F1B3B21}" dt="2023-09-13T09:20:39.725" v="10"/>
        <pc:sldMkLst>
          <pc:docMk/>
          <pc:sldMk cId="1061730133" sldId="297"/>
        </pc:sldMkLst>
      </pc:sldChg>
      <pc:sldChg chg="modSp add mod">
        <pc:chgData name="Nonye Okolo" userId="a8bf7b16b38715fb" providerId="LiveId" clId="{0BF2867B-1972-4BEE-A2D2-71A60F1B3B21}" dt="2023-09-13T09:21:11.612" v="14" actId="20577"/>
        <pc:sldMkLst>
          <pc:docMk/>
          <pc:sldMk cId="783585774" sldId="298"/>
        </pc:sldMkLst>
        <pc:spChg chg="mod">
          <ac:chgData name="Nonye Okolo" userId="a8bf7b16b38715fb" providerId="LiveId" clId="{0BF2867B-1972-4BEE-A2D2-71A60F1B3B21}" dt="2023-09-13T09:21:11.612" v="14" actId="20577"/>
          <ac:spMkLst>
            <pc:docMk/>
            <pc:sldMk cId="783585774" sldId="298"/>
            <ac:spMk id="2" creationId="{9D541719-B119-1DF0-1CD6-B58C0B95C4E0}"/>
          </ac:spMkLst>
        </pc:spChg>
      </pc:sldChg>
      <pc:sldChg chg="add">
        <pc:chgData name="Nonye Okolo" userId="a8bf7b16b38715fb" providerId="LiveId" clId="{0BF2867B-1972-4BEE-A2D2-71A60F1B3B21}" dt="2023-09-13T09:21:22.569" v="15"/>
        <pc:sldMkLst>
          <pc:docMk/>
          <pc:sldMk cId="934211999" sldId="299"/>
        </pc:sldMkLst>
      </pc:sldChg>
      <pc:sldChg chg="add">
        <pc:chgData name="Nonye Okolo" userId="a8bf7b16b38715fb" providerId="LiveId" clId="{0BF2867B-1972-4BEE-A2D2-71A60F1B3B21}" dt="2023-09-13T09:21:31.979" v="16"/>
        <pc:sldMkLst>
          <pc:docMk/>
          <pc:sldMk cId="2348945869" sldId="300"/>
        </pc:sldMkLst>
      </pc:sldChg>
      <pc:sldChg chg="add">
        <pc:chgData name="Nonye Okolo" userId="a8bf7b16b38715fb" providerId="LiveId" clId="{0BF2867B-1972-4BEE-A2D2-71A60F1B3B21}" dt="2023-09-13T09:21:51.331" v="18"/>
        <pc:sldMkLst>
          <pc:docMk/>
          <pc:sldMk cId="3224347555" sldId="301"/>
        </pc:sldMkLst>
      </pc:sldChg>
      <pc:sldChg chg="modSp add mod">
        <pc:chgData name="Nonye Okolo" userId="a8bf7b16b38715fb" providerId="LiveId" clId="{0BF2867B-1972-4BEE-A2D2-71A60F1B3B21}" dt="2023-09-13T11:58:04.354" v="526" actId="20577"/>
        <pc:sldMkLst>
          <pc:docMk/>
          <pc:sldMk cId="142011294" sldId="302"/>
        </pc:sldMkLst>
        <pc:spChg chg="mod">
          <ac:chgData name="Nonye Okolo" userId="a8bf7b16b38715fb" providerId="LiveId" clId="{0BF2867B-1972-4BEE-A2D2-71A60F1B3B21}" dt="2023-09-13T11:58:04.354" v="526" actId="20577"/>
          <ac:spMkLst>
            <pc:docMk/>
            <pc:sldMk cId="142011294" sldId="302"/>
            <ac:spMk id="3" creationId="{41934C3D-AED7-97C5-AEF6-749456C223DB}"/>
          </ac:spMkLst>
        </pc:spChg>
      </pc:sldChg>
      <pc:sldChg chg="add">
        <pc:chgData name="Nonye Okolo" userId="a8bf7b16b38715fb" providerId="LiveId" clId="{0BF2867B-1972-4BEE-A2D2-71A60F1B3B21}" dt="2023-09-13T09:26:21.678" v="30"/>
        <pc:sldMkLst>
          <pc:docMk/>
          <pc:sldMk cId="1810702106" sldId="303"/>
        </pc:sldMkLst>
      </pc:sldChg>
      <pc:sldChg chg="modSp add">
        <pc:chgData name="Nonye Okolo" userId="a8bf7b16b38715fb" providerId="LiveId" clId="{0BF2867B-1972-4BEE-A2D2-71A60F1B3B21}" dt="2023-09-13T11:56:58.419" v="407" actId="20577"/>
        <pc:sldMkLst>
          <pc:docMk/>
          <pc:sldMk cId="193062232" sldId="304"/>
        </pc:sldMkLst>
        <pc:spChg chg="mod">
          <ac:chgData name="Nonye Okolo" userId="a8bf7b16b38715fb" providerId="LiveId" clId="{0BF2867B-1972-4BEE-A2D2-71A60F1B3B21}" dt="2023-09-13T11:56:58.419" v="407" actId="20577"/>
          <ac:spMkLst>
            <pc:docMk/>
            <pc:sldMk cId="193062232" sldId="304"/>
            <ac:spMk id="3" creationId="{89736B73-CD64-242F-20F5-579110505A58}"/>
          </ac:spMkLst>
        </pc:spChg>
      </pc:sldChg>
      <pc:sldChg chg="add">
        <pc:chgData name="Nonye Okolo" userId="a8bf7b16b38715fb" providerId="LiveId" clId="{0BF2867B-1972-4BEE-A2D2-71A60F1B3B21}" dt="2023-09-13T09:17:53.718" v="7"/>
        <pc:sldMkLst>
          <pc:docMk/>
          <pc:sldMk cId="1212232680" sldId="308"/>
        </pc:sldMkLst>
      </pc:sldChg>
      <pc:sldChg chg="add">
        <pc:chgData name="Nonye Okolo" userId="a8bf7b16b38715fb" providerId="LiveId" clId="{0BF2867B-1972-4BEE-A2D2-71A60F1B3B21}" dt="2023-09-13T09:18:23.560" v="9"/>
        <pc:sldMkLst>
          <pc:docMk/>
          <pc:sldMk cId="1721978833" sldId="309"/>
        </pc:sldMkLst>
      </pc:sldChg>
      <pc:sldChg chg="add">
        <pc:chgData name="Nonye Okolo" userId="a8bf7b16b38715fb" providerId="LiveId" clId="{0BF2867B-1972-4BEE-A2D2-71A60F1B3B21}" dt="2023-09-13T09:21:41.289" v="17"/>
        <pc:sldMkLst>
          <pc:docMk/>
          <pc:sldMk cId="3577706128" sldId="310"/>
        </pc:sldMkLst>
      </pc:sldChg>
      <pc:sldChg chg="add">
        <pc:chgData name="Nonye Okolo" userId="a8bf7b16b38715fb" providerId="LiveId" clId="{0BF2867B-1972-4BEE-A2D2-71A60F1B3B21}" dt="2023-09-13T09:21:59.387" v="19"/>
        <pc:sldMkLst>
          <pc:docMk/>
          <pc:sldMk cId="172904615" sldId="311"/>
        </pc:sldMkLst>
      </pc:sldChg>
      <pc:sldChg chg="modSp new mod">
        <pc:chgData name="Nonye Okolo" userId="a8bf7b16b38715fb" providerId="LiveId" clId="{0BF2867B-1972-4BEE-A2D2-71A60F1B3B21}" dt="2023-09-13T11:55:40.765" v="406" actId="27636"/>
        <pc:sldMkLst>
          <pc:docMk/>
          <pc:sldMk cId="746097232" sldId="312"/>
        </pc:sldMkLst>
        <pc:spChg chg="mod">
          <ac:chgData name="Nonye Okolo" userId="a8bf7b16b38715fb" providerId="LiveId" clId="{0BF2867B-1972-4BEE-A2D2-71A60F1B3B21}" dt="2023-09-13T09:22:24.426" v="28" actId="20577"/>
          <ac:spMkLst>
            <pc:docMk/>
            <pc:sldMk cId="746097232" sldId="312"/>
            <ac:spMk id="2" creationId="{0D132829-E03A-8272-E40D-4E3ED6FA19B9}"/>
          </ac:spMkLst>
        </pc:spChg>
        <pc:spChg chg="mod">
          <ac:chgData name="Nonye Okolo" userId="a8bf7b16b38715fb" providerId="LiveId" clId="{0BF2867B-1972-4BEE-A2D2-71A60F1B3B21}" dt="2023-09-13T11:55:40.765" v="406" actId="27636"/>
          <ac:spMkLst>
            <pc:docMk/>
            <pc:sldMk cId="746097232" sldId="312"/>
            <ac:spMk id="3" creationId="{AB59DA86-0071-5EDA-9154-CEC29B0FC817}"/>
          </ac:spMkLst>
        </pc:spChg>
      </pc:sldChg>
      <pc:sldChg chg="add">
        <pc:chgData name="Nonye Okolo" userId="a8bf7b16b38715fb" providerId="LiveId" clId="{0BF2867B-1972-4BEE-A2D2-71A60F1B3B21}" dt="2023-09-13T09:26:33.517" v="31"/>
        <pc:sldMkLst>
          <pc:docMk/>
          <pc:sldMk cId="3154976858" sldId="313"/>
        </pc:sldMkLst>
      </pc:sldChg>
      <pc:sldChg chg="add">
        <pc:chgData name="Nonye Okolo" userId="a8bf7b16b38715fb" providerId="LiveId" clId="{0BF2867B-1972-4BEE-A2D2-71A60F1B3B21}" dt="2023-09-13T09:27:21.571" v="34"/>
        <pc:sldMkLst>
          <pc:docMk/>
          <pc:sldMk cId="565896094" sldId="314"/>
        </pc:sldMkLst>
      </pc:sldChg>
      <pc:sldChg chg="modSp add mod">
        <pc:chgData name="Nonye Okolo" userId="a8bf7b16b38715fb" providerId="LiveId" clId="{0BF2867B-1972-4BEE-A2D2-71A60F1B3B21}" dt="2023-09-13T11:42:17.487" v="38" actId="20577"/>
        <pc:sldMkLst>
          <pc:docMk/>
          <pc:sldMk cId="2809201104" sldId="320"/>
        </pc:sldMkLst>
        <pc:spChg chg="mod">
          <ac:chgData name="Nonye Okolo" userId="a8bf7b16b38715fb" providerId="LiveId" clId="{0BF2867B-1972-4BEE-A2D2-71A60F1B3B21}" dt="2023-09-13T11:42:17.487" v="38" actId="20577"/>
          <ac:spMkLst>
            <pc:docMk/>
            <pc:sldMk cId="2809201104" sldId="320"/>
            <ac:spMk id="3" creationId="{94A062F8-D2C6-2B11-0C7D-F734BE1CA7D0}"/>
          </ac:spMkLst>
        </pc:spChg>
      </pc:sldChg>
      <pc:sldChg chg="add">
        <pc:chgData name="Nonye Okolo" userId="a8bf7b16b38715fb" providerId="LiveId" clId="{0BF2867B-1972-4BEE-A2D2-71A60F1B3B21}" dt="2023-09-13T11:42:37.932" v="39"/>
        <pc:sldMkLst>
          <pc:docMk/>
          <pc:sldMk cId="3888438769" sldId="321"/>
        </pc:sldMkLst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8176" units="cm"/>
          <inkml:channel name="Y" type="integer" max="1024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616.13562" units="1/cm"/>
          <inkml:channelProperty channel="Y" name="resolution" value="620.6060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9-19T11:14:49.802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9">
        <inkml:traceFormat>
          <inkml:channel name="X" type="integer" max="4047" units="cm"/>
          <inkml:channel name="Y" type="integer" max="2280" units="cm"/>
          <inkml:channel name="T" type="integer" max="2.14748E9" units="dev"/>
        </inkml:traceFormat>
        <inkml:channelProperties>
          <inkml:channelProperty channel="X" name="resolution" value="137.18645" units="1/cm"/>
          <inkml:channelProperty channel="Y" name="resolution" value="138.18182" units="1/cm"/>
          <inkml:channelProperty channel="T" name="resolution" value="1" units="1/dev"/>
        </inkml:channelProperties>
      </inkml:inkSource>
      <inkml:timestamp xml:id="ts1" timeString="2023-09-19T11:15:14.885"/>
    </inkml:context>
  </inkml:definitions>
  <inkml:trace contextRef="#ctx0" brushRef="#br0">19594 4578 595 0,'0'0'0'0,"0"0"0"16,0 0 0-16,0 0 13 0,0 0-13 0,23 6 14 15,0-12-14-15,-23 6 29 0,0 0-29 0,34-15 30 16,15 1-30-16,-49 14 42 0,0 0-42 0,55-9 42 15,6 9-42-15,-61 0 36 0,0 0-36 0,49 3 37 16,-6 9-37-16,-43-12 26 0,0 0-26 0,38 14 26 16,-15 1-26-16,-23-15 20 0,0 0-20 0,14 17 20 0,-5 3-20 15,-9-20 18-15,0 0-18 0,3 23 18 0,-12 6-18 16,9-29 13-16,0 0-13 0,-17 37 13 0,-15 1-13 16,32-38 13-16,0 0-13 0,-29 28 13 0,15-5-13 15,14-23 13-15,0 0-13 0,-6 9 14 0,6-9-14 16,0 0 12-16,0 0-12 0,11 20 13 0,13-2-13 15,-24-18 11-15,0 0-11 0,31 20 12 0,18 3-12 16,-49-23 10-16,0 0-10 0,55 29 11 0,3-4-11 16,-58-25 9-16,0 0-9 0,52 35 10 0,-15-12-10 0,-37-23 9 15,0 0-9-15,38 29 10 0,-6 0-10 0,-32-29 9 16,0 0-9-16,23 31 9 0,-18 12-9 0,-5-43 12 16,0 0-12-16,-3 44 12 0,-20 7-12 0,23-51 15 15,0 0-15-15,-37 38 15 0,-12 2-15 0,49-40 18 16,0 0-18-16,-55 35 18 0,-3-12-18 0,58-23 27 0,0 0-27 15,-52 14 28-15,18-8-28 0,34-6 20 0,0 0-20 16,-23-20 20-16,23-32-20 0,0 52 17 0,0 0-17 16,14-61 17-16,27-5-17 0,2 0-982 0</inkml:trace>
  <inkml:trace contextRef="#ctx0" brushRef="#br0" timeOffset="2409.15">22031 4440 337 0,'0'0'0'0,"0"0"0"0,0 0 0 15,0 0 10-15,0 0-10 0,21-32 10 0,-21 32-10 16,0 0 32-16,0 0-32 0,3-14 33 0,-3 14-33 16,0 0 43-16,0 0-43 0,0 0 44 0,-12 0-44 15,12 0 36-15,0 0-36 0,-17 0 37 0,-9 5-37 16,26-5 24-16,0 0-24 0,-38 12 24 0,-8 17-24 0,46-29 23 16,0 0-23-16,-43 43 23 0,5 14-23 0,38-57 20 15,0 0-20-15,-34 67 20 0,2 7-20 0,32-74 18 16,0 0-18-16,-29 75 19 0,3-6-19 0,26-69 20 15,0 0-20-15,-23 72 20 0,11 0-20 0,12-72 16 0,0 0-16 16,6 78 17-16,14 8-17 0,-20-86 14 0,0 0-14 16,52 75 15-16,44-37-15 0,-96-38 14 0,0 0-14 15,112 5 15-15,27-42-15 0,-139 37 14 0,0 0-14 16,138-58 15-16,-11-2-15 0,-127 60 14 0,0 0-14 16,110-63 15-16,-4-1-15 0,-106 64 24 0,0 0-24 15,81-57 24-15,-35 11-24 0,-46 46 33 0,0 0-33 16,6-52 33-16,-43-6-33 0,37 58 37 0,0 0-37 15,-64-69 37-15,-25 3-37 0,89 66 33 0,0 0-33 0,-87-49 34 16,-5 26-34-16,92 23 36 0,0 0-36 0,-93 6 36 16,-13 20-36-16,106-26 31 0,0 0-31 0,-93 40 32 15,36 12-32-15,57-52 26 0,0 0-26 0,-38 37 26 16,27-19-26-16,-4 2-978 0</inkml:trace>
  <inkml:trace contextRef="#ctx0" brushRef="#br0" timeOffset="5428.83">20015 6469 729 0,'0'0'0'0,"0"0"0"16,0 0 0-16,0 0 28 0,0 0-28 0,0 0 28 16,0 0-28-16,0 0 65 0,0 0-65 0,0 0 65 0,0 0-65 15,0 0 65-15,0 0-65 0,26-14 66 0,3 11-66 16,-29 3 57-16,0 0-57 0,28-6 58 0,10 3-58 16,-38 3 32-16,0 0-32 0,40 3 33 0,-8 3-33 15,-32-6 21-15,0 0-21 0,29 14 21 0,-6 1-21 16,-23-15 20-16,0 0-20 0,6 37 21 0,2 23-21 15,-8-60 18-15,0 0-18 0,-11 81 19 0,-6 0-19 0,17-81 17 16,0 0-17-16,-29 86 18 0,3 0-18 16,26-86 21-16,0 0-21 0,-35 72 22 0,9-14-22 0,26-58 24 15,0 0-24-15,-17 46 25 0,2 6-25 0,15-52 22 16,0 0-22-16,-17 37 23 0,14-8-23 0,3-29 21 0,0 0-21 16,3 14 21-16,14-2-21 0,-17-12 29 0,0 0-29 15,18 11 29-15,11-8-29 0,-29-3 28 0,0 0-28 16,34 6 28-16,15-6-28 0,-49 0 27 0,0 0-27 15,49 0 27-15,0 0-27 0,-49 0 26 0,0 0-26 16,55-9 26-16,-6-2-26 0,-49 11 22 0,0 0-22 16,44-12 23-16,-7 7-23 0,-37 5 20 0,0 0-20 15,32-9 21-15,-18 9-21 0,-14 0 13 0,0 0-13 16,12 0 13-16,-12 0-13 0,0 0 7 0,0 0-7 0,11 3 7 16,-11-3-7-16,0 0-1370 0</inkml:trace>
  <inkml:trace contextRef="#ctx0" brushRef="#br0" timeOffset="7047.8">22144 6319 684 0,'0'0'0'16,"0"0"0"-16,0 0 0 0,0 0 23 0,0 0-23 15,0 0 24-15,0 32-24 0,0-32 61 0,0 0-61 0,6 26 62 16,-3 26-62-16,-3-52 68 0,0 0-68 0,5 75 68 15,-2 34-68-15,-3-109 44 0,0 0-44 0,0 127 45 16,6-15-45-16,-6-112 27 0,0 0-27 0,-6 95 27 16,3-15-27-16,3-80 20 0,0 0-20 0,-8 61 20 15,11-29-20-15,-3-32 15 0,0 0-15 0,8 23 16 16,12-9-16-16,-20-14 11 0,0 0-11 0,29-3 11 0,12-23-11 16,-1 0-860-16</inkml:trace>
  <inkml:trace contextRef="#ctx0" brushRef="#br0" timeOffset="7309.3">22571 6230 830 0,'0'0'0'0,"0"0"0"0,0 17 0 0,0-17-1 16,0 0 1-16,0 18 0 0,0-1 0 0,0-17 4 15,0 0-4-15,0 32 5 0,0 25-5 0,0-57 12 0,0 0-12 16,0 81 12-16,6 22-12 0,-6-103 13 0,0 0-13 15,11 104 14-15,-5 0-14 0,-6-104 15 0,0 0-15 16,0 80 16-16,0-28-16 0,0-52 12 0,0 0-12 16,0 40 13-16,0 1-13 0,0-41 11 0,0 0-11 15,0 31 11-15,12-13-11 0,-1-1-666 0</inkml:trace>
  <inkml:trace contextRef="#ctx0" brushRef="#br0" timeOffset="7465.6">22398 6719 639 0,'0'0'0'0,"0"0"0"15,6-8 0-15,-6 8 0 0,0 0 0 0,0 0 0 16,14-9 0-16,-14 9-6 0,0 0 6 0,23 0-5 16,3 0 5-16,-26 0 2 0,0 0-2 0,43 0 2 0,9 9-2 15,-52-9 9-15,0 0-9 0,55 8 10 0,-17 7-10 16,-38-15 18-16,0 0-18 0,31 14 19 0,-16-8-19 15,-4 3-456-15</inkml:trace>
  <inkml:trace contextRef="#ctx0" brushRef="#br0" timeOffset="10617.6">22317 8760 931 0,'0'0'0'0,"0"0"0"16,0-14 0-16,0 14 45 0,0 0-45 0,0 0 46 16,0 0-46-16,0 0 23 0,0 0-23 0,0-6 23 15,0 6-23-15,0 0 46 0,0 0-46 0,-6 15 46 16,-17 22-46-16,23-37 38 0,0 0-38 0,-34 60 38 15,-1 18-38-15,35-78 30 0,0 0-30 0,-46 84 31 16,-15-10-31-16,61-74 32 0,0 0-32 0,-57 81 32 0,5-9-32 16,52-72 31-16,0 0-31 0,-29 72 32 0,20-9-32 15,9-63 29-15,0 0-29 0,32 58 29 0,26 11-29 16,-58-69 24-16,0 0-24 0,80 52 25 0,4-21-25 16,-84-31 26-16,0 0-26 0,92 15 27 0,6-15-27 15,-98 0 25-15,0 0-25 0,104-9 26 0,17 1-26 16,-121 8 25-16,0 0-25 0,101-21 26 0,-28 4-26 15,-73 17 22-15,0 0-22 0,46-20 23 0,-23 11-23 16,-23 9 6-16,0 0-6 0,0 0 7 0,-44-23-7 0,4 3-1248 16</inkml:trace>
  <inkml:trace contextRef="#ctx0" brushRef="#br0" timeOffset="19411.18">1144 6221 714 0,'0'0'0'0,"0"0"46"0,0 0-46 16,31-11 46-16,18-1-46 0,-49 12 51 0,0 0-51 0,61-14 52 15,14 0-52-15,-75 14 40 0,0 0-40 0,72 0 41 16,-8 0-41-16,-64 0 42 0,0 0-42 0,52 0 43 16,-26 8-43-16,-26-8 32 0,0 0-32 0,5 20 32 15,-10 3-32-15,5-23 26 0,0 0-26 0,-24 38 27 16,-30 22-27-16,54-60 20 0,0 0-20 0,-67 81 20 0,-5 25-20 16,72-106 22-16,0 0-22 0,-72 118 23 15,23-2-23-15,49-116 23 0,0 0-23 0,-32 86 23 0,18-31-23 16,14-55 26-16,0 0-26 0,0 28 26 0,14-13-26 15,-14-15 23-15,0 0-23 0,41 0 24 0,34-15-24 16,-75 15 23-16,0 0-23 0,92-23 24 0,6 0-24 16,-98 23 21-16,0 0-21 0,87-28 21 0,-21-1-21 15,-66 29 17-15,0 0-17 0,55-15 17 0,-18 15-17 16,-37 0 1-16,0 0-1 0,26 9 2 0,-11-9-2 16,-1 6-1101-16</inkml:trace>
  <inkml:trace contextRef="#ctx0" brushRef="#br0" timeOffset="20012.22">2791 6184 718 0,'0'0'0'0,"0"0"0"0,-9 14 0 0,9-14 0 15,0 0 0-15,0 0 1 0,-23 9-1 0,23-9 2 0,0 0-2 16,-14 9 3-16,-9 5-3 0,23-14 13 0,0 0-13 16,-26 29 14-16,-15 5-14 0,41-34 29 0,0 0-29 15,-37 46 30-15,8 15-30 0,29-61 46 0,0 0-46 16,-32 72 46-16,6 26-46 0,26-98 50 0,0 0-50 16,-17 95 51-16,11-12-51 0,6-83 51 0,0 0-51 15,12 61 51-15,11-7-51 0,-23-54 42 0,0 0-42 16,40 41 43-16,21-24-43 0,-61-17 35 0,0 0-35 15,78 11 35-15,26-5-35 0,-104-6 28 0,0 0-28 0,109 3 28 16,-8-3-28-16,-101 0 21 0,0 0-21 0,84-6 21 16,-35-2-21-16,-49 8 14 0,0 0-14 0,40-15 15 15,-14-2-15-15,6-6-981 0</inkml:trace>
  <inkml:trace contextRef="#ctx1" brushRef="#br0">10850 10526 0,'25'39'0,"-25"-39"0</inkml:trace>
  <inkml:trace contextRef="#ctx0" brushRef="#br0" timeOffset="26149.26">1395 8360 683 0,'0'0'0'0,"0"0"51"0,0 0-51 0,0 0 52 0,31-11-52 16,-31 11 70-16,0 0-70 0,0 0 71 0,0 0-71 15,0 0 65-15,0 0-65 0,0 0 66 0,-28 11-66 16,28-11 61-16,0 0-61 0,-32 32 61 0,-6 20-61 16,38-52 32-16,0 0-32 0,-37 54 32 0,-4 27-32 15,41-81 34-15,0 0-34 0,-37 101 34 0,5 17-34 0,32-118 29 16,0 0-29-16,-23 118 30 0,9-20-30 0,14-98 22 15,0 0-22-15,-9 83 22 0,18-8-22 0,-9-75 18 16,0 0-18-16,17 66 18 0,18-8-18 0,-35-58 12 0,0 0-12 16,49 31 13-16,17-16-13 0,-66-15 11 0,0 0-11 15,84 5 11-15,8-10-11 0,-92 5 8 0,0 0-8 16,87-15 9-16,-21-11-9 0,-66 26 8 0,0 0-8 16,49-25 8-16,-14 7-8 0,-35 18 9 0,0 0-9 15,14-23 9-15,-5 3-9 0,-9 20 9 0,0 0-9 16,-12-23 9-16,-14-9-9 0,26 32 9 0,0 0-9 15,-46-28 9-15,-20 5-9 0,66 23 10 0,0 0-10 0,-67-12 11 16,12 18-11-16,55-6 10 0,0 0-10 0,-31 8 10 16,8-2-10-16,23-6 7 0,0 0-7 0,-9 9 7 15,9-9-7-15,0 0-1170 0</inkml:trace>
  <inkml:trace contextRef="#ctx0" brushRef="#br0" timeOffset="26833.32">2575 8406 539 0,'0'0'0'0,"0"0"0"0,8 15 0 0,-8-15 13 16,0 0-13-16,0 0 14 0,9 8-14 0,-9-8 28 15,0 0-28-15,0 0 29 0,14 29-29 0,-14-29 53 16,0 0-53-16,6 29 54 0,0 23-54 0,-6-52 40 16,0 0-40-16,17 74 41 0,-2 30-41 0,-15-104 37 0,0 0-37 15,3 104 37-15,-1-1-37 0,-2-103 32 0,0 0-32 16,6 92 32-16,0-14-32 0,-6-78 34 0,0 0-34 16,0 61 34-16,9-24-34 0,-9-37 30 0,0 0-30 15,5 17 31-15,10-5-31 0,-15-12 25 0,0 0-25 16,20-9 26-16,23-20-26 0,1 1-787 0</inkml:trace>
  <inkml:trace contextRef="#ctx0" brushRef="#br0" timeOffset="27033.69">3042 8300 975 0,'0'0'0'0,"0"17"0"16,6 20 0-16,-6-37 9 0,0 0-9 0,8 55 9 0,1 17-9 15,-9-72 19-15,0 0-19 0,6 86 20 0,5 35-20 16,-11-121 40-16,0 0-40 0,12 118 41 0,-3-8-41 16,-9-110 25-16,0 0-25 0,5 92 25 0,-5-29-25 15,0-63 15-15,0 0-15 0,9 46 16 0,0-5-16 16,-1-4-836-16</inkml:trace>
  <inkml:trace contextRef="#ctx0" brushRef="#br0" timeOffset="27217.43">2791 8792 908 0,'0'0'0'0,"0"0"0"0,23-17 0 0,-23 17 0 0,0 0 0 16,38-20 0-16,8-9 0 0,-46 29 0 0,0 0 0 16,55-32 0-16,14 3 0 0,-69 29-1 0,0 0 1 15,72-23 0-15,3 18 0 0,-75 5 0 0,0 0 0 16,61 2 0-16,-24 10 0 0,1-6-621 0</inkml:trace>
  <inkml:trace contextRef="#ctx0" brushRef="#br0" timeOffset="29169.1">1230 10916 742 0,'0'0'0'16,"0"0"41"-16,0 0-41 0,43-14 41 0,18-6-41 15,-61 20 54-15,0 0-54 0,64-15 55 0,2 12-55 16,-66 3 36-16,0 0-36 0,55 0 36 0,0 6-36 16,-55-6 28-16,0 0-28 0,43 12 28 0,-20 2-28 0,-23-14 18 15,0 0-18-15,23 38 19 0,-11 34-19 0,-12-72 15 16,0 0-15-16,2 80 15 0,-16 9-15 0,14-89 11 0,0 0-11 16,-29 90 11-16,-14-16-11 0,43-74 9 15,0 0-9-15,-35 81 10 0,-2-6-10 0,37-75 12 0,0 0-12 16,-20 66 12-16,17-14-12 0,3-52 13 0,0 0-13 15,3 37 14-15,17 6-14 0,-20-43 14 0,0 0-14 16,31 38 14-16,10-15-14 0,-41-23 13 0,0 0-13 16,49 14 13-16,-3-11-13 0,-46-3 12 0,0 0-12 15,46 0 12-15,-5-3-12 0,-41 3 6 0,0 0-6 0,43-8 7 16,-11-10-7-16,-32 18 4 0,0 0-4 0,37-20 4 16,-5 0-4-16,-3 0-930 0</inkml:trace>
  <inkml:trace contextRef="#ctx0" brushRef="#br0" timeOffset="29786.14">2941 10836 785 0,'0'0'0'15,"0"0"0"-15,-17-18 0 0,17 18-1 0,0 0 1 16,-12-11-1-16,-5 5 1 0,17 6 6 0,0 0-6 0,-32 12 6 16,-11 11-6-16,43-23 19 0,0 0-19 0,-43 40 19 15,2 29-19-15,41-69 20 0,0 0-20 0,-32 84 21 16,9 11-21-16,23-95 43 0,0 0-43 0,-20 95 44 15,12-12-44-15,8-83 44 0,0 0-44 0,0 69 44 16,14 12-44-16,-14-81 40 0,0 0-40 0,32 72 40 16,28-12-40-16,-60-60 31 0,0 0-31 0,75 35 32 15,32-18-32-15,-107-17 23 0,0 0-23 0,110-3 24 0,-12-17-24 16,-98 20 18-16,0 0-18 0,81-43 18 0,-1-12-18 16,-80 55 16-16,0 0-16 0,61-63 17 0,-9-4-17 15,-52 67 14-15,0 0-14 0,32-66 14 0,-18-6-14 16,-14 72 25-16,0 0-25 0,0-69 25 0,-12-6-25 15,12 75 33-15,0 0-33 0,-23-66 34 0,-11 6-34 16,34 60 37-16,0 0-37 0,-46-49 38 0,-12 14-38 16,58 35 43-16,0 0-43 0,-69-20 44 0,-15 11-44 15,84 9 39-15,0 0-39 0,-92 0 39 0,-6 6-39 0,98-6 33 16,0 0-33-16,-73 17 34 0,27 1-34 0,0 2-1260 16</inkml:trace>
  <inkml:trace contextRef="#ctx0" brushRef="#br0" timeOffset="82855.33">15093 2779 516 0,'0'0'0'0,"0"0"0"0,0 0 0 0,0 0 9 0,0 0-9 16,-29 31 10-16,-3 4-10 0,32-35 18 0,0 0-18 16,-37 52 18-16,-15 23-18 0,52-75 20 0,0 0-20 15,-58 80 20-15,-8 1-20 0,66-81 7 0,0 0-7 0,-69 75 8 16,20-23-8-16,49-52 7 0,0 0-7 0,-26 37 8 15,11-14-8-15,6 0-421 0</inkml:trace>
  <inkml:trace contextRef="#ctx0" brushRef="#br0" timeOffset="83111.36">14810 2831 382 0,'0'0'0'0,"-14"5"0"0,-21 10 0 15,35-15 1-15,0 0-1 0,-49 31 2 0,-12 21-2 16,61-52 4-16,0 0-4 0,-66 61 4 0,-3 19-4 16,69-80 10-16,0 0-10 0,-58 81 11 0,6 2-11 15,52-83 16-15,0 0-16 0,-37 81 16 0,14-9-16 16,23-72 26-16,0 0-26 0,-12 63 26 0,18-14-26 16,-6-49 30-16,0 0-30 0,32 29 30 0,28-15-30 0,-60-14 26 15,0 0-26-15,98-5 27 0,38-18-27 0,-136 23 25 16,0 0-25-16,144-35 26 0,-20-2-26 0,-124 37 18 15,0 0-18-15,107-38 18 0,-23 9-18 0,-84 29 14 16,0 0-14-16,60-23 15 0,-31 9-15 0,6 0-486 0</inkml:trace>
  <inkml:trace contextRef="#ctx0" brushRef="#br0" timeOffset="83790.38">15546 2537 393 0,'0'0'0'0,"-15"3"0"0,-22 14 0 0,37-17-2 0,0 0 2 16,-35 9-2-16,15-3 2 0,20-6-4 0,0 0 4 15,-9 0-4-15,9 0 4 0,0 0 0 0,0 0 0 16,0 0 1-16,38-9-1 0,-38 9 6 0,0 0-6 16,46 0 6-16,18 0-6 0,-64 0 14 0,0 0-14 15,54 0 14-15,-2 14-14 0,-52-14 27 0,0 0-27 0,38 12 28 16,-6 2-28-16,-32-14 34 0,0 0-34 15,28 15 34-15,-10 5-34 0,-18-20 34 0,0 0-34 0,14 14 35 16,-5 15-35-16,-9-29 31 0,0 0-31 0,3 23 31 16,-3-9-31-16,0-14 26 0,0 0-26 0,0 18 26 15,0 2-26-15,0-20 22 0,0 0-22 0,5 23 23 16,4-6-23-16,-9-17 20 0,0 0-20 0,20 12 20 16,3-10-20-16,-23-2 16 0,0 0-16 0,29 3 17 15,-11-3-17-15,-18 0 12 0,0 0-12 0,23 9 12 0,-6 0-12 16,-17-9 10-16,0 0-10 0,20 14 11 0,-14 3-11 15,-6-17 8-15,0 0-8 0,-6 35 8 0,-17 17-8 16,23-52 8-16,0 0-8 0,-32 60 8 0,-11-8-8 16,43-52 7-16,0 0-7 0,-52 46 8 0,-3-3-8 15,55-43 7-15,0 0-7 0,-49 29 8 0,15-23-8 16,34-6 5-16,0 0-5 0,-35-15 6 0,6-22-6 16,-3-1-663-16</inkml:trace>
  <inkml:trace contextRef="#ctx0" brushRef="#br0" timeOffset="95302.42">8544 9350 673 0,'0'0'0'0,"0"0"0"15,0 0 0-15,0 0 16 0,0 0-16 0,0 0 17 0,0 0-17 16,0 0 51-16,0 0-51 0,0 0 52 0,0 0-52 15,0 0 51-15,0 0-51 0,43-3 51 0,29-14-51 16,-72 17 47-16,0 0-47 0,93-20 47 0,19-3-47 16,-112 23 28-16,0 0-28 0,110-23 29 0,-4 17-29 15,-106 6 23-15,0 0-23 0,99-17 24 0,-22 5-24 16,-77 12 27-16,0 0-27 0,61-14 28 0,-32 5-28 16,-29 9 26-16,0 0-26 0,17 3 26 0,-11 9-26 0,11-6-852 15</inkml:trace>
  <inkml:trace contextRef="#ctx0" brushRef="#br0" timeOffset="95620.68">9346 8887 841 0,'0'0'0'16,"0"0"0"-16,9 0 0 0,-9 0 5 0,0 0-5 15,23-6 6-15,5 3-6 0,-28 3 12 0,0 0-12 16,49 0 13-16,18 12-13 0,-67-12 28 0,0 0-28 0,86 20 29 15,-2 0-29-15,-84-20 32 0,0 0-32 0,81 32 32 16,5-3-32-16,-86-29 38 0,0 0-38 0,78 25 39 16,-3 4-39-16,-75-29 34 0,0 0-34 0,67 29 35 15,5 6-35-15,-72-35 31 0,0 0-31 0,46 37 31 16,-20-11-31-16,-26-26 25 0,0 0-25 0,0 40 26 16,-23 26-26-16,23-66 20 0,0 0-20 0,-35 84 20 15,-22 14-20-15,57-98 16 0,0 0-16 0,-61 103 16 16,3-8-16-16,58-95 19 0,0 0-19 0,-46 81 20 0,9-35-20 15,37-46 11-15,0 0-11 0,-24 32 11 0,13-15-11 16,11-17 6-16,0 0-6 0,6-12 6 0,14-28-6 16,3 0-992-16</inkml:trace>
  <inkml:trace contextRef="#ctx0" brushRef="#br0" timeOffset="102174.46">11841 8576 516 0,'0'0'0'0,"0"0"0"0,0 0 0 0,0 0 12 16,0 0-12-16,0 0 13 0,0 0-13 0,0 0 44 0,0 0-44 15,0 0 45-15,-46-11-45 0,46 11 46 0,0 0-46 16,-37 11 46-16,-7 12-46 0,44-23 42 0,0 0-42 16,-49 38 43-16,-2 22-43 0,51-60 26 0,0 0-26 15,-47 78 27-15,7 34-27 0,40-112 20 0,0 0-20 16,-35 112 20-16,9-17-20 0,26-95 22 0,0 0-22 15,-14 78 23-15,5-12-23 0,9-66 24 0,0 0-24 0,9 61 25 16,11-4-25-16,-20-57 25 0,0 0-25 16,49 52 25-16,20-15-25 0,-69-37 22 0,0 0-22 0,84 23 23 15,17-11-23-15,-101-12 20 0,0 0-20 0,98 0 21 16,-6-23-21-16,-92 23 19 0,0 0-19 0,75-29 19 16,-11-17-19-16,-64 46 22 0,0 0-22 0,52-43 23 15,-15-9-23-15,-37 52 23 0,0 0-23 0,26-52 23 0,-20 0-23 16,-6 52 34-16,0 0-34 0,0-66 34 15,-14-9-34-15,14 75 40 0,0 0-40 0,-23-89 41 0,-9-3-41 16,32 92 38-16,0 0-38 0,-29-78 38 0,12 27-38 16,17 51 25-16,0 0-25 0,-15-41 26 0,1 18-26 15,14 23 17-15,0 0-17 0,-15-11 18 0,-2 5-18 16,17 6 12-16,0 0-12 0,-26 0 12 0,20 3-12 16,-8 0-1136-16</inkml:trace>
  <inkml:trace contextRef="#ctx0" brushRef="#br0" timeOffset="103241.86">11328 8518 673 0,'0'0'0'16,"0"0"0"-16,-29 15 0 0,29-15 16 0,0 0-16 0,-37 14 17 15,-15 9-17-15,52-23 20 0,0 0-20 0,-58 38 20 16,-3 22-20-16,61-60 12 0,0 0-12 0,-57 89 12 16,8 32-12-16,49-121 12 0,0 0-12 0,-47 121 12 15,7-26-12-15,40-95 11 0,0 0-11 0,-20 78 11 16,14-29-11-16,6-49 12 0,0 0-12 0,26 40 13 15,46-2-13-15,-72-38 11 0,0 0-11 0,84 31 12 16,8-14-12-16,-92-17 8 0,0 0-8 0,101 15 8 0,3-1-8 16,6 4-600-16</inkml:trace>
  <inkml:trace contextRef="#ctx0" brushRef="#br0" timeOffset="104042.92">12404 9399 438 0,'0'0'0'0,"0"0"0"0,20-14 0 0,-20 14 7 0,0 0-7 15,15-9 7-15,8-2-7 0,-23 11 9 0,0 0-9 16,31-12 9-16,13 1-9 0,-44 11 8 0,0 0-8 16,49-3 8-16,-12-3-8 0,-37 6 11 0,0 0-11 15,23 0 12-15,-8 6-12 0,-15-6 14 0,0 0-14 0,8 11 14 16,-8 30-14-16,0-41 12 0,0 0-12 0,-8 60 12 16,-21 12-12-16,29-72 13 0,0 0-13 0,-35 84 13 15,1-10-13-15,34-74 13 0,0 0-13 0,-41 72 14 16,18-26-14-16,23-46 22 0,0 0-22 0,-14 35 23 15,5-12-23-15,9-23 24 0,0 0-24 0,12 11 24 16,22 1-24-16,-34-12 25 0,0 0-25 0,46 6 25 16,15-12-25-16,-61 6 22 0,0 0-22 0,55-9 23 15,-9-2-23-15,-46 11 14 0,0 0-14 0,40-12 14 0,-5 7-14 16,-35 5 7-16,0 0-7 0,38-6 8 0,-7 12-8 16,-2-6-574-16</inkml:trace>
  <inkml:trace contextRef="#ctx0" brushRef="#br0" timeOffset="104792.99">13826 9022 606 0,'0'0'0'0,"6"29"0"16,9 26 0-16,-15-55 3 0,0 0-3 0,11 63 3 15,-8-3-3-15,-3-60 8 0,0 0-8 0,9 58 8 0,-9-15-8 16,0-43-8-16,0 0 8 0,11 41-7 0,9 2 7 16,3-6-400-16</inkml:trace>
  <inkml:trace contextRef="#ctx0" brushRef="#br0" timeOffset="104959.99">13757 9158 740 0,'0'0'0'0,"0"0"0"0,9 17 0 0,-9-17 1 16,0 0-1-16,20 8 1 0,20-22-1 0,-40 14 1 16,0 0-1-16,55-14 2 0,29-9-2 0,-84 23 0 15,0 0 0-15,89-21 0 0,-5 7 0 0,-84 14-1 0,0 0 1 16,69-3-1-16,-17 6 1 0,-6 3-498 0</inkml:trace>
  <inkml:trace contextRef="#ctx0" brushRef="#br0" timeOffset="105862.6">15615 8668 505 0,'0'0'0'0,"0"0"0"0,0 0 0 15,0 0 42-15,0 0-42 0,0 0 42 0,0 0-42 16,0 0 41-16,0 0-41 0,0 0 41 0,29-17-41 15,-29 17 25-15,0 0-25 0,40-14 26 0,12-15-26 16,-52 29 12-16,0 0-12 0,58-23 13 0,11 14-13 16,-69 9 6-16,0 0-6 0,67-9 6 0,-7 12-6 15,-60-3 4-15,0 0-4 0,41 15 4 0,-21-1-4 16,-20-14 2-16,0 0-2 0,0 29 3 0,-20 23-3 0,20-52 2 16,0 0-2-16,-26 66 2 0,-6 17-2 0,32-83 1 15,0 0-1-15,-26 84 2 0,9-21-2 0,17-63 2 16,0 0-2-16,-6 46 3 0,12-14-3 0,-6-32 3 0,0 0-3 15,23 14 4-15,31-8-4 0,-54-6 3 0,0 0-3 16,70 6 4-16,10-6-4 0,-80 0 4 0,0 0-4 16,73 0 4-16,-13 14-4 0,-60-14 3 0,0 0-3 15,43 17 4-15,-19 4-4 0,-24-21 4 0,0 0-4 16,0 23 4-16,-12 14-4 0,12-37 6 0,0 0-6 16,-26 35 6-16,-29-1-6 0,55-34 6 0,0 0-6 0,-75 35 7 15,-17-7-7-15,92-28 11 0,0 0-11 0,-98 23 12 16,20-14-12-16,78-9 17 0,0 0-17 0,-58 0 18 15,26-9-18-15,32 9 14 0,0 0-14 0,-17-14 14 16,17-3-14-16,0 0-639 0</inkml:trace>
  <inkml:trace contextRef="#ctx0" brushRef="#br0" timeOffset="106229.57">16758 8421 449 0,'0'0'0'0,"0"0"0"0,8 26 0 0,-8-26-6 0,0 0 6 16,6 25-6-16,0-7 6 0,-6-18 0 0,0 0 0 15,8 34 0-15,-8 27 0 0,0-61 2 0,0 0-2 16,6 86 2-16,3 26-2 0,-9-112 14 0,0 0-14 16,8 113 14-16,-2-7-14 0,-6-106 29 0,0 0-29 15,-6 84 29-15,6-24-29 0,0-60 25 0,0 0-25 0,0 37 26 16,6-14-26-16,-6-23 19 0,0 0-19 0,15 23 19 15,16 6-19-15,-2 0-402 0</inkml:trace>
  <inkml:trace contextRef="#ctx0" brushRef="#br0" timeOffset="106429.27">17193 8268 718 0,'0'0'0'0,"0"20"0"0,3 29 0 16,-3-49 0-16,0 0 0 0,0 69 1 0,0 6-1 16,0-75-1-16,0 0 1 0,0 95-1 0,-3 37 1 15,3-132 8-15,0 0-8 0,0 139 8 0,0-7-8 16,0-132 17-16,0 0-17 0,0 107 17 0,0-24-17 16,0-83 20-16,0 0-20 0,9 66 20 0,11-5-20 0,3-7-546 15</inkml:trace>
  <inkml:trace contextRef="#ctx0" brushRef="#br0" timeOffset="106579.29">16919 8942 303 0,'0'0'0'16,"0"0"0"-16,26 5 0 0,-26-5-1 0,0 0 1 15,32 0-1-15,14-8 1 0,-46 8-8 0,0 0 8 0,52-15-8 16,6 7 8-16,-1 2-154 0</inkml:trace>
  <inkml:trace contextRef="#ctx0" brushRef="#br0" timeOffset="107079.32">17378 9057 371 0,'0'0'0'0,"0"0"0"0,11 17 0 15,-11-17 0-15,0 0 0 0,0 0 0 0,0 0 0 16,0 0 1-16,0 0-1 0,0 0 1 0,23-3-1 16,-23 3 1-16,0 0-1 0,18-6 2 0,2-2-2 15,-20 8 3-15,0 0-3 0,12-3 3 0,-12 3-3 16,0 0 5-16,0 0-5 0,11 6 5 0,1-1-5 16,-12-5 5-16,0 0-5 0,14 3 6 0,0-3-6 0,-14 0 6 15,0 0-6-15,15 0 7 0,-15 0-7 0,0 0 7 16,0 0-7-16,23 12 7 0,-12 2-7 0,-11-14 7 15,0 0-7-15,21 12 7 0,-7-7-7 0,-14-5 9 16,0 0-9-16,0 0 9 0,15 6-9 0,-15-6 16 0,0 0-16 16,0 0 16-16,0 23-16 0,0-23 31 0,0 0-31 15,0 15 31-15,0-15-31 0,0 0 37 0,0 0-37 16,-6 14 37-16,-3 0-37 0,9-14 46 0,0 0-46 16,-14 23 47-16,-7 6-47 0,21-29 41 0,0 0-41 15,-20 38 42-15,-14-1-42 0,34-37 38 0,0 0-38 16,-26 32 38-16,14-9-38 0,12-23 32 0,0 0-32 15,-6 17 33-15,12 0-33 0,-6-17 29 0,0 0-29 0,12 18 29 16,2-1-29-16,-14-17 24 0,0 0-24 0,17 17 24 16,15 0-24-16,-32-17 21 0,0 0-21 0,35 18 22 15,8 2-22-15,-43-20 17 0,0 0-17 0,46 14 17 16,-11-11-17-16,-35-3 14 0,0 0-14 0,32-6 15 16,-4-8-15-16,-28 14 4 0,0 0-4 0,26-14 4 15,3 8-4-15,-29 6 1 0,0 0-1 0,23-3 2 0,-8-3-2 16,8 3-818-16</inkml:trace>
  <inkml:trace contextRef="#ctx0" brushRef="#br0" timeOffset="107562.54">18157 8475 684 0,'0'0'0'15,"0"0"0"-15,-9 12 0 0,9-12 2 0,0 0-2 16,-14 8 2-16,5 7-2 0,9-15 4 0,0 0-4 16,-14 23 5-16,-9 20-5 0,23-43 14 0,0 0-14 15,-29 61 14-15,6 19-14 0,23-80 26 0,0 0-26 16,-15 89 27-16,9 3-27 0,6-92 36 0,0 0-36 15,0 93 37-15,18-24-37 0,-18-69 37 0,0 0-37 0,26 57 37 16,11-19-37-16,-37-38 33 0,0 0-33 0,52 23 34 16,17-6-34-16,-69-17 27 0,0 0-27 0,84 6 27 15,-3-12-27-15,-81 6 20 0,0 0-20 0,86-17 21 16,-13-6-21-16,-73 23 14 0,0 0-14 0,66-38 15 16,-11-14-15-16,-55 52 16 0,0 0-16 0,43-60 16 15,-11-6-16-15,-32 66 22 0,0 0-22 0,23-78 22 0,-15-5-22 16,-8 83 31-16,0 0-31 0,-5-75 31 15,-10 17-31-15,15 58 45 0,0 0-45 0,-11-46 46 0,-12 9-46 16,23 37 48-16,0 0-48 0,-29-29 48 0,0 6-48 16,29 23 42-16,0 0-42 0,-32-15 42 0,-5 10-42 15,37 5 38-15,0 0-38 0,-38-6 39 0,4 9-39 16,34-3 27-16,0 0-27 0,-29 3 27 0,11-3-27 16,18 0 11-16,0 0-11 0,-20 5 11 0,-26 10-11 0,6 2-1199 15</inkml:trace>
  <inkml:trace contextRef="#ctx0" brushRef="#br0" timeOffset="127619.32">22121 12079 729 0,'0'0'0'0,"0"0"0"15,14 17 0-15,-14-17 20 0,0 0-20 0,0 0 21 16,15 9-21-16,-15-9 42 0,0 0-42 0,-6-11 43 16,0-4-43-16,6 15 45 0,0 0-45 0,-14-26 45 15,2 0-45-15,12 26 31 0,0 0-31 0,-17-20 31 0,-3-3-31 16,20 23 24-16,0 0-24 0,-20-20 25 0,-4 9-25 16,24 11 23-16,0 0-23 0,-28-3 24 0,-1 8-24 15,29-5 28-15,0 0-28 0,-38 21 28 0,-14 10-28 16,52-31 29-16,0 0-29 0,-46 49 30 0,14 12-30 15,32-61 28-15,0 0-28 0,-31 57 29 0,8 6-29 16,23-63 27-16,0 0-27 0,-21 72 27 0,19-2-27 16,2-70 31-16,0 0-31 0,0 63 31 0,8-17-31 15,-8-46 31-15,0 0-31 0,9 43 32 0,2-14-32 0,-11-29 26 16,0 0-26-16,26 23 27 0,-3-3-27 16,-23-20 18-16,0 0-18 0,23 17 19 0,3-17-19 0,-26 0 15 15,0 0-15-15,35-5 16 0,-9-4-16 0,-26 9 4 0,0 0-4 16,29-14 5-16,0-4-5 0,-29 18 0 0,0 0 0 15,23-17 0-15,-6 5 0 0,-17 12-6 0,0 0 6 16,12-5-6-16,5-1 6 0,-8 3-1119 0</inkml:trace>
  <inkml:trace contextRef="#ctx0" brushRef="#br0" timeOffset="128167.35">22167 12027 639 0,'0'0'0'0,"0"0"0"0,-9 15 0 16,9-15-9-16,0 0 9 0,0 0-9 0,-17 11 9 0,17-11-21 15,0 0 21-15,-11-3-20 0,-15-5 20 0,26 8-1 16,0 0 1-16,-41 0-1 0,12 3 1 0,29-3 5 16,0 0-5-16,-43 11 6 0,-12 12-6 0,55-23 33 15,0 0-33-15,-60 38 33 0,8 13-33 0,52-51 56 0,0 0-56 16,-41 67 57-16,1 16-57 0,40-83 53 0,0 0-53 15,-26 101 54-15,17 2-54 0,9-103 66 0,0 0-66 16,6 93 67-16,9-30-67 0,-15-63 57 0,0 0-57 16,37 43 58-16,29-8-58 0,-66-35 49 0,0 0-49 15,84 14 49-15,20-17-49 0,-104 3 39 0,0 0-39 16,92-20 39-16,1-12-39 0,-93 32 30 0,0 0-30 16,66-54 30-16,-6-24-30 0,-60 78 24 0,0 0-24 0,44-89 25 15,-13-6-25-15,-31 95 18 0,0 0-18 0,18-90 19 16,-18 16-19-16,0 74 21 0,0 0-21 0,-20-67 22 15,-15-5-22-15,35 72 22 0,0 0-22 0,-38-54 23 16,-2 13-23-16,40 41 25 0,0 0-25 0,-46-20 26 16,-12 20-26-16,58 0 28 0,0 0-28 0,-57 12 28 15,7 8-28-15,50-20 27 0,0 0-27 0,-31 23 27 0,8-6-27 16,23-17 10-16,0 0-10 0,0 12 10 0,11 8-10 16,1-3-1226-16</inkml:trace>
  <inkml:trace contextRef="#ctx0" brushRef="#br0" timeOffset="134322.54">20860 13910 639 0,'0'0'0'0,"0"0"0"0,0 0 0 0,0 0 17 16,0 0-17-16,0 0 17 0,0 0-17 0,0 0 51 0,0 0-51 15,0 0 52-15,0 0-52 0,0 0 66 0,0 0-66 16,-20 57 66-16,5-10-66 0,15-47 51 0,0 0-51 16,-14 63 52-16,-9 15-52 0,23-78 30 0,0 0-30 15,-32 77 31-15,-11 7-31 0,43-84 27 0,0 0-27 16,-40 92 28-16,-1 23-28 0,41-115 25 0,0 0-25 16,-20 118 25-16,20-6-25 0,0-112 19 0,0 0-19 0,17 92 20 15,21-31-20-15,-38-61 16 0,0 0-16 16,52 37 16-16,17-17-16 0,-69-20 13 0,0 0-13 0,63-2 14 15,7-21-14-15,-70 23 12 0,0 0-12 0,57-41 12 16,-10-13-12-16,-47 54 10 0,0 0-10 0,31-72 11 16,-22-12-11-16,-9 84 10 0,0 0-10 0,-6-75 10 15,-11 29-10-15,17 46 9 0,0 0-9 0,-32-23 10 16,-14 23-10-16,46 0 9 0,0 0-9 0,-64 23 9 0,13 32-9 16,51-55 3-16,0 0-3 0,-49 60 3 15,14-8-3-15,35-52 0 0,0 0 0 0,-12 40 1 0,33-17-1 16,-7 0-978-16</inkml:trace>
  <inkml:trace contextRef="#ctx0" brushRef="#br0" timeOffset="134656.56">21677 13979 841 0,'0'0'0'0,"0"11"0"15,5 18 0-15,-5-29 17 0,0 0-17 0,3 46 17 16,-3 26-17-16,0-72 47 0,0 0-47 0,-3 78 47 15,0 3-47-15,3-81 49 0,0 0-49 0,-2 83 49 16,-7 9-49-16,9-92 29 0,0 0-29 0,-9 104 29 16,9 14-29-16,0-118 17 0,0 0-17 0,-3 98 17 15,0-44-17-15,3-54 11 0,0 0-11 0,6 26 12 16,26-26-12-16,-3 0-827 0</inkml:trace>
  <inkml:trace contextRef="#ctx0" brushRef="#br0" timeOffset="134856.29">22167 13875 796 0,'0'0'0'0,"6"12"0"0,2 22 0 16,-8-34 8-16,0 0-8 0,6 55 9 0,-3 20-9 0,-3-75 32 16,0 0-32-16,0 86 32 0,-6 4-32 0,6-90 45 15,0 0-45-15,-3 92 46 0,-5 0-46 0,8-92 34 16,0 0-34-16,-15 98 35 0,7 14-35 0,8-112 27 15,0 0-27-15,-12 95 28 0,9-49-28 0,-8 6-759 0</inkml:trace>
  <inkml:trace contextRef="#ctx0" brushRef="#br0" timeOffset="135023.59">21835 14583 897 0,'0'0'0'0,"12"0"0"16,17 0 0-16,-29 0 21 0,0 0-21 0,52-5 22 15,17-7-22-15,-69 12 44 0,0 0-44 0,72-14 44 16,17-3-44-16,-89 17 10 0,0 0-10 0,96-12 10 16,7 12-10-16,-103 0 0 0,0 0 0 0,84 6 0 15,-38 0 0-15,6-1-726 0</inkml:trace>
  <inkml:trace contextRef="#ctx0" brushRef="#br0" timeOffset="148940.87">10214 8680 841 0,'0'0'0'0,"0"0"0"0,0 0 0 16,0 0 37-16,0 0-37 0,0 0 37 0,0 0-37 0,0 0 78 15,0 0-78-15,29-23 79 0,-29 23-79 0,0 0 90 16,0 0-90-16,23-15 90 0,9 4-90 0,-32 11 58 16,0 0-58-16,43-12 58 0,6 6-58 0,-49 6 42 0,0 0-42 15,44-5 42-15,2 10-42 0,-46-5 31 0,0 0-31 16,31 9 32-16,1 6-32 0,-32-15 18 0,0 0-18 16,29 20 19-16,-9 6-19 0,-20-26 18 0,0 0-18 15,12 49 19-15,-6 17-19 0,-6-66 17 0,0 0-17 16,-6 80 17-16,0 4-17 0,6-84 14 0,0 0-14 15,-12 80 15-15,-8-16-15 0,20-64 11 0,0 0-11 16,-17 57 11-16,-6-11-11 0,23-46 10 0,0 0-10 0,-15 41 10 16,-2-4-10-16,17-37 8 0,0 0-8 0,-6 23 8 15,6-6-8-15,0-17 7 0,0 0-7 0,-5 15 8 16,2-4-8-16,3-11 6 0,0 0-6 0,0 23 6 16,0 3-6-16,0-26 7 0,0 0-7 0,0 26 8 15,8-3-8-15,-8-23 7 0,0 0-7 0,6 15 8 16,11 5-8-16,-17-20 9 0,0 0-9 0,15 20 10 15,-9-9-10-15,-6-11 11 0,0 0-11 0,17 0 11 0,9-11-11 16,-26 11 10-16,0 0-10 0,29-12 11 0,0 7-11 16,-29 5 10-16,0 0-10 0,14-3 11 0,-2 3-11 15,-12 0 8-15,0 0-8 0,11 0 8 0,-11 0-8 16,0 0 9-16,0 0-9 0,17-3 10 0,-17 3-10 16,0 0 9-16,0 0-9 0,15 6 9 0,-15-6-9 15,0 0 6-15,0 0-6 0,0 0 6 0,17 0-6 16,3 0-1377-16</inkml:trace>
  <inkml:trace contextRef="#ctx0" brushRef="#br0" timeOffset="159916.47">20482 11642 662 0,'0'0'0'0,"0"0"0"0,0 0 0 15,0 0 24-15,0 0-24 0,0 0 25 0,0 0-25 16,0 0 67-16,0 0-67 0,0 0 67 0,0 0-67 0,0 0 70 15,0 0-70-15,0 0 70 0,0 0-70 0,0 0 53 0,0 0-53 16,46 11 53-16,15-14-53 0,-61 3 33 16,0 0-33-16,69-5 34 0,-8-4-34 0,-61 9 29 0,0 0-29 15,55-9 29-15,-12 3-29 0,-43 6 26 0,0 0-26 16,40 6 27-16,-2 6-27 0,-38-12 22 0,0 0-22 16,23 26 23-16,-3 20-23 0,-20-46 20 0,0 0-20 15,17 60 21-15,-8 9-21 0,-9-69 18 0,0 0-18 16,3 69 19-16,-6-8-19 0,3-61 24 0,0 0-24 15,-9 72 25-15,-8 5-25 0,17-77 25 0,0 0-25 0,-12 90 25 16,-5 13-25-16,17-103 27 0,0 0-27 0,-14 92 28 16,8-28-28-16,6-64 29 0,0 0-29 0,0 49 30 15,0-21-30-15,0-28 23 0,0 0-23 0,-3 15 23 16,3-15-23-16,0 0 18 0,0 0-18 0,0 0 19 16,14-12-19-16,7 1-1206 0</inkml:trace>
  <inkml:trace contextRef="#ctx0" brushRef="#br0" timeOffset="160099.47">20779 12065 1087 0,'0'0'0'0,"0"0"0"0,9 20 0 15,-9-20 20-15,0 0-20 0,3 14 21 0,-3-14-21 16,0 0 42-16,0 0-42 0,9 12 43 0,-9-12-43 16,0 0 34-16,0 0-34 0,25 0 35 0,13 0-35 15,-38 0 18-15,0 0-18 0,49-3 18 0,12-6-18 16,-61 9 11-16,0 0-11 0,60-5 12 0,4 5-12 15,-64 0 13-15,0 0-13 0,69 0 13 0,0 0-13 0,0 0-966 16</inkml:trace>
  <inkml:trace contextRef="#ctx0" brushRef="#br0" timeOffset="165653.03">20312 9169 975 0,'0'0'0'0,"0"0"0"0,0 0 0 16,0 0-10-16,0 0 10 0,0 0-10 0,0 0 10 15,0 0-45-15,0 0 45 0,0 0-44 0,32 14 44 0,-32-14 3 16,0 0-3-16,43-11 3 0,20 8-3 0,-63 3 23 15,0 0-23-15,55 0 23 0,-17 0-23 0,-38 0 60 16,0 0-60-16,23 6 61 0,-17 2-61 0,-6-8 74 0,0 0-74 16,0 26 74-16,-21 23-74 0,21-49 54 0,0 0-54 15,-31 66 54-15,-27 24-54 0,58-90 35 0,0 0-35 16,-55 103 35-16,3 7-35 0,52-110 29 0,0 0-29 16,-43 98 30-16,17-38-30 0,26-60 29 0,0 0-29 15,-12 43 29-15,15-14-29 0,-3-29 27 0,0 0-27 16,21 14 27-16,19-2-27 0,-40-12 26 0,0 0-26 15,60 6 26-15,16-1-26 0,-76-5 30 0,0 0-30 16,92 0 31-16,-9 3-31 0,-83-3 31 0,0 0-31 0,73 12 31 16,-30-9-31-16,-43-3 15 0,0 0-15 0,35 0 16 15,-1 5-16-15,-34-5 4 0,0 0-4 0,32 0 5 16,-9-8-5-16,0 5-1254 0</inkml:trace>
  <inkml:trace contextRef="#ctx0" brushRef="#br0" timeOffset="200071.16">4727 8645 785 0,'0'0'0'0,"0"0"0"0,0 0 0 16,0 0 25-16,0 0-25 0,0 0 26 0,0 0-26 15,0 0 72-15,0 0-72 0,0 0 73 0,0 0-73 16,0 0 69-16,0 0-69 0,-32 0 70 0,-5 23-70 0,37-23 58 16,0 0-58-16,-47 40 59 0,-13 27-59 15,60-67 33-15,0 0-33 0,-64 72 34 0,4 11-34 0,60-83 26 16,0 0-26-16,-61 84 26 0,9-4-26 0,52-80 22 15,0 0-22-15,-31 78 22 0,5 3-22 0,26-81 15 16,0 0-15-16,0 74 16 0,17-7-16 0,-17-67 13 0,0 0-13 16,37 63 13-16,24-3-13 0,-61-60 9 0,0 0-9 15,69 44 10-15,15-13-10 0,-84-31 10 0,0 0-10 16,75 15 10-16,-3-21-10 0,-72 6 4 0,0 0-4 16,55-12 5-16,-18 1-5 0,-37 11 0 0,0 0 0 15,32-20 0-15,6-15 0 0,-4 1-1069 0</inkml:trace>
  <inkml:trace contextRef="#ctx0" brushRef="#br0" timeOffset="200542.31">4932 9419 718 0,'0'0'0'0,"0"0"0"0,0 0 0 0,0 0-6 0,0 0 6 16,0 0-6-16,14-5 6 0,-14 5 0 0,0 0 0 15,26-12 0-15,26 1 0 0,-52 11 1 0,0 0-1 16,46-15 1-16,-8 15-1 0,-38 0 4 0,0 0-4 16,26 6 4-16,-6 11-4 0,-20-17 9 0,0 0-9 15,14 35 9-15,-14 34-9 0,0-69 12 0,0 0-12 16,-14 81 12-16,-15-7-12 0,29-74 14 0,0 0-14 15,-26 75 14-15,-9-9-14 0,35-66 23 0,0 0-23 0,-23 52 23 16,15-23-23-16,8-29 32 0,0 0-32 16,0 17 33-16,0-17-33 0,0 0 40 0,0 0-40 0,29 9 40 15,17-18-40-15,-46 9 38 0,0 0-38 0,55-3 38 16,-6-5-38-16,-49 8 25 0,0 0-25 0,43-6 26 16,-14-3-26-16,2 4-768 0</inkml:trace>
  <inkml:trace contextRef="#ctx0" brushRef="#br0" timeOffset="201038.33">5480 8668 539 0,'0'0'0'0,"0"0"0"16,0 0 0-16,0 0 11 0,0 0-11 0,17 15 12 15,-17-15-12-15,0 0 21 0,0 0-21 0,0 25 22 16,9 36-22-16,-9-61 39 0,0 0-39 0,6 63 40 15,-3 29-40-15,-3-92 39 0,0 0-39 0,0 84 39 16,2-4-39-16,-2-80 39 0,0 0-39 0,0 90 40 0,-2 10-40 16,2-100 34-16,0 0-34 0,-3 104 34 0,-9-6-34 15,12-98 27-15,0 0-27 0,-9 75 28 0,4-32-28 16,5-43 21-16,0 0-21 0,11 14 21 0,9-14-21 16,6 0-695-16</inkml:trace>
  <inkml:trace contextRef="#ctx0" brushRef="#br0" timeOffset="201272.36">5714 8553 931 0,'0'0'0'16,"0"0"0"-16,0 26 0 0,0-26-1 0,0 0 1 15,-3 34 0-15,-3 10 0 0,6-44 10 0,0 0-10 16,0 63 11-16,0 26-11 0,0-89 17 0,0 0-17 15,9 104 18-15,11-1-18 0,-20-103 22 0,0 0-22 16,11 95 22-16,-5 0-22 0,-6-95 17 0,0 0-17 16,9 81 18-16,-3-18-18 0,-6-63 13 0,0 0-13 0,2 52 13 15,4-3-13-15,0-3-759 0</inkml:trace>
  <inkml:trace contextRef="#ctx0" brushRef="#br0" timeOffset="201423.37">5598 9238 841 0,'0'0'0'0,"0"0"0"0,15 0 0 16,-15 0 7-16,0 0-7 0,0 0 7 0,14-3-7 15,-14 3 14-15,0 0-14 0,23-8 14 0,15 2-14 16,-38 6-3-16,0 0 3 0,54 6-2 0,1 20 2 16,-3-1-599-16</inkml:trace>
  <inkml:trace contextRef="#ctx0" brushRef="#br0" timeOffset="201772.86">6089 9362 875 0,'0'0'0'0,"0"0"0"0,0 20 0 0,0-20 4 0,0 0-4 15,0 17 4-15,-9-8-4 0,9-9 9 0,0 0-9 16,-9 20 9-16,-5 18-9 0,14-38 34 0,0 0-34 15,-15 37 35-15,4 6-35 0,11-43 31 0,0 0-31 16,-6 38 31-16,6 2-31 0,0-40 29 0,0 0-29 16,-6 26 30-16,6-3-30 0,0-23 24 0,0 0-24 15,9 14 24-15,11-5-24 0,-20-9 16 0,0 0-16 0,18 8 17 16,5 7-17-16,-23-15 11 0,0 0-11 0,28 14 12 16,-10-5-12-16,-18-9 8 0,0 0-8 0,17 6 9 15,3-1-9-15,-20-5 6 0,0 0-6 0,15 0 7 16,-1 0-7-16,-14 0 4 0,0 0-4 0,9-5 4 15,-1-4-4-15,-8 9 4 0,0 0-4 0,-5-23 4 16,-7-6-4-16,12 29 3 0,0 0-3 0,-6-29 4 0,-2 9-4 16,8 20 2-16,0 0-2 0,-9-11 2 0,3 5-2 15,6 6 1-15,0 0-1 0,-5-14 1 0,2 5-1 16,3-5-881-16</inkml:trace>
  <inkml:trace contextRef="#ctx0" brushRef="#br0" timeOffset="202289.89">6700 8953 639 0,'0'0'0'0,"0"0"0"0,3 38 0 15,-3-38 19-15,0 0-19 0,12 37 20 0,2 15-20 16,-14-52 38-16,0 0-38 0,12 66 38 0,-7-3-38 0,-5-63 35 16,0 0-35-16,0 64 36 0,0-10-36 0,0-54 29 15,0 0-29-15,0 38 29 0,6-4-29 0,-6-34 14 16,0 0-14-16,9 15 15 0,-9-15-15 0,0 0-624 0</inkml:trace>
  <inkml:trace contextRef="#ctx0" brushRef="#br0" timeOffset="202456.9">6723 9250 852 0,'0'0'0'16,"0"0"0"-16,18-9 0 0,-18 9 11 0,0 0-11 0,11-3 12 15,-11 3-12-15,0 0 42 0,0 0-42 0,23-14 43 16,0 2-43-16,-23 12 50 0,0 0-50 0,23-6 50 16,-5 1-50-16,-18 5 36 0,0 0-36 0,29 5 36 15,8-2-36-15,-37-3 28 0,0 0-28 0,32 6 28 16,-9 0-28-16,-6-6-831 0</inkml:trace>
  <inkml:trace contextRef="#ctx0" brushRef="#br0" timeOffset="209250.06">7696 8826 639 0,'0'0'0'16,"0"0"0"-16,0 0 0 0,0 0 17 0,0 0-17 0,8-34 17 15,-8 34-17-15,0 0 45 0,0 0-45 0,0 0 45 16,-3 17-45-16,3-17 53 0,0 0-53 0,-5 23 54 15,5-5-54-15,0-18 42 0,0 0-42 0,-9 25 42 16,0 27-42-16,9-52 26 0,0 0-26 0,-14 64 26 16,-1-1-26-16,15-63 19 0,0 0-19 0,-17 57 20 0,3 4-20 15,14-61 17-15,0 0-17 0,-20 63 18 16,5-2-18-16,15-61 16 0,0 0-16 0,-3 54 17 0,12 10-17 16,-9-64 14-16,0 0-14 0,20 57 14 0,3 9-14 15,-23-66 16-15,0 0-16 0,26 55 17 0,6-23-17 16,-32-32 16-16,0 0-16 0,34 20 17 0,16-14-17 15,-50-6 14-15,0 0-14 0,54-12 15 0,13-14-15 16,-67 26 16-16,0 0-16 0,66-43 17 0,-11-14-17 16,-55 57 18-16,0 0-18 0,46-61 19 0,6 1-19 15,-52 60 18-15,0 0-18 0,32-49 19 0,-1 11-19 16,-31 38 18-16,0 0-18 0,6-37 18 0,-12-6-18 0,6 43 15 16,0 0-15-16,-31-52 16 0,-13-3-16 0,44 55 15 15,0 0-15-15,-49-57 15 0,-3 13-15 0,52 44 17 0,0 0-17 16,-46-31 17-16,23 16-17 0,23 15 19 0,0 0-19 15,-23-5 19-15,-9 10-19 0,32-5 16 0,0 0-16 16,-23 15 17-16,-6 14-17 0,29-29 5 0,0 0-5 16,-8 28 6-16,16-2-6 0,-5 3-1107 0</inkml:trace>
  <inkml:trace contextRef="#ctx0" brushRef="#br0" timeOffset="209680.08">8224 9607 471 0,'0'0'0'0,"0"0"0"0,20 0 0 16,-20 0 34-16,0 0-34 0,11 0 34 0,1 0-34 16,-12 0 51-16,0 0-51 0,11-6 51 0,-11 6-51 15,0 0 30-15,0 0-30 0,21-3 30 0,-4 3-30 0,-17 0 29 16,0 0-29-16,14 0 29 0,-5 11-29 0,-9-11 25 16,0 0-25-16,3 26 25 0,-3 18-25 0,0-44 21 15,0 0-21-15,-6 60 22 0,-17-2-22 0,23-58 22 0,0 0-22 16,-32 54 23-16,3-11-23 0,29-43 27 15,0 0-27-15,-23 32 28 0,12-6-28 0,11-26 32 0,0 0-32 16,-3 20 32-16,6-5-32 0,-3-15 33 0,0 0-33 16,11 11 33-16,4-5-33 0,-15-6 30 0,0 0-30 15,32 3 30-15,-1 0-30 0,-31-3 25 0,0 0-25 16,35 5 26-16,8 7-26 0,-43-12 18 0,0 0-18 16,43 23 18-16,-5 0-18 0,-3 6-862 0</inkml:trace>
  <inkml:trace contextRef="#ctx0" brushRef="#br0" timeOffset="-186717.14">23840 12292 774 0,'0'0'0'0,"0"0"0"16,0 0 0-16,0 0 22 0,0 0-22 0,38 12 23 15,-6-4-23-15,-32-8 46 0,0 0-46 0,69 6 46 16,38 3-46-16,-107-9 47 0,0 0-47 0,129 11 48 16,24-8-48-16,-153-3 17 0,0 0-17 0,150-3 17 15,0-11-17-15,-150 14 6 0,0 0-6 0,133-15 7 16,-15 15-7-16,-2 0-730 0</inkml:trace>
  <inkml:trace contextRef="#ctx0" brushRef="#br0" timeOffset="-186450.12">24937 12053 751 0,'0'0'0'0,"14"-3"0"0,15 1 0 0,-29 2 7 15,0 0-7-15,40-3 7 0,7 6-7 0,-47-3 19 16,0 0-19-16,51 8 20 0,10 7-20 0,-61-15 33 0,0 0-33 16,64 23 33-16,13 8-33 0,-77-31 25 0,0 0-25 15,75 35 26-15,-5-6-26 0,-70-29 22 0,0 0-22 16,54 46 22-16,-19 0-22 0,-35-46 24 0,0 0-24 15,3 63 25-15,-35 20-25 0,32-83 24 0,0 0-24 16,-52 81 25-16,-8-3-25 0,60-78 22 0,0 0-22 16,-64 69 22-16,-5-12-22 0,69-57 27 0,0 0-27 15,-49 41 28-15,20-24-28 0,29-17 24 0,0 0-24 16,-14 6 24-16,14-6-24 0,0 0 19 0,0 0-19 0,0-29 20 16,14-14-20-16,3-3-877 0</inkml:trace>
  <inkml:trace contextRef="#ctx0" brushRef="#br0" timeOffset="-185782.06">26246 12430 639 0,'0'0'0'0,"0"0"0"0,0-17 0 15,0 17 10-15,0 0-10 0,9-23 10 0,17-29-10 16,-26 52 23-16,0 0-23 0,35-60 24 0,14-4-24 16,-49 64 23-16,0 0-23 0,63-66 23 0,6-3-23 15,-69 69 17-15,0 0-17 0,64-78 17 0,-3 6-17 16,-61 72 19-16,0 0-19 0,46-54 20 0,-17 22-20 15,-29 32 23-15,0 0-23 0,14-6 23 0,-2 27-23 16,-12-21 24-16,0 0-24 0,0 37 24 0,-6 38-24 16,6-75 22-16,0 0-22 0,-12 89 22 0,-8 15-22 0,20-104 20 15,0 0-20-15,-23 123 20 0,3 27-20 16,20-150 18-16,0 0-18 0,-20 141 19 0,8-31-19 0,12-110 18 16,0 0-18-16,-3 69 18 0,9-26-18 0,-6-43 11 0,0 0-11 15,29 23 12-15,2-17-12 0,-31-6 12 0,0 0-12 16,47-23 12-16,2-24-12 0,0 4-783 0</inkml:trace>
  <inkml:trace contextRef="#ctx0" brushRef="#br0" timeOffset="-185499.12">27360 11745 662 0,'0'0'0'0,"0"0"0"15,-6 15 0-15,6-15 3 0,0 0-3 0,-23 46 3 16,-29 46-3-16,52-92 18 0,0 0-18 0,-52 101 18 16,18-15-18-16,34-86 29 0,0 0-29 0,-26 83 30 15,20-2-30-15,6-81 29 0,0 0-29 0,14 89 29 16,21 0-29-16,-35-89 18 0,0 0-18 0,46 72 19 0,12-14-19 16,-58-58 26-16,0 0-26 0,58 40 26 0,-12-28-26 15,-46-12 43-15,0 0-43 0,52-6 43 0,8-20-43 16,-60 26 46-16,0 0-46 0,55-37 46 0,-3-9-46 15,-52 46 39-15,0 0-39 0,35-35 39 0,-12 18-39 16,-23 17 31-16,0 0-31 0,14-15 31 0,-8 1-31 16,0 3-861-16</inkml:trace>
  <inkml:trace contextRef="#ctx0" brushRef="#br0" timeOffset="-185348.92">27577 12246 931 0,'0'0'0'0,"-9"40"0"0,-17 55 0 0,26-95 0 0,0 0 0 15,-20 113 0-15,2-1 0 0,18-112-3 0,0 0 3 16,-11 106-3-16,-1-22 3 0,12-84 1 0,0 0-1 16,0 75 2-16,6-12-2 0,-6-63 6 0,0 0-6 15,23 52 7-15,20-15-7 0,6-2-646 0</inkml:trace>
  <inkml:trace contextRef="#ctx0" brushRef="#br0" timeOffset="-184597.86">28687 11961 740 0,'0'0'0'0,"0"0"0"0,-20 0 0 15,20 0 0-15,0 0 0 0,-26 9 0 0,-17 11 0 16,43-20 9-16,0 0-9 0,-58 37 9 0,-11 21-9 15,69-58 20-15,0 0-20 0,-61 83 21 0,-2 38-21 16,63-121 29-16,0 0-29 0,-49 141 29 0,26 6-29 16,23-147 44-16,0 0-44 0,-3 133 45 0,14-38-45 15,-11-95 44-15,0 0-44 0,41 77 44 0,31-13-44 16,-72-64 37-16,0 0-37 0,104 28 38 0,31-19-38 0,-135-9 41 16,0 0-41-16,136-14 41 0,-21-9-41 0,-115 23 34 15,0 0-34-15,98-44 34 0,-25-13-34 0,-73 57 28 16,0 0-28-16,57-81 28 0,-34-28-28 0,-23 109 31 0,0 0-31 15,3-130 31-15,-26-11-31 0,23 141 34 0,0 0-34 16,-46-126 34-16,-9 31-34 0,55 95 31 0,0 0-31 16,-72-69 31-16,-9 17-31 0,81 52 13 0,0 0-13 15,-86-38 13-15,2 15-13 0,0 3-1090 0</inkml:trace>
  <inkml:trace contextRef="#ctx0" brushRef="#br0" timeOffset="-183976.96">24195 9310 684 0,'0'0'0'0,"0"0"0"0,20 9 0 16,-20-9 7-16,0 0-7 0,32 14 7 0,23 0-7 15,-55-14 13-15,0 0-13 0,66 6 14 0,12-6-14 16,-78 0 15-16,0 0-15 0,84-3 15 0,17 0-15 16,-101 3 10-16,0 0-10 0,121 0 10 0,15 0-10 15,-136 0 4-15,0 0-4 0,124 15 5 0,-29 2-5 16,0 3-528-16</inkml:trace>
  <inkml:trace contextRef="#ctx0" brushRef="#br0" timeOffset="-183675.94">25133 9034 606 0,'0'0'0'0,"0"0"0"0,32 26 0 0,-32-26 0 0,0 0 0 16,26 20 0-16,2 9 0 0,-28-29 0 0,0 0 0 16,47 23 0-16,13-6 0 0,-60-17-2 0,0 0 2 15,69 20-1-15,24-3 1 0,-93-17 0 0,0 0 0 16,106 23 1-16,16 3-1 0,-122-26 7 0,0 0-7 0,106 26 8 15,-25 14-8-15,-81-40 16 0,0 0-16 16,61 49 17-16,-32 15-17 0,-29-64 24 0,0 0-24 0,0 75 25 16,-23 20-25-16,23-95 23 0,0 0-23 0,-55 89 24 15,-35-6-24-15,90-83 21 0,0 0-21 0,-101 78 22 16,-14-9-22-16,115-69 17 0,0 0-17 0,-95 52 18 16,31-9-18-16,64-43 12 0,0 0-12 0,-37 23 13 15,22-23-13-15,15 0 2 0,0 0-2 0,23-11 2 16,50-30-2-16,-1 4-582 0</inkml:trace>
  <inkml:trace contextRef="#ctx0" brushRef="#br0" timeOffset="-182328.91">27504 9022 449 0,'0'0'0'0,"0"0"0"0,0 0 0 15,0 0-3-15,0 0 3 0,0 0-3 0,-11-6 3 16,11 6-17-16,0 0 17 0,0 12-17 0,-12 2 17 16,12-14 1-16,0 0-1 0,-11 26 1 0,-15 23-1 15,26-49 16-15,0 0-16 0,-18 66 17 0,7-2-17 16,11-64 35-16,0 0-35 0,-12 66 35 0,10 3-35 16,2-69 41-16,0 0-41 0,2 72 41 0,4 0-41 15,-6-72 42-15,0 0-42 0,15 63 42 0,11-17-42 16,-26-46 43-16,0 0-43 0,28 38 44 0,4-9-44 15,-32-29 42-15,0 0-42 0,38 17 42 0,16-6-42 0,-54-11 41 16,0 0-41-16,64 0 42 0,5-14-42 0,-69 14 34 16,0 0-34-16,69-23 35 0,1-3-35 0,-70 26 18 0,0 0-18 15,54-26 19-15,-25 9-19 0,-29 17 4 0,0 0-4 16,18-15 5-16,-10-10-5 0,1-1-727 0</inkml:trace>
  <inkml:trace contextRef="#ctx0" brushRef="#br0" timeOffset="-182178.9">27954 9310 651 0,'0'0'0'16,"-2"9"0"-16,-13 19 0 0,15-28 2 0,0 0-2 0,-17 52 2 16,-18 43-2-16,35-95 3 0,0 0-3 0,-37 104 3 15,-7 8-3-15,44-112 6 0,0 0-6 0,-34 98 6 16,8-26-6-16,26-72 6 0,0 0-6 0,0 52 7 16,17-15-7-16,-17-37 7 0,0 0-7 0,38 23 7 15,22-3-7-15,1 3-465 0</inkml:trace>
  <inkml:trace contextRef="#ctx0" brushRef="#br0" timeOffset="-181695.44">28907 9215 617 0,'0'0'0'0,"0"0"0"16,-3-9 0-16,3 9 0 0,0 0 0 0,-9-14 1 15,9 14-1-15,0 0 0 0,0 0 0 0,-35 3 0 16,-11 23 0-16,46-26 17 0,0 0-17 0,-60 46 18 15,-10 20-18-15,70-66 34 0,0 0-34 0,-69 84 35 0,6 22-35 16,63-106 42-16,0 0-42 0,-44 101 42 0,39-23-42 16,5-78 48-16,0 0-48 0,26 54 48 0,34-16-48 15,-60-38 44-15,0 0-44 0,84 26 45 0,20-3-45 16,-104-23 39-16,0 0-39 0,106 14 40 0,-19-5-40 16,-87-9 18-16,0 0-18 0,61 8 19 0,-24 7-19 15,1-1-771-15</inkml:trace>
  <inkml:trace contextRef="#ctx0" brushRef="#br0" timeOffset="-181011.39">23370 14687 841 0,'0'0'0'0,"0"0"0"16,38 32 0-16,-38-32 7 0,0 0-7 0,54 26 7 16,36 0-7-16,-90-26 22 0,0 0-22 0,101 20 23 15,8-6-23-15,-109-14 23 0,0 0-23 0,133 6 24 16,29-9-24-16,-162 3-13 0,0 0 13 0,158-6-13 15,1-2 13-15,-159 8-24 0,0 0 24 0,141-18-24 16,-28-8 24-16,0 3-595 0</inkml:trace>
  <inkml:trace contextRef="#ctx0" brushRef="#br0" timeOffset="-180744.37">24677 14301 718 0,'0'0'0'0,"0"0"0"0,14 0 0 16,-14 0 6-16,0 0-6 0,26 9 7 0,26 0-7 16,-52-9 6-16,0 0-6 0,75 11 6 0,26 12-6 0,-101-23 13 15,0 0-13-15,116 23 14 0,-4 12-14 0,-112-35 16 0,0 0-16 16,93 37 16-16,-18 15-16 0,-75-52 25 0,0 0-25 16,54 66 26-16,-31 18-26 0,-23-84 29 0,0 0-29 15,0 89 30-15,-31 9-30 0,31-98 23 0,0 0-23 16,-55 92 24-16,-20-12-24 0,75-80 21 0,0 0-21 15,-101 75 22-15,-20-8-22 0,121-67 17 0,0 0-17 16,-104 51 17-16,32-19-17 0,72-32 16 0,0 0-16 16,-35 3 16-16,47-20-16 0,-1-1-741 0</inkml:trace>
  <inkml:trace contextRef="#ctx0" brushRef="#br0" timeOffset="-180357.37">25915 15007 505 0,'0'0'0'0,"0"0"0"0,11-23 0 16,-11 23 14-16,0 0-14 0,20-32 14 0,18-26-14 16,-38 58 31-16,0 0-31 0,46-72 31 0,0-23-31 0,-46 95 16 15,0 0-16-15,46-86 17 0,-2 14-17 0,-44 72 6 16,0 0-6-16,34-55 7 0,-13 27-7 0,-21 28 2 16,0 0-2-16,8-15 2 0,-8 15-2 0,0 0 6 0,0 0-6 15,6 17 7-15,-6 30-7 0,0-47 12 0,0 0-12 16,-6 69 12-16,-5 37-12 0,11-106 18 0,0 0-18 15,-18 109 19-15,1-5-19 0,17-104 22 0,0 0-22 16,-23 89 22-16,9 1-22 0,14-90 21 0,0 0-21 16,-9 72 21-16,9-26-21 0,0-46 12 0,0 0-12 15,9 26 12-15,11-6-12 0,3 0-562 0</inkml:trace>
  <inkml:trace contextRef="#ctx0" brushRef="#br0" timeOffset="-180010.3">26717 14575 617 0,'0'0'0'0,"0"0"0"0,0 0 0 15,0 0 12-15,0 0-12 0,11-12 13 0,-11 12-13 16,0 0 29-16,0 0-29 0,18 0 29 0,-4-3-29 15,-14 3 22-15,0 0-22 0,23 3 22 0,20 9-22 16,-43-12 10-16,0 0-10 0,41 26 11 0,-4 23-11 0,-37-49 6 16,0 0-6-16,23 66 6 0,-14 9-6 0,-9-75 5 15,0 0-5-15,-9 80 5 0,-19-5-5 16,28-75 5-16,0 0-5 0,-41 72 5 0,-5 6-5 0,46-78 5 16,0 0-5-16,-43 78 6 0,14-1-6 0,29-77 10 0,0 0-10 15,-17 58 10-15,14-18-10 0,3-40 14 0,0 0-14 16,14 15 14-16,21-33-14 0,-35 18 18 0,0 0-18 15,49-31 18-15,3 2-18 0,-52 29 16 0,0 0-16 16,60-26 16-16,1 14-16 0,11-2-633 0</inkml:trace>
  <inkml:trace contextRef="#ctx0" brushRef="#br0" timeOffset="-179425.96">27614 14345 718 0,'0'0'0'0,"0"0"0"16,-12 28 0-16,12-28-2 0,0 0 2 0,-2 41-1 16,-7 22 1-16,9-63-2 0,0 0 2 0,-9 98-1 15,4 23 1-15,5-121 4 0,0 0-4 0,0 115 4 16,-6-17-4-16,6-98 13 0,0 0-13 0,-3 75 14 0,3-27-14 16,0-48 20-16,0 0-20 0,3 41 20 0,11-7-20 15,1 1-531-15</inkml:trace>
  <inkml:trace contextRef="#ctx0" brushRef="#br0" timeOffset="-179259.6">28081 14379 684 0,'0'0'0'0,"-5"12"0"0,-7 19 0 0,12-31 13 16,0 0-13-16,-20 49 13 0,-6 29-13 0,26-78 26 15,0 0-26-15,-29 89 26 0,-3 0-26 0,32-89 14 0,0 0-14 16,-26 87 14-16,18-15-14 0,8-72 8 0,0 0-8 15,5 54 9-15,-5-13-9 0,0-41 4 0,0 0-4 16,3 28 5-16,-3 4-5 0,0-6-552 0</inkml:trace>
  <inkml:trace contextRef="#ctx0" brushRef="#br0" timeOffset="-179109.02">27729 14799 740 0,'0'0'0'0,"15"-3"0"15,22 1 0-15,-37 2 0 0,0 0 0 0,55-6 0 16,6 0 0-16,-61 6-1 0,0 0 1 0,72 0 0 16,-3 0 0-16,-69 0-22 0,0 0 22 0,66 9-21 15,-5 5 21-15,-3 0-462 0</inkml:trace>
  <inkml:trace contextRef="#ctx0" brushRef="#br0" timeOffset="-173553.9">3227 13956 729 0,'0'0'0'15,"0"0"0"-15,0 0 0 0,0 0 23 0,0 0-23 16,29-9 23-16,-29 9-23 0,0 0 71 0,0 0-71 0,0 0 71 16,23 0-71-16,-23 0 81 0,0 0-81 15,14 0 82-15,9-3-82 0,-23 3 53 0,0 0-53 0,40-2 53 16,7 2-53-16,-47 0 28 0,0 0-28 0,46 11 29 15,6 3-29-15,-52-14 25 0,0 0-25 0,46 23 26 16,-9 6-26-16,-37-29 28 0,0 0-28 0,18 41 29 16,-13 16-29-16,-5-57 27 0,0 0-27 0,-5 58 27 15,-13 5-27-15,18-63 24 0,0 0-24 0,-23 72 24 16,-8 11-24-16,31-83 26 0,0 0-26 0,-35 93 26 0,9 13-26 16,26-106 25-16,0 0-25 0,-23 98 26 0,9-26-26 15,14-72 39-15,0 0-39 0,0 57 39 0,0-25-39 16,0-32 40-16,0 0-40 0,17 23 41 0,20-3-41 15,-37-20 38-15,0 0-38 0,46 12 38 0,6-6-38 16,-52-6 36-16,0 0-36 0,61 0 36 0,8-3-36 16,-69 3 31-16,0 0-31 0,61-6 31 0,-21 0-31 15,-40 6 31-15,0 0-31 0,32-8 31 0,-3 5-31 16,-29 3 26-16,0 0-26 0,23-6 26 0,0-3-26 0,-23 9 16 16,0 0-16-16,23-8 16 0,6-4-16 0,-29 12 10 15,0 0-10-15,32-26 10 0,-1-17-10 0,1 0-1509 16</inkml:trace>
  <inkml:trace contextRef="#ctx0" brushRef="#br0" timeOffset="-172950.73">4834 14160 639 0,'0'0'0'0,"0"0"0"0,5-8 0 0,-5 8 34 0,0 0-34 16,3-12 35-16,-3-2-35 0,0 14 49 0,0 0-49 16,-3-17 50-16,3 17-50 0,0 0 39 0,0 0-39 15,0 0 40-15,0 0-40 0,0 0 33 0,0 0-33 16,-14 8 33-16,-3 18-33 0,17-26 36 0,0 0-36 16,-23 40 37-16,-15 21-37 0,38-61 34 0,0 0-34 15,-43 75 35-15,0 11-35 0,43-86 34 0,0 0-34 0,-41 95 34 16,9 9-34-16,32-104 30 0,0 0-30 0,-14 92 31 15,20-29-31-15,-6-63 28 0,0 0-28 0,29 49 28 16,11-12-28-16,-40-37 26 0,0 0-26 0,55 18 26 16,5-21-26-16,-60 3 25 0,0 0-25 0,61-15 26 15,0-8-26-15,-61 23 20 0,0 0-20 0,54-31 20 16,1-7-20-16,-55 38 14 0,0 0-14 0,52-43 15 16,-11-9-15-16,2-2-1029 0</inkml:trace>
  <inkml:trace contextRef="#ctx0" brushRef="#br0" timeOffset="-172584.72">5255 14641 919 0,'0'0'0'0,"0"0"0"0,6 23 0 0,-6-23 0 16,0 0 0-16,0 9 1 0,0-9-1 0,0 0-1 0,0 0 1 15,0 0 0-15,11 5 0 0,-11-5 7 0,0 0-7 16,20-14 7-16,18-12-7 0,-38 26 14 0,0 0-14 16,37-26 14-16,-14 12-14 0,-23 14 19 0,0 0-19 15,18 3 20-15,2 17-20 0,-20-20 24 0,0 0-24 16,9 37 24-16,-15 21-24 0,6-58 24 0,0 0-24 16,-15 60 24-16,-11 9-24 0,26-69 22 0,0 0-22 15,-31 67 22-15,-7-10-22 0,38-57 27 0,0 0-27 0,-29 40 27 16,9-17-27-16,20-23 26 0,0 0-26 0,0 15 27 15,0-15-27-15,0 0 23 0,0 0-23 0,29 9 24 16,23-15-24-16,-52 6 21 0,0 0-21 0,61-6 22 16,-12 3-22-16,-49 3 15 0,0 0-15 0,43-9 15 15,-3 4-15-15,-40 5 11 0,0 0-11 0,44 5 11 16,-7 21-11-16,9 0-982 0</inkml:trace>
  <inkml:trace contextRef="#ctx0" brushRef="#br0" timeOffset="-172100.25">6031 13752 942 0,'0'0'0'0,"0"0"0"16,17 28 0-16,-17-28 3 0,0 0-3 0,9 44 4 0,5 36-4 15,-14-80 10-15,0 0-10 0,9 92 10 0,-9 6-10 16,0-98 31-16,0 0-31 0,0 101 32 0,0 5-32 15,0-106 31-15,0 0-31 0,-9 118 32 0,-11 9-32 16,20-127 30-16,0 0-30 0,-14 118 30 0,8-40-30 16,6-78 23-16,0 0-23 0,0 52 24 0,6-32-24 15,-6-20 16-15,0 0-16 0,20-12 17 0,12-34-17 16,5 6-867-16</inkml:trace>
  <inkml:trace contextRef="#ctx0" brushRef="#br0" timeOffset="-171868.86">6366 13763 886 0,'0'0'0'0,"0"0"0"0,-3 14 0 0,3-14 2 0,0 0-2 16,-6 26 2-16,3 20-2 0,3-46 5 0,0 0-5 16,0 52 5-16,0 29-5 0,0-81 25 0,0 0-25 15,0 89 25-15,3-5-25 0,-3-84 30 0,0 0-30 16,6 83 31-16,-3 6-31 0,-3-89 33 0,0 0-33 15,0 92 33-15,0 3-33 0,0-95 21 0,0 0-21 0,5 87 22 16,1-24-22-16,-6-63 15 0,0 0-15 0,3 35 15 16,3-18-15-16,2-6-803 0</inkml:trace>
  <inkml:trace contextRef="#ctx0" brushRef="#br0" timeOffset="-171701.99">6172 14368 975 0,'0'0'0'0,"0"0"0"0,0 0 0 16,0 0 5-16,0 0-5 0,0 0 5 0,15 5-5 16,-15-5 10-16,0 0-10 0,14-5 11 0,18-10-11 15,-32 15 7-15,0 0-7 0,40-8 7 0,6 8-7 16,-46 0 1-16,0 0-1 0,52 11 2 0,9 21-2 16,0-1-708-16</inkml:trace>
  <inkml:trace contextRef="#ctx0" brushRef="#br0" timeOffset="-171332.82">6752 14471 897 0,'0'0'0'15,"0"0"0"-15,0 26 0 0,0-26 2 0,0 0-2 0,-11 35 3 16,-7 16-3-16,18-51 8 0,0 0-8 0,-20 64 9 16,17 13-9-16,3-77 25 0,0 0-25 0,-8 72 26 15,8-8-26-15,0-64 28 0,0 0-28 0,8 49 28 16,7-15-28-16,-15-34 27 0,0 0-27 0,31 20 28 16,16-8-28-16,-47-12 25 0,0 0-25 0,57 0 25 15,-2-23-25-15,-55 23 19 0,0 0-19 0,43-29 20 16,1 0-20-16,-44 29 18 0,0 0-18 0,29-23 18 0,-6 0-18 15,-23 23 17-15,0 0-17 0,0-23 17 0,-9-8-17 16,9 31 16-16,0 0-16 0,-14-32 17 0,-15 9-17 16,29 23 20-16,0 0-20 0,-38-12 21 0,-5 18-21 15,43-6 17-15,0 0-17 0,-41 9 18 0,7 2-18 16,34-11 15-16,0 0-15 0,-23 6 15 0,23-6-15 16,0 0-975-16</inkml:trace>
  <inkml:trace contextRef="#ctx0" brushRef="#br0" timeOffset="-170734.79">7670 14071 740 0,'0'0'0'0,"0"0"0"0,0 14 0 0,0-14 31 0,0 0-31 16,8 24 32-16,10 27-32 0,-18-51 57 0,0 0-57 15,14 67 58-15,-5 7-58 0,-9-74 46 0,0 0-46 16,5 87 47-16,1 13-47 0,-6-100 26 0,0 0-26 0,0 101 26 16,9-9-26-16,-9-92 14 0,0 0-14 0,0 67 15 15,9-30-15-15,-7 0-759 0</inkml:trace>
  <inkml:trace contextRef="#ctx0" brushRef="#br0" timeOffset="-170584.94">7649 14356 987 0,'0'0'0'0,"0"0"0"0,21 12 0 16,-21-12 9-16,0 0-9 0,26 2 10 0,5-10-10 15,-31 8 4-15,0 0-4 0,58-17 4 0,23-9-4 16,-81 26-4-16,0 0 4 0,89-23-4 0,-2 0 4 16,-4 0-695-16</inkml:trace>
  <inkml:trace contextRef="#ctx0" brushRef="#br0" timeOffset="-167365.25">9173 13933 819 0,'0'0'0'0,"0"0"0"16,0 29 0-16,0-29 45 0,0 0-45 0,0 17 45 0,0-17-45 15,0 0 89-15,0 0-89 0,6 11 90 0,-6-11-90 16,0 0 80-16,0 0-80 0,17-2 81 0,9-4-81 15,-26 6 52-15,0 0-52 0,49-15 52 0,29-13-52 16,-78 28 32-16,0 0-32 0,92-32 33 0,15 6-33 16,-107 26 31-16,0 0-31 0,101-14 31 0,-20 11-31 15,-81 3 25-15,0 0-25 0,60 14 25 0,-19 41-25 0,-41-55 22 16,0 0-22-16,23 78 22 0,-18 20-22 0,-5-98 19 16,0 0-19-16,-5 94 20 0,-10 10-20 0,15-104 23 15,0 0-23-15,-17 112 23 0,-3 9-23 0,20-121 23 16,0 0-23-16,-18 124 24 0,4-17-24 0,14-107 24 0,0 0-24 15,-3 80 24-15,3-34-24 0,0-46 17 0,0 0-17 16,12 26 17-16,11-17-17 0,-23-9 8 0,0 0-8 16,29-9 8-16,-1-28-8 0,-5 2-1293 0</inkml:trace>
  <inkml:trace contextRef="#ctx0" brushRef="#br0" timeOffset="-167214.22">9669 14604 1020 0,'0'0'0'0,"0"0"0"15,14 26 0-15,-14-26 7 0,0 0-7 0,9 11 8 16,5-5-8-16,-14-6 2 0,0 0-2 0,29-9 3 16,20-11-3-16,-49 20 7 0,0 0-7 0,61-23 7 15,8 3-7-15,-69 20 4 0,0 0-4 0,78-12 5 16,14 4-5-16,-2-1-738 0</inkml:trace>
  <inkml:trace contextRef="#ctx0" brushRef="#br0" timeOffset="-166764.21">11054 14014 953 0,'0'0'0'0,"0"0"0"0,0 0 0 0,0 0 40 0,0 0-40 16,-15 5 41-16,-2-2-41 0,17-3 57 0,0 0-57 16,-29 20 57-16,-17 23-57 0,46-43 63 0,0 0-63 15,-52 58 63-15,12 5-63 0,40-63 42 0,0 0-42 16,-38 75 43-16,1 12-43 0,37-87 25 0,0 0-25 16,-23 89 25-16,14 9-25 0,9-98 24 0,0 0-24 15,9 95 24-15,28-18-24 0,-37-77 20 0,0 0-20 16,64 55 21-16,31-18-21 0,-95-37 19 0,0 0-19 0,101 9 19 15,-6-23-19-15,-95 14 16 0,0 0-16 0,84-38 16 16,-18-19-16-16,-66 57 11 0,0 0-11 0,52-72 12 16,-12 0-12-16,-40 72 10 0,0 0-10 0,15-75 11 15,-15 3-11-15,0 72 11 0,0 0-11 0,-15-72 11 16,-16 17-11-16,31 55 14 0,0 0-14 0,-47-51 14 16,-2 13-14-16,49 38 15 0,0 0-15 0,-60-23 15 0,2 23-15 15,58 0 12-15,0 0-12 0,-52 12 12 0,20 5-12 16,32-17 12-16,0 0-12 0,-17 20 13 0,17 0-13 15,0-20 2-15,0 0-2 0,32 23 2 0,14 12-2 16,6 2-1249-16</inkml:trace>
  <inkml:trace contextRef="#ctx0" brushRef="#br0" timeOffset="-166463.85">11651 14537 1132 0,'0'0'0'0,"0"0"0"0,0 0 0 0,0 0 0 15,0 0 0-15,9 0 1 0,-9 0-1 0,0 0 0 0,0 0 0 16,0 0 0-16,0 0 0 0,0 0 16 0,0 0-16 16,17 3 17-16,-3 6-17 0,-14-9 28 0,0 0-28 15,12 26 29-15,-3 26-29 0,-9-52 39 0,0 0-39 16,0 66 40-16,-15 6-40 0,15-72 37 0,0 0-37 16,-17 72 38-16,2-15-38 0,15-57 30 0,0 0-30 15,-14 44 30-15,5-16-30 0,9-28 27 0,0 0-27 16,0 23 28-16,9-3-28 0,-9-20 23 0,0 0-23 0,29 18 23 15,29-4-23-15,-58-14 18 0,0 0-18 0,66 3 18 16,3 0-18-16,-69-3 13 0,0 0-13 0,64 3 14 16,-21 3-14-16,-43-6 4 0,0 0-4 0,32 2 5 15,-4 1-5-15,-28-3 1 0,0 0-1 0,24 0 1 16,-4 0-1-16,6 0-1149 0</inkml:trace>
  <inkml:trace contextRef="#ctx0" brushRef="#br0" timeOffset="-165479.25">12990 14252 651 0,'0'0'0'0,"0"0"0"0,0 0 0 16,0 0 26-16,0 0-26 0,-23 35 27 0,23-35-27 15,0 0 77-15,0 0-77 0,-9 14 78 0,9-14-78 16,0 0 83-16,0 0-83 0,17 0 84 0,38 6-84 16,-55-6 83-16,0 0-83 0,75 9 83 0,23-9-83 15,-98 0 33-15,0 0-33 0,104 3 33 0,0 5-33 0,-104-8 22 16,0 0-22-16,92 6 22 0,-14 3-22 0,-78-9 33 15,0 0-33-15,66 11 33 0,-19-11-33 0,-47 0 38 0,0 0-38 16,37-6 38-16,9 4-38 0,-46 2 34 16,0 0-34-16,41-3 34 0,-12 0-34 0,-29 3 9 0,0 0-9 15,11-9 10-15,-5-2-10 0,0-1-1089 0</inkml:trace>
  <inkml:trace contextRef="#ctx0" brushRef="#br0" timeOffset="-165195.22">13772 14005 1031 0,'0'0'0'0,"0"0"0"16,31 14 0-16,-31-14 0 0,0 0 0 0,44 6 0 15,19 3 0-15,-63-9-15 0,0 0 15 0,84 14-15 16,5 15 15-16,-89-29 2 0,0 0-2 0,87 32 2 16,-9 8-2-16,-78-40 19 0,0 0-19 0,69 37 19 15,-3 4-19-15,-66-41 36 0,0 0-36 0,49 37 36 16,-11-5-36-16,-38-32 42 0,0 0-42 0,20 40 43 0,-11 20-43 15,-9-60 37-15,0 0-37 0,-18 75 37 0,-19 14-37 16,37-89 25-16,0 0-25 0,-49 95 26 0,0-2-26 16,49-93 26-16,0 0-26 0,-52 80 27 0,3-19-27 15,49-61 25-15,0 0-25 0,-44 43 26 0,18-20-26 16,26-23 16-16,0 0-16 0,-23 8 16 0,9-8-16 16,14 0 10-16,0 0-10 0,0 0 10 0,0-25-10 15,0-7-1051-15</inkml:trace>
  <inkml:trace contextRef="#ctx0" brushRef="#br0" timeOffset="-163377.52">15179 13844 572 0,'0'0'0'0,"0"0"0"0,0 0 0 0,0 0 9 0,0 0-9 16,0 0 10-16,0 0-10 0,0 0 37 0,0 0-37 16,0 0 37-16,0 0-37 0,0 0 55 0,0 0-55 15,0 0 56-15,0 0-56 0,0 0 51 0,0 0-51 16,29 0 51-16,-29 43-51 0,0-43 31 0,0 0-31 15,-5 66 31-15,-7 0-31 0,12-66 28 0,0 0-28 16,-6 72 28-16,-8-3-28 0,14-69 31 0,0 0-31 16,-9 55 31-16,-5-3-31 0,14-52 28 0,0 0-28 15,-9 43 29-15,6-8-29 0,3-35 32 0,0 0-32 0,6 28 32 16,5-2-32-16,-11-26 32 0,0 0-32 0,32 23 33 16,14-3-33-16,-46-20 29 0,0 0-29 0,55 15 30 15,14-7-30-15,-69-8 30 0,0 0-30 0,78 6 31 16,-3-14-31-16,-75 8 31 0,0 0-31 0,75-12 31 15,-20 1-31-15,-55 11 19 0,0 0-19 0,29-15 19 16,-6 9-19-16,-23 6 10 0,0 0-10 0,15-5 10 0,-15 5-10 16,0 0-1053-16</inkml:trace>
  <inkml:trace contextRef="#ctx0" brushRef="#br0" timeOffset="-163193.47">15693 14160 1031 0,'0'0'0'0,"-3"15"0"0,-3 5 0 16,6-20 14-16,0 0-14 0,-17 49 14 0,11 26-14 0,6-75 30 16,0 0-30-16,-17 95 30 0,5 2-30 0,12-97 32 15,0 0-32-15,-2 87 33 0,2-21-33 0,0-66 16 16,0 0-16-16,11 43 16 0,9-23-16 0,-20-20 8 16,0 0-8-16,32 6 9 0,34-23-9 0,-5-3-865 0</inkml:trace>
  <inkml:trace contextRef="#ctx0" brushRef="#br0" timeOffset="-162425.89">16486 13967 505 0,'0'0'0'0,"0"0"0"0,0 0 0 16,0 0 16-16,0 0-16 0,9 0 16 0,-9 0-16 15,0 0 28-15,0 0-28 0,0 0 28 0,0 0-28 16,0 0 28-16,0 0-28 0,-14 15 29 0,-1-7-29 15,15-8 23-15,0 0-23 0,-8 15 23 0,-1-1-23 16,9-14 17-16,0 0-17 0,-12 12 18 0,12-12-18 16,0 0 16-16,0 0-16 0,-11 14 17 0,11-14-17 15,0 0 14-15,0 0-14 0,-6 12 14 0,6-12-14 0,0 0 14 16,0 0-14-16,0 14 14 0,0-14-14 0,0 0 9 16,0 0-9-16,0 20 10 0,0-2-10 0,0-18 2 15,0 0-2-15,0 8 2 0,0-8-2 0,0 0-573 0</inkml:trace>
  <inkml:trace contextRef="#ctx0" brushRef="#br0" timeOffset="-162107.53">16486 13944 684 0,'0'0'0'0,"0"0"0"16,0 0 0-16,0 0-19 0,0 0 19 0,-14 15-18 15,14-15 18-15,0 0-44 0,0 0 44 0,-20 20-43 16,-12 12 43-16,32-32 0 0,0 0 0 0,-32 46 1 16,-5 14-1-16,37-60 29 0,0 0-29 0,-32 63 30 15,-8 7-30-15,40-70 71 0,0 0-71 0,-38 74 72 16,1 7-72-16,37-81 80 0,0 0-80 0,-23 72 80 16,23 3-80-16,0-75 64 0,0 0-64 0,31 69 65 0,21-12-65 15,-52-57 52-15,0 0-52 0,61 44 52 0,11-21-52 16,-72-23 42-16,0 0-42 0,75 5 43 0,-12-13-43 15,-63 8 34-15,0 0-34 0,67-18 35 0,-7-10-35 16,-60 28 27-16,0 0-27 0,55-38 28 0,-9-5-28 16,-46 43 16-16,0 0-16 0,29-40 17 0,-3 5-17 15,-3 4-989-15</inkml:trace>
  <inkml:trace contextRef="#ctx0" brushRef="#br0" timeOffset="-161636.52">17130 14071 550 0,'0'0'0'0,"0"0"0"16,8-11 0-16,-8 11 15 0,0 0-15 0,15-3 16 15,-15 3-16-15,0 0 21 0,0 0-21 0,0 0 22 16,-6-23-22-16,6 23 49 0,0 0-49 0,-9-12 50 16,1 9-50-16,8 3 62 0,0 0-62 0,-23 9 63 15,-21 20-63-15,44-29 56 0,0 0-56 0,-46 34 56 16,-9 15-56-16,55-49 57 0,0 0-57 0,-46 55 58 0,3 8-58 16,43-63 56-16,0 0-56 0,-26 69 57 0,9 3-57 15,17-72 49-15,0 0-49 0,17 72 49 0,23 6-49 16,-40-78 42-16,0 0-42 0,64 66 42 0,11-17-42 15,-75-49 37-15,0 0-37 0,81 20 38 0,-12-17-38 16,-69-3 31-16,0 0-31 0,69-20 32 0,9-20-32 16,-78 40 26-16,0 0-26 0,66-58 26 0,-11 3-26 15,-55 55 20-15,0 0-20 0,32-57 20 0,-32-9-20 16,0 66 20-16,0 0-20 0,-23-72 21 0,-15 3-21 16,38 69 19-16,0 0-19 0,-40-75 19 0,-6-6-19 0,46 81 18 15,0 0-18-15,-46-63 18 0,8 28-18 0,38 35 10 0,0 0-10 16,-37-6 10-16,-4 27-10 0,41-21 3 0,0 0-3 15,-29 34 3-15,21 9-3 0,8-43 0 0,0 0 0 16,-6 41 1-16,12-10-1 0,2 4-1247 0</inkml:trace>
  <inkml:trace contextRef="#ctx0" brushRef="#br0" timeOffset="-161306.79">17597 14471 975 0,'0'0'0'0,"0"0"0"15,0 0 0-15,0 0 7 0,0 0-7 0,0 0 8 16,9 9-8-16,-9-9 15 0,0 0-15 0,0 0 16 16,0 0-16-16,0 0 22 0,0 0-22 0,0 0 23 15,14-6-23-15,-14 6 19 0,0 0-19 0,9 6 19 16,5 2-19-16,-14-8 17 0,0 0-17 0,15 12 18 16,-15-12-18-16,0 0 17 0,0 0-17 0,0 23 17 0,-9-6-17 15,9-17 15-15,0 0-15 0,-20 35 15 0,-12 17-15 16,32-52 13-16,0 0-13 0,-37 51 13 0,14-7-13 15,23-44 11-15,0 0-11 0,-24 31 12 0,7 1-12 16,17-32 10-16,0 0-10 0,-11 29 11 0,16-9-11 16,-5-20 11-16,0 0-11 0,18 17 12 0,11-2-12 15,-29-15 11-15,0 0-11 0,31 14 11 0,21 0-11 16,-52-14 12-16,0 0-12 0,41 12 12 0,-13-6-12 0,-28-6 13 16,0 0-13-16,32 2 13 0,11 7-13 0,-43-9 5 15,0 0-5-15,41 0 5 0,-12 0-5 0,2 0-974 16</inkml:trace>
  <inkml:trace contextRef="#ctx0" brushRef="#br0" timeOffset="-160424.71">18538 14109 830 0,'0'0'0'0,"0"0"0"0,14 51 0 0,-14-51 18 0,0 0-18 16,12 35 19-16,-4 20-19 0,-8-55 42 0,0 0-42 15,6 51 42-15,0 16-42 0,-6-67 33 0,0 0-33 16,3 60 34-16,0 0-34 0,-3-60 4 0,0 0-4 16,0 55 5-16,8-9-5 0,-8-46 4 0,0 0-4 15,3 32 4-15,3-18-4 0,-6 1-717 0</inkml:trace>
  <inkml:trace contextRef="#ctx0" brushRef="#br0" timeOffset="-160290.68">18523 14264 785 0,'0'0'0'0,"0"0"0"16,23 20 0-16,-23-20 7 0,0 0-7 0,18 17 7 16,2-8-7-16,-20-9 17 0,0 0-17 0,23 6 17 15,26-6-17-15,-49 0-2 0,0 0 2 0,66-6-1 0,4 0 1 16,-1 3-563-16</inkml:trace>
  <inkml:trace contextRef="#ctx0" brushRef="#br0" timeOffset="-159906.65">19452 13593 684 0,'0'0'0'16,"-8"12"0"-16,-16 17 0 0,24-29 9 0,0 0-9 15,-31 48 10-15,-1 16-10 0,32-64 19 0,0 0-19 16,-38 86 20-16,-8 35-20 0,46-121 10 0,0 0-10 16,-52 127 11-16,12-18-11 0,40-109 12 0,0 0-12 15,-40 98 12-15,34-17-12 0,6-81 18 0,0 0-18 16,6 66 18-16,34-23-18 0,-40-43 20 0,0 0-20 15,46 26 20-15,6-26-20 0,-52 0 20 0,0 0-20 0,55-15 20 16,-6-8-20-16,-49 23 21 0,0 0-21 0,43-23 22 16,-5-5-22-16,-38 28 18 0,0 0-18 0,31-29 18 15,-22 6-18-15,-9 23 17 0,0 0-17 0,-3-29 17 16,-11-17-17-16,14 46 14 0,0 0-14 0,-20-46 15 16,-6 6-15-16,26 40 11 0,0 0-11 0,-23-26 11 15,-1 11-11-15,24 15 4 0,0 0-4 0,-20-5 5 0,-6 13-5 16,26-8 2-16,0 0-2 0,-14 12 2 15,14-12-2-15,0 0-750 0</inkml:trace>
  <inkml:trace contextRef="#ctx0" brushRef="#br0" timeOffset="-159607.28">19784 13625 841 0,'0'0'0'16,"0"0"0"-16,3 26 0 0,-3-26 7 0,0 0-7 15,0 34 7-15,-9 18-7 0,9-52 25 0,0 0-25 16,-14 78 25-16,-1 28-25 0,15-106 11 0,0 0-11 15,-17 118 11-15,-15 3-11 0,32-121 12 0,0 0-12 0,-34 104 12 16,2-6-12-16,32-98 11 0,0 0-11 0,-17 78 12 16,5-32-12-16,12-46 9 0,0 0-9 0,12 28 9 15,19-16-9-15,-2-1-684 0</inkml:trace>
  <inkml:trace contextRef="#ctx0" brushRef="#br0" timeOffset="-159406.24">20021 13671 819 0,'0'0'0'0,"0"0"0"0,0 37 0 16,0-37 14-16,0 0-14 0,0 52 14 0,-6 23-14 15,6-75 12-15,0 0-12 0,-9 89 13 0,-2 21-13 16,11-110 36-16,0 0-36 0,-9 103 36 0,3-19-36 16,6-84 31-16,0 0-31 0,-3 69 31 0,3-20-31 15,0-49 21-15,0 0-21 0,-5 34 22 0,2-11-22 16,3-23 13-16,0 0-13 0,0 15 14 0,0-15-14 0,0 0-747 15</inkml:trace>
  <inkml:trace contextRef="#ctx0" brushRef="#br0" timeOffset="-159240.25">19738 14229 830 0,'0'0'0'15,"0"0"0"-15,0 0 0 0,0 0-2 0,0 0 2 16,0 0-1-16,0 0 1 0,0 0 1 0,0 0-1 15,26-17 1-15,11 0-1 0,-37 17 4 0,0 0-4 0,46 0 5 16,-8 17-5-16,-38-17 3 0,0 0-3 0,26 17 4 16,3 6-4-16,0 3-574 0</inkml:trace>
  <inkml:trace contextRef="#ctx0" brushRef="#br0" timeOffset="-158905.02">20107 14264 807 0,'0'0'0'0,"0"0"0"0,0 0 0 15,0 0 4-15,0 0-4 0,9 14 4 0,-9-14-4 16,0 0 16-16,0 0-16 0,0 0 16 0,0 0-16 16,0 0 30-16,0 0-30 0,3 9 31 0,-3-9-31 15,0 0 26-15,0 0-26 0,11 14 26 0,-11 1-26 16,0-15 21-16,0 0-21 0,0 11 21 0,0 7-21 0,0-18 19 15,0 0-19-15,-11 23 20 0,-1 8-20 0,12-31 16 16,0 0-16-16,-9 38 16 0,-8-10-16 0,17-28 13 16,0 0-13-16,-11 26 14 0,11-3-14 0,0-23 10 15,0 0-10-15,0 18 10 0,0-4-10 0,0-14 9 0,0 0-9 16,0 0 10-16,0 14-10 0,0-14 7 0,0 0-7 16,0 0 7-16,11 3-7 0,-11-3 6 0,0 0-6 15,17-3 6-15,4-2-6 0,-21 5 5 0,0 0-5 16,20-9 5-16,-3 0-5 0,-17 9 4 0,0 0-4 15,20-11 4-15,6-1-4 0,0 1-828 0</inkml:trace>
  <inkml:trace contextRef="#ctx0" brushRef="#br0" timeOffset="-158572">20404 13625 852 0,'0'0'0'0,"0"0"0"16,-20 17 0-16,20-17 3 0,0 0-3 0,-20 20 3 0,-9 15-3 16,29-35 8-16,0 0-8 0,-35 55 8 0,-5 25-8 15,40-80 9-15,0 0-9 0,-32 92 9 0,18 15-9 16,14-107 22-16,0 0-22 0,-6 95 23 0,6-26-23 16,0-69 29-16,0 0-29 0,15 55 30 0,8-24-30 15,-23-31 30-15,0 0-30 0,46 15 30 0,37-15-30 16,-83 0 29-16,0 0-29 0,90-18 30 0,2-19-30 15,-92 37 22-15,0 0-22 0,81-55 23 0,-20-8-23 16,-61 63 19-16,0 0-19 0,37-78 20 0,-23-8-20 0,-14 86 12 16,0 0-12-16,-8-81 13 0,-15 27-13 0,23 54 7 0,0 0-7 15,-46-38 8-15,-21 24-8 0,67 14 5 0,0 0-5 16,-75 0 6-16,-6 14-6 0,81-14 5 0,0 0-5 16,-63 17 6-16,28-5-6 0,-5-3-886 0</inkml:trace>
  <inkml:trace contextRef="#ctx0" brushRef="#br0" timeOffset="-149896.35">1334 15666 888 0,'0'0'0'0,"0"0"55"0,0 0-55 16,0 0 56-16,-23 34-56 0,23-34 61 0,0 0-61 0,-6 26 62 15,6 15-62-15,0-41 43 0,0 0-43 0,-6 54 44 16,4 12-44-16,2-66 34 0,0 0-34 0,0 78 35 15,0 6-35-15,0-84 30 0,0 0-30 0,0 80 30 16,0-19-30-16,0-61 25 0,0 0-25 0,2 49 25 16,10-12-25-16,-12-37 21 0,0 0-21 0,17 26 22 15,12-3-22-15,-29-23 17 0,0 0-17 0,41 14 18 0,10-8-18 16,-51-6 12-16,0 0-12 0,55-6 13 16,12 1-13-16,-67 5 13 0,0 0-13 0,54-9 13 0,-13 3-13 15,-41 6 13-15,0 0-13 0,34-3 13 0,-10-2-13 16,-24 5 9-16,0 0-9 0,8-9 9 0,-8 9-9 15,0 0 4-15,0 0-4 0,6-20 5 0,-6 5-5 16,0 4-1118-16</inkml:trace>
  <inkml:trace contextRef="#ctx0" brushRef="#br0" timeOffset="-149730.35">1735 15893 942 0,'0'0'0'0,"3"12"0"0,6 16 0 0,-9-28 11 0,0 0-11 16,-9 49 11-16,-3 26-11 0,12-75 24 0,0 0-24 15,-17 84 24-15,3-1-24 0,14-83 25 0,0 0-25 16,-20 84 25-16,8-24-25 0,12-60 22 0,0 0-22 16,-6 52 23-16,12-9-23 0,-6-43 15 0,0 0-15 15,23 29 16-15,17-6-16 0,4-6-794 0</inkml:trace>
  <inkml:trace contextRef="#ctx0" brushRef="#br0" timeOffset="-149310.31">2482 15700 796 0,'0'0'0'0,"0"0"0"0,-23 12 0 16,23-12 31-16,0 0-31 0,-20 14 32 0,-9 6-32 0,29-20 48 15,0 0-48-15,-34 32 49 0,-18 14-49 0,52-46 33 16,0 0-33-16,-55 63 34 0,9 38-34 0,46-101 28 15,0 0-28-15,-32 112 29 0,18-11-29 0,14-101 22 0,0 0-22 16,-6 101 23-16,12-20-23 0,-6-81 19 0,0 0-19 16,23 66 20-16,29-14-20 0,-52-52 16 0,0 0-16 15,69 34 17-15,0-8-17 0,-69-26 10 0,0 0-10 16,69 17 11-16,0-5-11 0,-69-12 8 0,0 0-8 16,61 6 8-16,-6-6-8 0,-55 0 7 0,0 0-7 15,60-9 7-15,1-8-7 0,8-1-876 0</inkml:trace>
  <inkml:trace contextRef="#ctx0" brushRef="#br0" timeOffset="-147277.65">1066 17551 686 0,'0'0'0'0,"0"0"52"16,0 0-52-16,-15 69 53 0,10-28-53 0,5-41 58 0,0 0-58 15,-3 23 59-15,3-12-59 0,0-11 48 0,0 0-48 16,3-11 48-16,17-24-48 0,-20 35 37 0,0 0-37 16,23-55 38-16,-6-8-38 0,-17 63 24 0,0 0-24 15,20-69 24-15,3 11-24 0,-23 58 16 0,0 0-16 16,15-46 16-16,2 9-16 0,-17 37 15 0,0 0-15 15,15-26 15-15,-4 9-15 0,-11 17 12 0,0 0-12 16,0 0 13-16,15 0-13 0,-15 0 11 0,0 0-11 0,2 23 12 16,10 29-12-16,-12-52 12 0,0 0-12 0,14 69 12 15,-11 14-12-15,-3-83 11 0,0 0-11 0,6 84 11 16,-6-1-11-16,0-83 10 0,0 0-10 0,-6 72 11 16,6-20-11-16,0-52 11 0,0 0-11 0,6 37 12 15,-3-14-12-15,-3-23 9 0,0 0-9 0,6 15 10 16,-6-15-10-16,0 0 9 0,0 0-9 0,5-6 9 15,21-23-9-15,-2-3-963 0</inkml:trace>
  <inkml:trace contextRef="#ctx0" brushRef="#br0" timeOffset="-146960.28">1677 17229 975 0,'0'0'0'0,"0"0"0"0,26-9 0 0,-26 9 10 16,0 0-10-16,23-8 11 0,-14-1-11 0,-9 9 17 16,0 0-17-16,20-3 18 0,6 6-18 0,-26-3 21 15,0 0-21-15,29 9 22 0,-3 5-22 0,-26-14 12 0,0 0-12 16,26 11 13-16,-9 10-13 0,-17-21 11 0,0 0-11 16,15 31 12-16,-7 27-12 0,-8-58 10 0,0 0-10 15,0 75 11-15,-17 25-11 0,17-100 10 0,0 0-10 16,-23 104 10-16,-3-12-10 0,26-92 14 0,0 0-14 15,-11 72 15-15,2-29-15 0,9-43 15 0,0 0-15 16,0 23 16-16,3 0-16 0,-3-23 14 0,0 0-14 16,23 18 15-16,20-7-15 0,-43-11 13 0,0 0-13 0,61 9 13 15,11-4-13-15,-72-5 15 0,0 0-15 0,81 15 15 16,-9-9-15-16,3 2-921 0</inkml:trace>
  <inkml:trace contextRef="#ctx0" brushRef="#br0" timeOffset="-145960.06">2918 17045 662 0,'0'0'0'0,"0"0"0"0,0 0 0 16,0 0 12-16,0 0-12 0,0 46 12 0,0-23-12 15,0-23 38-15,0 0-38 0,-6 34 39 0,-8 27-39 16,14-61 46-16,0 0-46 0,-9 72 46 0,-5 17-46 0,14-89 35 16,0 0-35-16,-12 95 35 0,1 0-35 0,11-95 22 15,0 0-22-15,-9 83 23 0,9-28-23 0,0-55 15 16,0 0-15-16,0 35 16 0,14-21-16 0,-8 0-691 0</inkml:trace>
  <inkml:trace contextRef="#ctx0" brushRef="#br0" timeOffset="-145776.25">3354 16909 807 0,'0'0'0'15,"0"12"0"-15,0 22 0 0,0-34-12 0,0 0 12 0,0 46-12 16,0 9 12-16,0-55-26 0,0 0 26 0,-6 66-26 16,-3-8 26-16,9-58-2 0,0 0 2 0,-6 66-1 15,-2-3 1-15,8-63-1 0,0 0 1 0,0 64 0 16,0-10 0-16,0-54 1 0,0 0-1 0,0 52 2 15,14-9-2-15,-5-5-488 0</inkml:trace>
  <inkml:trace contextRef="#ctx0" brushRef="#br0" timeOffset="-145643.25">3056 17376 662 0,'0'0'0'0,"0"0"0"0,26 23 0 15,-26-23 7-15,0 0-7 0,26 20 8 0,6-17-8 16,-32-3 10-16,0 0-10 0,46-3 11 0,9-9-11 15,-55 12-1-15,0 0 1 0,75-11-1 0,20 2 1 16,3 0-462-16</inkml:trace>
  <inkml:trace contextRef="#ctx0" brushRef="#br0" timeOffset="-143456.42">1144 18631 920 0,'0'0'0'0,"0"0"52"0,0 0-52 16,0 0 52-16,0 0-52 0,0 0 42 0,0 0-42 16,0 0 42-16,0 0-42 0,0 0 20 0,0 0-20 15,5-41 21-15,19-11-21 0,-24 52 13 0,0 0-13 16,31-57 14-16,7 5-14 0,-38 52 7 0,0 0-7 16,31-37 8-16,-7 14-8 0,-24 23 5 0,0 0-5 15,17-9 6-15,-3 15-6 0,-14-6 6 0,0 0-6 0,6 23 7 16,3 11-7-16,-9-34 7 0,0 0-7 0,8 44 7 15,-11-1-7-15,3-43 8 0,0 0-8 0,-5 43 9 16,5 3-9-16,0-46 10 0,0 0-10 0,0 55 11 16,0 5-11-16,0-60 12 0,0 0-12 0,-9 58 12 15,18-18-12-15,-9-40 11 0,0 0-11 0,8 32 12 16,1-6-12-16,-9-26 9 0,0 0-9 0,12 14 9 16,-12-14-9-16,0 0-939 0</inkml:trace>
  <inkml:trace contextRef="#ctx0" brushRef="#br0" timeOffset="-143006.39">1750 18403 763 0,'0'0'0'0,"0"0"0"0,0 17 0 0,0-17 13 15,0 0-13-15,-3 21 14 0,-6-10-14 0,9-11 15 16,0 0-15-16,-3 12 16 0,-6 2-16 0,9-14 30 15,0 0-30-15,-8 14 31 0,8-2-31 0,0-12 25 16,0 0-25-16,0 0 26 0,-6 14-26 0,6-14 22 0,0 0-22 16,0 0 22-16,-3 12-22 0,3-12 16 0,0 0-16 15,0 14 17-15,0-14-17 0,0 0 13 0,0 0-13 16,0 15 14-16,0-15-14 0,0 0 10 0,0 0-10 16,0 0 10-16,0 11-10 0,0-11 5 0,0 0-5 15,0 0 5-15,0 0-5 0,0 0 3 0,0 0-3 0,15 15 3 16,-15-15-3-16,0 0 1 0,0 0-1 0,8 11 2 15,-8-11-2-15,0 0 0 0,0 0 0 0,15 9 1 16,-15-9-1-16,0 0 0 0,0 0 0 0,11 5 1 16,4-2-1-16,-15-3 0 0,0 0 0 0,14 3 1 15,-2 9-1-15,-12-12 1 0,0 0-1 0,20 8 1 16,-3-2-1-16,-17-6 2 0,0 0-2 0,26 6 2 16,-3-6-2-16,-23 0 3 0,0 0-3 0,17-6 4 15,7 3-4-15,-24 3 5 0,0 0-5 0,14-3 6 0,0 3-6 16,-14 0 6-16,0 0-6 0,0 0 7 0,0 0-7 15,0 0 6-15,0 0-6 0,9 0 6 0,-9 0-6 16,0 0 4-16,0 0-4 0,0 0 4 0,0 0-4 16,0 0-792-16</inkml:trace>
  <inkml:trace contextRef="#ctx0" brushRef="#br0" timeOffset="-142285.33">1954 18412 707 0,'0'0'0'0,"0"0"0"16,0 0 0-16,0 0 0 0,0 0 0 0,0 23 0 15,0 3 0-15,0-26-3 0,0 0 3 0,-8 37-3 16,-12 12 3-16,20-49 4 0,0 0-4 0,-18 58 5 16,4 2-5-16,14-60 18 0,0 0-18 0,-18 61 19 15,4 2-19-15,14-63 30 0,0 0-30 0,-14 49 31 0,14-23-31 16,0-26 33-16,0 0-33 0,14 8 34 0,32-16-34 15,-8 5-597-15</inkml:trace>
  <inkml:trace contextRef="#ctx0" brushRef="#br0" timeOffset="-141820.83">2653 18412 729 0,'0'0'0'0,"0"0"0"0,-3-15 0 0,3 15 13 0,0 0-13 15,0 0 13-15,-6-14-13 0,6 14 32 0,0 0-32 16,0 0 32-16,-9 12-32 0,9-12 41 0,0 0-41 15,-17 17 41-15,2 20-41 0,15-37 41 0,0 0-41 0,-28 49 41 16,5 9-41-16,23-58 37 0,0 0-37 0,-24 66 37 16,10 6-37-16,14-72 35 0,0 0-35 0,-9 83 35 15,9 21-35-15,0-104 34 0,0 0-34 0,15 92 34 16,11-26-34-16,-26-66 30 0,0 0-30 0,49 41 30 16,23-33-30-16,-72-8 28 0,0 0-28 0,92-17 28 15,24-29-28-15,-116 46 19 0,0 0-19 0,112-61 20 16,-11-13-20-16,-101 74 13 0,0 0-13 0,75-81 14 0,-29 6-14 15,-46 75 11-15,0 0-11 0,26-63 12 0,-20 5-12 16,-6 58 11-16,0 0-11 0,-14-51 12 0,-27 2-12 16,41 49 12-16,0 0-12 0,-66-35 13 0,-12 24-13 15,78 11 13-15,0 0-13 0,-92 0 14 0,-1 8-14 16,93-8 11-16,0 0-11 0,-66 12 11 0,34-7-11 16,32-5 1-16,0 0-1 0,-17-11 1 0,5-9-1 15,-2 0-1065-15</inkml:trace>
  <inkml:trace contextRef="#ctx0" brushRef="#br0" timeOffset="-138152.22">22375 15792 606 0,'0'0'0'0,"0"0"0"0,0 0 0 0,0 0 14 15,0 0-14-15,-23 49 14 0,8-23-14 0,15-26 39 16,0 0-39-16,-17 46 40 0,0 15-40 0,17-61 39 15,0 0-39-15,-21 83 40 0,10 21-40 0,11-104 29 0,0 0-29 16,-6 103 29-16,-3-22-29 0,9-81 19 0,0 0-19 16,3 55 20-16,9-24-20 0,-12-31 19 0,0 0-19 15,20 26 19-15,15-3-19 0,-35-23 16 0,0 0-16 16,43 21 16-16,18-16-16 0,-61-5 13 0,0 0-13 16,63 0 14-16,1-3-14 0,-64 3 14 0,0 0-14 0,46-2 14 15,-15 2-14-15,-31 0 10 0,0 0-10 16,23-6 11-16,-5-3-11 0,-18 9 6 0,0 0-6 0,17-11 6 15,0-7-6-15,-2 1-726 0</inkml:trace>
  <inkml:trace contextRef="#ctx0" brushRef="#br0" timeOffset="-137985.21">22733 16112 673 0,'0'0'0'0,"-9"11"0"0,3 18 0 15,6-29 2-15,0 0-2 0,-9 43 2 0,-14 18-2 16,23-61 3-16,0 0-3 0,-14 63 4 0,-1 6-4 15,15-69 6-15,0 0-6 0,-11 61 6 0,2-15-6 16,9-46 5-16,0 0-5 0,0 40 5 0,9-3-5 16,-9-37 4-16,0 0-4 0,23 35 4 0,17 2-4 15,-2 1-476-15</inkml:trace>
  <inkml:trace contextRef="#ctx0" brushRef="#br0" timeOffset="-137702.18">23246 16054 617 0,'0'0'0'0,"0"0"0"0,-9 15 0 0,9-15 1 0,0 0-1 16,-17 31 2-16,-6 13-2 0,23-44-1 0,0 0 1 15,-23 57 0-15,0 15 0 0,23-72 13 0,0 0-13 16,-20 72 13-16,11-6-13 0,9-66 37 0,0 0-37 0,-6 46 38 15,12-8-38-15,-6-38 48 0,0 0-48 0,9 34 48 16,11 4-48-16,-20-38 50 0,0 0-50 0,37 37 50 16,21-14-50-16,-58-23 39 0,0 0-39 0,66 20 40 15,18 9-40-15,-84-29 16 0,0 0-16 0,81 32 16 16,-15-1-16-16,-66-31 9 0,0 0-9 0,46 32 9 16,-37 3-9-16,5-4-724 0</inkml:trace>
  <inkml:trace contextRef="#ctx0" brushRef="#br0" timeOffset="-129237.25">22271 17399 651 0,'0'0'0'0,"0"0"0"0,0 0 0 15,0 0 13-15,0 0-13 0,0 0 14 0,0 0-14 16,0 0 37-16,0 0-37 0,0 0 37 0,0 0-37 15,0 0 38-15,0 0-38 0,0 0 39 0,0 0-39 0,0 0 23 16,0 0-23-16,0 0 23 0,0 0-23 0,0 0 15 16,0 0-15-16,0 0 16 0,0 0-16 0,0 0 12 15,0 0-12-15,32-29 13 0,-32 29-13 0,0 0 11 0,0 0-11 16,3-17 11-16,-3 17-11 0,0 0 13 0,0 0-13 16,5-12 14-16,-5 12-14 0,0 0 14 0,0 0-14 15,6-20 14-15,3 8-14 0,-9 12 15 0,0 0-15 16,5-14 15-16,21-3-15 0,-26 17 15 0,0 0-15 15,24-26 16-15,-1 0-16 0,-23 26 15 0,0 0-15 16,23-26 16-16,-6 3-16 0,-17 23 13 0,0 0-13 16,14-14 14-16,-5 8-14 0,-9 6 12 0,0 0-12 0,0 0 13 15,0 0-13-15,0 0 14 0,0 0-14 0,12 17 15 16,-18 6-15-16,6-23 17 0,0 0-17 0,-9 49 17 16,-5 20-17-16,14-69 17 0,0 0-17 0,-20 84 18 15,8 22-18-15,12-106 21 0,0 0-21 0,-9 104 22 16,6-12-22-16,3-92 23 0,0 0-23 0,-2 69 23 15,2-29-23-15,0-40 21 0,0 0-21 0,0 23 21 16,8-11-21-16,-8-12 15 0,0 0-15 0,23 0 16 16,15-20-16-16,-38 20 6 0,0 0-6 0,40-35 6 0,-5-14-6 15,-6 0-1008-15</inkml:trace>
  <inkml:trace contextRef="#ctx0" brushRef="#br0" timeOffset="-128938.23">22932 17125 852 0,'0'0'0'0,"0"0"0"0,0 32 0 0,0-32-3 15,0 0 3-15,0 23-3 0,-9 0 3 0,9-23-6 0,0 0 6 16,-15 23-5-16,-10 17 5 0,25-40 4 0,0 0-4 16,-18 49 5-16,-5 6-5 0,23-55 19 0,0 0-19 15,-20 66 19-15,3 9-19 0,17-75 35 0,0 0-35 16,-12 66 35-16,12-14-35 0,0-52 43 0,0 0-43 15,15 40 44-15,10-5-44 0,-25-35 33 0,0 0-33 16,32 26 34-16,3-6-34 0,-35-20 27 0,0 0-27 16,32 14 27-16,5-5-27 0,-37-9 22 0,0 0-22 15,38 3 23-15,-15-6-23 0,-23 3 18 0,0 0-18 0,17-9 18 16,12-8-18-16,-29 17 14 0,0 0-14 0,23-17 15 16,-9-9-15-16,-14 26 9 0,0 0-9 0,18-23 10 15,2 0-10-15,0 0-907 0</inkml:trace>
  <inkml:trace contextRef="#ctx0" brushRef="#br0" timeOffset="-128776.22">23122 17445 774 0,'0'0'0'0,"-6"11"0"0,-2 12 0 15,8-23 2-15,0 0-2 0,-18 46 3 0,4 23-3 16,14-69 5-16,0 0-5 0,-23 75 5 0,8-6-5 16,15-69 11-16,0 0-11 0,-8 52 12 0,8-17-12 15,0-35 11-15,0 0-11 0,8 26 11 0,15 2-11 16,-23-28 10-16,0 0-10 0,38 23 10 0,14-3-10 15,3 1-581-15</inkml:trace>
  <inkml:trace contextRef="#ctx0" brushRef="#br0" timeOffset="-128325.2">23696 17275 404 0,'0'0'0'16,"0"0"0"-16,6-9 0 0,-6 9 10 0,0 0-10 15,0 0 11-15,11-3-11 0,-11 3 24 0,0 0-24 0,0 0 25 16,0 0-25-16,0 0 30 0,0 0-30 0,0 0 31 16,0 0-31-16,0 0 33 0,0 0-33 0,-17 15 34 15,-6 22-34-15,23-37 36 0,0 0-36 0,-32 52 36 16,3 8-36-16,29-60 40 0,0 0-40 0,-28 72 41 15,-1 3-41-15,29-75 41 0,0 0-41 0,-12 72 41 16,24-17-41-16,-12-55 37 0,0 0-37 0,29 43 38 16,23-11-38-16,-52-32 36 0,0 0-36 0,49 17 36 15,0-14-36-15,-49-3 31 0,0 0-31 0,46-9 31 16,0-5-31-16,-46 14 25 0,0 0-25 0,46-29 26 0,-8-17-26 16,-38 46 22-16,0 0-22 0,37-58 23 0,-14-8-23 15,-23 66 19-15,0 0-19 0,18-66 20 0,-13 0-20 16,-5 66 18-16,0 0-18 0,-3-58 19 0,-5 15-19 15,8 43 15-15,0 0-15 0,-15-37 16 0,-8 11-16 16,23 26 15-16,0 0-15 0,-26-20 16 0,-3 5-16 16,29 15 15-16,0 0-15 0,-31-6 15 0,-7 12-15 0,38-6 10 15,0 0-10-15,-32 9 10 0,4 2-10 0,28-11 6 16,0 0-6-16,-26 3 7 0,0-3-7 0,3 6-948 16</inkml:trace>
  <inkml:trace contextRef="#ctx0" brushRef="#br0" timeOffset="-127437.33">23428 16054 348 0,'0'0'0'0,"11"-5"0"15,18-7 0-15,-29 12 7 0,0 0-7 0,32-11 8 16,-9 2-8-16,-23 9 14 0,0 0-14 0,20-9 15 16,12 1-15-16,-32 8 17 0,0 0-17 0,29-9 17 15,-12 6-17-15,-17 3 25 0,0 0-25 0,15 0 26 0,-15 0-26 16,0 0 42-16,0 0-42 0,5-8 43 16,-5 8-43-16,0 0 50 0,0 0-50 0,12-18 50 0,-12 18-50 15,0 0 55-15,0 0-55 0,-3-11 55 0,-6-1-55 16,9 12 52-16,0 0-52 0,-14-14 53 0,-21-3-53 15,35 17 47-15,0 0-47 0,-49-9 47 0,-11 15-47 16,60-6 47-16,0 0-47 0,-67 17 47 0,-2 12-47 16,69-29 37-16,0 0-37 0,-61 49 38 0,12 20-38 15,49-69 35-15,0 0-35 0,-43 75 35 0,0 2-35 0,43-77 30 16,0 0-30-16,-29 78 31 0,6-9-31 0,23-69 33 16,0 0-33-16,-15 58 34 0,7-7-34 0,8-51 33 15,0 0-33-15,8 47 33 0,-2-10-33 0,-6-37 32 0,0 0-32 16,26 35 33-16,9 5-33 0,-35-40 27 0,0 0-27 15,63 40 27-15,9-8-27 0,-72-32 25 0,0 0-25 16,104 11 26-16,0-5-26 0,-104-6 22 0,0 0-22 16,110-3 23-16,-18-5-23 0,-92 8 20 0,0 0-20 15,64-6 20-15,-24-6-20 0,-40 12 14 0,0 0-14 16,29-8 15-16,-15 2-15 0,-14 6 11 0,0 0-11 16,0 0 11-16,6 14-11 0,-6-14 4 0,0 0-4 15,-23 32 5-15,-20 28-5 0,2 1-1230 0</inkml:trace>
  <inkml:trace contextRef="#ctx0" brushRef="#br0" timeOffset="-125606.2">22236 18527 460 0,'0'0'0'0,"0"0"0"16,-5 40 0-16,5-40 9 0,0 0-9 0,-3 29 10 15,3-29-10-15,0 0 25 0,0 0-25 0,14-6 26 0,0-28-26 16,-14 34 35-16,0 0-35 0,26-52 35 0,9-11-35 15,-35 63 31-15,0 0-31 0,35-72 31 0,-6-9-31 16,-29 81 21-16,0 0-21 0,28-72 21 0,-7 29-21 16,-21 43 16-16,0 0-16 0,20-29 17 0,-6 12-17 15,-14 17 15-15,0 0-15 0,15-9 16 0,-15 9-16 16,0 0 15-16,0 0-15 0,8 0 15 0,-8 0-15 16,0 0 13-16,0 0-13 0,6 52 14 0,-12 43-14 15,6-95 12-15,0 0-12 0,-20 112 12 0,11 3-12 0,9-115 16 16,0 0-16-16,-17 110 17 0,0-18-17 0,17-92 19 15,0 0-19-15,-15 81 19 0,10-18-19 0,5-63 18 0,0 0-18 16,-9 46 19-16,12-29-19 0,-3-17 14 0,0 0-14 16,14 9 14-16,18-9-14 0,-32 0 9 0,0 0-9 15,35-15 10-15,-4-16-10 0,-2 5-693 0</inkml:trace>
  <inkml:trace contextRef="#ctx0" brushRef="#br0" timeOffset="-125272.89">22784 18138 684 0,'0'0'0'0,"0"0"0"15,0-17 0-15,0 17 0 0,0 0 0 0,-2-11 0 16,2 11 0-16,0 0 0 0,0 0 0 0,17-9 1 16,15 9-1-16,-32 0 8 0,0 0-8 0,34 0 9 15,1 3-9-15,-35-3 16 0,0 0-16 0,32 8 17 16,-1 7-17-16,-31-15 30 0,0 0-30 0,18 34 31 0,-7 35-31 15,-11-69 31-15,0 0-31 0,0 87 32 0,-11 8-32 16,11-95 27-16,0 0-27 0,-21 92 28 0,-13-11-28 16,34-81 21-16,0 0-21 0,-38 66 22 0,12-17-22 15,26-49 14-15,0 0-14 0,-23 40 15 0,15-14-15 16,8-26 14-16,0 0-14 0,8 20 14 0,21-6-14 16,-29-14 14-16,0 0-14 0,40 9 14 0,4-3-14 15,-44-6 16-15,0 0-16 0,49 3 17 0,-9-3-17 0,-40 0 9 16,0 0-9-16,43-3 10 0,-2 0-10 0,-41 3 6 15,0 0-6-15,43 0 6 0,6 0-6 0,0 0-770 16</inkml:trace>
  <inkml:trace contextRef="#ctx0" brushRef="#br0" timeOffset="-124989.85">23725 18207 796 0,'0'0'0'0,"-3"35"0"15,0 43 0-15,3-78 2 0,0 0-2 0,-8 92 2 16,-7 11-2-16,15-103 8 0,0 0-8 0,-17 101 9 0,-3-12-9 15,20-89 18-15,0 0-18 0,-23 84 19 16,5-9-19-16,18-75 16 0,0 0-16 0,-3 54 17 0,15-22-17 16,-12-32 12-16,0 0-12 0,26 6 13 0,23-23-13 15,9-1-624-15</inkml:trace>
  <inkml:trace contextRef="#ctx0" brushRef="#br0" timeOffset="-124788.83">24068 18161 774 0,'0'0'0'0,"0"12"0"0,0 17 0 0,0-29-2 0,0 0 2 15,0 57-2-15,-11 44 2 0,11-101 3 0,0 0-3 16,-3 101 4-16,3-15-4 0,0-86 16 0,0 0-16 16,-3 69 16-16,0-17-16 0,3-52 18 0,0 0-18 15,-9 40 19-15,4-2-19 0,5-38 20 0,0 0-20 16,-6 37 20-16,3 6-20 0,3 1-605 0</inkml:trace>
  <inkml:trace contextRef="#ctx0" brushRef="#br0" timeOffset="-124638.81">23783 18654 707 0,'0'0'0'0,"0"0"0"16,8 23 0-16,-8-23 2 0,0 0-2 0,9 17 2 15,3-8-2-15,-12-9 0 0,0 0 0 0,23 2 1 16,14 1-1-16,-37-3 3 0,0 0-3 0,49 3 4 0,32-3-4 15,-81 0 3-15,0 0-3 0,75 3 4 0,-17 11-4 16,2-2-485-16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8176" units="cm"/>
          <inkml:channel name="Y" type="integer" max="1024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616.13562" units="1/cm"/>
          <inkml:channelProperty channel="Y" name="resolution" value="620.6060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9-19T13:24:01.186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5">
        <inkml:traceFormat>
          <inkml:channel name="X" type="integer" max="4047" units="cm"/>
          <inkml:channel name="Y" type="integer" max="2280" units="cm"/>
          <inkml:channel name="T" type="integer" max="2.14748E9" units="dev"/>
        </inkml:traceFormat>
        <inkml:channelProperties>
          <inkml:channelProperty channel="X" name="resolution" value="137.18645" units="1/cm"/>
          <inkml:channelProperty channel="Y" name="resolution" value="138.18182" units="1/cm"/>
          <inkml:channelProperty channel="T" name="resolution" value="1" units="1/dev"/>
        </inkml:channelProperties>
      </inkml:inkSource>
      <inkml:timestamp xml:id="ts1" timeString="2023-09-19T13:25:11.504"/>
    </inkml:context>
  </inkml:definitions>
  <inkml:trace contextRef="#ctx0" brushRef="#br0">1005 2393 1084 0,'0'0'0'0,"0"0"115"0,0 0-115 0,0 43 116 16,0-20-116-16,0-23 110 0,0 0-110 0,0 15 110 15,0-15-110-15,0 0 79 0,0 0-79 0,9 0 80 16,5-15-80-16,-14 15 63 0,0 0-63 0,9-28 63 16,0-33-63-16,-9 61 48 0,0 0-48 0,14-66 49 15,-8-15-49-15,-6 81 34 0,0 0-34 0,17-86 35 0,-3 2-35 16,-14 84 27-16,0 0-27 0,18-83 27 0,2-21-27 16,-20 104 22-16,0 0-22 0,23-118 23 0,-6-8-23 15,-17 126 18-15,0 0-18 0,23-124 18 0,-8 40-18 16,-15 84 16-16,0 0-16 0,11-51 17 0,10 22-17 15,-21 29 14-15,0 0-14 0,5-23 14 0,-2 11-14 16,-3 12 11-16,0 0-11 0,0 0 11 0,20 35-11 16,-20-35 8-16,0 0-8 0,12 60 9 0,8 38-9 15,-20-98 6-15,0 0-6 0,15 124 7 0,-1-6-7 0,-14-118 5 16,0 0-5-16,17 121 5 0,-8-12-5 0,-9-109 4 16,0 0-4-16,6 98 4 0,-6 11-4 0,0-109 3 15,0 0-3-15,0 98 4 0,6 3-4 0,-6-101 4 16,0 0-4-16,8 84 4 0,1-27-4 0,-9-57 4 15,0 0-4-15,9 38 4 0,-4-7-4 0,-5-31 3 0,0 0-3 16,3 23 3-16,9-8-3 0,-12-15 0 0,0 0 0 16,11 5 0-16,4-10 0 0,-1 2-1651 0</inkml:trace>
  <inkml:trace contextRef="#ctx0" brushRef="#br0" timeOffset="417.03">1565 1259 975 0,'0'0'0'0,"0"0"0"0,23 0 0 16,-23 0 9-16,0 0-9 0,29-6 9 0,-6-8-9 15,-23 14 4-15,0 0-4 0,32-15 4 0,20-2-4 16,-52 17 23-16,0 0-23 0,51-6 23 0,10 6-23 15,-61 0 25-15,0 0-25 0,58 9 25 0,2 11-25 16,-60-20 25-16,0 0-25 0,55 32 26 0,-9 17-26 16,-46-49 29-16,0 0-29 0,26 66 29 0,-14 40-29 15,-12-106 33-15,0 0-33 0,-12 119 33 0,-14-1-33 16,26-118 36-16,0 0-36 0,-40 126 36 0,-3-2-36 0,43-124 32 16,0 0-32-16,-46 121 32 0,5 11-32 0,41-132 41 15,0 0-41-15,-29 113 41 0,9-33-41 0,20-80 38 0,0 0-38 16,-9 58 38-16,9-35-38 0,0-23 30 0,0 0-30 15,15 14 30-15,19-14-30 0,-34 0 25 0,0 0-25 16,50-6 26-16,16-11-26 0,-66 17 19 0,0 0-19 16,78-14 20-16,5-1-20 0,-83 15 13 0,0 0-13 15,84-5 14-15,-12 5-14 0,-72 0 6 0,0 0-6 16,58-6 6-16,-26 0-6 0,-32 6 0 0,0 0 0 16,31-6 0-16,-8 6 0 0,6-5-1257 0</inkml:trace>
  <inkml:trace contextRef="#ctx0" brushRef="#br0" timeOffset="3503.25">2973 2410 1356 0,'0'0'0'16,"0"0"0"-16,-6 26 0 0,6-26 5 0,0 0-5 15,-6 12 6-15,6-12-6 0,0 0 46 0,0 0-46 16,0 0 46-16,0 11-46 0,0-11 53 0,0 0-53 15,0 0 54-15,0 0-54 0,0 0 28 0,0 0-28 16,18-17 29-16,-1 11-29 0,-17 6 16 0,0 0-16 16,23-11 17-16,-9 2-17 0,1-2-1182 0</inkml:trace>
  <inkml:trace contextRef="#ctx0" brushRef="#br0" timeOffset="60593.51">5803 1535 449 0,'0'0'0'15,"0"0"0"-15,0 0 0 0,0 0 14 0,0 0-14 0,20-46 14 16,-20 32-14-16,0 14 44 0,0 0-44 0,0-15 45 16,0 15-45-16,0 0 63 0,0 0-63 0,-26-14 64 15,-3 14-64-15,29 0 60 0,0 0-60 0,-31 14 60 16,-10 15-60-16,41-29 24 0,0 0-24 0,-34 46 24 16,-1 6-24-16,35-52 28 0,0 0-28 0,-29 58 28 15,-3-4-28-15,32-54 33 0,0 0-33 0,-14 58 33 16,0-21-33-16,14-37 35 0,0 0-35 0,-9 29 36 0,9 0-36 15,0-29 32-15,0 0-32 0,14 29 33 16,9 0-33-16,-23-29 27 0,0 0-27 0,41 34 27 0,25-8-27 16,-66-26 25-16,0 0-25 0,84 26 26 0,17 11-26 15,-101-37 22-15,0 0-22 0,101 43 22 0,-9 6-22 16,-92-49 18-16,0 0-18 0,75 46 18 0,-14 12-18 16,-61-58 26-16,0 0-26 0,49 52 26 0,-12-6-26 15,-37-46 31-15,0 0-31 0,26 37 31 0,-6 1-31 16,-20-38 29-16,0 0-29 0,18 34 30 0,-1 4-30 0,-17-38 28 15,0 0-28-15,3 31 29 0,-6 4-29 0,3-35 24 16,0 0-24-16,-11 32 24 0,-1-9-24 0,12-23 19 16,0 0-19-16,-32 23 19 0,-2 3-19 0,34-26 19 0,0 0-19 15,-64 23 20-15,-8-21-20 0,72-2 18 0,0 0-18 16,-78-2 19-16,-17-4-19 0,95 6 18 0,0 0-18 16,-98-9 18-16,23-14-18 0,75 23 15 0,0 0-15 15,-58-20 15-15,29 0-15 0,29 20 4 0,0 0-4 16,-23-12 5-16,23 12-5 0,0 0 1 0,0 0-1 15,9-26 1-15,28-5-1 0,-5-7-1270 0</inkml:trace>
  <inkml:trace contextRef="#ctx0" brushRef="#br0" timeOffset="63563.71">6836 2525 315 0,'0'0'0'0,"0"0"0"0,0 0 0 16,0 0 6-16,0 0-6 0,0 32 7 0,0-32-7 16,0 0 26-16,0 0-26 0,0 0 26 0,-15 9-26 0,15-9 37 15,0 0-37-15,-14 6 38 0,-3 2-38 0,17-8 50 16,0 0-50-16,-29 15 50 0,-3 5-50 0,32-20 31 16,0 0-31-16,-29 23 31 0,6-9-31 0,23-14 31 0,0 0-31 15,-17 15 31-15,0-1-31 0,17-14 28 0,0 0-28 16,-6 17 28-16,6-2-28 0,0-15 26 0,0 0-26 15,17 20 26-15,32-3-26 0,-49-17 23 0,0 0-23 16,67 20 23-16,-1-3-23 0,-66-17 18 0,0 0-18 16,55 21 19-16,-15-7-19 0,-40-14 15 0,0 0-15 15,38 29 16-15,-1 8-16 0,-37-37 13 0,0 0-13 16,29 46 13-16,-6 20-13 0,-23-66 11 0,0 0-11 16,17 61 11-16,-11-15-11 0,-6-46 14 0,0 0-14 15,-6 40 14-15,-11 6-14 0,17-46 16 0,0 0-16 0,-14 43 17 16,-9-11-17-16,23-32 17 0,0 0-17 0,-24 29 17 15,-13-6-17-15,37-23 23 0,0 0-23 0,-38 14 24 16,-8-8-24-16,46-6 24 0,0 0-24 0,-55-6 25 16,9-8-25-16,46 14 25 0,0 0-25 0,-43-20 25 15,11-6-25-15,32 26 24 0,0 0-24 0,-17-38 25 16,11-5-25-16,6 43 20 0,0 0-20 0,9-60 20 0,14-6-20 16,-23 66 16-16,0 0-16 0,37-75 17 0,7 9-17 15,-44 66 13-15,0 0-13 0,40-52 14 0,-2 9-14 16,-38 43 8-16,0 0-8 0,37-35 9 0,3 9-9 15,-40 26 5-15,0 0-5 0,44-26 6 0,-18 9-6 16,-26 17 3-16,0 0-3 0,20-9 3 0,-9-2-3 16,-11 11 3-16,0 0-3 0,0 0 3 0,0 0-3 0,0 0 2 15,0 0-2-15,-2-17 3 0,-7 11-3 16,9 6 3-16,0 0-3 0,-14-9 4 0,-10 1-4 0,24 8 1 16,0 0-1-16,-8-6 1 0,8 6-1 0,0 0 0 15,0 0 0-15,-18-9 0 0,18 9 0 0,0 0-985 0</inkml:trace>
  <inkml:trace contextRef="#ctx1" brushRef="#br0">17885 3442 0</inkml:trace>
  <inkml:trace contextRef="#ctx0" brushRef="#br0" timeOffset="71170.28">10090 1840 718 0,'0'0'0'0,"0"0"0"0,-6 32 0 15,6-32 16-15,0 0-16 0,-5 38 16 0,5 16-16 16,0-54 45-16,0 0-45 0,0 58 46 0,0 2-46 16,0-60 41-16,0 0-41 0,0 69 41 0,0 3-41 15,0-72 21-15,0 0-21 0,0 58 22 0,11-12-22 16,-11-46 12-16,0 0-12 0,6 32 13 0,-3-4-13 16,-3-28 8-16,0 0-8 0,6 18 9 0,-6-18-9 15,0 0-696-15</inkml:trace>
  <inkml:trace contextRef="#ctx0" brushRef="#br0" timeOffset="71354.31">9943 2186 729 0,'0'0'0'16,"0"0"0"-16,0 0 0 0,0 0-3 0,0 0 3 16,17 0-2-16,-8 0 2 0,-9 0-20 0,0 0 20 15,29-9-19-15,14-2 19 0,-43 11 1 0,0 0-1 16,72-9 1-16,15-5-1 0,-87 14 18 0,0 0-18 15,86-9 18-15,-8 9-18 0,-78 0 12 0,0 0-12 0,58 0 13 16,-15 14-13-16,3-5-501 0</inkml:trace>
  <inkml:trace contextRef="#ctx0" brushRef="#br0" timeOffset="72490.43">12416 1659 662 0,'0'0'0'0,"0"0"0"16,0 0 0-16,0 0 12 0,0 0-12 0,-38 14 12 0,15-14-12 15,23 0 14-15,0 0-14 0,-32 3 14 0,-2 12-14 16,34-15 11-16,0 0-11 0,-35 29 12 0,6 8-12 16,29-37 21-16,0 0-21 0,-23 43 22 0,0 18-22 15,23-61 38-15,0 0-38 0,-23 66 38 0,8 3-38 16,15-69 38-16,0 0-38 0,-14 86 38 0,14 12-38 16,0-98 35-16,0 0-35 0,14 95 35 0,24-11-35 15,-38-84 31-15,0 0-31 0,49 72 31 0,26-26-31 16,-75-46 23-16,0 0-23 0,92 23 23 0,21-26-23 0,-113 3 20 15,0 0-20-15,107-23 20 0,-6-20-20 0,-101 43 16 16,0 0-16-16,89-72 17 0,-11-21-17 0,-78 93 15 16,0 0-15-16,69-95 16 0,-8 6-16 0,-61 89 13 15,0 0-13-15,46-75 14 0,-37 9-14 0,-9 66 35 0,0 0-35 16,-24-72 36-16,-19 3-36 0,43 69 52 0,0 0-52 16,-49-63 53-16,-6 17-53 0,55 46 61 0,0 0-61 15,-60-43 61-15,-15 17-61 0,75 26 60 0,0 0-60 16,-78-12 61-16,0 12-61 0,78 0 51 0,0 0-51 15,-61 6 51-15,15 8-51 0,46-14 43 0,0 0-43 0,-14 15 43 16,5 2-43-16,9-17 13 0,0 0-13 0,17 29 14 16,24 14-14-16,2 0-1347 0</inkml:trace>
  <inkml:trace contextRef="#ctx0" brushRef="#br0" timeOffset="73006.48">13160 2298 796 0,'0'0'0'0,"0"0"0"0,14-9 0 0,-14 9 17 0,0 0-17 16,23-8 17-16,26 2-17 0,-49 6 6 0,0 0-6 15,61-6 7-15,-12 6-7 0,-49 0 14 0,0 0-14 16,46 0 15-16,-5 0-15 0,-41 0 12 0,0 0-12 15,20 6 13-15,-3 8-13 0,-17-14 15 0,0 0-15 16,9 23 16-16,-3 6-16 0,-6-29 17 0,0 0-17 16,0 43 17-16,0 9-17 0,0-52 17 0,0 0-17 0,-12 46 17 15,-5-3-17-15,17-43 15 0,0 0-15 0,-18 32 15 16,4-3-15-16,14-29 15 0,0 0-15 0,-9 32 15 16,1-4-15-16,8-28 13 0,0 0-13 0,8 29 14 15,1-9-14-15,-9-20 12 0,0 0-12 0,17 18 12 16,6 2-12-16,-23-20 9 0,0 0-9 0,38 8 9 15,8-5-9-15,-46-3 7 0,0 0-7 0,52-3 7 0,0-5-7 16,-52 8 6-16,0 0-6 0,58-20 6 0,-1-3-6 16,-57 23 7-16,0 0-7 0,44-15 7 0,-16 15-7 15,1-6-814-15</inkml:trace>
  <inkml:trace contextRef="#ctx0" brushRef="#br0" timeOffset="77159.78">16437 2163 606 0,'0'0'0'15,"0"0"0"-15,0 0 0 0,0 0 27 0,0 0-27 16,0 0 27-16,0 0-27 0,0 0 76 0,0 0-76 16,0 0 76-16,35-29-76 0,-35 29 106 0,0 0-106 15,23-9 107-15,23-5-107 0,-46 14 82 0,0 0-82 16,61-6 83-16,31 0-83 0,-92 6 46 0,0 0-46 15,115 0 47-15,15 6-47 0,-130-6 47 0,0 0-47 16,130 0 47-16,-23 0-47 0,-107 0 45 0,0 0-45 0,98 0 46 16,-6-8-46-16,-92 8 49 0,0 0-49 0,84-6 50 15,-12-3-50-15,-72 9 25 0,0 0-25 0,58-8 26 16,-18 2-26-16,-40 6 8 0,0 0-8 0,26-9 9 16,-14 9-9-16,-1-6-1167 0</inkml:trace>
  <inkml:trace contextRef="#ctx0" brushRef="#br0" timeOffset="77443.81">17378 1840 964 0,'0'0'0'0,"0"0"0"0,0 12 0 16,0-12 7-16,0 0-7 0,0 0 8 0,26 9-8 16,-26-9 15-16,0 0-15 0,55 0 15 0,37 5-15 15,-92-5 19-15,0 0-19 0,107 6 20 0,2 20-20 0,-109-26 15 16,0 0-15-16,113 20 15 0,-18-5-15 0,-95-15 14 15,0 0-14-15,89 23 14 0,-5 0-14 0,-84-23 18 16,0 0-18-16,55 43 19 0,-35 3-19 0,-20-46 33 0,0 0-33 16,-6 66 34-16,-37 29-34 0,43-95 41 0,0 0-41 15,-60 89 41-15,-10 15-41 0,70-104 39 0,0 0-39 16,-80 83 39-16,-4-16-39 0,84-67 34 0,0 0-34 16,-75 51 34-16,20-22-34 0,55-29 20 0,0 0-20 15,-40 15 20-15,40-15-20 0,0 0 5 0,0 0-5 16,26-23 5-16,37-6-5 0,3-6-1056 0</inkml:trace>
  <inkml:trace contextRef="#ctx0" brushRef="#br0" timeOffset="81265.09">20736 1889 404 0,'0'0'0'16,"0"0"0"-16,20-17 0 0,-20 17-17 0,0 0 17 15,18-3-17-15,-18 3 17 0,0 0-218 0</inkml:trace>
  <inkml:trace contextRef="#ctx0" brushRef="#br0" timeOffset="83468.25">21697 1817 807 0,'0'0'0'15,"0"0"0"-15,-26-2 0 0,26 2-14 0,0 0 14 16,-23-6-13-16,0 12 13 0,23-6-46 0,0 0 46 16,-38 8-46-16,-11 7 46 0,49-15 9 0,0 0-9 0,-52 17 10 15,18-3-10-15,34-14 46 0,0 0-46 0,-21 20 46 16,13 1-46-16,8-21 66 0,0 0-66 0,3 31 67 16,20-2-67-16,-23-29 63 0,0 0-63 0,43 32 63 15,9 5-63-15,-52-37 41 0,0 0-41 0,63 43 41 0,-2 9-41 16,-61-52 30-16,0 0-30 0,69 60 30 15,6 12-30-15,-75-72 22 0,0 0-22 0,64 70 22 0,-18-4-22 16,-46-66 17-16,0 0-17 0,29 57 17 0,-18-19-17 16,-11-38 14-16,0 0-14 0,-8 37 14 0,-16-5-14 15,24-32 12-15,0 0-12 0,-34 34 12 0,-9-11-12 16,43-23 11-16,0 0-11 0,-52 18 11 0,8-7-11 16,44-11 11-16,0 0-11 0,-37 9 12 0,2-9-12 15,35 0 30-15,0 0-30 0,-32 0 31 0,9 0-31 16,23 0 30-16,0 0-30 0,-14-9 31 0,5 1-31 0,9 8 25 15,0 0-25-15,0-29 25 0,15-20-25 0,2 3-1101 16</inkml:trace>
  <inkml:trace contextRef="#ctx0" brushRef="#br0" timeOffset="83901.28">22594 1944 1009 0,'0'0'0'0,"0"0"0"15,-23-3 0-15,23 3 13 0,0 0-13 0,-14-6 14 16,-7 6-14-16,21 0 31 0,0 0-31 0,-26 15 31 16,-5 8-31-16,31-23 28 0,0 0-28 0,-35 37 28 15,9 15-28-15,26-52 37 0,0 0-37 0,-14 72 38 16,-9 26-38-16,23-98 44 0,0 0-44 0,-12 95 44 15,12-6-44-15,0-89 37 0,0 0-37 0,17 75 37 0,15-17-37 16,-32-58 33-16,0 0-33 0,55 37 33 0,23-8-33 16,-78-29 27-16,0 0-27 0,95 8 27 15,15-2-27-15,-110-6 22 0,0 0-22 0,106-6 23 0,-19-17-23 16,-87 23 18-16,0 0-18 0,69-28 18 0,-20-19-18 16,-49 47 15-16,0 0-15 0,32-57 15 0,-21-24-15 15,-11 81 12-15,0 0-12 0,0-83 13 0,-20-12-13 0,20 95 19 16,0 0-19-16,-23-84 19 0,-6 33-19 0,29 51 21 15,0 0-21-15,-46-35 21 0,-14 12-21 0,60 23 25 16,0 0-25-16,-70 0 25 0,1 9-25 0,69-9 20 16,0 0-20-16,-60 20 21 0,28 3-21 0,32-23 13 0,0 0-13 15,-15 29 14-15,24 17-14 0,-9-46 1 0,0 0-1 16,29 37 2-16,8 0-2 0,4 1-1326 0</inkml:trace>
  <inkml:trace contextRef="#ctx0" brushRef="#br0" timeOffset="84318.31">23555 2652 1099 0,'0'0'0'0,"0"0"0"0,11 9 0 16,-11-9 25-16,0 0-25 0,0 0 26 0,15 0-26 16,-15 0 1-16,0 0-1 0,0 0 2 0,23 0-2 15,-23 0 16-15,0 0-16 0,34 0 17 0,10-9-17 16,-44 9 14-16,0 0-14 0,37 0 14 0,-14 0-14 16,-23 0 16-16,0 0-16 0,15 9 16 0,-4-3-16 15,-11-6 17-15,0 0-17 0,12 14 18 0,-4 3-18 16,-8-17 13-16,0 0-13 0,0 35 14 0,0 11-14 15,0-46 12-15,0 0-12 0,-17 52 12 0,-9 17-12 16,26-69 14-16,0 0-14 0,-26 72 14 0,-3-6-14 0,29-66 14 16,0 0-14-16,-26 52 15 0,23-29-15 0,3-23 15 15,0 0-15-15,3 14 16 0,15-8-16 0,-18-6 13 0,0 0-13 16,26 0 14-16,23-12-14 0,-49 12 12 0,0 0-12 16,55-8 13-16,-1 2-13 0,-54 6 9 0,0 0-9 15,52 0 10-15,0-3-10 0,-52 3 7 0,0 0-7 16,55 0 8-16,-12 0-8 0,6 0-1070 0</inkml:trace>
  <inkml:trace contextRef="#ctx0" brushRef="#br0" timeOffset="107323.14">11443 1809 740 0,'0'0'0'0,"0"0"0"0,0 0 0 0,0 0 26 15,0 0-26-15,0 0 26 0,0 0-26 0,0 0 80 0,0 0-80 16,-14 29 80-16,14-29-80 0,0 0 80 0,0 0-80 16,-23 8 81-16,0 12-81 0,23-20 68 0,0 0-68 15,-23 18 69-15,0 5-69 0,23-23 40 0,0 0-40 16,-24 20 41-16,13-3-41 0,11-17 36 0,0 0-36 15,-9 20 36-15,9-3-36 0,0-17 31 0,0 0-31 16,9 29 31-16,11 0-31 0,-20-29 25 0,0 0-25 0,29 29 25 16,17 0-25-16,-46-29 22 0,0 0-22 0,46 28 22 15,3-2-22-15,-49-26 17 0,0 0-17 0,52 29 18 16,-6 14-18-16,-46-43 16 0,0 0-16 0,38 52 17 16,-15 6-17-16,-23-58 14 0,0 0-14 0,9 51 14 15,-9-4-14-15,0-47 12 0,0 0-12 0,-15 43 13 16,-2-6-13-16,17-37 11 0,0 0-11 0,-32 26 11 15,-5 0-11-15,37-26 8 0,0 0-8 0,-32 23 9 0,-11-9-9 16,43-14 13-16,0 0-13 0,-38 9 13 0,12-15-13 16,26 6 20-16,0 0-20 0,-23-17 21 0,-6-12-21 15,29 29 20-15,0 0-20 0,-23-37 21 0,0-15-21 16,23 52 22-16,0 0-22 0,-9-63 22 0,9-15-22 16,0 78 16-16,0 0-16 0,0-75 17 0,18 9-17 15,-18 66 10-15,0 0-10 0,20-52 11 0,3 9-11 16,-23 43 5-16,0 0-5 0,32-38 5 0,0 7-5 15,-32 31 1-15,0 0-1 0,46-29 2 0,-3 6-2 0,-43 23 0 16,0 0 0-16,49-20 0 0,-6 0 0 0,-43 20 0 0,0 0 0 16,32-9 0-16,-9 6 0 0,-23 3-1 0,0 0 1 15,6-8 0-15,-6 8 0 0,0 0-1 0,0 0 1 16,0 0-1-16,-38-12 1 0,38 12-1 0,0 0 1 16,-37-9-1-16,2 1 1 0,35 8-2 0,0 0 2 15,-20-3-1-15,9-3 1 0,11 6-4 0,0 0 4 16,0 0-4-16,-9-11 4 0,0-4-1382 0</inkml:trace>
  <inkml:trace contextRef="#ctx0" brushRef="#br0" timeOffset="108857.27">21071 1898 684 0,'0'0'0'0,"0"0"0"0,0 0 0 0,0 0 34 0,0 0-34 16,-35 43 34-16,18-34-34 0,17-9 92 0,0 0-92 15,-20 8 92-15,-6 4-92 0,26-12 89 0,0 0-89 16,-38 17 90-16,-2 12-90 0,40-29 64 0,0 0-64 15,-38 37 65-15,9 7-65 0,29-44 42 0,0 0-42 16,-17 46 42-16,-3 0-42 0,20-46 31 0,0 0-31 16,-3 43 31-16,6-14-31 0,-3-29 24 0,0 0-24 15,14 28 25-15,15 10-25 0,-29-38 19 0,0 0-19 0,38 37 19 16,16-8-19-16,-54-29 15 0,0 0-15 0,61 32 16 16,11 2-16-16,-72-34 13 0,0 0-13 0,69 29 13 15,-14 3-13-15,-55-32 11 0,0 0-11 0,49 23 12 16,-26-3-12-16,-23-20 10 0,0 0-10 0,9 23 11 15,-12-6-11-15,3-17 9 0,0 0-9 0,-23 26 10 16,-20 6-10-16,43-32 9 0,0 0-9 0,-55 29 10 16,-6-6-10-16,61-23 9 0,0 0-9 0,-63 8 9 15,5-8-9-15,58 0 10 0,0 0-10 0,-46-8 10 0,11-7-10 16,35 15 8-16,0 0-8 0,-26-17 9 0,9-12-9 16,17 29 5-16,0 0-5 0,-14-23 6 0,11-20-6 15,3 43 4-15,0 0-4 0,8-46 5 0,7 3-5 16,-15 43 2-16,0 0-2 0,32-49 3 0,5 3-3 15,-37 46 1-15,0 0-1 0,46-46 2 0,9 8-2 16,-55 38 1-16,0 0-1 0,69-29 1 0,15-8-1 16,-84 37 0-16,0 0 0 0,75-37 1 0,3 2-1 0,-78 35 0 15,0 0 0-15,55-23 0 0,-18 3 0 0,-37 20 0 16,0 0 0-16,23-17 0 0,-14-4 0 0,-9 21 0 16,0 0 0-16,-9-25 0 0,-20-4 0 0,29 29 0 0,0 0 0 15,-40-29 0-15,-20 15 0 0,60 14 0 0,0 0 0 16,-70-9 0-16,1 3 0 0,69 6-2 0,0 0 2 15,-55 0-1-15,26-6 1 0,29 6-4 0,0 0 4 16,-23-2-4-16,23 2 4 0,0 0-1209 0</inkml:trace>
  <inkml:trace contextRef="#ctx0" brushRef="#br0" timeOffset="154085.93">4635 2387 539 0,'0'0'0'0,"0"0"0"15,8 29 0-15,-8-29 26 0,0 0-26 0,6 20 26 0,-6-20-26 16,0 0 77-16,0 0-77 0,0 0 77 0,0 0-77 16,0 0 78-16,0 0-78 0,12-11 79 15,16-27-79-15,-28 38 65 0,0 0-65 0,29-54 65 0,0-13-65 16,-29 67 46-16,0 0-46 0,23-72 46 0,9-2-46 16,-32 74 30-16,0 0-30 0,37-58 31 0,-11 18-31 15,-26 40 29-15,0 0-29 0,23-35 30 0,-5 4-30 16,-18 31 32-16,0 0-32 0,20-26 32 0,-6 6-32 15,-14 20 38-15,0 0-38 0,0-12 38 0,0 12-38 0,0 0 39 16,0 0-39-16,0 0 40 0,23 32-40 0,-23-32 37 16,0 0-37-16,15 49 37 0,8 25-37 0,-23-74 35 15,0 0-35-15,14 95 36 0,9 23-36 0,-23-118 33 0,0 0-33 16,24 118 34-16,2-28-34 0,-26-90 33 0,0 0-33 16,23 75 33-16,-3-24-33 0,-20-51 29 0,0 0-29 15,17 32 30-15,3-12-30 0,-20-20 28 0,0 0-28 16,32 15 28-16,6-15-28 0,-38 0 19 0,0 0-19 15,34-23 19-15,15-26-19 0,0 3-1361 0</inkml:trace>
  <inkml:trace contextRef="#ctx0" brushRef="#br0" timeOffset="203467.22">2653 5082 987 0,'0'0'0'0,"0"0"0"16,0 74 0-16,0-74 30 0,0 0-30 0,0 67 31 15,0 5-31-15,0-72 68 0,0 0-68 0,0 69 69 16,0-12-69-16,0-57 69 0,0 0-69 0,2 52 69 16,4-12-69-16,-6-40 52 0,0 0-52 0,6 35 53 15,3-12-53-15,-9-23 33 0,0 0-33 0,0 14 33 16,0-14-33-16,0 0 29 0,0 0-29 0,5 15 29 16,-5-15-29-16,0 0 24 0,0 0-24 0,18-12 24 0,5-19-24 15,-23 31 23-15,0 0-23 0,37-47 23 0,7-16-23 16,-44 63 23-16,0 0-23 0,34-63 23 0,9 11-23 15,-43 52 23-15,0 0-23 0,32-40 24 0,-3 14-24 16,-29 26 23-16,0 0-23 0,32-6 24 0,0 20-24 16,-32-14 21-16,0 0-21 0,37 29 22 0,-8 20-22 15,-29-49 22-15,0 0-22 0,32 58 22 0,-9-1-22 16,-23-57 25-16,0 0-25 0,23 46 25 0,-9-8-25 16,-14-38 25-16,0 0-25 0,18 34 25 0,-4-5-25 0,-14-29 22 15,0 0-22-15,9 23 23 0,-4-3-23 0,-5-20 20 16,0 0-20-16,3 9 21 0,9 5-21 0,-12-14 11 15,0 0-11-15,11 9 11 0,10-3-11 0,2 2-1501 0</inkml:trace>
  <inkml:trace contextRef="#ctx0" brushRef="#br0" timeOffset="203867.25">3830 4794 886 0,'0'0'0'0,"0"0"0"0,-15 20 0 15,15-20 20-15,0 0-20 0,-17 23 21 0,-3 14-21 16,20-37 37-16,0 0-37 0,-35 61 37 0,-8 48-37 16,43-109 33-16,0 0-33 0,-32 121 34 0,9 17-34 0,23-138 31 15,0 0-31-15,-12 118 31 0,12-14-31 0,0-104 22 16,0 0-22-16,12 80 22 0,14-16-22 0,-26-64 19 15,0 0-19-15,37 57 20 0,-2-13-20 0,-35-44 14 0,0 0-14 16,43 25 15-16,1-13-15 0,-44-12 9 0,0 0-9 16,31 0 9-16,-8 0-9 0,1 0-885 0</inkml:trace>
  <inkml:trace contextRef="#ctx0" brushRef="#br0" timeOffset="204418.29">4580 4964 774 0,'0'0'0'0,"0"0"0"0,0-9 0 16,0 9 6-16,0 0-6 0,-6-14 7 0,6 14-7 16,0 0 22-16,0 0-22 0,-23-6 23 0,-17 12-23 0,40-6 54 15,0 0-54-15,-52 17 54 0,-3 23-54 0,55-40 56 16,0 0-56-16,-49 75 56 0,5 29-56 0,44-104 53 15,0 0-53-15,-43 115 54 0,20-17-54 0,23-98 48 0,0 0-48 16,-11 92 49-16,19-17-49 0,-8-75 38 0,0 0-38 16,32 66 38-16,29-14-38 0,-61-52 32 0,0 0-32 15,69 46 33-15,14-12-33 0,-83-34 26 0,0 0-26 16,75 17 26-16,-5-17-26 0,-70 0 18 0,0 0-18 16,55-17 18-16,-9-12-18 0,-46 29 14 0,0 0-14 15,37-37 15-15,-5-6-15 0,-32 43 10 0,0 0-10 0,14-58 11 16,-5-11-11-16,-9 69 9 0,0 0-9 0,-9-83 10 15,-5-33-10-15,14 116 7 0,0 0-7 0,-32-112 8 16,3 23-8-16,29 89 13 0,0 0-13 0,-31-58 14 16,8 27-14-16,23 31 16 0,0 0-16 0,-26-9 17 15,-3 12-17-15,29-3 13 0,0 0-13 0,-32 20 14 16,15 3-14-16,17-23 9 0,0 0-9 0,-3 38 10 16,11 19-10-16,1-5-1197 0</inkml:trace>
  <inkml:trace contextRef="#ctx0" brushRef="#br0" timeOffset="204752.31">4955 5548 1211 0,'0'0'0'0,"0"0"0"0,17 14 0 0,-17-14-11 16,0 0 11-16,23 15-11 0,12-15 11 0,-35 0 0 15,0 0 0-15,40 8 0 0,15 1 0 0,-55-9 1 0,0 0-1 16,46 6 2-16,-17-1-2 0,-29-5 8 0,0 0-8 16,12 3 9-16,-12-3-9 0,0 0 21 0,0 0-21 15,0 29 22-15,-26 3-22 0,26-32 28 0,0 0-28 16,-32 43 29-16,-11 0-29 0,43-43 29 0,0 0-29 16,-41 38 30-16,12-1-30 0,29-37 25 0,0 0-25 15,-11 29 25-15,5-3-25 0,6-26 19 0,0 0-19 16,9 17 20-16,5-6-20 0,-14-11 14 0,0 0-14 15,29 0 14-15,26-14-14 0,-55 14 12 0,0 0-12 0,55-17 12 16,-9-6-12-16,-46 23 6 0,0 0-6 0,37-23 7 16,1 0-7-16,-38 23 0 0,0 0 0 0,26-20 0 15,0 5 0-15,-3-2-1082 0</inkml:trace>
  <inkml:trace contextRef="#ctx0" brushRef="#br0" timeOffset="205022.34">5367 4586 942 0,'0'0'0'0,"0"0"0"0,15 6 0 16,-15-6 2-16,0 0-2 0,17 9 2 0,-2 11-2 15,-15-20 6-15,0 0-6 0,17 37 6 0,20 24-6 16,-37-61 34-16,0 0-34 0,38 69 35 0,2 0-35 0,-40-69 61 15,0 0-61-15,38 86 62 0,5 32-62 0,-43-118 66 16,0 0-66-16,35 118 67 0,-9-5-67 0,-26-113 61 16,0 0-61-16,31 92 61 0,-5-23-61 0,-26-69 41 15,0 0-41-15,21 49 42 0,-13-15-42 0,-8-34 18 0,0 0-18 16,6 29 19-16,-6 6-19 0,3-7-1084 0</inkml:trace>
  <inkml:trace contextRef="#ctx0" brushRef="#br0" timeOffset="205986.41">2191 6547 617 0,'0'0'0'0,"0"0"0"0,0 0 0 15,0 0 2-15,0 0-2 0,0 0 3 0,0 0-3 0,0 0 0 16,0 0 0-16,40 0 1 0,15 0-1 0,-55 0 19 16,0 0-19-16,75 0 19 0,9-12-19 0,-84 12 101 0,0 0-101 15,107-14 102-15,22 2-102 0,-129 12 167 0,0 0-167 16,148-5 167-16,33-1-167 0,-181 6 118 0,0 0-118 16,199-9 119-16,6-5-119 0,-205 14 100 0,0 0-100 15,208-20 100-15,-6 2-100 0,-202 18 63 0,0 0-63 16,213-20 63-16,18 9-63 0,-231 11 62 0,0 0-62 15,214-12 63-15,-35 9-63 0,-179 3 47 0,0 0-47 16,164-5 48-16,-17 5-48 0,-147 0 50 0,0 0-50 16,127-6 50-16,-26 12-50 0,-101-6 45 0,0 0-45 0,69 5 46 15,-23 4-46-15,-46-9 43 0,0 0-43 0,29 0 44 16,-14 0-44-16,-15 0 38 0,0 0-38 0,17-6 39 16,-11-2-39-16,-6 8 36 0,0 0-36 0,0 0 36 15,8-15-36-15,-8 15 28 0,0 0-28 0,0 0 29 16,0 0-29-16,0 0 21 0,0 0-21 0,-14-8 22 15,-3 8-22-15,17 0 7 0,0 0-7 0,-15 0 7 16,-8 0-7-16,23 0 0 0,0 0 0 0,-29 0 0 0,-11 2 0 16,-3 4-1832-16</inkml:trace>
  <inkml:trace contextRef="#ctx0" brushRef="#br0" timeOffset="207104.48">2973 7390 774 0,'0'0'0'0,"0"0"0"0,8 32 0 16,-8-32 1-16,0 0-1 0,6 20 1 0,3-3-1 15,-9-17 3-15,0 0-3 0,0 17 3 0,0 9-3 16,0-26 24-16,0 0-24 0,0 26 24 0,6 0-24 15,-6-26 37-15,0 0-37 0,3 15 37 0,-3 2-37 0,0-17 44 16,0 0-44-16,0 14 45 0,0 1-45 16,0-15 49-16,0 0-49 0,0 14 49 0,0-14-49 0,0 0 48 15,0 0-48-15,0 14 49 0,0-14-49 0,0 0 42 16,0 0-42-16,0 0 42 0,23-14-42 0,-23 14 34 0,0 0-34 16,23-37 35-16,6-21-35 0,-29 58 30 0,0 0-30 15,25-60 31-15,4-7-31 0,-29 67 30 0,0 0-30 16,23-49 30-16,-2 24-30 0,-21 25 28 0,0 0-28 15,11-15 28-15,4 7-28 0,-15 8 29 0,0 0-29 16,8 8 29-16,15 21-29 0,-23-29 32 0,0 0-32 16,29 37 33-16,-6 15-33 0,-23-52 30 0,0 0-30 15,23 46 30-15,-8-11-30 0,-15-35 25 0,0 0-25 16,14 31 26-16,3 13-26 0,-17-44 27 0,0 0-27 0,15 31 28 16,-9-11-28-16,-6-20 26 0,0 0-26 0,8 6 26 15,-8-6-26-15,0 0 18 0,0 0-18 0,9 17 19 16,-3-2-19-16,-6-15 13 0,0 0-13 0,3 8 14 15,-3-8-14-15,0 0 3 0,0 0-3 0,8 12 4 16,-8-12-4-16,0 0-1388 0</inkml:trace>
  <inkml:trace contextRef="#ctx0" brushRef="#br0" timeOffset="207621.52">3936 7105 673 0,'0'0'0'0,"0"0"0"16,0 12 0-16,0-12 5 0,0 0-5 0,0 0 6 16,0 11-6-16,0-11 7 0,0 0-7 0,0 0 7 0,-8 15-7 15,8-15 34-15,0 0-34 0,-6 34 35 0,-3 35-35 16,9-69 45-16,0 0-45 0,-14 87 46 0,5 2-46 16,9-89 48-16,0 0-48 0,-6 89 49 0,6-17-49 15,0-72 40-15,0 0-40 0,6 60 41 0,3-8-41 16,-9-52 40-16,0 0-40 0,14 52 40 0,1 0-40 15,-15-52 33-15,0 0-33 0,23 46 34 0,-15-17-34 16,-8-29 24-16,0 0-24 0,9 8 25 0,8-2-25 16,-17-6 19-16,0 0-19 0,24 0 19 0,4-6-19 0,4 3-893 15</inkml:trace>
  <inkml:trace contextRef="#ctx0" brushRef="#br0" timeOffset="208105.56">4392 7186 897 0,'0'0'0'0,"0"0"0"16,-17 20 0-16,17-20 0 0,0 0 0 0,-20 23 1 15,0 6-1-15,20-29 16 0,0 0-16 0,-24 37 16 16,1 9-16-16,23-46 27 0,0 0-27 0,-20 43 27 0,9-20-27 16,11-23 26-16,0 0-26 0,11 23 26 0,24 6-26 15,-35-29 29-15,0 0-29 0,46 29 29 0,23-6-29 16,-69-23 30-16,0 0-30 0,69 23 30 0,4 6-30 15,-73-29 34-15,0 0-34 0,66 23 34 0,-26-3-34 16,-40-20 39-16,0 0-39 0,38 23 40 0,-1 0-40 16,-37-23 40-16,0 0-40 0,32 29 41 0,-18-15-41 0,-14-14 37 15,0 0-37-15,6 15 38 0,-6-1-38 0,0-14 32 16,0 0-32-16,-14 23 33 0,-29 3-33 0,43-26 40 16,0 0-40-16,-55 26 41 0,-15-12-41 0,70-14 40 0,0 0-40 15,-75 9 41-15,-2-3-41 0,77-6 34 0,0 0-34 16,-70 0 35-16,16-3-35 0,54 3 25 0,0 0-25 15,-44-3 26-15,27 3-26 0,17 0 10 0,0 0-10 16,0 0 11-16,9-23-11 0,2 3-1309 0</inkml:trace>
  <inkml:trace contextRef="#ctx0" brushRef="#br0" timeOffset="209022.63">5093 7652 908 0,'0'0'0'0,"0"0"0"16,-5 14 0-16,5-14 17 0,0 0-17 0,0 0 18 16,-3 15-18-16,3-15 37 0,0 0-37 0,0 0 37 15,-9 6-37-15,9-6 45 0,0 0-45 0,-14 8 46 16,5 7-46-16,9-15 30 0,0 0-30 0,-15 8 30 0,7-2-30 16,8-6 29-16,0 0-29 0,0 0 29 0,-15 12-29 15,15-12 29-15,0 0-29 0,0 0 30 0,18 17-30 16,-18-17 33-16,0 0-33 0,20 14 34 0,20 12-34 15,-40-26 30-15,0 0-30 0,41 29 31 0,8 0-31 16,-49-29 28-16,0 0-28 0,40 26 29 0,-2 2-29 16,-38-28 21-16,0 0-21 0,23 23 22 0,-6 9-22 15,-17-32 24-15,0 0-24 0,14 32 24 0,-14 5-24 16,0-37 26-16,0 0-26 0,-8 32 27 0,-1-9-27 16,9-23 25-16,0 0-25 0,-29 17 26 0,-17 0-26 0,46-17 28 15,0 0-28-15,-55 6 29 0,9-20-29 0,46 14 24 16,0 0-24-16,-46-26 25 0,8-14-25 0,38 40 19 0,0 0-19 15,-23-38 20-15,12 4-20 0,11 34 16 0,0 0-16 16,6-29 16-16,8-6-16 0,-14 35 11 0,0 0-11 16,17-40 12-16,6 8-12 0,-23 32 7 0,0 0-7 15,35-31 8-15,11 5-8 0,-46 26 5 0,0 0-5 16,46-23 6-16,1 0-6 0,-47 23 2 0,0 0-2 16,34-20 3-16,9 2-3 0,-43 18 0 0,0 0 0 0,29-11 1 15,-14 2-1-15,-15 9 0 0,0 0 0 0,0 0 0 16,0 0 0-16,0 0 0 0,0 0 0 0,0 0 0 15,-12-9 0-15,12 9-1 0,0 0 1 0,-17-5 0 16,-21 10 0-16,38-5 0 0,0 0 0 0,-37 0 0 16,11 0 0-16,26 0 0 0,0 0 0 0,-20-8 0 15,5 2 0-15,15 6-2 0,0 0 2 0,0 0-1 16,-3-20 1-16,-2-6-1360 0</inkml:trace>
  <inkml:trace contextRef="#ctx0" brushRef="#br0" timeOffset="209389.65">5451 7050 841 0,'0'0'0'15,"9"12"0"-15,8 14 0 0,-17-26 2 0,0 0-2 16,29 40 3-16,0 18-3 0,-29-58 1 0,0 0-1 16,31 72 1-16,1 20-1 0,-32-92 25 0,0 0-25 15,38 92 26-15,-1 0-26 0,-37-92 45 0,0 0-45 16,41 86 45-16,-13-11-45 0,-28-75 57 0,0 0-57 0,24 78 58 15,-22 14-58-15,-2-92 57 0,0 0-57 0,-2 81 58 16,-7-4-58-16,9-77 46 0,0 0-46 0,-15 58 46 16,10-29-46-16,5-29 34 0,0 0-34 0,0 0 34 15,0 0-34-15,0 0 22 0,0 0-22 0,14-15 22 16,-5-28-22-16,5 3-1008 0</inkml:trace>
  <inkml:trace contextRef="#ctx0" brushRef="#br0" timeOffset="210340.73">6539 6080 819 0,'0'0'0'0,"0"0"0"0,0 0 0 15,0 0 38-15,0 0-38 0,46 46 39 0,-26-31-39 16,-20-15 84-16,0 0-84 0,38 6 84 0,19-6-84 16,-57 0 74-16,0 0-74 0,64-6 74 0,-7-3-74 15,-57 9 42-15,0 0-42 0,47 0 43 0,-10 0-43 0,-37 0 16 16,0 0-16-16,23 0 17 0,-6 0-17 0,-17 0 8 15,0 0-8-15,15 9 8 0,-15-9-8 0,0 0-950 16</inkml:trace>
  <inkml:trace contextRef="#ctx0" brushRef="#br0" timeOffset="210524.74">6654 6319 863 0,'0'0'0'16,"0"0"0"-16,29 12 0 0,-29-12 9 0,0 0-9 0,32 8 9 15,14-8-9-15,-46 0 21 0,0 0-21 0,52-8 22 16,17 8-22-16,-69 0 25 0,0 0-25 0,66 0 26 16,7 0-26-16,-73 0 21 0,0 0-21 0,77 0 21 15,-7 0-21-15,-70 0 19 0,0 0-19 0,60 8 19 16,-14-8-19-16,-5 0-732 0</inkml:trace>
  <inkml:trace contextRef="#ctx0" brushRef="#br0" timeOffset="211091.78">7877 5680 886 0,'0'0'0'0,"0"0"0"0,-20 12 0 0,20-12 0 0,0 0 0 16,-17 11 0-16,2-2 0 0,15-9 0 0,0 0 0 15,-17 14 1-15,-6 15-1 0,23-29 18 0,0 0-18 16,-29 40 19-16,12 12-19 0,17-52 41 0,0 0-41 16,-9 49 42-16,6-17-42 0,3-32 53 0,0 0-53 15,12 34 53-15,14 12-53 0,-26-46 48 0,0 0-48 16,43 52 48-16,21-3-48 0,-64-49 41 0,0 0-41 15,75 46 42-15,8-8-42 0,-83-38 34 0,0 0-34 16,78 37 34-16,-17 6-34 0,-61-43 27 0,0 0-27 16,46 38 27-16,-29-10-27 0,-17-28 23 0,0 0-23 0,0 32 23 15,-17 14-23-15,17-46 18 0,0 0-18 0,-32 43 18 16,-26-8-18-16,58-35 15 0,0 0-15 0,-63 17 15 16,-24-11-15-16,87-6 14 0,0 0-14 0,-66-9 15 15,14-5-15-15,52 14 18 0,0 0-18 0,-32-23 19 16,9-6-19-16,23 29 18 0,0 0-18 0,0-40 19 0,15-12-19 15,-15 52 16-15,0 0-16 0,37-58 16 0,33-5-16 16,-70 63 12-16,0 0-12 0,86-60 12 0,12-4-12 16,-98 64 9-16,0 0-9 0,92-63 10 0,-16-12-10 15,-76 75 7-15,0 0-7 0,60-57 7 0,-20 11-7 16,-40 46 6-16,0 0-6 0,24-29 7 0,-7 6-7 16,-17 23 8-16,0 0-8 0,6-20 8 0,-6-1-8 15,0 21 11-15,0 0-11 0,-15-14 11 0,-11 5-11 16,26 9 17-16,0 0-17 0,-40-2 17 0,11 4-17 0,29-2 18 15,0 0-18-15,-32 6 18 0,12-6-18 0,3 0-1320 16</inkml:trace>
  <inkml:trace contextRef="#ctx0" brushRef="#br0" timeOffset="-190777.88">11192 6103 740 0,'0'0'0'0,"0"0"0"0,0 0 0 0,0 0 21 15,0 0-21-15,0 29 22 0,0-29-22 0,0 0 60 16,0 0-60-16,12 9 61 0,-12-9-61 0,0 0 76 0,0 0-76 15,0 14 76-15,0 1-76 0,0-15 66 0,0 0-66 16,11 23 66-16,-5 8-66 0,-6-31 39 0,0 0-39 16,0 41 40-16,3 13-40 0,-3-54 33 0,0 0-33 15,6 58 33-15,-6-3-33 0,0-55 31 0,0 0-31 16,-6 49 32-16,6-18-32 0,0-31 28 0,0 0-28 16,0 35 29-16,0-9-29 0,0-26 29 0,0 0-29 15,0 20 29-15,0-6-29 0,0-14 27 0,0 0-27 16,0 0 28-16,0 0-28 0,0 0 26 0,0 0-26 0,6-37 27 15,2-12-27-15,-8 49 25 0,0 0-25 0,9-55 26 16,6-11-26-16,-15 66 22 0,0 0-22 0,8-61 23 16,7 10-23-16,-15 51 22 0,0 0-22 0,17-41 23 15,3 10-23-15,-20 31 20 0,0 0-20 0,15-32 21 16,8-11-21-16,-23 43 19 0,0 0-19 0,23-38 19 16,-6 15-19-16,-17 23 16 0,0 0-16 0,12-23 16 15,5 9-16-15,-17 14 13 0,0 0-13 0,9-6 14 0,5 0-14 16,-14 6 12-16,0 0-12 0,14 6 12 0,4 0-12 15,-18-6 11-15,0 0-11 0,20 17 11 0,-3 12-11 16,-17-29 8-16,0 0-8 0,18 37 9 0,2 7-9 16,-20-44 9-16,0 0-9 0,8 43 10 0,-5-12-10 15,-3-31 11-15,0 0-11 0,6 32 11 0,0 20-11 16,-6-52 12-16,0 0-12 0,8 49 12 0,-2-12-12 16,-6-37 11-16,0 0-11 0,3 23 12 0,6 6-12 15,-9-29 11-15,0 0-11 0,11 17 11 0,-2-5-11 0,-9-12 7 16,0 0-7-16,0 0 7 0,9 11-7 0,-9-11 2 15,0 0-2-15,0 0 2 0,14 0-2 0,0 3-1507 0</inkml:trace>
  <inkml:trace contextRef="#ctx0" brushRef="#br0" timeOffset="-189976.83">12188 5628 606 0,'0'0'0'0,"0"0"0"0,-9 0 0 16,9 0 6-16,0 0-6 0,0 0 6 0,0 0-6 16,0 0 3-16,0 0-3 0,-14 15 4 0,-1-6-4 15,15-9 28-15,0 0-28 0,-17 23 29 0,-15 20-29 16,32-43 45-16,0 0-45 0,-23 66 46 0,-3 26-46 16,26-92 72-16,0 0-72 0,-23 104 72 0,0 11-72 15,23-115 68-15,0 0-68 0,-20 103 68 0,14-13-68 16,6-90 51-16,0 0-51 0,0 83 52 0,17-8-52 0,-17-75 43 15,0 0-43-15,23 66 43 0,6-5-43 0,-29-61 29 16,0 0-29-16,32 43 29 0,-3-20-29 0,-29-23 15 0,0 0-15 16,31 6 15-16,-2-12-15 0,-29 6 8 0,0 0-8 15,38-15 9-15,8-8-9 0,0 0-951 0</inkml:trace>
  <inkml:trace contextRef="#ctx0" brushRef="#br0" timeOffset="-189539.79">12577 5726 751 0,'0'0'0'0,"0"0"0"16,3-8 0-16,-3 8 4 0,0 0-4 0,6-15 4 15,-6 15-4-15,0 0 13 0,0 0-13 0,0 0 13 16,6-11-13-16,-6 11 35 0,0 0-35 0,-12 11 35 0,-11 21-35 15,23-32 35-15,0 0-35 0,-26 58 35 0,-6 22-35 16,32-80 35-16,0 0-35 0,-29 84 35 0,6 11-35 16,23-95 38-16,0 0-38 0,-8 89 38 0,8-9-38 15,0-80 45-15,0 0-45 0,8 67 45 0,21 2-45 16,-29-69 43-16,0 0-43 0,46 57 44 0,9-19-44 16,-55-38 39-16,0 0-39 0,58 29 39 0,2-6-39 15,-60-23 36-15,0 0-36 0,61 5 37 0,-18-10-37 0,-43 5 34 16,0 0-34-16,38-29 34 0,8-17-34 0,-46 46 27 15,0 0-27-15,46-52 28 0,-8 0-28 0,-38 52 23 16,0 0-23-16,23-52 24 0,-15 3-24 0,-8 49 25 0,0 0-25 16,-8-66 26-16,-13-17-26 0,21 83 25 15,0 0-25-15,-34-98 25 0,-4-3-25 0,38 101 22 0,0 0-22 16,-43-83 22-16,11 34-22 0,32 49 27 0,0 0-27 16,-31-26 28-16,-4 11-28 0,35 15 29 0,0 0-29 15,-26 6 30-15,-11 17-30 0,37-23 23 0,0 0-23 16,-29 29 23-16,17 8-23 0,12-37 11 0,0 0-11 15,0 46 11-15,17 21-11 0,-2-1-1362 0</inkml:trace>
  <inkml:trace contextRef="#ctx0" brushRef="#br0" timeOffset="-189142.76">13206 6293 1087 0,'0'0'0'0,"0"0"0"0,20 6 0 15,-20-6 5-15,0 0-5 0,18 3 6 0,-4-3-6 16,-14 0 14-16,0 0-14 0,12-9 14 0,5 7-14 16,-17 2 13-16,0 0-13 0,20-3 14 0,-8 3-14 15,-12 0 11-15,0 0-11 0,0 0 11 0,17 11-11 16,-17-11 11-16,0 0-11 0,6 12 12 0,-12 2-12 0,6-14 11 15,0 0-11-15,-9 17 11 0,-14 32-11 0,23-49 9 16,0 0-9-16,-34 52 9 0,10-12-9 0,24-40 10 0,0 0-10 16,-11 35 10-16,2-6-10 0,9-29 11 15,0 0-11-15,3 23 11 0,6-9-11 0,-9-14 10 0,0 0-10 16,20 15 11-16,20-1-11 0,-40-14 10 0,0 0-10 16,44 11 11-16,-13-5-11 0,-31-6 9 0,0 0-9 15,29 6 10-15,-3-6-10 0,-26 0 9 0,0 0-9 16,23 3 10-16,-3 3-10 0,-20-6 6 0,0 0-6 15,15-6 6-15,2-6-6 0,-17 12 5 0,0 0-5 16,23-17 5-16,15-6-5 0,-6 0-977 0</inkml:trace>
  <inkml:trace contextRef="#ctx0" brushRef="#br0" timeOffset="-188792.75">13596 5444 729 0,'0'0'0'0,"0"0"0"0,0 18 0 15,0-18 20-15,0 0-20 0,5 20 21 0,4-6-21 16,-9-14 60-16,0 0-60 0,14 29 60 0,9 23-60 15,-23-52 55-15,0 0-55 0,24 69 56 0,7 17-56 0,-31-86 42 16,0 0-42-16,38 107 42 0,-1 16-42 0,-37-123 34 16,0 0-34-16,41 121 34 0,-12-20-34 0,-29-101 41 15,0 0-41-15,17 98 41 0,-11-3-41 16,-6-95 40-16,0 0-40 0,8 95 41 0,-8-3-41 0,0-92 34 0,0 0-34 16,-8 81 35-16,8-24-35 0,0-57 31 0,0 0-31 15,0 38 31-15,0-21-31 0,0-17 25 0,0 0-25 16,0 0 26-16,0 0-26 0,0 0-1064 0</inkml:trace>
  <inkml:trace contextRef="#ctx0" brushRef="#br0" timeOffset="-187957.68">14294 6239 1110 0,'0'0'0'16,"0"0"0"-16,0 0 0 0,0 0 3 0,0 0-3 15,14 14 4-15,-14-14-4 0,0 0 1 0,0 0-1 16,15 0 2-16,8 0-2 0,-23 0 21 0,0 0-21 15,26 0 21-15,-3 0-21 0,-23 0 28 0,0 0-28 16,20-3 29-16,-3 0-29 0,-17 3 29 0,0 0-29 16,20-3 29-16,-5 3-29 0,-15 0 32 0,0 0-32 15,0 0 33-15,0 0-33 0,0 0 22 0,0 0-22 0,8 0 22 16,-8 0-22-16,0 0 7 0,0 0-7 0,15 0 7 16,-15 0-7-16,0 0-990 0</inkml:trace>
  <inkml:trace contextRef="#ctx0" brushRef="#br0" timeOffset="-187474.64">14317 6504 998 0,'0'0'0'0,"0"0"0"16,14 0 0-16,-14 0 2 0,0 0-2 0,0 0 2 16,20 0-2-16,-20 0 1 0,0 0-1 0,12 0 1 15,8 0-1-15,-20 0 71 0,0 0-71 0,46 0 72 16,6-9-72-16,-52 9 113 0,0 0-113 0,61-6 114 15,-12-8-114-15,-49 14 112 0,0 0-112 0,43-9 113 16,-17 9-113-16,-26 0 80 0,0 0-80 0,20-6 80 0,-20 6-80 16,0 0 49-16,0 0-49 0,0 0 49 0,0 21-49 15,0-21 26-15,0 0-26 0,-5 17 27 0,-1-6-27 16,3 4-1373-16</inkml:trace>
  <inkml:trace contextRef="#ctx0" brushRef="#br0" timeOffset="-186456.57">15647 5772 740 0,'0'0'0'15,"0"0"0"-15,0 0 0 0,0 0 2 0,0 0-2 16,-9-28 2-16,9 28-2 0,0 0 0 0,0 0 0 16,-20-12 1-16,-3 15-1 0,23-3 36 0,0 0-36 0,-38 20 36 15,-11 12-36-15,49-32 52 0,0 0-52 0,-49 57 53 16,0 12-53-16,49-69 59 0,0 0-59 0,-40 67 60 15,8-4-60-15,32-63 58 0,0 0-58 0,-14 52 59 16,17-15-59-16,-3-37 56 0,0 0-56 0,28 38 57 16,24-1-57-16,-52-37 48 0,0 0-48 0,70 29 49 15,10 0-49-15,-80-29 47 0,0 0-47 0,81 28 48 0,-14 4-48 16,-67-32 38-16,0 0-38 0,54 29 38 0,-22-6-38 16,-32-23 41-16,0 0-41 0,23 17 42 0,-17 12-42 15,-6-29 34-15,0 0-34 0,-6 32 35 0,-3 2-35 16,9-34 25-16,0 0-25 0,-28 35 26 0,-13 5-26 15,41-40 24-15,0 0-24 0,-52 37 24 0,-14-8-24 16,66-29 21-16,0 0-21 0,-64 15 21 0,-2-15-21 16,66 0 17-16,0 0-17 0,-55-29 17 0,18-17-17 15,37 46 16-15,0 0-16 0,-17-64 17 0,11-5-17 0,6 69 10 16,0 0-10-16,20-74 11 0,17 4-11 0,-37 70 8 16,0 0-8-16,47-57 8 0,7 5-8 0,-54 52 5 0,0 0-5 15,55-52 5-15,-9 9-5 0,-46 43 4 0,0 0-4 16,44-34 4-16,-7 8-4 0,-37 26 2 0,0 0-2 15,23-15 2-15,-11 4-2 0,-12 11 1 0,0 0-1 16,0 0 1-16,6-12-1 0,-6 12 0 0,0 0 0 16,0 0 1-16,-18-6-1 0,18 6 0 0,0 0 0 15,-23 0 1-15,-23 0-1 0,46 0 0 0,0 0 0 16,-37 0 0-16,13 0 0 0,24 0 0 0,0 0 0 16,0 0 0-16,-11-17 0 0,2 3-1412 0</inkml:trace>
  <inkml:trace contextRef="#ctx0" brushRef="#br0" timeOffset="-186072.54">16152 6262 1367 0,'0'0'0'0,"0"0"0"0,0 29 0 0,0-29 3 0,0 0-3 16,0 20 4-16,0-20-4 0,0 0 78 0,0 0-78 16,5 8 79-16,-5-8-79 0,0 0 93 0,0 0-93 15,9 6 93-15,-9-6-93 0,0 0 55 0,0 0-55 16,15 0 56-16,-7 0-56 0,-8 0 43 0,0 0-43 16,15 6 44-16,-15-6-44 0,0 0-1377 0</inkml:trace>
  <inkml:trace contextRef="#ctx0" brushRef="#br0" timeOffset="-183436.33">16584 6150 740 0,'0'0'0'0,"0"0"0"16,0 0 0-16,0 0 50 0,0 0-50 0,0 0 50 15,0 0-50-15,0 0 37 0,0 0-37 0,0 0 37 16,0 0-37-16,0 0 48 0,0 0-48 0,6 28 48 16,6-8-48-16,-12-20 40 0,0 0-40 0,8 26 40 15,-5 12-40-15,-3-38 37 0,0 0-37 0,0 37 38 16,-3 3-38-16,3-40 33 0,0 0-33 0,0 32 33 15,-5 0-33-15,5-32 38 0,0 0-38 0,0 26 38 0,5-9-38 16,-5-17 42-16,0 0-42 0,0 0 43 0,9 9-43 16,-9-9 38-16,0 0-38 0,9-12 39 0,8-14-39 15,-17 26 36-15,0 0-36 0,35-31 37 0,5-13-37 16,-40 44 24-16,0 0-24 0,38-43 24 0,-4 3-24 16,-34 40 18-16,0 0-18 0,35-29 18 0,-9 9-18 15,-26 20 14-15,0 0-14 0,32-12 15 0,-1 7-15 16,-31 5 11-16,0 0-11 0,35 0 11 0,-1 14-11 0,-34-14 14 15,0 0-14-15,24 14 15 0,-1 1-15 0,-23-15 17 16,0 0-17-16,14 32 18 0,9 16-18 0,-23-48 17 16,0 0-17-16,17 47 18 0,-5-10-18 0,-12-37 20 0,0 0-20 15,17 29 20-15,-14-3-20 0,-3-26 17 0,0 0-17 16,3 26 17-16,0-12-17 0,-3-14 11 0,0 0-11 16,0 0 11-16,0 0-11 0,0 0 4 0,0 0-4 15,14 9 5-15,4-7-5 0,2 4-1351 0</inkml:trace>
  <inkml:trace contextRef="#ctx0" brushRef="#br0" timeOffset="-182886.29">17629 5807 471 0,'0'0'0'15,"0"0"0"-15,0 0 0 0,0 0 2 0,0 0-2 16,9-12 2-16,-9 12-2 0,0 0 8 0,0 0-8 15,0 0 9-15,5-11-9 0,-5 11 15 0,0 0-15 0,0 0 16 16,-14 11-16-16,14-11 24 0,0 0-24 16,-17 26 24-16,-15 26-24 0,32-52 25 0,0 0-25 0,-29 61 26 15,-3 5-26-15,32-66 31 0,0 0-31 0,-29 75 31 16,3 5-31-16,26-80 41 0,0 0-41 0,-20 69 41 16,12-2-41-16,8-67 51 0,0 0-51 0,-6 63 52 15,20 0-52-15,-14-63 44 0,0 0-44 0,20 55 45 16,18-9-45-16,-38-46 46 0,0 0-46 0,49 37 47 15,-17-8-47-15,-32-29 34 0,0 0-34 0,29 17 34 16,2-11-34-16,-31-6 16 0,0 0-16 0,23 0 16 0,-8 3-16 16,-1 0-804-16</inkml:trace>
  <inkml:trace contextRef="#ctx0" brushRef="#br0" timeOffset="-181919.22">18454 6391 852 0,'0'0'0'0,"0"0"0"0,0 18 0 15,0-18 5-15,0 0-5 0,0 14 5 0,0-14-5 0,0 0 0 16,0 0 0-16,0 14 1 0,0-14-1 0,0 0 13 16,0 0-13-16,0 0 14 0,0 15-14 0,0-15 18 15,0 0-18-15,0 0 18 0,0 0-18 0,0 0 18 16,0 0-18-16,0 0 19 0,0 0-19 0,0 0 20 0,0 0-20 16,0 0 20-16,0 0-20 0,0 0 14 0,0 0-14 15,0 0 15-15,0 0-15 0,0 0 6 0,0 0-6 16,0 0 7-16,0 0-7 0,0 0-724 0</inkml:trace>
  <inkml:trace contextRef="#ctx0" brushRef="#br0" timeOffset="-180367.1">18295 5749 998 0,'0'0'0'0,"0"0"0"15,-26 12 0-15,26-12-37 0,0 0 37 0,-29 23-36 16,-17 14 36-16,46-37-89 0,0 0 89 0,-46 44-89 0,3 13 89 16,43-57 8-16,0 0-8 0,-29 58 8 0,17-18-8 15,12-40 63-15,0 0-63 0,0 32 64 0,0-4-64 16,0-28 84-16,0 0-84 0,12 23 84 0,14 6-84 15,-26-29 68-15,0 0-68 0,40 23 69 0,27-8-69 16,-67-15 43-16,0 0-43 0,75 14 44 0,11 9-44 16,-86-23 31-16,0 0-31 0,72 17 31 0,-14-2-31 15,-58-15 22-15,0 0-22 0,38 20 22 0,-7 3-22 16,-31-23 17-16,0 0-17 0,15 23 17 0,-12 0-17 0,-3-23 14 16,0 0-14-16,-18 26 14 0,-22 11-14 0,40-37 12 15,0 0-12-15,-52 26 12 0,-29-11-12 0,81-15 11 16,0 0-11-16,-81 11 11 0,-11-2-11 0,92-9 11 0,0 0-11 15,-75 14 12-15,29 1-12 0,46-15 12 0,0 0-12 16,-32 8 13-16,18-2-13 0,14-6 6 0,0 0-6 16,0 0 6-16,-12 0-6 0,12 0 1 0,0 0-1 15,0 0 1-15,20 0-1 0,9 0-1109 0</inkml:trace>
  <inkml:trace contextRef="#ctx0" brushRef="#br0" timeOffset="-179600.05">18699 6400 617 0,'0'0'0'16,"0"0"0"-16,0 0 0 0,0 0 0 0,0 0 0 15,-11 14 1-15,11-14-1 0,0 0 0 0,0 0 0 0,0 0 0 16,0 15 0-16,0-15 9 0,0 0-9 0,0 0 10 15,0 14-10-15,0-14 20 0,0 0-20 0,0 0 21 16,5 9-21-16,-5-9 30 0,0 0-30 0,0 0 30 16,21 29-30-16,-21-29 31 0,0 0-31 0,11 17 31 15,12 6-31-15,-23-23 29 0,0 0-29 0,26 26 30 16,-14-3-30-16,-12-23 27 0,0 0-27 0,8 29 27 16,-5 8-27-16,-3-37 28 0,0 0-28 0,0 37 29 0,-5-8-29 15,5-29 29-15,0 0-29 0,-15 29 30 0,-2-6-30 16,17-23 25-16,0 0-25 0,-29 14 26 0,6-2-26 15,23-12 22-15,0 0-22 0,-20 3 23 0,2-6-23 16,18 3 20-16,0 0-20 0,-14-12 20 0,2-8-20 16,12 20 16-16,0 0-16 0,0-31 17 0,0-21-17 15,0 52 14-15,0 0-14 0,15-49 14 0,14-3-14 16,-29 52 10-16,0 0-10 0,34-46 11 0,-11 9-11 16,-23 37 8-16,0 0-8 0,29-29 8 0,3-6-8 0,-32 35 6 15,0 0-6-15,29-23 6 0,-3 6-6 0,-26 17 5 16,0 0-5-16,14-14 5 0,-8 2-5 0,-6 12 4 0,0 0-4 15,0 0 4-15,9-12-4 0,-9 12 4 0,0 0-4 16,0 0 5-16,0 0-5 0,0 0 3 0,0 0-3 16,0 0 4-16,-15 0-4 0,15 0 2 0,0 0-2 15,0 0 3-15,0 0-3 0,0 0 1 0,0 0-1 16,-8 0 2-16,8 0-2 0,0 0-928 0</inkml:trace>
  <inkml:trace contextRef="#ctx0" brushRef="#br0" timeOffset="-179180.01">18993 5580 852 0,'0'0'0'0,"0"0"0"0,12 14 0 0,-12-14 0 16,0 0 0-16,23 20 0 0,3-3 0 0,-26-17 1 0,0 0-1 15,35 35 1-15,11 25-1 0,-46-60 24 16,0 0-24-16,49 87 24 0,-6 39-24 0,-43-126 40 0,0 0-40 16,46 116 41-16,-8-16-41 0,-38-100 75 0,0 0-75 15,23 89 75-15,-9 6-75 0,-14-95 65 0,0 0-65 16,0 104 66-16,0-15-66 0,0-89 47 0,0 0-47 16,0 90 48-16,-5-16-48 0,5-74 34 0,0 0-34 15,-6 52 35-15,-3-17-35 0,9-35 27 0,0 0-27 16,-17 17 27-16,-6-17-27 0,3 6-1052 0</inkml:trace>
  <inkml:trace contextRef="#ctx0" brushRef="#br0" timeOffset="-142596.95">11339 8896 561 0,'0'0'0'0,"0"0"0"15,0 0 0-15,0 0 16 0,0 0-16 0,0 0 16 16,0 0-16-16,0 0 48 0,0 0-48 0,0 0 48 0,0 0-48 15,0 0 66-15,0 0-66 0,12 28 67 16,-12-10-67-16,0-18 68 0,0 0-68 0,0 23 68 16,9 3-68-16,-9-26 40 0,0 0-40 0,3 31 41 0,2 4-41 15,-5-35 37-15,0 0-37 0,6 31 37 0,-6 4-37 16,0-35 43-16,0 0-43 0,0 37 44 0,12 9-44 16,-12-46 44-16,0 0-44 0,11 35 45 0,-11 0-45 15,0-35 43-15,0 0-43 0,-6 25 44 0,6 4-44 16,0-29 42-16,0 0-42 0,0 20 43 0,0-8-43 0,0-12 35 15,0 0-35-15,0 0 35 0,0 14-35 0,0-14 30 16,0 0-30-16,0 0 31 0,0 0-31 0,0 0 25 16,0 0-25-16,0 0 26 0,0-23-26 0,0 23 19 0,0 0-19 15,0-29 20-15,0-17-20 0,0 46 18 0,0 0-18 16,6-40 18-16,-3 8-18 0,-3 32 17 0,0 0-17 16,6-37 17-16,8-6-17 0,-14 43 14 0,0 0-14 15,18-46 15-15,-4 8-15 0,-14 38 11 0,0 0-11 16,14-43 11-16,4-6-11 0,-18 49 10 0,0 0-10 15,20-46 10-15,-3 3-10 0,-17 43 9 0,0 0-9 16,18-35 9-16,-4 15-9 0,-14 20 7 0,0 0-7 16,17-11 8-16,9 14-8 0,-26-3 8 0,0 0-8 0,32 11 9 15,-9 6-9-15,-23-17 8 0,0 0-8 0,29 26 9 16,5 18-9-16,-34-44 8 0,0 0-8 0,35 46 9 16,-6 11-9-16,-29-57 11 0,0 0-11 0,26 46 12 15,-17-11-12-15,-9-35 15 0,0 0-15 0,14 26 15 16,0 2-15-16,-14-28 16 0,0 0-16 0,9 26 16 0,-3 0-16 15,-6-26 16-15,0 0-16 0,9 23 17 16,-9-5-17-16,0-18 14 0,0 0-14 0,8 14 14 0,-5 6-14 16,-3-20 13-16,0 0-13 0,12 15 13 0,-4-4-13 15,-8-11 4-15,0 0-4 0,15 9 5 0,-1-9-5 16,3 3-1506-16</inkml:trace>
  <inkml:trace contextRef="#ctx0" brushRef="#br0" timeOffset="-141293.84">12499 8372 763 0,'0'0'0'0,"0"0"0"0,-20 23 0 16,20-23 9-16,0 0-9 0,-9 17 9 0,-5-5-9 15,14-12 32-15,0 0-32 0,-17 20 32 0,-18 11-32 16,35-31 45-16,0 0-45 0,-32 49 46 0,6 20-46 0,26-69 43 16,0 0-43-16,-23 95 44 0,3 18-44 0,20-113 30 15,0 0-30-15,-11 123 30 0,8-19-30 0,3-104 33 16,0 0-33-16,3 83 33 0,8-19-33 0,-11-64 32 16,0 0-32-16,26 52 33 0,14-6-33 0,-40-46 17 0,0 0-17 15,55 28 18-15,6-10-18 0,-61-18 8 0,0 0-8 16,60 5 8-16,-13-5-8 0,-4 0-889 0</inkml:trace>
  <inkml:trace contextRef="#ctx0" brushRef="#br0" timeOffset="-140860.81">12874 8518 931 0,'0'0'0'0,"0"0"0"16,-14 29 0-16,14-29 1 0,0 0-1 0,-17 23 2 15,11 6-2-15,6-29-2 0,0 0 2 0,-15 40-1 0,-2 38 1 16,17-78 7-16,0 0-7 0,-14 81 7 0,14 17-7 16,0-98 18-16,0 0-18 0,0 83 19 0,0-17-19 15,0-66 28-15,0 0-28 0,14 58 29 0,3-12-29 16,-17-46 37-16,0 0-37 0,32 37 38 0,11-11-38 15,-43-26 33-15,0 0-33 0,49 15 34 0,18-13-34 16,-67-2 30-16,0 0-30 0,78-8 30 0,-9-15-30 0,-69 23 25 16,0 0-25-16,66-35 25 0,-11-11-25 0,-55 46 19 15,0 0-19-15,38-57 20 0,-15-21-20 0,-23 78 16 16,0 0-16-16,14-92 16 0,-20-6-16 0,6 98 15 0,0 0-15 16,-31-95 16-16,-18 20-16 0,49 75 15 0,0 0-15 15,-55-52 15-15,-12 18-15 0,67 34 19 0,0 0-19 16,-57-18 20-16,10 13-20 0,47 5 23 0,0 0-23 15,-31 0 24-15,2 3-24 0,29-3 24 0,0 0-24 16,-23 8 24-16,8 7-24 0,15-15 12 0,0 0-12 16,-5 26 12-16,16 17-12 0,-11-43 6 0,0 0-6 15,15 43 6-15,8-14-6 0,-6-1-1135 0</inkml:trace>
  <inkml:trace contextRef="#ctx0" brushRef="#br0" timeOffset="-140392.78">13480 9088 830 0,'0'0'0'0,"0"0"0"0,15 18 0 0,-15-18-13 16,0 0 13-16,8 11-13 0,4-11 13 0,-12 0-48 15,0 0 48-15,17-8-47 0,15-4 47 0,-32 12 0 0,0 0 0 16,23-9 0-16,-6 9 0 0,-17 0 9 0,0 0-9 15,15 6 9-15,-15-6-9 0,0 0 32 0,0 0-32 16,5 17 33-16,-5 12-33 0,0-29 46 0,0 0-46 16,-11 29 46-16,-1 8-46 0,12-37 45 0,0 0-45 15,-11 35 46-15,-4 14-46 0,15-49 49 0,0 0-49 16,-11 40 50-16,11-23-50 0,0-17 42 0,0 0-42 0,0 15 42 16,0-15-42-16,0 0 35 0,0 0-35 0,0 0 35 15,23 9-35-15,-23-9 30 0,0 0-30 0,23-6 31 16,6 3-31-16,-29 3 22 0,0 0-22 0,32-15 23 15,-15 10-23-15,-17 5 20 0,0 0-20 0,20-3 20 16,3 3-20-16,-6 0-971 0</inkml:trace>
  <inkml:trace contextRef="#ctx0" brushRef="#br0" timeOffset="-140110.75">13780 8337 1009 0,'0'0'0'0,"0"0"0"0,38 17 0 15,-38-17 8-15,0 0-8 0,37 15 9 0,1-7-9 0,-38-8 19 16,0 0-19-16,46 18 20 0,17 16-20 0,-63-34 19 16,0 0-19-16,61 52 20 0,-9 6-20 0,-52-58 30 15,0 0-30-15,32 83 30 0,-9 21-30 0,-23-104 42 0,0 0-42 16,14 106 43-16,-11 9-43 0,-3-115 54 0,0 0-54 15,0 95 55-15,0-20-55 0,0-75 50 0,0 0-50 16,-3 52 50-16,6-23-50 0,-3-29 36 0,0 0-36 16,12 23 37-16,2-9-37 0,-14-14 28 0,0 0-28 15,23 0 29-15,15-20-29 0,2 3-1131 0</inkml:trace>
  <inkml:trace contextRef="#ctx0" brushRef="#br0" timeOffset="-139760.74">14536 9080 863 0,'0'0'0'0,"0"0"0"0,29 17 0 0,-29-17 10 16,0 0-10-16,32 12 11 0,5-4-11 0,-37-8 24 15,0 0-24-15,46 0 24 0,24 9-24 0,-70-9 24 0,0 0-24 16,63 6 25-16,-17-6-25 0,-46 0 12 0,0 0-12 15,38 2 13-15,-15-2-13 0,-23 0 3 0,0 0-3 16,14 0 4-16,-14 0-4 0,0 0-700 0</inkml:trace>
  <inkml:trace contextRef="#ctx0" brushRef="#br0" timeOffset="-139560.72">14640 9296 1054 0,'0'0'0'0,"11"3"0"16,18 2 0-16,-29-5 0 0,0 0 0 0,46 0 1 15,15-8-1-15,-61 8 5 0,0 0-5 0,58-9 6 16,-18 0-6-16,-40 9 18 0,0 0-18 0,41 0 18 0,-21 0-18 16,-20 0 21-16,0 0-21 0,26 9 21 0,-3 8-21 15,0 3-798-15</inkml:trace>
  <inkml:trace contextRef="#ctx0" brushRef="#br0" timeOffset="-138559.65">15684 8760 595 0,'0'0'0'0,"0"0"0"16,0 0 0-16,0 0 54 0,0 0-54 0,0 0 55 16,0 0-55-16,0 0 62 0,0 0-62 0,9 52 63 15,-12-6-63-15,3-46 67 0,0 0-67 0,-3 58 67 0,3 5-67 16,0-63 48-16,0 0-48 0,0 66 48 0,-3-2-48 15,3-64 39-15,0 0-39 0,0 60 39 0,-8-8-39 16,8-52 42-16,0 0-42 0,0 40 42 0,0-11-42 16,0-29 44-16,0 0-44 0,-9 20 44 0,9-20-44 15,0 0 42-15,0 0-42 0,0 0 43 0,32-14-43 16,-32 14 38-16,0 0-38 0,29-43 39 0,8-18-39 0,-37 61 30 16,0 0-30-16,40-75 30 0,-2 0-30 15,-38 75 27-15,0 0-27 0,40-77 28 0,-2 13-28 0,-38 64 23 16,0 0-23-16,37-49 24 0,1 18-24 0,-38 31 16 15,0 0-16-15,35-15 17 0,-1 30-17 0,-34-15 22 0,0 0-22 16,32 37 22-16,0 24-22 0,-32-61 22 0,0 0-22 16,23 66 23-16,-6 0-23 0,-17-66 25 0,0 0-25 15,23 46 26-15,-3-9-26 0,-20-37 26 0,0 0-26 16,15 29 26-16,-4 0-26 0,-11-29 23 0,0 0-23 16,20 14 23-16,-5-5-23 0,-15-9 14 0,0 0-14 15,14 6 15-15,4-12-15 0,-4 3-1390 0</inkml:trace>
  <inkml:trace contextRef="#ctx0" brushRef="#br0" timeOffset="-136741.52">16873 8337 606 0,'0'0'0'0,"0"0"0"0,0 0 0 16,0 0 24-16,0 0-24 0,-12 40 25 0,12-40-25 16,0 0 31-16,0 0-31 0,-14 18 31 0,-9 11-31 15,23-29 39-15,0 0-39 0,-23 37 40 0,0 20-40 16,23-57 31-16,0 0-31 0,-23 72 31 0,0 21-31 16,23-93 30-16,0 0-30 0,-12 103 30 0,9 9-30 15,3-112 30-15,0 0-30 0,0 101 31 0,15-26-31 16,-15-75 34-16,0 0-34 0,31 60 34 0,7-19-34 15,-38-41 25-15,0 0-25 0,49 26 26 0,17-6-26 0,-66-20 22 16,0 0-22-16,64 8 22 0,-12-8-22 0,-52 0 5 16,0 0-5-16,46-2 5 0,-3-4-5 0,-5 0-804 15</inkml:trace>
  <inkml:trace contextRef="#ctx0" brushRef="#br0" timeOffset="-134005.3">17868 8495 942 0,'0'0'0'0,"0"0"0"16,-11 15 0-16,11-15-13 0,0 0 13 0,-9 8-13 15,-5 1 13-15,14-9-55 0,0 0 55 0,-26 6-54 0,-15 0 54 16,41-6 11-16,0 0-11 0,-37 8 11 0,11-2-11 16,26-6 58-16,0 0-58 0,-15 12 59 0,10-1-59 15,5-11 78-15,0 0-78 0,5 17 79 0,16 12-79 16,-21-29 69-16,0 0-69 0,34 35 69 0,18 2-69 15,-52-37 57-15,0 0-57 0,49 40 58 0,9 4-58 16,-58-44 47-16,0 0-47 0,55 48 48 0,2 4-48 16,-57-52 37-16,0 0-37 0,55 52 38 0,-11-3-38 15,-44-49 29-15,0 0-29 0,34 43 29 0,-25-8-29 0,-9-35 32 16,0 0-32-16,-6 29 32 0,-11 2-32 0,17-31 28 16,0 0-28-16,-32 29 29 0,-20-6-29 0,52-23 27 0,0 0-27 15,-52 14 28-15,6-5-28 0,46-9 34 16,0 0-34-16,-49 0 34 0,-12-6-34 0,61 6 31 0,0 0-31 15,-46-3 31-15,17-5-31 0,29 8 28 0,0 0-28 16,-11-6 29-16,11-8-29 0,0 14 10 0,0 0-10 16,11-21 11-16,18-10-11 0,-6-1-1416 0</inkml:trace>
  <inkml:trace contextRef="#ctx0" brushRef="#br0" timeOffset="-133571.28">18569 8576 1076 0,'0'0'0'0,"0"0"0"16,-8 0 0-16,8 0 6 0,0 0-6 0,-15-9 6 0,-5 7-6 15,20 2 17-15,0 0-17 0,-26 11 17 0,-20 12-17 16,46-23 33-16,0 0-33 0,-46 43 33 0,8 23-33 15,38-66 33-15,0 0-33 0,-29 84 33 0,6 11-33 16,23-95 36-16,0 0-36 0,-8 89 36 0,16-20-36 16,-8-69 32-16,0 0-32 0,32 58 33 0,20-12-33 15,-52-46 27-15,0 0-27 0,66 34 27 0,7-19-27 0,-73-15 25 16,0 0-25-16,75 8 26 0,-15-13-26 0,-60 5 24 16,0 0-24-16,61-9 25 0,-21 0-25 0,-40 9 21 15,0 0-21-15,32-23 22 0,-6-20-22 0,-26 43 20 16,0 0-20-16,17-52 20 0,-8-20-20 0,-9 72 16 0,0 0-16 15,-3-83 17-15,-20-12-17 0,23 95 14 0,0 0-14 16,-26-83 14-16,-6 22-14 0,32 61 20 0,0 0-20 16,-32-40 20-16,12 17-20 0,20 23 24 0,0 0-24 15,-20-9 24-15,0 3-24 0,20 6 16 0,0 0-16 16,-18 6 16-16,7 3-16 0,11-9 10 0,0 0-10 16,-3 23 11-16,3 14-11 0,0-37 2 0,0 0-2 0,6 49 3 15,11 3-3-15,-5 0-1317 0</inkml:trace>
  <inkml:trace contextRef="#ctx0" brushRef="#br0" timeOffset="-133154.25">19112 9065 1009 0,'0'0'0'0,"0"0"0"0,8 15 0 16,-8-15 0-16,0 0 0 0,15 17 0 0,-15-17 0 15,0 0 0-15,0 0 0 0,23 12 0 0,3-10 0 16,-26-2 12-16,0 0-12 0,29 6 13 0,-3-6-13 0,-26 0 25 16,0 0-25-16,23 9 26 0,-9-9-26 0,-14 0 35 15,0 0-35-15,0 0 35 0,12 6-35 0,-12-6 38 16,0 0-38-16,0 8 38 0,-9 15-38 0,9-23 33 0,0 0-33 15,-17 29 33-15,-1 0-33 0,18-29 29 0,0 0-29 16,-17 29 30-16,-3-3-30 0,20-26 29 0,0 0-29 16,-9 20 30-16,9-6-30 0,0-14 27 0,0 0-27 15,0 0 28-15,21 14-28 0,-21-14 26 0,0 0-26 16,14 0 27-16,12 0-27 0,-26 0 18 0,0 0-18 16,29 0 19-16,-6 0-19 0,-23 0 13 0,0 0-13 15,23 3 14-15,0 3-14 0,-23-6 8 0,0 0-8 16,26 6 8-16,-3-3-8 0,-23-3 4 0,0 0-4 0,20 0 4 15,0 0-4-15,1 0-1149 0</inkml:trace>
  <inkml:trace contextRef="#ctx0" brushRef="#br0" timeOffset="-132720.22">19487 8300 1009 0,'0'0'0'16,"14"31"0"-16,18 30 0 0,-32-61 13 0,0 0-13 15,40 69 14-15,4 9-14 0,-44-78 46 0,0 0-46 16,54 100 47-16,-2 30-47 0,-52-130 50 0,0 0-50 0,41 132 50 15,-12-14-50-15,-29-118 50 0,0 0-50 0,8 104 51 16,-8-6-51-16,0-98 42 0,0 0-42 0,-17 89 42 16,3-20-42-16,14-69 32 0,0 0-32 0,-18 55 32 15,12-23-32-15,6-32 24 0,0 0-24 0,0 0 24 16,0 0-24-16,0 0-1085 0</inkml:trace>
  <inkml:trace contextRef="#ctx0" brushRef="#br0" timeOffset="-13185.69">1773 10925 561 0,'0'0'0'0,"0"0"0"0,0 0 0 16,0 0 22-16,0 0-22 0,0 0 23 0,26-9-23 0,-26 9 68 15,0 0-68-15,0 0 69 0,0 0-69 0,0 0 92 16,0 0-92-16,0 0 93 0,0 0-93 0,0 0 92 0,0 0-92 16,0 0 92-16,-12-8-92 0,12 8 49 0,0 0-49 15,0 0 49-15,0 0-49 0,0 0 52 0,0 0-52 16,0 0 53-16,-12 0-53 0,12 0 49 0,0 0-49 15,0 0 49-15,-2 31-49 0,2-31 48 0,0 0-48 16,-3 29 48-16,-3 0-48 0,6-29 41 0,0 0-41 16,0 29 42-16,6 5-42 0,-6-34 37 0,0 0-37 15,3 35 38-15,-1-6-38 0,-2-29 32 0,0 0-32 0,0 17 32 16,0 3-32-16,0-20 26 0,0 0-26 0,0 9 26 16,0-9-26-16,0 0 20 0,0 0-20 0,0 0 20 15,0 0-20-15,0 0 16 0,0 0-16 0,0 0 17 16,0 0-17-16,0 0 13 0,0 0-13 0,0 0 14 15,21-38-14-15,-21 38 12 0,0 0-12 0,14-55 12 16,-5-8-12-16,-9 63 10 0,0 0-10 0,8-66 11 16,1 11-11-16,-9 55 11 0,0 0-11 0,12-43 12 15,-4 6-12-15,-8 37 9 0,0 0-9 0,6-29 10 0,8 9-10 16,-14 20 10-16,0 0-10 0,0 0 11 0,9-12-11 16,-9 12 7-16,0 0-7 0,0 0 7 0,17 9-7 15,-17-9 7-15,0 0-7 0,15 3 7 0,2 17-7 16,-17-20 8-16,0 0-8 0,12 29 8 0,-1 2-8 15,-11-31 9-15,0 0-9 0,12 32 10 0,-4 11-10 16,-8-43 10-16,0 0-10 0,3 35 10 0,9-15-10 0,-12-20 11 16,0 0-11-16,3 11 11 0,-3-11-11 0,0 0 11 15,0 0-11-15,20-8 11 0,9-24-11 0,-29 32 8 16,0 0-8-16,49-43 9 0,-9-9-9 0,-40 52 7 0,0 0-7 16,46-49 7-16,6 9-7 0,-52 40 5 0,0 0-5 15,44-38 6-15,-13 18-6 0,-31 20 5 0,0 0-5 16,23-8 6-16,-2 11-6 0,-21-3 6 0,0 0-6 15,26 11 6-15,-9 12-6 0,-17-23 6 0,0 0-6 16,17 29 6-16,3-3-6 0,-20-26 5 0,0 0-5 16,9 31 6-16,0 7-6 0,-9-38 5 0,0 0-5 15,11 37 6-15,-2 1-6 0,-9-38 5 0,0 0-5 16,9 31 5-16,-4-8-5 0,-5-23 3 0,0 0-3 0,9 15 3 16,-9-15-3-16,0 0-1 0,0 0 1 0,14 14 0 15,18-8 0-15,-3 0-1614 0</inkml:trace>
  <inkml:trace contextRef="#ctx0" brushRef="#br0" timeOffset="-12581.66">3169 10306 751 0,'0'0'0'0,"0"0"0"0,0 26 0 16,0-26 8-16,0 0-8 0,-3 11 9 0,0 1-9 15,3-12 21-15,0 0-21 0,-6 29 22 0,-11 23-22 16,17-52 38-16,0 0-38 0,-20 57 38 0,3 4-38 15,17-61 46-15,0 0-46 0,-21 74 46 0,10 13-46 16,11-87 44-16,0 0-44 0,-12 98 44 0,12 0-44 16,0-98 40-16,0 0-40 0,6 95 40 0,0-26-40 15,-6-69 31-15,0 0-31 0,23 57 31 0,-9-28-31 0,-14-29 23 16,0 0-23-16,32 23 23 0,-6-6-23 0,-26-17 18 16,0 0-18-16,38 12 18 0,14-18-18 0,-3 3-909 15</inkml:trace>
  <inkml:trace contextRef="#ctx0" brushRef="#br0" timeOffset="-10149.48">4037 10502 729 0,'0'0'0'0,"0"0"0"15,-5-15 0-15,5 15-40 0,0 0 40 0,-3-11-40 0,-12-1 40 16,15 12-64-16,0 0 64 0,-14-8-63 0,-1 5 63 16,15 3 3-16,0 0-3 0,-17 3 3 0,0 8-3 15,17-11 39-15,0 0-39 0,-23 20 40 0,-15 12-40 16,38-32 73-16,0 0-73 0,-23 35 73 0,9-21-73 16,14-14 84-16,0 0-84 0,-6 14 84 0,15 1-84 15,-9-15 61-15,0 0-61 0,23 17 61 0,20 3-61 0,-43-20 50 16,0 0-50-16,61 26 50 0,5 9-50 0,-66-35 42 15,0 0-42-15,81 28 42 0,2 1-42 0,-83-29 34 16,0 0-34-16,78 26 34 0,-20 9-34 0,-58-35 30 16,0 0-30-16,35 40 30 0,-15 23-30 0,-20-63 27 0,0 0-27 15,8 58 27-15,-28-3-27 0,20-55 23 0,0 0-23 16,-32 43 24-16,-22-6-24 0,54-37 21 0,0 0-21 16,-64 26 21-16,4-12-21 0,60-14 17 0,0 0-17 15,-52 6 17-15,14-14-17 0,38 8 20 0,0 0-20 16,-26-15 20-16,-3-2-20 0,29 17 11 0,0 0-11 15,-17-17 12-15,6-4-12 0,11 21 6 0,0 0-6 0,0-25 6 16,11-1-6-16,-2-3-1146 0</inkml:trace>
  <inkml:trace contextRef="#ctx0" brushRef="#br0" timeOffset="-9498.43">4681 11020 740 0,'0'0'0'0,"0"0"0"0,-3 11 0 0,3-11 10 0,0 0-10 16,-6 12 10-16,-5-3-10 0,11-9 22 0,0 0-22 16,-3 14 23-16,-6 6-23 0,9-20 33 0,0 0-33 15,-6 23 34-15,6-8-34 0,0-15 28 0,0 0-28 16,0 11 28-16,0-11-28 0,0 0 23 0,0 0-23 15,-3 14 24-15,3-14-24 0,0 0 21 0,0 0-21 0,26 12 21 16,-3 11-21-16,-23-23 15 0,0 0-15 16,29 20 15-16,0 12-15 0,-29-32 13 0,0 0-13 0,32 20 13 15,-15-9-13-15,-17-11 11 0,0 0-11 0,12 12 11 16,-12 2-11-16,0-14 12 0,0 0-12 0,0 23 12 16,-21 0-12-16,21-23 11 0,0 0-11 0,-40 23 11 15,-3-14-11-15,43-9 13 0,0 0-13 0,-46 0 14 16,5-3-14-16,41 3 16 0,0 0-16 0,-29-11 17 15,3-1-17-15,26 12 19 0,0 0-19 0,-5-20 19 0,8-15-19 16,-3 35 21-16,0 0-21 0,20-43 21 0,11 9-21 16,-31 34 20-16,0 0-20 0,32-35 20 0,-3 4-20 15,-29 31 15-15,0 0-15 0,26-23 15 0,9-6-15 16,-35 29 11-16,0 0-11 0,31-23 11 0,-2-6-11 16,-29 29 8-16,0 0-8 0,26-23 9 0,-3-6-9 15,-23 29 6-15,0 0-6 0,15-29 7 0,-7 21-7 0,-8 8 5 16,0 0-5-16,0 0 5 0,12-20-5 15,-12 20 5-15,0 0-5 0,0 0 5 0,-9-15-5 0,9 15 2 16,0 0-2-16,0 0 3 0,-20 0-3 0,20 0 2 16,0 0-2-16,-9 0 3 0,9 0-3 0,0 0-1015 15</inkml:trace>
  <inkml:trace contextRef="#ctx0" brushRef="#br0" timeOffset="-8914.39">4842 10058 695 0,'0'0'0'15,"0"0"0"-15,12 15 0 0,-12-15 19 0,0 0-19 16,11 14 20-16,10 9-20 0,-21-23 33 0,0 0-33 16,31 52 34-16,24 43-34 0,-55-95 76 0,0 0-76 0,66 112 76 15,-2-5-76-15,-64-107 74 0,0 0-74 0,61 115 75 16,-24-6-75-16,-37-109 46 0,0 0-46 0,17 113 47 16,-11 13-47-16,-6-126 51 0,0 0-51 0,0 110 52 15,-11-18-52-15,11-92 39 0,0 0-39 0,0 66 40 16,0-26-40-16,0-40 30 0,0 0-30 0,-3 23 30 15,3-23-30-15,0 0-1018 0</inkml:trace>
  <inkml:trace contextRef="#ctx0" brushRef="#br0" timeOffset="-8381.35">5552 10787 1110 0,'0'0'0'0,"0"0"0"0,9 14 0 16,-9-14 11-16,0 0-11 0,17 12 12 0,18-1-12 15,-35-11 14-15,0 0-14 0,40 3 15 0,12-12-15 16,-52 9 24-16,0 0-24 0,52-11 24 0,-23 5-24 15,-29 6 19-15,0 0-19 0,20 0 19 0,-6 3-19 0,-14-3 13 16,0 0-13-16,15 9 14 0,-15-9-14 0,0 0-897 16</inkml:trace>
  <inkml:trace contextRef="#ctx0" brushRef="#br0" timeOffset="-8181.33">5644 11109 1222 0,'0'0'0'16,"0"0"0"-16,18 9 0 0,-18-9 7 0,0 0-7 16,26 6 7-16,23-21-7 0,-49 15 10 0,0 0-10 15,60-14 10-15,4-6-10 0,-64 20 19 0,0 0-19 0,66-15 20 16,-14 7-20-16,-52 8 51 0,0 0-51 0,35-6 51 16,-18 9-51-16,-17-3 38 0,0 0-38 0,17 8 38 15,1-2-38-15,-18-6 27 0,0 0-27 0,14 9 28 16,-2-4-28-16,8 1-1086 0</inkml:trace>
  <inkml:trace contextRef="#ctx0" brushRef="#br0" timeOffset="-1807.85">6640 10012 348 0,'0'0'0'15,"0"0"0"-15,0 0 0 0,0 0 12 0,0 0-12 16,0 0 13-16,0 0-13 0,0 0 33 0,0 0-33 0,0 0 33 16,0 0-33-16,0 0 50 0,0 0-50 0,31 41 50 15,-10 2-50-15,-21-43 57 0,0 0-57 0,11 66 58 16,1 15-58-16,-12-81 40 0,0 0-40 0,0 89 40 15,8 0-40-15,-8-89 40 0,0 0-40 0,0 87 40 16,-8-4-40-16,8-83 33 0,0 0-33 0,-6 78 33 16,-3 5-33-16,9-83 32 0,0 0-32 0,-8 87 32 15,8-7-32-15,0-80 32 0,0 0-32 0,0 63 32 0,0-25-32 16,0-38 37-16,0 0-37 0,11 11 38 0,1-5-38 16,-12-6 42-16,0 0-42 0,26-14 42 0,8-27-42 15,-34 41 36-15,0 0-36 0,38-48 36 0,8 1-36 16,-46 47 40-16,0 0-40 0,35-37 41 0,-1 3-41 15,-34 34 34-15,0 0-34 0,32-26 34 0,5 5-34 16,-37 21 30-16,0 0-30 0,32-17 30 0,-3-3-30 16,-29 20 28-16,0 0-28 0,23-17 28 0,-6 5-28 15,-17 12 26-15,0 0-26 0,15-8 26 0,-1-7-26 0,-14 15 22 16,0 0-22-16,12-17 23 0,-12 17-23 0,0 0 12 16,0 0-12-16,14-14 13 0,-14 14-13 0,0 0 5 0,0 0-5 15,0 0 5-15,0 0-5 0,0 0-1167 0</inkml:trace>
  <inkml:trace contextRef="#ctx0" brushRef="#br0" timeOffset="-1606.83">7052 10582 1031 0,'0'0'0'0,"0"0"0"16,0 26 0-16,0-26 0 0,0 0 0 0,6 29 1 15,3 17-1-15,-9-46-2 0,0 0 2 0,8 58-1 16,7-1 1-16,-15-57 4 0,0 0-4 0,17 66 5 15,3 4-5-15,-20-70 12 0,0 0-12 0,23 63 12 16,0-14-12-16,-23-49 20 0,0 0-20 0,23 40 20 16,-2-2-20-16,-21-38 16 0,0 0-16 0,26 25 17 15,-9-13-17-15,0 2-792 0</inkml:trace>
  <inkml:trace contextRef="#ctx0" brushRef="#br0" timeOffset="-885.78">7626 10116 225 0,'0'0'0'0,"0"0"0"0,0 0 0 15,0 0 3-15,0 0-3 0,6-14 3 0,-6 14-3 16,0 0 7-16,0 0-7 0,0 0 8 0,0 0-8 15,0 0 4-15,0 0-4 0,0 0 5 0,0 0-5 16,0 0 2-16,0 0-2 0,9 11 2 0,-9 6-2 16,0-17 1-16,0 0-1 0,8 38 2 0,7 22-2 15,-15-60 4-15,0 0-4 0,6 75 4 0,2 6-4 0,-8-81 11 16,0 0-11-16,0 72 12 0,9-3-12 0,-9-69 23 16,0 0-23-16,3 66 24 0,3 9-24 0,-6-75 32 15,0 0-32-15,5 72 32 0,4-3-32 0,-9-69 33 0,0 0-33 16,9 66 34-16,-9-5-34 0,0-61 43 0,0 0-43 15,5 48 43-15,-2-24-43 0,-3-24 45 0,0 0-45 16,0 0 46-16,0 14-46 0,0-14 37 0,0 0-37 16,3-14 38-16,6-33-38 0,-9 47 32 0,0 0-32 15,11-51 33-15,1 7-33 0,-12 44 26 0,0 0-26 16,6-46 26-16,-6 12-26 0,0 34 22 0,0 0-22 16,11-38 23-16,-2-5-23 0,-9 43 18 0,0 0-18 15,14-37 18-15,1 17-18 0,-15 20 16 0,0 0-16 0,0-12 17 16,8 1-17-16,-8 11 12 0,0 0-12 0,3-15 13 15,9 4-13-15,-12 11 9 0,0 0-9 0,0 0 10 16,9-6-10-16,-9 6 5 0,0 0-5 0,0 0 5 16,14-12-5-16,-5 4-696 0</inkml:trace>
  <inkml:trace contextRef="#ctx0" brushRef="#br0" timeOffset="-654.76">7817 10651 695 0,'0'0'0'0,"0"0"0"0,0 29 0 16,0-29-5-16,0 0 5 0,0 15-5 0,0-15 5 15,0 0-20-15,0 0 20 0,11 20-19 0,10 11 19 0,-21-31 0 16,0 0 0-16,17 32 1 0,12 8-1 0,-29-40 12 16,0 0-12-16,29 41 13 0,8 2-13 0,-37-43 36 15,0 0-36-15,32 37 36 0,-6-8-36 0,-26-29 39 16,0 0-39-16,23 26 40 0,-3-12-40 0,-20-14 24 15,0 0-24-15,23 12 25 0,-6-12-25 0,4 3-594 0</inkml:trace>
  <inkml:trace contextRef="#ctx0" brushRef="#br0" timeOffset="-105.72">8391 10651 819 0,'0'0'0'0,"0"0"0"16,0 12 0-16,0-12 1 0,0 0-1 0,0 0 1 16,0 11-1-16,0-11 0 0,0 0 0 0,0 0 0 15,0 0 0-15,0 0 12 0,0 0-12 0,-15 6 13 16,7 3-13-16,8-9 18 0,0 0-18 0,-20 23 19 0,2 11-19 16,18-34 25-16,0 0-25 0,-14 29 25 0,5 0-25 15,9-29 30-15,0 0-30 0,-6 32 31 0,4-1-31 16,2-31 31-16,0 0-31 0,2 35 31 0,4-9-31 15,-6-26 29-15,0 0-29 0,9 20 29 0,5-9-29 16,-14-11 22-16,0 0-22 0,12 3 23 0,8-11-23 16,-20 8 20-16,0 0-20 0,20-15 20 0,-11-8-20 15,-9 23 16-15,0 0-16 0,9-26 16 0,-7-5-16 16,-2 31 12-16,0 0-12 0,0-29 12 0,6 6-12 0,-6 23 10 16,0 0-10-16,0-15 11 0,-6 7-11 0,6 8 9 15,0 0-9-15,0 0 10 0,-2-15-10 0,2 15 9 0,0 0-9 16,0 0 9-16,0 0-9 0,0 0 8 0,0 0-8 15,0 0 9-15,0 0-9 0,0 0 7 0,0 0-7 16,0 0 7-16,14 29-7 0,-14-29 8 0,0 0-8 16,23 38 9-16,15 16-9 0,-38-54 8 0,0 0-8 15,46 64 9-15,0-10-9 0,-46-54 10 0,0 0-10 16,55 52 10-16,0 3-10 0,-55-55 11 0,0 0-11 16,51 46 12-16,-10-3-12 0,-41-43 16 0,0 0-16 15,34 35 17-15,-19-9-17 0,-15-26 24 0,0 0-24 0,9 20 24 16,-7-3-24-16,-2-17 25 0,0 0-25 0,-2 14 26 15,-13 1-26-15,15-15 25 0,0 0-25 0,-29 17 26 16,-20-3-26-16,49-14 28 0,0 0-28 0,-52 9 28 16,6-9-28-16,46 0 26 0,0 0-26 0,-37 0 27 15,-1-3-27-15,38 3 21 0,0 0-21 0,-26-11 21 16,15 2-21-16,-1 0-1257 0</inkml:trace>
  <inkml:trace contextRef="#ctx1" brushRef="#br0" timeOffset="-57945.05">10862 13771 0,'0'0'0</inkml:trace>
  <inkml:trace contextRef="#ctx0" brushRef="#br0" timeOffset="13757.29">1848 13274 729 0,'0'0'0'0,"0"0"0"16,0 0 0-16,0 0 18 0,0 0-18 0,14 34 19 16,-14-34-19-16,0 0 60 0,0 0-60 0,0 0 61 15,0 0-61-15,0 0 76 0,0 0-76 0,-14-23 76 16,14-20-76-16,0 43 54 0,0 0-54 0,0-60 55 15,0-15-55-15,0 75 41 0,0 0-41 0,14-81 41 0,-5 3-41 16,-9 78 28-16,0 0-28 0,0-77 29 0,5 13-29 16,-5 64 31-16,0 0-31 0,0-66 31 0,0-17-31 15,0 83 30-15,0 0-30 0,0-89 31 0,0-1-31 16,0 90 28-16,0 0-28 0,0-77 29 0,0 22-29 16,0 55 29-16,0 0-29 0,0-38 30 0,0 15-30 15,0 23 30-15,0 0-30 0,0-14 31 0,0 14-31 16,0 0 31-16,0 0-31 0,0 0 31 0,9 29-31 15,-9-29 28-15,0 0-28 0,17 60 29 0,7 29-29 0,-24-89 27 16,0 0-27-16,28 98 28 0,-2-6-28 0,-26-92 25 16,0 0-25-16,35 81 26 0,-6-12-26 0,-29-69 22 15,0 0-22-15,32 52 23 0,-7-15-23 0,-25-37 20 0,0 0-20 16,21 21 21-16,-4-4-21 0,-17-17 17 0,0 0-17 16,23 6 17-16,-8-9-17 0,-15 3 14 0,0 0-14 15,14-23 14-15,12-21-14 0,-26 44 14 0,0 0-14 16,23-48 14-16,-11-13-14 0,-12 61 12 0,0 0-12 15,8-63 13-15,1-21-13 0,-9 84 11 0,0 0-11 16,6-86 12-16,2 11-12 0,-8 75 10 0,0 0-10 0,15-60 11 16,-4 22-11-16,-11 38 8 0,0 0-8 0,15-14 9 15,-7 14-9-15,-8 0 5 0,0 0-5 0,18 32 6 16,10 54-6-16,-28-86 6 0,0 0-6 0,32 92 7 16,3 9-7-16,-35-101 6 0,0 0-6 0,23 86 7 15,0-8-7-15,-23-78 7 0,0 0-7 0,14 83 7 16,4 9-7-16,-18-92 7 0,0 0-7 0,14 84 7 15,-5-12-7-15,-9-72 5 0,0 0-5 0,11 60 5 16,-2-31-5-16,-9-29 3 0,0 0-3 0,9 14 3 0,-9-14-3 16,0 0 0-16,0 0 0 0,20-2 1 0,20-21-1 15,-8 0-1557-15</inkml:trace>
  <inkml:trace contextRef="#ctx0" brushRef="#br0" timeOffset="14641.34">3103 12465 695 0,'0'0'0'0,"0"0"0"0,0 20 0 16,0-20 8-16,0 0-8 0,-6 46 9 0,3 32-9 15,3-78 25-15,0 0-25 0,-6 86 25 0,-2-5-25 16,8-81 29-16,0 0-29 0,-9 75 30 0,9 11-30 15,0-86 16-15,0 0-16 0,9 83 17 0,5-13-17 16,-14-70 15-16,0 0-15 0,14 57 16 0,12-14-16 0,-26-43 9 16,0 0-9-16,15 23 10 0,-7-5-10 0,-8-18 4 15,0 0-4-15,12 5 5 0,14 1-5 0,-12-6-625 0</inkml:trace>
  <inkml:trace contextRef="#ctx0" brushRef="#br0" timeOffset="16793.5">3856 12520 796 0,'0'0'0'0,"0"0"0"0,0 0 0 0,0 0-18 16,0 0 18-16,-18 25-18 0,-13 4 18 0,31-29-57 0,0 0 57 15,-38 41-57-15,1 8 57 0,37-49 2 0,0 0-2 16,-32 40 3-16,12-14-3 0,20-26 38 0,0 0-38 16,-9 23 38-16,9 3-38 0,0-26 83 0,0 0-83 15,20 28 83-15,26-2-83 0,-46-26 80 0,0 0-80 16,61 23 80-16,8-5-80 0,-69-18 53 0,0 0-53 16,61 20 53-16,-4-3-53 0,-57-17 36 0,0 0-36 0,44 29 37 15,-7 0-37-15,-37-29 28 0,0 0-28 0,26 37 28 16,-11 6-28-16,-15-43 22 0,0 0-22 0,0 43 23 15,-21 12-23-15,21-55 18 0,0 0-18 0,-20 46 18 16,-3-11-18-16,23-35 16 0,0 0-16 0,-37 23 17 16,-10-12-17-16,47-11 16 0,0 0-16 0,-54 0 16 15,-4-11-16-15,58 11 14 0,0 0-14 0,-40-15 14 16,14 1-14-16,26 14 11 0,0 0-11 0,-3-17 11 16,3-12-11-16,3 6-1053 0</inkml:trace>
  <inkml:trace contextRef="#ctx0" brushRef="#br0" timeOffset="17694.58">4464 12966 639 0,'0'0'0'0,"0"0"0"0,0 17 0 0,0-17 4 15,0 0-4-15,0 0 5 0,-5 9-5 0,5-9 21 16,0 0-21-16,0 0 22 0,0 0-22 0,0 0 32 15,0 0-32-15,-18 11 32 0,18-11-32 0,0 0 31 0,0 0-31 16,0 20 31-16,0-8-31 0,0-12 26 0,0 0-26 16,0 0 26-16,0 14-26 0,0-14 25 0,0 0-25 15,0 15 26-15,26 8-26 0,-26-23 20 0,0 0-20 16,35 23 20-16,11 11-20 0,-46-34 18 0,0 0-18 16,46 38 18-16,-14-7-18 0,-32-31 17 0,0 0-17 15,23 32 17-15,-14 3-17 0,-9-35 16 0,0 0-16 0,8 28 17 16,-2-5-17-16,-6-23 14 0,0 0-14 0,6 23 15 15,-6-3-15-15,0-20 16 0,0 0-16 0,-17 18 17 16,-4 2-17-16,21-20 18 0,0 0-18 0,-43 3 19 16,-15-3-19-16,58 0 23 0,0 0-23 0,-52-3 23 15,15-11-23-15,37 14 24 0,0 0-24 0,-23-26 24 16,0-6-24-16,23 32 17 0,0 0-17 0,-6-32 18 16,12-2-18-16,-6 34 13 0,0 0-13 0,17-43 13 0,21-12-13 15,-38 55 11-15,0 0-11 0,43-58 11 0,3 6-11 16,-46 52 7-16,0 0-7 0,40-40 7 0,-11 11-7 15,-29 29 4-15,0 0-4 0,26-28 4 0,-8 7-4 16,-18 21 3-16,0 0-3 0,20-17 4 0,-14 6-4 16,-6 11 2-16,0 0-2 0,0 0 3 0,0-15-3 15,0 15 2-15,0 0-2 0,0 0 2 0,-29 0-2 16,29 0 2-16,0 0-2 0,-23-3 3 0,-1 3-3 16,24 0 2-16,0 0-2 0,-23 0 3 0,15 0-3 0,8 0 2 15,0 0-2-15,0 0 2 0,-18 0-2 0,4 0-984 16</inkml:trace>
  <inkml:trace contextRef="#ctx0" brushRef="#br0" timeOffset="18028.6">4796 12350 819 0,'0'0'0'0,"12"20"0"15,19 26 0-15,-31-46 9 0,0 0-9 0,38 63 9 0,8 15-9 16,-46-78 31-16,0 0-31 0,55 78 31 0,5-3-31 15,-60-75 38-15,0 0-38 0,47 74 38 0,-19 10-38 16,-28-84 36-16,0 0-36 0,18 98 36 0,-18 14-36 16,0-112 28-16,0 0-28 0,-18 112 28 0,4-22-28 15,14-90 26-15,0 0-26 0,-14 60 27 0,-1-23-27 16,15-37 25-16,0 0-25 0,-6 21 26 0,6-21-26 16,0 0-846-16</inkml:trace>
  <inkml:trace contextRef="#ctx0" brushRef="#br0" timeOffset="19779.72">5835 13012 863 0,'0'0'0'16,"0"0"0"-16,26 0 0 0,-26 0-41 0,0 0 41 15,34-6-41-15,36 0 41 0,-70 6-86 0,0 0 86 16,66-11-85-16,-5-4 85 0,-61 15 4 0,0 0-4 16,49-14 5-16,-12 5-5 0,-37 9 19 0,0 0-19 0,23-3 20 15,0 12-20-15,-23-9 37 0,0 0-37 0,15 12 38 16,2 2-38-16,-8-5-490 0</inkml:trace>
  <inkml:trace contextRef="#ctx0" brushRef="#br0" timeOffset="19963.73">6025 13274 673 0,'0'0'0'0,"0"0"0"16,0 17 0-16,0-17 0 0,0 0 0 0,0 17 1 0,0-17-1 15,0 0 1-15,0 0-1 0,6 6 1 0,29-12-1 16,-35 6 12-16,0 0-12 0,37-8 13 0,18-4-13 16,-55 12 34-16,0 0-34 0,60-8 35 0,7 2-35 15,-67 6 48-15,0 0-48 0,52-6 48 0,-3 0-48 16,-49 6 48-16,0 0-48 0,46-8 49 0,-6 5-49 15,-5-3-663-15</inkml:trace>
  <inkml:trace contextRef="#ctx0" brushRef="#br0" timeOffset="21033.81">6997 12589 617 0,'0'0'0'15,"0"0"0"-15,0 0 0 0,0 0 14 0,0 0-14 16,38-20 14-16,-6 8-14 0,-32 12 34 0,0 0-34 15,46-12 35-15,32 1-35 0,-78 11 45 0,0 0-45 16,86-3 46-16,-5 3-46 0,-81 0 32 0,0 0-32 16,64 9 33-16,-27 5-33 0,-37-14 19 0,0 0-19 0,20 29 19 15,-20 23-19-15,0-52 19 0,0 0-19 0,-11 52 19 16,-15-1-19-16,26-51 19 0,0 0-19 0,-32 46 20 16,-6 15-20-16,38-61 20 0,0 0-20 0,-31 66 21 15,2 6-21-15,29-72 22 0,0 0-22 0,-20 58 22 16,17-7-22-16,3-51 20 0,0 0-20 0,8 46 21 15,10-20-21-15,-18-26 19 0,0 0-19 0,37 18 20 16,21-10-20-16,-58-8 25 0,0 0-25 0,58 0 25 16,8-23-25-16,-66 23 28 0,0 0-28 0,49-26 28 0,-14 9-28 15,-35 17 15-15,0 0-15 0,26-11 16 16,-6 2-16-16,-20 9 8 0,0 0-8 0,17-9 9 0,3 1-9 16,-2-7-918-16</inkml:trace>
  <inkml:trace contextRef="#ctx0" brushRef="#br0" timeOffset="21447.84">7993 12577 875 0,'0'0'0'15,"0"0"0"-15,-6 29 0 0,6-29-24 0,0 0 24 16,-12 29-24-16,-2 17 24 0,14-46 0 0,0 0 0 0,-14 40 0 16,5-8 0-16,9-32 9 0,0 0-9 0,9 23 9 15,-1 6-9-15,-8-29 19 0,0 0-19 0,20 25 20 16,24 1-20-16,-44-26 31 0,0 0-31 0,55 23 32 15,11-5-32-15,-66-18 34 0,0 0-34 0,66 17 34 16,-5 0-34-16,-61-17 28 0,0 0-28 0,55 15 29 16,-24-7-29-16,-31-8 26 0,0 0-26 0,23 12 27 0,-17 5-27 15,-6-17 20-15,0 0-20 0,0 20 21 0,-6 15-21 16,6-35 18-16,0 0-18 0,-17 34 19 0,-12-14-19 16,29-20 13-16,0 0-13 0,-40 9 14 0,-18-18-14 15,58 9 11-15,0 0-11 0,-60-26 12 0,11-11-12 16,-6 5-880-16</inkml:trace>
  <inkml:trace contextRef="#ctx0" brushRef="#br0" timeOffset="21615.85">8007 12569 953 0,'0'0'0'0,"0"0"0"0,18 8 0 0,-18-8 17 16,0 0-17-16,28 9 17 0,16-6-17 0,-44-3 37 0,0 0-37 15,57 3 38-15,13 2-38 0,-70-5 34 0,0 0-34 16,66 0 35-16,-14 9-35 0,-52-9 8 0,0 0-8 15,58 9 8-15,-12 5-8 0,-46-14 2 0,0 0-2 16,43 11 2-16,-3-11-2 0,-2 0-804 0</inkml:trace>
  <inkml:trace contextRef="#ctx0" brushRef="#br0" timeOffset="21918.87">8728 12485 807 0,'0'0'0'0,"0"0"0"16,-8 14 0-16,8-14 2 0,0 0-2 0,-15 35 2 16,-16 34-2-16,31-69 6 0,0 0-6 0,-38 78 7 15,1-6-7-15,37-72 13 0,0 0-13 0,-23 75 14 16,5 5-14-16,18-80 32 0,0 0-32 0,-8 78 33 0,16-15-33 16,-8-63 41-16,0 0-41 0,29 52 41 0,32-12-41 15,-61-40 53-15,0 0-53 0,75 26 54 0,14-11-54 16,-89-15 42-16,0 0-42 0,78-6 43 0,-17-9-43 15,-61 15 35-15,0 0-35 0,43-20 35 0,-11-3-35 16,-32 23 30-16,0 0-30 0,8-26 31 0,-13-5-31 16,5 31 22-16,0 0-22 0,-26-35 23 0,-24 1-23 0,50 34 18 15,0 0-18-15,-54-29 18 0,-4 14-18 0,58 15 18 16,0 0-18-16,-52-2 19 0,29 2-19 0,23 0 16 16,0 0-16-16,-14 5 16 0,14 13-16 0,0-1-1044 0</inkml:trace>
  <inkml:trace contextRef="#ctx0" brushRef="#br0" timeOffset="23032.96">9989 12079 897 0,'0'0'0'0,"0"0"0"0,-14 17 0 0,14-17 7 16,0 0-7-16,-9 21 7 0,-2-4-7 0,11-17 17 15,0 0-17-15,-12 20 17 0,-11 9-17 0,23-29 40 16,0 0-40-16,-23 37 41 0,3 9-41 0,20-46 43 0,0 0-43 15,-15 43 44-15,12-11-44 0,3-32 42 0,0 0-42 16,9 35 43-16,5 11-43 0,-14-46 39 0,0 0-39 16,18 37 40-16,2-17-40 0,-20-20 30 0,0 0-30 15,23 3 31-15,15-6-31 0,-38 3 28 0,0 0-28 16,40-14 28-16,-3-18-28 0,-37 32 21 0,0 0-21 16,26-37 21-16,-5 5-21 0,-21 32 15 0,0 0-15 0,3-32 15 15,-6-8-15-15,3 40 12 0,0 0-12 0,-15-40 13 16,1 2-13-16,14 38 11 0,0 0-11 0,-15-28 11 15,7 13-11-15,8 15 10 0,0 0-10 0,-12-11 10 16,12 11-10-16,0 0 6 0,0 0-6 0,-6-15 7 16,6 15-7-16,0 0 5 0,0 0-5 0,6 0 5 15,14 9-5-15,-20-9 3 0,0 0-3 0,29 20 3 16,20 15-3-16,-49-35 3 0,0 0-3 0,49 49 4 16,12-3-4-16,-61-46 4 0,0 0-4 0,58 57 4 0,-6 9-4 15,-52-66 3-15,0 0-3 0,46 52 4 0,-17-6-4 16,-29-46 6-16,0 0-6 0,31 35 6 0,-22-3-6 15,-9-32 7-15,0 0-7 0,0 23 7 0,-3-3-7 16,3-20 7-16,0 0-7 0,-20 17 8 0,-6-3-8 16,26-14 9-16,0 0-9 0,-43 9 10 0,-12-3-10 15,55-6 7-15,0 0-7 0,-61 0 8 0,6-3-8 16,55 3 5-16,0 0-5 0,-43-6 6 0,20 6-6 0,0-6-1193 16</inkml:trace>
  <inkml:trace contextRef="#ctx0" brushRef="#br0" timeOffset="23701.12">9577 12874 1009 0,'0'0'0'0,"0"0"0"15,26 8 0-15,-26-8 2 0,0 0-2 0,46 0 2 16,40 0-2-16,-86 0 4 0,0 0-4 0,110-8 5 16,14-10-5-16,-124 18 97 0,0 0-97 0,144-14 97 15,3 0-97-15,-147 14 84 0,0 0-84 0,145-12 84 16,-39 12-84-16,-106 0 70 0,0 0-70 0,81 0 70 16,-20 0-70-16,-61 0 55 0,0 0-55 0,43 3 56 15,-14 6-56-15,-29-9 34 0,0 0-34 0,23 2 34 0,-9 4-34 16,-2 0-1218-16</inkml:trace>
  <inkml:trace contextRef="#ctx0" brushRef="#br0" timeOffset="24321.17">10021 13167 863 0,'0'0'0'0,"0"0"0"16,-6 26 0-16,6-26 13 0,0 0-13 0,-3 20 14 15,3 0-14-15,0-20 17 0,0 0-17 0,-5 21 17 16,5 13-17-16,0-34 39 0,0 0-39 0,-6 32 40 16,12-1-40-16,-6-31 45 0,0 0-45 0,5 23 45 15,-5-5-45-15,0-18 46 0,0 0-46 0,0 11 46 0,0-11-46 16,0 0 45-16,0 0-45 0,0 12 46 0,0-12-46 15,0 0 43-15,0 0-43 0,18 0 44 0,-1-9-44 16,-17 9 41-16,0 0-41 0,37-20 42 0,18-12-42 16,-55 32 32-16,0 0-32 0,49-28 32 0,-11 10-32 15,-38 18 26-15,0 0-26 0,40-8 26 0,-11 5-26 16,-29 3 22-16,0 0-22 0,23 6 22 0,0 2-22 16,-23-8 17-16,0 0-17 0,18 20 18 0,-4-2-18 15,-14-18 18-15,0 0-18 0,11 20 19 0,-5-3-19 0,-6-17 22 16,0 0-22-16,6 14 23 0,3-2-23 0,-9-12 23 15,0 0-23-15,0 0 23 0,20 3-23 0,-20-3 24 16,0 0-24-16,17-3 24 0,6-3-24 0,-23 6 24 0,0 0-24 16,18-6 24-16,2 4-24 0,-20 2 24 0,0 0-24 15,14 0 24-15,1 2-24 0,-15-2 24 0,0 0-24 16,17 6 24-16,-3 0-24 0,-14-6 19 0,0 0-19 16,12 3 20-16,-12-3-20 0,0 0 14 0,0 0-14 15,14 11 14-15,-14-11-14 0,0 0 6 0,0 0-6 16,21 9 6-16,10-9-6 0,1 3-1470 0</inkml:trace>
  <inkml:trace contextRef="#ctx0" brushRef="#br0" timeOffset="24651.15">10811 13262 1345 0,'0'0'0'0,"0"0"0"16,-11 9 0-16,11-9 4 0,0 0-4 0,-14 14 4 0,-10 12-4 15,24-26 22-15,0 0-22 0,-14 35 23 0,5-15-23 16,9-20 34-16,0 0-34 0,0 17 35 0,0 0-35 16,0-17 24-16,0 0-24 0,9 15 25 0,5-1-25 15,-14-14 21-15,0 0-21 0,26 12 21 0,32-4-21 16,-58-8 19-16,0 0-19 0,58 0 20 0,-3 0-20 16,-55 0 16-16,0 0-16 0,49-11 17 0,-18 2-17 15,-31 9 16-15,0 0-16 0,18-6 16 0,-7 4-16 0,-11 2 13 16,0 0-13-16,0 0 14 0,0-18-14 0,0 18 12 15,0 0-12-15,-6-20 12 0,-17-9-12 0,23 29 9 16,0 0-9-16,-23-23 10 0,3 0-10 0,20 23 6 0,0 0-6 16,-9-11 6-16,9 11-6 0,0 0 0 0,0 0 0 15,-2-15 1-15,2 15-1 0,0 0-1249 0</inkml:trace>
  <inkml:trace contextRef="#ctx0" brushRef="#br0" timeOffset="24868.17">11247 12946 1121 0,'0'0'0'0,"6"8"0"16,3 24 0-16,-9-32 0 0,0 0 0 0,8 49 0 16,7 17 0-16,-15-66-7 0,0 0 7 0,5 66-6 15,7 12 6-15,-12-78 11 0,0 0-11 0,11 66 12 16,-2-8-12-16,-9-58 33 0,0 0-33 0,15 46 34 0,-1-6-34 15,-14-40 37-15,0 0-37 0,12 40 38 0,-1 4-38 16,-11-44 35-16,0 0-35 0,9 43 35 0,-1-20-35 16,1 3-948-16</inkml:trace>
  <inkml:trace contextRef="#ctx0" brushRef="#br0" timeOffset="50827.2">9173 10674 1211 0,'0'0'0'15,"0"0"0"-15,0 0 0 0,0 0 34 0,0 0-34 16,37 35 34-16,-14-35-34 0,-23 0 72 0,0 0-72 0,23 0 72 16,9-6-72-16,-32 6 36 0,0 0-36 0,29-3 37 15,-6 6-37-15,-23-3-3 0,0 0 3 0,15 9-2 16,-1 5 2-16,9 1-1059 0</inkml:trace>
  <inkml:trace contextRef="#ctx0" brushRef="#br0" timeOffset="51010.21">9187 10925 953 0,'0'0'0'0,"0"0"0"0,6 14 0 16,-6-14 17-16,0 0-17 0,0 0 17 0,3 18-17 15,-3-18 40-15,0 0-40 0,14 0 41 0,15-9-41 16,-29 9 76-16,0 0-76 0,41-9 77 0,25 4-77 15,-66 5 55-15,0 0-55 0,69-3 56 0,9 3-56 16,-78 0 18-16,0 0-18 0,72 3 18 0,-11 8-18 16,-61-11 18-16,0 0-18 0,49 14 19 0,-18 1-19 15,-2 2-994-15</inkml:trace>
  <inkml:trace contextRef="#ctx0" brushRef="#br0" timeOffset="51778.25">10719 10217 662 0,'0'0'0'0,"0"0"0"15,0 0 0-15,0 0 18 0,0 0-18 0,0 0 18 16,-9 52-18-16,9-52 57 0,0 0-57 0,-14 49 58 16,0 5-58-16,14-54 65 0,0 0-65 0,-18 66 65 15,1 4-65-15,17-70 47 0,0 0-47 0,-14 71 48 16,-9-1-48-16,23-70 31 0,0 0-31 0,-18 66 32 0,18 3-32 16,0-69 22-16,0 0-22 0,6 60 23 0,8-14-23 15,-14-46 24-15,0 0-24 0,29 35 24 0,12-3-24 16,-41-32 26-16,0 0-26 0,57 17 26 0,15-17-26 15,-72 0 28-15,0 0-28 0,81-6 29 0,-3-8-29 16,-78 14 30-16,0 0-30 0,64-12 30 0,-21 4-30 16,-43 8 28-16,0 0-28 0,29-6 29 0,2 3-29 15,-31 3 13-15,0 0-13 0,18-6 14 0,-7 3-14 16,-11 3 7-16,0 0-7 0,0 0 7 0,9-14-7 0,0 2-1036 16</inkml:trace>
  <inkml:trace contextRef="#ctx0" brushRef="#br0" timeOffset="51945.27">11155 10746 942 0,'0'0'0'16,"-3"15"0"-16,-3 22 0 0,6-37-2 0,0 0 2 15,-9 66-1-15,-11 29 1 0,20-95-2 0,0 0 2 16,-17 98-1-16,8-14 1 0,9-84 3 0,0 0-3 16,-5 60 4-16,13-22-4 0,-8-38 10 0,0 0-10 15,29 26 10-15,14-9-10 0,-43-17 20 0,0 0-20 0,55 0 21 16,0-26-21-16,-6 0-693 0</inkml:trace>
  <inkml:trace contextRef="#ctx0" brushRef="#br0" timeOffset="52112.28">11466 11006 841 0,'0'0'0'0,"0"0"0"0,0 0 0 16,0 0 5-16,0 0-5 0,0 14 6 0,0-14-6 15,0 0-1-15,0 0 1 0,0 0-1 0,12 0 1 16,-12 0-20-16,0 0 20 0,20-6-19 0,3 0 19 16,0 4-549-16</inkml:trace>
  <inkml:trace contextRef="#ctx0" brushRef="#br0" timeOffset="52431.3">11680 11109 684 0,'0'0'0'0,"0"0"0"0,17-9 0 0,-17 9 0 0,0 0 0 16,15-14 0-16,-1 0 0 0,-14 14 0 0,0 0 0 15,26-38 1-15,20-22-1 0,-46 60 13 0,0 0-13 16,52-69 13-16,0 0-13 0,-52 69 24 0,0 0-24 16,46-69 25-16,0 17-25 0,-46 52 28 0,0 0-28 15,29-41 28-15,-3 18-28 0,-26 23 29 0,0 0-29 16,15-8 29-16,-15 8-29 0,0 0 27 0,0 0-27 15,14-6 28-15,-14 18-28 0,0-12 31 0,0 0-31 0,-6 31 31 16,6 27-31-16,0-58 34 0,0 0-34 0,-8 78 35 16,-1 22-35-16,9-100 40 0,0 0-40 0,-6 104 40 15,12-15-40-15,-6-89 44 0,0 0-44 0,9 66 44 16,5-25-44-16,-14-41 36 0,0 0-36 0,17 23 37 16,21-15-37-16,-38-8 24 0,0 0-24 0,37-5 24 15,9-24-24-15,1 0-952 0</inkml:trace>
  <inkml:trace contextRef="#ctx0" brushRef="#br0" timeOffset="52731.32">12416 10674 1009 0,'0'0'0'0,"-12"12"0"0,-14 17 0 16,26-29 11-16,0 0-11 0,-32 57 12 0,-5 30-12 16,37-87 26-16,0 0-26 0,-32 100 26 0,9 7-26 15,23-107 38-15,0 0-38 0,-14 95 38 0,16-12-38 0,-2-83 33 16,0 0-33-16,29 67 34 0,17-18-34 0,-46-49 41 15,0 0-41-15,67 31 42 0,19-14-42 0,-86-17 38 0,0 0-38 16,93 0 39-16,-4-11-39 0,-89 11 31 0,0 0-31 16,78-26 31-16,-15-6-31 0,-63 32 30 0,0 0-30 15,50-34 31-15,-10-1-31 0,-40 35 25 0,0 0-25 16,9-49 26-16,-18-23-26 0,9 72 22 0,0 0-22 16,-20-77 22-16,-12-4-22 0,32 81 18 0,0 0-18 15,-46-75 18-15,-6 23-18 0,52 52 16 0,0 0-16 16,-49-37 17-16,6 17-17 0,43 20 14 0,0 0-14 15,-26-9 14-15,3-2-14 0,23 11 6 0,0 0-6 0,-12-3 7 16,12 3-7-16,0 0-1227 0</inkml:trace>
  <inkml:trace contextRef="#ctx0" brushRef="#br0" timeOffset="53147.35">12840 10450 1009 0,'0'0'0'0,"0"0"0"0,-3 23 0 16,3-23 11-16,0 0-11 0,-6 9 12 0,6-9-12 0,0 0 19 16,0 0-19-16,0 0 20 0,0 0-20 0,0 0 28 15,0 0-28-15,38-3 29 0,8-3-29 0,-46 6 18 16,0 0-18-16,60-9 18 0,9 9-18 0,-69 0 16 15,0 0-16-15,61 9 16 0,0 8-16 0,-61-17 14 0,0 0-14 16,43 26 14-16,-8 3-14 0,-35-29 12 0,0 0-12 16,14 23 13-16,-5 0-13 0,-9-23 16 0,0 0-16 15,0 14 17-15,-9 1-17 0,9-15 16 0,0 0-16 16,0 11 17-16,0-11-17 0,0 0 13 0,0 0-13 16,0 0 13-16,12 12-13 0,-12-12 12 0,0 0-12 15,11 0 12-15,-11 0-12 0,0 0 12 0,0 0-12 16,14 3 12-16,-5 8-12 0,-9-11 14 0,0 0-14 15,0 12 15-15,0-1-15 0,0-11 15 0,0 0-15 0,-9 18 16 16,-19 16-16-16,28-34 16 0,0 0-16 0,-32 29 16 16,0-6-16-16,32-23 20 0,0 0-20 0,-23 14 21 15,9-11-21-15,14-3 22 0,0 0-22 0,0 0 22 16,0 0-22-16,0 0-1115 0</inkml:trace>
  <inkml:trace contextRef="#ctx0" brushRef="#br0" timeOffset="53880.41">13818 10902 684 0,'0'0'0'0,"0"0"0"16,-23-6 0-16,23 6 19 0,0 0-19 0,-18-3 19 15,7 0-19-15,11 3 38 0,0 0-38 0,-12 6 39 16,-11 9-39-16,23-15 31 0,0 0-31 0,-29 28 31 15,9 7-31-15,20-35 33 0,0 0-33 0,-20 40 34 16,14 3-34-16,6-43 37 0,0 0-37 0,0 38 38 0,3-9-38 16,-3-29 35-16,0 0-35 0,12 25 36 0,5-13-36 15,-17-12 29-15,0 0-29 0,29 14 29 0,8-11-29 16,-37-3 22-16,0 0-22 0,41-3 23 0,-4-11-23 16,-37 14 17-16,0 0-17 0,29-29 18 0,-9-3-18 15,-20 32 14-15,0 0-14 0,20-28 14 0,-14 8-14 0,-6 20 14 16,0 0-14-16,9-9 14 0,-9 9-14 0,0 0 14 15,0 0-14-15,-6-17 15 0,6 17-15 0,0 0 13 16,0 0-13-16,0 0 13 0,0 20-13 0,0-20 13 0,0 0-13 16,14 37 14-16,15 12-14 0,-29-49 14 15,0 0-14-15,41 52 14 0,11-6-14 0,-52-46 18 0,0 0-18 16,43 37 19-16,6-2-19 0,-49-35 28 0,0 0-28 16,37 32 28-16,-2 5-28 0,-35-37 33 0,0 0-33 15,26 43 34-15,-9 3-34 0,-17-46 43 0,0 0-43 16,15 41 44-16,-15-13-44 0,0-28 43 0,0 0-43 15,-15 23 44-15,-8 3-44 0,23-26 42 0,0 0-42 0,-37 23 42 16,-18-11-42-16,55-12 35 0,0 0-35 0,-72 0 35 16,-15-15-35-16,87 15 33 0,0 0-33 0,-83-23 34 15,19-14-34-15,-8 2-1390 0</inkml:trace>
  <inkml:trace contextRef="#ctx0" brushRef="#br0" timeOffset="56266.61">17069 11757 505 0,'0'0'0'0,"0"0"0"0,0 0 0 15,0 0 9-15,0 0-9 0,0 0 9 0,0 0-9 16,0 0 37-16,0 0-37 0,0 0 38 0,29 14-38 16,-29-14 59-16,0 0-59 0,9 23 60 0,-1 29-60 0,-8-52 65 15,0 0-65-15,6 52 65 0,-3-9-65 0,-3-43 40 16,0 0-40-16,6 43 41 0,-6 15-41 0,0-58 37 16,0 0-37-16,0 46 37 0,0-17-37 0,0-29 37 0,0 0-37 15,0 14 37-15,0-3-37 0,0-11 34 0,0 0-34 16,0 0 34-16,8 15-34 0,-8-15 33 0,0 0-33 15,0 0 34-15,15-26-34 0,-15 26 30 0,0 0-30 16,14-37 30-16,9-30-30 0,-23 67 25 0,0 0-25 16,23-66 26-16,0-9-26 0,-23 75 22 0,0 0-22 15,18-75 22-15,2 12-22 0,-20 63 19 0,0 0-19 0,17-46 20 16,-2 23-20-16,-15 23 18 0,0 0-18 0,14-14 19 16,3 19-19-16,-17-5 19 0,0 0-19 0,24 23 20 15,4 38-20-15,-28-61 23 0,0 0-23 0,32 60 23 16,-3 7-23-16,-29-67 24 0,0 0-24 0,32 51 24 15,-12-13-24-15,-20-38 24 0,0 0-24 0,26 29 25 16,-3-6-25-16,-23-23 24 0,0 0-24 0,11 20 24 16,7-14-24-16,-18-6 19 0,0 0-19 0,11 5 20 15,-2-8-20-15,-9 3 8 0,0 0-8 0,0 0 8 0,20-8-8 16,-2-1-1236-16</inkml:trace>
  <inkml:trace contextRef="#ctx0" brushRef="#br0" timeOffset="57066.64">18102 11256 718 0,'0'0'0'16,"0"0"0"-16,0 0 0 0,0 0 30 0,0 0-30 15,0 0 30-15,0 0-30 0,0 0 38 0,0 0-38 0,-14 3 39 16,14-3-39-16,0 0 36 0,0 0-36 0,-24 23 36 15,-4 17-36-15,28-40 37 0,0 0-37 0,-26 49 37 16,3 23-37-16,23-72 36 0,0 0-36 0,-21 81 36 16,10 16-36-16,11-97 40 0,0 0-40 0,-6 113 41 15,6-7-41-15,0-106 38 0,0 0-38 0,0 84 38 0,9-18-38 16,-9-66 30-16,0 0-30 0,17 37 30 16,3-5-30-16,-20-32 23 0,0 0-23 0,26 20 23 0,9-3-23 15,-35-17 9-15,0 0-9 0,37 3 9 0,18-14-9 16,0 2-956-16</inkml:trace>
  <inkml:trace contextRef="#ctx1" brushRef="#br0" timeOffset="-8946.27">27150 13978 0,'0'0'0</inkml:trace>
  <inkml:trace contextRef="#ctx0" brushRef="#br0" timeOffset="64641.21">18699 11368 785 0,'0'0'0'0,"0"0"0"16,0 0 0-16,0 0 31 0,0 0-31 0,0 0 31 15,0 0-31-15,0 0 87 0,0 0-87 0,0 0 88 0,0 0-88 16,0 0 98-16,0 0-98 0,0 0 99 0,0 0-99 16,0 0 66-16,0 0-66 0,0 0 66 0,0 0-66 15,0 0 42-15,0 0-42 0,-46 52 43 0,17-29-43 16,29-23 34-16,0 0-34 0,-17 20 35 0,5 3-35 15,12-23 27-15,0 0-27 0,0 26 27 0,12 12-27 16,-12-38 22-16,0 0-22 0,32 37 23 0,11-5-23 0,-43-32 18 16,0 0-18-16,55 37 18 0,2 23-18 15,-57-60 15-15,0 0-15 0,61 58 15 0,-3 8-15 0,-58-66 14 16,0 0-14-16,37 58 15 0,-17-15-15 0,-20-43 13 0,0 0-13 16,-2 43 13-16,-22 0-13 0,24-43 11 15,0 0-11-15,-28 38 12 0,-4-9-12 0,32-29 12 0,0 0-12 16,-38 17 13-16,-14-6-13 0,52-11 21 0,0 0-21 15,-49 3 21-15,6-6-21 0,43 3 16 0,0 0-16 16,-35-17 17-16,7-9-17 0,28 26 4 0,0 0-4 16,-23-29 5-16,14 15-5 0,9 14 0 0,0 0 0 15,9-14 1-15,14-9-1 0,-6 0-1334 0</inkml:trace>
  <inkml:trace contextRef="#ctx0" brushRef="#br0" timeOffset="65358.27">19311 11904 684 0,'0'0'0'0,"0"0"0"0,0 14 0 15,0-14 0-15,0 0 0 0,0 0 0 0,0 11 0 0,0-11-1 16,0 0 1-16,0 0-1 0,0 0 1 0,0 0 2 16,0 0-2-16,0 0 3 0,-12 12-3 0,12-12 8 15,0 0-8-15,0 0 9 0,-3 14-9 0,3-14 14 0,0 0-14 16,0 0 14-16,0 12-14 0,0-12 13 0,0 0-13 15,0 0 14-15,0 0-14 0,0 0 8 0,0 0-8 16,0 0 8-16,0 11-8 0,0 1-522 0</inkml:trace>
  <inkml:trace contextRef="#ctx0" brushRef="#br0" timeOffset="65825.3">19299 11915 617 0,'0'0'0'0,"0"0"0"16,0 0 0-16,0 0 0 0,0 0 0 0,0 0 0 15,0 12 0-15,0-12 0 0,0 0 0 0,-3 11 0 16,3 1 0-16,0-12 13 0,0 0-13 0,-8 11 14 16,-7 6-14-16,15-17 38 0,0 0-38 0,-23 23 39 15,12 3-39-15,11-26 55 0,0 0-55 0,-3 23 56 16,3-8-56-16,0-15 57 0,0 0-57 0,3 14 58 0,8-5-58 16,-11-9 50-16,0 0-50 0,18 14 50 0,2 9-50 15,-20-23 38-15,0 0-38 0,23 23 39 0,0-3-39 16,-23-20 29-16,0 0-29 0,23 18 30 0,-9 8-30 15,-14-26 27-15,0 0-27 0,12 25 27 0,-9-4-27 16,-3-21 22-16,0 0-22 0,-3 20 23 0,0 0-23 16,3-20 18-16,0 0-18 0,-14 14 18 0,-15-2-18 15,29-12 15-15,0 0-15 0,-38 0 16 0,1-15-16 16,37 15 14-16,0 0-14 0,-35-17 15 0,9 0-15 0,26 17 14 16,0 0-14-16,-6-17 15 0,-2-15-15 0,8 32 13 15,0 0-13-15,8-32 14 0,10-8-14 0,-18 40 10 16,0 0-10-16,26-37 10 0,8 5-10 0,-34 32 9 15,0 0-9-15,32-20 10 0,-3 0-10 0,-29 20 7 0,0 0-7 16,23-18 8-16,-9 13-8 0,-14 5 6 0,0 0-6 16,0 0 6-16,15-21-6 0,-15 21 5 0,0 0-5 15,0 0 5-15,8-11-5 0,-8 11 4 0,0 0-4 16,0 0 4-16,0 0-4 0,0 0 3 0,0 0-3 16,-14-9 4-16,14 9-4 0,0 0 2 0,0 0-2 15,-9-11 3-15,9 11-3 0,0 0 2 0,0 0-2 0,-11-23 3 16,17 3-3-16,-6 2-1092 0</inkml:trace>
  <inkml:trace contextRef="#ctx0" brushRef="#br0" timeOffset="66326.34">19406 11029 729 0,'0'0'0'15,"0"0"0"-15,12 17 0 0,-12-17 0 0,0 0 0 0,17 31 1 16,12 16-1-16,-29-47 6 0,0 0-6 15,37 63 7-15,7 15-7 0,-44-78 18 0,0 0-18 0,51 80 19 16,7 18-19-16,-58-98 47 0,0 0-47 0,55 118 47 16,-12 14-47-16,-43-132 59 0,0 0-59 0,26 144 59 15,-11-20-59-15,-15-124 53 0,0 0-53 0,0 104 53 16,-9-12-53-16,9-92 45 0,0 0-45 0,-6 66 45 16,6-28-45-16,0-38 33 0,0 0-33 0,0 25 33 15,0-13-33-15,0-12 26 0,0 0-26 0,0 0 26 0,15-12-26 16,2-2-920-16</inkml:trace>
  <inkml:trace contextRef="#ctx0" brushRef="#br0" timeOffset="67861.45">20266 11679 987 0,'0'0'0'0,"0"0"0"16,0 0 0-16,0 0 42 0,0 0-42 0,0 0 43 16,0 0-43-16,0 0 84 0,0 0-84 0,40 6 85 15,12-9-85-15,-52 3 76 0,0 0-76 0,66-3 76 16,18-11-76-16,-84 14 38 0,0 0-38 0,84-15 39 15,-3 4-39-15,-81 11 21 0,0 0-21 0,54-9 21 0,-25 6-21 16,-29 3 12-16,0 0-12 0,0 0 12 0,9 12-12 16,-6 2-1092-16</inkml:trace>
  <inkml:trace contextRef="#ctx0" brushRef="#br0" timeOffset="68044.45">20358 12007 1110 0,'0'0'0'0,"0"0"0"0,12 15 0 0,-12-15 0 16,0 0 0-16,28 5 0 0,10-5 0 0,-38 0 0 0,0 0 0 16,72-11 0-16,23 8 0 0,-95 3-1 0,0 0 1 15,101 0-1-15,-14 0 1 0,-87 0-3 0,0 0 3 16,81 3-2-16,-15 0 2 0,-66-3-2 0,0 0 2 16,58 8-1-16,-29-2 1 0,2 3-765 0</inkml:trace>
  <inkml:trace contextRef="#ctx0" brushRef="#br0" timeOffset="70029.61">21962 10620 707 0,'0'0'0'0,"0"0"0"0,0 0 0 15,0 0 24-15,0 0-24 0,0 0 25 0,0 0-25 16,0 0 60-16,0 0-60 0,0 0 60 0,0 0-60 15,0 0 58-15,0 0-58 0,0 0 59 0,12 37-59 16,-12-37 44-16,0 0-44 0,-9 23 44 0,6 6-44 16,3-29 37-16,0 0-37 0,-3 43 38 0,-5 18-38 0,8-61 32 15,0 0-32-15,-12 60 32 0,9 6-32 0,3-66 28 16,0 0-28-16,9 58 29 0,11-12-29 0,-20-46 24 16,0 0-24-16,35 29 24 0,11 2-24 0,-46-31 21 0,0 0-21 15,49 21 22-15,6 2-22 0,-55-23 26 0,0 0-26 16,55 5 27-16,5-8-27 0,-60 3 34 0,0 0-34 15,66-11 34-15,-2-9-34 0,-64 20 31 0,0 0-31 16,55-23 32-16,-12 3-32 0,-43 20 26 0,0 0-26 16,35-15 27-16,-12 7-27 0,-23 8 23 0,0 0-23 15,14-9 23-15,-8-5-23 0,-6 14 7 0,0 0-7 16,0-15 8-16,0-2-8 0,0 0-1190 0</inkml:trace>
  <inkml:trace contextRef="#ctx0" brushRef="#br0" timeOffset="70213.63">22487 10844 1020 0,'0'0'0'0,"0"12"0"16,-8 8 0-16,8-20 5 0,0 0-5 0,-12 46 5 0,9 23-5 15,3-69 5-15,0 0-5 0,-8 66 5 0,2 9-5 16,6-75 27-16,0 0-27 0,0 55 27 0,6-15-27 16,-6-40 28-16,0 0-28 0,8 38 29 0,1-7-29 15,-9-31 27-15,0 0-27 0,17 29 28 0,3-9-28 16,-20-20 18-16,0 0-18 0,26 23 19 0,3-8-19 15,0 2-873-15</inkml:trace>
  <inkml:trace contextRef="#ctx0" brushRef="#br0" timeOffset="71013.68">22900 11334 1076 0,'0'0'0'0,"0"0"0"0,0 0 0 15,0 0-27-15,0 0 27 0,0 14-26 0,0-14 26 16,0 0-55-16,0 0 55 0,0 14-55 0,3-5 55 16,-3-9-95-16,0 0 95 0,8 14-94 0,4-2 94 15,-3-1-483-15</inkml:trace>
  <inkml:trace contextRef="#ctx0" brushRef="#br0" timeOffset="72915.82">23061 10925 975 0,'0'0'0'16,"0"0"0"-16,0 0 0 0,0 0-55 0,0 0 55 15,15 14-54-15,-15-14 54 0,0 0-102 0,0 0 102 16,0 0-101-16,0 0 101 0,0 0 15 0,0 0-15 15,0 0 15-15,0 0-15 0,0 0 78 0,0 0-78 0,0 0 79 16,0 0-79-16,0 0 102 0,0 0-102 0,-6-14 102 16,6 14-102-16,0 0 87 0,0 0-87 0,0 0 88 15,14-9-88-15,-14 9 61 0,0 0-61 0,0 0 61 16,0 0-61-16,0 0 46 0,0 0-46 0,0 0 46 16,3 32-46-16,-3-32 36 0,0 0-36 0,-3 32 36 15,3-6-36-15,0-26 31 0,0 0-31 0,-5 14 31 16,5-14-31-16,0 0 25 0,0 0-25 0,0 0 25 0,0 0-25 15,0 0 24-15,0 0-24 0,-3-14 24 0,3-7-24 16,0 21 21-16,0 0-21 0,0-14 22 0,3 2-22 16,-3 12 19-16,0 0-19 0,0 0 20 0,0-14-20 15,0 14 12-15,0 0-12 0,0 0 13 0,0 0-13 16,0 0 5-16,0 0-5 0,29-17 6 0,20 5-6 16,0-2-1285-16</inkml:trace>
  <inkml:trace contextRef="#ctx0" brushRef="#br0" timeOffset="73415.85">23520 11118 987 0,'0'0'0'0,"0"0"0"0,9 14 0 16,-9-14 3-16,0 0-3 0,0 0 4 0,14-8-4 16,-14 8 9-16,0 0-9 0,12-29 9 0,22-29-9 15,-34 58 32-15,0 0-32 0,41-69 33 0,11 3-33 16,-52 66 32-16,0 0-32 0,43-58 32 0,-6 12-32 16,-37 46 33-16,0 0-33 0,29-37 33 0,-8 14-33 15,-21 23 31-15,0 0-31 0,5-15 31 0,-5 15-31 16,0 0 28-16,0 0-28 0,18-8 29 0,-18 8-29 0,0 0 32 15,0 0-32-15,-9 31 32 0,0 21-32 0,9-52 32 16,0 0-32-16,-17 78 32 0,5 23-32 0,12-101 38 0,0 0-38 16,-14 95 38-16,11-12-38 0,3-83 36 0,0 0-36 15,0 64 37-15,9-24-37 0,-9-40 29 0,0 0-29 16,17 26 29-16,21-6-29 0,-38-20 14 0,0 0-14 16,43 6 14-16,0-21-14 0,0 1-1207 0</inkml:trace>
  <inkml:trace contextRef="#ctx0" brushRef="#br0" timeOffset="73716.88">24140 10764 1143 0,'0'0'0'0,"0"0"0"15,-23 20 0-15,23-20 14 0,0 0-14 0,-14 29 15 16,-21 17-15-16,35-46 30 0,0 0-30 0,-37 66 31 16,8 29-31-16,29-95 36 0,0 0-36 0,-23 89 36 15,8-8-36-15,15-81 43 0,0 0-43 0,3 69 43 16,9-20-43-16,-12-49 44 0,0 0-44 0,26 34 44 0,23-5-44 15,-49-29 37-15,0 0-37 0,63 20 37 0,7-20-37 16,-70 0 30-16,0 0-30 0,75-14 30 0,-3-6-30 16,-72 20 25-16,0 0-25 0,57-26 25 0,-13-9-25 15,-44 35 21-15,0 0-21 0,34-49 21 0,-19-5-21 16,-15 54 17-16,0 0-17 0,8-69 17 0,-16 2-17 16,8 67 16-16,0 0-16 0,-12-57 17 0,-11 16-17 15,23 41 14-15,0 0-14 0,-32-25 14 0,-11 10-14 16,43 15 10-16,0 0-10 0,-35-8 11 0,10-1-11 0,25 9 9 15,0 0-9-15,-15-6 10 0,15 6-10 0,0 0-1320 16</inkml:trace>
  <inkml:trace contextRef="#ctx0" brushRef="#br0" timeOffset="74120.9">24423 10525 964 0,'0'0'0'0,"0"0"0"16,-17 23 0-16,17-23 6 0,0 0-6 0,-15 14 6 15,15-14-6-15,0 0 15 0,0 0-15 0,-11 6 15 16,11-6-15-16,0 0 29 0,0 0-29 0,0 0 30 16,29-20-30-16,-29 20 26 0,0 0-26 0,29-15 27 15,5-2-27-15,-34 17 23 0,0 0-23 0,43-11 23 16,-5 8-23-16,-38 3 21 0,0 0-21 0,29 3 22 15,0 8-22-15,-29-11 17 0,0 0-17 0,26 12 18 16,-15 8-18-16,-11-20 14 0,0 0-14 0,12 20 15 0,-4-3-15 16,-8-17 18-16,0 0-18 0,0 15 19 0,0-15-19 15,0 0 20-15,0 0-20 0,0 14 20 0,0-14-20 16,0 0 24-16,0 0-24 0,18 9 24 0,-4-4-24 16,-14-5 22-16,0 0-22 0,15 0 23 0,-1 6-23 15,-14-6 20-15,0 0-20 0,0 0 21 0,6 12-21 16,-6-12 19-16,0 0-19 0,0 0 19 0,-20 28-19 0,20-28 18 15,0 0-18-15,-24 24 18 0,1-10-18 0,23-14 13 16,0 0-13-16,-14 9 14 0,5-4-14 0,9-5 8 16,0 0-8-16,0 0 9 0,-26 23-9 0,9-3-1140 0</inkml:trace>
  <inkml:trace contextRef="#ctx0" brushRef="#br0" timeOffset="74768.95">25035 10890 830 0,'0'0'0'0,"0"0"0"0,-15 12 0 15,15-12 20-15,0 0-20 0,-17 17 21 0,-12 26-21 16,29-43 51-16,0 0-51 0,-37 46 52 0,19-11-52 15,18-35 45-15,0 0-45 0,-11 32 45 0,8 2-45 16,3-34 30-16,0 0-30 0,0 23 30 0,11-14-30 0,-11-9 21 16,0 0-21-16,21 6 22 0,28-6-22 0,-49 0 16 15,0 0-16-15,49-15 17 0,-3-17-17 0,-46 32 15 16,0 0-15-16,32-40 16 0,-6-6-16 0,-26 46 11 0,0 0-11 16,20-43 12-16,-12 20-12 0,-8 23 12 0,0 0-12 15,6-14 12-15,-6 2-12 0,0 12 11 0,0 0-11 16,0 0 11-16,0-14-11 0,0 14 12 0,0 0-12 15,0 0 12-15,0 0-12 0,0 0 13 0,0 0-13 16,-8-12 13-16,8 12-13 0,0 0 16 0,0 0-16 16,11 6 16-16,4-3-16 0,-15-3 18 0,0 0-18 0,23 17 19 15,6 20-19-15,-29-37 18 0,0 0-18 0,37 52 18 16,3 3-18-16,-40-55 18 0,0 0-18 0,29 58 18 16,-6-7-18-16,-23-51 17 0,0 0-17 0,15 44 17 15,-4-16-17-15,-11-28 21 0,0 0-21 0,12 26 22 16,-9-14-22-16,-3-12 22 0,0 0-22 0,0 17 23 15,0-8-23-15,0-9 18 0,0 0-18 0,0 0 19 16,-12 14-19-16,12-14 14 0,0 0-14 0,-14 6 14 16,-35-6-14-16,49 0 4 0,0 0-4 0,-58 0 4 0,-3 0-4 15,61 0 0-15,0 0 0 0,-66 0 0 0,-6 0 0 16,-6 0-1205-16</inkml:trace>
  <inkml:trace contextRef="#ctx0" brushRef="#br0" timeOffset="75338">21645 11541 707 0,'0'0'0'0,"0"0"0"0,0 37 0 15,0-37 5-15,0 0-5 0,8 35 5 0,7-9-5 16,-15-26 30-16,0 0-30 0,46 31 31 0,41 1-31 16,-87-32 66-16,0 0-66 0,127 23 67 0,49-11-67 15,-176-12 72-15,0 0-72 0,225 0 72 0,63-12-72 16,-288 12 86-16,0 0-86 0,361-17 87 0,69-6-87 15,-430 23 97-15,0 0-97 0,476-20 98 0,26 11-98 16,-502 9 92-16,0 0-92 0,453-3 92 0,-67 3-92 16,-386 0 86-16,0 0-86 0,309-3 86 0,-73-14-86 0,-236 17 65 15,0 0-65-15,191-17 66 0,-41 2-66 0,-150 15 53 16,0 0-53-16,118-14 54 0,-31 2-54 0,-87 12 11 0,0 0-11 16,57-11 12-16,-25 8-12 0,-32 3 1 0,0 0-1 15,0 0 2-15,-14 14-2 0,14-14-1 0,0 0 1 16,-46 18-1-16,-32 5 1 0,78-23-13 0,0 0 13 15,-90 26-12-15,7-3 12 0,-4-6-1452 0</inkml:trace>
  <inkml:trace contextRef="#ctx0" brushRef="#br0" timeOffset="76169.06">22190 12235 796 0,'0'0'0'0,"0"0"0"0,38 0 0 15,-38 0 0-15,0 0 0 0,28 0 1 0,7-12-1 16,-35 12-2-16,0 0 2 0,40-11-2 0,24-4 2 15,-64 15 2-15,0 0-2 0,61-14 2 0,-4 2-2 16,-57 12 23-16,0 0-23 0,58-8 24 0,-18 5-24 16,-40 3 48-16,0 0-48 0,26 0 49 0,-8 8-49 0,-18-8 64 15,0 0-64-15,-9 15 64 0,-20 28-64 0,29-43 55 16,0 0-55-16,-43 66 55 0,2 9-55 0,41-75 44 16,0 0-44-16,-46 78 45 0,15-6-45 0,31-72 39 15,0 0-39-15,-32 66 39 0,14-23-39 0,18-43 41 0,0 0-41 16,-8 35 42-16,5-15-42 0,3-20 34 0,0 0-34 15,3 14 35-15,17-2-35 0,-20-12 30 0,0 0-30 16,38 5 31-16,31-2-31 0,-69-3 28 0,0 0-28 16,86 0 28-16,12-3-28 0,-98 3 26 0,0 0-26 15,96-2 26-15,-18-1-26 0,-78 3 12 0,0 0-12 16,66-3 13-16,-23 3-13 0,-43 0 3 0,0 0-3 0,32-3 3 16,5-11-3-16,1-1-1214 0</inkml:trace>
  <inkml:trace contextRef="#ctx0" brushRef="#br0" timeOffset="76854.11">23359 12281 606 0,'0'0'0'0,"0"0"0"16,0 14 0-16,0-14-10 0,0 0 10 0,0 0-10 15,-12 14 10-15,12-14-1 0,0 0 1 0,0 0 0 16,0 0 0-16,0 0 0 0,0 0 0 0,0 0 1 16,-3 15-1-16,3-15 3 0,0 0-3 0,0 0 4 15,-9 8-4-15,9-8 11 0,0 0-11 0,-5 12 12 16,-4 5-12-16,9-17 31 0,0 0-31 0,-11 32 31 0,-1 17-31 16,12-49 51-16,0 0-51 0,0 52 52 0,0-1-52 15,0-51 56-15,0 0-56 0,0 38 57 0,0-15-57 16,0-23 50-16,0 0-50 0,12 23 50 0,22 0-50 15,-34-23 53-15,0 0-53 0,41 20 53 0,10-11-53 16,-51-9 47-16,0 0-47 0,52 6 47 0,3-6-47 16,-55 0 37-16,0 0-37 0,55 0 38 0,-15 0-38 15,-40 0 35-15,0 0-35 0,35 8 35 0,-12-2-35 16,-23-6 30-16,0 0-30 0,23 3 31 0,-8 3-31 0,-15-6 25 16,0 0-25-16,8 5 25 0,-8-5-25 0,0 0 24 15,0 0-24-15,3 15 25 0,-11-1-25 0,8-14 21 0,0 0-21 16,-24 20 22-16,-16 9-22 0,40-29 19 0,0 0-19 15,-58 20 20-15,-8-5-20 0,66-15 11 0,0 0-11 16,-66-9 11-16,5-17-11 0,6 0-1143 0</inkml:trace>
  <inkml:trace contextRef="#ctx0" brushRef="#br0" timeOffset="77020.13">23312 12281 1065 0,'0'0'0'0,"0"0"0"16,32 0 0-16,-32 0 3 0,0 0-3 0,38 0 3 15,16 0-3-15,-54 0 5 0,0 0-5 0,64 0 6 16,17 0-6-16,-81 0 30 0,0 0-30 0,78 5 31 16,-15 10-31-16,-63-15 25 0,0 0-25 0,66 17 26 15,-11 3-26-15,-55-20 13 0,0 0-13 0,52 12 13 16,-3-1-13-16,0 4-855 0</inkml:trace>
  <inkml:trace contextRef="#ctx0" brushRef="#br0" timeOffset="77337.15">24094 12258 931 0,'0'0'0'0,"0"0"0"0,-8 14 0 16,8-14-1-16,0 0 1 0,-18 14-1 0,4 9 1 15,14-23 1-15,0 0-1 0,-23 41 1 0,-6 25-1 0,29-66 2 16,0 0-2-16,-35 78 3 0,9 2-3 0,26-80 21 16,0 0-21-16,-23 75 22 0,15-29-22 0,8-46 55 15,0 0-55-15,0 38 56 0,11-13-56 0,-11-25 61 16,0 0-61-16,26 24 62 0,20-13-62 0,-46-11 51 0,0 0-51 15,64 3 52-15,14-15-52 0,-78 12 40 0,0 0-40 16,80-20 40-16,-7-3-40 0,-73 23 32 0,0 0-32 16,54-20 33-16,-25 11-33 0,-29 9 23 0,0 0-23 15,12-5 24-15,-12 5-24 0,0 0 22 0,0 0-22 16,-29-20 23-16,-32-1-23 0,61 21 20 0,0 0-20 16,-78-8 21-16,-2 14-21 0,80-6 23 0,0 0-23 15,-70 8 24-15,24-2-24 0,46-6 13 0,0 0-13 0,-31 3 14 16,13-3-14-16,18 0 2 0,0 0-2 0,-6 0 3 15,6 0-3-15,0 0-1195 0</inkml:trace>
  <inkml:trace contextRef="#ctx0" brushRef="#br0" timeOffset="78421.2">25707 12157 639 0,'0'0'0'16,"0"0"0"-16,0 0 0 0,0 0 17 0,0 0-17 16,-26 26 17-16,14-23-17 0,12-3 48 0,0 0-48 15,-14 3 49-15,-15 14-49 0,29-17 55 0,0 0-55 16,-32 14 56-16,-2 6-56 0,34-20 40 0,0 0-40 0,-29 23 40 15,15-5-40-15,14-18 18 0,0 0-18 0,-6 17 19 16,6 3-19-16,0-20 18 0,0 0-18 0,3 26 18 16,8 0-18-16,-11-26 16 0,0 0-16 0,23 20 17 15,15-14-17-15,-38-6 13 0,0 0-13 0,46-3 14 16,15-11-14-16,-61 14 16 0,0 0-16 0,57-18 17 16,-8-5-17-16,-49 23 14 0,0 0-14 0,38-26 15 15,-21 15-15-15,-17 11 14 0,0 0-14 0,17-15 15 16,-5-5-15-16,-12 20 17 0,0 0-17 0,6-17 17 0,-6 17-17 15,0 0 21-15,0 0-21 0,0 0 21 0,6-12-21 16,-6 12 30-16,0 0-30 0,0 0 31 0,0 0-31 16,0 0 35-16,0 0-35 0,0 0 35 0,14 15-35 15,-14-15 34-15,0 0-34 0,17 26 35 0,6 5-35 16,-23-31 28-16,0 0-28 0,29 52 29 0,3 6-29 16,-32-58 27-16,0 0-27 0,29 60 27 0,-6-19-27 15,-23-41 20-15,0 0-20 0,20 31 21 0,-3-5-21 0,-17-26 16 16,0 0-16-16,9 26 17 0,-6 6-17 0,-3-32 14 15,0 0-14-15,0 23 14 0,-6 0-14 0,6-23 12 16,0 0-12-16,-11 23 12 0,-7 6-12 0,18-29 11 0,0 0-11 16,-20 23 11-16,-3-9-11 0,23-14 8 0,0 0-8 15,-26 9 9-15,-6-4-9 0,32-5 5 0,0 0-5 16,-29 6 6-16,6-6-6 0,23 0 2 0,0 0-2 16,-23-8 2-16,-11 2-2 0,8 0-1254 0</inkml:trace>
  <inkml:trace contextRef="#ctx0" brushRef="#br0" timeOffset="78821.23">25104 12954 908 0,'0'0'0'0,"0"0"0"0,12 20 0 0,-12-20 0 16,0 0 0-16,23 15 1 0,11-12-1 0,-34-3 4 15,0 0-4-15,55-9 5 0,29-14-5 0,-84 23 7 16,0 0-7-16,121-26 7 0,43 3-7 0,-164 23 36 0,0 0-36 16,173-17 36-16,-5-3-36 0,-168 20 59 0,0 0-59 15,167-15 60-15,6 1-60 0,-173 14 75 0,0 0-75 16,150-15 75-16,-37 4-75 0,-113 11 56 0,0 0-56 16,72-9 56-16,-32 6-56 0,-40 3 36 0,0 0-36 15,15 0 36-15,-15 0-36 0,0 0 16 0,0 0-16 16,-6 21 17-16,-20-7-17 0,0 3-1058 0</inkml:trace>
  <inkml:trace contextRef="#ctx0" brushRef="#br0" timeOffset="79338.27">25525 13113 886 0,'0'0'0'0,"0"0"0"0,9 17 0 16,-9-17 0-16,0 0 0 0,9 23 1 0,2 0-1 15,-11-23 19-15,0 0-19 0,6 34 20 0,5 18-20 0,-11-52 36 16,0 0-36-16,0 46 37 0,0-14-37 15,0-32 32-15,0 0-32 0,0 26 33 0,0-3-33 0,0-23 30 16,0 0-30-16,0 11 31 0,0-11-31 0,0 0 25 0,0 0-25 16,18 3 26-16,13-14-26 0,-31 11 25 0,0 0-25 15,47-20 25-15,10-6-25 0,-57 26 26 0,0 0-26 16,41-32 27-16,-12 15-27 0,-29 17 23 0,0 0-23 16,23-12 24-16,0 12-24 0,-23 0 25 0,0 0-25 15,20 6 26-15,0 14-26 0,-20-20 30 0,0 0-30 16,15 23 31-16,-7-3-31 0,-8-20 31 0,0 0-31 15,12 18 32-15,-12-1-32 0,0-17 35 0,0 0-35 16,8 11 35-16,-8-11-35 0,0 0 31 0,0 0-31 0,0 0 32 16,23 3-32-16,-23-3 26 0,0 0-26 0,24-3 27 15,2 3-27-15,-26 0 22 0,0 0-22 0,25 3 23 16,-1 6-23-16,-24-9 18 0,0 0-18 0,17 3 18 16,-3-3-18-16,-14 0 17 0,0 0-17 0,9 8 17 15,5 4-17-15,-14-12 11 0,0 0-11 0,18 6 11 16,2 2-11-16,-20-8 2 0,0 0-2 0,23-5 3 15,38-10-3-15,-1 1-1312 0</inkml:trace>
  <inkml:trace contextRef="#ctx0" brushRef="#br0" timeOffset="79622.28">26443 13228 1076 0,'0'0'0'0,"0"0"0"0,-26 14 0 15,26-14 16-15,0 0-16 0,-32 17 16 0,-14 9-16 0,46-26 39 16,0 0-39-16,-41 29 39 0,7 6-39 15,34-35 39-15,0 0-39 0,-20 34 39 0,14-5-39 0,6-29 25 16,0 0-25-16,14 29 25 0,24 2-25 0,-38-31 25 0,0 0-25 16,55 29 26-16,14-14-26 0,-69-15 27 0,0 0-27 15,78 2 27-15,0-4-27 0,-78 2 26 0,0 0-26 16,80-15 27-16,-16 1-27 0,-64 14 23 0,0 0-23 16,49-18 24-16,-29 7-24 0,-20 11 21 0,0 0-21 15,9-14 21-15,-18-15-21 0,9 29 19 0,0 0-19 16,-14-32 19-16,-21-5-19 0,35 37 18 0,0 0-18 15,-43-38 18-15,-24 10-18 0,67 28 17 0,0 0-17 16,-60-35 17-16,17 0-17 0,43 35 15 0,0 0-15 0,-38-28 15 16,21 10-15-16,2 1-1215 0</inkml:trace>
  <inkml:trace contextRef="#ctx0" brushRef="#br0" timeOffset="79873.31">26924 13043 1166 0,'0'0'0'0,"3"21"0"0,0 33 0 15,-3-54 3-15,0 0-3 0,9 72 4 0,0 12-4 16,-9-84 27-16,0 0-27 0,11 80 28 0,1 1-28 15,-12-81 32-15,0 0-32 0,14 66 33 0,18-14-33 0,-32-52 24 16,0 0-24-16,32 40 24 0,8 9-24 0,-40-49 11 16,0 0-11-16,37 40 12 0,-13-14-12 0,-1 0-963 15</inkml:trace>
  <inkml:trace contextRef="#ctx0" brushRef="#br0" timeOffset="83409.35">27519 11460 1311 0,'0'0'0'0,"0"0"0"0,34 18 0 0,-34-18 37 0,0 0-37 16,49 11 37-16,26-11-37 0,-75 0 88 0,0 0-88 16,90-6 88-16,8 1-88 0,-98 5 38 0,0 0-38 15,92-3 39-15,-11 3-39 0,-81 0-19 0,0 0 19 16,58 5-18-16,-26 10 18 0,-1-7-1141 0</inkml:trace>
  <inkml:trace contextRef="#ctx0" brushRef="#br0" timeOffset="83576.37">27848 11806 1289 0,'0'0'0'0,"23"-6"0"16,26 3 0-16,-49 3 5 0,0 0-5 0,60-9 5 16,13-2-5-16,-73 11 28 0,0 0-28 0,77-20 29 15,4-6-29-15,-81 26-5 0,0 0 5 0,90-26-4 0,11 6 4 16,0 0-951-16</inkml:trace>
  <inkml:trace contextRef="#ctx0" brushRef="#br0" timeOffset="98308.38">25609 12738 1278 0,'0'0'0'0,"0"0"0"0,0 0 0 16,0 0 83-16,0 0-83 0,37-11 83 0,1-15-83 0,-38 26 174 16,0 0-174-16,49-46 174 0,12-26-174 0,-61 72 96 15,0 0-96-15,72-84 97 0,3-2-97 0,-75 86 46 0,0 0-46 16,78-89 46-16,-3 11-46 0,-75 78 27 0,0 0-27 16,66-63 27-16,3 20-27 0,-69 43 19 0,0 0-19 15,52-46 20-15,-14-6-20 0,5-6-1568 0</inkml:trace>
  <inkml:trace contextRef="#ctx0" brushRef="#br0" timeOffset="98608.38">25297 11368 1087 0,'0'0'0'0,"21"-11"0"0,28-15 0 15,-49 26 16-15,0 0-16 0,83-46 17 0,33-12-17 16,-116 58 34-16,0 0-34 0,124-75 34 0,-9-5-34 15,-115 80 32-15,0 0-32 0,118-78 33 0,-20 6-33 16,-98 72 26-16,0 0-26 0,96-58 27 0,-18 12-27 16,2 0-920-16</inkml:trace>
  <inkml:trace contextRef="#ctx0" brushRef="#br0" timeOffset="100259.52">28895 11613 639 0,'0'0'0'0,"0"0"0"16,0 0 0-16,0 0 31 0,0 0-31 0,23 26 32 16,-23-26-32-16,0 0 92 0,0 0-92 0,0 0 92 0,17-35-92 15,-17 35 89-15,0 0-89 0,21-43 90 0,7-23-90 16,-28 66 69-16,0 0-69 0,29-66 69 0,6-9-69 15,-35 75 37-15,0 0-37 0,43-75 38 0,-2-17-38 16,-41 92 34-16,0 0-34 0,43-89 34 0,-6 14-34 16,-37 75 29-16,0 0-29 0,29-55 29 0,-14 29-29 15,-15 26 35-15,0 0-35 0,0 0 35 0,0 0-35 0,0 0 37 16,0 0-37-16,5 26 38 0,-8 49-38 0,3-75 30 16,0 0-30-16,-2 95 30 0,-4 3-30 0,6-98 25 15,0 0-25-15,-9 98 26 0,6 11-26 0,3-109 32 0,0 0-32 16,-3 118 32-16,3 0-32 0,0-118 34 0,0 0-34 15,0 101 35-15,3-29-35 0,-3-72 29 0,0 0-29 16,12 43 29-16,-1-14-29 0,-11-29 22 0,0 0-22 16,18 14 23-16,19-25-23 0,-37 11 12 0,0 0-12 15,38-26 12-15,-7-15-12 0,4-2-1380 0</inkml:trace>
  <inkml:trace contextRef="#ctx0" brushRef="#br0" timeOffset="100659.55">29755 10948 807 0,'0'0'0'0,"0"0"0"0,0 0 0 16,0 0 15-16,0 0-15 0,-12 23 16 0,6 14-16 15,6-37 13-15,0 0-13 0,-2 49 14 0,-10 18-14 16,12-67 47-16,0 0-47 0,-12 74 47 0,-11-13-47 16,23-61 58-16,0 0-58 0,-17 52 59 0,11-15-59 15,6-37 57-15,0 0-57 0,-8 32 58 0,16-6-58 16,-8-26 48-16,0 0-48 0,23 17 49 0,12 3-49 0,-35-20 38 16,0 0-38-16,58 23 39 0,25 6-39 0,-83-29 35 15,0 0-35-15,93 34 35 0,8 12-35 0,-101-46 28 0,0 0-28 16,89 46 28-16,-28 15-28 0,-61-61 21 15,0 0-21-15,43 58 21 0,-26-12-21 0,-17-46 25 0,0 0-25 16,0 43 26-16,-20 0-26 0,20-43 25 0,0 0-25 16,-40 32 26-16,-30-12-26 0,70-20 22 0,0 0-22 15,-77-6 23-15,-4-23-23 0,81 29 11 0,0 0-11 16,-67-54 11-16,30-27-11 0,2-3-1217 0</inkml:trace>
  <inkml:trace contextRef="#ctx0" brushRef="#br0" timeOffset="100843.56">29812 10925 1233 0,'0'0'0'0,"12"0"0"15,17-3 0-15,-29 3 7 0,0 0-7 0,58-3 8 16,31 6-8-16,-89-3 14 0,0 0-14 0,98 6 14 16,-3 0-14-16,-95-6 8 0,0 0-8 0,75 14 9 0,-8 18-9 15,-67-32 0-15,0 0 0 0,49 40 0 0,-18-11 0 16,-31-29-3-16,0 0 3 0,29 28-3 0,-11-2 3 15,-4 3-906-15</inkml:trace>
  <inkml:trace contextRef="#ctx0" brushRef="#br0" timeOffset="101093.58">30476 11780 1020 0,'0'0'0'16,"0"20"0"-16,0 32 0 0,0-52-1 0,0 0 1 16,0 57 0-16,0-13 0 0,0-44-1 0,0 0 1 15,0 37 0-15,-6 0 0 0,6-37 0 0,0 0 0 0,-6 23 0 16,6-23 0-16,0 0 0 0,0 0 0 0,0 0 0 15,44-23 0-15,-4 9-704 0</inkml:trace>
  <inkml:trace contextRef="#ctx0" brushRef="#br0" timeOffset="101594.62">30978 10925 931 0,'0'0'0'0,"0"0"0"0,0 0 0 0,0 0 5 0,0 0-5 15,0 0 6-15,0 34-6 0,0-34 17 0,0 0-17 16,-12 47 17-16,-11 13-17 0,23-60 51 0,0 0-51 16,-34 75 51-16,-1 11-51 0,35-86 49 0,0 0-49 15,-34 89 49-15,-1 9-49 0,35-98 47 0,0 0-47 16,-26 104 47-16,14-3-47 0,12-101 48 0,0 0-48 0,9 92 49 15,29-23-49-15,-38-69 38 0,0 0-38 0,46 46 38 16,11-23-38-16,-57-23 35 0,0 0-35 0,67 3 35 16,-7-15-35-16,-60 12 28 0,0 0-28 0,44-23 29 15,-1-3-29-15,-43 26 23 0,0 0-23 0,29-37 24 16,-9-24-24-16,-20 61 20 0,0 0-20 0,6-48 21 16,-6 10-21-16,0 38 19 0,0 0-19 0,-6-37 19 15,-14 5-19-15,20 32 16 0,0 0-16 0,-23-23 16 16,5 9-16-16,18 14 13 0,0 0-13 0,-23-6 14 0,3 6-14 15,20 0 10-15,0 0-10 0,-17 14 10 0,-6 6-10 16,0 3-1272-16</inkml:trace>
  <inkml:trace contextRef="#ctx0" brushRef="#br0" timeOffset="102027.64">31370 10982 1009 0,'0'0'0'16,"0"0"0"-16,12-8 0 0,-12 8-2 0,0 0 2 16,11-6-1-16,10 6 1 0,-21 0 0 0,0 0 0 15,28-6 1-15,16-2-1 0,-44 8 2 0,0 0-2 16,52-9 2-16,0 3-2 0,-52 6 8 0,0 0-8 15,43 3 9-15,-6 9-9 0,-37-12 20 0,0 0-20 0,26 17 20 16,0 18-20-16,-26-35 32 0,0 0-32 0,15 40 33 16,-15 14-33-16,0-54 32 0,0 0-32 0,-6 61 32 15,-26 5-32-15,32-66 27 0,0 0-27 0,-40 66 28 16,-6-5-28-16,46-61 31 0,0 0-31 0,-46 66 31 16,-1-3-31-16,47-63 28 0,0 0-28 0,-31 58 29 15,19-21-29-15,12-37 24 0,0 0-24 0,3 26 25 16,14-9-25-16,-17-17 21 0,0 0-21 0,29 15 22 0,17-1-22 15,-46-14 19-15,0 0-19 0,52 6 20 0,-14 3-20 16,-38-9 18-16,0 0-18 0,31 0 18 0,-5 0-18 16,-26 0 7-16,0 0-7 0,29 5 7 0,6 10-7 15,-35-15 3-15,0 0-3 0,32 17 3 0,-12-11-3 16,0 2-1109-16</inkml:trace>
  <inkml:trace contextRef="#ctx0" brushRef="#br0" timeOffset="103532.77">31907 10994 953 0,'0'0'0'15,"0"0"0"-15,0 14 0 0,0-14 3 0,0 0-3 16,0 15 4-16,0 5-4 0,0-20 11 0,0 0-11 15,-3 34 11-15,0 13-11 0,3-47 44 0,0 0-44 16,-6 51 45-16,4-19-45 0,2-32 46 0,0 0-46 16,-6 32 46-16,0-1-46 0,6-31 45 0,0 0-45 0,0 32 46 15,3-15-46-15,-3-17 48 0,0 0-48 0,9 12 49 16,14 5-49-16,-23-17 38 0,0 0-38 0,40 20 38 16,15-5-38-16,-55-15 32 0,0 0-32 0,69 23 33 15,9 0-33-15,-78-23 28 0,0 0-28 0,78 23 29 16,-18-3-29-16,-60-20 24 0,0 0-24 0,50 17 24 15,-22-5-24-15,-28-12 21 0,0 0-21 0,3 17 22 16,-14 17-22-16,11-34 17 0,0 0-17 0,-29 38 17 16,-17-7-17-16,46-31 14 0,0 0-14 0,-67 29 15 0,-5-9-15 15,72-20 9-15,0 0-9 0,-75 9 10 0,20-9-10 16,55 0 3-16,0 0-3 0,-37-14 4 0,17-1-4 16,-1 1-1237-16</inkml:trace>
  <inkml:trace contextRef="#ctx0" brushRef="#br0" timeOffset="103712.77">31942 10876 1379 0,'0'0'0'0,"11"0"0"0,21 0 0 0,-32 0 40 0,0 0-40 16,55 0 41-16,28-9-41 0,-83 9 46 0,0 0-46 15,98-8 46-15,3 2-46 0,-101 6 26 0,0 0-26 16,99-3 27-16,-22 3-27 0,-77 0 6 0,0 0-6 15,64 6 6-15,-4 14-6 0,1 0-1153 0</inkml:trace>
  <inkml:trace contextRef="#ctx0" brushRef="#br0" timeOffset="105197.88">32605 11357 897 0,'0'0'0'0,"0"0"0"0,0 0 0 0,0 0 34 0,0 0-34 15,0 0 34-15,0 34-34 0,0-34 69 0,0 0-69 16,0 0 70-16,0 15-70 0,0-15 60 0,0 0-60 15,0 0 61-15,0 14-61 0,0-14 36 0,0 0-36 16,0 12 37-16,0-1-37 0,0-11 24 0,0 0-24 16,0 14 25-16,6-5-25 0,-6-9 18 0,0 0-18 15,0 0 19-15,11 17-19 0,-11-17 15 0,0 0-15 16,0 0 15-16,0 0-15 0,0 0 11 0,0 0-11 0,0 0 11 16,0 0-11-16,0 0 8 0,0 0-8 0,0 0 9 15,18-5-9-15,-18 5 9 0,0 0-9 0,14-12 9 16,6-2-9-16,-20 14 6 0,0 0-6 0,18-15 6 15,-4 4-6-15,-14 11 6 0,0 0-6 0,9-6 6 16,2 6-6-16,-11 0 5 0,0 0-5 0,0 0 5 16,18-12-5-16,-18 12 8 0,0 0-8 0,0 0 8 15,0 0-8-15,0 0 10 0,0 0-10 0,8 21 10 16,-5-7-10-16,-3-14 11 0,0 0-11 0,0 17 12 0,-3 3-12 16,3-20 19-16,0 0-19 0,-3 15 19 0,3-1-19 15,0-14 21-15,0 0-21 0,0 0 22 0,0 0-22 16,0 0 23-16,0 0-23 0,0 0 23 0,23 0-23 15,-23 0 23-15,0 0-23 0,26-14 24 0,12-3-24 16,-38 17 19-16,0 0-19 0,32-15 20 0,-9 9-20 16,-23 6 18-16,0 0-18 0,17 0 18 0,-2 3-18 0,-15-3 17 15,0 0-17-15,11 12 17 0,3-1-17 0,-14-11 16 16,0 0-16-16,9 26 17 0,-3 3-17 0,-6-29 12 16,0 0-12-16,3 32 13 0,-3-4-13 0,0-28 9 0,0 0-9 15,0 15 10-15,3-7-10 0,-3-8 7 0,0 0-7 16,0 0 8-16,20 18-8 0,0-1-1395 0</inkml:trace>
  <inkml:trace contextRef="#ctx0" brushRef="#br0" timeOffset="105514.9">33249 11380 1121 0,'0'0'0'0,"0"0"0"15,-9 17 0-15,9-17 13 0,0 0-13 0,-3 11 14 16,-6 7-14-16,9-18 15 0,0 0-15 0,-5 26 15 15,-10 17-15-15,15-43 35 0,0 0-35 0,-20 52 36 16,8-15-36-16,12-37 28 0,0 0-28 0,-2 29 29 16,4-6-29-16,-2-23 28 0,0 0-28 0,9 20 29 15,5-8-29-15,-14-12 25 0,0 0-25 0,18 5 26 16,2-5-26-16,-20 0 20 0,0 0-20 0,23-8 21 0,6-7-21 16,-29 15 18-16,0 0-18 0,26-20 19 0,-6 3-19 15,-20 17 17-15,0 0-17 0,12-15 17 0,-7-8-17 16,-5 23 14-16,0 0-14 0,0-20 15 0,-3-3-15 15,3 23 15-15,0 0-15 0,-2-20 15 0,-7 3-15 16,9 17 15-16,0 0-15 0,-3-9 15 0,3 9-15 16,0 0 13-16,0 0-13 0,-17-8 14 0,17 8-14 15,0 0 12-15,0 0-12 0,-15-6 12 0,15 6-12 16,0 0-1190-16</inkml:trace>
  <inkml:trace contextRef="#ctx0" brushRef="#br0" timeOffset="105783.93">33433 10752 1110 0,'0'0'0'0,"0"0"0"15,3 26 0-15,-3-26 28 0,0 0-28 16,9 38 29-16,2 19-29 0,-11-57 59 0,0 0-59 0,12 86 60 15,2 32-60-15,-14-118 37 0,0 0-37 0,12 124 37 16,-9-14-37-16,-3-110 34 0,0 0-34 0,0 103 34 16,0 10-34-16,0-113 31 0,0 0-31 0,-6 106 31 15,-3-5-31-15,9-101 23 0,0 0-23 0,-8 75 23 16,13-35-23-16,-5-40 13 0,0 0-13 0,6 14 13 16,14-19-13-16,-2-1-1112 0</inkml:trace>
  <inkml:trace contextRef="#ctx0" brushRef="#br0" timeOffset="-161621.72">16838 8044 516 0,'0'0'0'0,"0"0"0"16,0 0 0-16,0 0 8 0,0 0-8 0,0-49 8 15,-11 31-8-15,11 18 22 0,0 0-22 0,-18-17 23 16,-25-9-23-16,43 26 32 0,0 0-32 0,-40-23 33 16,2 3-33-16,38 20 34 0,0 0-34 0,-43-14 34 15,-6 2-34-15,49 12 23 0,0 0-23 0,-52-6 23 0,3 6-23 16,49 0 20-16,0 0-20 0,-52 6 21 0,-14-6-21 16,66 0 16-16,0 0-16 0,-72 0 17 0,-15 0-17 15,87 0 14-15,0 0-14 0,-86 0 14 0,5 0-14 16,81 0 12-16,0 0-12 0,-70-6 12 0,27 6-12 15,43 0 11-15,0 0-11 0,-26 0 11 0,-3 0-11 16,29 0 8-16,0 0-8 0,-28 6 9 0,-7-3-9 16,35-3 9-16,0 0-9 0,-35 9 10 0,4 2-10 15,31-11 8-15,0 0-8 0,-32 14 8 0,0 1-8 16,32-15 6-16,0 0-6 0,-37 11 7 0,-10 4-7 0,47-15 5 16,0 0-5-16,-52 14 5 0,-14-2-5 0,66-12 5 15,0 0-5-15,-78 11 6 0,-5 1-6 0,83-12 5 0,0 0-5 16,-87 8 6-16,0-2-6 0,87-6 6 0,0 0-6 15,-75 0 6-15,-8-11-6 0,83 11 7 0,0 0-7 16,-93-12 8-16,-25-2-8 0,118 14 9 0,0 0-9 16,-124-20 10-16,0-1-10 0,124 21 9 0,0 0-9 15,-115-17 10-15,11-6-10 0,104 23 14 0,0 0-14 16,-104-29 15-16,-14 6-15 0,118 23 12 0,0 0-12 0,-119-20 12 16,7 3-12-16,112 17 17 0,0 0-17 15,-92-23 17-15,17-6-17 0,75 29 21 0,0 0-21 0,-55-37 22 16,23-1-22-16,32 38 18 0,0 0-18 0,-9-43 19 15,18-29-19-15,-9 72 12 0,0 0-12 0,14-66 12 16,18 17-12-16,-32 49 7 0,0 0-7 0,26-35 8 16,9 15-8-16,-4 3-894 0</inkml:trace>
  <inkml:trace contextRef="#ctx0" brushRef="#br0" timeOffset="-160886.63">13907 7243 415 0,'0'0'0'0,"0"0"0"16,0-11 0-16,0 11 6 0,0 0-6 0,0 0 7 15,0 0-7-15,0 0 16 0,0 0-16 0,-14-9 17 16,-9 9-17-16,23 0 19 0,0 0-19 0,-38 0 19 0,1 6-19 16,37-6 20-16,0 0-20 0,-47 14 20 0,7 9-20 15,40-23 20-15,0 0-20 0,-46 18 21 0,8-4-21 16,38-14 24-16,0 0-24 0,-28 20 24 0,-16 0-24 15,44-20 22-15,0 0-22 0,-26 20 23 0,9-8-23 16,17-12 20-16,0 0-20 0,0 0 21 0,-14 14-21 16,14-14 17-16,0 0-17 0,0 0 17 0,-12 9-17 15,12-9 14-15,0 0-14 0,0 0 14 0,-12 3-14 16,12-3 10-16,0 0-10 0,0 0 11 0,0 0-11 0,0 0 9 16,0 0-9-16,0 0 10 0,-8 17-10 0,8-17 7 15,0 0-7-15,0 0 8 0,0 0-8 0,0 0 7 0,0 0-7 16,0 0 8-16,0 9-8 0,0-9 6 0,0 0-6 15,0 0 6-15,0 0-6 0,0 0 6 0,0 0-6 16,0 0 6-16,0 0-6 0,0 0 6 0,0 0-6 16,0 0 7-16,0-9-7 0,0 9 5 0,0 0-5 15,0 0 6-15,0 0-6 0,0 0 4 0,0 0-4 16,0 0 5-16,0 0-5 0,0 0 4 0,0 0-4 16,-9-17 4-16,9 17-4 0,0 0 3 0,0 0-3 15,-3-17 3-15,3 8-3 0,0 9 2 0,0 0-2 0,0-14 3 16,3-4-3-16,-3 18 2 0,0 0-2 0,9-17 3 15,-1 6-3-15,-8 11 2 0,0 0-2 0,12-12 2 16,8 9-2-16,9-5-639 0</inkml:trace>
  <inkml:trace contextRef="#ctx0" brushRef="#br0" timeOffset="-160535.6">13503 7304 326 0,'0'0'0'15,"-8"8"0"-15,-7 15 0 0,15-23 0 0,0 0 0 16,-29 29 1-16,-11 3-1 0,40-32 0 0,0 0 0 16,-55 43 0-16,-11 6 0 0,66-49 0 0,0 0 0 15,-61 43 0-15,15-11 0 0,46-32 1 0,0 0-1 0,-35 23 2 16,18-9-2-16,17-14 4 0,0 0-4 0,0 0 4 15,26-3-4-15,0 0-194 0</inkml:trace>
  <inkml:trace contextRef="#ctx0" brushRef="#br0" timeOffset="-160169.58">13780 7128 651 0,'0'0'0'0,"0"0"0"0,0 20 0 0,0-20 0 0,0 0 0 16,0 15 0-16,0-15 0 0,0 0 1 0,0 0-1 16,6 29 1-16,8 8-1 0,-14-37 16 0,0 0-16 15,21 52 17-15,7 8-17 0,-28-60 27 0,0 0-27 16,32 61 27-16,26-4-27 0,-58-57 51 0,0 0-51 16,55 52 51-16,-3-9-51 0,-52-43 57 0,0 0-57 15,43 32 58-15,-14-3-58 0,-29-29 47 0,0 0-47 16,6 14 47-16,-30-5-47 0,1-4-729 0</inkml:trace>
  <inkml:trace contextRef="#ctx0" brushRef="#br0" timeOffset="-155799.25">19602 7390 863 0,'0'0'0'0,"0"0"0"16,0 0 0-16,0 0 38 0,0 0-38 0,-20 35 38 15,20-35-38-15,0 0 99 0,0 0-99 0,20 11 100 16,32-5-100-16,-52-6 148 0,0 0-148 0,87 11 148 16,25 10-148-16,-112-21 87 0,0 0-87 0,124 23 87 15,-8 5-87-15,-116-28 28 0,0 0-28 0,130 15 28 16,5-15-28-16,-135 0 29 0,0 0-29 0,127-15 29 16,-9-5-29-16,-118 20 16 0,0 0-16 0,96-37 16 0,-30-18-16 15,-66 55 0-15,0 0 0 0,46-49 0 0,-32 26 0 16,10 0-1256-16</inkml:trace>
  <inkml:trace contextRef="#ctx0" brushRef="#br0" timeOffset="-155482.22">20598 7163 1278 0,'0'0'0'0,"0"0"0"0,20-6 0 0,-20 6 1 16,0 0-1-16,14-3 1 0,-14 3-1 0,0 0 7 15,0 0-7-15,17 0 8 0,-17 0-8 0,0 0 43 0,0 0-43 16,15 9 44-16,14 5-44 0,-29-14 69 0,0 0-69 15,43 15 70-15,-3-1-70 0,-40-14 92 0,0 0-92 16,49 14 93-16,3 1-93 0,-52-15 80 0,0 0-80 16,78 17 80-16,15-3-80 0,-93-14 68 0,0 0-68 15,103 21 68-15,10 25-68 0,-113-46 66 0,0 0-66 16,107 40 66-16,-26 3-66 0,-81-43 64 0,0 0-64 16,54 43 64-16,-28 0-64 0,-26-43 59 0,0 0-59 15,-5 44 60-15,-30 16-60 0,35-60 47 0,0 0-47 16,-69 60 48-16,-50-2-48 0,119-58 37 0,0 0-37 15,-115 55 38-15,5-6-38 0,110-49 32 0,0 0-32 0,-86 37 32 16,37-14-32-16,49-23 16 0,0 0-16 0,-18 3 17 16,18-17-17-16,0 14 3 0,0 0-3 0,41-35 4 15,40-23-4-15,5-5-1932 0</inkml:trace>
  <inkml:trace contextRef="#ctx0" brushRef="#br0" timeOffset="-153097.05">22857 6711 471 0,'0'0'0'0,"0"0"0"0,0 0 0 0,0 0 21 0,0 0-21 15,0 0 21-15,0 0-21 0,0 0 80 0,0 0-80 16,0 0 80-16,0 0-80 0,0 0 97 0,0 0-97 16,0 0 98-16,0 0-98 0,0 0 82 0,0 0-82 15,0 0 82-15,0 0-82 0,0 0 53 0,0 0-53 16,0 0 54-16,0 0-54 0,0 0 47 0,0 0-47 15,0 0 47-15,0 0-47 0,0 0 39 0,0 0-39 0,0 0 40 16,0 0-40-16,0 0 38 0,0 0-38 0,0 0 39 16,0 0-39-16,0 0 36 0,0 0-36 0,0 0 36 15,0 0-36-15,0 0 34 0,0 0-34 0,0 0 35 16,0 0-35-16,0 0 28 0,0 0-28 0,0 0 28 16,20 29-28-16,-20-29 21 0,0 0-21 0,0 0 22 15,0 0-22-15,0 0 19 0,0 0-19 0,0 0 19 16,0 8-19-16,0-8 15 0,0 0-15 0,0 0 16 15,0 0-16-15,0 0 15 0,0 0-15 0,0 0 15 0,0 15-15 16,0-15 13-16,0 0-13 0,0 0 14 0,0 0-14 16,0 0 10-16,0 0-10 0,0 0 10 0,0 8-10 15,0-8 8-15,0 0-8 0,0 0 8 0,0 0-8 16,0 0 6-16,0 0-6 0,0 0 6 0,0 12-6 16,0-12 5-16,0 0-5 0,0 0 5 0,0 11-5 15,0-11 4-15,0 0-4 0,0 15 4 0,0 2-4 16,0-17 5-16,0 0-5 0,0 20 6 0,0 9-6 0,0-29 7 15,0 0-7-15,-6 29 7 0,6-9-7 0,0-20 11 16,0 0-11-16,0 17 11 0,0-3-11 0,0-14 12 16,0 0-12-16,-3 15 13 0,3-15-13 0,0 0 16 0,0 0-16 15,-6 17 16-15,6-5-16 0,0-12 16 0,0 0-16 16,0 0 17-16,0 14-17 0,0-14 14 0,0 0-14 16,0 0 15-16,0 0-15 0,0 0 13 0,0 0-13 15,0 0 13-15,0 0-13 0,0 0 10 0,0 0-10 16,15-3 10-16,2-20-10 0,-17 23 9 0,0 0-9 15,29-40 9-15,-3-9-9 0,-26 49 10 0,0 0-10 16,26-55 10-16,6 3-10 0,-32 52 11 0,0 0-11 16,23-57 12-16,-12 11-12 0,-11 46 11 0,0 0-11 0,15-38 11 15,-7 18-11-15,-8 20 12 0,0 0-12 0,12 6 12 16,2 23-12-16,-14-29 11 0,0 0-11 0,18 49 12 16,-1 14-12-16,-17-63 10 0,0 0-10 0,11 66 11 15,-2-5-11-15,-9-61 10 0,0 0-10 0,0 46 10 16,3-9-10-16,-3-37 9 0,0 0-9 0,3 38 10 15,8-13-10-15,-11-25 9 0,0 0-9 0,6 18 9 0,-3-7-9 16,-3-11 7-16,0 0-7 0,6 12 8 0,-6-12-8 16,0 0 5-16,0 0-5 0,11 11 5 0,7-11-5 15,-18 0 1-15,0 0-1 0,14-5 1 0,3 5-1 16,-5 0-1641-16</inkml:trace>
  <inkml:trace contextRef="#ctx0" brushRef="#br0" timeOffset="-152496">23817 6150 785 0,'0'0'0'0,"0"0"0"0,0 0 0 0,0 0 9 16,0 0-9-16,0 0 10 0,-11 11-10 0,11-11 8 16,0 0-8-16,0 0 8 0,-18 26-8 0,18-26 51 0,0 0-51 15,-26 34 51-15,-2 10-51 0,28-44 66 0,0 0-66 16,-32 66 67-16,3 32-67 0,29-98 63 0,0 0-63 16,-37 112 63-16,5 26-63 0,32-138 51 0,0 0-51 15,-29 135 52-15,15-28-52 0,14-107 46 0,0 0-46 16,5 89 46-16,10-17-46 0,-15-72 39 0,0 0-39 15,23 58 40-15,14-18-40 0,-37-40 27 0,0 0-27 16,46 26 28-16,1-23-28 0,-47-3 9 0,0 0-9 16,46-3 10-16,11-9-10 0,1 1-1087 0</inkml:trace>
  <inkml:trace contextRef="#ctx0" brushRef="#br0" timeOffset="-151978.96">24264 6288 1087 0,'0'0'0'0,"0"0"0"0,-17 0 0 0,17 0 0 15,0 0 0-15,-20 5 0 0,3 13 0 0,17-18 17 16,0 0-17-16,-23 14 18 0,-9 9-18 0,32-23 49 0,0 0-49 16,-32 29 49-16,12-6-49 0,20-23 49 0,0 0-49 15,-3 29 49-15,9-3-49 0,-6-26 47 0,0 0-47 16,29 34 48-16,14 4-48 0,-43-38 42 0,0 0-42 15,55 49 42-15,11 14-42 0,-66-63 26 0,0 0-26 16,64 72 27-16,-10-6-27 0,-54-66 19 0,0 0-19 16,44 49 20-16,-7 6-20 0,-37-55 20 0,0 0-20 0,23 40 20 15,-11-6-20-15,-12-34 20 0,0 0-20 0,0 29 20 16,-3-3-20-16,3-26 26 0,0 0-26 0,-15 26 27 16,-16-3-27-16,31-23 29 0,0 0-29 0,-44 14 29 15,-22 1-29-15,66-15 33 0,0 0-33 0,-63 0 34 16,-1-9-34-16,64 9 33 0,0 0-33 0,-60-14 34 15,5-9-34-15,55 23 30 0,0 0-30 0,-38-20 30 16,12 0-30-16,26 20 18 0,0 0-18 0,-11-26 19 16,2-18-19-16,9 44 8 0,0 0-8 0,-9-51 9 0,18-4-9 15,-9 55 1-15,0 0-1 0,29-46 1 0,20 0-1 16,3 0-1463-16</inkml:trace>
  <inkml:trace contextRef="#ctx0" brushRef="#br0" timeOffset="-151378.92">24862 6377 1110 0,'0'0'0'0,"0"0"0"16,-35-14 0-16,35 14 1 0,0 0-1 0,-23-9 1 0,-3 18-1 15,26-9 1-15,0 0-1 0,-26 23 1 0,-20 23-1 16,46-46 6-16,0 0-6 0,-43 74 7 0,5 33-7 16,38-107 28-16,0 0-28 0,-26 115 29 0,3-17-29 15,23-98 64-15,0 0-64 0,-11 83 65 0,13-31-65 16,-2-52 63-16,0 0-63 0,23 41 63 0,27-4-63 15,-50-37 51-15,0 0-51 0,75 23 51 0,31-17-51 16,-106-6 40-16,0 0-40 0,116-6 40 0,14-6-40 16,-130 12 32-16,0 0-32 0,106-28 33 0,-22-10-33 0,-84 38 25 15,0 0-25-15,55-52 26 0,-26-11-26 0,-29 63 27 16,0 0-27-16,8-78 27 0,-16-25-27 0,8 103 26 0,0 0-26 16,-15-104 26-16,-19 18-26 0,34 86 30 0,0 0-30 15,-35-61 31-15,-11 24-31 0,46 37 37 0,0 0-37 16,-61-20 37-16,1 26-37 0,60-6 36 0,0 0-36 15,-67 23 36-15,24 11-36 0,43-34 26 0,0 0-26 16,-29 38 27-16,29-13-27 0,0-25 6 0,0 0-6 16,23 26 7-16,38-3-7 0,-1-2-1527 0</inkml:trace>
  <inkml:trace contextRef="#ctx0" brushRef="#br0" timeOffset="-151061.9">25560 6912 1222 0,'0'0'0'0,"0"0"0"16,34 15 0-16,-34-15 19 0,0 0-19 0,24 11 20 0,-4-2-20 15,-20-9 41-15,0 0-41 0,17 0 42 0,-3 8-42 16,-14-8 41-16,0 0-41 0,15 6 41 0,-15-6-41 16,0 0 36-16,0 0-36 0,9 15 36 0,-21 8-36 15,12-23 30-15,0 0-30 0,-26 28 30 0,-20 10-30 16,46-38 28-16,0 0-28 0,-43 40 28 0,5 9-28 15,38-49 21-15,0 0-21 0,-29 32 22 0,18-18-22 0,11-14 11 16,0 0-11-16,0 0 12 0,23 17-12 16,-23-17 10-16,0 0-10 0,37 6 10 0,24-6-10 0,-61 0 7 15,0 0-7-15,49-3 8 0,-6 3-8 0,-43 0 5 16,0 0-5-16,32 3 6 0,-3 3-6 0,-29-6 3 16,0 0-3-16,32 0 4 0,17-9-4 0,-49 9-3 0,0 0 3 15,43-5-2-15,-14-4 2 0,5 3-1236 0</inkml:trace>
  <inkml:trace contextRef="#ctx0" brushRef="#br0" timeOffset="-150774.87">25892 6184 1020 0,'0'0'0'0,"0"0"0"16,11 0 0-16,-11 0-2 0,0 0 2 0,12-6-1 15,-12 6 1-15,0 0-3 0,0 0 3 0,23 0-2 16,9 15 2-16,-32-15 17 0,0 0-17 0,37 28 17 16,6 16-17-16,-43-44 56 0,0 0-56 0,49 66 57 0,-11 20-57 15,-38-86 75-15,0 0-75 0,23 110 75 0,6 28-75 16,-29-138 67-16,0 0-67 0,17 141 68 0,-14-29-68 16,-3-112 54-16,0 0-54 0,0 95 55 0,-12-17-55 15,12-78 43-15,0 0-43 0,-11 63 44 0,2-23-44 16,9-40 32-16,0 0-32 0,-6 26 32 0,6-11-32 15,0-15 21-15,0 0-21 0,0 0 21 0,15 0-21 16,-1 8-1250-16</inkml:trace>
  <inkml:trace contextRef="#ctx0" brushRef="#br0" timeOffset="-150042.83">26844 6740 1367 0,'0'0'0'0,"0"0"0"16,26 37 0-16,-26-37 40 0,0 0-40 0,43 14 41 15,18-5-41-15,-61-9 75 0,0 0-75 0,80-6 75 16,21 3-75-16,-101 3 79 0,0 0-79 0,93-8 80 0,-30 8-80 16,-63 0 45-16,0 0-45 0,43 0 46 0,-20 3-46 15,-23-3 13-15,0 0-13 0,15 5 14 0,-15-5-14 16,0 0-1347-16</inkml:trace>
  <inkml:trace contextRef="#ctx0" brushRef="#br0" timeOffset="-149858.82">26913 7082 1323 0,'0'0'0'0,"0"0"0"0,-12 29 0 0,12-29 31 0,0 0-31 16,-8 17 32-16,8-17-32 0,0 0 58 0,0 0-58 15,20 12 58-15,35-4-58 0,-55-8 69 0,0 0-69 16,72 0 70-16,23 0-70 0,-95 0 45 0,0 0-45 16,95-8 46-16,-14-7-46 0,-81 15 17 0,0 0-17 15,66-14 18-15,-34 14-18 0,3-9-1266 0</inkml:trace>
  <inkml:trace contextRef="#ctx0" brushRef="#br0" timeOffset="-148759.75">28309 6446 863 0,'0'0'0'0,"0"0"0"0,0 0 0 16,0 0 32-16,0 0-32 0,0 0 33 0,0 0-33 16,0 0 58-16,0 0-58 0,0 0 59 0,0 0-59 15,0 0 44-15,0 0-44 0,0 0 45 0,0 0-45 16,0 0 29-16,0 0-29 0,-14 29 30 0,-18 0-30 0,32-29 33 16,0 0-33-16,-29 43 33 0,-5 26-33 0,34-69 35 15,0 0-35-15,-35 72 35 0,12-6-35 0,23-66 31 16,0 0-31-16,-14 52 32 0,2-15-32 0,12-37 35 0,0 0-35 15,0 32 35-15,17 5-35 0,-17-37 34 0,0 0-34 16,21 35 34-16,7-3-34 0,-28-32 30 0,0 0-30 16,32 31 30-16,26 4-30 0,-58-35 28 0,0 0-28 15,52 34 29-15,11 4-29 0,-63-38 24 0,0 0-24 16,49 37 24-16,-3 1-24 0,-46-38 18 0,0 0-18 16,35 40 19-16,-23 9-19 0,-12-49 15 0,0 0-15 15,0 43 16-15,-21-9-16 0,21-34 13 0,0 0-13 16,-26 32 13-16,-11-9-13 0,37-23 11 0,0 0-11 15,-35 15 12-15,-5-7-12 0,40-8 12 0,0 0-12 0,-29-6 13 16,6-2-13-16,23 8 21 0,0 0-21 0,-29-26 21 16,-3-6-21-16,32 32 18 0,0 0-18 0,-31-29 19 15,16 6-19-15,15 23 12 0,0 0-12 0,-8-17 13 16,5 3-13-16,3 14 9 0,0 0-9 0,3-29 10 16,5-6-10-16,-8 35 4 0,0 0-4 0,9-34 5 15,8 5-5-15,-17 29 1 0,0 0-1 0,23-29 1 0,3 1-1 16,-26 28 0-16,0 0 0 0,35-35 1 0,14-11-1 15,-49 46 0-15,0 0 0 0,63-43 0 0,7 8 0 16,-70 35 0-16,0 0 0 0,66-34 0 0,-11-10 0 16,-55 44 0-16,0 0 0 0,40-40 0 0,-25 11 0 15,-15 29-1-15,0 0 1 0,-3-28 0 0,-26-18 0 16,29 46-1-16,0 0 1 0,-43-44 0 0,-18-7 0 16,61 51 0-16,0 0 0 0,-63-38 0 0,5 18 0 15,58 20 0-15,0 0 0 0,-49-6 0 0,17 6 0 0,32 0 0 16,0 0 0-16,-32 15 0 0,3 19 0 0,29-34-1 15,0 0 1-15,-17 20 0 0,17-20 0 0,0 0-3 16,0 0 3-16,17-11-2 0,24 2 2 0,-1 1-1413 0</inkml:trace>
  <inkml:trace contextRef="#ctx0" brushRef="#br0" timeOffset="-148341.72">29045 7039 1446 0,'0'0'0'0,"0"0"0"0,0 23 0 0,0-23 3 16,0 0-3-16,0 11 3 0,0-11-3 0,0 0 12 0,0 0-12 16,0 0 12-16,9 0-12 0,-9 0 9 0,0 0-9 15,14 0 10-15,9-5-10 0,-23 5 1 0,0 0-1 16,35-3 2-16,14 6-2 0,0 2-1064 0</inkml:trace>
  <inkml:trace contextRef="#ctx0" brushRef="#br0" timeOffset="-147371.65">29512 7050 908 0,'0'0'0'0,"0"0"0"0,0 0 0 0,0 0 26 16,0 0-26-16,0 0 27 0,29 23-27 0,-29-23 54 0,0 0-54 16,3 15 55-16,0 8-55 0,-3-23 60 0,0 0-60 15,0 43 61-15,-3 9-61 0,3-52 49 0,0 0-49 16,-3 60 49-16,-3-2-49 0,6-58 47 0,0 0-47 16,-5 46 47-16,2-26-47 0,3-20 47 0,0 0-47 15,0 12 48-15,0-12-48 0,0 0 44 0,0 0-44 16,0 0 45-16,0 0-45 0,0 0 39 0,0 0-39 15,20-9 40-15,15-37-40 0,-35 46 33 0,0 0-33 16,37-60 33-16,-2 2-33 0,-35 58 27 0,0 0-27 0,37-58 27 16,1 15-27-16,-38 43 20 0,0 0-20 0,34-31 21 15,-5 13-21-15,-29 18 14 0,0 0-14 0,26-6 15 16,-3 6-15-16,-23 0 12 0,0 0-12 0,29 6 12 16,-3 17-12-16,-26-23 10 0,0 0-10 0,23 41 11 15,-6 16-11-15,-17-57 13 0,0 0-13 0,12 58 14 16,-9 5-14-16,-3-63 14 0,0 0-14 0,9 49 14 0,-7-23-14 15,-2-26 15-15,0 0-15 0,9 17 15 0,-9-17-15 16,0 0 11-16,0 0-11 0,26 9 12 0,23-35-12 16,-49 26 6-16,0 0-6 0,52-26 7 0,3-11-7 15,-3-7-1442-15</inkml:trace>
  <inkml:trace contextRef="#ctx0" brushRef="#br0" timeOffset="-146490.57">30692 6524 998 0,'0'0'0'0,"0"0"0"16,-11 0 0-16,11 0 34 0,0 0-34 0,0 0 34 0,-20 17-34 16,20-17 25-16,0 0-25 0,-15 29 26 0,-14 31-26 15,29-60 18-15,0 0-18 0,-34 81 19 0,-1 8-19 16,35-89 37-16,0 0-37 0,-35 95 37 0,10-3-37 16,25-92 52-16,0 0-52 0,-24 101 53 0,13 5-53 15,11-106 53-15,0 0-53 0,-6 110 54 0,12-27-54 16,-6-83 47-16,0 0-47 0,17 72 47 0,12-20-47 15,-29-52 34-15,0 0-34 0,38 35 34 0,5-12-34 16,-43-23 27-16,0 0-27 0,49 0 27 0,3-12-27 0,-52 12 3 16,0 0-3-16,55-26 3 0,-1-14-3 0,1 0-1187 15</inkml:trace>
  <inkml:trace contextRef="#ctx0" brushRef="#br0" timeOffset="-146073.54">31119 6650 953 0,'0'0'0'0,"0"0"0"16,-14 15 0-16,14-15-1 0,0 0 1 0,-6 11-1 15,6-11 1-15,0 0-26 0,0 0 26 0,-11 26-25 16,-1 12 25-16,12-38 11 0,0 0-11 0,-11 51 12 15,2-16-12-15,9-35 50 0,0 0-50 0,3 37 51 16,5 9-51-16,-8-46 70 0,0 0-70 0,18 38 70 0,2-1-70 16,-20-37 64-16,0 0-64 0,32 26 65 0,11 6-65 15,-43-32 42-15,0 0-42 0,49 31 42 0,3 7-42 16,-52-38 31-16,0 0-31 0,40 37 31 0,-17-8-31 16,-23-29 24-16,0 0-24 0,21 29 25 0,-16 8-25 15,-5-37 23-15,0 0-23 0,-11 41 24 0,-18 10-24 16,29-51 20-16,0 0-20 0,-35 49 21 0,-11 3-21 15,46-52 21-15,0 0-21 0,-46 46 22 0,3-8-22 16,43-38 27-16,0 0-27 0,-38 34 27 0,4-11-27 0,34-23 26 16,0 0-26-16,-21 20 27 0,-2-11-27 0,23-9 21 15,0 0-21-15,-17 0 22 0,17 0-22 0,0 0 10 16,0 0-10-16,-14-12 10 0,14-5-10 0,0 17 3 0,0 0-3 16,2-29 3-16,19-8-3 0,-4-6-1287 0</inkml:trace>
  <inkml:trace contextRef="#ctx0" brushRef="#br0" timeOffset="-145189.48">31670 7390 673 0,'0'0'0'16,"0"0"0"-16,0 0 0 0,0 0 3 0,0 0-3 15,0 0 4-15,0 0-4 0,0 0 9 0,0 0-9 0,0 0 10 16,0 0-10-16,0 0 21 0,0 0-21 0,-14 3 22 16,5 11-22-16,9-14 28 0,0 0-28 0,-20 21 29 15,-17 16-29-15,37-37 30 0,0 0-30 0,-32 40 31 16,9-11-31-16,23-29 32 0,0 0-32 0,-15 29 33 15,1-6-33-15,14-23 35 0,0 0-35 0,-9 20 36 16,9-6-36-16,0-14 34 0,0 0-34 0,15 12 34 16,14-1-34-16,-29-11 30 0,0 0-30 0,43 23 31 15,-3-5-31-15,-40-18 34 0,0 0-34 0,26 11 34 0,6-5-34 16,-32-6 33-16,0 0-33 0,23 9 33 0,-9-1-33 16,-14-8 33-16,0 0-33 0,12 6 33 0,-12-6-33 15,0 0 32-15,0 0-32 0,3 14 33 0,-15 1-33 16,12-15 29-16,0 0-29 0,-26 20 30 0,-20 0-30 15,46-20 27-15,0 0-27 0,-43 20 28 0,0-5-28 16,43-15 21-16,0 0-21 0,-35 11 22 0,23-5-22 0,12-6 19 16,0 0-19-16,0 0 19 0,-14-3-19 0,14 3 12 15,0 0-12-15,3-11 12 0,11-15-12 0,-14 26 7 16,0 0-7-16,26-29 8 0,15-9-8 0,-41 38 3 0,0 0-3 16,37-28 4-16,-22 13-4 0,-15 15 1 15,0 0-1-15,11-11 1 0,4-1-1 0,-15 12 0 0,0 0 0 16,11-20 0-16,1 11 0 0,-12 9 0 0,0 0 0 15,8-14 0-15,-8 14 0 0,0 0-1 0,0 0 1 16,9-14 0-16,-9 14 0 0,0 0-1 0,0 0 1 16,0 0 0-16,0 0 0 0,0 0-1 0,0 0 1 15,-9-18 0-15,9 18 0 0,0 0-1 0,0 0 1 16,0-11 0-16,0 11 0 0,0 0-1 0,0 0 1 0,0-9-1 16,0 9 1-16,0 0-5 0,0 0 5 0,3-14-4 15,-3 14 4-15,0 0-1154 0</inkml:trace>
  <inkml:trace contextRef="#ctx0" brushRef="#br0" timeOffset="-144405.42">31818 6593 852 0,'0'0'0'0,"0"0"0"0,11 31 0 0,-11-31 1 0,0 0-1 16,17 41 1-16,1 19-1 0,-18-60 3 0,0 0-3 15,23 69 3-15,9 18-3 0,-32-87 18 0,0 0-18 16,37 89 18-16,6 9-18 0,-43-98 39 0,0 0-39 16,35 109 39-16,0 18-39 0,-35-127 49 0,0 0-49 15,31 121 50-15,1-18-50 0,-32-103 45 0,0 0-45 16,26 87 46-16,-9-21-46 0,-17-66 44 0,0 0-44 0,0 60 44 16,-23-2-44-16,23-58 38 0,0 0-38 15,-23 46 39-15,6-12-39 0,17-34 35 0,0 0-35 0,-12 23 36 16,12-23-36-16,0 0 18 0,0 0-18 0,-8 15 19 15,8-15-19-15,0 0-1018 0</inkml:trace>
  <inkml:trace contextRef="#ctx0" brushRef="#br0" timeOffset="-143671.37">31725 7606 527 0,'0'0'0'0,"0"0"0"0,0 0 0 0,0 0 1 0,0 0-1 15,12 17 1-15,-12-17-1 0,0 0-10 0,0 0 10 16,0 0-10-16,17-3 10 0,-17 3 0 0,0 0 0 16,0 0 0-16,12-5 0 0,-12 5 4 0,0 0-4 15,0 0 4-15,5-15-4 0,-5 15 15 0,0 0-15 16,0 0 15-16,-5-8-15 0,5 8 25 0,0 0-25 16,0 0 26-16,-21-6-26 0,21 6 27 0,0 0-27 15,-14 0 28-15,-18 0-28 0,32 0 26 0,0 0-26 0,-29 0 27 16,9-3-27-16,0 0-470 0</inkml:trace>
  <inkml:trace contextRef="#ctx0" brushRef="#br0" timeOffset="-125686.03">9790 6570 449 0,'0'0'0'16,"0"0"0"-16,17-46 0 0,-17 46-20 0,0 0 20 15,24-43-19-15,13-9 19 0,1 0-248 0</inkml:trace>
  <inkml:trace contextRef="#ctx0" brushRef="#br0" timeOffset="-125101.99">9233 6198 695 0,'0'0'0'0,"0"0"0"15,-11 9 0-15,11-9 44 0,0 0-44 0,0 0 44 16,0 0-44-16,0 0 118 0,0 0-118 0,29 0 119 16,17-20-119-16,-46 20 38 0,0 0-38 0,72-17 38 15,38 2-38-15,-110 15 40 0,0 0-40 0,121-23 41 16,0 9-41-16,-121 14 44 0,0 0-44 0,112-29 44 0,-2 6-44 15,-110 23 37-15,0 0-37 0,92-23 38 0,1 3-38 16,-93 20 52-16,0 0-52 0,78-9 53 0,-35 9-53 16,-43 0 41-16,0 0-41 0,17 9 41 0,-11 20-41 15,-6-29 29-15,0 0-29 0,-14 37 29 0,-21-8-29 16,0 3-1129-16</inkml:trace>
  <inkml:trace contextRef="#ctx0" brushRef="#br0" timeOffset="-124835.97">9802 6046 942 0,'0'0'0'16,"0"0"0"-16,11 20 0 0,-11-20 18 0,0 0-18 15,3 23 19-15,3-6-19 0,-6-17 23 0,0 0-23 16,9 35 23-16,5 17-23 0,-14-52 53 0,0 0-53 15,17 51 54-15,-2-7-54 0,-15-44 49 0,0 0-49 0,14 51 50 16,-14 10-50-16,0-61 45 0,0 0-45 0,0 66 45 16,-9 9-45-16,9-75 37 0,0 0-37 0,-5 69 38 15,-4-17-38-15,9-52 24 0,0 0-24 0,-6 49 25 16,3-3-25-16,3-46 14 0,0 0-14 0,-5 34 15 16,5-11-15-16,-6-5-1046 0</inkml:trace>
  <inkml:trace contextRef="#ctx0" brushRef="#br0" timeOffset="-124651.95">9507 6765 964 0,'0'0'0'0,"0"0"0"0,0 12 0 15,0-12 6-15,0 0-6 0,0 0 6 0,21 6-6 16,-21-6 13-16,0 0-13 0,37-6 13 0,38-3-13 16,-75 9 27-16,0 0-27 0,84-3 28 0,-1 9-28 15,-83-6 36-15,0 0-36 0,84 9 36 0,-9 2-36 16,-75-11 38-16,0 0-38 0,64 9 38 0,2 5-38 0,-66-14 37 15,0 0-37-15,49 12 38 0,-20-1-38 0,-3 4-900 0</inkml:trace>
  <inkml:trace contextRef="#ctx0" brushRef="#br0" timeOffset="-124251.94">10434 6504 852 0,'0'0'0'0,"0"0"0"0,0 14 0 0,0-14 3 15,0 0-3-15,0 0 4 0,0 14-4 0,0-14 0 16,0 0 0-16,8 23 0 0,7 21 0 0,-1-4-585 16</inkml:trace>
  <inkml:trace contextRef="#ctx0" brushRef="#br0" timeOffset="-124115.93">10471 6970 886 0,'0'0'0'0,"0"0"0"16,0 0 0-16,0 0-31 0,0 0 31 0,17 17-31 16,-11-5 31-16,-6-12-71 0,0 0 71 0,17 14-70 15,-2 9 70-15,-1 0-453 0</inkml:trace>
  <inkml:trace contextRef="#ctx0" brushRef="#br0" timeOffset="-123500.89">8131 8429 774 0,'0'0'0'0,"9"3"0"0,20 9 0 15,-29-12-24-15,0 0 24 0,60 8-24 0,47-2 24 16,-107-6 8-16,0 0-8 0,130 3 8 0,31-3-8 16,-161 0 66-16,0 0-66 0,176 0 67 0,0-14-67 15,-176 14 94-15,0 0-94 0,176-18 94 0,-11-11-94 16,-165 29 126-16,0 0-126 0,144-17 127 0,-31 3-127 15,-113 14 81-15,0 0-81 0,86-9 82 0,-43 3-82 0,-43 6 37 16,0 0-37-16,24 0 37 0,-24 0-37 0,0 0 10 16,0 0-10-16,0 23 10 0,-29 12-10 0,3 2-1120 15</inkml:trace>
  <inkml:trace contextRef="#ctx0" brushRef="#br0" timeOffset="-123133.86">9101 8495 561 0,'0'0'0'0,"0"0"0"0,11 32 0 16,-11-32 27-16,0 0-27 0,6 20 28 0,-6-2-28 15,0-18 41-15,0 0-41 0,0 25 41 0,9 22-41 16,-9-47 26-16,0 0-26 0,0 66 26 0,0 9-26 16,0-75 20-16,0 0-20 0,-6 86 21 0,3 3-21 15,3-89 15-15,0 0-15 0,-9 81 16 0,-5-18-16 16,14-63 11-16,0 0-11 0,-9 49 11 0,3-17-11 15,6-32 7-15,0 0-7 0,0 20 7 0,0-3-7 16,0-17 2-16,0 0-2 0,0 0 3 0,15 14-3 0,-1-2-588 16</inkml:trace>
  <inkml:trace contextRef="#ctx0" brushRef="#br0" timeOffset="-122849.84">9369 8487 763 0,'0'0'0'0,"0"0"0"15,9 29 0-15,-9-29-10 0,0 0 10 0,0 26-10 16,0-6 10-16,0-20 0 0,0 0 0 0,2 31 1 15,4 27-1-15,-6-58 13 0,0 0-13 0,6 75 14 16,-3 11-14-16,-3-86 22 0,0 0-22 0,6 89 23 0,-1 1-23 16,-5-90 30-16,0 0-30 0,18 66 30 0,-15-20-30 15,-3-46 24-15,0 0-24 0,3 43 25 0,14 9-25 16,-3 3-634-16</inkml:trace>
  <inkml:trace contextRef="#ctx0" brushRef="#br0" timeOffset="-122599.82">8757 9273 718 0,'0'0'0'16,"18"0"0"-16,19 0 0 0,-37 0 14 0,0 0-14 15,61 0 14-15,8-12-14 0,-69 12 18 0,0 0-18 16,84-8 19-16,8 2-19 0,-92 6 61 0,0 0-61 16,98-6 62-16,3 6-62 0,-101 0 49 0,0 0-49 0,107 6 50 15,2 0-50-15,-109-6 13 0,0 0-13 0,104 14 13 16,-17 15-13-16,-4-6-714 0</inkml:trace>
  <inkml:trace contextRef="#ctx0" brushRef="#br0" timeOffset="-122349.8">10058 9022 841 0,'0'0'0'0,"0"0"0"0,0 15 0 0,0-15 4 16,0 0-4-16,0 0 5 0,9 17-5 0,-9-17 0 15,0 0 0-15,6 11 0 0,11 10 0 0,-2 2-578 16</inkml:trace>
  <inkml:trace contextRef="#ctx0" brushRef="#br0" timeOffset="-122216.79">10041 9466 751 0,'0'0'0'15,"0"0"0"-15,12-12 0 0,-12 12-14 0,0 0 14 16,0 0-14-16,14-3 14 0,-5-6-483 0</inkml:trace>
  <inkml:trace contextRef="#ctx0" brushRef="#br0" timeOffset="180381.9">14833 13832 707 0,'0'0'0'15,"0"0"0"-15,0 0 0 0,0 0 17 0,0 0-17 16,23 43 18-16,-14-14-18 0,-9-29 41 0,0 0-41 16,3 43 41-16,-3 18-41 0,0-61 44 0,0 0-44 15,6 63 45-15,-1-5-45 0,-5-58 33 0,0 0-33 16,12 46 34-16,-1-9-34 0,-11-37 24 0,0 0-24 16,3 29 24-16,0-6-24 0,-3-23 16 0,0 0-16 0,6 9 17 15,-6-9-17-15,0 0 13 0,0 0-13 0,0 0 14 16,12 5-14-16,-12-5 13 0,0 0-13 0,14-14 13 15,12-21-13-15,-26 35 15 0,0 0-15 0,29-54 16 16,3-18-16-16,-32 72 20 0,0 0-20 0,28-84 20 16,4-5-20-16,-32 89 24 0,0 0-24 0,23-78 24 15,0 27-24-15,-23 51 22 0,0 0-22 0,18-32 23 16,-4 17-23-16,-14 15 34 0,0 0-34 0,14-2 34 16,-2 10-34-16,-12-8 37 0,0 0-37 0,17 38 37 0,1 34-37 15,-18-72 36-15,0 0-36 0,14 83 36 0,-5 6-36 16,-9-89 40-16,0 0-40 0,3 81 41 0,8-29-41 15,-11-52 40-15,0 0-40 0,9 37 41 0,14-8-41 16,-23-29 24-16,0 0-24 0,29 23 24 0,-6-9-24 16,-23-14 13-16,0 0-13 0,37 6 13 0,12 0-13 15,3 0-1236-15</inkml:trace>
  <inkml:trace contextRef="#ctx0" brushRef="#br0" timeOffset="181165.95">15762 13559 628 0,'0'0'0'0,"0"0"0"0,-8 34 0 15,8-34 28-15,0 0-28 0,-9 23 29 0,0-3-29 16,9-20 17-16,0 0-17 0,-8 38 17 0,2 28-17 15,6-66 24-15,0 0-24 0,-9 89 24 0,1 21-24 16,8-110 21-16,0 0-21 0,-3 106 22 0,6-22-22 16,-3-84 16-16,0 0-16 0,17 66 17 0,-11-9-17 15,-6-57 10-15,0 0-10 0,17 49 11 0,-3-14-11 0,-14-35 8 16,0 0-8-16,26 34 8 0,15 1-8 0,8 0-600 16</inkml:trace>
  <inkml:trace contextRef="#ctx0" brushRef="#br0" timeOffset="181566.98">16106 13582 707 0,'0'0'0'0,"0"0"0"15,-15 23 0-15,15-23-22 0,0 0 22 0,-9 23-22 16,-2-6 22-16,11-17 0 0,0 0 0 0,-12 23 0 16,-5 9 0-16,17-32 7 0,0 0-7 0,-11 46 7 15,13-12-7-15,-2-34 15 0,0 0-15 0,18 38 16 16,8 8-16-16,-26-46 28 0,0 0-28 0,43 37 28 16,18-2-28-16,-61-35 26 0,0 0-26 0,69 31 27 0,0 7-27 15,-69-38 26-15,0 0-26 0,55 29 26 0,-3 8-26 16,-52-37 22-16,0 0-22 0,37 26 23 0,-5 0-23 15,-32-26 25-15,0 0-25 0,23 23 25 0,-8-6-25 16,-15-17 25-16,0 0-25 0,2 23 25 0,-4 3-25 16,2-26 29-16,0 0-29 0,-12 20 30 0,-8 0-30 15,20-20 31-15,0 0-31 0,-29 12 31 0,-6-6-31 16,35-6 26-16,0 0-26 0,-31 0 27 0,-4-6-27 16,35 6 23-16,0 0-23 0,-32-9 23 0,12-5-23 0,20 14 9 15,0 0-9-15,-14-20 10 0,8-9-10 0,3 0-880 16</inkml:trace>
  <inkml:trace contextRef="#ctx0" brushRef="#br0" timeOffset="182104.03">16792 13593 662 0,'0'0'0'0,"0"0"0"0,-11 18 0 16,11-18-16-16,0 0 16 0,-12 17-15 0,-2-3 15 15,14-14 0-15,0 0 0 0,-15 17 0 0,-5 12 0 16,20-29 5-16,0 0-5 0,-20 46 5 0,0 21-5 16,20-67 25-16,0 0-25 0,-15 74 25 0,12 4-25 0,3-78 50 15,0 0-50-15,3 69 51 0,12-20-51 0,-15-49 50 16,0 0-50-16,29 38 50 0,28-7-50 0,-57-31 41 15,0 0-41-15,75 23 41 0,9-11-41 0,-84-12 34 0,0 0-34 16,84 0 34-16,-18-9-34 0,-66 9 29 16,0 0-29-16,55-11 29 0,-32-7-29 0,-23 18 29 0,0 0-29 15,14-28 30-15,-14-33-30 0,0 61 30 0,0 0-30 16,0-69 30-16,-14-6-30 0,14 75 34 0,0 0-34 16,-23-72 34-16,-15 0-34 0,38 72 30 0,0 0-30 15,-43-60 31-15,8 22-31 0,35 38 37 0,0 0-37 16,-29-20 37-16,9 12-37 0,20 8 32 0,0 0-32 0,-14 0 33 15,2 8-33-15,12-8 22 0,0 0-22 0,0 17 22 16,9 32-22-16,5-5-1089 0</inkml:trace>
  <inkml:trace contextRef="#ctx0" brushRef="#br0" timeOffset="182434.03">17294 14129 673 0,'0'0'0'0,"0"0"0"0,0 0 0 16,0 0 16-16,0 0-16 0,0 0 17 0,12 5-17 16,-12-5 18-16,0 0-18 0,0 0 18 0,17-11-18 15,-17 11 18-15,0 0-18 0,14-9 19 0,10-8-19 16,-24 17 13-16,0 0-13 0,23-14 13 0,-3 2-13 16,-20 12 12-16,0 0-12 0,32 0 12 0,-4 0-12 15,-28 0 9-15,0 0-9 0,26 9 10 0,-14 2-10 16,-12-11 9-16,0 0-9 0,11 18 9 0,-22 10-9 0,11-28 10 15,0 0-10-15,-17 32 10 0,-6 5-10 0,23-37 11 0,0 0-11 16,-26 38 12-16,2-1-12 0,24-37 13 0,0 0-13 16,-14 35 13-16,5-12-13 0,9-23 22 0,0 0-22 15,0 17 22-15,9-3-22 0,-9-14 24 0,0 0-24 16,14 6 24-16,21-3-24 0,-35-3 25 0,0 0-25 16,43 0 25-16,-2-3-25 0,-41 3 6 0,0 0-6 15,43-6 7-15,-5 4-7 0,8 2-758 0</inkml:trace>
  <inkml:trace contextRef="#ctx0" brushRef="#br0" timeOffset="182689.05">17790 13516 931 0,'0'0'0'0,"9"11"0"0,11 24 0 16,-20-35 6-16,0 0-6 0,32 43 7 0,0 9-7 16,-32-52 0-16,0 0 0 0,29 60 0 0,-12 26 0 15,-17-86 19-15,0 0-19 0,20 98 19 0,-11 12-19 16,-9-110 28-16,0 0-28 0,0 106 29 0,-9-11-29 16,9-95 26-16,0 0-26 0,-20 81 27 0,3-6-27 15,17-75 17-15,0 0-17 0,-9 57 17 0,12-17-17 16,3 4-785-16</inkml:trace>
  <inkml:trace contextRef="#ctx0" brushRef="#br0" timeOffset="183052.08">18318 14140 875 0,'0'0'0'0,"15"3"0"0,22 9 0 15,-37-12 1-15,0 0-1 0,38 5 2 0,-15-2-2 16,-23-3 0-16,0 0 0 0,23 0 0 0,0-3 0 16,-23 3-16-16,0 0 16 0,23 0-15 0,-6 0 15 15,4-5-576-15</inkml:trace>
  <inkml:trace contextRef="#ctx0" brushRef="#br0" timeOffset="183202.09">18382 14278 729 0,'0'0'0'0,"0"0"0"0,34 12 0 0,-34-12 3 0,0 0-3 16,24 11 4-16,-10-5-4 0,-14-6 4 0,0 0-4 15,23 9 4-15,9-9-4 0,-32 0-4 0,0 0 4 16,43 8-3-16,12 10 3 0,-6-4-493 0</inkml:trace>
  <inkml:trace contextRef="#ctx0" brushRef="#br0" timeOffset="183954.14">19311 13625 561 0,'0'0'0'0,"-6"17"0"16,-11 23 0-16,17-40 5 0,0 0-5 0,-26 64 5 15,3 11-5-15,23-75 6 0,0 0-6 0,-18 80 7 16,16-2-7-16,2-78 5 0,0 0-5 0,14 66 6 15,21-20-6-15,-35-46 4 0,0 0-4 0,51 35 5 16,10-12-5-16,-61-23 5 0,0 0-5 0,64 17 6 16,5 3-6-16,-69-20 7 0,0 0-7 0,66 20 7 0,-20 1-7 15,-46-21 14-15,0 0-14 0,38 23 15 0,-30-9-15 16,-8-14 27-16,0 0-27 0,-17 20 28 0,-20 12-28 16,37-32 34-16,0 0-34 0,-49 23 35 0,-12-9-35 15,61-14 35-15,0 0-35 0,-61 0 35 0,9 3-35 16,52-3 31-16,0 0-31 0,-46-9 32 0,17-19-32 15,29 28 24-15,0 0-24 0,-20-38 24 0,26-16-24 16,-6 54 20-16,0 0-20 0,14-67 21 0,12-22-21 0,-26 89 16 16,0 0-16-16,29-98 17 0,0 0-17 0,-29 98 10 15,0 0-10-15,23-83 11 0,-5 25-11 0,-18 58 8 16,0 0-8-16,11-34 8 0,-2 14-8 0,-9 20 6 0,0 0-6 16,0-12 6-16,0 12-6 0,0 0 3 0,0 0-3 15,0-11 4-15,0 11-4 0,0 0 2 0,0 0-2 16,0 0 2-16,3 11-2 0,2 1-763 0</inkml:trace>
  <inkml:trace contextRef="#ctx0" brushRef="#br0" timeOffset="184537.19">19992 14060 1367 0,'0'0'0'0,"0"0"0"15,0 0 0-15,0 0 0 0,0 0 0 0,0 0 0 16,0 0 0-16,0 0 2 0,0 0-2 0,0 0 2 16,0 0-2-16,0 0 29 0,0 0-29 0,0 0 29 0,14 0-29 15,-14 0 35-15,0 0-35 0,0 0 35 16,23 0-35-16,-23 0 37 0,0 0-37 0,23 0 38 0,6 0-38 16,6 0-1121-16</inkml:trace>
  <inkml:trace contextRef="#ctx0" brushRef="#br0" timeOffset="185153.23">20393 14175 606 0,'0'0'0'0,"-6"11"0"0,6 21 0 15,0-32-5-15,0 0 5 0,-6 34-5 0,0-2 5 16,6-32-1-16,0 0 1 0,-11 32 0 0,5-6 0 16,6-26 0-16,0 0 0 0,-6 20 0 0,6-9 0 0,0-11 3 15,0 0-3-15,0 0 3 0,0 0-3 0,0 0 11 16,0 0-11-16,12 0 12 0,22-20-12 0,-34 20 20 16,0 0-20-16,52-34 20 0,3 2-20 0,-55 32 23 0,0 0-23 15,46-29 24-15,-8 12-24 0,-38 17 22 0,0 0-22 16,29-9 22-16,-9 9-22 0,-20 0 25 0,0 0-25 15,14 18 25-15,7-1-25 0,-21-17 29 0,0 0-29 16,8 34 30-16,4 18-30 0,-12-52 34 0,0 0-34 16,6 52 34-16,-1-15-34 0,-5-37 31 0,0 0-31 15,6 38 31-15,11-9-31 0,-17-29 29 0,0 0-29 16,26 17 29-16,12-8-29 0,-4-1-729 0</inkml:trace>
  <inkml:trace contextRef="#ctx0" brushRef="#br0" timeOffset="185887.29">21206 13821 371 0,'0'0'0'0,"0"0"0"0,0 0 0 0,0 0 0 15,0 0 0-15,0 0 0 0,0 0 0 0,0 0 4 16,0 0-4-16,-5 28 5 0,-19 1-5 0,24-29 11 16,0 0-11-16,-31 52 12 0,11 14-12 0,20-66 19 15,0 0-19-15,-18 75 20 0,4-6-20 0,14-69 30 0,0 0-30 16,-15 63 30-16,1 1-30 0,14-64 52 0,0 0-52 15,-9 60 52-15,9-2-52 0,0-58 63 0,0 0-63 16,6 49 64-16,11-12-64 0,-17-37 57 0,0 0-57 16,23 32 58-16,6-9-58 0,-29-23 40 0,0 0-40 15,41 14 41-15,11-8-41 0,-3 0-637 0</inkml:trace>
  <inkml:trace contextRef="#ctx0" brushRef="#br0" timeOffset="186238.31">21550 13832 819 0,'0'0'0'0,"0"0"0"16,-12 17 0-16,12-17 0 0,0 0 0 0,-20 21 1 0,3 10-1 16,17-31 0-16,0 0 0 0,-21 43 0 0,10 12 0 15,11-55 22-15,0 0-22 0,-9 49 22 0,18-17-22 16,-9-32 40-16,0 0-40 0,17 23 41 0,9 0-41 15,-26-23 45-15,0 0-45 0,38 23 46 0,11 3-46 16,-49-26 41-16,0 0-41 0,46 31 41 0,0-5-41 16,-46-26 31-16,0 0-31 0,38 32 31 0,-10-3-31 0,-28-29 25 15,0 0-25-15,21 31 25 0,-7-2-25 0,-14-29 31 16,0 0-31-16,0 26 32 0,-17 3-32 0,17-29 31 16,0 0-31-16,-29 29 32 0,-9-9-32 0,38-20 32 15,0 0-32-15,-40 17 33 0,-12-3-33 0,52-14 29 16,0 0-29-16,-46 9 30 0,17-6-30 0,29-3 16 0,0 0-16 15,-14 3 17-15,14-3-17 0,0 0 10 0,0 0-10 16,11 0 10-16,27-12-10 0,-7 1-1090 0</inkml:trace>
  <inkml:trace contextRef="#ctx0" brushRef="#br0" timeOffset="186956.41">22055 14301 796 0,'0'0'0'16,"0"0"0"-16,-12 18 0 0,12-18 8 0,0 0-8 15,-17 17 9-15,-6 3-9 0,23-20 19 0,0 0-19 16,-29 26 20-16,6 6-20 0,23-32 31 0,0 0-31 16,-21 28 31-16,19-5-31 0,2-23 25 0,0 0-25 15,0 23 26-15,14 3-26 0,-14-26 25 0,0 0-25 0,32 29 25 16,14 3-25-16,-46-32 22 0,0 0-22 0,49 29 22 15,12 8-22-15,-61-37 18 0,0 0-18 0,54 49 18 16,-10 0-18-16,-44-49 19 0,0 0-19 0,26 49 19 16,-9-9-19-16,-17-40 16 0,0 0-16 0,0 35 16 15,-6-1-16-15,6-34 12 0,0 0-12 0,-23 29 12 16,-23-3-12-16,46-26 12 0,0 0-12 0,-61 14 13 16,1-11-13-16,60-3 13 0,0 0-13 0,-49-11 13 15,20-9-13-15,29 20 13 0,0 0-13 0,-15-41 14 0,18-19-14 16,-3 60 12-16,0 0-12 0,15-72 13 0,8 6-13 15,-23 66 11-15,0 0-11 0,26-64 12 0,-6 24-12 16,-20 40 9-16,0 0-9 0,23-29 9 0,-3 12-9 16,-20 17 7-16,0 0-7 0,23-14 7 0,-8 2-7 15,-15 12 7-15,0 0-7 0,11-9 7 0,9 4-7 16,-20 5 8-16,0 0-8 0,15-6 8 0,-15 6-8 0,0 0 7 16,0 0-7-16,9-12 7 0,-9 12-7 0,0 0 6 15,0 0-6-15,5-11 6 0,-5 11-6 0,0 0 0 16,0 0 0-16,0 0 1 0,-11-6-1 0,-1 3-993 0</inkml:trace>
  <inkml:trace contextRef="#ctx0" brushRef="#br0" timeOffset="187356.44">22340 13832 931 0,'0'0'0'0,"0"0"0"0,9 32 0 16,-9-32-24-16,0 0 24 0,14 37-24 0,12 24 24 16,-26-61-46-16,0 0 46 0,29 72-45 0,-6-6 45 15,-23-66 0-15,0 0 0 0,23 60 0 0,6-2 0 16,-29-58 21-16,0 0-21 0,23 60 22 0,-3-8-22 0,-20-52 70 16,0 0-70-16,12 61 71 0,-12 5-71 0,0-66 73 15,0 0-73-15,0 66 73 0,0 0-73 0,0-66 51 16,0 0-51-16,0 52 52 0,9-15-52 0,-9-37 36 0,0 0-36 15,5 21 37-15,7-13-37 0,-1 1-914 0</inkml:trace>
  <inkml:trace contextRef="#ctx0" brushRef="#br0" timeOffset="187873.48">23108 14310 852 0,'0'0'0'16,"0"0"0"-16,28 20 0 0,-28-20-2 0,0 0 2 0,26 12-1 15,0-9 1-15,-26-3-13 0,0 0 13 16,35 8-12-16,2-5 12 0,-37-3-46 0,0 0 46 0,32 14-45 16,0-2 45-16,3-1-490 0</inkml:trace>
  <inkml:trace contextRef="#ctx0" brushRef="#br0" timeOffset="188039.49">23145 14595 617 0,'0'0'0'0,"0"0"0"0,14 20 0 16,-14-20-2-16,0 0 2 0,15 17-1 0,-6-2 1 16,-9-15-5-16,0 0 5 0,11 8-4 0,9 1 4 15,-20-9-8-15,0 0 8 0,32 0-8 0,26 6 8 16,-58-6-14-16,0 0 14 0,55 0-13 0,-9-6 13 16,0 0-362-16</inkml:trace>
  <inkml:trace contextRef="#ctx0" brushRef="#br0" timeOffset="188807.55">24013 14537 572 0,'0'0'0'0,"6"-11"0"16,12-15 0-16,-18 26 3 0,0 0-3 0,26-35 4 15,5-8-4-15,-31 43 8 0,0 0-8 0,23-43 9 16,3 9-9-16,-26 34 11 0,0 0-11 0,23-26 12 16,-2 11-12-16,-21 15 15 0,0 0-15 0,0 0 15 15,14-14-15-15,-14 14 24 0,0 0-24 0,0 0 24 16,0 0-24-16,0 0 43 0,0 0-43 0,3 26 44 15,6 26-44-15,-9-52 51 0,0 0-51 0,2 74 51 0,7 19-51 16,-9-93 55-16,0 0-55 0,3 97 55 0,6-7-55 16,-9-90 52-16,0 0-52 0,5 63 53 0,1-26-53 15,-6-37 43-15,0 0-43 0,9 23 44 0,5-5-44 16,-14-18 30-16,0 0-30 0,23 14 30 0,-2-2-30 16,-21-12 15-16,0 0-15 0,25 5 16 0,-7-10-16 15,-1 5-900-15</inkml:trace>
  <inkml:trace contextRef="#ctx0" brushRef="#br0" timeOffset="189123.57">24423 14287 964 0,'0'0'0'16,"0"0"0"-16,17 14 0 0,-17-14 0 0,0 0 0 15,15 15 0-15,2-12 0 0,-17-3-1 0,0 0 1 16,23 0 0-16,12-3 0 0,-35 3 10 0,0 0-10 15,46 0 10-15,-3 0-10 0,-43 0 25 0,0 0-25 16,41 11 26-16,-10 4-26 0,-31-15 38 0,0 0-38 0,15 28 38 16,-6 21-38-16,-9-49 44 0,0 0-44 0,0 61 44 15,-15 14-44-15,15-75 36 0,0 0-36 0,-20 80 37 16,3 1-37-16,17-81 29 0,0 0-29 0,-15 57 29 16,4-16-29-16,11-41 24 0,0 0-24 0,-9 23 24 15,6-9-24-15,3-14 20 0,0 0-20 0,0 0 21 16,15 15-21-16,-15-15 17 0,0 0-17 0,23 5 17 15,14-10-17-15,-37 5 12 0,0 0-12 0,52-3 13 16,17 3-13-16,-69 0 11 0,0 0-11 0,61-3 11 0,-21-6-11 16,1 1-1065-16</inkml:trace>
  <inkml:trace contextRef="#ctx0" brushRef="#br0" timeOffset="189557.6">25182 14368 774 0,'0'0'0'0,"0"0"0"16,0 23 0-16,0-23 0 0,0 0 0 0,0 14 1 15,0-14-1-15,0 0 0 0,0 0 0 0,-3 14 1 16,-3 9-1-16,6-23 16 0,0 0-16 0,-8 21 16 16,8 2-16-16,0-23 25 0,0 0-25 0,2 23 25 15,4-6-25-15,-6-17 30 0,0 0-30 0,15 17 31 16,2 0-31-16,-17-17 36 0,0 0-36 0,26 21 37 15,14 2-37-15,-40-23 35 0,0 0-35 0,38 31 35 16,-6 1-35-16,-32-32 31 0,0 0-31 0,31 34 31 0,-13-2-31 16,-18-32 31-16,0 0-31 0,8 32 32 0,-11 5-32 15,3-37 21-15,0 0-21 0,-17 35 21 0,-20-1-21 16,37-34 15-16,0 0-15 0,-38 23 15 0,1-20-15 16,37-3 11-16,0 0-11 0,-35-8 11 0,18-10-11 15,-4-2-901-15</inkml:trace>
  <inkml:trace contextRef="#ctx0" brushRef="#br0" timeOffset="189707.61">25205 14310 1099 0,'0'0'0'0,"0"0"0"0,32 20 0 0,-32-20 5 16,0 0-5-16,29 15 6 0,-3-13-6 0,-26-2 9 0,0 0-9 16,37-2 10-16,9-4-10 0,-46 6 0 0,0 0 0 15,61-3 0-15,2 6 0 0,-63-3-8 0,0 0 8 16,67 6-8-16,-13 2 8 0,4-5-775 0</inkml:trace>
  <inkml:trace contextRef="#ctx0" brushRef="#br0" timeOffset="190575.67">26076 14630 583 0,'0'0'0'0,"0"0"0"15,0 0 0-15,0 0 0 0,0 0 0 0,0 0 0 16,0 0 0-16,0 0 0 0,0 0 0 0,0 0 1 15,0 0-1-15,0 0 13 0,0 0-13 0,0 0 13 16,0 11-13-16,0-11 30 0,0 0-30 0,0 0 31 0,-8 32-31 16,8-32 45-16,0 0-45 0,-6 26 45 0,6-1-45 15,0-25 47-15,0 0-47 0,-3 18 47 0,3 2-47 16,0-20 38-16,0 0-38 0,0 14 38 0,0-14-38 16,0 0 35-16,0 0-35 0,0 0 36 0,17 0-36 15,-17 0 25-15,0 0-25 0,18-11 26 0,-4-4-26 16,-14 15 19-16,0 0-19 0,14-17 20 0,1 6-20 15,-15 11 18-15,0 0-18 0,14-12 18 0,-14 12-18 16,0 0 23-16,0 0-23 0,9-14 23 0,-9 14-23 0,0 0 29 16,0 0-29-16,11 3 29 0,-11-3-29 0,0 0 31 15,0 0-31-15,12 17 31 0,-9-9-31 0,-3-8 35 16,0 0-35-16,6 12 35 0,2 5-35 0,-8-17 34 16,0 0-34-16,9 12 34 0,-9-12-34 0,0 0 33 0,0 0-33 15,20 11 34-15,6-22-34 0,-26 11 33 0,0 0-33 16,35-6 33-16,-12 0-33 0,-23 6 32 0,0 0-32 15,23 0 33-15,-9 3-33 0,-14-3 27 0,0 0-27 16,15 6 27-16,-1-3-27 0,-14-3 30 0,0 0-30 16,20 11 31-16,-2 1-31 0,-18-12 31 0,0 0-31 15,17 11 32-15,0-2-32 0,-17-9 31 0,0 0-31 0,15 11 32 16,8-8-32-16,-23-3 19 0,0 0-19 0,23 0 20 16,6-3-20-16,-29 3 10 0,0 0-10 0,32-8 11 15,-1 5-11-15,-31 3 3 0,0 0-3 0,26-3 3 16,-3-6-3-16,-3 1-1393 0</inkml:trace>
  <inkml:trace contextRef="#ctx0" brushRef="#br0" timeOffset="190892.69">26832 14664 987 0,'0'0'0'0,"0"0"0"0,0 0 0 15,0 0 0-15,0 0 0 0,-11 14 0 0,11-14 0 16,0 0-2-16,0 0 2 0,-12 6-2 0,1 26 2 15,11-32 1-15,0 0-1 0,-15 34 2 0,4 15-2 16,11-49 6-16,0 0-6 0,-9 44 6 0,3-16-6 0,6-28 12 16,0 0-12-16,6 23 13 0,11 0-13 0,-17-23 18 15,0 0-18-15,23 21 19 0,15-4-19 0,-38-17 21 16,0 0-21-16,49 8 22 0,17-8-22 0,-66 0 28 16,0 0-28-16,61-8 28 0,-21-1-28 0,-40 9 32 0,0 0-32 15,29-8 33-15,-15-1-33 0,-14 9 36 0,0 0-36 16,9-12 36-16,-15-5-36 0,6 17 35 0,0 0-35 15,-14-29 35-15,-18-23-35 0,32 52 28 0,0 0-28 16,-29-54 29-16,9 13-29 0,20 41 24 0,0 0-24 16,-11-28 24-16,11 10-24 0,0 18 17 0,0 0-17 15,8-14 17-15,12 14-17 0,-5-6-1069 0</inkml:trace>
  <inkml:trace contextRef="#ctx0" brushRef="#br0" timeOffset="191095.72">27334 14206 1211 0,'0'0'0'0,"9"21"0"0,5 16 0 16,-14-37 1-16,0 0-1 0,15 63 1 0,-10 18-1 15,-5-81-1-15,0 0 1 0,3 101-1 0,9 28 1 16,-12-129 6-16,0 0-6 0,17 121 6 0,0-17-6 15,-17-104 11-15,0 0-11 0,26 92 12 0,15-3-12 16,-1 3-875-16</inkml:trace>
  <inkml:trace contextRef="#ctx0" brushRef="#br0" timeOffset="197699.66">1161 15507 639 0,'0'0'0'16,"0"0"40"-16,0 0-40 0,0 0 41 0,0 0-41 16,0 0 62-16,0 0-62 0,0 0 63 0,0 0-63 15,0 0 73-15,0 0-73 0,0 0 74 0,0 0-74 0,0 0 69 16,0 0-69-16,0 0 69 0,0 0-69 0,0 0 48 16,0 0-48-16,0 0 49 0,-17-60-49 0,17 60 38 15,0 0-38-15,-6-58 38 0,6-14-38 0,0 72 29 0,0 0-29 16,6-71 29-16,-1-13-29 0,-5 84 24 0,0 0-24 15,3-81 24-15,3 12-24 0,-6 69 20 0,0 0-20 16,3-63 21-16,-3 3-21 0,0 60 19 0,0 0-19 16,0-55 19-16,-3-17-19 0,3 72 18 0,0 0-18 15,0-55 18-15,0 26-18 0,0 29 19 0,0 0-19 16,0-14 20-16,0 14-20 0,0 0 20 0,0 0-20 16,-6-14 21-16,6 14-21 0,0 0 19 0,0 0-19 0,6 20 20 15,0 37-20-15,-6-57 18 0,0 0-18 0,17 81 19 16,0-3-19-16,-17-78 18 0,0 0-18 0,21 66 18 15,-4-6-18-15,-17-60 19 0,0 0-19 0,14 67 20 16,4-4-20-16,-18-63 16 0,0 0-16 0,14 55 17 16,1-27-17-16,-15-28 16 0,0 0-16 0,14 9 16 15,9-18-16-15,-23 9 14 0,0 0-14 0,26-31 14 16,12-21-14-16,-38 52 12 0,0 0-12 0,31-63 13 16,-2-7-13-16,-29 70 9 0,0 0-9 0,29-69 10 0,-12-5-10 15,-17 74 7-15,0 0-7 0,23-81 8 0,-2-3-8 16,-21 84 7-16,0 0-7 0,17-74 7 0,-3 28-7 15,-14 46 7-15,0 0-7 0,18-26 7 0,2 14-7 16,-20 12 4-16,0 0-4 0,23 23 5 0,3 41-5 16,-26-64 5-16,0 0-5 0,29 86 5 0,-6-3-5 15,-23-83 5-15,0 0-5 0,20 90 5 0,-3 5-5 0,-17-95 3 16,0 0-3-16,18 86 4 0,2 6-4 0,-20-92 2 16,0 0-2-16,17 78 2 0,-8-26-2 0,-9-52 2 15,0 0-2-15,17 17 2 0,32-29-2 0,-8 9-1425 0</inkml:trace>
  <inkml:trace contextRef="#ctx0" brushRef="#br0" timeOffset="198617.73">2445 14471 639 0,'0'0'0'16,"0"0"0"-16,0 0 0 0,0 0 44 0,0 0-44 15,0 0 44-15,0 0-44 0,0 0 46 0,0 0-46 16,-6 9 46-16,-3 20-46 0,9-29 50 0,0 0-50 16,-20 46 50-16,0 26-50 0,20-72 36 0,0 0-36 15,-23 74 37-15,6 7-37 0,17-81 27 0,0 0-27 0,-3 84 27 16,-6-12-27-16,9-72 30 0,0 0-30 0,-6 69 31 15,18-3-31-15,-12-66 28 0,0 0-28 0,17 60 28 16,12-11-28-16,-29-49 24 0,0 0-24 0,26 29 25 16,-6-6-25-16,3-6-849 0</inkml:trace>
  <inkml:trace contextRef="#ctx0" brushRef="#br0" timeOffset="199317.76">3065 14641 863 0,'0'0'0'0,"0"0"0"0,-6-20 0 16,6 20 27-16,0 0-27 0,-3-17 27 0,3 5-27 15,0 12 49-15,0 0-49 0,-14 6 50 0,-9 11-50 16,23-17 50-16,0 0-50 0,-32 26 51 0,-5 14-51 16,37-40 47-16,0 0-47 0,-29 38 48 0,9-9-48 15,20-29 42-15,0 0-42 0,-3 34 43 0,0-5-43 16,3-29 42-16,0 0-42 0,6 29 42 0,14-9-42 16,-20-20 35-16,0 0-35 0,40 14 35 0,27 1-35 0,-67-15 30 15,0 0-30-15,66 17 31 0,-3 9-31 0,-63-26 23 16,0 0-23-16,47 26 23 0,-21-3-23 0,-26-23 16 15,0 0-16-15,26 28 16 0,-15 24-16 0,-11-52 17 0,0 0-17 16,12 61 17-16,-18-1-17 0,6-60 16 0,0 0-16 16,-17 52 17-16,-21-20-17 0,38-32 14 0,0 0-14 15,-49 20 14-15,-15-26-14 0,64 6 13 0,0 0-13 16,-69-26 13-16,14-23-13 0,55 49 13 0,0 0-13 16,-40-60 13-16,20-4-13 0,20 64 12 0,0 0-12 15,-3-54 12-15,9 16-12 0,5-2-1261 0</inkml:trace>
  <inkml:trace contextRef="#ctx0" brushRef="#br0" timeOffset="199701.79">3515 14630 1199 0,'0'0'0'0,"0"0"0"0,-23-26 0 15,23 26 0-15,0 0 0 0,-17-12 1 0,-3 18-1 16,20-6 2-16,0 0-2 0,-29 23 2 0,6 20-2 16,23-43 36-16,0 0-36 0,-26 52 36 0,11 3-36 15,15-55 44-15,0 0-44 0,-8 66 44 0,2-3-44 16,6-63 46-16,0 0-46 0,6 61 46 0,5-4-46 16,-11-57 37-16,0 0-37 0,29 52 37 0,14-9-37 15,-43-43 28-15,0 0-28 0,72 29 29 0,18-18-29 16,-90-11 23-16,0 0-23 0,92-5 24 0,-2-18-24 0,-90 23 18 15,0 0-18-15,80-32 19 0,-28 0-19 0,-52 32 17 16,0 0-17-16,38-34 17 0,-27 2-17 0,-11 32 20 0,0 0-20 16,0-40 21-16,-17-9-21 0,17 49 22 0,0 0-22 15,-32-55 22-15,-20-2-22 0,52 57 23 0,0 0-23 16,-63-55 23-16,-3 17-23 0,66 38 26 0,0 0-26 16,-64-28 26-16,27 19-26 0,37 9 23 0,0 0-23 15,-21 0 23-15,10 14-23 0,11-14 8 0,0 0-8 16,-6 12 8-16,12 8-8 0,-3-3-1403 0</inkml:trace>
  <inkml:trace contextRef="#ctx0" brushRef="#br0" timeOffset="200051.81">4153 14938 919 0,'0'0'0'0,"0"0"0"0,29-12 0 16,-29 12 14-16,0 0-14 0,14-3 14 0,3 3-14 15,-17 0 22-15,0 0-22 0,18 0 23 0,25 9-23 16,-43-9 16-16,0 0-16 0,32 6 17 0,-18-6-17 16,-14 0 14-16,0 0-14 0,0 0 14 0,6 25-14 15,-6-25 13-15,0 0-13 0,-15 35 13 0,-8 14-13 0,23-49 15 16,0 0-15-16,-31 57 16 0,2 7-16 0,29-64 18 15,0 0-18-15,-20 54 19 0,8-22-19 0,12-32 30 16,0 0-30-16,0 23 30 0,0-8-30 0,0-15 35 16,0 0-35-16,17 2 35 0,21-2-35 0,-38 0 32 0,0 0-32 15,37-5 33-15,1 2-33 0,-38 3 12 0,0 0-12 16,34-15 12-16,18-2-12 0,-52 17 3 0,0 0-3 16,38-17 4-16,-15 14-4 0,0-6-970 0</inkml:trace>
  <inkml:trace contextRef="#ctx0" brushRef="#br0" timeOffset="200318.83">4441 14437 931 0,'0'0'0'0,"9"5"0"15,23 10 0-15,-32-15 7 0,0 0-7 0,43 23 8 0,-6 23-8 16,-37-46 13-16,0 0-13 0,49 60 14 0,-2 21-14 16,-47-81 58-16,0 0-58 0,37 89 59 0,-8 3-59 15,-29-92 57-15,0 0-57 0,23 98 58 0,-11 14-58 16,-12-112 44-16,0 0-44 0,5 124 44 0,1-3-44 16,-6-121 37-16,0 0-37 0,0 112 38 0,9-25-38 15,-9-87 29-15,0 0-29 0,8 60 29 0,-2-34-29 0,3 3-1010 16</inkml:trace>
  <inkml:trace contextRef="#ctx0" brushRef="#br0" timeOffset="201269.9">5497 14995 886 0,'0'0'0'0,"0"0"0"0,20 46 0 0,-20-46 25 0,0 0-25 15,26 26 26-15,-3-14-26 0,-23-12 12 0,0 0-12 16,38 2 13-16,25-4-13 0,-63 2 9 0,0 0-9 16,84 0 9-16,-12 0-9 0,-72 0 2 0,0 0-2 0,67 0 3 15,-24 0-3-15,6 2-679 0</inkml:trace>
  <inkml:trace contextRef="#ctx0" brushRef="#br0" timeOffset="201435.91">5760 15142 695 0,'0'0'0'0,"0"0"0"0,-23 29 0 16,23-29 10-16,0 0-10 0,-15 17 10 16,15-17-10-16,0 0 24 0,0 0-24 0,15 17 25 0,34-8-25 15,-49-9 35-15,0 0-35 0,72 8 35 0,12 7-35 16,-84-15 29-16,0 0-29 0,86 14 29 0,-5-5-29 16,-81-9 8-16,0 0-8 0,78 6 9 0,5-1-9 15,1-5-622-15</inkml:trace>
  <inkml:trace contextRef="#ctx0" brushRef="#br0" timeOffset="209427.52">7580 14391 583 0,'0'0'0'0,"0"0"0"0,0 0 0 0,0 0 15 16,0 0-15-16,-8 34 15 0,8-34-15 0,0 0 40 15,0 0-40-15,-6 17 41 0,3-8-41 0,3-9 57 0,0 0-57 16,-15 35 58-16,-13 31-58 0,28-66 51 0,0 0-51 15,-32 83 52-15,0 9-52 0,32-92 23 0,0 0-23 16,-37 92 23-16,-1-8-23 0,38-84 24 0,0 0-24 16,-29 78 25-16,21-6-25 0,8-72 31 0,0 0-31 15,14 60 31-15,26-14-31 0,-40-46 31 0,0 0-31 16,58 29 32-16,9-15-32 0,-67-14 32 0,0 0-32 16,75 0 33-16,-6-17-33 0,-69 17 27 0,0 0-27 15,60-26 27-15,-2-3-27 0,-58 29 25 0,0 0-25 0,40-31 26 16,-11-1-26-16,-29 32 20 0,0 0-20 0,18-26 20 15,-18 6-20-15,0 20 20 0,0 0-20 0,-15-23 21 16,-17-12-21-16,32 35 21 0,0 0-21 0,-40-25 22 16,17 16-22-16,23 9 20 0,0 0-20 0,-32 3 20 15,3 3-20-15,29-6 19 0,0 0-19 0,-31 2 19 16,10 7-19-16,21-9 16 0,0 0-16 0,0 0 16 0,-8 14-16 16,8-14 11-16,0 0-11 0,14 0 12 0,18 0-12 15,0 0-1110-15</inkml:trace>
  <inkml:trace contextRef="#ctx0" brushRef="#br0" timeOffset="209744.54">8209 14437 1099 0,'0'0'0'0,"0"0"0"0,0 23 0 0,0-23 0 15,0 0 0-15,-3 20 1 0,-3 9-1 0,6-29 6 0,0 0-6 16,-17 31 6-16,3 30-6 0,14-61 39 0,0 0-39 16,-23 66 40-16,8 0-40 0,15-66 43 0,0 0-43 15,-6 63 44-15,6-8-44 0,0-55 44 0,0 0-44 16,6 49 45-16,9-17-45 0,-15-32 38 0,0 0-38 16,26 23 38-16,17-3-38 0,-43-20 30 0,0 0-30 15,40 23 30-15,4-12-30 0,-44-11 29 0,0 0-29 0,37 3 30 16,-2-3-30-16,-35 0 24 0,0 0-24 0,31-5 25 15,-2-4-25-15,-29 9 17 0,0 0-17 0,20-9 17 16,4-5-17-16,-24 14 12 0,0 0-12 0,23-17 13 16,-6-18-13-16,3 1-1193 0</inkml:trace>
  <inkml:trace contextRef="#ctx0" brushRef="#br0" timeOffset="209928.55">8475 14583 1031 0,'0'0'0'0,"0"18"0"0,-6 22 0 15,6-40 16-15,0 0-16 0,-9 55 16 0,-5 11-16 16,14-66 24-16,0 0-24 0,-18 66 25 0,4-8-25 16,14-58 46-16,0 0-46 0,-6 57 46 0,6 4-46 15,0-61 38-15,0 0-38 0,6 54 38 0,8-13-38 16,-14-41 29-16,0 0-29 0,23 31 29 0,15-8-29 0,-38-23 22 16,0 0-22-16,46 9 23 0,12-15-23 0,-3 1-978 15</inkml:trace>
  <inkml:trace contextRef="#ctx0" brushRef="#br0" timeOffset="210597.61">9424 14301 852 0,'0'0'0'0,"0"0"0"0,-9 0 0 15,9 0 21-15,0 0-21 0,0 0 22 0,-23 0-22 16,23 0 43-16,0 0-43 0,-14-8 44 0,-7 5-44 0,21 3 40 16,0 0-40-16,-23 6 40 0,-8 14-40 0,31-20 35 15,0 0-35-15,-38 26 36 0,6 17-36 0,32-43 38 16,0 0-38-16,-17 49 39 0,3-3-39 0,14-46 39 15,0 0-39-15,-6 43 39 0,14-14-39 0,-8-29 34 0,0 0-34 16,24 23 34-16,19-9-34 0,-43-14 25 0,0 0-25 16,55-3 25-16,11-17-25 0,-66 20 15 0,0 0-15 15,72-29 16-15,-8 1-16 0,-64 28 16 0,0 0-16 16,49-32 16-16,-23 12-16 0,-26 20 17 0,0 0-17 16,11-15 18-16,-17-5-18 0,6 20 21 0,0 0-21 15,-14-17 22-15,-3 0-22 0,17 17 23 0,0 0-23 0,-23-9 23 16,-3 9-23-16,26 0 31 0,0 0-31 15,-12 9 32-15,3 14-32 0,9-23 32 0,0 0-32 0,0 31 33 16,15 18-33-16,-15-49 33 0,0 0-33 0,26 55 33 16,11 3-33-16,-37-58 30 0,0 0-30 0,38 51 30 15,-6-7-30-15,-32-44 23 0,0 0-23 0,20 37 23 16,-12-2-23-16,-8-35 9 0,0 0-9 0,0 34 9 16,-8 1-9-16,8-35 4 0,0 0-4 0,-20 31 4 15,-21 1-4-15,41-32 0 0,0 0 0 0,-52 35 0 0,6-12 0 16,46-23-1-16,0 0 1 0,-43 23 0 0,0-3 0 15,43-20-7-15,0 0 7 0,-38 17-6 0,15 3 6 16,3 0-1369-16</inkml:trace>
  <inkml:trace contextRef="#ctx0" brushRef="#br0" timeOffset="210878.62">8910 15165 964 0,'0'0'0'0,"0"0"0"0,-11 9 0 0,11-9 4 0,0 0-4 16,-12 11 4-16,12-11-4 0,0 0 3 0,0 0-3 15,0 0 4-15,55-3-4 0,-55 3 36 0,0 0-36 16,52-8 37-16,17-10-37 0,-69 18 63 0,0 0-63 16,81-14 63-16,17 2-63 0,-98 12 63 0,0 0-63 15,113-8 64-15,25-1-64 0,-138 9 85 0,0 0-85 0,130-9 85 16,-32 4-85-16,-98 5 73 0,0 0-73 15,69 0 74-15,-28 5-74 0,-41-5 46 0,0 0-46 0,28 6 46 16,-28-6-46-16,0 0 13 0,0 0-13 0,9 15 13 16,-6 2-13-16,3 0-1245 0</inkml:trace>
  <inkml:trace contextRef="#ctx0" brushRef="#br0" timeOffset="211348.66">9219 15441 908 0,'0'0'0'0,"0"0"0"0,0 18 0 16,0-18 3-16,0 0-3 0,3 20 3 0,3-6-3 16,-6-14 8-16,0 0-8 0,0 0 9 0,11 12-9 15,-11-12 32-15,0 0-32 0,0 0 32 0,12 25-32 0,-12-25 38 16,0 0-38-16,5 9 38 0,-5-9-38 0,0 0 40 15,0 0-40-15,24 6 41 0,-16 0-41 0,-8-6 33 16,0 0-33-16,15 0 33 0,-1-6-33 0,-14 6 29 0,0 0-29 16,29-6 30-16,17-8-30 0,-46 14 24 0,0 0-24 15,46-18 25-15,-5 4-25 0,-41 14 21 0,0 0-21 16,28-9 22-16,-7 7-22 0,-21 2 19 0,0 0-19 16,28 2 19-16,-7 7-19 0,-21-9 30 0,0 0-30 15,23 6 30-15,-15 2-30 0,-8-8 34 0,0 0-34 16,6 15 35-16,-6-15-35 0,0 0 34 0,0 0-34 15,9 17 35-15,-6-2-35 0,-3-15 31 0,0 0-31 0,5 14 32 16,1-5-32-16,-6-9 28 0,0 0-28 0,12 5 29 16,11-5-29-16,-23 0 26 0,0 0-26 0,29 0 27 15,-6 0-27-15,-23 0 21 0,0 0-21 0,20 0 21 16,-3 0-21-16,-17 0 19 0,0 0-19 0,12 0 19 16,8 20-19-16,-20-20 15 0,0 0-15 0,20 21 16 15,-11-4-16-15,-9-17 11 0,0 0-11 0,0 0 12 16,17 14-12-16,-17-14 9 0,0 0-9 0,15 0 9 15,8-3-9-15,-23 3 8 0,0 0-8 0,37-8 8 0,15-10-8 16,-3 1-1400-16</inkml:trace>
  <inkml:trace contextRef="#ctx0" brushRef="#br0" timeOffset="211648.68">10113 15450 1267 0,'0'0'0'0,"0"0"0"0,-8 0 0 0,8 0 17 15,0 0-17-15,0 0 17 0,-26 17-17 0,26-17 40 16,0 0-40-16,-6 26 40 0,0 6-40 0,6-32 31 0,0 0-31 16,-9 37 32-16,4-11-32 0,5-26 13 0,0 0-13 15,0 23 14-15,5-9-14 0,-5-14 8 0,0 0-8 16,21 15 9-16,36-4-9 0,-57-11 4 0,0 0-4 16,61 6 4-16,0-9-4 0,-61 3 2 0,0 0-2 15,54-6 2-15,-7-2-2 0,-47 8 1 0,0 0-1 16,37-3 1-16,-20 0-1 0,-17 3 0 0,0 0 0 15,0 0 1-15,9-26-1 0,-9 26 0 0,0 0 0 0,-17-26 0 16,-29-11 0-16,46 37 0 0,0 0 0 0,-55-49 0 16,-12 9 0-16,67 40 0 0,0 0 0 0,-63-38 1 15,25 12-1-15,38 26 0 0,0 0 0 0,-23-17 0 16,6 6 0-16,0 2-1068 0</inkml:trace>
  <inkml:trace contextRef="#ctx0" brushRef="#br0" timeOffset="211896.68">10604 14799 1222 0,'0'0'0'0,"0"0"0"0,14 26 0 16,-14-26 19-16,0 0-19 0,17 35 20 0,1 17-20 0,-18-52 29 15,0 0-29-15,20 63 30 0,-3 9-30 0,-17-72 84 16,0 0-84-16,20 95 85 0,-5 23-85 0,-15-118 63 0,0 0-63 16,9 115 64-16,-4-11-64 0,-5-104 52 0,0 0-52 15,18 83 53-15,11-11-53 0,-6-3-1231 0</inkml:trace>
  <inkml:trace contextRef="#ctx0" brushRef="#br0" timeOffset="214081.84">12920 16463 550 0,'0'0'0'0,"0"0"0"16,0 0 0-16,0 0 19 0,0 0-19 0,12 32 20 16,-12-32-20-16,0 0 68 0,0 0-68 0,0 0 68 0,0 0-68 15,0 0 88-15,0 0-88 0,0 0 88 0,0 0-88 16,0 0 73-16,0 0-73 0,0 0 73 0,0 0-73 16,0 0 49-16,0 0-49 0,0 0 50 0,0 14-50 15,0-14 38-15,0 0-38 0,0 20 39 0,0 21-39 16,0-41 35-16,0 0-35 0,0 54 35 0,0 10-35 15,0-64 27-15,0 0-27 0,0 66 28 0,3 14-28 16,-3-80 25-16,0 0-25 0,6 72 26 0,-6-26-26 16,0-46 22-16,0 0-22 0,5 35 23 0,1-15-23 0,-6-20 20 15,0 0-20-15,0 0 20 0,9 12-20 0,-9-12 16 16,0 0-16-16,8-21 17 0,13-22-17 0,-21 43 14 16,0 0-14-16,17-63 14 0,6-15-14 0,-23 78 12 0,0 0-12 15,20-72 12-15,12 20-12 0,-32 52 9 0,0 0-9 16,23-34 10-16,0 8-10 0,-23 26 10 0,0 0-10 15,17-20 10-15,-8 8-10 0,-9 12 10 0,0 0-10 16,0 0 10-16,20-11-10 0,-20 11 11 0,0 0-11 16,18 3 11-16,-1 3-11 0,-17-6 10 0,0 0-10 15,17 14 11-15,9 23-11 0,-26-37 8 0,0 0-8 0,29 38 9 16,-15-9-9-16,-14-29 8 0,0 0-8 0,12 37 8 16,0 15-8-16,-12-52 8 0,0 0-8 0,8 40 8 15,-2-20-8-15,-6-20 11 0,0 0-11 0,17 0 11 16,15-37-11-16,-32 37 12 0,0 0-12 0,43-43 13 15,-14 5-13-15,-29 38 10 0,0 0-10 0,26-31 10 16,-3 10-10-16,-23 21 8 0,0 0-8 0,12-11 9 16,5 11-9-16,-17 0 6 0,0 0-6 0,9 8 7 15,8 13-7-15,-17-21 5 0,0 0-5 0,17 49 5 0,-2 17-5 16,-15-66 4-16,0 0-4 0,11 75 4 0,-2-3-4 16,-9-72 3-16,0 0-3 0,9 51 4 0,-4-22-4 15,-5-29 2-15,0 0-2 0,18 9 2 0,2-15-2 16,-20 6 0-16,0 0 0 0,40-17 1 0,12-24-1 15,3 4-1326-15</inkml:trace>
  <inkml:trace contextRef="#ctx0" brushRef="#br0" timeOffset="214532.87">14124 16325 483 0,'0'0'0'0,"0"0"0"0,8 34 0 16,-8-34 2-16,0 0-2 0,6 15 3 0,-6-15-3 16,0 0 2-16,0 0-2 0,-12 11 3 0,4-5-3 15,8-6 24-15,0 0-24 0,-18 15 25 0,-19 13-25 16,37-28 37-16,0 0-37 0,-38 43 38 0,7 12-38 15,31-55 38-15,0 0-38 0,-32 75 38 0,0 26-38 16,32-101 41-16,0 0-41 0,-23 103 41 0,9 7-41 16,14-110 37-16,0 0-37 0,0 86 38 0,14-23-38 15,-14-63 22-15,0 0-22 0,23 41 22 0,12-15-22 0,-35-26 21 16,0 0-21-16,34 14 22 0,-5-8-22 0,0 0-643 16</inkml:trace>
  <inkml:trace contextRef="#ctx0" brushRef="#br0" timeOffset="-214409.82">14527 16420 729 0,'0'0'0'0,"0"0"0"0,-20 20 0 16,20-20-2-16,0 0 2 0,-8 17-1 0,-10-5 1 16,18-12-10-16,0 0 10 0,-11 11-10 0,-7 4 10 0,18-15 0 15,0 0 0-15,-23 20 1 0,0-3-1 0,23-17 9 16,0 0-9-16,-23 23 9 0,17 0-9 0,6-23 23 16,0 0-23-16,-5 20 24 0,16 1-24 0,-11-21 32 0,0 0-32 15,12 28 33-15,22 10-33 0,-34-38 28 0,0 0-28 16,46 40 29-16,9 12-29 0,-55-52 19 0,0 0-19 15,61 55 20-15,-1-1-20 0,-60-54 16 0,0 0-16 16,38 52 16-16,-1-9-16 0,-37-43 14 0,0 0-14 16,24 43 15-16,-24-11-15 0,0-32 11 0,0 0-11 15,-15 29 11-15,-22 8-11 0,37-37 10 0,0 0-10 16,-47 29 10-16,-13-6-10 0,60-23 11 0,0 0-11 16,-61 12 11-16,12-7-11 0,49-5 10 0,0 0-10 0,-37-3 11 15,-1-11-11-15,38 14 10 0,0 0-10 0,-23-23 10 16,3-3-10-16,20 26 8 0,0 0-8 0,0-37 8 15,20-15-8-15,3 3-777 0</inkml:trace>
  <inkml:trace contextRef="#ctx0" brushRef="#br0" timeOffset="-213979.79">15018 16501 875 0,'0'0'0'0,"0"0"0"0,-12 14 0 0,12-14 9 16,0 0-9-16,-11 11 9 0,11 1-9 0,0-12 16 16,0 0-16-16,-9 17 16 0,-14 18-16 0,23-35 27 15,0 0-27-15,-29 46 27 0,-3 11-27 0,32-57 27 16,0 0-27-16,-23 67 28 0,18 13-28 0,5-80 24 0,0 0-24 15,-6 78 24-15,12-15-24 0,-6-63 21 0,0 0-21 16,17 49 22-16,18-9-22 0,-35-40 20 0,0 0-20 16,46 15 20-16,14-12-20 0,-60-3 16 0,0 0-16 15,58-12 17-15,14-11-17 0,-72 23 16 0,0 0-16 16,69-34 16-16,-14-18-16 0,-55 52 12 0,0 0-12 16,41-61 12-16,-27-8-12 0,-14 69 14 0,0 0-14 0,-6-69 14 15,-20 9-14-15,26 60 18 0,0 0-18 0,-40-52 19 16,-9 12-19-16,49 40 18 0,0 0-18 0,-49-29 19 15,11 14-19-15,38 15 22 0,0 0-22 0,-31-8 23 16,10 5-23-16,21 3 15 0,0 0-15 0,-17 3 15 16,17-3-15-16,0 0 8 0,0 0-8 0,-9 20 8 15,24 6-8-15,2 0-1026 0</inkml:trace>
  <inkml:trace contextRef="#ctx0" brushRef="#br0" timeOffset="-213673.76">15546 16886 763 0,'0'0'0'0,"0"0"0"0,32 3 0 15,-32-3 24-15,0 0-24 0,23 6 25 0,-9-6-25 0,-14 0 34 16,0 0-34-16,15 6 35 0,-4-1-35 0,-11-5 19 16,0 0-19-16,14 9 19 0,-2 5-19 0,-12-14 6 15,0 0-6-15,12 18 7 0,-7 2-7 0,-5-20 3 16,0 0-3-16,0 26 4 0,0 0-4 0,0-26 3 0,0 0-3 15,-17 34 4-15,-6 6-4 0,23-40 6 0,0 0-6 16,-26 38 6-16,9-12-6 0,17-26 9 0,0 0-9 16,-9 20 10-16,3-6-10 0,6-14 13 0,0 0-13 15,0 0 14-15,-3 15-14 0,3-15 17 0,0 0-17 16,0 0 17-16,41 3-17 0,-41-3 17 0,0 0-17 16,40 0 18-16,1 0-18 0,-41 0 12 0,0 0-12 15,49 0 12-15,2 3-12 0,-51-3 9 0,0 0-9 16,47 5 9-16,-16 4-9 0,-2-6-777 0</inkml:trace>
  <inkml:trace contextRef="#ctx0" brushRef="#br0" timeOffset="-213410.75">15855 16293 942 0,'0'0'0'0,"0"0"0"0,5 38 0 16,-5-38 9-16,0 0-9 0,15 31 10 0,8 7-10 16,-23-38 32-16,0 0-32 0,37 34 32 0,21 12-32 15,-58-46 31-15,0 0-31 0,66 58 31 0,4 14-31 16,-70-72 41-16,0 0-41 0,52 89 42 0,-6 23-42 16,-46-112 34-16,0 0-34 0,23 116 34 0,-9-19-34 0,-14-97 13 15,0 0-13-15,-6 87 13 0,-8-12-13 0,14-75 6 16,0 0-6-16,-17 63 7 0,2-14-7 0,1 3-898 15</inkml:trace>
  <inkml:trace contextRef="#ctx0" brushRef="#br0" timeOffset="-211927.61">16939 16852 561 0,'0'0'0'0,"23"3"0"0,15 8 0 16,-38-11-6-16,0 0 6 0,46 9-6 0,-17-6 6 15,-29-3-31-15,0 0 31 0,23-3-31 0,12-3 31 16,-9 0-306-16</inkml:trace>
  <inkml:trace contextRef="#ctx0" brushRef="#br0" timeOffset="-211727.6">16919 16998 662 0,'0'0'0'15,"0"0"0"-15,0 21 0 0,0-21 3 0,0 0-3 16,3 8 3-16,9-5-3 0,-12-3 22 0,0 0-22 15,28 0 23-15,33-3-23 0,-61 3 37 0,0 0-37 16,63-8 37-16,-5-4-37 0,-58 12 26 0,0 0-26 0,64-14 26 16,-1-1-26-16,-63 15 20 0,0 0-20 0,58-17 21 15,-21 3-21-15,-5-1-600 0</inkml:trace>
  <inkml:trace contextRef="#ctx0" brushRef="#br0" timeOffset="-210509.54">17952 16647 348 0,'0'0'0'0,"0"0"0"0,0 0 0 15,0 0 6-15,0 0-6 0,0 0 7 0,0 0-7 16,0 0 31-16,0 0-31 0,12 29 31 0,-12-29-31 0,0 0 49 16,0 0-49-16,8 12 49 0,-5 2-49 0,-3-14 57 15,0 0-57-15,0 29 58 0,-3 25-58 0,3-54 37 16,0 0-37-16,-6 58 38 0,4-9-38 0,2-49 32 0,0 0-32 16,-6 37 32-16,3-5-32 0,3-32 28 0,0 0-28 15,0 26 29-15,0-15-29 0,0-11 26 0,0 0-26 16,0 0 26-16,0 15-26 0,0-15 25 0,0 0-25 15,0 0 25-15,17-32-25 0,-17 32 24 0,0 0-24 16,23-37 25-16,6-24-25 0,-29 61 24 0,0 0-24 16,32-57 25-16,0 16-25 0,-32 41 19 0,0 0-19 0,26-25 20 15,2 13-20-15,-28 12 22 0,0 0-22 0,32 12 23 16,6 16-23-16,-38-28 21 0,0 0-21 0,34 46 21 16,-11 12-21-16,-23-58 21 0,0 0-21 0,15 52 22 15,2-9-22-15,-17-43 22 0,0 0-22 0,20 32 23 16,9-6-23-16,-29-26 20 0,0 0-20 0,32 11 21 15,17-2-21-15,-49-9 15 0,0 0-15 0,37-9 16 16,1-5-16-16,-3-4-929 0</inkml:trace>
  <inkml:trace contextRef="#ctx0" brushRef="#br0" timeOffset="-210025.49">18867 16293 628 0,'0'0'0'0,"0"0"0"16,0 0 0-16,0 0 49 0,0 0-49 0,-12 3 50 16,3 9-50-16,9-12 34 0,0 0-34 0,-17 23 34 0,-6 17-34 15,23-40 27-15,0 0-27 0,-29 52 27 0,6 5-27 16,23-57 20-16,0 0-20 0,-17 72 21 0,2 15-21 16,15-87 16-16,0 0-16 0,-8 92 17 0,11 14-17 15,-3-106 18-15,0 0-18 0,8 92 18 0,15-34-18 16,-23-58 17-16,0 0-17 0,29 40 18 0,14-5-18 15,-43-35 15-15,0 0-15 0,49 20 16 0,6-23-16 16,3 0-709-16</inkml:trace>
  <inkml:trace contextRef="#ctx0" brushRef="#br0" timeOffset="-209525.46">19337 16325 281 0,'0'0'0'0,"0"0"0"15,0 23 0-15,0-23 7 0,0 0-7 0,0 14 7 16,0-14-7-16,0 0 19 0,0 0-19 0,0 15 19 16,0-15-19-16,0 0 20 0,0 0-20 0,-3 11 21 0,-3 4-21 15,6-15 32-15,0 0-32 0,-9 20 33 16,-11 0-33-16,20-20 45 0,0 0-45 0,-11 23 45 0,-4-3-45 16,15-20 58-16,0 0-58 0,-11 29 59 0,11 3-59 15,0-32 59-15,0 0-59 0,6 34 59 0,14 1-59 16,-20-35 51-16,0 0-51 0,23 31 51 0,9-5-51 15,-32-26 46-15,0 0-46 0,37 26 46 0,9 0-46 16,-46-26 37-16,0 0-37 0,41 26 37 0,-18 0-37 16,-23-26 31-16,0 0-31 0,14 34 32 0,-5 7-32 0,-9-41 25 15,0 0-25-15,6 40 26 0,-18-5-26 0,12-35 29 16,0 0-29-16,-12 31 30 0,-11 4-30 0,23-35 27 16,0 0-27-16,-28 26 28 0,-10 2-28 0,38-28 29 15,0 0-29-15,-46 18 29 0,-15-13-29 0,61-5 30 0,0 0-30 16,-49-14 31-16,20 3-31 0,29 11 25 0,0 0-25 15,-11-35 26-15,8-25-26 0,-3-4-1013 0</inkml:trace>
  <inkml:trace contextRef="#ctx0" brushRef="#br0" timeOffset="-209158.43">19715 16420 975 0,'0'0'0'0,"0"0"0"16,-20 17 0-16,20-17 9 0,0 0-9 0,-18 20 9 16,4-2-9-16,14-18 19 0,0 0-19 0,-15 26 20 0,-16 20-20 15,31-46 19-15,0 0-19 0,-23 60 20 0,-3 15-20 16,26-75 12-16,0 0-12 0,-12 83 13 0,6 15-13 16,6-98 10-16,0 0-10 0,6 84 10 0,6-33-10 15,-12-51 8-15,0 0-8 0,34 41 8 0,27-10-8 16,-61-31 7-16,0 0-7 0,72 12 8 0,17-12-8 15,-89 0 6-15,0 0-6 0,78-20 7 0,-11-12-7 16,-67 32 5-16,0 0-5 0,46-43 5 0,-20-15-5 16,-26 58 8-16,0 0-8 0,14-66 8 0,-11-12-8 0,-3 78 14 15,0 0-14-15,-6-71 15 0,-14 13-15 0,20 58 21 16,0 0-21-16,-29-58 21 0,-20 15-21 0,49 43 25 16,0 0-25-16,-46-29 26 0,0 18-26 15,46 11 26-15,0 0-26 0,-23-9 26 0,-3 12-26 0,26-3 21 0,0 0-21 16,-12 9 21-16,4 2-21 0,2 1-992 0</inkml:trace>
  <inkml:trace contextRef="#ctx0" brushRef="#br0" timeOffset="-208774.4">20162 17056 875 0,'0'0'0'0,"0"0"0"16,17-11 0-16,-17 11 0 0,0 0 0 0,20-6 1 0,-5 6-1 16,-15 0 0-16,0 0 0 0,14-3 0 0,12-6 0 15,-26 9 7-15,0 0-7 0,29-8 8 0,-3 2-8 16,-26 6 12-16,0 0-12 0,17 6 13 0,-5-6-13 15,-12 0 15-15,0 0-15 0,0 0 15 0,6 17-15 16,-6-17 17-16,0 0-17 0,-9 20 17 0,-5 12-17 16,14-32 17-16,0 0-17 0,-23 34 17 0,8-5-17 0,15-29 19 15,0 0-19-15,-17 23 19 0,17-3-19 0,0-20 20 16,0 0-20-16,0 15 20 0,0-4-20 0,0-11 19 16,0 0-19-16,17 6 20 0,6-6-20 0,-23 0 16 15,0 0-16-15,38 0 17 0,11 0-17 0,-49 0 12 0,0 0-12 16,43-6 13-16,-5 3-13 0,-38 3 3 0,0 0-3 15,23-5 4-15,0-1-4 0,-9 0-837 0</inkml:trace>
  <inkml:trace contextRef="#ctx0" brushRef="#br0" timeOffset="-208507.38">20474 16420 852 0,'0'0'0'0,"0"0"0"16,11-3 0-16,-11 3 3 0,0 0-3 0,20-3 4 16,6 6-4-16,-26-3 9 0,0 0-9 0,41 9 10 15,28 8-10-15,-69-17 20 0,0 0-20 0,69 32 20 16,-11 14-20-16,-58-46 33 0,0 0-33 0,49 63 34 0,-15 18-34 16,-34-81 44-16,0 0-44 0,24 95 44 0,-16 14-44 15,-8-109 48-15,0 0-48 0,-6 106 48 0,1-25-48 16,5-81 39-16,0 0-39 0,-9 72 40 0,3-26-40 15,6-46 22-15,0 0-22 0,0 29 23 0,3-6-23 16,-3-23 19-16,0 0-19 0,0 0 20 0,23 0-20 16,0 0-939-16</inkml:trace>
  <inkml:trace contextRef="#ctx0" brushRef="#br0" timeOffset="-208274.37">21238 16725 1300 0,'0'0'0'16,"0"0"0"-16,0 0 0 0,0 0 16 0,0 0-16 15,12 0 17-15,-12 0-17 0,0 0 33 0,0 0-33 0,0 0 34 16,0 0-34-16,0 0-6 0,0 0 6 0,20 0-5 15,-6 0 5-15,4 0-982 0</inkml:trace>
  <inkml:trace contextRef="#ctx0" brushRef="#br0" timeOffset="-206939.27">22709 16339 863 0,'0'0'0'0,"0"0"0"0,-23 29 0 15,23-29-20-15,0 0 20 0,-17 29-19 0,-15 8 19 16,32-37-2-16,0 0 2 0,-29 52-1 0,-2 23 1 16,31-75 0-16,0 0 0 0,-20 98 0 0,2 23 0 15,18-121 6-15,0 0-6 0,-11 115 6 0,8-17-6 16,3-98 21-16,0 0-21 0,8 72 22 0,16-23-22 0,-24-49 29 16,0 0-29-16,37 37 30 0,18-8-30 15,5 5-642-15</inkml:trace>
  <inkml:trace contextRef="#ctx0" brushRef="#br0" timeOffset="-206305.22">23122 16463 628 0,'0'0'0'0,"0"0"0"0,-14 0 0 0,14 0 31 16,0 0-31-16,0 0 31 0,0 0-31 0,0 0 60 15,0 0-60-15,-9 6 61 0,-3 8-61 0,12-14 29 16,0 0-29-16,-11 26 30 0,-12 12-30 0,23-38 18 0,0 0-18 16,-23 40 19-16,11-3-19 0,12-37 17 0,0 0-17 15,-3 35 17-15,-3-4-17 0,6-31 13 0,0 0-13 16,9 32 14-16,14 14-14 0,-23-46 14 0,0 0-14 16,23 43 14-16,-8-17-14 0,-15-26 14 0,0 0-14 15,23 29 15-15,11 9-15 0,-34-38 13 0,0 0-13 16,35 37 13-16,-9-5-13 0,-26-32 10 0,0 0-10 15,20 28 10-15,-8 1-10 0,-12-29 8 0,0 0-8 0,8 20 8 16,-13 0-8-16,5-20 10 0,0 0-10 0,-3 15 11 16,-9 2-11-16,12-17 11 0,0 0-11 0,-11 20 12 15,-7-5-12-15,18-15 17 0,0 0-17 0,-14 11 17 16,-9-5-17-16,23-6 19 0,0 0-19 0,-20 0 20 16,-3-6-20-16,23 6 17 0,0 0-17 0,-24-11 17 15,10-12-17-15,5 0-869 0</inkml:trace>
  <inkml:trace contextRef="#ctx0" brushRef="#br0" timeOffset="-205788.18">23494 16567 785 0,'0'0'0'15,"0"0"0"-15,-8 8 0 0,8-8-2 0,0 0 2 16,-12 9-2-16,-5 3 2 0,17-12 4 0,0 0-4 0,-21 14 5 16,-2 18-5-16,23-32 26 0,0 0-26 0,-23 46 26 15,0 17-26-15,23-63 32 0,0 0-32 0,-8 75 32 16,8 5-32-16,0-80 38 0,0 0-38 0,17 72 39 16,20-17-39-16,-37-55 31 0,0 0-31 0,44 43 32 15,22-17-32-15,-66-26 26 0,0 0-26 0,69 15 26 16,0-4-26-16,-69-11 20 0,0 0-20 0,61 3 20 15,-3-3-20-15,-58 0 20 0,0 0-20 0,46-6 20 0,-14-2-20 16,-32 8 25-16,0 0-25 0,20-18 26 0,-3-11-26 16,-17 29 21-16,0 0-21 0,0-46 21 0,-14-17-21 15,14 63 22-15,0 0-22 0,-20-78 22 0,-6-11-22 16,26 89 27-16,0 0-27 0,-35-80 27 0,6 33-27 16,29 47 26-16,0 0-26 0,-20-28 27 0,3 13-27 15,17 15 21-15,0 0-21 0,-15 6 22 0,-5 20-22 16,20-26 10-16,0 0-10 0,-14 29 10 0,11-6-10 15,0-3-1054-15</inkml:trace>
  <inkml:trace contextRef="#ctx0" brushRef="#br0" timeOffset="-205138.14">24187 17045 494 0,'0'0'0'0,"0"0"0"0,17 8 0 0,-17-8-2 16,0 0 2-16,11 3-1 0,-11-3 1 0,0 0-3 15,0 0 3-15,24-11-2 0,-7 2 2 0,-17 9 0 0,0 0 0 16,20-9 0-16,3 1 0 0,-23 8 3 0,0 0-3 16,20-15 4-16,0 4-4 0,-20 11 25 0,0 0-25 15,15-3 26-15,-15 3-26 0,0 0 54 0,0 0-54 16,9 6 55-16,-9-6-55 0,0 0 60 0,0 0-60 15,8 14 61-15,-16 9-61 0,8-23 52 0,0 0-52 16,-9 32 53-16,-6 8-53 0,15-40 47 0,0 0-47 0,-28 43 47 16,-7 3-47-16,35-46 40 0,0 0-40 0,-26 41 40 15,3-10-40-15,23-31 28 0,0 0-28 0,-3 17 28 16,3-5-28-16,0-12 21 0,0 0-21 0,17 6 21 16,15-3-21-16,-32-3 16 0,0 0-16 0,41-3 17 15,2-6-17-15,-43 9 12 0,0 0-12 0,43-9 12 16,-14 4-12-16,-29 5 6 0,0 0-6 0,23 0 6 15,-6 0-6-15,-17 0 2 0,0 0-2 0,15 0 3 16,8 5-3-16,-9 1-859 0</inkml:trace>
  <inkml:trace contextRef="#ctx0" brushRef="#br0" timeOffset="-203303">21685 17056 718 0,'0'0'0'0,"0"0"0"16,0-11 0-16,0 11-16 0,0 0 16 0,0 0-15 16,0 0 15-16,0 0-48 0,0 0 48 0,0 0-47 15,-8-12 47-15,8 12 3 0,0 0-3 0,0-14 3 16,0-7-3-16,0 21 33 0,0 0-33 0,0-31 34 15,2-21-34-15,-2 52 69 0,0 0-69 0,6-66 70 16,0-3-70-16,-6 69 65 0,0 0-65 0,6-69 66 16,2 2-66-16,-8 67 47 0,0 0-47 0,12-51 47 15,-9 16-47-15,-3 35 39 0,0 0-39 0,0-26 40 0,0 9-40 16,0 17 35-16,0 0-35 0,0-14 35 0,0-1-35 16,0 15 33-16,0 0-33 0,0 0 33 0,0-14-33 15,0 14 30-15,0 0-30 0,0 0 30 0,0 0-30 16,0 0 30-16,0 0-30 0,0 34 31 0,9 30-31 15,-9-64 28-15,0 0-28 0,2 86 28 0,4 0-28 16,-6-86 24-16,0 0-24 0,6 84 24 0,3-18-24 16,-9-66 21-16,0 0-21 0,11 46 22 0,1-17-22 0,-12-29 17 15,0 0-17-15,8 6 17 0,7-9-17 0,-15 3 20 16,0 0-20-16,26-29 21 0,17-34-21 0,-43 63 19 16,0 0-19-16,46-78 20 0,-5-3-20 0,-41 81 16 15,0 0-16-15,43-72 17 0,-14 9-17 0,-29 63 16 0,0 0-16 16,29-46 17-16,-15 23-17 0,-14 23 18 0,0 0-18 15,11-12 18-15,7 18-18 0,-18-6 19 0,0 0-19 16,23 23 20-16,6 26-20 0,-29-49 28 0,0 0-28 16,31 66 29-16,-7 12-29 0,-24-78 28 0,0 0-28 15,23 86 28-15,-6-14-28 0,-17-72 20 0,0 0-20 16,20 58 20-16,-5-18-20 0,-15-40 14 0,0 0-14 16,11 23 15-16,4-8-15 0,-15-15 9 0,0 0-9 0,14 0 9 15,3-9-9-15,3 3-1416 0</inkml:trace>
  <inkml:trace contextRef="#ctx0" brushRef="#br0" timeOffset="-202682.95">24619 16308 931 0,'0'0'0'0,"0"0"0"0,18 11 0 15,-18-11 22-15,0 0-22 0,31 29 23 0,39 29-23 16,-70-58 47-16,0 0-47 0,75 77 47 0,-3 24-47 16,-72-101 46-16,0 0-46 0,52 115 46 0,-3 9-46 15,-49-124 32-15,0 0-32 0,34 124 32 0,-19-21-32 0,-15-103 25 16,0 0-25-16,8 98 25 0,-16-3-25 0,8-95 19 16,0 0-19-16,-20 78 20 0,2-15-20 0,18-63 13 15,0 0-13-15,-14 43 14 0,5-22-14 0,1 2-947 0</inkml:trace>
  <inkml:trace contextRef="#ctx0" brushRef="#br0" timeOffset="-202398.93">25410 16748 1065 0,'0'0'0'0,"0"0"0"16,29-6 0-16,-29 6 21 0,0 0-21 0,26-8 22 16,3 5-22-16,-29 3 53 0,0 0-53 0,37-6 54 0,12-3-54 15,-49 9 61-15,0 0-61 0,52-5 62 0,-6 2-62 16,-46 3 42-16,0 0-42 0,41 3 42 0,-16 2-42 15,-25-5 14-15,0 0-14 0,26 9 15 0,-26-9-15 16,0 0-1029-16</inkml:trace>
  <inkml:trace contextRef="#ctx0" brushRef="#br0" timeOffset="-202249.92">25514 17010 1132 0,'0'0'0'0,"0"0"0"0,29 9 0 0,-29-9 7 15,0 0-7-15,28 11 8 0,-2-8-8 0,-26-3 20 0,0 0-20 16,41 0 21-16,22-6-21 0,-63 6 16 0,0 0-16 15,61-8 17-15,-6 8-17 0,-55 0 11 0,0 0-11 16,46-12 12-16,-9-2-12 0,1-4-873 0</inkml:trace>
  <inkml:trace contextRef="#ctx0" brushRef="#br0" timeOffset="-193076.25">26062 16521 651 0,'0'0'0'0,"0"0"0"15,0 0 0-15,0 0 19 0,0 0-19 0,0 40 20 16,0-40-20-16,0 0 48 0,0 0-48 0,0 0 49 15,0 0-49-15,0 0 52 0,0 0-52 0,14-6 53 16,1-8-53-16,-15 14 38 0,0 0-38 0,20-23 38 0,15-12-38 16,-35 35 26-16,0 0-26 0,31-40 26 0,1 3-26 15,-32 37 20-15,0 0-20 0,26-35 20 0,-9 9-20 16,-17 26 15-16,0 0-15 0,12-14 16 0,-12 14-16 16,0 0 17-16,0 0-17 0,14-6 17 0,-14 6-17 15,0 0 21-15,0 0-21 0,12 29 21 0,-4 17-21 16,-8-46 22-16,0 0-22 0,0 57 23 0,-8 7-23 15,8-64 21-15,0 0-21 0,-15 75 21 0,-2 22-21 16,17-97 19-16,0 0-19 0,-12 107 20 0,1 8-20 0,11-115 25 16,0 0-25-16,-6 98 26 0,-2-29-26 0,8-69 28 15,0 0-28-15,-3 46 28 0,3-20-28 0,0-26 24 16,0 0-24-16,3 11 25 0,14-11-25 0,-17 0 17 0,0 0-17 16,29-17 18-16,17-14-18 0,-3-1-1053 0</inkml:trace>
  <inkml:trace contextRef="#ctx0" brushRef="#br0" timeOffset="-192742.22">26512 16362 875 0,'0'0'0'0,"0"0"0"16,11 35 0-16,-11-35 7 0,0 0-7 0,12 20 8 15,0-11-8-15,-12-9 12 0,0 0-12 0,14 0 12 16,18 3-12-16,-32-3 18 0,0 0-18 0,31 2 19 15,7 4-19-15,-38-6 16 0,0 0-16 0,37 12 17 16,-2-4-17-16,-35-8 14 0,0 0-14 0,26 15 14 0,-3-1-14 16,-23-14 14-16,0 0-14 0,12 29 15 0,-18 11-15 15,6-40 13-15,0 0-13 0,-9 49 13 0,-14 9-13 16,23-58 12-16,0 0-12 0,-23 63 12 0,-9 12-12 16,32-75 12-16,0 0-12 0,-29 69 13 0,15-17-13 15,14-52 11-15,0 0-11 0,-9 37 12 0,9-14-12 16,0-23 10-16,0 0-10 0,3 15 11 0,6-4-11 15,-9-11 10-15,0 0-10 0,20 6 10 0,0-6-10 16,-20 0 9-16,0 0-9 0,26-3 10 0,9 0-10 0,-35 3 5 16,0 0-5-16,35-3 5 0,-7 3-5 0,-5 0-847 15</inkml:trace>
  <inkml:trace contextRef="#ctx0" brushRef="#br0" timeOffset="-191206.09">27118 16532 987 0,'0'0'0'0,"0"0"0"16,8 20 0-16,-8-20-12 0,0 0 12 0,6 15-11 16,-3-4 11-16,-3-11 2 0,0 0-2 0,3 12 2 15,6 2-2-15,-9-14 13 0,0 0-13 0,8 12 14 0,7 5-14 16,-15-17 20-16,0 0-20 0,23 23 20 16,0-6-20-16,-23-17 28 0,0 0-28 0,32 15 28 0,5-7-28 15,-37-8 31-15,0 0-31 0,29 12 31 0,-3 2-31 16,-26-14 24-16,0 0-24 0,23 32 24 0,-9 17-24 15,-14-49 18-15,0 0-18 0,6 49 19 0,-9-9-19 16,3-40 15-16,0 0-15 0,-8 37 16 0,-10-5-16 16,18-32 11-16,0 0-11 0,-28 29 11 0,-13 0-11 15,41-29 11-15,0 0-11 0,-52 17 12 0,3-14-12 0,49-3 5 16,0 0-5-16,-37-9 5 0,16-11-5 0,4 3-933 16</inkml:trace>
  <inkml:trace contextRef="#ctx0" brushRef="#br0" timeOffset="-191040.08">27072 16463 908 0,'0'0'0'15,"0"0"0"-15,31 20 0 0,-31-20-1 0,0 0 1 16,35 18 0-16,20-13 0 0,-55-5-2 0,0 0 2 16,55 0-2-16,5-3 2 0,-60 3 0 0,0 0 0 15,46-2 1-15,1 4-1 0,-47-2 0 0,0 0 0 0,43 12 1 16,6 5-1-16,6 3-619 0</inkml:trace>
  <inkml:trace contextRef="#ctx0" brushRef="#br0" timeOffset="-190554.05">27530 16734 550 0,'0'0'0'0,"0"0"0"0,0 26 0 15,0-26 10-15,0 0-10 0,0 8 10 0,0-8-10 0,0 0 9 16,0 0-9-16,0 0 9 0,0 23-9 0,0-23 13 16,0 0-13-16,-5 20 14 0,5-11-14 0,0-9 12 15,0 0-12-15,0 0 13 0,0 0-13 0,0 0 10 16,0 0-10-16,0 0 11 0,5-23-11 0,-5 23 8 15,0 0-8-15,9-20 9 0,5-3-9 0,-14 23 7 0,0 0-7 16,24-20 7-16,-19 8-7 0,-5 12 7 0,0 0-7 16,0 0 7-16,9-11-7 0,-9 11 9 0,0 0-9 15,0 0 10-15,0 0-10 0,0 0 15 0,0 0-15 16,0 0 15-16,11 0-15 0,-11 0 22 0,0 0-22 16,0 0 23-16,6 8-23 0,-6-8 30 0,0 0-30 15,6 15 30-15,-6 11-30 0,0-26 32 0,0 0-32 0,-6 28 32 16,0-5-32-16,6-23 32 0,0 0-32 0,0 12 33 15,0-12-33-15,0 0 29 0,0 0-29 0,12 14 30 16,-12-14-30-16,0 0 25 0,0 0-25 0,12 3 25 16,-12-3-25-16,0 0 19 0,0 0-19 0,23-8 20 15,-9 8-20-15,-14 0 18 0,0 0-18 0,12 2 18 16,-12-2-18-16,0 0 11 0,0 0-11 0,8 12 12 16,-8-12-12-16,0 0 8 0,0 0-8 0,0 0 9 0,6 11-9 15,-6-11 6-15,0 0-6 0,17 9 7 0,12 8-7 16,3 1-860-16</inkml:trace>
  <inkml:trace contextRef="#ctx0" brushRef="#br0" timeOffset="-190254.02">27828 16783 1009 0,'0'0'0'0,"0"0"0"0,-12 8 0 0,12-8 0 15,0 0 0-15,0 0 0 0,-17 15 0 0,17-15 2 0,0 0-2 16,0 14 3-16,-3 9-3 0,3-23 17 0,0 0-17 15,-3 23 17-15,3-3-17 0,0-20 23 0,0 0-23 16,3 18 24-16,5-4-24 0,-8-14 28 0,0 0-28 16,15 14 28-16,8-2-28 0,-23-12 26 0,0 0-26 15,35 6 26-15,16-4-26 0,-51-2 21 0,0 0-21 16,44 0 21-16,-15-2-21 0,-29 2 14 0,0 0-14 16,17-6 15-16,3-6-15 0,-20 12 16 0,0 0-16 15,12-14 16-15,-9 0-16 0,-3 14 16 0,0 0-16 0,-12-26 16 16,-14-15-16-16,26 41 14 0,0 0-14 0,-32-37 14 15,1 8-14-15,31 29 14 0,0 0-14 0,-24-17 15 16,4 11-15-16,20 6 11 0,0 0-11 0,0 0 11 16,6-14-11-16,0-1-1003 0</inkml:trace>
  <inkml:trace contextRef="#ctx0" brushRef="#br0" timeOffset="-190039.01">28096 16351 1020 0,'0'0'0'0,"0"0"0"0,8 34 0 15,-8-34-2-15,0 0 2 0,12 32-1 0,0 0 1 16,-12-32-7-16,0 0 7 0,0 37-7 0,0 9 7 16,0-46 4-16,0 0-4 0,0 46 5 0,-6-5-5 0,6-41 18 15,0 0-18-15,0 37 18 0,11 6-18 0,-11-43 30 16,0 0-30-16,21 43 31 0,13 6-31 0,-8 0-772 15</inkml:trace>
  <inkml:trace contextRef="#ctx0" brushRef="#br0" timeOffset="-189688.98">28355 16463 1535 0,'0'0'0'0,"0"0"0"0,6 20 0 15,-6-20-2-15,0 0 2 0,6 12-2 0,-6-12 2 16,0 0 3-16,0 0-3 0,0 0 4 0,12 0-4 16,-12 0-8-16,0 0 8 0,23-9-7 0,23 0 7 0,0-2-1083 15</inkml:trace>
  <inkml:trace contextRef="#ctx0" brushRef="#br0" timeOffset="-188937.95">29160 16270 684 0,'0'0'0'16,"0"0"0"-16,0 0 0 0,0 0 43 0,0 0-43 15,0 0 44-15,0 0-44 0,0 0 73 0,0 0-73 0,-20 32 74 16,-6 5-74-16,26-37 28 0,0 0-28 0,-31 44 29 16,2-1-29-16,29-43 19 0,0 0-19 0,-23 54 20 15,2 7-20-15,21-61 15 0,0 0-15 0,-14 69 16 16,2 6-16-16,12-75 9 0,0 0-9 0,0 75 10 16,15 5-10-16,-15-80 11 0,0 0-11 0,23 66 12 15,-6-31-12-15,-17-35 11 0,0 0-11 0,32 14 11 0,26-11-11 16,-58-3 13-16,0 0-13 0,57-11 14 15,-2-15-14-15,-55 26 13 0,0 0-13 0,49-35 13 0,-17-8-13 16,-32 43 13-16,0 0-13 0,17-37 14 0,-11 11-14 16,-6 26 11-16,0 0-11 0,-9-20 11 0,-22-9-11 15,31 29 10-15,0 0-10 0,-44-17 10 0,-10 14-10 16,54 3 9-16,0 0-9 0,-47 5 9 0,16 4-9 16,31-9 4-16,0 0-4 0,-12 20 4 0,12 18-4 15,0-1-883-15</inkml:trace>
  <inkml:trace contextRef="#ctx0" brushRef="#br0" timeOffset="-188320.9">29720 16293 651 0,'0'0'0'0,"0"0"0"0,0 23 0 0,0-23 1 0,0 0-1 15,0 20 2-15,0-2-2 0,0-18 9 0,0 0-9 16,-3 17 10-16,-3 9-10 0,6-26 25 0,0 0-25 16,-11 29 25-16,-1 2-25 0,12-31 24 0,0 0-24 15,-5 29 24-15,5 3-24 0,0-32 27 0,0 0-27 16,0 26 28-16,-3-3-28 0,3-23 29 0,0 0-29 15,0 17 30-15,8 3-30 0,-8-20 39 0,0 0-39 16,6 12 40-16,14-1-40 0,-20-11 40 0,0 0-40 16,23 6 40-16,6-3-40 0,-29-3 38 0,0 0-38 0,35 0 38 15,5-6-38-15,-40 6 32 0,0 0-32 0,29-9 33 16,0-2-33-16,-29 11 26 0,0 0-26 0,26-6 27 16,0 0-27-16,0 4-869 0</inkml:trace>
  <inkml:trace contextRef="#ctx0" brushRef="#br0" timeOffset="-188187.89">29902 16449 875 0,'0'0'0'0,"-3"17"0"16,-6 12 0-16,9-29 0 0,0 0 0 0,-8 26 0 0,2-9 0 15,6-17 0-15,0 0 0 0,-3 20 0 0,0 9 0 16,3-29 4-16,0 0-4 0,-6 32 4 0,6 5-4 16,0-37 6-16,0 0-6 0,0 37 6 0,12-5-6 15,-1 3-612-15</inkml:trace>
  <inkml:trace contextRef="#ctx0" brushRef="#br0" timeOffset="-187820.87">30395 16112 695 0,'0'0'0'16,"0"0"0"-16,-3 32 0 0,3-32 13 0,0 0-13 16,-8 25 14-16,-1 4-14 0,9-29 22 0,0 0-22 0,-12 29 22 15,-2 6-22-15,14-35 38 0,0 0-38 0,-11 31 38 16,11-8-38-16,0-23 30 0,0 0-30 0,8 18 31 16,1-4-31-16,-9-14 25 0,0 0-25 0,20 14 25 15,9 1-25-15,-29-15 18 0,0 0-18 0,34 14 18 16,-10 1-18-16,-24-15 14 0,0 0-14 0,14 11 15 15,0-2-15-15,-14-9 10 0,0 0-10 0,12 8 11 0,-12-8-11 16,0 0 11-16,0 0-11 0,3 15 11 0,-3-15-11 16,0 0 12-16,0 0-12 0,-29 20 12 0,6-12-12 15,23-8 21-15,0 0-21 0,-32 6 21 0,3-6-21 16,29 0 21-16,0 0-21 0,-20-3 21 0,9 3-21 16,11 0 20-16,0 0-20 0,0 0 20 0,23-26-20 15,-3 1-847-15</inkml:trace>
  <inkml:trace contextRef="#ctx0" brushRef="#br0" timeOffset="-186702.79">30415 16112 606 0,'0'0'0'0,"0"0"0"15,12-17 0-15,-12 17 5 0,0 0-5 0,0 0 5 16,3-18-5-16,-3 18 5 0,0 0-5 0,0 0 6 16,0 0-6-16,0 0 29 0,0 0-29 0,0 0 29 0,-15-5-29 15,15 5 48-15,0 0-48 0,-11 11 49 0,-12 21-49 16,23-32 54-16,0 0-54 0,-29 37 55 0,9 1-55 16,20-38 54-16,0 0-54 0,-18 40 55 0,4 15-55 15,14-55 48-15,0 0-48 0,-17 49 49 0,14-21-49 16,3-28 47-16,0 0-47 0,6 29 48 0,2-6-48 15,-8-23 41-15,0 0-41 0,12 15 41 0,8-4-41 16,-20-11 34-16,0 0-34 0,20 9 34 0,6-9-34 0,-26 0 30 16,0 0-30-16,26-15 30 0,0-2-30 0,-26 17 25 15,0 0-25-15,23-32 25 0,-6-5-25 0,-17 37 21 0,0 0-21 16,12-40 22-16,-6-12-22 0,-6 52 22 16,0 0-22-16,3-55 22 0,0 9-22 0,-3 46 22 0,0 0-22 15,0-29 22-15,-6 15-22 0,6 14 25 0,0 0-25 16,0 0 26-16,0 0-26 0,0 0 27 0,0 0-27 15,-12 0 28-15,4 17-28 0,8-17 24 0,0 0-24 16,-12 23 25-16,0 20-25 0,12-43 19 0,0 0-19 16,-8 41 20-16,8-10-20 0,0-31 18 0,0 0-18 15,8 41 18-15,4 5-18 0,-12-46 13 0,0 0-13 0,20 46 14 16,0-12-14-16,-20-34 13 0,0 0-13 0,21 32 13 16,2 3-13-16,-23-35 8 0,0 0-8 0,23 34 9 15,-12-5-9-15,-11-29 8 0,0 0-8 0,6 26 8 16,-6-6-8-16,0-20 7 0,0 0-7 0,-11 23 8 15,-13 0-8-15,24-23 7 0,0 0-7 0,-34 14 8 16,-9-2-8-16,43-12 9 0,0 0-9 0,-47 3 10 16,-5-9-10-16,52 6 6 0,0 0-6 0,-49-14 7 0,12-7-7 15,37 21 3-15,0 0-3 0,-23-20 3 0,17 6-3 16,6 14 0-16,0 0 0 0,0 0 0 0,20-17 0 16,0-4-1416-16</inkml:trace>
  <inkml:trace contextRef="#ctx0" brushRef="#br0" timeOffset="-184884.65">31096 16008 953 0,'0'0'0'16,"0"0"0"-16,-8 20 0 0,8-20 0 0,0 0 0 15,-12 35 0-15,-5 31 0 0,17-66 1 0,0 0-1 16,-32 72 1-16,-29 20-1 0,61-92 2 0,0 0-2 16,-75 87 3-16,-17-4-3 0,92-83 31 0,0 0-31 0,-95 89 31 15,8 6-31-15,87-95 50 0,0 0-50 16,-69 95 50-16,29-14-50 0,40-81 51 0,0 0-51 0,-20 60 51 15,14-28-51-15,6-32 25 0,0 0-25 0,20 3 25 16,29-20-25-16,0-1-896 0</inkml:trace>
  <inkml:trace contextRef="#ctx0" brushRef="#br0" timeOffset="-184367.61">31027 16449 1054 0,'0'0'0'0,"0"0"0"0,-6 23 0 0,6-23 4 0,0 0-4 16,-8 23 5-16,-1 8-5 0,9-31 35 0,0 0-35 16,-14 29 36-16,2-12-36 0,12-17 44 0,0 0-44 15,-3 12 44-15,3-12-44 0,0 0 29 0,0 0-29 16,0 0 29-16,0 0-29 0,0 0 24 0,0 0-24 16,0 0 24-16,35-9-24 0,-35 9 18 0,0 0-18 0,29-14 19 15,-9 5-19-15,-20 9 15 0,0 0-15 0,8-8 16 16,-8 8-16-16,0 0 13 0,0 0-13 0,0 0 13 15,9-12-13-15,-9 12 15 0,0 0-15 0,0 0 15 16,9 12-15-16,-9-12 21 0,0 0-21 0,0 11 22 16,0 1-22-16,0-12 28 0,0 0-28 0,0 0 29 15,0 17-29-15,0-17 31 0,0 0-31 0,0 0 31 16,3 14-31-16,-3-14 29 0,0 0-29 0,0 0 29 16,11-2-29-16,-11 2 25 0,0 0-25 0,0 0 25 15,12-3-25-15,-12 3 22 0,0 0-22 0,0 0 22 0,11 11-22 16,-11-11 17-16,0 0-17 0,0 0 18 0,3 12-18 15,-3-12 14-15,0 0-14 0,6 11 15 0,-3 1-15 16,-3-12 8-16,0 0-8 0,0 0 8 0,14 8-8 16,-14-8 1-16,0 0-1 0,18 9 1 0,13 0-1 15,1-1-1326-15</inkml:trace>
  <inkml:trace contextRef="#ctx0" brushRef="#br0" timeOffset="-184083.59">31324 16509 1177 0,'0'0'0'0,"0"0"0"0,-6 15 0 0,6-15 0 0,0 0 0 16,0 0 0-16,0 11 0 0,0-11 15 0,0 0-15 16,0 0 15-16,-5 17-15 0,5-17 36 0,0 0-36 15,-6 12 36-15,-6 5-36 0,12-17 36 0,0 0-36 16,-5 17 37-16,-1-5-37 0,6-12 39 0,0 0-39 16,11 17 40-16,-5-2-40 0,-6-15 34 0,0 0-34 15,17 14 34-15,-2-8-34 0,-15-6 28 0,0 0-28 16,23 3 28-16,3-6-28 0,-26 3 23 0,0 0-23 0,29-6 24 15,-12 6-24-15,-17 0 23 0,0 0-23 0,0 0 23 16,14-12-23-16,-14 12 22 0,0 0-22 0,0 0 23 16,-11-23-23-16,11 23 18 0,0 0-18 0,-12-14 19 15,1 0-19-15,11 14 18 0,0 0-18 0,-6-15 18 16,-3 4-18-16,9 11 9 0,0 0-9 0,0 0 10 16,15-9-10-16,2 3-1279 0</inkml:trace>
  <inkml:trace contextRef="#ctx0" brushRef="#br0" timeOffset="-183866.58">31492 16213 1121 0,'0'0'0'0,"0"0"0"0,11 26 0 16,-11-26 13-16,0 0-13 0,6 25 14 0,2-7-14 16,-8-18 11-16,0 0-11 0,6 26 12 0,12 20-12 0,-18-46 39 15,0 0-39-15,17 49 39 0,-3-12-39 0,-14-37 36 16,0 0-36-16,12 37 37 0,-6 1-37 0,-6-38 32 15,0 0-32-15,5 32 32 0,1 2-32 0,-6-34 25 16,0 0-25-16,9 38 26 0,5 8-26 0,-14-46 17 0,0 0-17 16,15 43 18-16,-7-29-18 0,-5 6-1044 0</inkml:trace>
  <inkml:trace contextRef="#ctx0" brushRef="#br0" timeOffset="-182832.5">30704 16817 830 0,'0'0'0'0,"0"0"0"16,29-17 0-16,-29 17-34 0,0 0 34 0,57-35-34 0,56-28 34 15,-113 63-56-15,0 0 56 0,136-78-55 0,16 6 55 16,-152 72 12-16,0 0-12 0,162-80 12 0,2-7-12 16,-164 87 68-16,0 0-68 0,153-83 68 0,-43 17-68 15,-110 66 81-15,0 0-81 0,89-46 82 0,-34 20-82 16,-55 26 69-16,0 0-69 0,44-12 70 0,-18 6-70 16,2 4-775-16</inkml:trace>
  <inkml:trace contextRef="#ctx0" brushRef="#br0" timeOffset="-182031.56">27874 16921 875 0,'0'0'0'0,"8"-17"0"16,4-24 0-16,-12 41-2 0,0 0 2 0,34-52-1 0,13-5 1 15,-47 57-2-15,0 0 2 0,63-61-2 0,15-5 2 16,-78 66 25-16,0 0-25 0,87-63 26 0,11 2-26 16,-98 61 57-16,0 0-57 0,121-54 58 0,23 5-58 15,-144 49 55-15,0 0-55 0,144-41 56 0,-5 7-56 16,-139 34 53-16,0 0-53 0,112-17 54 0,-40 11-54 15,9 0-879-15</inkml:trace>
  <inkml:trace contextRef="#ctx0" brushRef="#br0" timeOffset="-177527.22">25173 18265 897 0,'0'0'0'0,"0"0"0"16,0 37 0-16,0-37 47 0,0 0-47 0,15 29 47 15,-4-9-47-15,-11-20 120 0,0 0-120 0,26 18 120 16,15-7-120-16,-41-11 85 0,0 0-85 0,49 9 85 16,8-9-85-16,-57 0 58 0,0 0-58 0,49-9 58 15,-8-2-58-15,-41 11 35 0,0 0-35 0,32-6 36 0,-9 3-36 16,-23 3 27-16,0 0-27 0,11 0 27 15,-11 0-27-15,0 0-1172 0</inkml:trace>
  <inkml:trace contextRef="#ctx0" brushRef="#br0" timeOffset="-177343.22">25205 18642 1110 0,'0'0'0'0,"0"0"0"0,14 26 0 0,-14-26 8 16,0 0-8-16,18 20 9 0,2-14-9 0,-20-6 13 15,0 0-13-15,29 9 13 0,17-1-13 0,-46-8 52 16,0 0-52-16,55 9 52 0,-9-1-52 0,-46-8 48 0,0 0-48 16,46 6 49-16,6 0-49 0,-52-6 25 0,0 0-25 15,58 20 26-15,-1 6-26 0,1 0-994 0</inkml:trace>
  <inkml:trace contextRef="#ctx0" brushRef="#br0" timeOffset="-174975.02">26154 17957 617 0,'0'0'0'16,"0"0"0"-16,0 0 0 0,0 0 12 0,0 0-12 15,-6 37 13-15,6-37-13 0,0 0 44 0,0 0-44 16,0 0 44-16,-2 12-44 0,2-12 49 0,0 0-49 16,0 0 49-16,0 0-49 0,0 0 40 0,0 0-40 15,-18 14 41-15,7 9-41 0,11-23 28 0,0 0-28 0,-18 32 29 16,4 8-29-16,14-40 23 0,0 0-23 0,-14 49 23 16,5 15-23-16,9-64 18 0,0 0-18 0,0 57 18 15,0-11-18-15,0-46 13 0,0 0-13 0,14 38 13 16,1-7-13-16,-15-31 9 0,0 0-9 0,26 23 10 15,11 3-10-15,-37-26 8 0,0 0-8 0,55 20 9 16,29 3-9-16,-84-23 9 0,0 0-9 0,86 18 10 16,9 2-10-16,-95-20 9 0,0 0-9 0,70 17 10 15,-30-2-10-15,-40-15 9 0,0 0-9 0,26 14 10 0,-12 0-10 16,-14-14 16-16,0 0-16 0,0 20 16 0,-14 6-16 16,14-26 19-16,0 0-19 0,-40 26 19 0,-33-6-19 15,73-20 21-15,0 0-21 0,-92 18 22 0,0-10-22 16,92-8 22-16,0 0-22 0,-84 3 23 0,32-6-23 15,52 3 21-15,0 0-21 0,-31-8 21 0,7-10-21 16,24 18 19-16,0 0-19 0,-11-31 20 0,22-21-20 0,-11 52 16 16,0 0-16-16,18-69 16 0,13-6-16 0,-31 75 14 15,0 0-14-15,44-75 14 0,-1-8-14 0,-43 83 9 16,0 0-9-16,40-78 9 0,-8 20-9 0,-32 58 4 16,0 0-4-16,26-40 5 0,-9 17-5 0,-17 23 3 0,0 0-3 15,6-17 3-15,-6 17-3 0,0 0 2 0,0 0-2 16,-11-15 3-16,-1 7-3 0,12 8 2 0,0 0-2 15,-20-9 2-15,-15 3-2 0,35 6 2 0,0 0-2 16,-31-2 2-16,7-1-2 0,24 3 1 0,0 0-1 16,-11-3 1-16,11 3-1 0,0 0 0 0,0 0 0 15,0 0 1-15,23-20-1 0,0-1-1077 0</inkml:trace>
  <inkml:trace contextRef="#ctx0" brushRef="#br0" timeOffset="-173406.5">27138 17810 998 0,'0'0'0'16,"0"0"0"-16,0 23 0 0,0-23-6 0,0 0 6 0,0 12-5 15,0 2 5-15,0-14-10 0,0 0 10 0,9 26-9 16,5 11 9-16,-14-37 2 0,0 0-2 0,12 67 2 15,-10 8-2-15,-2-75 15 0,0 0-15 0,0 95 16 16,0 31-16-16,0-126 41 0,0 0-41 0,0 115 42 16,-5-28-42-16,5-87 48 0,0 0-48 0,-3 66 49 15,9-23-49-15,-6-43 37 0,0 0-37 0,8 20 37 16,4 3-37-16,-12-23 26 0,0 0-26 0,11 9 27 0,-11-9-27 16,0 0 19-16,0 0-19 0,21-17 20 0,2-18-20 15,-23 35 13-15,0 0-13 0,23-52 14 0,-3-14-14 16,-20 66 15-16,0 0-15 0,17-69 15 0,1-15-15 15,-18 84 11-15,0 0-11 0,14-80 12 0,0 17-12 16,-14 63 12-16,0 0-12 0,15-49 12 0,-7 17-12 16,-8 32 17-16,0 0-17 0,3-23 17 0,-3 9-17 15,0 14 17-15,0 0-17 0,0 0 17 0,0 0-17 16,0 0 17-16,0 0-17 0,0 0 18 0,12-9-18 0,-12 9 11 16,0 0-11-16,0 0 12 0,0 0-12 0,0 0 2 15,0 0-2-15,0 20 2 0,0 6-2 0,0-26-2 16,0 0 2-16,-9 29-1 0,6 0 1 0,3-29-17 0,0 0 17 15,0 34-16-15,0 12 16 0,0-46-38 0,0 0 38 16,0 46-38-16,0-11 38 0,0-35-48 0,0 0 48 16,3 34-47-16,9 7 47 0,-12-41-37 0,0 0 37 15,14 37-36-15,1-2 36 0,-15-35-24 0,0 0 24 16,14 25-24-16,0-7 24 0,-14-18-14 0,0 0 14 16,18 14-14-16,-1-2 14 0,-17-12-7 0,0 0 7 0,17 11-7 15,1 1 7-15,-18-12-3 0,0 0 3 0,17 8-3 16,-3-2 3-16,-14-6-2 0,0 0 2 0,24 0-1 15,1-3 1-15,10 0-843 0</inkml:trace>
  <inkml:trace contextRef="#ctx0" brushRef="#br0" timeOffset="-172853.46">27776 18230 774 0,'0'0'0'0,"0"0"0"0,0 0 0 15,0 0 11-15,0 0-11 0,-15 15 11 0,4-1-11 16,11-14 25-16,0 0-25 0,-12 18 25 0,-8 7-25 16,20-25 25-16,0 0-25 0,-17 35 25 0,5 8-25 15,12-43 17-15,0 0-17 0,-6 35 17 0,6-9-17 16,0-26 13-16,0 0-13 0,0 11 14 0,6 4-14 0,-6-15 10 16,0 0-10-16,17 14 10 0,12-3-10 0,-29-11 6 15,0 0-6-15,35 15 7 0,-9-12-7 0,-26-3 4 16,0 0-4-16,29-3 4 0,5-6-4 0,-34 9 2 0,0 0-2 15,26-11 2-15,-3-1-2 0,-23 12 2 0,0 0-2 16,15-8 2-16,-4 2-2 0,-11 6 2 0,0 0-2 16,0 0 2-16,9-18-2 0,-9 18 2 0,0 0-2 15,3-14 3-15,-3-3-3 0,0 17 3 0,0 0-3 16,0-15 3-16,0 1-3 0,0 14 4 0,0 0-4 16,0-14 4-16,0 14-4 0,0 0 3 0,0 0-3 15,0 0 4-15,6-9-4 0,-6 9 6 0,0 0-6 16,0 0 7-16,5-6-7 0,-5 6 8 0,0 0-8 0,0 0 9 15,21 15-9-15,-21-15 18 0,0 0-18 0,23 23 18 16,11 11-18-16,-34-34 29 0,0 0-29 0,32 38 29 16,-3-10-29-16,-29-28 38 0,0 0-38 0,26 23 38 15,-3 12-38-15,-23-35 37 0,0 0-37 0,20 40 38 16,6 3-38-16,-26-43 33 0,0 0-33 0,12 44 33 16,-1-7-33-16,-11-37 29 0,0 0-29 0,0 46 30 15,-3 15-30-15,3-61 27 0,0 0-27 0,-11 66 27 0,-12 0-27 16,23-66 28-16,0 0-28 0,-32 55 29 0,-9-9-29 15,41-46 24-15,0 0-24 0,-60 29 24 0,-18-18-24 16,78-11 24-16,0 0-24 0,-84-9 24 0,-8-19-24 16,92 28 11-16,0 0-11 0,-75-52 12 0,23-17-12 15,52 69 2-15,0 0-2 0,-43-84 3 0,0-17-3 16,-4 4-1194-16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8176" units="cm"/>
          <inkml:channel name="Y" type="integer" max="1024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616.13562" units="1/cm"/>
          <inkml:channelProperty channel="Y" name="resolution" value="620.6060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9-19T14:41:35.06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20070 896 695 0,'0'0'0'0,"0"0"0"0,0 0 0 0,0 0 24 0,0 0-24 15,11 35 24-15,-11-35-24 0,0 0 63 0,0 0-63 16,-11 11 63-16,-4-11-63 0,15 0 72 0,0 0-72 15,-29 9 73-15,-11 26-73 0,40-35 50 0,0 0-50 16,-55 40 50-16,-5 17-50 0,60-57 32 0,0 0-32 16,-70 58 32-16,1 8-32 0,69-66 37 0,0 0-37 15,-66 69 37-15,25 6-37 0,41-75 31 0,0 0-31 0,-29 75 32 16,27 0-32-16,2-75 23 0,0 0-23 0,11 72 24 16,32-23-24-16,-43-49 28 0,0 0-28 0,64 37 29 15,25-20-29-15,-89-17 21 0,0 0-21 0,93 6 22 16,-1-12-22-16,-92 6 22 0,0 0-22 0,72-8 22 15,-23-7-22-15,-49 15 25 0,0 0-25 0,40-8 25 16,-11 8-25-16,-29 0 24 0,0 0-24 0,23 0 25 0,-8 0-25 16,-15 0 20-16,0 0-20 0,9-6 20 15,8 6-20-15,3-6-1174 0</inkml:trace>
  <inkml:trace contextRef="#ctx0" brushRef="#br0" timeOffset="800.51">21033 1155 897 0,'0'0'0'0,"0"0"0"16,23 38 0-16,-23-38-7 0,0 0 7 0,38 23-6 0,11-6 6 15,-49-17-3-15,0 0 3 0,63 12-2 0,24-12 2 16,-87 0-2-16,0 0 2 0,78 2-2 0,-15 4 2 16,-63-6-2-16,0 0 2 0,49 15-1 0,-20-1 1 15,6 3-594-15</inkml:trace>
  <inkml:trace contextRef="#ctx0" brushRef="#br0" timeOffset="1001.53">21183 1432 807 0,'0'0'0'0,"0"0"0"0,12 8 0 0,-12-8 22 0,0 0-22 15,11 12 22-15,10-12-22 0,-21 0 23 0,0 0-23 16,28 0 23-16,42-15-23 0,-70 15 16 0,0 0-16 15,75-14 17-15,3 0-17 0,-78 14 25 0,0 0-25 16,60-6 25-16,-22 3-25 0,-38 3 11 0,0 0-11 16,31 9 12-16,7 5-12 0,-4 0-693 0</inkml:trace>
  <inkml:trace contextRef="#ctx0" brushRef="#br0" timeOffset="1951.57">22571 436 539 0,'0'0'0'0,"0"0"0"0,0 0 0 16,0 0-8-16,0 0 8 0,-12 34-7 0,12-34 7 0,0 0 2 16,0 0-2-16,-2 20 2 0,-4 3-2 0,6-23 14 15,0 0-14-15,-12 38 15 0,6 19-15 0,6-57 34 0,0 0-34 16,-17 61 35-16,11-4-35 0,6-57 65 0,0 0-65 15,-5 44 65-15,5-13-65 0,0-31 75 0,0 0-75 16,0 15 76-16,0-15-76 0,0 0 66 0,0 0-66 16,0 8 67-16,0-8-67 0,0 0 51 0,0 0-51 15,11-28 51-15,21-33-51 0,-32 61 42 0,0 0-42 16,37-66 43-16,4 0-43 0,-41 66 34 0,0 0-34 16,37-46 34-16,-14 23-34 0,-23 23 27 0,0 0-27 15,23-15 27-15,-8 9-27 0,-15 6 20 0,0 0-20 0,11 0 21 16,10-5-21-16,-21 5 16 0,0 0-16 0,17 0 17 15,3 5-17-15,-20-5 12 0,0 0-12 0,23 15 12 16,3 14-12-16,-26-29 14 0,0 0-14 0,26 28 14 16,-6 4-14-16,-20-32 16 0,0 0-16 0,20 23 17 15,-5 6-17-15,-15-29 18 0,0 0-18 0,17 29 19 16,3-1-19-16,-20-28 13 0,0 0-13 0,21 32 13 16,-10-9-13-16,-11-23 8 0,0 0-8 0,9 26 8 0,5 11-8 15,-14-37 5-15,0 0-5 0,6 38 5 0,3-15-5 16,-9-6-1138-16</inkml:trace>
  <inkml:trace contextRef="#ctx0" brushRef="#br0" timeOffset="2339.62">22464 1078 695 0,'0'0'0'0,"0"0"0"15,23 14 0-15,-23-14-3 0,0 0 3 0,46 12-3 16,44-1 3-16,-90-11-6 0,0 0 6 0,110 12-6 0,-1-12 6 16,-109 0-9-16,0 0 9 0,101 0-9 0,-14 0 9 15,-87 0 2-15,0 0-2 0,69-6 2 0,3-3-2 16,-72 9 22-16,0 0-22 0,72-8 23 0,0-7-23 15,-72 15 45-15,0 0-45 0,61-14 45 0,-24 17-45 16,1 2-539-16</inkml:trace>
  <inkml:trace contextRef="#ctx0" brushRef="#br0" timeOffset="2986">22510 1452 651 0,'0'0'0'0,"0"0"0"16,0 0 0-16,0 0-2 0,0 0 2 0,3 23-1 0,9 3 1 15,-12-26-3-15,0 0 3 0,11 49-3 0,1 17 3 16,-12-66 1-16,0 0-1 0,11 60 2 0,1-11-2 16,-12-49 19-16,0 0-19 0,14 46 19 0,9 0-19 15,-23-46 42-15,0 0-42 0,24 44 42 0,-1-16-42 16,-23-28 48-16,0 0-48 0,20 21 49 0,6 2-49 16,-26-23 43-16,0 0-43 0,32 17 44 0,-9-9-44 0,-23-8 47 15,0 0-47-15,28 6 48 0,4-12-48 0,-32 6 58 16,0 0-58-16,38-8 59 0,-9-15-59 0,-29 23 61 15,0 0-61-15,28-23 62 0,-7 3-62 0,-21 20 59 0,0 0-59 16,20-23 60-16,-3-6-60 0,-17 29 62 0,0 0-62 16,17-38 62-16,4-13-62 0,-21 51 55 0,0 0-55 15,11-58 56-15,1 3-56 0,-12 55 44 0,0 0-44 16,17-60 45-16,-3-9-45 0,-14 69 39 0,0 0-39 16,6-61 40-16,-3 21-40 0,-3 40 33 0,0 0-33 15,6-29 33-15,5 6-33 0,-11 23 26 0,0 0-26 16,12-20 27-16,-12 20-27 0,0 0 20 0,0 0-20 15,0 0 20-15,0 12-20 0,0-12 9 0,0 0-9 0,0 37 10 16,-9 32-10-16,9-69 2 0,0 0-2 0,0 66 2 16,9-23-2-16,-6-2-1433 0</inkml:trace>
  <inkml:trace contextRef="#ctx0" brushRef="#br0" timeOffset="5322.17">25765 839 460 0,'0'0'0'0,"0"0"0"0,0 0 0 0,0 0 18 16,0 0-18-16,0 0 19 0,0 0-19 0,0 0 38 0,0 0-38 15,0 0 38-15,0 0-38 0,0 0 41 0,0 0-41 16,29 20 41-16,-18 26-41 0,-11-46 43 0,0 0-43 16,12 63 43-16,-4 6-43 0,-8-69 37 0,0 0-37 15,6 75 38-15,-3-14-38 0,-3-61 41 0,0 0-41 16,3 66 42-16,-3 6-42 0,0-72 38 0,0 0-38 15,0 66 38-15,3 9-38 0,-3-75 38 0,0 0-38 16,3 49 39-16,-3-15-39 0,0-34 36 0,0 0-36 0,0 20 37 16,0-20-37-16,0 0 31 0,0 0-31 0,0 9 32 15,0-9-32-15,0 0 23 0,0 0-23 0,0-29 24 16,0-31-24-16,0 60 11 0,0 0-11 0,0-61 11 16,0 10-11-16,0 51 0 0,0 0 0 0,-6-44 1 15,0 1-1-15,6 43-8 0,0 0 8 0,-9-37-7 16,1 5 7-16,8 32-35 0,0 0 35 0,-12-34-34 15,-2-4 34-15,14 38-48 0,0 0 48 0,-18-31-47 0,1-10 47 16,17 41-38-16,0 0 38 0,-14-40-38 0,-1-15 38 16,15 55-23-16,0 0 23 0,-8-40-22 0,5-3 22 15,3 43-7-15,0 0 7 0,6-41-7 0,8-10 7 16,-14 51 0-16,0 0 0 0,17-49 0 0,3 20 0 16,-20 29 4-16,0 0-4 0,24-17 4 0,7-3-4 15,-31 20 16-15,0 0-16 0,35-9 16 0,-3 0-16 16,-32 9 27-16,0 0-27 0,23 0 27 0,8 9-27 15,-31-9 28-15,0 0-28 0,24 20 29 0,-10 20-29 0,-14-40 28 16,0 0-28-16,12 49 28 0,-7 3-28 0,-5-52 26 16,0 0-26-16,6 52 26 0,-3-3-26 0,-3-49 25 15,0 0-25-15,3 49 26 0,3-15-26 0,-6-34 27 16,0 0-27-16,5 23 28 0,4-5-28 0,-9-18 26 0,0 0-26 16,17 20 26-16,24 3-26 0,-41-23 23 0,0 0-23 15,37 29 23-15,6-12-23 0,-43-17 21 0,0 0-21 16,58 23 21-16,6 11-21 0,-64-34 17 0,0 0-17 15,60 38 17-15,-16-1-17 0,-44-37 14 0,0 0-14 16,25 46 15-16,-19 9-15 0,-6-55 12 0,0 0-12 0,0 55 13 16,-20-4-13-16,20-51 14 0,0 0-14 15,-23 38 15-15,0-9-15 0,23-29 15 0,0 0-15 0,-32 20 15 16,-8-12-15-16,40-8 17 0,0 0-17 0,-46-14 18 16,8-15-18-16,38 29 15 0,0 0-15 0,-29-37 16 15,18 14-16-15,11 23 19 0,0 0-19 0,-6-15 20 16,12 1-20-16,-3 0-1216 0</inkml:trace>
  <inkml:trace contextRef="#ctx0" brushRef="#br0" timeOffset="5539.65">26697 1104 998 0,'0'0'0'0,"0"0"0"0,17 25 0 0,-17-25-4 16,0 0 4-16,14 21-3 0,-8-7 3 0,-6-14-23 16,0 0 23-16,0 0-23 0,23 0 23 0,-23 0 0 15,0 0 0-15,15-6 1 0,11 3-1 0,-26 3 8 0,0 0-8 16,28 3 8-16,-13 3-8 0,-15-6 21 0,0 0-21 16,14 9 21-16,1 5-21 0,2 0-693 0</inkml:trace>
  <inkml:trace contextRef="#ctx0" brushRef="#br0" timeOffset="5706.08">26705 1305 796 0,'0'0'0'0,"0"0"0"15,9 14 0-15,-9-14-2 0,0 0 2 0,0 0-1 16,9 15 1-16,-9-15-14 0,0 0 14 0,11 0-13 16,15 0 13-16,-26 0 0 0,0 0 0 0,32-6 1 15,5 6-1-15,-37 0 10 0,0 0-10 0,38 0 11 16,-4 6-11-16,-34-6 26 0,0 0-26 0,35 6 27 15,0 5-27-15,2 1-571 0</inkml:trace>
  <inkml:trace contextRef="#ctx0" brushRef="#br0" timeOffset="6840.17">28104 430 404 0,'0'0'0'0,"0"0"0"16,0 0 0-16,0 0 2 0,0 0-2 0,24 37 3 15,-24-37-3-15,0 0 7 0,0 0-7 0,0 0 7 16,2 15-7-16,-2-15 24 0,0 0-24 0,0 8 25 15,0 15-25-15,0-23 36 0,0 0-36 0,0 29 37 16,0 0-37-16,0-29 50 0,0 0-50 0,-2 40 50 16,2 9-50-16,0-49 70 0,0 0-70 0,-6 46 71 15,6-11-71-15,0-35 68 0,0 0-68 0,0 26 68 0,0-12-68 16,0-14 67-16,0 0-67 0,0 0 67 0,0 15-67 16,0-15 58-16,0 0-58 0,0 0 58 0,23-29-58 15,-23 29 46-15,0 0-46 0,20-32 46 0,-3-5-46 16,-17 37 33-16,0 0-33 0,12-29 34 0,-3 6-34 15,-9 23 29-15,0 0-29 0,8-20 30 0,1 11-30 16,-9 9 26-16,0 0-26 0,0 0 27 0,9-14-27 0,-9 14 23 16,0 0-23-16,0 0 23 0,0 0-23 0,0 0 23 15,0 0-23-15,11 14 23 0,1 0-23 0,-12-14 23 16,0 0-23-16,11 21 23 0,-2-4-23 0,-9-17 23 16,0 0-23-16,0 0 23 0,3 14-23 0,-3-14 21 15,0 0-21-15,0 0 22 0,0 0-22 0,0 0 22 0,0 0-22 16,26 0 22-16,5-23-22 0,-31 23 20 0,0 0-20 15,41-37 20-15,8-1-20 0,-49 38 21 0,0 0-21 16,49-28 21-16,-3 13-21 0,-46 15 17 0,0 0-17 16,32-8 18-16,-3 2-18 0,-29 6 15 0,0 0-15 15,26 6 15-15,0 8-15 0,-26-14 13 0,0 0-13 16,26 17 13-16,-3 6-13 0,-23-23 11 0,0 0-11 16,23 23 11-16,-9-8-11 0,-14-15 10 0,0 0-10 0,6 14 11 15,11 6-11-15,-17-20 8 0,0 0-8 0,17 23 8 16,12 6-8-16,-29-29 6 0,0 0-6 0,23 32 7 15,-17-12-7-15,12 3-1410 0</inkml:trace>
  <inkml:trace contextRef="#ctx0" brushRef="#br0" timeOffset="7291.29">27784 1069 718 0,'0'0'0'16,"0"0"0"-16,23 23 0 0,-23-23 27 0,0 0-27 16,41 20 28-16,19-11-28 0,-60-9 49 0,0 0-49 0,81 0 49 15,11-15-49-15,-92 15 46 0,0 0-46 0,107-8 46 16,14-7-46-16,-121 15 81 0,0 0-81 0,139-8 82 15,17 2-82-15,-156 6 66 0,0 0-66 0,147-6 66 16,-26 3-66-16,-121 3 51 0,0 0-51 0,95 0 52 16,-31 0-52-16,-64 0 50 0,0 0-50 0,37 0 51 15,-14-5-51-15,-23 5 38 0,0 0-38 0,0 0 39 0,9 20-39 16,-9-20 12-16,0 0-12 0,0 14 12 0,0-14-12 16,0 0-1113-16</inkml:trace>
  <inkml:trace contextRef="#ctx0" brushRef="#br0" timeOffset="8341.83">28128 1498 707 0,'0'0'0'0,"0"0"0"16,0 0 0-16,0 0 3 0,0 0-3 0,0 0 3 16,0 20-3-16,0-20 0 0,0 0 0 0,2 32 1 0,10 14-1 15,-12-46 30-15,0 0-30 0,9 52 31 0,5-9-31 16,-14-43 55-16,0 0-55 0,12 43 55 0,11 3-55 15,-23-46 60-15,0 0-60 0,20 46 61 0,-6-11-61 16,-14-35 62-16,0 0-62 0,15 31 63 0,-1 4-63 16,-14-35 63-16,0 0-63 0,20 29 63 0,-8-12-63 15,-12-17 55-15,0 0-55 0,11 14 56 0,1-5-56 16,-12-9 51-16,0 0-51 0,12 6 52 0,-1-6-52 0,-11 0 50 16,0 0-50-16,17-9 50 0,18-11-50 0,-35 20 45 15,0 0-45-15,40-32 46 0,-2-5-46 0,-38 37 43 16,0 0-43-16,37-38 43 0,18-13-43 0,-55 51 38 15,0 0-38-15,49-58 38 0,-3-3-38 0,-46 61 32 0,0 0-32 16,38-51 33-16,-18 2-33 0,-20 49 41 0,0 0-41 16,23-38 41-16,-14 15-41 0,-9 23 40 0,0 0-40 15,6-23 41-15,-4 9-41 0,-2 14 44 0,0 0-44 16,0 0 44-16,6-15-44 0,-6 15 37 0,0 0-37 16,0 0 37-16,0 0-37 0,0 0 26 0,0 0-26 15,0 0 27-15,0 0-27 0,0 0 10 0,0 0-10 16,0 0 11-16,0 0-11 0,0 0 0 0,0 0 0 0,0 0 0 15,9 18 0-15,5 2-1656 0</inkml:trace>
  <inkml:trace contextRef="#ctx0" brushRef="#br0" timeOffset="20175.8">18777 3326 494 0,'0'0'0'0,"0"0"0"0,0 0 0 0,0 0 10 0,0 0-10 16,0 37 10-16,0-37-10 0,0 0 28 0,0 0-28 16,0 0 29-16,0 9-29 0,0-9 57 0,0 0-57 15,0 0 58-15,0 0-58 0,0 0 56 0,0 0-56 16,6 11 57-16,3 7-57 0,-9-18 37 0,0 0-37 16,0 31 37-16,-6 18-37 0,6-49 29 0,0 0-29 15,-3 61 29-15,-6 5-29 0,9-66 34 0,0 0-34 0,-6 57 35 16,-2-19-35-16,8-38 33 0,0 0-33 0,0 23 33 15,0-15-33-15,0-8 30 0,0 0-30 0,0 0 30 16,0 0-30-16,0 0 28 0,0 0-28 0,0 0 29 16,0 0-29-16,0 0 24 0,0 0-24 0,8-8 24 15,7-35-24-15,-15 43 21 0,0 0-21 0,14-46 21 16,9-3-21-16,-23 49 17 0,0 0-17 0,15-41 17 16,5 1-17-16,-20 40 12 0,0 0-12 0,14-26 13 15,-2 6-13-15,-12 20 9 0,0 0-9 0,9-9 10 0,-9 9-10 16,0 0 8-16,0 0-8 0,11-5 9 0,4 10-9 15,-15-5 9-15,0 0-9 0,17 9 10 0,0 20-10 16,-17-29 11-16,0 0-11 0,18 37 11 0,-13-2-11 16,-5-35 10-16,0 0-10 0,9 37 11 0,0 1-11 15,-9-38 13-15,0 0-13 0,8 28 14 0,-2-10-14 16,-6-18 18-16,0 0-18 0,14-6 19 0,10-9-19 0,-24 15 18 16,0 0-18-16,31-31 19 0,15-21-19 0,-46 52 16 15,0 0-16-15,41-46 17 0,-7 17-17 0,-34 29 16 16,0 0-16-16,26-23 16 0,-3 9-16 0,-23 14 14 0,0 0-14 15,18-9 14-15,-4 6-14 0,-14 3 10 16,0 0-10-16,12 0 11 0,-1 3-11 0,-11-3 8 0,0 0-8 16,12 17 8-16,2 12-8 0,-14-29 7 0,0 0-7 15,18 29 8-15,-4 3-8 0,-14-32 7 0,0 0-7 16,14 34 8-16,1 6-8 0,-15-40 5 0,0 0-5 16,17 44 5-16,0-10-5 0,-17-34 3 0,0 0-3 15,15 32 3-15,-4-15-3 0,7 3-1221 0</inkml:trace>
  <inkml:trace contextRef="#ctx0" brushRef="#br0" timeOffset="20491.58">19533 3711 684 0,'0'0'0'0,"0"0"0"0,0 0 0 16,0 0 11-16,0 0-11 0,0 0 11 0,12 0-11 0,-12 0 26 16,0 0-26-16,17 6 27 0,9 3-27 0,-26-9 16 15,0 0-16-15,37-9 17 0,18 6-17 0,-55 3 15 16,0 0-15-16,52-3 16 0,-26-2-16 0,-26 5 12 15,0 0-12-15,20 0 13 0,-11 5-13 0,-9-5 5 0,0 0-5 16,0 0 6-16,9 15-6 0,-4-1-585 0</inkml:trace>
  <inkml:trace contextRef="#ctx0" brushRef="#br0" timeOffset="20641.87">19648 3950 807 0,'0'0'0'15,"0"0"0"-15,23 20 0 0,-23-20 0 0,0 0 0 0,24 15 0 16,-4-12 0-16,-20-3 3 0,0 0-3 0,34-3 4 16,18-3-4-16,-52 6 7 0,0 0-7 0,70-6 7 15,-10 3-7-15,-60 3 10 0,0 0-10 0,55-8 10 16,-12-7-10-16,3 1-576 0</inkml:trace>
  <inkml:trace contextRef="#ctx0" brushRef="#br0" timeOffset="22072.49">20681 3458 539 0,'0'0'0'16,"0"0"0"-16,0 0 0 0,0 0 26 0,0 0-26 0,9 32 26 16,-9-32-26-16,0 0 81 0,0 0-81 0,0 0 82 15,3 14-82-15,-3-14 98 0,0 0-98 0,11 15 99 16,-2 8-99-16,-9-23 86 0,0 0-86 0,9 37 86 16,-4 23-86-16,-5-60 50 0,0 0-50 0,3 64 51 15,9-12-51-15,-12-52 42 0,0 0-42 0,0 46 43 16,0 5-43-16,0-51 37 0,0 0-37 0,8 38 37 15,-5-12-37-15,-3-26 37 0,0 0-37 0,3 17 37 0,0-3-37 16,-3-14 35-16,0 0-35 0,0 0 35 0,6 15-35 16,-6-15 28-16,0 0-28 0,0 0 29 0,0 0-29 15,0 0 24-15,0 0-24 0,0 0 24 0,0 0-24 16,0 0 21-16,0 0-21 0,9-20 21 0,-7-26-21 16,-2 46 17-16,0 0-17 0,12-67 17 0,0-7-17 15,-12 74 14-15,0 0-14 0,17-67 14 0,0 16-14 16,-17 51 12-16,0 0-12 0,15-38 13 0,2 9-13 15,-17 29 11-15,0 0-11 0,11-14 11 0,-11 14-11 0,0 0 10 16,0 0-10-16,21-6 10 0,-10 15-10 0,-11-9 8 16,0 0-8-16,17 29 8 0,12 22-8 0,-29-51 5 15,0 0-5-15,23 58 6 0,-8 0-6 0,-15-58 3 0,0 0-3 16,11 54 3-16,-2-11-3 0,-9-43 3 0,0 0-3 16,12 38 4-16,-4-18-4 0,-8-20 1 0,0 0-1 15,3 14 2-15,-3-2-2 0,0-12 0 0,0 0 0 16,0 0 1-16,26 20-1 0,-3-6-1326 0</inkml:trace>
  <inkml:trace contextRef="#ctx0" brushRef="#br0" timeOffset="22572.52">21400 3743 1121 0,'0'0'0'0,"0"0"0"16,0 0 0-16,0 0 3 0,0 0-3 0,0 12 3 16,0-12-3-16,0 0 3 0,0 0-3 0,11 0 3 15,1 0-3-15,-12 0-16 0,0 0 16 0,11 0-15 16,4 0 15-16,-1 0-767 0</inkml:trace>
  <inkml:trace contextRef="#ctx0" brushRef="#br0" timeOffset="23473.48">21881 3942 651 0,'0'0'0'0,"0"0"0"0,15 14 0 16,-15-14-14-16,0 0 14 0,0 0-14 0,8 9 14 16,-8-9 0-16,0 0 0 0,0 0 0 0,9-18 0 15,-9 18 7-15,0 0-7 0,3-37 7 0,17-21-7 16,-20 58 21-16,0 0-21 0,15-74 22 0,-7-16-22 15,-8 90 53-15,0 0-53 0,3-95 53 0,0 0-53 16,-3 95 75-16,0 0-75 0,9-83 75 0,-1 20-75 16,-8 63 71-16,0 0-71 0,3-55 71 0,3 9-71 0,-6 46 56 15,0 0-56-15,6-35 57 0,-6 12-57 0,0 23 56 16,0 0-56-16,3-8 57 0,-3 8-57 0,0 0 48 0,0 0-48 16,14 0 49-16,6 31-49 0,-20-31 41 0,0 0-41 15,23 35 41-15,3 14-41 0,-26-49 40 0,0 0-40 16,21 63 40-16,-1 12-40 0,-20-75 33 0,0 0-33 15,26 83 34-15,-3 10-34 0,-23-93 32 0,0 0-32 16,23 83 33-16,-9-25-33 0,-14-58 27 0,0 0-27 16,18 46 27-16,-4-26-27 0,-14-20 20 0,0 0-20 15,14 8 21-15,1-8-21 0,-15 0 18 0,0 0-18 0,17-23 19 16,-2-43-19-16,-15 66 15 0,0 0-15 0,17-72 16 16,-6-8-16-16,-11 80 15 0,0 0-15 0,18-75 15 15,-10 14-15-15,-8 61 10 0,0 0-10 0,6-57 10 16,6 16-10-16,-12 41 9 0,0 0-9 0,11-34 9 15,1-3-9-15,-12 37 8 0,0 0-8 0,8-29 9 16,-5 14-9-16,-3 15 6 0,0 0-6 0,0 0 7 16,18 6-7-16,-18-6 7 0,0 0-7 0,17 23 7 15,3 20-7-15,-20-43 7 0,0 0-7 0,15 61 7 16,2 5-7-16,-17-66 10 0,0 0-10 0,14 75 10 0,1 11-10 16,-15-86 10-16,0 0-10 0,14 69 10 0,6-20-10 15,-20-49 10-15,0 0-10 0,18 38 10 0,2-1-10 16,-20-37 5-16,0 0-5 0,23 23 6 0,-6-9-6 15,-17-14 0-15,0 0 0 0,0 0 1 0,18 9-1 16,-7-3-1482-16</inkml:trace>
  <inkml:trace contextRef="#ctx0" brushRef="#br0" timeOffset="31067.62">23933 3199 639 0,'0'0'0'0,"0"0"0"0,0 23 0 0,0-23 26 16,0 0-26-16,0 23 26 0,0-8-26 0,0-15 60 0,0 0-60 15,0 14 61-15,0 0-61 0,0-14 70 16,0 0-70-16,0 26 70 0,3 14-70 0,-3-40 53 0,0 0-53 15,5 47 53-15,1 4-53 0,-6-51 31 0,0 0-31 16,3 55 31-16,-3 17-31 0,0-72 20 0,0 0-20 16,-3 72 20-16,3-6-20 0,0-66 19 0,0 0-19 15,0 75 20-15,-3-29-20 0,3-46 20 0,0 0-20 16,0 38 20-16,0-15-20 0,0-23 17 0,0 0-17 16,0 17 17-16,0-6-17 0,0-11 14 0,0 0-14 0,0 0 15 15,0 0-15-15,0 0 12 0,0 0-12 16,0 15 13-16,0-15-13 0,0 0 13 0,0 0-13 0,0 0 13 15,12 8-13-15,-12-8 10 0,0 0-10 0,0 0 10 16,0 0-10-16,0 0 9 0,0 0-9 0,3-8 10 16,-3-18-10-16,0 26 7 0,0 0-7 0,-3-26 8 15,3-6-8-15,0 32 7 0,0 0-7 0,-9-49 8 16,3-5-8-16,6 54 5 0,0 0-5 0,-14-58 5 16,5 21-5-16,9 37 5 0,0 0-5 0,-8-44 5 15,-4-7-5-15,12 51 4 0,0 0-4 0,-3-46 4 0,-3 2-4 16,6 44 4-16,0 0-4 0,-2-31 5 0,-4 2-5 15,6 29 5-15,0 0-5 0,-3-32 5 0,3 1-5 16,0 31 5-16,0 0-5 0,0-32 6 0,3 9-6 16,-3 23 7-16,0 0-7 0,6-23 8 0,2-6-8 15,-8 29 7-15,0 0-7 0,15-29 8 0,-7 6-8 16,-8 23 8-16,0 0-8 0,15-14 8 0,16-6-8 16,-31 20 8-16,0 0-8 0,38-12 8 0,-6 6-8 0,-32 6 9 15,0 0-9-15,31 0 10 0,1 9-10 0,-32-9 13 16,0 0-13-16,20 20 13 0,3 3-13 0,-23-23 12 0,0 0-12 15,6 23 13-15,-6-3-13 0,0-20 11 16,0 0-11-16,-3 26 12 0,0 9-12 0,3-35 12 0,0 0-12 16,-5 23 13-16,5-9-13 0,0-14 11 0,0 0-11 15,5 12 12-15,-5-12-12 0,0 0 12 0,0 0-12 16,15 20 13-16,8-8-13 0,-23-12 11 0,0 0-11 16,37 14 12-16,24 12-12 0,-61-26 7 0,0 0-7 15,63 34 8-15,-13-5-8 0,-50-29 7 0,0 0-7 16,43 32 7-16,-6 17-7 0,-37-49 6 0,0 0-6 0,29 52 6 15,-12-1-6-15,-17-51 6 0,0 0-6 16,15 46 6-16,-6-8-6 0,-9-38 6 0,0 0-6 0,0 37 6 16,-6-8-6-16,6-29 6 0,0 0-6 0,-12 29 7 15,1-12-7-15,11-17 8 0,0 0-8 0,-18 12 8 16,-13-7-8-16,31-5 10 0,0 0-10 0,-32 0 10 16,3-5-10-16,29 5 7 0,0 0-7 0,-29-6 7 0,12-9-7 15,17 15 1-15,0 0-1 0,-9-14 2 0,9 14-2 16,0 0-1337-16</inkml:trace>
  <inkml:trace contextRef="#ctx0" brushRef="#br0" timeOffset="31515.65">24790 3688 875 0,'0'0'0'0,"0"0"0"0,23 9 0 16,-23-9-3-16,0 0 3 0,14 0-3 0,6 0 3 15,-20 0 0-15,0 0 0 0,26 0 1 0,20 6-1 16,-46-6 3-16,0 0-3 0,49 3 3 0,-2 2-3 16,-47-5 14-16,0 0-14 0,31 0 15 0,-8 3-15 15,-23-3 9-15,0 0-9 0,21 12 10 0,-4 2-10 16,3 1-633-16</inkml:trace>
  <inkml:trace contextRef="#ctx0" brushRef="#br0" timeOffset="31714.66">24896 3942 908 0,'0'0'0'15,"0"0"0"-15,20 20 0 0,-20-20 2 0,0 0-2 16,18 11 2-16,8-8-2 0,-26-3 13 0,0 0-13 16,37-6 14-16,24-2-14 0,-61 8 17 0,0 0-17 15,60-6 17-15,-16 6-17 0,-44 0 13 0,0 0-13 16,31 0 14-16,-5 0-14 0,-26 0 12 0,0 0-12 0,24 9 12 15,7-1-12-15,-2 4-708 0</inkml:trace>
  <inkml:trace contextRef="#ctx0" brushRef="#br0" timeOffset="33799.86">26581 3268 572 0,'0'0'0'0,"0"0"0"0,0 0 0 16,0 0 11-16,0 0-11 0,0 0 11 0,0 0-11 15,0 0 23-15,0 0-23 0,0 0 24 0,0 0-24 16,0 0 42-16,0 0-42 0,0 0 43 0,12 29-43 0,-12-29 43 15,0 0-43-15,0 0 44 0,11 23-44 0,-11-23 56 16,0 0-56-16,3 14 56 0,0 15-56 0,-3-29 65 16,0 0-65-16,3 38 65 0,-6 5-65 0,3-43 65 15,0 0-65-15,-3 37 65 0,3-11-65 0,0-26 65 0,0 0-65 16,0 26 65-16,0-12-65 0,0-14 60 0,0 0-60 16,0 9 61-16,0-9-61 0,0 0 47 0,0 0-47 15,0 14 48-15,0-14-48 0,0 0 47 0,0 0-47 16,0 0 48-16,0 0-48 0,0 0 37 0,0 0-37 15,0 0 38-15,12-23-38 0,-12 23 32 0,0 0-32 16,14-34 32-16,3 2-32 0,-17 32 26 0,0 0-26 0,9-29 26 16,5 6-26-16,-14 23 20 0,0 0-20 0,18-26 20 15,2 1-20-15,-20 25 16 0,0 0-16 0,23-24 16 16,-14 13-16-16,-9 11 11 0,0 0-11 0,0 0 12 16,17-14-12-16,-17 14 9 0,0 0-9 0,12-3 9 15,-1 3-9-15,-11 0 7 0,0 0-7 0,12 3 7 16,2 8-7-16,-14-11 6 0,0 0-6 0,17 12 7 15,6 8-7-15,-23-20 7 0,0 0-7 0,18 11 8 16,-7 7-8-16,-11-18 9 0,0 0-9 0,9 8 10 0,-9-8-10 16,0 0 9-16,0 0-9 0,9 20 10 0,-6-5-10 15,-3-15 9-15,0 0-9 0,2 8 10 0,1 7-10 16,-3-15 8-16,0 0-8 0,6 8 8 0,-6 7-8 16,0-15 2-16,0 0-2 0,6 14 3 0,8 18-3 15,-2 2-1478-15</inkml:trace>
  <inkml:trace contextRef="#ctx0" brushRef="#br0" timeOffset="34116.87">27279 3447 975 0,'0'0'0'0,"0"0"0"15,6 20 0-15,-6-20 1 0,0 0-1 0,6 14 1 16,-6-14-1-16,0 0 0 0,0 0 0 0,0 0 0 15,0 0 0-15,0 0 1 0,0 0-1 0,0 0 1 16,0 0-1-16,0 0 0 0,0 0 0 0,0 0 0 0,17 3 0 16,-5 3-675-16</inkml:trace>
  <inkml:trace contextRef="#ctx0" brushRef="#br0" timeOffset="34888.03">27577 3631 707 0,'0'0'0'15,"0"0"0"-15,0 0 0 0,0 0 12 0,0 0-12 0,0 0 12 16,0 0-12-16,0 0 22 0,0 0-22 0,0 0 23 16,2-9-23-16,-2 9 60 0,0 0-60 0,6-20 60 15,0-3-60-15,-6 23 67 0,0 0-67 0,9-32 67 16,5-11-67-16,-14 43 58 0,0 0-58 0,17-43 59 15,1 6-59-15,-18 37 59 0,0 0-59 0,14-44 59 16,0-10-59-16,-14 54 57 0,0 0-57 0,12-58 58 0,0-8-58 16,-12 66 45-16,0 0-45 0,8-52 46 0,1 20-46 15,-9 32 40-15,0 0-40 0,6-23 40 0,-1 3-40 16,-5 20 39-16,0 0-39 0,0-14 40 0,3 5-40 16,-3 9 36-16,0 0-36 0,0 0 36 0,6-14-36 15,-6 14 34-15,0 0-34 0,0 0 34 0,0 0-34 16,0 0 33-16,0 0-33 0,0 0 33 0,17 32-33 15,-17-32 32-15,0 0-32 0,15 43 33 0,-1 17-33 16,-14-60 29-16,0 0-29 0,6 49 30 0,0-11-30 0,-6-38 30 16,0 0-30-16,3 23 31 0,8-6-31 0,-11-17 25 15,0 0-25-15,15 14 26 0,-1 1-26 0,-14-15 20 16,0 0-20-16,9 11 20 0,-9-11-20 0,0 0 16 0,0 0-16 16,11 12 17-16,12-18-17 0,-23 6 13 0,0 0-13 15,26-12 14-15,9-16-14 0,-35 28 10 0,0 0-10 16,29-44 10-16,0-10-10 0,-29 54 9 0,0 0-9 15,26-67 10-15,-6-4-10 0,-20 71 8 0,0 0-8 16,17-70 9-16,0 22-9 0,-17 48 8 0,0 0-8 16,9-32 9-16,0 12-9 0,-9 20 7 0,0 0-7 15,5-12 7-15,-5 12-7 0,0 0 5 0,0 0-5 0,9 9 6 16,11 28-6-16,-20-37 6 0,0 0-6 0,21 58 6 16,-10 11-6-16,-11-69 5 0,0 0-5 0,9 66 5 15,-1-8-5-15,-8-58 5 0,0 0-5 0,12 51 5 16,-6-13-5-16,-6-38 5 0,0 0-5 0,11 23 6 15,-8 0-6-15,-3-23 4 0,0 0-4 0,6 14 4 16,3-5-4-16,-9-9 3 0,0 0-3 0,8 11 3 16,-2 1-3-16,-6-12 0 0,0 0 0 0,3 14 0 15,-6 9 0-15,3-23-14 0,0 0 14 0,-6 41-13 0,3-1 13 16,-5 3-1665-16</inkml:trace>
  <inkml:trace contextRef="#ctx0" brushRef="#br0" timeOffset="35451.07">26408 3970 695 0,'0'0'0'0,"0"0"0"16,29 9 0-16,-29-9-3 0,0 0 3 0,40 6-2 0,24-6 2 15,-64 0-4-15,0 0 4 0,78-6-3 0,14 3 3 16,-92 3-1-16,0 0 1 0,110-3 0 0,40 0 0 16,-150 3 7-16,0 0-7 0,167-5 7 0,3-4-7 15,-170 9 26-15,0 0-26 0,179-6 27 0,17-2-27 16,-196 8 89-16,0 0-89 0,176-18 90 0,-29 4-90 15,-147 14 137-15,0 0-137 0,124-14 138 0,-31-4-138 16,-93 18 108-16,0 0-108 0,75-5 108 0,-20-1-108 0,-55 6 80 16,0 0-80-16,40 0 81 0,-11 3-81 0,-29-3 60 15,0 0-60-15,26 3 61 0,-15 2-61 0,-11-5 34 16,0 0-34-16,0 0 34 0,0 0-34 0,0 0 19 16,0 0-19-16,12 18 20 0,-12-18-20 0,0 0 8 15,0 0-8-15,-12 17 8 0,9-6-8 0,3-11 0 0,0 0 0 16,0 0 1-16,-14 18-1 0,0-4-1309 0</inkml:trace>
  <inkml:trace contextRef="#ctx0" brushRef="#br0" timeOffset="36369.25">27256 4258 651 0,'0'0'0'0,"0"0"0"16,15 9 0-16,-15-9 0 0,0 0 0 0,0 0 0 15,14 9 0-15,-14-9-16 0,0 0 16 0,0 0-16 16,0 28 16-16,0-28 3 0,0 0-3 0,0 29 3 16,0 32-3-16,0-61 32 0,0 0-32 0,12 54 32 15,2 4-32-15,-14-58 84 0,0 0-84 0,12 49 84 16,-1-3-84-16,-11-46 93 0,0 0-93 0,12 37 94 0,-1-2-94 16,-11-35 78-16,0 0-78 0,12 23 79 0,-4 0-79 15,-8-23 66-15,0 0-66 0,3 17 67 0,0 9-67 16,-3-26 64-16,0 0-64 0,12 14 65 0,-12-14-65 15,0 0 56-15,0 0-56 0,8 15 56 0,-8-15-56 16,0 0 48-16,0 0-48 0,0 0 49 0,12 11-49 16,-12-11 41-16,0 0-41 0,0 0 41 0,0 0-41 15,0 0 37-15,0 0-37 0,17-3 38 0,-17 3-38 0,0 0 34 16,0 0-34-16,20-23 35 0,1-5-35 0,-21 28 30 16,0 0-30-16,26-52 31 0,0-11-31 0,-26 63 30 15,0 0-30-15,23-70 31 0,0-2-31 0,-23 72 31 0,0 0-31 16,20-69 31-16,3 18-31 0,-23 51 26 0,0 0-26 15,14-46 26-15,-2 20-26 0,-12 26 25 0,0 0-25 16,9-18 25-16,-6 4-25 0,-3 14 20 0,0 0-20 16,8-14 20-16,-8 14-20 0,0 0 18 0,0 0-18 15,0 0 18-15,0-9-18 0,0 9 17 0,0 0-17 16,0 0 17-16,0 0-17 0,0 0 14 0,0 0-14 16,0-12 15-16,0 12-15 0,0 0 9 0,0 0-9 0,0 0 10 15,0 0-10-15,0 0 2 0,0 0-2 0,0 0 2 16,15-2-2-16,-15 2-1 0,0 0 1 0,0 0 0 15,0 0 0-15,0 0-16 0,0 0 16 0,0 0-15 16,11 14 15-16,-11-14-51 0,0 0 51 0,3 9-50 16,3-1 50-16,0 4-1600 0</inkml:trace>
  <inkml:trace contextRef="#ctx0" brushRef="#br0" timeOffset="43359.08">26855 3222 628 0,'0'0'0'0,"0"0"0"0,0 0 0 16,0 0 3-16,0 0-3 0,0 0 4 0,0 0-4 15,0 0-2-15,0 0 2 0,0 0-1 0,0 0 1 16,0 0-20-16,0 0 20 0,0 0-20 0,0 0 20 16,0 0-384-16</inkml:trace>
  <inkml:trace contextRef="#ctx0" brushRef="#br0" timeOffset="43559.1">26650 2992 617 0,'0'0'0'15,"0"0"0"-15,0 0 0 0,0 0-3 0,0 0 3 16,-37 23-2-16,37-23 2 0,0 0-14 0,0 0 14 16,-9 0-13-16,9 0 13 0,0 0-42 0,0 0 42 15,0 0-42-15,0 0 42 0,0 0-316 0</inkml:trace>
  <inkml:trace contextRef="#ctx0" brushRef="#br0" timeOffset="43926.89">26030 3674 449 0,'0'0'0'0,"0"0"0"0,0 37 0 0,0-37 5 0,0 0-5 16,-9 23 5-16,7-8-5 0,2-15 3 0,0 0-3 16,0 0 4-16,11 14-4 0,-11-14-5 0,0 0 5 15,12 6-5-15,17 11 5 0,-1-2-282 0</inkml:trace>
  <inkml:trace contextRef="#ctx0" brushRef="#br0" timeOffset="44110.91">26076 4304 393 0,'0'0'0'0,"0"0"0"16,0 21 0-16,0-21 0 0,0 0 0 0,0 23 0 0,0-23 0 15,0 0 0-15,0 0 0 0,3 14 0 0,-3-14 0 16,0 0-4-16,0 0 4 0,20 9-4 0,9-4 4 16,-3 4-229-16</inkml:trace>
  <inkml:trace contextRef="#ctx0" brushRef="#br0" timeOffset="44226.91">26293 4681 203 0,'0'0'0'0,"0"0"0"0,5 24 0 0,-5 4-93 0</inkml:trace>
  <inkml:trace contextRef="#ctx0" brushRef="#br0" timeOffset="44427.93">26705 4894 583 0,'0'0'0'0,"0"0"0"16,0 0 0-16,0 0-15 0,0 0 15 0,0 0-14 16,12 12 14-16,-12-12-34 0,0 0 34 0,0 0-34 15,17 12 34-15,-5-4-305 0</inkml:trace>
  <inkml:trace contextRef="#ctx0" brushRef="#br0" timeOffset="44626.94">27063 4929 427 0,'0'0'0'0,"0"0"0"0,6 14 0 15,-6-14-19-15,0 0 19 0,0 0-18 0,3 12 18 0,-3-12-27 16,0 0 27-16,0 0-26 0,23-12 26 0,-23 12-19 0,0 0 19 16,20 0-19-16,3 6 19 0,6 0-165 0</inkml:trace>
  <inkml:trace contextRef="#ctx0" brushRef="#br0" timeOffset="44827.96">27461 5010 471 0,'0'0'0'0,"0"0"0"16,-6 20 0-16,6-20 0 0,0 0 0 0,-3 14 0 16,3-14 0-16,0 0 0 0,0 0 0 0,0 0 0 15,0 0 0-15,0 0-5 0,0 0 5 0,15 0-4 16,-1-8 4-16,-14 8-14 0,0 0 14 0,23-6-13 15,12 0 13-15,-3 3-267 0</inkml:trace>
  <inkml:trace contextRef="#ctx0" brushRef="#br0" timeOffset="45010.97">27839 4814 483 0,'0'0'0'0,"0"0"0"0,-20 23 0 15,20-23-1-15,0 0 1 0,-15 6 0 0,15-6 0 0,0 0 7 16,0 0-7-16,-11-3 7 0,11 3-7 0,0 0 23 16,0 0-23-16,0 0 24 0,11-9-24 0,-11 9 29 15,0 0-29-15,21-11 29 0,19-7-29 0,0 1-391 0</inkml:trace>
  <inkml:trace contextRef="#ctx0" brushRef="#br0" timeOffset="45194.99">27954 4529 673 0,'0'0'0'0,"0"0"0"15,-17 11 0-15,17-11 6 0,0 0-6 0,-9 0 7 16,9 0-7-16,0 0 1 0,0 0-1 0,0 0 2 16,0 0-2-16,0 0 9 0,0 0-9 0,0-11 10 15,18-1-10-15,-18 12 11 0,0 0-11 0,20-14 11 16,-6 2-11-16,1 1-488 0</inkml:trace>
  <inkml:trace contextRef="#ctx0" brushRef="#br0" timeOffset="45377.98">27966 4238 595 0,'0'0'0'0,"0"0"0"0,-23 0 0 16,23 0 1-16,0 0-1 0,-20 0 2 0,5 0-2 15,15 0 4-15,0 0-4 0,0 0 4 0,-11-8-4 0,11 8 0 16,0 0 0-16,0 0 0 0,0 0 0 0,0 0-14 16,0 0 14-16,0-12-14 0,8 1 14 0,-5-1-374 15</inkml:trace>
  <inkml:trace contextRef="#ctx0" brushRef="#br0" timeOffset="45562.01">27738 3994 415 0,'0'0'0'0,"0"0"0"16,-17 14 0-16,17-14-10 0,0 0 10 15,0 0-9-15,-15 14 9 0,15-14-24 0,0 0 24 0,0 0-23 16,0 0 23-16,0 0-2 0,0 0 2 0,0 0-1 16,0 0 1-16,0 0 0 0,0 0 0 0,0 0 0 15,-8-23 0-15,-1 3-200 0</inkml:trace>
  <inkml:trace contextRef="#ctx0" brushRef="#br0" timeOffset="45728.02">27481 3858 427 0,'0'0'0'0,"0"0"0"0,-8 20 0 16,8-20 3-16,0 0-3 0,-6 18 4 0,6-18-4 15,0 0 9-15,0 0-9 0,0 0 10 0,0 0-10 0,0 0-2 16,0 0 2-16,-6-18-2 0,9-2 2 0,3 0-277 16</inkml:trace>
  <inkml:trace contextRef="#ctx0" brushRef="#br0" timeOffset="45929.04">27314 3585 449 0,'0'0'0'16,"0"0"0"-16,-17-12 0 0,17 12 2 0,0 0-2 15,-12-8 2-15,12 8-2 0,0 0 5 0,0 0-5 0,-14-9 5 16,14 9-5-16,0 0 14 0,0 0-14 0,3-23 15 16,8 11-15-16,-11 12 15 0,0 0-15 0,6-14 15 15,0 5-15-15,-1 1-332 0</inkml:trace>
  <inkml:trace contextRef="#ctx0" brushRef="#br0" timeOffset="46095.05">27233 3334 505 0,'0'0'0'0,"0"0"0"0,-8 9 0 15,8-9 0-15,0 0 0 0,0 0 0 0,0 0 0 16,0 0 0-16,0 0 0 0,0 0 1 0,0 0-1 15,0 0-1-15,0 0 1 0,-9-9-1 0,9 9 1 16,0 0-318-16</inkml:trace>
  <inkml:trace contextRef="#ctx0" brushRef="#br0" timeOffset="46296.07">27025 3107 427 0,'0'0'0'15,"-8"0"0"-15,-21 6 0 0,29-6 4 0,0 0-4 16,-20 5 5-16,8-5-5 0,12 0 7 0,0 0-7 16,-14 0 7-16,2 0-7 0,12 0 13 0,0 0-13 15,-11-5 13-15,11 5-13 0,0 0 10 0,0 0-10 0,0 0 10 16,-9-6-10-16,9 6 7 0,0 0-7 0,0 0 8 16,0 0-8-16,0 0-324 0</inkml:trace>
  <inkml:trace contextRef="#ctx0" brushRef="#br0" timeOffset="46496.08">26783 3107 483 0,'0'0'0'0,"0"0"0"0,-3 11 0 16,3-11 0-16,0 0 0 0,0 0 0 0,0 0 0 15,0 0 0-15,0 0 0 0,0 0 0 0,0 0 0 16,0 0-4-16,0 0 4 0,0 0-3 0,0 0 3 0,0 0-10 16,0 0 10-16,0 0-9 0,12-11 9 15,-1 2-283-15</inkml:trace>
  <inkml:trace contextRef="#ctx0" brushRef="#br0" timeOffset="50383.18">28973 3645 1065 0,'0'0'0'0,"0"0"0"0,0 0 0 16,0 0 21-16,0 0-21 0,40 0 22 0,-22 0-22 0,-18 0 50 15,0 0-50-15,20-8 50 0,20-4-50 0,-40 12 42 16,0 0-42-16,29-3 42 0,-6 3-42 0,-23 0 1 16,0 0-1-16,17 9 1 0,-5-3-1 0,-12-6 0 0,0 0 0 15,6 14 0-15,-3 23 0 0,-3 9-911 0</inkml:trace>
  <inkml:trace contextRef="#ctx0" brushRef="#br0" timeOffset="50599.32">28999 3985 919 0,'0'0'0'0,"0"0"0"15,0 37 0-15,0-37 0 0,0 0 0 0,3 23 0 16,2-8 0-16,-5-15-1 0,0 0 1 0,15 0 0 16,8 0 0-16,-23 0 11 0,0 0-11 0,38-9 11 15,22-11-11-15,-60 20 27 0,0 0-27 0,55-14 27 16,-12 8-27-16,-43 6 28 0,0 0-28 0,38 0 29 15,-9 3-29-15,-29-3 30 0,0 0-30 0,14 3 31 0,-14-3-31 16,0 0-774-16</inkml:trace>
  <inkml:trace contextRef="#ctx0" brushRef="#br0" timeOffset="53286.25">30488 3401 617 0,'0'0'0'0,"0"0"0"0,0 0 0 16,0 0 16-16,0 0-16 0,0 0 16 0,0 0-16 0,0 0 57 15,0 0-57-15,0 0 57 0,0 0-57 0,0 0 86 16,0 0-86-16,0 0 87 0,0 0-87 0,0 0 76 16,0 0-76-16,0 0 76 0,0 0-76 0,0 0 44 0,0 0-44 15,0 0 44-15,-50 14-44 0,50-14 42 0,0 0-42 16,-34 17 42-16,-4 18-42 0,38-35 43 0,0 0-43 15,-40 46 44-15,2 11-44 0,38-57 35 0,0 0-35 16,-31 61 35-16,13 5-35 0,18-66 33 0,0 0-33 16,-20 58 34-16,9-12-34 0,11-46 27 0,0 0-27 15,8 43 28-15,15 3-28 0,-23-46 28 0,0 0-28 16,23 43 29-16,3-20-29 0,-26-23 26 0,0 0-26 16,29 23 27-16,9-3-27 0,-38-20 31 0,0 0-31 0,40 12 31 15,3 2-31-15,-43-14 31 0,0 0-31 0,38 12 32 16,11-12-32-16,-49 0 29 0,0 0-29 0,58-6 29 15,5-8-29-15,-63 14 25 0,0 0-25 0,52-9 25 16,-14 0-25-16,-38 9 17 0,0 0-17 0,31-11 18 16,-8 2-18-16,-23 9 11 0,0 0-11 0,12-6 11 15,2 6-11-15,-14 0 4 0,0 0-4 0,12 0 4 16,0 0-4-16,-12 0 0 0,0 0 0 0,11-3 1 0,3-2-1 16,1 2-1401-16</inkml:trace>
  <inkml:trace contextRef="#ctx0" brushRef="#br0" timeOffset="53503.56">31039 3717 1132 0,'0'0'0'0,"0"0"0"0,11 17 0 0,-11-17 0 16,0 0 0-16,0 0 0 0,0 15 0 0,0-15-9 0,0 0 9 15,0 0-8-15,0 0 8 0,0 0 4 0,0 0-4 16,0 0 4-16,0 0-4 0,0 0 16 0,0 0-16 16,15 0 16-16,2 0-16 0,3 0-807 0</inkml:trace>
  <inkml:trace contextRef="#ctx0" brushRef="#br0" timeOffset="54537.66">31382 4017 539 0,'0'0'0'0,"0"0"0"0,0 20 0 0,0-20-7 0,0 0 7 16,0 14-6-16,0-14 6 0,0 0 3 0,0 0-3 16,0 0 4-16,0 0-4 0,0 0 21 0,0 0-21 15,0 0 21-15,0-14-21 0,0 14 52 0,0 0-52 16,11-15 53-16,15-22-53 0,-26 37 61 0,0 0-61 16,21-52 62-16,-10-14-62 0,-11 66 64 0,0 0-64 0,9-75 65 15,2-20-65-15,-11 95 90 0,0 0-90 0,9-89 91 16,-3 0-91-16,-6 89 88 0,0 0-88 0,3-75 89 15,0 23-89-15,-3 52 80 0,0 0-80 0,0-35 80 16,0 12-80-16,0 23 68 0,0 0-68 0,0-20 68 16,0 9-68-16,0 11 47 0,0 0-47 0,0 0 47 15,0 0-47-15,0 0 40 0,0 0-40 0,0 0 40 16,0 0-40-16,0 0 33 0,0 0-33 0,5 17 33 0,7 9-33 16,-12-26 29-16,0 0-29 0,17 37 29 0,3 4-29 15,-20-41 27-15,0 0-27 0,23 43 27 0,-2 9-27 16,-21-52 25-16,0 0-25 0,26 46 26 0,-3-12-26 15,-23-34 25-15,0 0-25 0,20 23 25 0,-6-14-25 16,-14-9 22-16,0 0-22 0,15 6 22 0,-4-4-22 16,-11-2 16-16,0 0-16 0,12 0 16 0,2-2-16 15,-14 2 13-15,0 0-13 0,18-15 14 0,-4 1-14 16,-14 14 10-16,0 0-10 0,11-29 10 0,1-3-10 0,-12 32 9 16,0 0-9-16,6-28 9 0,5-1-9 0,-11 29 10 15,0 0-10-15,6-15 10 0,-6 15-10 0,0 0 8 16,0 0-8-16,9-17 8 0,-9 17-8 0,0 0 8 0,0 0-8 15,0 0 8-15,11-14-8 0,-11 14 8 0,0 0-8 16,0 0 8-16,0 0-8 0,0 0 6 0,0 0-6 16,0 0 7-16,0-12-7 0,0 12 5 0,0 0-5 15,0 0 6-15,0-8-6 0,0 8 3 0,0 0-3 16,0 0 4-16,12-15-4 0,-12 15 2 0,0 0-2 16,0 0 3-16,11-14-3 0,-11 14 2 0,0 0-2 0,6-12 2 15,-6 12-2-15,0 0 2 0,0 0-2 16,12-11 2-16,-12 11-2 0,0 0 1 0,0 0-1 0,11-15 1 15,-11 15-1-15,0 0 1 0,0 0-1 0,0 0 1 16,12-11-1-16,-12 11 1 0,0 0-1 0,0 0 1 16,0 0-1-16,0 0 1 0,0 0-1 0,14 17 1 15,-2-2-1-15,-12-15 2 0,0 0-2 0,17 23 2 16,-5 23-2-16,-12-46 3 0,0 0-3 0,11 72 4 16,-2 11-4-16,-9-83 4 0,0 0-4 0,8 86 5 15,1 4-5-15,-9-90 6 0,0 0-6 0,6 66 7 0,0-26-7 16,-6-40 7-16,0 0-7 0,8 38 7 0,-5 2-7 15,-3-40 7-15,0 0-7 0,3 37 8 0,6-19-8 16,-9-18 6-16,0 0-6 0,3 14 7 0,-3-14-7 16,0 0 4-16,0 0-4 0,0 0 4 0,0 0-4 15,0 0 2-15,0 0-2 0,11 0 2 0,-11 0-2 16,0 0-1-16,0 0 1 0,15 0 0 0,-4-9 0 16,4 4-1730-16</inkml:trace>
  <inkml:trace contextRef="#ctx0" brushRef="#br0" timeOffset="75707.39">13379 6765 516 0,'0'0'0'0,"0"0"0"0,0 0 0 0,0 0 20 16,0 0-20-16,9 44 21 0,-6-33-21 0,-3-11 77 16,0 0-77-16,0 0 77 0,0 12-77 0,0-12 96 15,0 0-96-15,0 0 96 0,0 0-96 0,0 0 95 0,0 0-95 16,0 0 95-16,0 0-95 0,0 0 53 0,0 0-53 16,0-12 54-16,0-17-54 0,0 29 51 0,0 0-51 15,5-60 51-15,4-32-51 0,-9 92 49 0,0 0-49 16,12-104 49-16,-4 6-49 0,-8 98 40 0,0 0-40 15,0-98 41-15,0 21-41 0,0 77 34 0,0 0-34 16,0-55 35-16,-8 18-35 0,8 37 30 0,0 0-30 16,0-29 30-16,-3 9-30 0,3 20 25 0,0 0-25 15,0-18 25-15,0 18-25 0,0 0 21 0,0 0-21 0,0 0 22 16,0 0-22-16,0 0 19 0,0 0-19 0,3 23 20 16,8 21-20-16,-11-44 18 0,0 0-18 0,15 60 18 15,-4 9-18-15,-11-69 17 0,0 0-17 0,17 78 18 16,1-3-18-16,-18-75 15 0,0 0-15 0,20 66 15 15,-3-20-15-15,-17-46 15 0,0 0-15 0,9 35 15 16,0-24-15-16,-9-11 15 0,0 0-15 0,8-11 15 0,12-27-15 16,-20 38 13-16,0 0-13 0,15-49 14 0,-1 3-14 15,-14 46 12-15,0 0-12 0,3-57 12 0,3 11-12 16,-6 46 9-16,0 0-9 0,9-52 10 0,-4 3-10 16,-5 49 8-16,0 0-8 0,0-55 9 0,9-20-9 15,-9 75 8-15,0 0-8 0,6-72 8 0,2-3-8 16,-8 75 7-16,0 0-7 0,12-63 7 0,0 26-7 15,-12 37 5-15,0 0-5 0,8-12 6 0,7 15-6 16,-15-3 5-16,0 0-5 0,14 35 6 0,9 31-6 16,-23-66 6-16,0 0-6 0,23 78 6 0,-5 8-6 0,-18-86 7 15,0 0-7-15,17 80 8 0,12 1-8 0,-29-81 11 16,0 0-11-16,31 89 11 0,-2 1-11 0,-29-90 13 16,0 0-13-16,29 80 13 0,3-11-13 0,-32-69 12 0,0 0-12 15,23 52 12-15,-9-23-12 0,-14-29 6 0,0 0-6 16,9 14 6-16,-9-14-6 0,0 0 0 0,0 0 0 15,23-14 1-15,-6-9-1 0,4-6-1556 0</inkml:trace>
  <inkml:trace contextRef="#ctx0" brushRef="#br0" timeOffset="77343.88">14481 5761 785 0,'0'0'0'0,"0"0"0"0,0 0 0 0,0 0 46 0,0 0-46 16,0 0 46-16,-37-17-46 0,37 17 120 0,0 0-120 16,-15 17 120-16,-22 38-120 0,37-55 93 0,0 0-93 15,-32 74 94-15,6 21-94 0,26-95 54 0,0 0-54 16,-11 98 55-16,-7 3-55 0,18-101 34 0,0 0-34 16,-6 89 34-16,1 15-34 0,5-104 24 0,0 0-24 15,5 106 24-15,4-5-24 0,-9-101 17 0,0 0-17 0,23 81 18 16,12-12-18-16,-35-69 12 0,0 0-12 0,43 52 13 15,15-18-13-15,-58-34 2 0,0 0-2 0,49 23 3 16,-6-20-3-16,3 3-1136 0</inkml:trace>
  <inkml:trace contextRef="#ctx0" brushRef="#br0" timeOffset="77860.28">14750 6765 897 0,'0'0'0'0,"0"0"0"0,0 26 0 15,0-26-11-15,0 0 11 0,0 15-11 0,0-15 11 16,0 0-39-16,0 0 39 0,0 0-38 0,0 0 38 16,0 0 0-16,0 0 0 0,14-35 1 0,3-22-1 15,-17 57 20-15,0 0-20 0,15-69 21 0,8-12-21 16,-23 81 55-16,0 0-55 0,14-81 55 0,-2 1-55 0,-12 80 67 16,0 0-67-16,11-75 68 0,-2 12-68 15,-9 63 51-15,0 0-51 0,9-58 52 0,-4-2-52 0,-5 60 40 16,0 0-40-16,0-52 40 0,6 17-40 0,-6 35 35 0,0 0-35 15,0-23 36-15,6 6-36 0,-6 17 39 0,0 0-39 16,0 0 40-16,0 0-40 0,0 0 42 0,0 0-42 16,14 17 43-16,1 29-43 0,-15-46 36 0,0 0-36 15,17 64 36-15,3-4-36 0,-20-60 37 0,0 0-37 16,15 66 37-16,-1 12-37 0,-14-78 32 0,0 0-32 16,17 81 33-16,-2 5-33 0,-15-86 29 0,0 0-29 15,14 75 29-15,-2-18-29 0,-12-57 24 0,0 0-24 16,11 46 25-16,4-23-25 0,-15-23 19 0,0 0-19 0,8 21 19 15,4-21-19-15,-12 0 18 0,0 0-18 0,12-21 18 16,5-39-18-16,-17 60 14 0,0 0-14 0,17-81 15 16,-2-2-15-16,-15 83 11 0,0 0-11 0,11-92 11 15,1 5-11-15,-12 87 13 0,0 0-13 0,11-80 14 16,1 14-14-16,-12 66 12 0,0 0-12 0,11-61 12 16,-5 21-12-16,-6 40 11 0,0 0-11 0,6-26 12 15,0 6-12-15,-6 20 12 0,0 0-12 0,0 0 13 0,0 0-13 16,0 0 11-16,0 0-11 0,14 6 11 0,9 25-11 15,-23-31 7-15,0 0-7 0,29 43 8 0,-12-5-8 16,-17-38 0-16,0 0 0 0,23 43 0 0,6 12 0 16,-3 5-1502-16</inkml:trace>
  <inkml:trace contextRef="#ctx0" brushRef="#br0" timeOffset="78177.33">15554 6558 931 0,'0'0'0'0,"0"0"0"0,0-17 0 0,0 17 3 15,0 0-3-15,0-14 3 0,-5-7-3 0,5 21 0 16,0 0 0-16,-9-23 1 0,0-8-1 0,9 31 15 0,0 0-15 16,-23-23 16-16,9 8-16 0,14 15 25 0,0 0-25 15,-17-5 25-15,-6 10-25 0,23-5 29 0,0 0-29 16,-24 18 30-16,-7 19-30 0,31-37 36 0,0 0-36 16,-20 49 37-16,2 6-37 0,18-55 35 0,0 0-35 15,-6 49 36-15,1-21-36 0,5-28 31 0,0 0-31 16,5 12 31-16,10-1-31 0,-15-11 26 0,0 0-26 0,29 6 26 15,11-6-26-15,-40 0 20 0,0 0-20 0,46-3 20 16,-11 3-20-16,-35 0 18 0,0 0-18 0,34 3 19 16,-5 6-19-16,-29-9 13 0,0 0-13 0,23 14 14 15,-5 9-14-15,-18-23 11 0,0 0-11 0,14 23 12 16,1-8-12-16,-15-15 8 0,0 0-8 0,2 8 9 16,-2-8-9-16,0 0 5 0,0 0-5 0,21 12 6 15,2-15-6-15,0 0-1059 0</inkml:trace>
  <inkml:trace contextRef="#ctx0" brushRef="#br0" timeOffset="78578.36">15921 6198 897 0,'0'0'0'0,"0"0"0"0,-20 9 0 0,20-9 7 0,0 0-7 16,-18 14 7-16,4-11-7 0,14-3 29 0,0 0-29 16,-14 15 29-16,-10 14-29 0,24-29 34 0,0 0-34 15,-23 46 35-15,6 26-35 0,17-72 35 0,0 0-35 16,-14 83 35-16,2 18-35 0,12-101 37 0,0 0-37 16,-3 92 37-16,6-23-37 0,-3-69 32 0,0 0-32 15,17 49 33-15,-2-20-33 0,-15-29 27 0,0 0-27 16,29 17 27-16,20-11-27 0,-49-6 20 0,0 0-20 0,60-12 21 15,10-17-21-15,-70 29 16 0,0 0-16 0,66-43 17 16,-8-26-17-16,-58 69 12 0,0 0-12 0,37-72 12 16,-11-11-12-16,-26 83 10 0,0 0-10 0,12-78 11 15,-21 9-11-15,9 69 9 0,0 0-9 0,-26-61 10 16,-11 10-10-16,37 51 10 0,0 0-10 0,-44-35 11 16,-13 18-11-16,57 17 13 0,0 0-13 0,-50-6 14 15,16 6-14-15,34 0 14 0,0 0-14 0,-26 6 15 16,11 2-15-16,15-8 12 0,0 0-12 0,-8 15 12 0,11 14-12 15,2-1-1095-15</inkml:trace>
  <inkml:trace contextRef="#ctx0" brushRef="#br0" timeOffset="78877.7">16426 6080 886 0,'0'0'0'16,"0"15"0"-16,8 8 0 0,-8-23 36 0,0 0-36 16,3 37 37-16,-3 1-37 0,0-38 41 0,0 0-41 15,-3 51 42-15,-5 24-42 0,8-75 39 0,0 0-39 16,-6 95 39-16,6 9-39 0,0-104 26 0,0 0-26 15,0 95 26-15,-3-20-26 0,3-75 22 0,0 0-22 0,0 52 23 16,9-24-23-16,-9-28 18 0,0 0-18 0,0 15 18 16,0-15-18-16,0 0 11 0,0 0-11 0,23-6 12 15,3-31-12-15,3-1-897 0</inkml:trace>
  <inkml:trace contextRef="#ctx0" brushRef="#br0" timeOffset="79095.14">16645 6118 919 0,'0'0'0'0,"0"8"0"0,12 21 0 15,-12-29-1-15,0 0 1 0,5 52-1 0,-2 14 1 16,-3-66 6-16,0 0-6 0,6 90 6 0,-6 13-6 16,0-103 21-16,0 0-21 0,0 98 22 0,9-12-22 15,-9-86 23-15,0 0-23 0,8 61 24 0,-2-18-24 0,-6-43 26 16,0 0-26-16,0 23 26 0,0-9-26 0,0-14 13 15,0 0-13-15,0 0 13 0,-11-11-13 0,8-1-763 16</inkml:trace>
  <inkml:trace contextRef="#ctx0" brushRef="#br0" timeOffset="79245.14">16463 6354 796 0,'0'0'0'16,"0"0"0"-16,0 23 0 0,0-23 0 0,0 0 0 15,9 14 0-15,-9-14 0 0,0 0-8 0,0 0 8 16,23 12-8-16,-9-6 8 0,-14-6 4 0,0 0-4 15,32 5 4-15,6-10-4 0,-38 5 20 0,0 0-20 0,40-6 20 16,-8 3-20-16,-32 3 36 0,0 0-36 0,32 3 36 16,17 3-36-16,0-1-615 0</inkml:trace>
  <inkml:trace contextRef="#ctx0" brushRef="#br0" timeOffset="79479.5">16977 5885 875 0,'0'0'0'0,"8"14"0"0,7 21 0 15,-15-35 1-15,0 0-1 0,32 43 1 0,-4 11-1 16,-28-54 2-16,0 0-2 0,26 58 2 0,-5 8-2 16,-21-66 50-16,0 0-50 0,11 66 50 0,-5 1-50 15,-6-67 73-15,0 0-73 0,0 77 73 0,-6 27-73 16,6-104 61-16,0 0-61 0,-8 101 62 0,-4-12-62 15,12-89 47-15,0 0-47 0,-3 60 48 0,3-22-48 0,0-38 34 16,0 0-34-16,0 20 35 0,0-20-35 0,0 0-1001 16</inkml:trace>
  <inkml:trace contextRef="#ctx0" brushRef="#br0" timeOffset="79711.86">17332 6414 1009 0,'0'0'0'0,"0"0"0"16,20 23 0-16,-20-23 15 0,0 0-15 0,14 15 16 16,-2-1-16-16,-12-14 16 0,0 0-16 0,20 6 17 15,9 5-17-15,-29-11 13 0,0 0-13 0,35 12 13 16,-4-3-13-16,-31-9 3 0,0 0-3 0,20 2 3 0,4 4-3 15,-10 3-769-15</inkml:trace>
  <inkml:trace contextRef="#ctx0" brushRef="#br0" timeOffset="79881.89">17389 6765 964 0,'0'0'0'0,"0"0"0"0,15 21 0 0,-15-21 7 15,0 0-7-15,23 14 8 0,9-14-8 0,-32 0 11 16,0 0-11-16,40-6 11 0,12-2-11 0,-52 8 10 16,0 0-10-16,61-15 11 0,8 1-11 0,-69 14 3 15,0 0-3-15,49-9 4 0,-15 1-4 0,-2-4-712 0</inkml:trace>
  <inkml:trace contextRef="#ctx0" brushRef="#br0" timeOffset="87538.11">18134 5680 751 0,'0'0'0'0,"0"0"0"15,0 0 0-15,0 0 32 0,0 0-32 0,0 0 32 16,0 0-32-16,0 0 83 0,0 0-83 0,-3 29 83 15,3-29-83-15,0 0 73 0,0 0-73 0,-6 40 74 16,-5 21-74-16,11-61 53 0,0 0-53 0,-3 75 54 16,-6 2-54-16,9-77 37 0,0 0-37 0,-9 75 37 0,-8-6-37 15,17-69 30-15,0 0-30 0,-6 64 31 0,0-18-31 16,6-46 25-16,0 0-25 0,0 43 25 0,9 0-25 16,-9-43 19-16,0 0-19 0,9 37 20 0,5-8-20 15,-14-29 16-15,0 0-16 0,29 26 16 0,9-3-16 16,-38-23 17-16,0 0-17 0,54 20 17 0,-2-11-17 15,-52-9 23-15,0 0-23 0,52 6 23 0,3-3-23 16,-55-3 24-16,0 0-24 0,55 0 25 0,-18 0-25 0,-37 0 32 16,0 0-32-16,23 0 33 0,1 0-33 15,-24 0 30-15,0 0-30 0,14 0 31 0,9-3-31 0,-23 3 26 16,0 0-26-16,20-9 26 0,-5 3-26 0,-15 6 14 16,0 0-14-16,11-5 15 0,-11 5-15 0,0 0-1311 0</inkml:trace>
  <inkml:trace contextRef="#ctx0" brushRef="#br0" timeOffset="87737.13">18491 6221 1087 0,'0'0'0'16,"0"9"0"-16,0 20 0 0,0-29 14 0,0 0-14 16,0 46 15-16,-5 35-15 0,5-81 26 0,0 0-26 15,-6 89 26-15,3 14-26 0,3-103 30 0,0 0-30 0,0 98 30 16,3-20-30-16,-3-78 20 0,0 0-20 0,11 46 20 15,1-20-20-15,-12-26 13 0,0 0-13 0,14 11 14 16,10-5-14-16,-24-6 10 0,0 0-10 0,31-17 10 16,13-9-10-16,-7-6-927 0</inkml:trace>
  <inkml:trace contextRef="#ctx0" brushRef="#br0" timeOffset="88070.15">18777 6037 1020 0,'0'0'0'0,"0"0"0"0,-9 15 0 15,9-15 7-15,0 0-7 0,-8 14 8 0,-4 9-8 16,12-23 16-16,0 0-16 0,-11 32 16 0,-12 25-16 0,23-57 46 16,0 0-46-16,-15 72 46 0,9 17-46 15,6-89 45-15,0 0-45 0,6 104 46 0,-3 0-46 0,-3-104 47 16,0 0-47-16,15 98 48 0,13-41-48 0,-28-57 42 16,0 0-42-16,32 52 43 0,20-23-43 0,-52-29 32 15,0 0-32-15,63 8 32 0,13-16-32 0,-76 8 28 0,0 0-28 16,75-29 29-16,-3-23-29 0,-72 52 26 0,0 0-26 15,60-72 27-15,-16-17-27 0,-44 89 20 0,0 0-20 16,20-95 21-16,-20 12-21 0,0 83 16 0,0 0-16 16,-12-75 17-16,-25 8-17 0,37 67 14 0,0 0-14 15,-44-66 14-15,-13 20-14 0,57 46 10 0,0 0-10 16,-55-29 11-16,12 15-11 0,43 14 9 0,0 0-9 16,-41 3 10-16,15 8-10 0,26-11 6 0,0 0-6 0,-17 15 6 15,5 8-6-15,12-23 1 0,0 0-1 0,6 23 2 16,9-3-2-16,-1 3-1261 0</inkml:trace>
  <inkml:trace contextRef="#ctx0" brushRef="#br0" timeOffset="88589.76">19738 5467 942 0,'0'0'0'0,"0"0"0"0,-12 15 0 0,12-15 21 16,0 0-21-16,-11 8 21 0,-7-8-21 0,18 0 42 16,0 0-42-16,-23 6 42 0,-3 8-42 0,26-14 39 15,0 0-39-15,-23 24 40 0,-6 4-40 0,29-28 29 0,0 0-29 16,-17 38 29-16,0 8-29 0,17-46 25 0,0 0-25 15,-6 43 26-15,6-14-26 0,0-29 17 0,0 0-17 16,9 26 18-16,5-9-18 0,-14-17 13 0,0 0-13 16,17 9 13-16,12-9-13 0,-29 0 11 0,0 0-11 15,38-12 11-15,-6-11-11 0,-32 23 8 0,0 0-8 16,28-29 8-16,-5 3-8 0,-23 26 8 0,0 0-8 16,6-26 8-16,3 9-8 0,-9 17 7 0,0 0-7 15,0-20 8-15,-3 3-8 0,3 17 7 0,0 0-7 0,0 0 8 16,-9-9-8-16,9 9 11 0,0 0-11 0,0 0 11 15,0 0-11-15,0 0 14 0,0 0-14 0,0 0 14 16,0 17-14-16,0-17 15 0,0 0-15 0,15 29 16 16,14 9-16-16,-29-38 16 0,0 0-16 0,37 43 16 15,6 0-16-15,-43-43 18 0,0 0-18 0,38 60 18 16,-1 1-18-16,-37-61 18 0,0 0-18 0,29 57 18 16,-14-16-18-16,-15-41 17 0,0 0-17 0,0 43 18 0,-15-6-18 15,15-37 17-15,0 0-17 0,-23 35 17 0,-14-12-17 16,37-23 14-16,0 0-14 0,-46 23 15 0,-12-14-15 15,58-9 7-15,0 0-7 0,-49 5 7 0,20-5-7 16,3 0-1214-16</inkml:trace>
  <inkml:trace contextRef="#ctx0" brushRef="#br0" timeOffset="88855.13">19383 6230 1255 0,'0'0'0'0,"0"0"0"0,26 6 0 0,-26-6 0 0,0 0 0 15,32 0 1-15,8-6-1 0,-40 6 6 0,0 0-6 16,64-9 7-16,31-5-7 0,-95 14 29 0,0 0-29 16,106-14 30-16,10-1-30 0,-116 15 54 0,0 0-54 0,98-14 55 15,-32 5-55-15,-66 9 51 0,0 0-51 0,49-5 51 16,-17 10-51-16,-32-5 30 0,0 0-30 0,17 15 31 15,-2-1-31-15,-15-14 18 0,0 0-18 0,0 29 19 16,-20 8-19-16,8 4-1168 0</inkml:trace>
  <inkml:trace contextRef="#ctx0" brushRef="#br0" timeOffset="89371.66">19452 6495 707 0,'0'0'0'0,"0"0"0"0,12 11 0 0,-12-11 0 15,0 0 0-15,11 15 0 0,-11-15 0 0,0 0 0 0,0 0 0 16,15 29 0-16,-10 8 0 0,-5-37 14 0,0 0-14 15,6 43 15-15,0 0-15 0,-6-43 36 0,0 0-36 16,0 29 36-16,0-6-36 0,0-23 50 0,0 0-50 16,0 15 50-16,6 2-50 0,-6-17 61 0,0 0-61 15,6 11 62-15,-6-11-62 0,0 0 59 0,0 0-59 16,0 0 60-16,8 3-60 0,-8-3 54 0,0 0-54 16,15-8 54-16,-1-7-54 0,-14 15 47 0,0 0-47 15,23-23 48-15,-6 9-48 0,-17 14 35 0,0 0-35 16,9-9 35-16,-9 9-35 0,0 0 27 0,0 0-27 0,20 0 28 15,-20 0-28-15,0 0 20 0,0 0-20 0,15 17 21 16,-7-2-21-16,-8-15 18 0,0 0-18 0,0 20 19 16,6-6-19-16,-6-14 19 0,0 0-19 0,9 12 20 15,2-6-20-15,-11-6 20 0,0 0-20 0,15 0 21 16,8-3-21-16,-23 3 19 0,0 0-19 0,23-3 20 16,-6 0-20-16,-17 3 23 0,0 0-23 0,18 0 23 0,-7 6-23 15,-11-6 24-15,0 0-24 0,20 8 24 0,-8 7-24 16,-12-15 21-16,0 0-21 0,17 11 22 0,-5-2-22 15,-12-9 18-15,0 0-18 0,0 0 18 0,20 11-18 16,-20-11 15-16,0 0-15 0,23 6 15 0,3-6-15 16,-26 0 11-16,0 0-11 0,35-11 11 0,-12-4-11 15,0 4-1365-15</inkml:trace>
  <inkml:trace contextRef="#ctx0" brushRef="#br0" timeOffset="89671.66">20003 6616 1199 0,'0'0'0'0,"0"0"0"0,-3 14 0 0,3-14 11 0,0 0-11 16,-8 15 11-16,8-15-11 0,0 0 16 0,0 0-16 16,-23 28 16-16,0 18-16 0,23-46 49 0,0 0-49 15,-24 49 50-15,19-11-50 0,5-38 49 0,0 0-49 16,0 26 49-16,5 0-49 0,-5-26 42 0,0 0-42 16,15 23 42-16,8-9-42 0,-23-14 34 0,0 0-34 15,35 14 34-15,-4-11-34 0,-31-3 24 0,0 0-24 16,32 0 25-16,-9-3-25 0,-23 3 18 0,0 0-18 0,26-14 19 15,-3 0-19-15,-23 14 15 0,0 0-15 0,15-18 15 16,-7 1-15-16,-8 17 12 0,0 0-12 0,0-20 13 16,-8 0-13-16,8 20 11 0,0 0-11 0,-9-20 11 15,-3-1-11-15,12 21 10 0,0 0-10 0,-17-17 11 16,0-6-11-16,17 23 8 0,0 0-8 0,-20-29 8 16,5-8-8-16,15 37 5 0,0 0-5 0,-8-35 6 15,8 10-6-15,0-4-1300 0</inkml:trace>
  <inkml:trace contextRef="#ctx0" brushRef="#br0" timeOffset="89873.7">20277 6221 1199 0,'0'0'0'0,"6"9"0"0,3 29 0 15,-9-38 9-15,0 0-9 0,14 57 10 0,-5 9-10 0,-9-66 51 16,0 0-51-16,8 78 52 0,7 3-52 0,-15-81 44 0,0 0-44 15,17 80 45-15,3-8-45 0,-20-72 39 16,0 0-39-16,26 63 40 0,-3-14-40 0,-23-49 20 0,0 0-20 16,29 32 20-16,-8-18-20 0,-10 1-1087 0</inkml:trace>
  <inkml:trace contextRef="#ctx0" brushRef="#br0" timeOffset="95197.14">21985 5876 673 0,'0'0'0'0,"0"0"0"16,0 0 0-16,0 0 30 0,0 0-30 0,3 46 31 15,9 17-31-15,-12-63 66 0,0 0-66 0,20 75 66 16,-3-3-66-16,-17-72 65 0,0 0-65 0,18 69 65 16,-4-11-65-16,-14-58 51 0,0 0-51 0,11 60 51 0,-8 21-51 15,-3-81 32-15,0 0-32 0,0 81 32 0,-8 2-32 16,8-83 28-16,0 0-28 0,-6 75 29 0,6-26-29 15,0-49 28-15,0 0-28 0,0 31 29 0,-6-10-29 16,6-21 26-16,0 0-26 0,0 17 27 0,0-17-27 16,0 0 25-16,0 0-25 0,0 0 26 0,0 0-26 15,0 0 22-15,0 0-22 0,-8-23 23 0,2-35-23 16,6 58 20-16,0 0-20 0,-12-69 21 0,-2-3-21 0,14 72 17 16,0 0-17-16,-15-63 17 0,4 5-17 0,11 58 16 15,0 0-16-15,-15-46 16 0,15 6-16 0,0 40 14 16,0 0-14-16,0-46 14 0,0-15-14 0,0 61 12 0,0 0-12 15,0-71 13-15,3 1-13 0,-3 70 11 0,0 0-11 16,12-74 11-16,11 7-11 0,-23 67 12 0,0 0-12 16,17-57 12-16,-5 28-12 0,-12 29 12 0,0 0-12 15,8-17 13-15,10 5-13 0,-18 12 10 0,0 0-10 16,23-8 10-16,0 5-10 0,-23 3 8 0,0 0-8 16,20 3 8-16,0 2-8 0,-20-5 8 0,0 0-8 15,23 18 8-15,0 16-8 0,-23-34 7 0,0 0-7 0,21 38 8 16,-13-10-8-16,-8-28 7 0,0 0-7 0,6 32 8 15,-6 0-8-15,0-32 7 0,0 0-7 0,0 34 8 16,0-11-8-16,0-23 6 0,0 0-6 0,0 23 7 16,0-3-7-16,0-20 6 0,0 0-6 0,0 15 7 15,0-1-7-15,0-14 5 0,0 0-5 0,0 0 6 16,0 15-6-16,0-15 4 0,0 0-4 0,0 0 5 16,17 17-5-16,-17-17 4 0,0 0-4 0,21 6 4 15,-4 8-4-15,-17-14 2 0,0 0-2 0,29 9 3 16,2 8-3-16,-31-17 2 0,0 0-2 0,29 14 2 0,3 6-2 15,-32-20 1-15,0 0-1 0,26 15 1 0,-6 8-1 16,-20-23 0-16,0 0 0 0,15 20 1 0,-7 3-1 16,-8-23 1-16,0 0-1 0,0 23 1 0,-8 6-1 15,8-29 1-15,0 0-1 0,-21 37 2 0,-7 4-2 16,28-41 5-16,0 0-5 0,-26 40 6 0,-3-14-6 16,29-26 8-16,0 0-8 0,-23 26 8 0,2-15-8 0,21-11 6 15,0 0-6-15,-17 6 6 0,6-9-6 0,11 3 5 16,0 0-5-16,0 0 6 0,-6-14-6 0,0-6-1346 15</inkml:trace>
  <inkml:trace contextRef="#ctx0" brushRef="#br0" timeOffset="95479.55">22672 6239 1099 0,'0'0'0'0,"0"0"0"16,32 34 0-16,-32-34 23 0,0 0-23 0,29 20 23 16,-1-11-23-16,-28-9 49 0,0 0-49 0,32 9 49 0,14-6-49 15,-46-3 42-15,0 0-42 0,38 2 42 0,-15 1-42 16,-23-3 11-16,0 0-11 0,23 6 12 0,-14 0-12 15,-9-6 3-15,0 0-3 0,11 17 4 0,-5 3-4 16,0 3-958-16</inkml:trace>
  <inkml:trace contextRef="#ctx0" brushRef="#br0" timeOffset="95646.6">22773 6504 953 0,'0'0'0'0,"0"0"0"0,0 0 0 0,0 0 1 16,0 0-1-16,20-9 2 0,-8 9-2 0,-12 0 3 15,0 0-3-15,17-6 3 0,15 0-3 0,-32 6 29 0,0 0-29 16,26-2 30-16,8 4-30 0,-34-2 44 0,0 0-44 16,35 6 44-16,-3 0-44 0,-32-6 39 0,0 0-39 15,34 9 40-15,-2-1-40 0,-32-8 32 0,0 0-32 16,29 15 33-16,-6-1-33 0,0-5-880 0</inkml:trace>
  <inkml:trace contextRef="#ctx0" brushRef="#br0" timeOffset="96844.97">23979 5557 191 0,'0'0'0'0,"0"0"0"16,0 0 0-16,0 0 0 0,0 0 0 0,0 0 0 16,0 0 0-16,0 0 0 0,0 0 0 0,0 0 0 15,0 0 0-15,0 0 3 0,0 0-3 0,0 0 4 16,0 0-4-16,0 0 16 0,0 0-16 0,0 0 16 15,26-32-16-15,-26 32 13 0,0 0-13 0,-3-15 14 0,3 1-14 16,0 14 21-16,0 0-21 0,-9-20 22 0,-2 3-22 16,11 17 36-16,0 0-36 0,-15-12 37 0,-2 9-37 15,17 3 76-15,0 0-76 0,-23 6 76 0,-9 26-76 16,32-32 95-16,0 0-95 0,-40 43 95 0,11 3-95 16,29-46 102-16,0 0-102 0,-26 57 103 0,14 10-103 15,12-67 85-15,0 0-85 0,-8 77 86 0,16 4-86 0,-8-81 74 16,0 0-74-16,12 69 74 0,23-14-74 0,-35-55 57 15,0 0-57-15,40 29 57 0,21-21-57 0,-61-8 42 16,0 0-42-16,72-11 42 0,20-21-42 0,-92 32 31 16,0 0-31-16,78-49 32 0,-9-20-32 0,-69 69 25 0,0 0-25 15,41-69 25-15,-15 3-25 0,-26 66 19 0,0 0-19 16,0-61 19-16,-18 4-19 0,18 57 19 0,0 0-19 16,-40-49 20-16,-15 3-20 0,55 46 18 0,0 0-18 15,-66-32 19-15,11 9-19 0,55 23 20 0,0 0-20 16,-43-6 20-16,14 6-20 0,29 0 9 0,0 0-9 15,-15 3 10-15,15-3-10 0,0 0 3 0,0 0-3 16,0 35 3-16,20 8-3 0,1-3-1237 0</inkml:trace>
  <inkml:trace contextRef="#ctx0" brushRef="#br0" timeOffset="97263.05">24495 5922 1043 0,'0'0'0'15,"-3"12"0"-15,3 16 0 0,0-28 14 0,0 0-14 16,-8 38 15-16,2-1-15 0,6-37 30 0,0 0-30 15,-6 32 31-15,3-6-31 0,3-26 60 0,0 0-60 16,-8 14 60-16,8 3-60 0,0-17 38 0,0 0-38 0,8 6 38 16,1 9-38-16,-9-15 29 0,0 0-29 15,20 0 30-15,12-29-30 0,-3 6-981 0</inkml:trace>
  <inkml:trace contextRef="#ctx0" brushRef="#br0" timeOffset="97596.76">24645 5421 1076 0,'0'0'0'0,"0"0"0"0,0 9 0 16,0-9 5-16,0 0-5 0,0 0 5 0,18 14-5 16,-18-14 24-16,0 0-24 0,11 0 24 0,6-8-24 15,-17 8 19-15,0 0-19 0,26 0 19 0,12 3-19 16,-38-3 18-16,0 0-18 0,35 5 18 0,-12-2-18 15,-23-3 16-15,0 0-16 0,14 12 17 0,-5 14-17 0,-9-26 20 16,0 0-20-16,0 34 20 0,-23 12-20 0,23-46 22 16,0 0-22-16,-29 52 22 0,3 0-22 0,26-52 20 15,0 0-20-15,-23 49 21 0,5-9-21 0,18-40 19 0,0 0-19 16,-2 37 20-16,2-2-20 0,0-35 16 0,0 0-16 16,2 32 17-16,10-9-17 0,-12-23 14 0,0 0-14 15,17 20 14-15,21 3-14 0,-38-23 12 0,0 0-12 16,43 14 12-16,12-5-12 0,-55-9 4 0,0 0-4 15,49 3 5-15,17-6-5 0,-66 3 1 0,0 0-1 16,49-3 1-16,-14-3-1 0,-6 3-1066 0</inkml:trace>
  <inkml:trace contextRef="#ctx0" brushRef="#br0" timeOffset="98063.75">25375 5510 897 0,'0'0'0'0,"0"0"0"0,-17 18 0 15,17-18 0-15,0 0 0 0,-9 11 1 0,9-11-1 16,0 0 1-16,0 0-1 0,0 0 2 0,-14 23-2 16,14-23 18-16,0 0-18 0,-9 15 18 0,-5 8-18 15,14-23 28-15,0 0-28 0,-15 23 29 0,7-9-29 16,8-14 35-16,0 0-35 0,-3 17 35 0,6-2-35 15,-3-15 33-15,0 0-33 0,3 14 34 0,8-2-34 16,-11-12 28-16,0 0-28 0,0 0 28 0,17 11-28 0,-17-11 23 16,0 0-23-16,12 3 24 0,-3 0-24 0,-9-3 14 0,0 0-14 15,23 0 15-15,-12-3-15 0,-11 3 12 0,0 0-12 16,12-3 12-16,-12 3-12 0,0 0 7 0,0 0-7 16,14-11 8-16,-14 11-8 0,0 0 7 0,0 0-7 15,20-6 7-15,-5-3-7 0,-15 9 6 0,0 0-6 16,29-11 7-16,20-1-7 0,-49 12 11 0,0 0-11 15,57-3 11-15,-10 6-11 0,-47-3 17 0,0 0-17 16,40 9 17-16,-5 5-17 0,-35-14 20 0,0 0-20 16,23 23 20-16,-12 0-20 0,-11-23 32 0,0 0-32 15,0 35 33-15,-11 25-33 0,11-60 39 0,0 0-39 16,-23 52 40-16,-12-14-40 0,35-38 38 0,0 0-38 0,-40 23 38 16,-18-6-38-16,58-17 30 0,0 0-30 0,-55 14 31 15,6-11-31-15,49-3 11 0,0 0-11 0,-35 0 11 16,15-3-11-16,6 0-1236 0</inkml:trace>
  <inkml:trace contextRef="#ctx0" brushRef="#br0" timeOffset="98468.68">23604 6607 707 0,'0'0'0'16,"0"0"0"-16,23 15 0 0,-23-15 10 0,0 0-10 15,37 0 10-15,24-29-10 0,-61 29 33 0,0 0-33 16,87-43 34-16,42-1-34 0,-129 44 105 0,0 0-105 16,156-40 105-16,40 3-105 0,-196 37 94 0,0 0-94 0,225-35 95 15,47 4-95-15,-272 31 71 0,0 0-71 16,282-35 71-16,4 18-71 0,-286 17 73 0,0 0-73 0,245-20 74 16,-54 5-74-16,-191 15 36 0,0 0-36 0,135-8 36 15,-45 8-36-15,-90 0 18 0,0 0-18 0,57 0 19 16,-34 5-19-16,-23-5 10 0,0 0-10 0,0 0 11 15,-23 20-11-15,23-20 0 0,0 0 0 0,-40 23 0 16,-12 12 0-16,0 0-1149 0</inkml:trace>
  <inkml:trace contextRef="#ctx0" brushRef="#br0" timeOffset="99198.22">24334 6673 819 0,'0'0'0'0,"0"0"0"0,-20-8 0 16,20 8 1-16,0 0-1 0,-18 0 2 0,-19 14-2 15,37-14 5-15,0 0-5 0,-49 23 6 0,-6 15-6 16,55-38 38-16,0 0-38 0,-52 40 39 0,12 6-39 0,40-46 52 16,0 0-52-16,-32 46 52 0,14-6-52 0,18-40 65 15,0 0-65-15,-8 43 65 0,11 12-65 0,-3-55 52 16,0 0-52-16,23 55 52 0,23-9-52 0,-46-46 50 16,0 0-50-16,63 43 51 0,21-5-51 0,-84-38 45 0,0 0-45 15,84 17 46-15,-3-17-46 0,-81 0 49 0,0 0-49 16,72-17 49-16,-18-12-49 0,-54 29 36 0,0 0-36 15,44-35 36-15,-13 4-36 0,-31 31 31 0,0 0-31 16,18-38 31-16,-15-11-31 0,-3 49 33 0,0 0-33 16,-9-40 34-16,-14 2-34 0,23 38 24 0,0 0-24 15,-35-28 25-15,-11-7-25 0,46 35 17 0,0 0-17 16,-49-26 18-16,3 9-18 0,46 17 14 0,0 0-14 16,-40-6 14-16,-9 12-14 0,49-6 12 0,0 0-12 0,-29 9 12 15,8 2-12-15,21-11 2 0,0 0-2 0,-2 12 3 16,10-1-3-16,-5 1-1350 0</inkml:trace>
  <inkml:trace contextRef="#ctx0" brushRef="#br0" timeOffset="99414.61">24908 6993 1099 0,'0'0'0'0,"0"0"0"0,17 20 0 15,-17-20 0-15,0 0 0 0,12 26 1 0,2 8-1 16,-14-34 7-16,0 0-7 0,0 38 7 0,-14 19-7 16,14-57 30-16,0 0-30 0,-6 61 31 0,0 5-31 0,6-66 36 15,0 0-36-15,-3 52 37 0,3-23-37 0,0-29 37 16,0 0-37-16,0 17 37 0,0-17-37 0,0 0 28 16,0 0-28-16,15-6 29 0,8-23-29 0,0-2-975 0</inkml:trace>
  <inkml:trace contextRef="#ctx0" brushRef="#br0" timeOffset="99698.72">25133 6820 1099 0,'0'0'0'0,"0"0"0"15,0 23 0-15,0-23 3 0,0 0-3 0,6 20 4 16,-1-2-4-16,-5-18 2 0,0 0-2 0,12 14 3 15,5 0-3-15,-17-14 27 0,0 0-27 0,26 12 28 16,6-6-28-16,-32-6 37 0,0 0-37 0,37 5 38 16,7 4-38-16,-44-9 37 0,0 0-37 0,37 14 38 15,-11 1-38-15,-26-15 35 0,0 0-35 0,20 14 35 0,-5 9-35 16,-15-23 34-16,0 0-34 0,8 29 34 0,-13-6-34 16,5-23 32-16,0 0-32 0,-15 14 33 0,-11 4-33 15,26-18 19-15,0 0-19 0,-31 11 20 0,10-16-20 16,21 5 10-16,0 0-10 0,-28-24 11 0,-7-10-11 15,-3-6-1125-15</inkml:trace>
  <inkml:trace contextRef="#ctx0" brushRef="#br0" timeOffset="99865.51">25067 6627 1379 0,'0'0'0'0,"0"0"0"0,23 23 0 0,-23-23 1 0,0 0-1 15,20 15 1-15,12-7-1 0,-32-8 0 0,0 0 0 16,46 0 1-16,9 0-1 0,-55 0 16 0,0 0-16 15,49 3 16-15,-6 9-16 0,-43-12 22 0,0 0-22 16,46 8 23-16,0 7-23 0,-46-15 28 0,0 0-28 16,43 17 28-16,-14-5-28 0,6 5-1077 0</inkml:trace>
  <inkml:trace contextRef="#ctx0" brushRef="#br0" timeOffset="100182.06">25843 6662 886 0,'0'0'0'0,"0"0"0"16,11 29 0-16,-11-29-4 0,0 0 4 0,0 23-3 0,0-3 3 16,0-20-13-16,0 0 13 0,-11 31-13 0,-7 18 13 15,18-49 3-15,0 0-3 0,-20 49 4 0,3 6-4 16,17-55 25-16,0 0-25 0,-12 43 25 0,6-5-25 15,6-38 45-15,0 0-45 0,-5 31 46 0,10-2-46 16,-5-29 51-16,0 0-51 0,15 14 51 0,-1 10-51 16,-14-24 40-16,0 0-40 0,32 8 41 0,20-2-41 15,-52-6 39-15,0 0-39 0,58-6 40 0,-3 3-40 16,-55 3 33-16,0 0-33 0,54-14 33 0,18-1-33 0,-72 15 29 16,0 0-29-16,61-8 29 0,-6 5-29 0,-55 3 20 15,0 0-20-15,40 0 20 0,-17 0-20 0,0 0-1011 0</inkml:trace>
  <inkml:trace contextRef="#ctx0" brushRef="#br0" timeOffset="100816.11">26855 6150 1143 0,'0'0'0'0,"0"0"0"15,15 20 0-15,-15-20-4 0,0 0 4 0,8 14-3 16,-8-14 3-16,0 0-11 0,0 0 11 0,21 3-11 16,10-6 11-16,-31 3-40 0,0 0 40 0,44-6-40 0,10-2 40 15,-54 8-77-15,0 0 77 0,47 0-77 0,-27 0 77 16,0 0-600-16</inkml:trace>
  <inkml:trace contextRef="#ctx0" brushRef="#br0" timeOffset="100966.12">26890 6414 1031 0,'0'0'0'0,"11"0"0"0,18 15 0 0,-29-15-1 16,0 0 1-16,41 3 0 0,16-6 0 0,-57 3-3 15,0 0 3-15,61 3-3 0,8 11 3 0,-2 0-708 0</inkml:trace>
  <inkml:trace contextRef="#ctx0" brushRef="#br0" timeOffset="110159.19">28332 5844 908 0,'0'0'0'16,"0"0"0"-16,-8-34 0 0,8 34 34 0,0 0-34 15,-3-23 35-15,0 6-35 0,3 17 88 0,0 0-88 0,-9-12 89 16,9 12-89-16,0 0 99 0,0 0-99 0,-20-14 100 16,-6 17-100-16,26-3 53 0,0 0-53 0,-34 25 53 15,-1 33-53-15,35-58 40 0,0 0-40 0,-29 75 40 16,6 11-40-16,23-86 33 0,0 0-33 0,-14 89 33 15,8-14-33-15,6-75 23 0,0 0-23 0,6 66 24 16,11-5-24-16,-17-61 16 0,0 0-16 0,29 57 17 0,11-10-17 16,-40-47 13-16,0 0-13 0,49 28 14 0,12-10-14 15,-61-18 13-15,0 0-13 0,66 5 13 0,15-19-13 16,-81 14 11-16,0 0-11 0,69-23 12 0,-14-9-12 16,-55 32 14-16,0 0-14 0,35-37 15 0,-15 8-15 15,-20 29 15-15,0 0-15 0,6-40 15 0,-24-15-15 16,18 55 13-16,0 0-13 0,-29-75 14 0,-23 0-14 15,52 75 14-15,0 0-14 0,-54-77 14 0,7 8-14 16,47 69 14-16,0 0-14 0,-40-49 15 0,17 26-15 16,23 23 15-16,0 0-15 0,-20 5 15 0,5 33-15 0,15-38 7 15,0 0-7-15,-8 40 7 0,19 0-7 0,-11-40 3 16,0 0-3-16,18 32 4 0,2 3-4 0,0-7-1407 16</inkml:trace>
  <inkml:trace contextRef="#ctx0" brushRef="#br0" timeOffset="110426.62">28872 6354 1087 0,'0'0'0'0,"0"0"0"16,0 0 0-16,0 0-3 0,0 0 3 0,0 23-2 16,0 3 2-16,0-26-20 0,0 0 20 0,-3 34-19 0,-6 10 19 15,9-44 1-15,0 0-1 0,-5 40 1 0,5-6-1 16,0-34 8-16,0 0-8 0,2 23 9 0,-2-23-9 16,0 0 20-16,0 0-20 0,15 6 21 0,-1-26-21 15,1 3-768-15</inkml:trace>
  <inkml:trace contextRef="#ctx0" brushRef="#br0" timeOffset="111143.61">29120 5807 919 0,'0'0'0'0,"0"0"0"0,0 0 0 0,0 0 7 0,0 0-7 16,17-9 8-16,-17 9-8 0,0 0 18 0,0 0-18 16,-8 15 19-16,-4 31-19 0,12-46 39 0,0 0-39 15,-11 52 40-15,2 8-40 0,9-60 45 0,0 0-45 16,-3 66 45-16,6-14-45 0,-3-52 43 0,0 0-43 0,6 43 44 16,-1-5-44-16,-5-38 40 0,0 0-40 0,12 37 40 15,8-8-40-15,-20-29 40 0,0 0-40 16,29 32 40-16,3-9-40 0,-32-23 46 0,0 0-46 0,37 11 46 15,15-8-46-15,-52-3 47 0,0 0-47 0,46 0 47 16,1-12-47-16,-47 12 44 0,0 0-44 0,37-5 45 16,-2-7-45-16,-35 12 23 0,0 0-23 0,29-8 23 15,-15 2-23-15,-14 6 7 0,0 0-7 0,0 0 8 16,9-18-8-16,-1 4-1233 0</inkml:trace>
  <inkml:trace contextRef="#ctx0" brushRef="#br0" timeOffset="111326.62">29466 6095 1233 0,'0'0'0'0,"0"14"0"0,-8 24 0 15,8-38 20-15,0 0-20 0,-9 46 20 0,-3-3-20 0,12-43 42 16,0 0-42-16,-8 52 43 0,5 8-43 0,3-60 55 16,0 0-55-16,0 55 56 0,6-6-56 0,-6-49 34 0,0 0-34 15,14 43 35-15,6-20-35 0,-20-23 26 0,0 0-26 16,18 14 27-16,10-11-27 0,1 3-1134 0</inkml:trace>
  <inkml:trace contextRef="#ctx0" brushRef="#br0" timeOffset="111944.33">30404 5384 673 0,'0'0'0'0,"0"0"0"16,11 11 0-16,-11-11 64 0,0 0-64 0,0 0 64 0,15 6-64 16,-15-6 51-16,0 0-51 0,0 0 52 0,0-14-52 15,0 14 26-15,0 0-26 0,0 0 26 0,-6-9-26 16,6 9 19-16,0 0-19 0,0 0 20 0,-20 9-20 15,20-9 24-15,0 0-24 0,-17 23 24 0,-18 17-24 16,35-40 29-16,0 0-29 0,-35 40 29 0,12-5-29 16,23-35 40-16,0 0-40 0,-14 26 41 0,2 3-41 15,12-29 45-15,0 0-45 0,0 25 45 0,9-2-45 16,-9-23 43-16,0 0-43 0,9 15 44 0,11-1-44 0,-20-14 36 16,0 0-36-16,23 9 37 0,0-9-37 0,-23 0 28 0,0 0-28 15,20-6 29-15,0 0-29 0,-20 6 21 0,0 0-21 16,12-11 22-16,5-4-22 0,-17 15 17 0,0 0-17 15,12-20 17-15,-7 6-17 0,-5 14 18 0,0 0-18 16,0-17 18-16,-11-9-18 0,11 26 17 0,0 0-17 16,-12-26 17-16,1 0-17 0,11 26 15 0,0 0-15 15,-3-14 15-15,3 14-15 0,0 0 13 0,0 0-13 16,-9-12 14-16,9 12-14 0,0 0 10 0,0 0-10 16,0 0 10-16,0 0-10 0,0 0 7 0,0 0-7 0,0 9 8 15,12 19-8-15,-12-28 6 0,0 0-6 16,26 44 6-16,8 2-6 0,-34-46 4 0,0 0-4 0,38 52 4 15,5-1-4-15,-43-51 3 0,0 0-3 0,35 58 3 16,-3 11-3-16,-32-69 2 0,0 0-2 0,26 55 3 16,-12-1-3-16,-14-54 3 0,0 0-3 0,0 46 4 15,-9-8-4-15,9-38 4 0,0 0-4 0,-23 29 5 16,-14-12-5-16,37-17 5 0,0 0-5 0,-46 11 6 16,-9-22-6-16,55 11 10 0,0 0-10 0,-52-17 10 0,9-12-10 15,43 29 2-15,0 0-2 0,-38-23 2 0,12 8-2 16,-6 1-1298-16</inkml:trace>
  <inkml:trace contextRef="#ctx0" brushRef="#br0" timeOffset="112294.34">29879 6311 1009 0,'0'0'0'15,"0"0"0"-15,-6 17 0 0,6-17 1 0,0 0-1 16,0 14 2-16,0-14-2 0,0 0 37 0,0 0-37 15,43-3 37-15,29-11-37 0,-72 14 56 0,0 0-56 0,99-14 57 16,7 8-57-16,-106 6 42 0,0 0-42 0,107-3 42 16,-9-6-42-16,-98 9 39 0,0 0-39 0,101 0 39 15,6 0-39-15,-107 0 32 0,0 0-32 0,101 6 33 16,-12-6-33-16,-89 0 10 0,0 0-10 0,67 3 10 16,-33 6-10-16,-34-9 8 0,0 0-8 0,15 8 8 0,-15-8-8 15,0 0-1037-15</inkml:trace>
  <inkml:trace contextRef="#ctx0" brushRef="#br0" timeOffset="112745.38">30338 6446 1166 0,'0'0'0'16,"0"0"0"-16,0 35 0 0,0-35 2 0,0 0-2 0,-3 31 2 15,0 21-2-15,3-52-4 0,0 0 4 0,-6 63-4 16,-3 6 4-16,9-69 14 0,0 0-14 0,-11 67 15 16,5-16-15-16,6-51 36 0,0 0-36 0,-9 44 36 15,1 2-36-15,8-46 54 0,0 0-54 0,-6 34 54 16,9-11-54-16,-3-23 55 0,0 0-55 0,11 18 55 16,12 2-55-16,-23-20 42 0,0 0-42 0,38 8 42 0,14-2-42 15,-52-6 34-15,0 0-34 0,72-3 34 16,0-8-34-16,-72 11 29 0,0 0-29 0,90-12 30 0,5 9-30 15,-95 3 24-15,0 0-24 0,86 3 25 0,-16-3-25 16,-70 0 17-16,0 0-17 0,54 15 17 0,-2 8-17 16,-52-23 10-16,0 0-10 0,38 25 11 0,-18-13-11 15,0-1-1287-15</inkml:trace>
  <inkml:trace contextRef="#ctx0" brushRef="#br0" timeOffset="117600.35">23347 8637 673 0,'0'0'0'0,"0"0"0"0,29-18 0 16,-29 18 36-16,0 0-36 0,20-11 37 0,-8 2-37 15,-12 9 98-15,0 0-98 0,0 0 99 0,11-20-99 0,-11 20 101 16,0 0-101-16,3-12 102 0,-6 1-102 0,3 11 77 16,0 0-77-16,-11-9 77 0,-12 4-77 0,23 5 37 15,0 0-37-15,-38 5 38 0,-11 27-38 0,49-32 21 16,0 0-21-16,-38 49 22 0,7 14-22 0,31-63 38 0,0 0-38 15,-29 78 39-15,12 11-39 0,17-89 51 0,0 0-51 16,-15 75 52-16,4-26-52 0,11-49 48 0,0 0-48 16,-6 40 49-16,17-2-49 0,-11-38 40 0,0 0-40 15,21 34 40-15,2-11-40 0,-23-23 33 0,0 0-33 16,37 23 34-16,18-14-34 0,-55-9 29 0,0 0-29 16,69 6 29-16,0-6-29 0,-69 0 29 0,0 0-29 15,64-6 30-15,-12 3-30 0,-52 3 22 0,0 0-22 16,40 0 23-16,-5-12-23 0,-35 12 10 0,0 0-10 0,23-8 11 15,0-1-11-15,-23 9 0 0,0 0 0 0,23-14 1 16,-6-1-1-16,7 1-1460 0</inkml:trace>
  <inkml:trace contextRef="#ctx0" brushRef="#br0" timeOffset="118050.39">24103 8176 796 0,'0'0'0'16,"0"0"0"-16,-9-20 0 0,9 20 0 0,0 0 0 16,-8-17 1-16,8 17-1 0,0 0 5 0,0 0-5 15,-29-3 6-15,9 20-6 0,20-17 9 0,0 0-9 16,-29 37 10-16,0 18-10 0,29-55 27 0,0 0-27 0,-32 66 28 15,12 6-28-15,20-72 54 0,0 0-54 0,-17 84 54 16,5 28-54-16,12-112 55 0,0 0-55 0,-3 129 56 16,3 1-56-16,0-130 47 0,0 0-47 0,3 118 48 15,20-32-48-15,-23-86 38 0,0 0-38 0,35 61 38 16,2-18-38-16,-37-43 26 0,0 0-26 0,46 23 26 16,15-9-26-16,-61-14 18 0,0 0-18 0,55 3 18 0,-9-6-18 15,-6-5-960-15</inkml:trace>
  <inkml:trace contextRef="#ctx0" brushRef="#br0" timeOffset="118550.02">24357 9014 919 0,'0'0'0'0,"0"0"0"0,6 14 0 0,-6-14-2 15,0 0 2-15,0 0-2 0,0 9 2 0,0-9-11 16,0 0 11-16,0 0-11 0,0 0 11 0,0 0 4 0,0 0-4 15,11-15 5-15,1-8-5 0,-12 23 31 0,0 0-31 16,14-57 32-16,3-24-32 0,-17 81 55 0,0 0-55 16,15-89 56-16,-1-3-56 0,-14 92 60 0,0 0-60 15,15-95 61-15,-15 11-61 0,0 84 48 0,0 0-48 16,8-57 48-16,-5 11-48 0,-3 46 37 0,0 0-37 16,0-29 38-16,0 3-38 0,0 26 31 0,0 0-31 15,0-17 32-15,0 17-32 0,0 0 33 0,0 0-33 16,0 0 34-16,0 0-34 0,0 0 33 0,0 0-33 0,0 43 33 15,0 9-33-15,0-52 29 0,0 0-29 0,12 69 30 16,2 20-30-16,-14-89 28 0,0 0-28 0,17 109 28 16,-2-5-28-16,-15-104 24 0,0 0-24 0,17 104 24 15,3-24-24-15,-20-80 18 0,0 0-18 0,21 52 19 16,-4-23-19-16,-17-29 15 0,0 0-15 0,14 17 16 16,4-11-16-16,-18-6 11 0,0 0-11 0,23 0 12 0,8-23-12 15,-31 23 11-15,0 0-11 0,26-43 12 16,-2-32-12-16,-24 75 11 0,0 0-11 0,20-95 11 0,-6-17-11 15,-14 112 10-15,0 0-10 0,9-116 10 0,-3 24-10 16,-6 92 11-16,0 0-11 0,14-75 11 0,-2 32-11 16,-12 43 9-16,0 0-9 0,8-29 9 0,4 9-9 15,-12 20 5-15,0 0-5 0,0 0 5 0,0 0-5 16,0 0 3-16,0 0-3 0,8 0 3 0,7 26-3 0,-15-26 0 16,0 0 0-16,23 38 0 0,-6 22 0 0,3-2-1395 15</inkml:trace>
  <inkml:trace contextRef="#ctx0" brushRef="#br0" timeOffset="119067.75">25193 8740 662 0,'0'0'0'0,"0"0"0"15,0 0 0-15,0 0 0 0,0 0 0 0,-11-8 0 0,11 8 0 16,0 0-6-16,0 0 6 0,-15-12-6 0,15 12 6 15,0 0 18-15,0 0-18 0,-17-12 18 0,6 21-18 16,11-9 54-16,0 0-54 0,-12 15 54 0,-11 22-54 16,23-37 61-16,0 0-61 0,-20 52 62 0,3-3-62 15,17-49 54-15,0 0-54 0,-9 49 55 0,-3-21-55 16,12-28 40-16,0 0-40 0,-3 21 41 0,6-7-41 16,-3-14 30-16,0 0-30 0,6 17 30 0,0-2-30 0,-6-15 24 15,0 0-24-15,9 14 25 0,5-14-25 0,-14 0 18 16,0 0-18-16,23-6 19 0,6-8-19 0,-29 14 15 15,0 0-15-15,32-17 16 0,-9 5-16 0,-23 12 13 16,0 0-13-16,14 0 13 0,3 12-13 0,-17-12 15 0,0 0-15 16,18 14 15-16,2 9-15 0,-20-23 21 0,0 0-21 15,9 17 22-15,-4-5-22 0,-5-12 28 0,0 0-28 16,0 0 29-16,9 11-29 0,-9-11 31 0,0 0-31 16,0 0 31-16,12 12-31 0,-12-12 26 0,0 0-26 15,11 0 27-15,6 0-27 0,-17 0 14 0,0 0-14 16,21-12 15-16,19-5-15 0,-3-3-1128 0</inkml:trace>
  <inkml:trace contextRef="#ctx0" brushRef="#br0" timeOffset="119468.1">25594 8510 931 0,'0'0'0'0,"0"0"0"0,0 0 0 15,0 0 0-15,0 0 0 0,-20-15 0 0,3 15 0 16,17 0 0-16,0 0 0 0,-26 6 0 0,-9 29 0 16,35-35 5-16,0 0-5 0,-34 49 6 0,5 23-6 15,29-72 29-15,0 0-29 0,-20 83 29 0,8 9-29 16,12-92 63-16,0 0-63 0,0 95 63 0,9-17-63 16,-9-78 66-16,0 0-66 0,23 60 66 0,6-22-66 15,-29-38 52-15,0 0-52 0,46 29 53 0,20-15-53 0,-66-14 46 16,0 0-46-16,81 9 47 0,3-9-47 0,-84 0 39 15,0 0-39-15,66-15 40 0,-8-14-40 0,-58 29 30 16,0 0-30-16,40-37 30 0,-14 0-30 0,-26 37 27 0,0 0-27 16,9-55 28-16,-9-17-28 0,0 72 23 0,0 0-23 15,-23-86 24-15,-12-4-24 0,35 90 18 0,0 0-18 16,-55-83 19-16,-8 22-19 0,63 61 13 0,0 0-13 16,-69-34 14-16,2 25-14 0,67 9 11 0,0 0-11 15,-52 0 12-15,15 15-12 0,37-15 3 0,0 0-3 16,-18 28 3-16,16 24-3 0,2-52 1 0,0 0-1 15,11 55 1-15,18-6-1 0,0-3-1284 0</inkml:trace>
  <inkml:trace contextRef="#ctx0" brushRef="#br0" timeOffset="119735.12">26076 8280 1020 0,'0'0'0'0,"0"0"0"0,0 0 0 16,0 0 12-16,0 0-12 0,0 0 12 0,15 8-12 16,-15-8 5-16,0 0-5 0,0 23 5 0,-9 23-5 15,9-46 50-15,0 0-50 0,-3 64 50 0,3 13-50 16,0-77 55-16,0 0-55 0,0 101 56 0,0 17-56 16,0-118 54-16,0 0-54 0,-3 115 55 0,3-17-55 15,0-98 51-15,0 0-51 0,6 72 51 0,3-29-51 16,-9-43 39-16,0 0-39 0,8 20 40 0,-8-20-40 15,0 0 22-15,0 0-22 0,18 6 23 0,-7-17-23 0,-11 11 8 16,0 0-8-16,20-23 9 0,3-29-9 0,12 0-1153 0</inkml:trace>
  <inkml:trace contextRef="#ctx0" brushRef="#br0" timeOffset="120002.14">26397 8257 931 0,'0'0'0'16,"0"0"0"-16,2 11 0 0,-2-11 1 0,0 0-1 0,0 0 2 16,9 12-2-16,-9-12 4 0,0 0-4 0,0 0 5 15,0 0-5-15,0 0 13 0,0 0-13 0,20 8 13 16,-8 12-13-16,-12-20 13 0,0 0-13 0,17 38 13 16,3 22-13-16,-20-60 20 0,0 0-20 0,20 61 20 15,-2 5-20-15,-18-66 27 0,0 0-27 0,11 80 28 16,1 10-28-16,-12-90 36 0,0 0-36 0,9 83 37 15,2-5-37-15,-11-78 42 0,0 0-42 0,6 63 42 16,3-20-42-16,-9-43 33 0,0 0-33 0,2 29 33 0,-4-14-33 16,2-15 24-16,0 0-24 0,0 0 25 0,-12 5-25 15,3 4-962-15</inkml:trace>
  <inkml:trace contextRef="#ctx0" brushRef="#br0" timeOffset="120168.9">26146 8657 953 0,'0'0'0'0,"0"0"0"0,0-12 0 0,0 12 6 15,0 0-6-15,-9-8 6 0,9 8-6 0,0 0 22 16,0 0-22-16,9-15 23 0,5 6-23 0,-14 9 14 16,0 0-14-16,29-14 14 0,20 0-14 0,-49 14 22 0,0 0-22 15,52-15 23-15,3 12-23 0,-55 3 12 0,0 0-12 16,46 0 13-16,6 0-13 0,-52 0 6 0,0 0-6 16,46 0 7-16,-32 3-7 0,4 3-781 0</inkml:trace>
  <inkml:trace contextRef="#ctx0" brushRef="#br0" timeOffset="120401.93">26798 8222 1155 0,'0'0'0'0,"8"17"0"15,15 24 0-15,-23-41 4 0,0 0-4 0,35 51 5 16,0 10-5-16,-35-61 8 0,0 0-8 0,40 60 9 0,0 12-9 15,-40-72 22-15,0 0-22 0,38 89 22 0,-6 18-22 16,-32-107 33-16,0 0-33 0,14 104 33 0,-8-9-33 16,-6-95 40-16,0 0-40 0,0 72 40 0,-3-29-40 15,3-43 28-15,0 0-28 0,-3 23 28 0,3-23-28 16,0 0-1011-16</inkml:trace>
  <inkml:trace contextRef="#ctx0" brushRef="#br0" timeOffset="120618.93">27326 8622 1244 0,'0'0'0'15,"0"0"0"-15,8 15 0 0,-8-15 6 0,0 0-6 16,12 2 7-16,-12-2-7 0,0 0 11 0,0 0-11 15,23-2 11-15,-9-7-11 0,-14 9 0 0,0 0 0 16,23 0 0-16,9 9 0 0,-32-9-14 0,0 0 14 16,23 14-14-16,-11 0 14 0,2 1-879 0</inkml:trace>
  <inkml:trace contextRef="#ctx0" brushRef="#br0" timeOffset="120752.96">27360 8942 875 0,'0'0'0'0,"0"0"0"15,17 28 0-15,-17-28 0 0,0 0 0 0,15 21 1 16,-15-21-1-16,0 0 1 0,0 0-1 0,17 8 1 0,0-14-1 16,-17 6-7-16,0 0 7 0,35-8-7 0,17-9 7 15,3-1-588-15</inkml:trace>
  <inkml:trace contextRef="#ctx0" brushRef="#br0" timeOffset="122504.66">28471 7825 751 0,'0'0'0'0,"0"0"0"0,0 0 0 0,0 0 12 16,0 0-12-16,9 49 12 0,5 3-12 0,-14-52 43 16,0 0-43-16,14 66 43 0,-2 23-43 0,-12-89 53 0,0 0-53 15,20 89 54-15,-11-8-54 0,-9-81 35 0,0 0-35 16,8 75 35-16,-8-29-35 0,0-46 25 0,0 0-25 15,-2 34 26-15,4-5-26 0,-2-29 21 0,0 0-21 16,9 23 22-16,-6-6-22 0,-3-17 16 0,0 0-16 16,0 0 17-16,9 15-17 0,-9-15 12 0,0 0-12 15,0 0 12-15,0 0-12 0,0 0-832 0</inkml:trace>
  <inkml:trace contextRef="#ctx0" brushRef="#br0" timeOffset="123038.69">28436 7710 684 0,'0'0'0'0,"0"0"0"0,0 26 0 16,0-26 0-16,0 0 0 0,0 17 0 0,0-17 0 16,0 0 0-16,0 0 0 0,0 0 0 0,0 0 0 15,0 0 12-15,0 0-12 0,12-6 12 0,11-5-12 0,-23 11 29 16,0 0-29-16,46-9 30 0,12 0-30 0,-58 9 35 16,0 0-35-16,60-8 36 0,12 2-36 0,-72 6 47 15,0 0-47-15,67 6 47 0,-9 2-47 0,-58-8 51 16,0 0-51-16,40 15 52 0,-14-1-52 0,-26-14 47 0,0 0-47 15,17 14 47-15,-8 4-47 0,-9-18 41 0,0 0-41 16,0 23 41-16,-3 11-41 0,3-34 31 0,0 0-31 16,-6 32 31-16,6-9-31 0,0-23 30 0,0 0-30 15,-6 17 31-15,4 1-31 0,2-18 28 0,0 0-28 16,0 2 28-16,0-2-28 0,0 0 24 0,0 0-24 16,17 12 24-16,12-9-24 0,-29-3 19 0,0 0-19 15,37 11 19-15,12 15-19 0,-49-26 15 0,0 0-15 0,52 41 16 16,-6 5-16-16,-46-46 13 0,0 0-13 0,32 51 13 15,-20-7-13-15,-12-44 11 0,0 0-11 0,0 40 12 16,-15 9-12-16,15-49 10 0,0 0-10 0,-23 40 11 16,0-14-11-16,23-26 8 0,0 0-8 0,-26 17 9 15,-6-2-9-15,32-15 3 0,0 0-3 0,-29 8 4 16,18-2-4-16,11-6 1 0,0 0-1 0,0 0 1 0,0 0-1 16,0 0-1143-16</inkml:trace>
  <inkml:trace contextRef="#ctx0" brushRef="#br0" timeOffset="123571.72">28165 8657 830 0,'0'0'0'0,"0"0"0"16,0 14 0-16,0-14 28 0,0 0-28 0,0 12 28 0,12-7-28 16,-12-5 25-16,0 0-25 0,23 3 26 0,29-3-26 15,-52 0 52-15,0 0-52 0,89-3 52 0,41-5-52 16,-130 8 68-16,0 0-68 0,141-20 68 0,18-3-68 15,-159 23 60-15,0 0-60 0,164-32 61 0,9 3-61 16,-173 29 81-16,0 0-81 0,171-29 82 0,-18 15-82 16,-153 14 90-16,0 0-90 0,127-15 90 0,-44 7-90 15,-83 8 75-15,0 0-75 0,58-6 76 0,-23 3-76 16,-35 3 66-16,0 0-66 0,14-3 67 0,-14 3-67 0,0 0 46 16,0 0-46-16,0 0 47 0,0 12-47 0,0-12 31 15,0 0-31-15,-9 14 31 0,-5-5-31 0,14-9 10 16,0 0-10-16,-23 23 11 0,-6 20-11 0,0-5-1516 0</inkml:trace>
  <inkml:trace contextRef="#ctx0" brushRef="#br0" timeOffset="127109.11">28656 9820 852 0,'0'0'0'15,"0"0"0"-15,8 14 0 0,-8-14-23 0,0 0 23 0,9 11-22 16,-9-11 22-16,0 0-65 0,0 0 65 0,11-2-65 16,10-24 65-16,-21 26 7 0,0 0-7 0,23-46 7 15,5-23-7-15,-28 69 62 0,0 0-62 0,29-81 63 16,-6-8-63-16,-23 89 111 0,0 0-111 0,26-90 112 15,0 13-112-15,-26 77 114 0,0 0-114 0,21-46 115 16,-10 23-115-16,-11 23 74 0,0 0-74 0,3-18 75 0,-3 18-75 16,0 0 61-16,0 0-61 0,14 18 61 0,1 28-61 15,-15-46 53-15,0 0-53 0,20 66 54 0,-3 20-54 16,-17-86 43-16,0 0-43 0,12 81 44 0,-1-6-44 16,-11-75 38-16,0 0-38 0,12 52 39 0,-1-24-39 15,-11-28 32-15,0 0-32 0,6 15 33 0,3-7-33 16,-9-8 26-16,0 0-26 0,11-5 26 0,15-4-26 15,-26 9 20-15,0 0-20 0,32-26 20 0,-3-20-20 0,-29 46 14 16,0 0-14-16,40-46 15 0,1-6-15 0,-41 52 14 16,0 0-14-16,34-37 14 0,-11 22-14 0,-23 15 12 15,0 0-12-15,26 3 12 0,18 26-12 0,-44-29 11 16,0 0-11-16,55 43 11 0,-15 6-11 0,-40-49 12 16,0 0-12-16,26 46 12 0,0-8-12 0,-26-38 16 0,0 0-16 15,23 31 17-15,0-2-17 0,-23-29 19 0,0 0-19 16,14 23 20-16,-2-11-20 0,-12-12 15 0,0 0-15 15,0 0 15-15,20 14-15 0,-20-14 15 0,0 0-15 16,15 9 15-16,5-7-15 0,0 4-1610 0</inkml:trace>
  <inkml:trace contextRef="#ctx0" brushRef="#br0" timeOffset="130211.59">30075 8395 942 0,'0'0'0'0,"0"0"0"0,20 29 0 0,-20-29 21 0,0 0-21 16,15 20 21-16,-1-12-21 0,-14-8 45 0,0 0-45 15,17 6 45-15,27 8-45 0,-44-14 30 0,0 0-30 16,43 12 30-16,-17-1-30 0,-26-11-13 0,0 0 13 0,23 0-13 15,3 6 13-15,0 3-771 0</inkml:trace>
  <inkml:trace contextRef="#ctx0" brushRef="#br0" timeOffset="130429.61">30147 8637 964 0,'0'0'0'0,"0"0"0"0,12 28 0 15,-12-28 7-15,0 0-7 0,14 18 8 0,9-4-8 16,-23-14 17-16,0 0-17 0,32 9 17 0,8 2-17 16,-40-11 17-16,0 0-17 0,38 9 17 0,-4-3-17 0,-34-6 8 15,0 0-8-15,32 0 8 0,6 8-8 0,-1-2-738 16</inkml:trace>
  <inkml:trace contextRef="#ctx0" brushRef="#br0" timeOffset="131183.24">31105 7721 875 0,'0'0'0'15,"0"0"0"-15,-17 35 0 0,17-35 9 0,0 0-9 0,-12 28 9 16,3-10-9-16,9-18 55 0,0 0-55 0,-17 34 56 16,-18 27-56-16,35-61 62 0,0 0-62 0,-25 80 63 15,13 24-63-15,12-104 44 0,0 0-44 0,0 104 45 16,14-21-45-16,-14-83 36 0,0 0-36 0,23 69 37 16,1-14-37-16,-24-55 28 0,0 0-28 0,37 32 28 15,12-9-28-15,-49-23 23 0,0 0-23 0,61 5 24 0,2-13-24 16,-63 8 16-16,0 0-16 0,61-23 17 15,2-6-17-15,-63 29 11 0,0 0-11 0,52-38 12 0,-23-22-12 16,-29 60 13-16,0 0-13 0,9-66 14 0,-30-9-14 16,21 75 16-16,0 0-16 0,-34-81 16 0,-9 15-16 15,43 66 18-15,0 0-18 0,-44-57 19 0,7 25-19 16,37 32 25-16,0 0-25 0,-26-26 26 0,3 14-26 16,23 12 16-16,0 0-16 0,-15-2 17 0,15 2-17 15,0 0 5-15,0 0-5 0,-8 14 6 0,19 23-6 0,1 4-1171 16</inkml:trace>
  <inkml:trace contextRef="#ctx0" brushRef="#br0" timeOffset="131380.26">31529 8337 1065 0,'0'0'0'15,"0"0"0"-15,12 32 0 0,-12-32 4 0,0 0-4 16,5 29 4-16,-5-3-4 0,0-26 28 0,0 0-28 15,-8 25 28-15,-4 7-28 0,12-32 38 0,0 0-38 0,-9 29 38 16,1-12-38-16,8-17 23 0,0 0-23 0,8 12 24 16,1-4-24-16,-9-8 18 0,0 0-18 15,15-5 19-15,5-4-19 0,-3-6-907 0</inkml:trace>
  <inkml:trace contextRef="#ctx0" brushRef="#br0" timeOffset="131680.26">31852 7675 595 0,'0'0'0'0,"0"0"0"0,3 14 0 15,-3-14 7-15,0 0-7 0,3 12 7 0,-3-12-7 16,0 0 5-16,0 0-5 0,0 0 6 0,6 17-6 16,-6-17 20-16,0 0-20 0,-6 18 21 0,6 19-21 15,0-37 36-15,0 0-36 0,-6 49 37 0,0 17-37 0,6-66 36 16,0 0-36-16,-11 69 37 0,5 18-37 0,6-87 50 15,0 0-50-15,-6 80 50 0,9-14-50 0,-3-66 61 16,0 0-61-16,9 49 62 0,2-14-62 0,-11-35 55 16,0 0-55-16,12 23 56 0,11-3-56 0,-23-20 49 0,0 0-49 15,20 0 49-15,9-9-49 0,-29 9 41 0,0 0-41 16,35-17 42-16,5-9-42 0,-40 26 37 0,0 0-37 16,38-26 38-16,-12 9-38 0,-26 17 29 0,0 0-29 15,17-14 29-15,0 11-29 0,0-3-1032 0</inkml:trace>
  <inkml:trace contextRef="#ctx0" brushRef="#br0" timeOffset="131863.29">32022 7983 1132 0,'0'0'0'0,"0"17"0"16,0 18 0-16,0-35 7 0,0 0-7 0,0 52 8 15,0 14-8-15,0-66 14 0,0 0-14 0,-8 60 15 16,5-8-15-16,3-52 44 0,0 0-44 0,3 43 44 15,5-14-44-15,-8-29 40 0,0 0-40 0,6 26 40 0,9-12-40 16,-15-14 37-16,0 0-37 0,28 0 38 0,24-8-38 16,0-1-1005-16</inkml:trace>
  <inkml:trace contextRef="#ctx0" brushRef="#br0" timeOffset="132364.31">32481 7586 796 0,'0'0'0'16,"0"0"0"-16,-23 11 0 0,23-11 7 0,0 0-7 16,-12 9 7-16,-2-9-7 0,14 0 15 0,0 0-15 15,-26 17 16-15,-11 12-16 0,37-29 51 0,0 0-51 16,-38 35 51-16,6-4-51 0,32-31 51 0,0 0-51 15,-17 29 51-15,3 0-51 0,14-29 47 0,0 0-47 16,-6 29 48-16,12 2-48 0,-6-31 39 0,0 0-39 16,14 15 39-16,0-1-39 0,-14-14 30 0,0 0-30 15,32 0 30-15,14-9-30 0,-46 9 24 0,0 0-24 0,47-20 25 16,-13-11-25-16,-34 31 21 0,0 0-21 0,26-38 21 16,-14 12-21-16,-12 26 19 0,0 0-19 0,11-20 19 15,-8 3-19-15,-3 17 18 0,0 0-18 0,0-15 18 16,0 15-18-16,0 0 21 0,0 0-21 0,-3-14 22 15,3 14-22-15,0 0 25 0,0 0-25 0,0 0 25 0,0 0-25 16,0 0 25-16,0 0-25 0,0 20 26 16,3-5-26-16,-3-15 25 0,0 0-25 0,20 23 26 0,3 0-26 15,-23-23 22-15,0 0-22 0,23 23 23 0,0 3-23 16,-23-26 18-16,0 0-18 0,21 31 18 0,2 7-18 16,-23-38 15-16,0 0-15 0,14 34 15 0,-5-2-15 15,-9-32 13-15,0 0-13 0,-3 40 13 0,-14 9-13 16,17-49 11-16,0 0-11 0,-26 43 11 0,-3-20-11 15,29-23 7-15,0 0-7 0,-26 6 8 0,14-3-8 0,12-3 4 16,0 0-4-16,-14-6 5 0,5-8-5 0,1 2-1306 16</inkml:trace>
  <inkml:trace contextRef="#ctx0" brushRef="#br0" timeOffset="133898.79">32288 8280 841 0,'0'0'0'0,"0"0"0"0,17 11 0 16,-17-11 50-16,0 0-50 0,26 6 50 0,3-6-50 15,-29 0 76-15,0 0-76 0,43-6 77 0,12-3-77 16,-55 9 59-16,0 0-59 0,58-8 60 0,-6-1-60 15,-52 9 49-15,0 0-49 0,46-6 49 0,-9 6-49 16,-37 0 36-16,0 0-36 0,26 6 37 0,0 3-37 16,-26-9 28-16,0 0-28 0,12 6 29 0,8 2-29 15,-20-8 7-15,0 0-7 0,14 3 7 0,-14-3-7 0,0 0-1032 16</inkml:trace>
  <inkml:trace contextRef="#ctx0" brushRef="#br0" timeOffset="134332.17">32516 8383 550 0,'0'0'0'0,"0"0"0"16,0 29 0-16,0-29 0 0,0 0 0 0,0 17 0 16,0-17 0-16,0 0-1 0,0 0 1 0,-9 20-1 15,0-2 1-15,9-18 9 0,0 0-9 0,-14 20 9 16,-3 3-9-16,17-23 33 0,0 0-33 0,-21 32 33 0,-4 11-33 16,25-43 64-16,0 0-64 0,-15 28 64 0,6-10-64 15,9-18 75-15,0 0-75 0,0 11 75 0,6 1-75 16,-6-12 79-16,0 0-79 0,6 11 79 0,14 4-79 15,-20-15 75-15,0 0-75 0,29 14 75 0,20-5-75 16,-49-9 69-16,0 0-69 0,49 3 69 0,-9-3-69 16,-40 0 79-16,0 0-79 0,35-3 80 0,0 3-80 0,-35 0 66 15,0 0-66-15,31-6 67 0,-2 6-67 0,-29 0 61 16,0 0-61-16,23-3 62 0,-8-3-62 0,-15 6 48 16,0 0-48-16,20-14 49 0,-6 5-49 0,-14 9 29 0,0 0-29 15,0 0 29-15,15-14-29 0,-15 14 8 0,0 0-8 16,0 0 9-16,0 0-9 0,0 0-1398 0</inkml:trace>
  <inkml:trace contextRef="#ctx0" brushRef="#br0" timeOffset="139355.26">31050 9146 729 0,'0'0'0'0,"0"0"0"0,0 23 0 15,0-23-34-15,0 0 34 0,3 14-34 0,-3-14 34 16,0 0-75-16,0 0 75 0,23 9-74 0,32-3 74 15,-55-6 8-15,0 0-8 0,75 3 8 0,26-9-8 16,-101 6 89-16,0 0-89 0,124-3 89 0,32-6-89 16,-156 9 151-16,0 0-151 0,167-5 151 0,9 2-151 0,-176 3 117 15,0 0-117-15,185 0 118 0,-1 0-118 0,-184 0 101 16,0 0-101-16,171-3 101 0,-30 6-101 0,-141-3 74 16,0 0-74-16,115 8 74 0,-28 1-74 0,-87-9 60 0,0 0-60 15,66 0 61-15,-37 0-61 0,-29 0 31 0,0 0-31 16,15 3 32-16,-15-3-32 0,0 0 16 0,0 0-16 15,-12 14 16-15,-26 1-16 0,38-15 4 0,0 0-4 16,-40 17 4-16,11 3-4 0,0-3-1303 0</inkml:trace>
  <inkml:trace contextRef="#ctx0" brushRef="#br0" timeOffset="140688.65">31151 9704 707 0,'0'0'0'0,"0"0"0"0,0 21 0 0,0-21 5 0,0 0-5 16,0 14 5-16,0-14-5 0,0 0 2 0,0 0-2 16,0 14 3-16,0-14-3 0,0 0 26 0,0 0-26 15,-9 26 26-15,1 3-26 0,8-29 36 0,0 0-36 16,-9 35 36-16,3 2-36 0,6-37 40 0,0 0-40 16,-8 32 40-16,5-4-40 0,3-28 36 0,0 0-36 0,-3 35 37 15,0 11-37-15,3-46 31 0,0 0-31 0,0 43 32 16,6-5-32-16,-6-38 31 0,0 0-31 0,11 23 31 15,1-3-31-15,-12-20 40 0,0 0-40 0,20 17 40 16,3-8-40-16,-23-9 37 0,0 0-37 0,32 8 37 16,-3 4-37-16,-29-12 36 0,0 0-36 0,31 0 36 15,10-9-36-15,-41 9 34 0,0 0-34 0,37-14 34 16,-8-1-34-16,-29 15 36 0,0 0-36 0,29-20 37 0,-3-6-37 16,-26 26 13-16,0 0-13 0,23-20 14 0,-11 9-14 15,-12 11 7-15,0 0-7 0,0 0 8 0,0 0-8 16,0 0-1090-16</inkml:trace>
  <inkml:trace contextRef="#ctx0" brushRef="#br0" timeOffset="140872.67">31370 9831 987 0,'0'0'0'0,"-5"14"0"0,-7 21 0 16,12-35 0-16,0 0 0 0,-11 29 1 0,-10 8-1 0,21-37-1 16,0 0 1-16,-17 41-1 0,-3 28 1 0,20-69 6 15,0 0-6-15,-12 83 7 0,6 9-7 0,6-92 26 16,0 0-26-16,0 89 27 0,6-11-27 0,-6-78 40 0,0 0-40 15,18 55 40-15,-4-26-40 0,-14-29 46 0,0 0-46 16,23 20 46-16,17 3-46 0,-40-23 35 0,0 0-35 16,47 8 35-16,2-25-35 0,-3 3-911 0</inkml:trace>
  <inkml:trace contextRef="#ctx0" brushRef="#br0" timeOffset="141205.68">31760 9843 919 0,'0'0'0'0,"0"0"0"16,-6 23 0-16,6-23 4 0,0 0-4 0,-11 17 4 16,-1 6-4-16,12-23 8 0,0 0-8 0,-14 29 8 15,-7 25-8-15,21-54 27 0,0 0-27 0,-14 61 28 16,8-4-28-16,6-57 23 0,0 0-23 0,3 61 24 0,11-1-24 16,-14-60 26-16,0 0-26 0,24 58 27 0,4-21-27 15,-28-37 24-15,0 0-24 0,38 20 25 0,8-11-25 16,-46-9 21-16,0 0-21 0,43-3 22 0,-11-11-22 15,-32 14 19-15,0 0-19 0,32-32 20 0,0-25-20 16,-32 57 16-16,0 0-16 0,26-64 17 0,-9-2-17 16,-17 66 16-16,0 0-16 0,11-58 16 0,-11 12-16 15,0 46 22-15,0 0-22 0,-17-43 22 0,-9 6-22 16,26 37 25-16,0 0-25 0,-26-35 26 0,-3 21-26 0,29 14 28 16,0 0-28-16,-20-9 29 0,3 6-29 0,17 3 18 15,0 0-18-15,-12 3 18 0,1 3-18 0,11-6 13 16,0 0-13-16,-6 14 14 0,6 12-14 0,6 3-1072 0</inkml:trace>
  <inkml:trace contextRef="#ctx0" brushRef="#br0" timeOffset="141790.44">32703 9635 539 0,'0'0'0'0,"0"0"0"0,-14-5 0 16,14 5 24-16,0 0-24 0,0 0 24 0,-15-9-24 15,15 9 37-15,0 0-37 0,0 0 37 0,-14 0-37 16,14 0 29-16,0 0-29 0,-12 0 29 0,1 0-29 15,11 0 25-15,0 0-25 0,-20 14 26 0,-6 24-26 16,26-38 20-16,0 0-20 0,-35 37 21 0,15 6-21 16,20-43 18-16,0 0-18 0,-17 38 19 0,2-7-19 15,15-31 22-15,0 0-22 0,-11 29 23 0,8-9-23 0,3-20 25 16,0 0-25-16,3 12 26 0,-3-12-26 0,0 0 25 16,0 0-25-16,23 14 26 0,-3-14-26 0,-20 0 22 15,0 0-22-15,20-3 23 0,9-11-23 0,-29 14 21 16,0 0-21-16,20-12 21 0,-8 4-21 0,-12 8 19 15,0 0-19-15,0 0 19 0,17-17-19 0,-17 17 18 0,0 0-18 16,0 0 18-16,6-15-18 0,-6 15 19 0,0 0-19 16,0 0 20-16,0 0-20 0,0 0 22 0,0 0-22 15,6-17 23-15,-6 17-23 0,0 0 28 0,0 0-28 16,0 0 29-16,0 0-29 0,0 0 28 0,0 0-28 16,14 6 29-16,3 8-29 0,-17-14 27 0,0 0-27 15,29 20 27-15,-9 0-27 0,-20-20 23 0,0 0-23 16,18 15 24-16,-4-4-24 0,-14-11 16 0,0 0-16 0,14 15 17 15,-11 5-17-15,-3-20 16 0,0 0-16 0,0 17 16 16,-3 9-16-16,3-26 13 0,0 0-13 0,-11 26 14 16,-6-6-14-16,17-20 19 0,0 0-19 0,-18 9 20 15,-5-4-20-15,23-5 17 0,0 0-17 0,-26 0 17 16,-5-14-17-16,31 14 10 0,0 0-10 0,-29-9 10 16,17 4-10-16,3-1-1170 0</inkml:trace>
  <inkml:trace contextRef="#ctx0" brushRef="#br0" timeOffset="142407.79">32250 10286 796 0,'0'0'0'0,"0"0"0"0,0 0 0 16,0 0 8-16,0 0-8 0,6 11 9 0,-6-11-9 15,0 0 29-15,0 0-29 0,32 0 30 0,20 0-30 16,-52 0 31-16,0 0-31 0,66-2 31 0,-2-13-31 16,-64 15 57-16,0 0-57 0,69-14 57 0,-3-9-57 15,-66 23 64-15,0 0-64 0,72-26 65 0,3 6-65 0,-75 20 58 16,0 0-58-16,81-15 59 0,3-2-59 0,-84 17 66 15,0 0-66-15,72-12 67 0,-29 4-67 0,-43 8 60 16,0 0-60-16,26 0 61 0,-14 0-61 0,-12 0 41 0,0 0-41 16,0 0 41-16,0 0-41 0,0 0 15 0,0 0-15 15,0 0 15-15,0 0-15 0,0 0 4 0,0 0-4 16,-3 23 5-16,-23 0-5 0,0-9-1192 0</inkml:trace>
  <inkml:trace contextRef="#ctx0" brushRef="#br0" timeOffset="144109.24">32320 10571 718 0,'0'0'0'0,"-3"11"0"0,-3 18 0 15,6-29 3-15,0 0-3 0,-3 32 3 0,0-15-3 16,3-17 10-16,0 0-10 0,-6 20 10 0,6-5-10 16,0-15 27-16,0 0-27 0,0 17 27 0,-3-3-27 15,3-14 30-15,0 0-30 0,0 12 30 0,0-12-30 16,0 0 26-16,0 0-26 0,0 0 27 0,0 0-27 15,0 0 26-15,0 0-26 0,9-3 27 0,6-6-27 0,-15 9 25 16,0 0-25-16,14-11 26 0,-2-1-26 0,-12 12 18 16,0 0-18-16,0 0 18 0,14-14-18 0,-14 14 13 0,0 0-13 15,0 0 13-15,20-6-13 0,-20 6 11 0,0 0-11 16,0 0 11-16,17-3-11 0,-17 3 11 0,0 0-11 16,0 0 11-16,24 9-11 0,-24-9 12 0,0 0-12 15,8 6 13-15,-8-6-13 0,0 0 15 0,0 0-15 16,15 5 16-16,-15-5-16 0,0 0 16 0,0 0-16 15,11 9 16-15,-11-9-16 0,0 0 14 0,0 0-14 16,12 3 14-16,-12-3-14 0,0 0 13 0,0 0-13 16,14 0 13-16,-2 0-13 0,-12 0 11 0,0 0-11 0,11 0 11 15,-11 0-11-15,0 0 12 0,0 0-12 0,15 0 12 16,-15 0-12-16,0 0 13 0,0 0-13 0,20 0 13 16,-20 0-13-16,0 0 13 0,0 0-13 0,17 9 14 15,-17-9-14-15,0 0 13 0,0 0-13 0,17 11 13 16,-17-11-13-16,0 0 13 0,0 0-13 0,18 14 14 15,-10 1-14-15,-8-15 12 0,0 0-12 0,6 6 12 16,0 5-12-16,-6-11 9 0,0 0-9 0,0 0 10 0,17 20-10 16,1-5-1034-16</inkml:trace>
  <inkml:trace contextRef="#ctx0" brushRef="#br0" timeOffset="144443.01">32744 10571 919 0,'0'0'0'0,"0"0"0"0,-12 20 0 16,12-20 9-16,0 0-9 0,-6 14 9 0,6-14-9 0,0 0 30 16,0 0-30-16,0 18 31 0,-11-7-31 0,11-11 32 15,0 0-32-15,-9 26 33 0,6 23-33 0,3-49 28 16,0 0-28-16,-8 43 29 0,8-11-29 0,0-32 28 0,0 0-28 16,2 32 29-16,7 2-29 0,-9-34 27 0,0 0-27 15,20 37 27-15,15 4-27 0,-35-41 23 0,0 0-23 16,49 34 24-16,12-11-24 0,-61-23 21 0,0 0-21 15,57 9 22-15,-13-12-22 0,-44 3 17 0,0 0-17 16,43-11 17-16,-11-10-17 0,-32 21 14 0,0 0-14 16,23-28 15-16,-12-7-15 0,-11 35 14 0,0 0-14 15,9-43 14-15,-18-9-14 0,9 52 14 0,0 0-14 0,-20-52 15 16,-9 6-15-16,29 46 13 0,0 0-13 0,-29-34 13 16,-2 8-13-16,31 26 13 0,0 0-13 0,-24-23 14 15,4 11-14-15,20 12 7 0,0 0-7 0,-11-3 8 16,11 3-8-16,0 0-1072 0</inkml:trace>
  <inkml:trace contextRef="#ctx0" brushRef="#br0" timeOffset="144759.5">33168 10401 1076 0,'0'0'0'0,"6"20"0"0,8 26 0 0,-14-46 9 0,0 0-9 16,11 58 9-16,-8 2-9 0,-3-60 10 0,0 0-10 15,6 72 10-15,-6 3-10 0,0-75 30 0,0 0-30 16,6 81 31-16,3-1-31 0,-9-80 26 0,0 0-26 16,11 75 27-16,-5-29-27 0,-6-46 16 0,0 0-16 15,6 29 17-15,-3-12-17 0,2 0-886 0</inkml:trace>
  <inkml:trace contextRef="#ctx0" brushRef="#br0" timeOffset="148246.59">26959 12304 1031 0,'0'0'0'0,"0"0"0"0,0 0 0 0,0 0 42 0,0 0-42 16,6 34 42-16,8-34-42 0,-14 0 96 0,0 0-96 16,32 0 96-16,23 0-96 0,-55 0 98 0,0 0-98 15,72 0 99-15,9 0-99 0,-81 0 51 0,0 0-51 16,78-6 52-16,-3 1-52 0,-75 5 36 0,0 0-36 0,54-3 36 15,-13 6-36-15,-41-3 14 0,0 0-14 16,26 11 15-16,0 12-15 0,-26-23 5 0,0 0-5 0,11 29 6 16,-8 14-6-16,0-2-1230 0</inkml:trace>
  <inkml:trace contextRef="#ctx0" brushRef="#br0" timeOffset="148430.6">27199 12747 1099 0,'0'0'0'0,"0"0"0"0,0 29 0 16,0-29 9-16,0 0-9 0,17 17 10 0,-6-5-10 16,-11-12 22-16,0 0-22 0,35 8 23 0,29-5-23 15,-64-3 45-15,0 0-45 0,66-3 45 0,3-5-45 16,-69 8 28-16,0 0-28 0,69-6 29 0,-8 6-29 16,-61 0 21-16,0 0-21 0,69 6 22 0,0 2-22 0,-5 7-955 15</inkml:trace>
  <inkml:trace contextRef="#ctx0" brushRef="#br0" timeOffset="176444.94">28482 11892 763 0,'0'0'0'16,"0"0"0"-16,0 0 0 0,0 0 24 0,0 0-24 16,0 0 25-16,0 0-25 0,0 0 78 0,0 0-78 15,0 0 79-15,0 0-79 0,0 0 85 0,0 0-85 0,0 0 85 16,-49 17-85-16,49-17 70 0,0 0-70 0,-31 32 70 15,2 8-70-15,29-40 41 0,0 0-41 0,-29 46 41 16,3 21-41-16,26-67 33 0,0 0-33 0,-23 74 34 16,8 1-34-16,15-75 29 0,0 0-29 0,0 87 29 15,15 10-29-15,-15-97 24 0,0 0-24 0,17 78 24 16,15-14-24-16,-32-64 21 0,0 0-21 0,49 34 22 16,17-17-22-16,-66-17 17 0,0 0-17 0,84 0 17 15,8-31-17-15,-92 31 14 0,0 0-14 0,90-55 15 0,-15-20-15 16,-75 75 12-16,0 0-12 0,55-89 13 0,-18 0-13 15,-37 89 20-15,0 0-20 0,15-84 21 0,-18 18-21 16,3 66 27-16,0 0-27 0,-23-66 28 0,-12 8-28 16,35 58 30-16,0 0-30 0,-55-54 31 0,-8 13-31 15,63 41 26-15,0 0-26 0,-72-20 27 0,-3 20-27 16,75 0 21-16,0 0-21 0,-73 12 21 0,21 8-21 0,52-20 11 16,0 0-11-16,-40 23 11 0,17 0-11 0,23-23 4 15,0 0-4-15,-12 26 5 0,18 5-5 0,-6-31 5 16,0 0-5-16,23 38 5 0,26 19-5 0,0-2-1409 15</inkml:trace>
  <inkml:trace contextRef="#ctx0" brushRef="#br0" timeOffset="176807.97">29077 12376 1054 0,'0'0'0'0,"0"0"0"0,-6 20 0 16,6-20 11-16,0 0-11 0,-3 34 12 0,-8 15-12 15,11-49 12-15,0 0-12 0,-9 55 12 0,0-6-12 16,9-49 46-16,0 0-46 0,-6 37 46 0,4-5-46 16,2-32 38-16,0 0-38 0,0 20 39 0,-9-5-39 0,9-15 30 15,0 0-30-15,0 0 31 0,9 8-31 0,-7 4-939 16</inkml:trace>
  <inkml:trace contextRef="#ctx0" brushRef="#br0" timeOffset="177492.31">29466 11984 875 0,'0'0'0'0,"0"0"0"0,-20 23 0 0,20-23 1 0,0 0-1 16,-17 20 2-16,-6 1-2 0,23-21 15 0,0 0-15 15,-29 31 16-15,-9 12-16 0,38-43 39 0,0 0-39 16,-34 61 40-16,8 14-40 0,26-75 44 0,0 0-44 16,-18 80 44-16,13 1-44 0,5-81 37 0,0 0-37 15,11 63 38-15,12-11-38 0,-23-52 33 0,0 0-33 16,38 37 33-16,22-16-33 0,-60-21 35 0,0 0-35 15,58 5 35-15,3-13-35 0,-61 8 31 0,0 0-31 0,52-20 31 16,-15-15-31-16,-37 35 31 0,0 0-31 0,38-49 31 16,-7-17-31-16,-31 66 37 0,0 0-37 0,18-75 37 15,-10 3-37-15,-8 72 32 0,0 0-32 0,0-63 33 16,-3 8-33-16,3 55 27 0,0 0-27 0,-14-49 27 16,-3 9-27-16,17 40 25 0,0 0-25 0,-23-38 26 15,2 24-26-15,21 14 24 0,0 0-24 0,-31-6 25 16,-10 6-25-16,41 0 24 0,0 0-24 0,-37 6 24 0,14 3-24 15,23-9 22-15,0 0-22 0,-12 5 22 0,12-5-22 16,0 0 16-16,0 0-16 0,-3 15 16 0,3-15-16 16,0 0-1311-16</inkml:trace>
  <inkml:trace contextRef="#ctx0" brushRef="#br0" timeOffset="177796.36">29936 12099 1244 0,'0'0'0'0,"0"0"0"0,15-5 0 0,-15 5 8 0,0 0-8 16,11 0 8-16,-11 0-8 0,0 0 33 0,0 0-33 16,18-15 34-16,11-8-34 0,-29 23 33 0,0 0-33 15,40-29 34-15,9 1-34 0,-49 28 29 0,0 0-29 16,43-23 29-16,-14 11-29 0,-29 12 26 0,0 0-26 15,17-3 27-15,1 12-27 0,-18-9 36 0,0 0-36 0,14 26 37 16,-5 20-37-16,-9-46 38 0,0 0-38 0,0 57 39 16,-12 15-39-16,12-72 37 0,0 0-37 0,-14 72 37 15,-1 9-37-15,15-81 32 0,0 0-32 0,-8 66 33 16,14-14-33-16,-6-52 29 0,0 0-29 0,11 29 29 16,9-12-29-16,-20-17 20 0,0 0-20 0,12 6 20 15,5-12-20-15,0 3-1359 0</inkml:trace>
  <inkml:trace contextRef="#ctx0" brushRef="#br0" timeOffset="180762.44">31105 11256 740 0,'0'0'0'16,"0"0"0"-16,0 0 0 0,0 0 26 0,0 0-26 16,0 34 26-16,0-22-26 0,0-12 71 0,0 0-71 15,0 14 72-15,3 1-72 0,-3-15 72 0,0 0-72 0,6 23 73 16,-1 3-73-16,-5-26 60 0,0 0-60 16,0 26 61-16,0-3-61 0,0-23 37 0,0 0-37 0,0 20 37 15,0 3-37-15,0-23 31 0,0 0-31 0,0 14 32 16,0 1-32-16,0-15 28 0,0 0-28 0,0 11 28 15,0-11-28-15,0 0 25 0,0 0-25 0,0 0 26 16,0 0-26-16,0 0 22 0,0 0-22 0,18-17 23 16,-4 0-23-16,-14 17 20 0,0 0-20 0,15-18 21 15,-7 1-21-15,-8 17 21 0,0 0-21 0,12-14 21 0,-4 5-21 16,-8 9 19-16,0 0-19 0,0 0 20 0,15-20-20 16,-15 20 20-16,0 0-20 0,0 0 21 0,0 0-21 15,0 0 19-15,0 0-19 0,14 0 20 0,-2 8-20 16,-12-8 23-16,0 0-23 0,6 18 23 0,2-1-23 15,-8-17 26-15,0 0-26 0,3 9 26 0,3 2-26 16,-6-11 25-16,0 0-25 0,0 0 26 0,14 17-26 16,-14-17 23-16,0 0-23 0,0 0 23 0,12 6-23 15,-12-6 18-15,0 0-18 0,11-3 19 0,4 0-19 16,-15 3 15-16,0 0-15 0,20-5 16 0,9 2-16 16,-29 3 15-16,0 0-15 0,23-9 15 0,-3 6-15 0,-20 3 11 15,0 0-11-15,15-3 12 0,-1 3-12 0,-14 0 8 16,0 0-8-16,17 0 9 0,-5 3-9 0,-12-3 7 15,0 0-7-15,14 12 7 0,-8-4-7 0,-6-8 5 0,0 0-5 16,12 15 6-16,-4-1-6 0,-8-14 3 0,0 0-3 16,17 18 4-16,1 7-4 0,-18-25 0 0,0 0 0 15,23 26 0-15,-3-6 0 0,3-2-1483 0</inkml:trace>
  <inkml:trace contextRef="#ctx0" brushRef="#br0" timeOffset="181129">31737 11380 1110 0,'0'0'0'0,"0"0"0"15,-12 28 0-15,12-28 1 0,0 0-1 0,-8 21 2 16,2-7-2-16,6-14 0 0,0 0 0 0,-3 14 0 0,0-5 0 16,3-9 20-16,0 0-20 0,-6 17 20 0,3 9-20 15,3-26 31-15,0 0-31 0,3 32 32 0,9 5-32 16,-12-37 44-16,0 0-44 0,20 35 45 0,3-9-45 15,-23-26 40-15,0 0-40 0,32 29 41 0,0-4-41 16,-32-25 31-16,0 0-31 0,28 23 32 0,10-8-32 16,-38-15 25-16,0 0-25 0,32-6 26 0,-9-3-26 15,-23 9 19-15,0 0-19 0,17-25 20 0,-3-10-20 16,-14 35 20-16,0 0-20 0,12-43 20 0,-9 5-20 0,-3 38 20 16,0 0-20-16,-3-43 21 0,-9 6-21 0,12 37 21 15,0 0-21-15,-14-32 22 0,-3 1-22 0,17 31 22 0,0 0-22 16,-18-24 23-16,4 13-23 0,14 11 23 0,0 0-23 15,-14-6 24-15,5 0-24 0,9 6 21 0,0 0-21 16,0 0 22-16,-15-8-22 0,15 8 15 0,0 0-15 16,0 0 16-16,0 0-16 0,0 0 7 0,0 0-7 15,0 0 7-15,12 14-7 0,0 1-1323 0</inkml:trace>
  <inkml:trace contextRef="#ctx0" brushRef="#br0" timeOffset="181396.86">32043 11060 1110 0,'0'0'0'0,"0"0"0"0,11 23 0 16,-11-23 2-16,0 0-2 0,6 29 2 0,3 14-2 15,-9-43 6-15,0 0-6 0,5 49 7 0,10 6-7 16,-15-55 21-16,0 0-21 0,14 52 22 0,-2-6-22 15,-12-46 34-15,0 0-34 0,20 51 34 0,-3 1-34 16,-17-52 35-16,0 0-35 0,23 49 35 0,-11-11-35 16,-12-38 33-16,0 0-33 0,11 37 33 0,-8-8-33 0,-3-29 22 15,0 0-22-15,12 26 23 0,-4 8-23 16,1 1-1005-16</inkml:trace>
  <inkml:trace contextRef="#ctx0" brushRef="#br0" timeOffset="182048.18">30923 11938 942 0,'0'0'0'0,"0"0"0"0,32 9 0 0,-32-9 3 0,0 0-3 16,49 0 4-16,20-9-4 0,-69 9 6 0,0 0-6 16,93 0 6-16,19 3-6 0,-112-3 101 0,0 0-101 15,133 9 102-15,34 5-102 0,-167-14 131 0,0 0-131 0,159 14 131 16,-9-2-131-16,-150-12 106 0,0 0-106 0,147 9 107 15,17-1-107-15,-164-8 102 0,0 0-102 0,148 6 102 16,-36-6-102-16,-112 0 75 0,0 0-75 0,87-6 75 16,-36 6-75-16,-51 0 46 0,0 0-46 0,32 0 46 15,-12-6-46-15,-20 6 18 0,0 0-18 0,0 0 19 16,0 0-19-16,0 0 2 0,0 0-2 0,0 0 2 16,0 0-2-16,0 0-6 0,0 0 6 0,-17 12-5 15,-9 2 5-15,6 4-1527 0</inkml:trace>
  <inkml:trace contextRef="#ctx0" brushRef="#br0" timeOffset="182847.24">31382 12292 1031 0,'0'0'0'0,"0"0"0"0,0 0 0 0,0 0-14 0,0 0 14 15,0 0-13-15,-12 12 13 0,12-12 0 0,0 0 0 16,-3 20 1-16,1 26-1 0,2-46 25 0,0 0-25 16,-6 57 25-16,-3 10-25 0,9-67 78 0,0 0-78 15,-8 66 78-15,-10-11-78 0,18-55 105 0,0 0-105 16,-14 46 105-16,8-12-105 0,6-34 83 0,0 0-83 15,0 26 84-15,0-6-84 0,0-20 70 0,0 0-70 0,6 15 71 16,11 5-71-16,-17-20 54 0,0 0-54 0,43 20 55 16,35-9-55-16,-78-11 54 0,0 0-54 0,81 6 55 15,17 0-55-15,-98-6 47 0,0 0-47 0,87 3 48 16,-15-3-48-16,-72 0 69 0,0 0-69 0,60-3 70 16,-25 0-70-16,-35 3 71 0,0 0-71 0,20-3 71 15,0 0-71-15,-20 3 60 0,0 0-60 0,18-3 61 16,-18 3-61-16,0 0 48 0,0 0-48 0,17-8 49 0,12-15-49 15,-29 23 19-15,0 0-19 0,20-35 20 0,-3 6-20 16,-2-2-1875-16</inkml:trace>
  <inkml:trace contextRef="#ctx0" brushRef="#br0" timeOffset="183899.1">32276 10012 1289 0,'0'0'0'0,"0"0"0"0,55-14 0 0,-55 14 119 0,0 0-119 16,58-23 119-16,20-6-119 0,-78 29 164 0,0 0-164 15,89-37 164-15,18-12-164 0,-107 49 94 0,0 0-94 16,112-55 94-16,24-2-94 0,-136 57 38 0,0 0-38 0,121-55 38 16,-40 12-38-16,-81 43 22 0,0 0-22 0,55-26 23 15,-24 11-23-15,-31 15 5 0,0 0-5 0,18-8 6 16,-18 8-6-16,0 0-1572 0</inkml:trace>
  <inkml:trace contextRef="#ctx0" brushRef="#br0" timeOffset="184852.22">32069 7995 1244 0,'0'0'0'0,"0"0"0"0,60-38 0 16,-60 38 72-16,0 0-72 0,69-31 72 0,18-4-72 16,-87 35 107-16,0 0-107 0,92-35 107 0,6 10-107 15,-98 25 77-15,0 0-77 0,93-26 77 0,-7-3-77 16,-86 29 40-16,0 0-40 0,78-26 41 0,3 9-41 15,-81 17 17-15,0 0-17 0,66-15 17 0,-22 1-17 16,-44 14 0-16,0 0 0 0,28-9 1 0,-7 1-1 16,-1 2-1344-16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8176" units="cm"/>
          <inkml:channel name="Y" type="integer" max="1024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616.13562" units="1/cm"/>
          <inkml:channelProperty channel="Y" name="resolution" value="620.6060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9-19T14:45:35.216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23">
        <inkml:traceFormat>
          <inkml:channel name="X" type="integer" max="4047" units="cm"/>
          <inkml:channel name="Y" type="integer" max="2280" units="cm"/>
          <inkml:channel name="T" type="integer" max="2.14748E9" units="dev"/>
        </inkml:traceFormat>
        <inkml:channelProperties>
          <inkml:channelProperty channel="X" name="resolution" value="137.18645" units="1/cm"/>
          <inkml:channelProperty channel="Y" name="resolution" value="138.18182" units="1/cm"/>
          <inkml:channelProperty channel="T" name="resolution" value="1" units="1/dev"/>
        </inkml:channelProperties>
      </inkml:inkSource>
      <inkml:timestamp xml:id="ts1" timeString="2023-09-19T14:45:53.697"/>
    </inkml:context>
  </inkml:definitions>
  <inkml:trace contextRef="#ctx0" brushRef="#br0">2055 1400 684 0,'0'0'0'0,"0"0"0"0,0 0 0 16,0 0 21-16,0 0-21 0,0 0 21 0,0 0-21 15,0 0 63-15,0 0-63 0,-31-6 63 0,16 12-63 16,15-6 76-16,0 0-76 0,-29 9 77 0,-5 14-77 16,34-23 63-16,0 0-63 0,-38 51 63 0,9 21-63 15,29-72 41-15,0 0-41 0,-23 78 42 0,0 0-42 16,23-78 40-16,0 0-40 0,-23 83 40 0,12-11-40 16,11-72 36-16,0 0-36 0,-3 55 37 0,6-12-37 15,-3-43 34-15,0 0-34 0,20 29 34 0,9-6-34 0,-29-23 30 16,0 0-30-16,37 17 30 0,24-5-30 0,-61-12 25 15,0 0-25-15,69 8 26 0,3-13-26 0,-72 5 27 16,0 0-27-16,66-9 27 0,4 0-27 0,-70 9 18 0,0 0-18 16,46-5 19-16,-26 5-19 0,-20 0 13 0,0 0-13 15,20-3 14-15,-5-3-14 0,-15 6 6 0,0 0-6 16,14 0 6-16,-14 0-6 0,0 0-1197 0</inkml:trace>
  <inkml:trace contextRef="#ctx0" brushRef="#br0" timeOffset="517.03">3080 1009 673 0,'0'0'0'0,"0"0"0"0,-9 14 0 0,9-14 3 0,0 0-3 16,-15 9 4-16,1-1-4 0,14-8 18 0,0 0-18 15,-32 15 19-15,-17 13-19 0,49-28 36 0,0 0-36 16,-49 38 36-16,-6 8-36 0,55-46 39 0,0 0-39 0,-46 72 40 15,12 37-40-15,34-109 37 0,0 0-37 0,-26 127 38 16,3 5-38-16,23-132 33 0,0 0-33 0,-15 127 33 16,6-23-33-16,9-104 29 0,0 0-29 0,12 83 30 15,17-11-30-15,-29-72 24 0,0 0-24 0,52 52 25 16,11-12-25-16,-63-40 15 0,0 0-15 0,75 29 15 16,0-9-15-16,-75-20 5 0,0 0-5 0,61 14 6 15,-6-14-6-15,0 3-809 0</inkml:trace>
  <inkml:trace contextRef="#ctx0" brushRef="#br0" timeOffset="852.06">3469 1104 863 0,'0'0'0'0,"-6"8"0"0,6 21 0 0,0-29 6 0,0 0-6 16,-6 46 6-16,4 14-6 0,2-60 10 0,0 0-10 15,0 87 10-15,8 25-10 0,-8-112 20 0,0 0-20 16,6 118 21-16,-12-6-21 0,6-112 21 0,0 0-21 0,0 90 21 15,0-30-21-15,0-60 21 0,0 0-21 0,9 43 22 16,5-8-22-16,-14-35 23 0,0 0-23 0,15 26 23 16,2-15-23-16,-17-11 26 0,0 0-26 0,29-11 26 15,3-21-26-15,5 0-780 0</inkml:trace>
  <inkml:trace contextRef="#ctx0" brushRef="#br0" timeOffset="1067.85">3879 1089 875 0,'0'0'0'0,"5"23"0"0,1 23 0 15,-6-46 0-15,0 0 0 0,15 75 0 0,-7 20 0 16,-8-95 0-16,0 0 0 0,9 104 0 0,5 19 0 16,-14-123 14-16,0 0-14 0,9 107 14 0,0-21-14 15,-9-86 28-15,0 0-28 0,5 61 29 0,-2-24-29 0,-3-37 29 16,0 0-29-16,6 23 30 0,0-3-30 15,-6-20 25-15,0 0-25 0,9 15 26 0,-9-15-26 0,0 0-743 16</inkml:trace>
  <inkml:trace contextRef="#ctx0" brushRef="#br0" timeOffset="1234.56">3671 1639 807 0,'0'0'0'16,"0"0"0"-16,0 0 0 0,0 0 2 0,0 0-2 15,12-6 2-15,-12 6-2 0,0 0 10 0,0 0-10 16,17-8 11-16,-3-1-11 0,-14 9 13 0,0 0-13 15,29-9 14-15,20-5-14 0,-49 14 13 0,0 0-13 16,46-15 14-16,-5 1-14 0,-41 14 10 0,0 0-10 16,37 0 11-16,1 0-11 0,-38 0 7 0,0 0-7 0,34 6 7 15,15 2-7-15,0-5-631 0</inkml:trace>
  <inkml:trace contextRef="#ctx0" brushRef="#br0" timeOffset="1517.9">4562 1144 852 0,'0'0'0'0,"0"0"0"0,-14 20 0 15,14-20 7-15,0 0-7 0,-23 23 7 0,-15 6-7 16,38-29 23-16,0 0-23 0,-46 37 24 0,3 9-24 16,43-46 35-16,0 0-35 0,-43 64 35 0,2 10-35 15,41-74 46-15,0 0-46 0,-26 84 46 0,12-3-46 16,14-81 50-16,0 0-50 0,0 66 51 0,20-14-51 0,-20-52 44 15,0 0-44-15,35 43 44 0,17-6-44 0,-52-37 39 16,0 0-39-16,60 29 40 0,-5-3-40 0,-55-26 36 16,0 0-36-16,61 17 36 0,-7-8-36 0,-54-9 28 0,0 0-28 15,50 3 29-15,-7-6-29 0,-43 3 15 0,0 0-15 16,37-9 16-16,7 3-16 0,-44 6 7 0,0 0-7 16,40-14 8-16,-3-15-8 0,1 0-1079 0</inkml:trace>
  <inkml:trace contextRef="#ctx0" brushRef="#br0" timeOffset="2352.94">5437 1046 841 0,'0'0'0'0,"0"0"0"0,8 17 0 0,-8-17 0 15,0 0 0-15,6 15 0 0,-6-15 0 0,0 0-1 16,0 0 1-16,17 28 0 0,-5 10 0 0,-12-38 12 0,0 0-12 16,17 57 12-16,-8 24-12 0,-9-81 26 0,0 0-26 15,9 92 27-15,-7 17-27 0,-2-109 49 0,0 0-49 16,6 110 50-16,0-12-50 0,-6-98 54 0,0 0-54 15,0 72 55-15,9-12-55 0,-9-60 56 0,0 0-56 16,0 43 56-16,5-20-56 0,-5-23 39 0,0 0-39 0,0 18 39 16,0-18-39-16,0 0 33 0,0 0-33 0,18 14 33 15,5-8-33-15,0-6-976 0</inkml:trace>
  <inkml:trace contextRef="#ctx0" brushRef="#br0" timeOffset="2919.39">6296 749 987 0,'0'0'0'0,"12"21"0"16,17 39 0-16,-29-60 11 0,0 0-11 0,34 66 11 0,-2 12-11 16,-32-78 20-16,0 0-20 0,38 78 20 0,-10-9-20 15,-28-69 38-15,0 0-38 0,26 80 38 0,-5 15-38 16,-21-95 46-16,0 0-46 0,8 104 46 0,-2-3-46 16,-6-101 47-16,0 0-47 0,0 95 47 0,-11-18-47 15,11-77 39-15,0 0-39 0,-12 47 40 0,12-19-40 16,0-28 33-16,0 0-33 0,-6 15 34 0,6-15-34 15,0 0-1033-15</inkml:trace>
  <inkml:trace contextRef="#ctx0" brushRef="#br0" timeOffset="4137.53">7156 1489 852 0,'0'0'0'0,"0"0"0"0,0 0 0 16,0 0 19-16,0 0-19 0,0 0 20 0,35-6-20 15,-35 6 34-15,0 0-34 0,43-8 35 0,12 2-35 0,-55 6 21 16,0 0-21-16,52-9 22 0,-6 4-22 0,-46 5 2 16,0 0-2-16,35 0 3 0,-12 5-3 0,0-2-696 0</inkml:trace>
  <inkml:trace contextRef="#ctx0" brushRef="#br0" timeOffset="4354.55">7274 1794 819 0,'0'0'0'0,"0"0"0"15,0 21 0-15,0-21 5 0,0 0-5 0,15 14 5 16,8-5-5-16,-23-9 3 0,0 0-3 0,37 0 4 15,24-9-4-15,-61 9 1 0,0 0-1 0,63-6 2 16,-13 6-2-16,-50 0 6 0,0 0-6 0,43 0 7 16,-6 0-7-16,-37 0 5 0,0 0-5 0,38-6 6 15,-9 6-6-15,2 0-588 0</inkml:trace>
  <inkml:trace contextRef="#ctx0" brushRef="#br0" timeOffset="6824.8">9219 678 527 0,'0'0'0'15,"0"0"0"-15,0 0 0 0,0 0 15 0,0 0-15 16,0 0 15-16,0 0-15 0,0 0 45 0,0 0-45 0,0 0 45 15,0 0-45-15,0 0 64 0,0 0-64 0,0 0 65 16,0 0-65-16,0 0 63 0,0 0-63 0,3 37 63 16,-9 3-63-16,6-40 42 0,0 0-42 0,-12 38 42 15,10 2-42-15,2-40 35 0,0 0-35 0,0 34 35 16,-6-2-35-16,6-32 30 0,0 0-30 0,-3 29 30 16,3-6-30-16,0-23 27 0,0 0-27 0,0 17 27 15,0 1-27-15,0-18 23 0,0 0-23 0,0 14 23 0,3 0-23 16,-3-14 21-16,0 0-21 0,20 12 21 0,12 2-21 15,-32-14 17-15,0 0-17 0,49 15 17 0,17-1-17 16,-66-14 16-16,0 0-16 0,67 14 16 0,10 1-16 16,-77-15 14-16,0 0-14 0,58 14 14 0,-9 1-14 15,-49-15 12-15,0 0-12 0,35 14 13 0,-9-5-13 16,-26-9 9-16,0 0-9 0,17 8 10 0,-17-8-10 16,0 0 8-16,0 0-8 0,9 15 9 0,-24 5-9 15,15-20 8-15,0 0-8 0,-31 23 9 0,-24 0-9 0,55-23 7 16,0 0-7-16,-72 14 7 0,5-5-7 0,67-9 2 15,0 0-2-15,-69 0 2 0,17-15-2 0,52 15-2 16,0 0 2-16,-43-17-1 0,17 3 1 0,6-1-1024 16</inkml:trace>
  <inkml:trace contextRef="#ctx0" brushRef="#br0" timeOffset="7023.81">9161 793 908 0,'0'0'0'16,"0"0"0"-16,20 0 0 0,-20 0 0 0,0 0 0 0,29-6 0 16,0-11 0-16,-29 17 0 0,0 0 0 0,46-21 1 15,18-7-1-15,-64 28 16 0,0 0-16 0,78-23 17 16,17 0-17-16,-95 23 29 0,0 0-29 0,92-12 29 16,-20 9-29-16,-72 3 11 0,0 0-11 0,58 3 11 15,-18 9-11-15,-2-4-707 0</inkml:trace>
  <inkml:trace contextRef="#ctx0" brushRef="#br0" timeOffset="7708.87">10067 919 505 0,'0'0'0'15,"0"0"0"-15,0 18 0 0,0-18 10 0,0 0-10 16,6 14 11-16,-3 0-11 0,-3-14 17 0,0 0-17 0,3 9 17 16,-3 5-17-16,0-14 22 0,0 0-22 0,0 21 22 15,0-4-22-15,0-17 23 0,0 0-23 0,0 26 24 16,0-3-24-16,0-23 28 0,0 0-28 0,0 17 29 16,0-3-29-16,0-14 33 0,0 0-33 0,0 15 33 15,0-15-33-15,0 0 36 0,0 0-36 0,0 0 37 16,0 0-37-16,0 0 32 0,0 0-32 0,0 0 33 0,17 0-33 15,-17 0 32-15,0 0-32 0,12-6 32 16,8-3-32-16,-20 9 29 0,0 0-29 0,23-8 29 0,-9-1-29 16,-14 9 24-16,0 0-24 0,9 0 25 0,5 0-25 15,-14 0 19-15,0 0-19 0,18 0 20 0,-10-6-20 16,-8 6 22-16,0 0-22 0,12 0 23 0,5 6-23 16,-17-6 33-16,0 0-33 0,17 9 33 0,4-9-33 15,-21 0 36-15,0 0-36 0,5 6 37 0,13-6-37 16,-18 0 36-16,0 0-36 0,8 0 37 0,7 0-37 0,-15 0 29 15,0 0-29-15,14 0 29 0,9-6-29 0,-23 6 27 16,0 0-27-16,20-6 27 0,1-3-27 0,-21 9 25 16,0 0-25-16,17-14 26 0,-5 5-26 0,-12 9 18 0,0 0-18 15,17-5 18-15,-3 2-18 0,-14 3 16 16,0 0-16-16,15 3 17 0,-15-3-17 0,0 0 18 0,0 0-18 16,14 14 18-16,3 0-18 0,-17-14 22 0,0 0-22 15,15 15 22-15,-1-1-22 0,-14-14 23 0,0 0-23 16,9 15 23-16,-6-7-23 0,-3-8 24 0,0 0-24 15,0 0 24-15,11 15-24 0,-11-15 19 0,0 0-19 16,0 0 20-16,18 8-20 0,-18-8 7 0,0 0-7 16,17 6 8-16,18-6-8 0,-4 3-1320 0</inkml:trace>
  <inkml:trace contextRef="#ctx0" brushRef="#br0" timeOffset="8143.46">10777 974 953 0,'0'0'0'0,"0"0"0"15,-6 14 0-15,6-14 0 0,0 0 0 0,0 0 0 16,-6 21 0-16,6-21 0 0,0 0 0 0,0 0 0 0,6 14 0 16,-6-14 1-16,0 0-1 0,0 9 2 0,-6 5-2 15,6-14 2-15,0 0-2 0,-3 17 2 0,3 3-2 16,0-20 6-16,0 0-6 0,0 21 7 0,0-13-7 16,0-8 13-16,0 0-13 0,0 0 13 0,0 0-13 15,0 0 17-15,0 0-17 0,0 0 18 0,15 3-18 16,-15-3 22-16,0 0-22 0,23-9 23 0,17-8-23 0,-40 17 24 15,0 0-24-15,38-14 24 0,-6-1-24 16,-32 15 24-16,0 0-24 0,23-5 25 0,-9 2-25 0,-14 3 24 16,0 0-24-16,23 3 24 0,-8 5-24 0,-15-8 22 0,0 0-22 15,11 12 22-15,1 2-22 0,-12-14 24 0,0 0-24 16,0 0 25-16,14 15-25 0,-14-15 24 0,0 0-24 16,12 0 25-16,22-6-25 0,-34 6 24 0,0 0-24 15,38-6 25-15,2-3-25 0,-40 9 22 0,0 0-22 16,29-8 22-16,-3-7-22 0,-26 15 18 0,0 0-18 15,23-8 18-15,-3 8-18 0,-20 0 11 0,0 0-11 16,9 0 12-16,2 0-12 0,-11 0 6 0,0 0-6 16,0 0 6-16,21 0-6 0,-21 0 3 0,0 0-3 0,0 0 3 15,0 0-3-15,0 0 2 0,0 0-2 0,8 0 2 16,-8 0-2-16,0 0 1 0,0 0-1 0,20 23 1 16,-20-23-1-16,0 0 1 0,0 0-1 0,24 8 1 15,7-2-1-15,1 3-1098 0</inkml:trace>
  <inkml:trace contextRef="#ctx0" brushRef="#br0" timeOffset="8458.83">11628 905 998 0,'0'0'0'0,"0"0"0"0,-20 14 0 15,20-14 5-15,0 0-5 0,-18 23 6 0,-13 23-6 16,31-46 13-16,0 0-13 0,-29 49 13 0,20-17-13 15,9-32 22-15,0 0-22 0,-6 20 23 0,6-3-23 16,0-17 26-16,0 0-26 0,6 15 26 0,-6-15-26 0,0 0 25 16,0 0-25-16,29 14 26 0,26-8-26 0,-55-6 23 15,0 0-23-15,69 9 24 0,-5-15-24 16,-64 6 21-16,0 0-21 0,57-9 22 0,-25-5-22 0,-32 14 17 0,0 0-17 16,26-17 17-16,-6 2-17 0,-20 15 16 0,0 0-16 15,3-20 17-15,-14-9-17 0,11 29 14 0,0 0-14 16,-15-23 14-16,-8 0-14 0,23 23 12 0,0 0-12 15,-14-14 13-15,-9 2-13 0,23 12 11 0,0 0-11 16,-15-6 11-16,15 6-11 0,0 0 4 0,0 0-4 16,0 0 4-16,-3-14-4 0,3 3-1008 0</inkml:trace>
  <inkml:trace contextRef="#ctx0" brushRef="#br0" timeOffset="8708.84">12211 349 908 0,'0'0'0'0,"0"0"0"0,14 29 0 16,-14-29-1-16,0 0 1 0,6 32-1 0,3-6 1 16,-9-26-2-16,0 0 2 0,8 46-2 0,1 20 2 15,-9-66 13-15,0 0-13 0,9 75 13 0,2 14-13 16,-11-89 34-16,0 0-34 0,9 95 34 0,5-6-34 15,-14-89 51-15,0 0-51 0,9 72 51 0,5-8-51 16,-14-64 47-16,0 0-47 0,12 43 48 0,8-6-48 0,-6-8-835 16</inkml:trace>
  <inkml:trace contextRef="#ctx0" brushRef="#br0" timeOffset="9325.94">9802 1840 796 0,'0'0'0'0,"14"6"0"0,24 9 0 0,-38-15 6 0,0 0-6 15,54 8 6-15,36-5-6 0,-90-3 13 0,0 0-13 16,124 6 14-16,40 5-14 0,-164-11 98 0,0 0-98 15,194 0 98-15,13-5-98 0,-207 5 108 0,0 0-108 16,223-18 109-16,7-10-109 0,-230 28 109 0,0 0-109 16,257-44 110-16,20-16-110 0,-277 60 90 0,0 0-90 0,268-61 90 15,-8 4-90-15,-260 57 75 0,0 0-75 0,208-46 76 16,-41 11-76-16,-167 35 57 0,0 0-57 0,116-23 58 16,-47 12-58-16,-69 11 30 0,0 0-30 0,43 11 30 15,-17-2-30-15,-26-9 17 0,0 0-17 0,12 14 18 16,-12 6-18-16,0-20 10 0,0 0-10 0,-3 15 10 15,3-7-10-15,0-8 2 0,0 0-2 0,0 0 3 16,-9 15-3-16,0-1-1465 0</inkml:trace>
  <inkml:trace contextRef="#ctx0" brushRef="#br0" timeOffset="10643.48">9701 2557 628 0,'0'0'0'0,"0"0"0"16,-9 29 0-16,9-29 7 0,0 0-7 0,-6 14 7 15,6-14-7-15,0 0 16 0,0 0-16 0,23 0 16 16,21-23-16-16,-44 23 17 0,0 0-17 0,54-26 18 16,7 12-18-16,-61 14 17 0,0 0-17 0,61-12 17 15,-1-2-17-15,-60 14 16 0,0 0-16 0,52-6 17 0,-3 6-17 16,-49 0 16-16,0 0-16 0,32 6 17 0,-9 8-17 16,-23-14 18-16,0 0-18 0,0 24 19 0,-26 19-19 15,26-43 18-15,0 0-18 0,-35 60 18 0,4 1-18 16,31-61 17-16,0 0-17 0,-32 60 18 0,9 3-18 15,23-63 19-15,0 0-19 0,-17 61 19 0,14-9-19 16,3-52 14-16,0 0-14 0,3 37 15 0,14-8-15 16,-17-29 11-16,0 0-11 0,17 23 11 0,15-9-11 15,-32-14 8-15,0 0-8 0,49 0 8 0,14-14-8 0,-63 14 1 16,0 0-1-16,67-23 2 0,5-17-2 0,-72 40 0 16,0 0 0-16,55-26 0 0,-24 3 0 0,4 2-709 15</inkml:trace>
  <inkml:trace contextRef="#ctx0" brushRef="#br0" timeOffset="10960.97">10540 2537 774 0,'0'0'0'15,"0"0"0"-15,-8 20 0 0,8-20 1 0,0 0-1 16,-6 29 1-16,-14 26-1 0,20-55-1 0,0 0 1 15,-12 49 0-15,12-21 0 0,0-28 7 0,0 0-7 16,0 15 8-16,0-15-8 0,0 0 25 0,0 0-25 16,32 11 25-16,5-11-25 0,-37 0 38 0,0 0-38 0,47 0 38 15,-4 0-38-15,-43 0 41 0,0 0-41 0,49 6 41 16,-12 14-41-16,-37-20 32 0,0 0-32 0,23 26 32 0,-8 9-32 16,-15-35 26-16,0 0-26 0,0 43 26 0,-15 11-26 15,15-54 24-15,0 0-24 0,-28 52 25 0,-10-9-25 16,38-43 19-16,0 0-19 0,-32 29 20 0,9-20-20 15,23-9 9-15,0 0-9 0,-23-17 9 0,-9-27-9 16,32 44 3-16,0 0-3 0,-23-51 3 0,0-10-3 16,0-2-860-16</inkml:trace>
  <inkml:trace contextRef="#ctx0" brushRef="#br0" timeOffset="11110.4">10434 2549 740 0,'0'0'0'0,"0"0"0"0,0 17 0 0,0-17 3 15,0 0-3-15,0 11 4 0,0-11-4 0,0 0 8 16,0 0-8-16,0 0 8 0,23 0-8 0,-23 0 19 15,0 0-19-15,26 0 20 0,17 0-20 0,-43 0 23 0,0 0-23 16,55-5 24-16,11-4-24 0,-66 9 22 0,0 0-22 16,81-6 22-16,8-2-22 0,-89 8 21 0,0 0-21 15,93-12 21-15,-1-5-21 0,6 2-642 0</inkml:trace>
  <inkml:trace contextRef="#ctx0" brushRef="#br0" timeOffset="11411.43">11123 2402 763 0,'0'0'0'15,"-23"14"0"-15,-15 12 0 0,38-26 4 0,0 0-4 16,-46 46 4-16,-11 0-4 0,57-46 12 0,0 0-12 0,-61 43 12 16,18 9-12-16,43-52 33 0,0 0-33 0,-38 55 33 15,21 5-33-15,17-60 50 0,0 0-50 0,0 58 50 16,23-15-50-16,-23-43 54 0,0 0-54 0,55 43 55 16,37-5-55-16,-92-38 53 0,0 0-53 0,92 28 54 0,7-10-54 15,-99-18 41-15,0 0-41 0,83 0 42 0,-14-20-42 16,-69 20 37-16,0 0-37 0,61-24 37 0,-29-1-37 15,-32 25 29-15,0 0-29 0,23-35 29 0,-9-23-29 16,-14 58 24-16,0 0-24 0,3-54 24 0,-11 5-24 16,8 49 18-16,0 0-18 0,-26-40 19 0,-3-9-19 15,29 49 15-15,0 0-15 0,-32-46 16 0,3 14-16 16,29 32 11-16,0 0-11 0,-23-20 11 0,3 5-11 16,20 15 6-16,0 0-6 0,-15-5 6 0,15 5-6 0,0 0 0 15,0 0 0-15,-2 11 1 0,10 6-1 0,1-2-1098 16</inkml:trace>
  <inkml:trace contextRef="#ctx0" brushRef="#br0" timeOffset="11978.47">11853 2592 841 0,'0'0'0'15,"0"0"0"-15,12 31 0 0,-12-31 0 0,0 0 0 0,8 29 0 16,-8-12 0-16,0-17 0 0,0 0 0 0,-8 26 1 16,8 20-1-16,0-46 15 0,0 0-15 0,0 38 16 0,0-9-16 15,0-29 38-15,0 0-38 0,0 17 39 0,0-3-39 16,0-14 62-16,0 0-62 0,0 0 62 0,0 12-62 15,0-12 64-15,0 0-64 0,11-6 64 0,15-17-64 16,-26 23 54-16,0 0-54 0,32-23 54 0,-9-6-54 16,-23 29 40-16,0 0-40 0,14-20 41 0,-2 11-41 15,-12 9 31-15,0 0-31 0,0 0 31 0,20 0-31 16,-20 0 25-16,0 0-25 0,14 0 25 0,-2-5-25 16,-12 5 21-16,0 0-21 0,0 0 21 0,11 0-21 0,-11 0 21 15,0 0-21-15,0 0 22 0,18 0-22 0,-18 0 17 16,0 0-17-16,14-3 18 0,-2 3-18 0,-12 0 17 15,0 0-17-15,17-6 17 0,0-3-17 0,-17 9 16 0,0 0-16 16,23-11 17-16,-5 2-17 0,-18 9 14 16,0 0-14-16,11-3 14 0,7 12-14 0,-18-9 12 0,0 0-12 15,0 0 13-15,17 23-13 0,-17-23 11 0,0 0-11 16,11 20 11-16,-2 3-11 0,-9-23 12 0,0 0-12 16,3 23 12-16,0-14-12 0,-3-9 11 0,0 0-11 15,0 0 11-15,17 11-11 0,-17-11 12 0,0 0-12 16,0 0 13-16,15 9-13 0,-15-9 10 0,0 0-10 0,8 9 10 15,7-4-10-15,-15-5 6 0,0 0-6 0,6 3 7 16,11 3-7-16,-17-6 0 0,0 0 0 0,8 6 1 16,4 2-1-16,-12-8-4 0,0 0 4 0,20 15-3 15,-5-12 3-15,-1 2-1338 0</inkml:trace>
  <inkml:trace contextRef="#ctx0" brushRef="#br0" timeOffset="12463.09">12770 2307 651 0,'0'0'0'15,"0"0"0"-15,9 34 0 0,-9-34-1 0,0 0 1 16,3 29 0-16,-6-3 0 0,3-26-7 0,0 0 7 15,-9 35-7-15,1 16 7 0,8-51 8 0,0 0-8 16,-9 43 8-16,9-11-8 0,0-32 30 0,0 0-30 16,-9 29 30-16,4 3-30 0,5-32 42 0,0 0-42 0,-6 34 42 15,12 4-42-15,-6-38 44 0,0 0-44 0,5 37 44 16,13-14-44-16,-18-23 52 0,0 0-52 0,17 20 52 16,3-3-52-16,-20-17 50 0,0 0-50 0,32 15 50 15,11-4-50-15,-43-11 42 0,0 0-42 0,46 0 43 0,1-5-43 16,-47 5 38-16,0 0-38 0,46-15 39 0,0-5-39 15,-46 20 29-15,0 0-29 0,46-17 30 0,-17 5-30 16,-29 12 9-16,0 0-9 0,23-3 9 0,-6 3-9 16,-2 3-936-16</inkml:trace>
  <inkml:trace contextRef="#ctx1" brushRef="#br0">20373 4205 0</inkml:trace>
  <inkml:trace contextRef="#ctx0" brushRef="#br0" timeOffset="19035.1">10284 1400 1076 0,'0'0'0'0,"0"0"0"0,60-49 0 16,-60 49 22-16,0 0-22 0,52-40 23 0,17-18-23 16,-69 58 40-16,0 0-40 0,67-66 41 0,-7 0-41 15,-60 66-4-15,0 0 4 0,72-69-3 0,3-9 3 16,-3 3-837-16</inkml:trace>
  <inkml:trace contextRef="#ctx0" brushRef="#br0" timeOffset="19819.09">12017 3107 785 0,'0'0'0'0,"0"0"0"0,0 0 0 15,0 0 14-15,0 0-14 0,47-55 15 0,7-31-15 16,-54 86 30-16,0 0-30 0,90-98 31 0,57-6-31 0,-147 104-2 15,0 0 2-15,167-112-1 0,6-3 1 0,6 0-594 16</inkml:trace>
  <inkml:trace contextRef="#ctx0" brushRef="#br0" timeOffset="27946.52">13480 1386 729 0,'0'0'0'0,"0"0"0"0,0 0 0 0,0 0 23 16,0 0-23-16,0 0 23 0,0 0-23 0,0 0 51 15,0 0-51-15,35 17 52 0,-1-26-52 0,-34 9 44 0,0 0-44 16,47-20 44-16,16 3-44 0,-63 17 16 0,0 0-16 15,63-17 17-15,-8 14-17 0,-55 3 13 0,0 0-13 16,49 3 14-16,-14 5-14 0,5 1-710 0</inkml:trace>
  <inkml:trace contextRef="#ctx0" brushRef="#br0" timeOffset="28129.53">13656 1625 718 0,'0'0'0'0,"0"0"0"15,0 34 0-15,0-34 0 0,0 0 0 0,0 23 0 16,0-23 0-16,0 0-1 0,0 0 1 0,6 9 0 16,14-4 0-16,-20-5 0 0,0 0 0 0,38 3 1 15,19-6-1-15,-57 3 0 0,0 0 0 0,64 0 1 16,2 3-1-16,-66-3 1 0,0 0-1 0,58 0 2 16,-24-8-2-16,1 2-482 0</inkml:trace>
  <inkml:trace contextRef="#ctx0" brushRef="#br0" timeOffset="29044.57">15226 905 527 0,'0'0'0'16,"0"0"0"-16,0 0 0 0,0 0 2 0,0 0-2 15,-47-14 3-15,21 14-3 0,26 0 0 0,0 0 0 16,-25 0 0-16,-10 14 0 0,35-14 11 0,0 0-11 0,-29 26 11 15,-3 23-11-15,32-49 40 0,0 0-40 0,-37 57 40 16,14 4-40-16,23-61 49 0,0 0-49 0,-20 52 49 16,2 8-49-16,18-60 47 0,0 0-47 0,-6 72 47 15,15 11-47-15,-9-83 41 0,0 0-41 0,20 87 42 16,9 11-42-16,-29-98 33 0,0 0-33 0,35 80 34 16,-1-28-34-16,-34-52 29 0,0 0-29 0,47 29 30 0,13-20-30 15,-60-9 22-15,0 0-22 0,69-15 23 0,9-22-23 16,-78 37 19-16,0 0-19 0,75-61 20 0,-14-19-20 15,-61 80 18-15,0 0-18 0,49-87 18 0,-17 10-18 16,-32 77 17-16,0 0-17 0,14-67 17 0,-17 1-17 16,3 66 19-16,0 0-19 0,-29-63 19 0,-8 2-19 15,37 61 16-15,0 0-16 0,-46-54 17 0,-9 11-17 16,55 43 18-16,0 0-18 0,-58-29 18 0,9 29-18 16,49 0 13-16,0 0-13 0,-37 8 14 0,14 7-14 0,23-15 9 15,0 0-9-15,-12 29 9 0,9 8-9 0,3-37 6 16,0 0-6-16,20 43 7 0,21 9-7 0,-4 0-956 15</inkml:trace>
  <inkml:trace contextRef="#ctx0" brushRef="#br0" timeOffset="29261.58">15716 1521 662 0,'0'0'0'0,"0"20"0"16,0 41 0-16,0-61 0 0,0 0 0 0,-3 66 0 16,-11-9 0-16,14-57-1 0,0 0 1 0,-9 46-1 15,12-23 1-15,-3-23-1 0,0 0 1 0,6 21-1 16,-3-10 1-16,-3-11-4 0,0 0 4 0,23 6-3 16,23-15 3-16,-3 1-429 0</inkml:trace>
  <inkml:trace contextRef="#ctx0" brushRef="#br0" timeOffset="29612.59">16166 1000 583 0,'0'0'0'0,"0"0"0"0,-37 37 0 16,37-37-11-16,0 0 11 0,-41 38-11 0,-14 8 11 0,55-46-1 15,0 0 1-15,-49 52 0 0,9 14 0 0,40-66 1 16,0 0-1-16,-32 80 1 0,12 24-1 0,20-104 24 15,0 0-24-15,-3 104 24 0,20-6-24 0,-17-98 56 0,0 0-56 16,38 74 56-16,14-25-56 0,-52-49 63 0,0 0-63 16,66 32 63-16,15-23-63 0,-81-9 62 0,0 0-62 15,75-12 62-15,-3-22-62 0,-72 34 51 0,0 0-51 16,58-58 52-16,-9-25-52 0,-49 83 39 0,0 0-39 16,37-84 40-16,-13 3-40 0,-24 81 45 0,0 0-45 15,8-74 46-15,-16 7-46 0,8 67 39 0,0 0-39 16,-24-57 40-16,-22 5-40 0,46 52 33 0,0 0-33 15,-43-46 34-15,-3 20-34 0,46 26 27 0,0 0-27 16,-46-17 27-16,8 2-27 0,38 15 23 0,0 0-23 0,-26-8 23 16,6 2-23-16,20 6 12 0,0 0-12 0,12 6 13 15,34 8-13-15,0 1-1077 0</inkml:trace>
  <inkml:trace contextRef="#ctx0" brushRef="#br0" timeOffset="30028.83">16804 1046 819 0,'0'0'0'0,"0"0"0"0,0 0 0 0,0 0 2 16,0 0-2-16,-12 14 2 0,12-14-2 0,0 0 14 0,0 0-14 16,12 18 15-16,8-7-15 0,-20-11 19 0,0 0-19 15,37 15 20-15,18 2-20 0,-55-17 20 0,0 0-20 16,52 14 21-16,-11 6-21 0,-41-20 26 0,0 0-26 16,23 18 27-16,-6 5-27 0,-17-23 24 0,0 0-24 15,11 43 24-15,-34 9-24 0,23-52 22 0,0 0-22 16,-23 57 22-16,-14 9-22 0,37-66 20 0,0 0-20 15,-38 61 20-15,15-1-20 0,23-60 18 0,0 0-18 16,-14 46 19-16,14-20-19 0,0-26 15 0,0 0-15 0,23 15 16 16,29-7-16-16,-52-8 13 0,0 0-13 0,55 3 14 15,-18-6-14-15,-37 3 15 0,0 0-15 0,29 0 16 16,3 9-16-16,-32-9 10 0,0 0-10 0,29 14 10 16,20 6-10-16,-49-20 6 0,0 0-6 0,43 9 7 15,0-18-7-15,6-2-897 0</inkml:trace>
  <inkml:trace contextRef="#ctx0" brushRef="#br0" timeOffset="30980.67">18203 689 718 0,'0'0'0'0,"0"0"0"0,0 0 0 0,0 0 2 0,0 0-2 15,14 52 3-15,-8 3-3 0,-6-55 13 0,0 0-13 16,0 57 13-16,-6-11-13 0,6-46 35 0,0 0-35 16,-8 43 35-16,8 1-35 0,0-44 48 0,0 0-48 15,0 31 49-15,-9-11-49 0,9-20 58 0,0 0-58 16,-3 9 58-16,3-9-58 0,0 0 63 0,0 0-63 15,0 0 63-15,0 14-63 0,0-14 59 0,0 0-59 16,12-14 60-16,19-18-60 0,-31 32 54 0,0 0-54 0,38-49 55 16,5-11-55-16,-43 60 47 0,0 0-47 0,49-61 48 15,-8 18-48-15,-41 43 41 0,0 0-41 0,31-43 41 16,-5 20-41-16,-26 23 31 0,0 0-31 0,9-9 31 16,-9 9-31-16,0 0 28 0,0 0-28 0,14 9 28 15,4 23-28-15,-18-32 26 0,0 0-26 0,17 34 26 16,-5-11-26-16,-12-23 27 0,0 0-27 0,8 15 28 15,-5-1-28-15,-3-14 29 0,0 0-29 0,6 14 29 16,0 1-29-16,-6-15 30 0,0 0-30 0,0 0 30 0,14 14-30 16,-14-14 26-16,0 0-26 0,15-5 26 0,5-4-26 15,-20 9 22-15,0 0-22 0,29-29 23 0,-1-8-23 16,-28 37 18-16,0 0-18 0,26-46 18 0,-11 25-18 16,-15 21 15-16,0 0-15 0,9-8 15 0,-9 8-15 15,0 0 13-15,0 0-13 0,8-6 13 0,-8 6-13 16,0 0 11-16,0 0-11 0,20 20 11 0,-5 12-11 0,-15-32 9 15,0 0-9-15,17 37 9 0,-11-8-9 0,-6-29 7 16,0 0-7-16,9 23 7 0,-9-3-7 0,0-20 4 16,0 0-4-16,5 15 5 0,13 2-5 0,-18-17 0 15,0 0 0-15,28 14 0 0,21-14 0 0,3 6-1559 0</inkml:trace>
  <inkml:trace contextRef="#ctx0" brushRef="#br0" timeOffset="31296.84">19198 654 1121 0,'0'0'0'16,"0"0"0"-16,-11 15 0 0,11-15 1 0,0 0-1 0,-6 14 2 15,-8 1-2-15,14-15 4 0,0 0-4 0,-21 28 5 16,1 24-5-16,20-52 18 0,0 0-18 0,-14 52 18 16,14-15-18-16,0-37 18 0,0 0-18 0,3 29 19 15,11 3-19-15,-14-32 18 0,0 0-18 0,23 20 18 16,9-6-18-16,-32-14 16 0,0 0-16 0,35 6 17 15,5-6-17-15,-40 0 16 0,0 0-16 0,40-11 17 16,-2-27-17-16,-38 38 14 0,0 0-14 0,29-43 14 0,-6-3-14 16,-23 46 20-16,0 0-20 0,14-43 20 0,-8 5-20 15,-6 38 32-15,0 0-32 0,0-28 32 0,-6-4-32 16,6 32 37-16,0 0-37 0,-14-29 37 0,5 15-37 16,9 14 39-16,0 0-39 0,-14-15 40 0,-7 10-40 15,21 5 28-15,0 0-28 0,-17-3 29 0,8 3-29 16,9 0 21-16,0 0-21 0,0 0 22 0,6 14-22 15,3-5-1210-15</inkml:trace>
  <inkml:trace contextRef="#ctx0" brushRef="#br0" timeOffset="31530.93">19654 223 1143 0,'0'0'0'15,"0"0"0"-15,-3 28 0 0,3-28 2 0,0 0-2 16,-3 24 2-16,6 4-2 0,-3-28 39 0,0 0-39 16,3 38 40-16,-6 16-40 0,3-54 63 0,0 0-63 0,-3 67 63 15,3-1-63-15,0-66 54 0,0 0-54 0,0 60 54 16,3 6-54-16,-3-66 42 0,0 0-42 0,15 67 43 16,14-10-43-16,-29-57 29 0,0 0-29 0,31 55 29 15,-5-12-29-15,0 0-1143 0</inkml:trace>
  <inkml:trace contextRef="#ctx0" brushRef="#br0" timeOffset="31968.96">18272 1319 1020 0,'0'0'0'0,"35"0"0"0,28 9 0 0,-63-9-4 0,0 0 4 0,98 0-4 15,18 0 4-15,-116 0-10 0,0 0 10 0,138-6-10 16,30 3 10-16,-168 3 11 0,0 0-11 0,190-5 12 16,-2 5-12-16,-188 0 120 0,0 0-120 0,187 0 121 15,1-3-121-15,-188 3 154 0,0 0-154 0,170 0 155 16,-37-6-155-16,-133 6 96 0,0 0-96 0,92 6 97 15,-40-3-97-15,-52-3 61 0,0 0-61 0,26 8 62 16,-23 7-62-16,-3-15 19 0,0 0-19 0,-12 20 19 16,-20-3-19-16,32-17 1 0,0 0-1 0,-37 26 1 0,-9 0-1 15,-6 3-1381-15</inkml:trace>
  <inkml:trace contextRef="#ctx0" brushRef="#br0" timeOffset="32565.5">18901 1737 774 0,'0'0'0'0,"0"0"0"0,-6 20 0 16,6-20-6-16,0 0 6 0,-3 14-6 0,3-14 6 16,0 0 6-16,0 0-6 0,-8 29 7 0,-1 9-7 15,9-38 31-15,0 0-31 0,-17 40 31 0,2 9-31 16,15-49 49-16,0 0-49 0,-14 54 49 0,0 13-49 15,14-67 78-15,0 0-78 0,0 72 79 0,0-6-79 16,0-66 99-16,0 0-99 0,14 55 100 0,0-27-100 0,-14-28 83 16,0 0-83-16,32 20 84 0,37-5-84 0,-69-15 74 15,0 0-74-15,87 8 74 0,17-2-74 0,-104-6 73 16,0 0-73-16,92 9 74 0,-8 5-74 0,-84-14 63 16,0 0-63-16,69 23 64 0,-17-3-64 0,-52-20 42 15,0 0-42-15,40 21 42 0,-17-4-42 0,-23-17 26 0,0 0-26 16,26 9 27-16,21-4-27 0,-47-5 11 0,0 0-11 15,37-5 12-15,-17-4-12 0,-2 3-1470 0</inkml:trace>
  <inkml:trace contextRef="#ctx0" brushRef="#br0" timeOffset="36168.71">22932 896 662 0,'0'0'0'0,"0"0"0"0,0 0 0 0,0 0 20 0,0 0-20 16,11 32 20-16,-11-32-20 0,0 0 46 0,0 0-46 15,0 34 46-15,-3 18-46 0,3-52 47 0,0 0-47 16,0 61 48-16,12 5-48 0,-12-66 35 0,0 0-35 16,11 89 36-16,-5 32-36 0,-6-121 24 0,0 0-24 15,3 132 25-15,0 15-25 0,-3-147 17 0,0 0-17 16,6 127 17-16,-1-18-17 0,-5-109 13 0,0 0-13 15,6 84 14-15,3-18-14 0,-9-66 13 0,0 0-13 16,14 52 14-16,-8-15-14 0,-6-37 19 0,0 0-19 0,3 20 20 16,3-2-20-16,-6-18 19 0,0 0-19 0,0 0 20 15,0 0-20-15,0 0 19 0,0 0-19 0,0-23 19 16,-6-21-19-16,6 44 16 0,0 0-16 0,-6-51 17 16,-5 5-17-16,11 46 16 0,0 0-16 0,-15-49 16 15,1-9-16-15,14 58 17 0,0 0-17 0,-9-57 18 16,-2-21-18-16,11 78 17 0,0 0-17 0,-15-84 17 0,4-14-17 15,11 98 15-15,0 0-15 0,-21-103 15 0,10 22-15 16,11 81 13-16,0 0-13 0,-6-75 14 0,0 9-14 16,6 66 11-16,0 0-11 0,-5-66 12 0,13 8-12 15,-8 58 9-15,0 0-9 0,12-54 9 0,2 2-9 16,-14 52 8-16,0 0-8 0,20-43 9 0,3 14-9 16,-23 29 8-16,0 0-8 0,26-23 8 0,9-6-8 15,-35 29 7-15,0 0-7 0,32-23 7 0,-1 14-7 0,-31 9 5 16,0 0-5-16,29 9 6 0,20 14-6 0,-49-23 4 15,0 0-4-15,52 35 5 0,-17 11-5 0,-35-46 4 16,0 0-4-16,35 52 4 0,-21-1-4 0,-14-51 2 16,0 0-2-16,0 52 2 0,-12 0-2 0,12-52 2 0,0 0-2 15,-8 46 3-15,-4-11-3 0,12-35 3 0,0 0-3 16,-3 25 3-16,6 10-3 0,-3-35 3 0,0 0-3 16,18 35 3-16,8-4-3 0,-26-31 4 0,0 0-4 15,49 32 5-15,20 5-5 0,-69-37 5 0,0 0-5 16,75 49 6-16,3 17-6 0,-78-66 7 0,0 0-7 15,69 67 7-15,-17-7-7 0,-52-60 6 0,0 0-6 16,49 46 7-16,-20-11-7 0,-29-35 6 0,0 0-6 0,3 31 7 16,-6-2-7-16,3-29 7 0,0 0-7 0,-29 29 7 15,-23-9-7-15,52-20 7 0,0 0-7 0,-63 17 7 16,-30-17-7-16,93 0 7 0,0 0-7 0,-86-5 7 16,14-13-7-16,72 18 2 0,0 0-2 0,-50-26 3 15,25 3-3-15,25 23 0 0,0 0 0 0,0-31 0 16,17-21 0-16,0 9-1176 0</inkml:trace>
  <inkml:trace contextRef="#ctx0" brushRef="#br0" timeOffset="37287.18">24553 951 572 0,'0'0'0'0,"0"0"0"0,0 0 0 0,0 0 18 0,0 0-18 16,0 0 19-16,0 0-19 0,0 0 9 0,0 0-9 15,-23 37 9-15,0 7-9 0,23-44 57 0,0 0-57 16,-35 51 58-16,9 7-58 0,26-58 60 0,0 0-60 16,-34 75 61-16,5 28-61 0,29-103 52 0,0 0-52 15,-26 118 52-15,11 15-52 0,15-133 42 0,0 0-42 0,-3 121 43 16,9-26-43-16,-6-95 31 0,0 0-31 0,18 66 32 16,5-20-32-16,-23-46 22 0,0 0-22 0,26 32 23 15,8-6-23-15,-34-26 12 0,0 0-12 0,38 14 12 16,17-5-12-16,-1 5-828 0</inkml:trace>
  <inkml:trace contextRef="#ctx0" brushRef="#br0" timeOffset="37540.21">24896 1104 785 0,'0'0'0'0,"0"0"0"0,-8 17 0 16,8-17-1-16,0 0 1 0,-6 20-1 0,-9 3 1 0,15-23 7 16,0 0-7-16,-14 43 7 0,-3 41-7 0,17-84 23 15,0 0-23-15,-9 109 24 0,9 26-24 0,0-135 32 0,0 0-32 16,0 138 32-16,12-31-32 0,-12-107 35 0,0 0-35 16,14 86 35-16,0-31-35 0,-14-55 35 0,0 0-35 15,18 37 35-15,2-16-35 0,-20-21 25 0,0 0-25 16,17 8 26-16,15-8-26 0,0-6-765 0</inkml:trace>
  <inkml:trace contextRef="#ctx0" brushRef="#br0" timeOffset="37737.21">25219 1104 774 0,'0'0'0'0,"0"0"0"15,0 25 0-15,0-25 3 0,0 0-3 0,-5 35 3 16,-4 2-3-16,9-37 0 0,0 0 0 0,-6 52 1 15,6 14-1-15,0-66 14 0,0 0-14 0,0 90 14 16,0 28-14-16,0-118 27 0,0 0-27 0,3 118 28 16,6-26-28-16,-9-92 31 0,0 0-31 0,3 78 32 15,2-32-32-15,-5-46 29 0,0 0-29 0,0 28 30 0,6-7-30 16,0 2-680-16</inkml:trace>
  <inkml:trace contextRef="#ctx0" brushRef="#br0" timeOffset="37904.22">24974 1639 718 0,'0'0'0'0,"0"0"0"0,0 9 0 0,0-9 5 16,0 0-5-16,0 0 5 0,23 5-5 0,-23-5 11 15,0 0-11-15,23 0 12 0,15-5-12 0,-38 5 10 16,0 0-10-16,46-3 10 0,9 3-10 0,-55 0 11 0,0 0-11 16,52-6 11-16,-15 6-11 0,-37 0 5 0,0 0-5 15,44-6 6-15,5 3-6 0,8 3-543 0</inkml:trace>
  <inkml:trace contextRef="#ctx0" brushRef="#br0" timeOffset="38175.25">25641 1247 897 0,'0'0'0'0,"0"0"0"16,-32 29 0-16,32-29-7 0,0 0 7 0,-32 35-6 15,-8 19 6-15,40-54 0 0,0 0 0 0,-38 72 1 16,9 21-1-16,29-93 5 0,0 0-5 0,-20 95 6 16,9-15-6-16,11-80 26 0,0 0-26 0,-6 72 26 15,6-26-26-15,0-46 46 0,0 0-46 0,11 38 47 0,18-10-47 16,-29-28 44-16,0 0-44 0,52 21 45 0,20-4-45 16,-72-17 32-16,0 0-32 0,81 8 32 0,-15-8-32 15,-66 0 14-15,0 0-14 0,58-5 15 0,-23-4-15 16,-35 9 4-16,0 0-4 0,29-14 5 0,5-9-5 15,-5 0-864-15</inkml:trace>
  <inkml:trace contextRef="#ctx0" brushRef="#br0" timeOffset="38539.28">26050 1023 807 0,'0'0'0'0,"0"9"0"15,0 19 0-15,0-28 1 0,0 0-1 0,0 44 1 16,-3 7-1-16,3-51 4 0,0 0-4 0,-5 61 4 16,-1 5-4-16,6-66 24 0,0 0-24 0,-3 83 24 15,3 21-24-15,0-104 46 0,0 0-46 0,0 109 46 0,-3-25-46 16,3-84 51-16,0 0-51 0,3 63 51 0,3-17-51 16,-6-46 42-16,0 0-42 0,6 23 43 0,-1-8-43 15,-5-15 27-15,0 0-27 0,12 0 27 0,17-15-27 16,-9 1-839-16</inkml:trace>
  <inkml:trace contextRef="#ctx0" brushRef="#br0" timeOffset="38972.31">26281 816 875 0,'0'0'0'0,"12"23"0"0,14 29 0 16,-26-52 9-16,0 0-9 0,37 74 9 16,15 7-9-16,-52-81 22 0,0 0-22 0,52 81 23 0,9-1-23 15,-61-80 33-15,0 0-33 0,43 89 34 0,0 29-34 16,-43-118 29-16,0 0-29 0,26 127 30 0,-17-9-30 15,-9-118 32-15,0 0-32 0,0 98 33 0,-18-23-33 16,18-75 25-16,0 0-25 0,-17 57 25 0,0-11-25 16,17-46 19-16,0 0-19 0,-26 38 20 0,3-9-20 15,-6 2-854-15</inkml:trace>
  <inkml:trace contextRef="#ctx1" brushRef="#br0" timeOffset="27015.62">11601 5549 0,'0'0'0</inkml:trace>
  <inkml:trace contextRef="#ctx0" brushRef="#br0" timeOffset="46496.24">1285 5444 642 0,'0'0'0'0,"0"0"58"0,0 0-58 0,0 0 58 16,20 32-58-16,-20-32 87 0,0 0-87 0,0 0 87 16,0 0-87-16,0 0 100 0,0 0-100 0,15-17 100 15,-7-32-100-15,-8 49 92 0,0 0-92 0,0-69 93 16,6-21-93-16,-6 90 61 0,0 0-61 0,0-109 61 0,0-3-61 16,0 112 45-16,0 0-45 0,0-118 45 0,0 23-45 15,0 95 41-15,0 0-41 0,-6-89 42 0,-2-1-42 16,8 90 33-16,0 0-33 0,-6-83 34 0,3 2-34 15,3 81 32-15,0 0-32 0,0-63 33 0,0 37-33 16,0 26 29-16,0 0-29 0,0 0 29 0,17 23-29 16,-17-23 27-16,0 0-27 0,15 52 28 0,14 14-28 15,-29-66 19-15,0 0-19 0,34 75 19 0,9 5-19 16,-43-80 15-16,0 0-15 0,38 75 16 0,2-6-16 16,-40-69 14-16,0 0-14 0,44 72 15 0,-13 0-15 0,-31-72 16 15,0 0-16-15,32 55 17 0,-9-20-17 0,-23-35 14 16,0 0-14-16,18 8 15 0,-4-14-15 0,-14 6 13 15,0 0-13-15,14-31 14 0,9-30-14 0,-23 61 10 16,0 0-10-16,24-77 10 0,-16 2-10 0,-8 75 9 0,0 0-9 16,12-69 10-16,-9-12-10 0,-3 81 7 0,0 0-7 15,2-81 7-15,-2-2-7 0,0 83 6 0,0 0-6 16,6-66 6-16,0 31-6 0,-6 35 5 0,0 0-5 16,9-17 5-16,-9 17-5 0,0 0 4 0,0 0-4 15,20 14 4-15,0 47-4 0,-20-61 3 0,0 0-3 16,29 66 3-16,0 15-3 0,-29-81 4 0,0 0-4 15,23 80 5-15,0-5-5 0,-23-75 6 0,0 0-6 0,17 75 7 16,3 14-7-16,-20-89 7 0,0 0-7 0,15 84 7 16,2-18-7-16,-17-66 7 0,0 0-7 0,15 49 8 15,-1-23-8-15,-14-26 5 0,0 0-5 0,17 11 6 16,9-17-6-16,-3 6-1587 0</inkml:trace>
  <inkml:trace contextRef="#ctx0" brushRef="#br0" timeOffset="63963.47">2667 4336 673 0,'0'0'0'0,"0"0"0"0,0 0 0 15,0 0 14-15,0 0-14 0,0 0 15 0,0 0-15 16,0 0 45-16,0 0-45 0,-38 40 46 0,21 38-46 16,17-78 47-16,0 0-47 0,-23 89 47 0,-9 12-47 15,32-101 38-15,0 0-38 0,-26 104 39 0,9-1-39 0,17-103 22 16,0 0-22-16,-17 118 22 0,11 12-22 0,6-130 19 15,0 0-19-15,0 118 19 0,6-32-19 0,-6-86 13 0,0 0-13 16,17 55 14-16,6-26-14 0,-23-29 11 0,0 0-11 16,38 3 11-16,25-24-11 0,3-2-762 0</inkml:trace>
  <inkml:trace contextRef="#ctx0" brushRef="#br0" timeOffset="64217.33">2941 4336 763 0,'0'0'0'0,"0"0"0"16,0 26 0-16,0-26 0 0,0 0 0 0,0 46 0 16,0 20 0-16,0-66 10 0,0 0-10 0,0 81 10 0,12 8-10 15,-12-89 30-15,0 0-30 0,8 98 30 16,4 3-30-16,-12-101 33 0,0 0-33 0,0 106 34 0,-6 6-34 15,6-112 27-15,0 0-27 0,0 101 27 0,12-35-27 16,-12-66 28-16,0 0-28 0,8 46 29 0,7-17-29 16,-15-29 21-16,0 0-21 0,20 0 22 0,23-29-22 15,-5 6-738-15</inkml:trace>
  <inkml:trace contextRef="#ctx0" brushRef="#br0" timeOffset="64430.35">3267 4385 707 0,'0'0'0'0,"0"0"0"0,6 37 0 0,-6-37 22 0,0 0-22 15,6 52 22-15,2 37-22 0,-8-89 25 0,0 0-25 16,0 104 26-16,6-15-26 0,-6-89 32 0,0 0-32 16,0 84 33-16,-6 2-33 0,6-86 24 0,0 0-24 15,0 75 24-15,9-9-24 0,-9-66 18 0,0 0-18 16,9 43 18-16,-4-14-18 0,-5-29 11 0,0 0-11 15,0 17 12-15,0-17-12 0,0 0-671 0</inkml:trace>
  <inkml:trace contextRef="#ctx0" brushRef="#br0" timeOffset="64597.36">3033 4814 673 0,'0'0'0'0,"0"0"0"16,0 0 0-16,0 0 0 0,0 0 0 0,9 6 0 15,5-1 0-15,-14-5 3 0,0 0-3 0,24 0 4 0,13-5-4 16,-37 5 7-16,0 0-7 0,40-3 7 0,-2 3-7 15,-38 0 12-15,0 0-12 0,35-3 12 0,14-9-12 16,-49 12 18-16,0 0-18 0,54-8 18 0,-10 8-18 16,-44 0 19-16,0 0-19 0,49 0 19 0,11 0-19 15,1 0-534-15</inkml:trace>
  <inkml:trace contextRef="#ctx0" brushRef="#br0" timeOffset="64897.38">3798 4563 707 0,'0'0'0'0,"0"0"0"0,0 0 0 0,0 0 1 0,0 0-1 15,-17-8 2-15,11 11-2 0,6-3 14 0,0 0-14 16,-20 20 14-16,-15 12-14 0,35-32 28 0,0 0-28 16,-37 43 29-16,8 0-29 0,29-43 40 0,0 0-40 15,-38 52 40-15,1 8-40 0,37-60 45 0,0 0-45 16,-26 58 45-16,8 17-45 0,18-75 47 0,0 0-47 15,0 60 48-15,12-8-48 0,-12-52 42 0,0 0-42 0,32 43 42 16,11-3-42-16,-43-40 34 0,0 0-34 0,46 35 35 16,18-21-35-16,-64-14 27 0,0 0-27 0,54-6 28 15,-2-11-28-15,-52 17 31 0,0 0-31 0,46-29 31 16,-17 6-31-16,-29 23 16 0,0 0-16 0,26-23 17 16,3-5-17-16,-29 28 3 0,0 0-3 0,29-35 3 15,11 9-3-15,-2 0-967 0</inkml:trace>
  <inkml:trace contextRef="#ctx0" brushRef="#br0" timeOffset="65581.12">4153 4304 438 0,'0'0'0'0,"0"0"0"0,0 15 0 0,0-15-1 16,0 0 1-16,0 23-1 0,6 29 1 0,-6-52 0 15,0 0 0-15,8 60 1 0,1 15-1 0,-9-75 8 0,0 0-8 16,9 81 9-16,-9-1-9 0,0-80 28 0,0 0-28 16,-3 75 29-16,3-3-29 0,0-72 42 0,0 0-42 15,8 60 42-15,-2-8-42 0,-6-52 44 0,0 0-44 16,9 38 45-16,-6-10-45 0,-3-28 37 0,0 0-37 15,20 6 37-15,17-12-37 0,-37 6 34 0,0 0-34 16,41-8 35-16,-10-7-35 0,4 1-561 0</inkml:trace>
  <inkml:trace contextRef="#ctx0" brushRef="#br0" timeOffset="65915.14">4519 4112 606 0,'0'0'0'0,"9"14"0"0,20 23 0 0,-29-37-12 16,0 0 12-16,31 52-12 0,7 9 12 0,-38-61-30 16,0 0 30-16,32 86-30 0,-3 20 30 0,-29-106 2 15,0 0-2-15,23 110 2 0,0-7-2 0,-23-103 35 0,0 0-35 16,14 95 35-16,-14 3-35 0,0-98 55 0,0 0-55 16,0 104 56-16,0 0-56 0,0-104 50 0,0 0-50 15,-6 74 51-15,12-30-51 0,-6-44 33 0,0 0-33 16,23 8 34-16,15-16-34 0,8-7-597 0</inkml:trace>
  <inkml:trace contextRef="#ctx0" brushRef="#br0" timeOffset="66132.17">5261 4762 807 0,'0'0'0'0,"0"0"0"16,37 17 0-16,-37-17 0 0,0 0 0 0,23 20 1 0,-11-11-1 16,-12-9 6-16,0 0-6 0,20 0 6 0,3 0-6 15,-23 0 0-15,0 0 0 0,23 0 0 0,-8 0 0 16,-15 0-6-16,0 0 6 0,23 0-5 0,14 0 5 16,4 6-547-16</inkml:trace>
  <inkml:trace contextRef="#ctx0" brushRef="#br0" timeOffset="66315.16">5333 5067 830 0,'0'0'0'0,"0"0"0"0,26 9 0 0,-26-9-7 0,0 0 7 15,23 6-7-15,-6-12 7 0,-17 6-20 0,0 0 20 16,29-17-20-16,17-27 20 0,-46 44-68 0,0 0 68 15,43-37-67-15,6 17 67 0,-8 3-421 0</inkml:trace>
  <inkml:trace contextRef="#ctx0" brushRef="#br0" timeOffset="67116.53">6112 4348 763 0,'0'0'0'0,"0"0"0"15,0 0 0-15,0 0 1 0,0 0-1 0,0 0 1 16,0 0-1-16,0 0 2 0,0 0-2 0,0 0 2 15,0 0-2-15,0 0 14 0,0 0-14 0,0 0 14 16,0 0-14-16,0 0 18 0,0 0-18 0,66-23 18 16,-11 8-18-16,-55 15 19 0,0 0-19 0,60-6 19 15,18 21-19-15,-78-15 19 0,0 0-19 0,75 29 20 0,-2 22-20 16,-73-51 16-16,0 0-16 0,51 61 16 0,-27 11-16 16,-24-72 14-16,0 0-14 0,0 75 14 0,-29-9-14 15,29-66 14-15,0 0-14 0,-35 55 14 0,-8-9-14 16,43-46 18-16,0 0-18 0,-41 34 18 0,27-22-18 15,14-12 22-15,0 0-22 0,0 17 23 0,14-8-23 16,-14-9 26-16,0 0-26 0,38 5 26 0,20-10-26 16,-58 5 26-16,0 0-26 0,75 0 27 0,-6 8-27 0,-69-8 31 15,0 0-31-15,60 15 31 0,-16-1-31 0,-44-14 34 16,0 0-34-16,31 14 35 0,-13 1-35 0,-18-15 28 16,0 0-28-16,11 23 29 0,-11 11-29 0,0-34 29 0,0 0-29 15,-5 29 30-15,-4-6-30 0,9-23 28 0,0 0-28 16,-23 23 28-16,-6-6-28 0,29-17 23 0,0 0-23 15,-38 29 24-15,1 14-24 0,37-43 23 0,0 0-23 16,-40 44 24-16,-4 7-24 0,44-51 21 0,0 0-21 16,-46 46 21-16,-3-8-21 0,49-38 13 0,0 0-13 15,-37 32 14-15,16-18-14 0,21-14 2 0,0 0-2 16,-3-17 2-16,18-35-2 0,-6-9-1181 0</inkml:trace>
  <inkml:trace contextRef="#ctx0" brushRef="#br0" timeOffset="67617.02">7534 4244 774 0,'0'0'0'0,"0"0"0"0,-14 14 0 0,14-14 1 0,0 0-1 16,-23 23 1-16,-12 18-1 0,35-41-5 0,0 0 5 15,-43 66-5-15,-4 35 5 0,47-101 4 0,0 0-4 16,-51 106 5-16,7 4-5 0,44-110 30 0,0 0-30 16,-26 103 31-16,3 1-31 0,23-104 51 0,0 0-51 0,-11 95 52 15,28-12-52-15,-17-83 58 0,0 0-58 16,32 66 58-16,23-22-58 0,-55-44 47 0,0 0-47 0,60 17 48 16,9-17-48-16,-69 0 40 0,0 0-40 0,61-17 41 15,-15-21-41-15,-46 38 30 0,0 0-30 0,26-43 31 16,-6 11-31-16,-20 32 27 0,0 0-27 0,6-34 28 15,-6-4-28-15,0 38 23 0,0 0-23 0,-6-34 23 16,-8 8-23-16,14 26 18 0,0 0-18 0,-17-26 19 16,-12 9-19-16,29 17 15 0,0 0-15 0,-23-15 16 15,23 15-16-15,0 0 8 0,0 0-8 0,0 0 8 0,0 0-8 16,0 0-1048-16</inkml:trace>
  <inkml:trace contextRef="#ctx0" brushRef="#br0" timeOffset="67817.03">7924 4964 807 0,'0'0'0'0,"0"14"0"0,0 23 0 0,0-37 0 16,0 0 0-16,-6 52 0 0,-3 6 0 0,9-58 4 15,0 0-4-15,-14 60 5 0,5-17-5 0,9-43 8 0,0 0-8 16,-9 32 9-16,4-18-9 0,5-14 5 0,0 0-5 15,0 0 6-15,31 0-6 0,4-8-573 0</inkml:trace>
  <inkml:trace contextRef="#ctx0" brushRef="#br0" timeOffset="68100.05">8371 4385 729 0,'0'0'0'0,"0"0"0"16,11 37 0-16,-11-37 18 0,0 0-18 0,9 38 19 16,-9 14-19-16,0-52 39 0,0 0-39 0,-6 57 40 15,3 4-40-15,3-61 65 0,0 0-65 0,0 60 65 16,0-11-65-16,0-49 50 0,0 0-50 0,3 40 50 16,3-5-50-16,-6-35 42 0,0 0-42 0,11 26 42 0,10 0-42 15,-21-26 38-15,0 0-38 0,23 23 38 0,0 0-38 16,-23-23 29-16,0 0-29 0,32 14 30 0,5 1-30 15,-37-15 27-15,0 0-27 0,38 2 27 0,-10 10-27 16,-28-12 25-16,0 0-25 0,26 0 26 0,9 0-26 16,-35 0 12-16,0 0-12 0,43-12 12 0,15-2-12 15,-3-3-1008-15</inkml:trace>
  <inkml:trace contextRef="#ctx0" brushRef="#br0" timeOffset="68301.07">8775 4578 987 0,'0'0'0'0,"-6"8"0"0,-6 21 0 0,12-29 12 0,0 0-12 16,-5 38 13-16,-13-1-13 0,18-37 22 0,0 0-22 15,-26 43 22-15,6 12-22 0,20-55 19 0,0 0-19 16,-20 55 19-16,11-1-19 0,9-54 15 0,0 0-15 16,-6 46 16-16,12 3-16 0,-6-49 9 0,0 0-9 15,9 41 10-15,14-13-10 0,-23-28 5 0,0 0-5 0,37 15 6 16,10-15-6-16,5 0-807 0</inkml:trace>
  <inkml:trace contextRef="#ctx0" brushRef="#br0" timeOffset="68584.07">9118 4563 908 0,'0'0'0'0,"0"0"0"0,0 38 0 15,0-38 10-15,0 0-10 0,-6 32 10 0,-5 16-10 16,11-48 4-16,0 0-4 0,-3 38 4 0,6-18-4 16,-3-20 36-16,0 0-36 0,17 17 37 0,6-11-37 15,-23-6 41-15,0 0-41 0,46 0 41 0,15 3-41 16,-61-3 39-16,0 0-39 0,78 6 40 0,11-1-40 0,-89-5 36 16,0 0-36-16,87 9 36 0,-12 5-36 0,-75-14 28 15,0 0-28-15,54 15 29 0,-30-1-29 0,-24-14 23 0,0 0-23 16,5 18 24-16,-19 10-24 0,14-28 20 0,0 0-20 15,-38 23 21-15,-16-2-21 0,54-21 16 0,0 0-16 16,-52 2 17-16,17-10-17 0,6-1-1005 0</inkml:trace>
  <inkml:trace contextRef="#ctx0" brushRef="#br0" timeOffset="68734.09">9265 4385 1233 0,'0'0'0'0,"0"0"0"15,32-14 0-15,-32 14 10 0,0 0-10 16,49-9 11-16,20-5-11 0,-69 14 22 0,0 0-22 0,95-15 22 16,18 1-22-16,-113 14 1 0,0 0-1 0,124-9 2 15,6 3-2-15,5-2-916 0</inkml:trace>
  <inkml:trace contextRef="#ctx0" brushRef="#br0" timeOffset="73238.98">27138 1409 975 0,'0'0'0'0,"0"0"0"0,0 0 0 0,0 0 16 0,0 0-16 16,37-9 16-16,-13 9-16 0,-24 0 43 0,0 0-43 15,34-6 43-15,18 6-43 0,-52 0 37 0,0 0-37 16,49-6 38-16,-14 4-38 0,-35 2 4 0,0 0-4 16,23 8 5-16,-6 7-5 0,-17-15 0 0,0 0 0 15,12 37 1-15,-9 35-1 0,-1 3-824 0</inkml:trace>
  <inkml:trace contextRef="#ctx0" brushRef="#br0" timeOffset="73421.98">27175 1737 796 0,'0'0'0'0,"0"0"0"16,9 29 0-16,-9-29 4 0,0 0-4 0,9 20 5 16,2-12-5-16,-11-8 35 0,0 0-35 0,21 0 35 0,16 6-35 15,-37-6 45-15,0 0-45 0,46 3 46 0,-8-6-46 16,-38 3 47-16,0 0-47 0,37 0 48 0,18-6-48 16,-55 6 44-16,0 0-44 0,43 0 45 0,-11 0-45 15,-32 0 36-15,0 0-36 0,17 0 37 0,-5 0-37 16,-12 0 29-16,0 0-29 0,20 0 29 0,0 6-29 15,0-6-901-15</inkml:trace>
  <inkml:trace contextRef="#ctx0" brushRef="#br0" timeOffset="75440.67">28344 1374 718 0,'0'0'0'0,"0"0"0"15,0 0 0-15,0 0 5 0,0 0-5 0,0 0 5 16,0 0-5-16,0 0 15 0,0 0-15 0,0 0 16 16,0 0-16-16,0 0 37 0,0 0-37 0,0 0 37 0,0 0-37 15,0 0 37-15,0 0-37 0,0 0 37 0,0 0-37 16,0 0 48-16,0 0-48 0,-55 63 49 0,23 18-49 15,32-81 46-15,0 0-46 0,-31 84 46 0,5-4-46 16,26-80 47-16,0 0-47 0,-18 61 48 0,7-18-48 16,11-43 41-16,0 0-41 0,0 31 41 0,6-2-41 15,-6-29 37-15,0 0-37 0,14 23 38 0,6 6-38 16,-20-29 32-16,0 0-32 0,23 12 32 0,3 5-32 16,-26-17 23-16,0 0-23 0,35 3 24 0,5 0-24 0,-40-3 20 15,0 0-20-15,46-3 21 0,6-6-21 16,-52 9 18-16,0 0-18 0,47-14 19 0,-7-1-19 0,-40 15 3 15,0 0-3-15,43-20 3 0,-14 3-3 0,-3 0-1098 0</inkml:trace>
  <inkml:trace contextRef="#ctx0" brushRef="#br0" timeOffset="76093.47">29284 1135 572 0,'0'0'0'15,"0"0"0"-15,6 9 0 0,-6-9-11 0,0 0 11 0,0 11-11 16,0-11 11-16,0 0-1 0,0 0 1 0,0 18 0 16,0-18 0-16,0 0 1 0,0 0-1 0,-11 14 2 15,2 0-2-15,9-14 8 0,0 0-8 0,-17 29 9 16,-6 23-9-16,23-52 18 0,0 0-18 0,-21 66 18 16,10 23-18-16,11-89 24 0,0 0-24 0,-9 107 25 15,1 2-25-15,8-109 37 0,0 0-37 0,-12 95 37 16,6-28-37-16,6-67 49 0,0 0-49 0,0 51 49 15,0-19-49-15,0-32 50 0,0 0-50 0,-3 20 50 0,6-11-50 16,-3-9 40-16,0 0-40 0,0 0 40 0,15 3-40 16,-15-3 23-16,0 0-23 0,20-12 23 0,3-8-23 15,3-6-729-15</inkml:trace>
  <inkml:trace contextRef="#ctx0" brushRef="#br0" timeOffset="78111.08">28973 1032 460 0,'0'0'0'0,"0"0"0"0,0 20 0 15,0-20-22-15,0 0 22 0,0 11-21 0,0-11 21 0,0 0-253 16</inkml:trace>
  <inkml:trace contextRef="#ctx0" brushRef="#br0" timeOffset="78260.1">28918 1069 438 0,'0'0'0'0,"-3"9"0"0,-5 28 0 0,8-37 24 0,0 0-24 15,-21 52 24-15,-8 11-24 0,29-63 62 0,0 0-62 16,-25 84 62-16,-10 34-62 0,35-118 62 0,0 0-62 15,-32 126 62-15,15 1-62 0,17-127 55 0,0 0-55 16,-15 109 56-16,15-31-56 0,0-78 47 0,0 0-47 16,6 61 48-16,9-21-48 0,-15-40 40 0,0 0-40 15,17 23 40-15,3-9-40 0,-20-14 31 0,0 0-31 0,23 6 31 16,12-6-31-16,-35 0 16 0,0 0-16 0,34-9 17 16,1-5-17-16,0-6-777 0</inkml:trace>
  <inkml:trace contextRef="#ctx0" brushRef="#br0" timeOffset="78961.11">29478 1104 662 0,'0'0'0'0,"0"0"0"0,8 25 0 0,-8-25 18 16,0 0-18-16,12 29 18 0,2 0-18 0,-14-29 40 15,0 0-40-15,3 37 40 0,0 24-40 0,-3-61 40 16,0 0-40-16,6 78 41 0,0 19-41 0,-6-97 31 0,0 0-31 16,5 104 32-16,-5-9-32 0,0-95 42 0,0 0-42 15,0 75 42-15,0-20-42 0,0-55 41 0,0 0-41 16,0 37 42-16,9-11-42 0,-9-26 44 0,0 0-44 15,3 17 45-15,-3-17-45 0,0 0 37 0,0 0-37 16,0 0 38-16,0 0-38 0,0 0 26 0,0 0-26 16,0 0 27-16,0 0-27 0,0 0-920 0</inkml:trace>
  <inkml:trace contextRef="#ctx0" brushRef="#br0" timeOffset="79144.62">29354 1639 897 0,'0'0'0'0,"0"0"0"16,-6 14 0-16,6-14 3 0,0 0-3 0,0 0 4 15,-9 9-4-15,9-9 10 0,0 0-10 0,0 0 10 16,0 0-10-16,0 0 20 0,0 0-20 0,26-17 21 16,6 2-21-16,-32 15 25 0,0 0-25 0,32-14 26 15,-3 8-26-15,-29 6 28 0,0 0-28 0,26-3 29 0,2 3-29 16,-28 0 19-16,0 0-19 0,23-5 19 0,6 5-19 16,-29 0 12-16,0 0-12 0,21 5 12 0,-10-5-12 15,6 3-792-15</inkml:trace>
  <inkml:trace contextRef="#ctx0" brushRef="#br0" timeOffset="79461.97">29902 1282 875 0,'0'0'0'0,"0"0"0"0,-20 14 0 0,20-14 9 0,0 0-9 15,-18 15 9-15,4-4-9 0,14-11 22 0,0 0-22 16,-14 29 23-16,-10 20-23 0,24-49 43 0,0 0-43 16,-23 55 43-16,6 11-43 0,17-66 35 0,0 0-35 15,-17 66 35-15,11-8-35 0,6-58 36 0,0 0-36 16,-9 46 37-16,12-3-37 0,-3-43 32 0,0 0-32 16,6 32 33-16,-3-9-33 0,-3-23 27 0,0 0-27 0,14 20 27 15,12 0-27-15,-26-20 23 0,0 0-23 0,32 17 23 16,-9-8-23-16,-23-9 20 0,0 0-20 0,35 6 20 15,11-15-20-15,-46 9 14 0,0 0-14 0,43-6 15 16,-14-8-15-16,-29 14 5 0,0 0-5 0,26-17 6 16,-3-9-6-16,6 0-999 0</inkml:trace>
  <inkml:trace contextRef="#ctx0" brushRef="#br0" timeOffset="79728.23">30193 1127 729 0,'0'0'0'0,"0"0"0"0,15 23 0 0,-15-23 13 16,0 0-13-16,17 23 13 0,-8-3-13 0,-9-20 10 16,0 0-10-16,8 37 10 0,-2 15-10 0,-6-52 37 15,0 0-37-15,6 75 38 0,-3 20-38 0,-3-95 49 0,0 0-49 16,0 103 49-16,0-13-49 0,0-90 50 0,0 0-50 15,5 60 50-15,-2-17-50 0,-3-43 41 0,0 0-41 16,3 38 41-16,6-15-41 0,-9-23 32 0,0 0-32 16,6 14 32-16,2 1-32 0,-8-15 16 0,0 0-16 15,0 0 17-15,15 8-17 0,2-2-861 0</inkml:trace>
  <inkml:trace contextRef="#ctx0" brushRef="#br0" timeOffset="80195.52">30404 1046 427 0,'0'0'0'0,"0"0"0"0,11 14 0 0,-11-14 0 0,0 0 0 15,12 15 1-15,-12-15-1 0,0 0 0 0,0 0 0 16,11 23 1-16,13 6-1 0,-24-29 24 0,0 0-24 16,23 28 24-16,5 13-24 0,-28-41 45 0,0 0-45 15,32 51 46-15,-9 21-46 0,-23-72 52 0,0 0-52 16,23 90 52-16,-8 22-52 0,-15-112 54 0,0 0-54 16,6 118 54-16,-1-14-54 0,-5-104 51 0,0 0-51 0,-5 80 51 15,2-22-51-15,3-58 45 0,0 0-45 0,-6 40 46 16,0-11-46-16,6-29 34 0,0 0-34 0,-3 14 34 15,3-14-34-15,0 0 27 0,0 0-27 0,0 15 27 16,0-15-27-16,0 0-762 0</inkml:trace>
  <inkml:trace contextRef="#ctx0" brushRef="#br0" timeOffset="80397.23">30889 1570 1099 0,'0'0'0'0,"0"0"0"0,8 17 0 15,-8-17 0-15,0 0 0 0,3 9 0 0,-3-9 0 16,0 0-7-16,0 0 7 0,0 0-7 0,23 6 7 0,-23-6-41 16,0 0 41-16,20 0-40 0,-8 0 40 0,-1-6-693 15</inkml:trace>
  <inkml:trace contextRef="#ctx0" brushRef="#br0" timeOffset="81483.31">31266 2002 572 0,'0'0'0'0,"0"0"0"0,0 0 0 15,0 0 25-15,0 0-25 0,0 0 26 0,0 0-26 16,0 0 60-16,0 0-60 0,0 0 61 0,0 0-61 16,0 0 62-16,0 0-62 0,0 0 63 0,18-52-63 15,-18 52 43-15,0 0-43 0,6-46 44 0,-1-6-44 16,-5 52 34-16,0 0-34 0,6-58 35 0,0-2-35 0,-6 60 24 16,0 0-24-16,3-52 25 0,0 15-25 15,-3 37 23-15,0 0-23 0,0-23 23 0,0 11-23 0,0 12 23 16,0 0-23-16,0 0 23 0,5 29-23 0,-5-29 20 15,0 0-20-15,3 43 21 0,3 18-21 0,-6-61 19 0,0 0-19 16,3 57 20-16,0-5-20 0,-3-52 20 0,0 0-20 16,11 37 21-16,1 1-21 0,-12-38 15 0,0 0-15 15,17 29 15-15,12-6-15 0,-29-23 14 0,0 0-14 16,23 14 15-16,-8-11-15 0,-15-3 13 0,0 0-13 16,23-9 13-16,6-14-13 0,-29 23 10 0,0 0-10 15,37-37 10-15,-11-1-10 0,-26 38 8 0,0 0-8 16,23-49 8-16,0-5-8 0,-23 54 7 0,0 0-7 15,23-58 8-15,0 3-8 0,-23 55 10 0,0 0-10 0,15-48 10 16,-4 19-10-16,-11 29 13 0,0 0-13 0,9-15 14 16,-9 15-14-16,0 0 14 0,0 0-14 0,0 0 15 15,14-3-15-15,-14 3 18 0,0 0-18 0,12 18 18 16,11 25-18-16,-23-43 17 0,0 0-17 0,23 52 18 16,-9 0-18-16,-14-52 17 0,0 0-17 0,12 46 18 15,0-6-18-15,-12-40 17 0,0 0-17 0,5 37 17 0,7 1-17 16,-12-38 18-16,0 0-18 0,6 26 19 0,2-6-19 15,-8-20 18-15,0 0-18 0,3 14 18 0,3-5-18 16,-6-9 13-16,0 0-13 0,0 0 14 0,14 14-14 16,-14-14 12-16,0 0-12 0,0 0 12 0,0 0-12 15,0 0 8-15,0 0-8 0,9 6 8 0,5-6-8 16,-5 3-1275-16</inkml:trace>
  <inkml:trace contextRef="#ctx0" brushRef="#br0" timeOffset="81902.28">32377 1417 807 0,'0'0'0'0,"0"0"0"15,-3-8 0-15,3 8 27 0,0 0-27 0,0 0 27 0,-17 0-27 16,17 0 44-16,0 0-44 0,-23 28 45 15,-15 27-45-15,38-55 37 0,0 0-37 0,-40 72 37 0,5 9-37 16,35-81 43-16,0 0-43 0,-31 80 43 0,-7-2-43 16,38-78 40-16,0 0-40 0,-23 66 40 0,9-25-40 15,14-41 40-15,0 0-40 0,5 40 40 0,16-3-40 16,-21-37 34-16,0 0-34 0,29 35 35 0,2-9-35 16,-31-26 23-16,0 0-23 0,44 26 23 0,-4-15-23 15,-40-11 16-15,0 0-16 0,37 12 16 0,-11-10-16 0,6 4-1003 16</inkml:trace>
  <inkml:trace contextRef="#ctx0" brushRef="#br0" timeOffset="82149.3">32596 1463 1009 0,'0'0'0'16,"0"12"0"-16,-5 14 0 0,5-26 3 0,0 0-3 15,-6 49 3-15,0 23-3 0,6-72 0 0,0 0 0 16,-6 74 1-16,1 1-1 0,5-75 22 0,0 0-22 0,-3 55 23 16,3-9-23-16,0-46 34 0,0 0-34 0,0 38 35 15,3 2-35-15,-3-40 40 0,0 0-40 0,5 23 40 16,-5-3-40-16,0-20 37 0,0 0-37 0,0 0 38 16,6 14-38-16,-6-14 29 0,0 0-29 0,12 0 30 15,8-5-30-15,0-4-948 0</inkml:trace>
  <inkml:trace contextRef="#ctx0" brushRef="#br0" timeOffset="82349.32">32824 1400 987 0,'0'0'0'0,"-2"9"0"0,-1 19 0 16,3-28 1-16,0 0-1 0,-6 55 1 0,0 31-1 15,6-86 13-15,0 0-13 0,-6 90 14 0,1-10-14 0,5-80 24 16,0 0-24-16,-6 69 24 0,0-20-24 0,6-49 23 15,0 0-23-15,-3 38 24 0,3-7-24 0,0-31 21 16,0 0-21-16,-6 29 22 0,6-20-22 0,0-9 16 16,0 0-16-16,0 0 16 0,0 0-16 0,0 0-830 0</inkml:trace>
  <inkml:trace contextRef="#ctx0" brushRef="#br0" timeOffset="82484.07">32689 1763 931 0,'0'0'0'16,"0"0"0"-16,0 23 0 0,0-23-1 0,0 0 1 15,3 14-1-15,-3-14 1 0,0 0-1 0,0 0 1 16,14 9-1-16,1-9 1 0,-15 0-4 0,0 0 4 0,23 0-3 16,8-6 3-16,-31 6-8 0,0 0 8 0,47-3-8 15,13 3 8-15,1 0-618 0</inkml:trace>
  <inkml:trace contextRef="#ctx0" brushRef="#br0" timeOffset="82765.5">33156 1593 863 0,'0'0'0'0,"0"0"0"0,-6 14 0 16,6-14 0-16,0 0 0 0,-14 26 0 0,-15 32 0 16,29-58-1-16,0 0 1 0,-37 52 0 0,11-1 0 15,26-51 8-15,0 0-8 0,-23 38 9 0,11-9-9 0,12-29 29 16,0 0-29-16,-11 23 29 0,11-3-29 15,0-20 38-15,0 0-38 0,5 17 39 0,7-3-39 0,-12-14 37 16,0 0-37-16,17 21 38 0,18-7-38 0,-35-14 36 16,0 0-36-16,34 9 36 0,-16-1-36 0,-18-8 36 15,0 0-36-15,23 0 37 0,3-6-37 0,-26 6 21 0,0 0-21 16,31-2 22-16,-7-4-22 0,-24 6 13 16,0 0-13-16,17-9 14 0,9-5-14 0,-3-3-918 0</inkml:trace>
  <inkml:trace contextRef="#ctx0" brushRef="#br0" timeOffset="83215.56">33338 1282 897 0,'0'0'0'0,"0"0"0"0,11 23 0 0,-11-23-2 0,0 0 2 16,3 32-2-16,-6 17 2 0,3-49-12 0,0 0 12 16,-5 69-12-16,5 26 12 0,0-95 9 0,0 0-9 15,0 98 9-15,-6-3-9 0,6-95 38 0,0 0-38 16,6 72 39-16,-1-21-39 0,-5-51 61 0,0 0-61 15,3 32 61-15,-3-3-61 0,0-29 59 0,0 0-59 16,3 14 59-16,-3-14-59 0,0 0 40 0,0 0-40 16,15 15 40-16,-1-21-40 0,1-3-903 0</inkml:trace>
  <inkml:trace contextRef="#ctx0" brushRef="#br0" timeOffset="83515.58">33502 1224 639 0,'0'0'0'0,"0"0"0"0,0 15 0 16,0-15-1-16,0 0 1 0,0 0-1 0,9 8 1 16,-9-8 0-16,0 0 0 0,0 0 0 0,12 12 0 15,-12-12 2-15,0 0-2 0,0 0 2 0,20 23-2 16,-20-23 6-16,0 0-6 0,20 17 6 0,12 18-6 15,-32-35 14-15,0 0-14 0,29 43 15 0,-9 26-15 0,-20-69 21 16,0 0-21-16,11 81 22 0,-2 14-22 0,-9-95 34 16,0 0-34-16,3 89 35 0,-12-6-35 0,9-83 45 15,0 0-45-15,-20 67 45 0,-6-10-45 0,26-57 41 0,0 0-41 16,-23 46 41-16,11-14-41 0,12-32 41 16,0 0-41-16,-2 29 41 0,4-1-41 0,4-5-726 0</inkml:trace>
  <inkml:trace contextRef="#ctx0" brushRef="#br0" timeOffset="86285.48">30156 3380 1446 0,'0'0'0'0,"0"0"0"0,8 15 0 0,-8-15-2 0,0 0 2 16,6 11-2-16,-6-11 2 0,0 0 6 0,0 0-6 15,0 0 6-15,0 0-6 0,0 0 25 0,0 0-25 16,12 9 25-16,-12-9-25 0,0 0 21 0,0 0-21 16,20 0 21-16,-6 0-21 0,-14 0 23 0,0 0-23 15,12 3 24-15,-12-3-24 0,0 0-1135 0</inkml:trace>
  <inkml:trace contextRef="#ctx0" brushRef="#br0" timeOffset="87322.39">30216 3127 673 0,'0'0'0'15,"0"0"0"-15,-20 20 0 0,20-20 2 0,0 0-2 16,-9 18 2-16,9-18-2 0,0 0 0 0,0 0 0 0,-8 8 1 15,8-8-1-15,0 0 16 0,0 0-16 0,0 0 17 16,29-8-17-16,-29 8 36 0,0 0-36 0,31-9 37 16,10 0-37-16,-41 9 45 0,0 0-45 0,43-6 46 15,-14 6-46-15,-29 0 47 0,0 0-47 0,23 6 47 16,-6 3-47-16,-17-9 38 0,0 0-38 0,9 9 38 16,0 5-38-16,-9-14 29 0,0 0-29 0,5 23 30 15,-5 6-30-15,0-29 24 0,0 0-24 0,0 29 24 0,-11-6-24 16,11-23 21-16,0 0-21 0,0 17 21 0,0-3-21 15,0-14 17-15,0 0-17 0,11 15 17 0,7 2-17 16,-18-17 16-16,0 0-16 0,29 26 16 0,14-3-16 16,-43-23 14-16,0 0-14 0,46 29 14 0,0-1-14 15,-46-28 12-15,0 0-12 0,41 29 13 0,-18 17-13 16,-23-46 9-16,0 0-9 0,17 52 10 0,-23 6-10 16,6-58 8-16,0 0-8 0,-20 51 9 0,-15 10-9 15,35-61 7-15,0 0-7 0,-43 43 7 0,6-6-7 0,37-37 19 16,0 0-19-16,-38 29 19 0,3-9-19 0,35-20 22 15,0 0-22-15,-26 12 22 0,12-12-22 0,14 0 15 0,0 0-15 16,0 0 16-16,-9-20-16 0,-5 2-1047 0</inkml:trace>
  <inkml:trace contextRef="#ctx0" brushRef="#br0" timeOffset="88588.01">31428 3815 987 0,'0'0'0'0,"-3"23"0"0,-11 29 0 0,14-52-2 0,0 0 2 16,-9 52-1-16,-5-24 1 0,14-28-2 0,0 0 2 15,-9 29-2-15,9-14 2 0,0-15 1 0,0 0-1 16,0 11 2-16,0-11-2 0,0 0 4 0,0 0-4 0,0 0 5 16,14 12-5-16,10 2-684 0</inkml:trace>
  <inkml:trace contextRef="#ctx0" brushRef="#br0" timeOffset="88938.42">31806 3084 751 0,'0'0'0'0,"0"11"0"0,3 21 0 16,-3-32 15-16,0 0-15 0,3 29 16 0,-3-6-16 15,0-23 36-15,0 0-36 0,-6 23 37 0,-3 20-37 16,9-43 47-16,0 0-47 0,-3 46 48 0,-5-3-48 15,8-43 32-15,0 0-32 0,-3 44 33 0,-3 2-33 0,6-46 23 16,0 0-23-16,-11 51 24 0,2-7-24 0,9-44 18 16,0 0-18-16,-3 37 18 0,9 0-18 0,-6-37 21 15,0 0-21-15,11 38 21 0,10-1-21 0,-21-37 24 0,0 0-24 16,23 29 24-16,-3-9-24 0,-20-20 29 16,0 0-29-16,23 0 30 0,14-20-30 0,-37 20 28 0,0 0-28 15,41-23 29-15,-15 9-29 0,-26 14 25 0,0 0-25 16,23-15 25-16,-3 1-25 0,-20 14 19 0,0 0-19 15,17-17 20-15,-5 11-20 0,-3 0-985 0</inkml:trace>
  <inkml:trace contextRef="#ctx0" brushRef="#br0" timeOffset="89121.43">31999 3401 1031 0,'0'0'0'0,"0"0"0"15,-11 28 0-15,11-28 0 0,0 0 0 0,-12 38 1 16,-8 8-1-16,20-46 0 0,0 0 0 0,-12 66 1 15,7 6-1-15,5-72 26 0,0 0-26 0,0 75 27 16,-3-9-27-16,3-66 45 0,0 0-45 0,-3 55 46 0,0-24-46 16,3-31 51-16,0 0-51 0,3 21 51 0,-3-21-51 15,0 0 44-15,0 0-44 0,32 0 44 0,8-21-44 16,-2 10-966-16</inkml:trace>
  <inkml:trace contextRef="#ctx0" brushRef="#br0" timeOffset="89388.68">32331 3380 908 0,'0'0'0'0,"0"0"0"0,17 12 0 0,-17-12 2 16,0 0-2-16,18 9 2 0,-18-9-2 0,0 0 12 15,0 0-12-15,17 8 12 0,-8 12-12 0,-9-20 15 16,0 0-15-16,11 23 15 0,7 15-15 0,-18-38 22 0,0 0-22 16,11 37 23-16,1 9-23 0,-12-46 29 0,0 0-29 15,11 52 29-15,1 6-29 0,-12-58 34 0,0 0-34 16,8 57 34-16,1-11-34 0,-9-46 34 0,0 0-34 15,6 35 35-15,-3-4-35 0,-3-31 28 0,0 0-28 16,-3 24 29-16,-6-1-29 0,9-23 19 0,0 0-19 16,-14 17 20-16,2-6-20 0,12-11 15 0,0 0-15 15,-14 9 16-15,-1 2-16 0,15-11 13 0,0 0-13 16,-17 9 13-16,5-3-13 0,12-6 11 0,0 0-11 0,-11-6 11 16,-15-14-11-16,6 0-976 0</inkml:trace>
  <inkml:trace contextRef="#ctx0" brushRef="#br0" timeOffset="89604.67">32276 3268 1233 0,'0'0'0'0,"15"0"0"0,22 9 0 15,-37-9 0-15,0 0 0 0,46 6 0 0,9-6 0 16,-55 0-1-16,0 0 1 0,55 0-1 0,0 0 1 15,-55 0 10-15,0 0-10 0,49 8 11 0,-6 4-11 0,-43-12 22 16,0 0-22-16,35 11 23 0,5 1-23 0,-40-12 33 16,0 0-33-16,35 8 34 0,-12 1-34 0,-23-9 21 15,0 0-21-15,11 3 22 0,4 3-22 0,-4-4-996 0</inkml:trace>
  <inkml:trace contextRef="#ctx0" brushRef="#br0" timeOffset="94292.79">26209 3645 527 0,'0'0'0'0,"0"0"0"0,0 0 0 0,0 0-1 16,0 0 1-16,0 0-1 0,81-8 1 0,-81 8-3 0,0 0 3 15,66-6-2-15,21-3 2 0,-87 9 1 0,0 0-1 16,83-8 2-16,-11 2-2 0,-72 6 16 0,0 0-16 16,58-9 17-16,-23 9-17 0,-35 0 12 0,0 0-12 15,23 9 13-15,-9-1-13 0,-14-8 10 0,0 0-10 16,0 29 10-16,-17 23-10 0,-9 0-391 0</inkml:trace>
  <inkml:trace contextRef="#ctx0" brushRef="#br0" timeOffset="94476.74">26235 3916 606 0,'0'0'0'0,"0"0"0"15,0 26 0-15,0-26 12 0,0 0-12 0,6 20 12 16,8-12-12-16,-14-8 31 0,0 0-31 0,35 0 31 15,25 0-31-15,-60 0 37 0,0 0-37 0,78 0 37 0,6 0-37 16,-84 0 33-16,0 0-33 0,72 0 33 0,-6 3-33 16,-66-3 4-16,0 0-4 0,61 0 4 0,-3-8-4 15,2-1-570-15</inkml:trace>
  <inkml:trace contextRef="#ctx0" brushRef="#br0" timeOffset="94927.16">27302 3311 572 0,'0'0'0'15,"0"0"0"-15,-31 32 0 0,31-32 0 0,0 0 0 16,-35 35 1-16,-8-4-1 0,43-31 8 0,0 0-8 16,-38 49 8-16,9 14-8 0,29-63 21 0,0 0-21 15,-14 78 22-15,11 6-22 0,3-84 22 0,0 0-22 0,15 89 23 16,19-9-23-16,-34-80 22 0,0 0-22 0,49 58 22 16,18-21-22-16,-67-37 23 0,0 0-23 0,66 23 23 15,-14-20-23-15,-52-3 23 0,0 0-23 0,46-8 23 16,9-10-23-16,-55 18 23 0,0 0-23 0,49-43 23 15,-12-14-23-15,-37 57 21 0,0 0-21 0,23-69 22 16,-5-12-22-16,-18 81 17 0,0 0-17 0,6-75 18 0,-15 9-18 16,9 66 18-16,0 0-18 0,-20-60 19 15,-9 11-19-15,29 49 18 0,0 0-18 0,-32-38 18 0,9 21-18 16,23 17 19-16,0 0-19 0,-20-12 20 0,-3 12-20 16,23 0 21-16,0 0-21 0,-26 3 21 0,6 9-21 15,20-12 17-15,0 0-17 0,-18 20 18 0,13 3-18 16,5-23 13-16,0 0-13 0,5 32 14 0,15 11-14 0,-2 0-805 15</inkml:trace>
  <inkml:trace contextRef="#ctx0" brushRef="#br0" timeOffset="95094.19">27816 3838 763 0,'0'0'0'15,"0"20"0"-15,0 32 0 0,0-52 0 0,0 0 0 16,-6 52 0-16,6-12 0 0,0-40 5 0,0 0-5 15,-6 35 5-15,1-9-5 0,5-26 12 0,0 0-12 16,-3 20 13-16,3-6-13 0,0-14 12 0,0 0-12 16,0 9 12-16,0-9-12 0,0 0-557 0</inkml:trace>
  <inkml:trace contextRef="#ctx0" brushRef="#br0" timeOffset="95461.57">28188 3334 628 0,'0'0'0'0,"0"0"0"0,-11 12 0 15,11-12 14-15,0 0-14 0,-12 11 15 0,1 4-15 16,11-15 20-16,0 0-20 0,-18 23 20 0,-14 34-20 16,32-57 41-16,0 0-41 0,-37 81 41 0,8 23-41 15,29-104 36-15,0 0-36 0,-20 103 36 0,14 1-36 16,6-104 31-16,0 0-31 0,3 78 32 0,11-30-32 15,-14-48 26-15,0 0-26 0,26 38 27 0,23-15-27 0,-49-23 25 16,0 0-25-16,55 14 25 0,-11-8-25 16,-44-6 24-16,0 0-24 0,43-11 24 0,6-7-24 0,-49 18 19 15,0 0-19-15,52-37 20 0,-3-15-20 0,-49 52 18 16,0 0-18-16,40-66 18 0,-17-9-18 0,-23 75 17 0,0 0-17 16,12-86 17-16,-12 17-17 0,0 69 14 0,0 0-14 15,-20-64 15-15,-9 18-15 0,29 46 15 0,0 0-15 16,-32-31 15-16,-3 2-15 0,35 29 19 0,0 0-19 15,-31-23 19-15,8 11-19 0,23 12 18 0,0 0-18 16,-15-3 19-16,15 3-19 0,0 0 14 0,0 0-14 16,-14 9 14-16,14-9-14 0,0 0-942 0</inkml:trace>
  <inkml:trace contextRef="#ctx0" brushRef="#br0" timeOffset="95829.03">28505 3222 852 0,'0'0'0'0,"0"0"0"0,0 14 0 15,0-14-1-15,0 0 1 0,0 0-1 0,0 0 1 16,0 0 2-16,0 0-2 0,29-20 2 0,12-11-2 16,-41 31 7-16,0 0-7 0,49-26 7 0,14 8-7 15,-63 18 13-15,0 0-13 0,67-8 14 0,-7 11-14 16,-60-3 20-16,0 0-20 0,43 11 21 0,-19 7-21 15,-24-18 31-15,0 0-31 0,11 20 31 0,-11 17-31 16,0-37 33-16,0 0-33 0,-17 46 33 0,-3 6-33 0,20-52 30 16,0 0-30-16,-32 52 31 0,-14 5-31 0,46-57 31 15,0 0-31-15,-44 52 31 0,13 0-31 0,31-52 28 16,0 0-28-16,-18 40 29 0,13-14-29 0,5-26 22 0,0 0-22 16,0 17 22-16,0-17-22 0,0 0 17 0,0 0-17 15,37 15 18-15,3-7-18 0,-40-8 14 0,0 0-14 16,41 12 15-16,-15-9-15 0,-26-3 6 0,0 0-6 15,34 6 7-15,18-6-7 0,-52 0 2 0,0 0-2 16,52 0 3-16,-14-6-3 0,-4 3-968 0</inkml:trace>
  <inkml:trace contextRef="#ctx0" brushRef="#br0" timeOffset="96579.37">29400 2911 707 0,'0'0'0'16,"0"0"0"-16,-3 15 0 0,3-15 6 0,0 0-6 15,-12 26 6-15,-5 22-6 0,17-48 28 0,0 0-28 16,-20 61 28-16,-3-9-28 0,23-52 36 0,0 0-36 16,-17 46 36-16,11-12-36 0,6-34 27 0,0 0-27 15,0 23 27-15,0-17-27 0,0-6 23 0,0 0-23 16,0 0 23-16,0 14-23 0,0-14 18 0,0 0-18 0,0 0 18 16,34-14-18-16,-34 14 15 0,0 0-15 0,26-14 15 15,9-15-15-15,-35 29 13 0,0 0-13 0,26-29 13 16,-6 6-13-16,-20 23 11 0,0 0-11 0,15-14 11 15,-4 5-11-15,-11 9 14 0,0 0-14 0,0 0 14 16,0 0-14-16,0 0 18 0,0 0-18 0,12 0 19 16,-12 0-19-16,0 0 28 0,0 0-28 0,5 14 29 15,4 1-29-15,-9-15 31 0,0 0-31 0,3 8 31 0,6 7-31 16,-9-15 32-16,0 0-32 0,0 0 32 0,11 14-32 16,-11-14 29-16,0 0-29 0,0 0 30 0,12 9-30 15,-12-9 28-15,0 0-28 0,0 0 28 0,11 14-28 16,-11-14 23-16,0 0-23 0,0 0 24 0,12 9-24 15,-12-9 21-15,0 0-21 0,0 0 21 0,11 14-21 16,-11-14 17-16,0 0-17 0,0 0 17 0,12 6-17 16,-12-6 14-16,0 0-14 0,0 0 15 0,9 14-15 15,-9-14 10-15,0 0-10 0,0 0 11 0,17 0-11 0,-17 0 3 16,0 0-3-16,17-5 4 0,-5-4-4 0,-12 9-2 16,0 0 2-16,11-14-1 0,1-1 1 0,-12 15-37 15,0 0 37-15,11-14-36 0,-5 0 36 0,-6 14-100 0,0 0 100 16,6-15-100-16,-6 15 100 0,0 0-116 0,0 0 116 15,6-9-115-15,-6 9 115 0,0 0-100 0,0 0 100 16,0 0-100-16,0 0 100 0,0 0-613 0</inkml:trace>
  <inkml:trace contextRef="#ctx0" brushRef="#br0" timeOffset="97229.74">29711 3127 427 0,'0'0'0'0,"0"0"0"15,6 14 0-15,-6-14-11 0,0 0 11 0,0 0-11 16,0 0 11-16,0 0-11 0,0 0 11 0,0 0-11 16,0 0 11-16,0 0-1 0,0 0 1 0,0 0-1 15,0 0 1-15,0 0 1 0,0 0-1 0,18-14 1 16,-4-6-1-16,-14 20 8 0,0 0-8 0,6-12 8 0,-1-2-8 16,-5 14 21-16,0 0-21 0,0 0 22 0,0 0-22 15,0 0 28-15,0 0-28 0,15-6 28 0,-15 6-28 16,0 0 31-16,0 0-31 0,3 23 31 0,-6 6-31 15,3-29 34-15,0 0-34 0,-3 38 35 0,3-18-35 16,0-20 31-16,0 0-31 0,0 23 31 0,0-15-31 16,0-8 28-16,0 0-28 0,0 0 29 0,0 15-29 15,0-15 24-15,0 0-24 0,0 0 25 0,17-9-25 16,-2 9-538-16</inkml:trace>
  <inkml:trace contextRef="#ctx0" brushRef="#br0" timeOffset="97563.66">29948 2900 561 0,'0'0'0'15,"0"0"0"-15,-17 14 0 0,17-14 1 0,0 0-1 16,-12 20 1-16,4 3-1 0,8-23 3 0,0 0-3 16,-15 35 3-16,6-4-3 0,9-31 9 0,0 0-9 0,-14 32 10 15,5 3-10-15,9-35 15 0,0 0-15 0,-5 23 16 16,5-3-16-16,0-20 19 0,0 0-19 0,5 14 20 15,1 4-20-15,-6-18 22 0,0 0-22 0,12 14 22 16,-4-8-22-16,-8-6 20 0,0 0-20 0,21 8 21 16,-1-16-21-16,-20 8 21 0,0 0-21 0,26-6 22 15,3-17-22-15,-29 23 20 0,0 0-20 0,23-35 20 16,-9 4-20-16,-14 31 21 0,0 0-21 0,9-38 21 0,-9-11-21 16,0 49 19-16,0 0-19 0,-9-40 20 0,3 20-20 15,6 20 18-15,0 0-18 0,0-9 19 0,0 9-19 16,0 0 20-16,0 0-20 0,-17-8 20 0,17 8-20 15,0 0 13-15,0 0-13 0,0 0 13 0,-6 0-13 16,-8 2-698-16</inkml:trace>
  <inkml:trace contextRef="#ctx0" brushRef="#br0" timeOffset="97880.68">30239 2638 673 0,'0'0'0'15,"0"0"0"-15,-8 14 0 0,8-14 18 0,0 0-18 16,-3 9 19-16,3-9-19 0,0 0 26 0,0 0-26 0,-9 29 27 15,9 14-27-15,0-43 36 0,0 0-36 0,-3 46 37 16,3-12-37-16,0-34 29 0,0 0-29 0,0 38 29 16,0 31-29-16,0-69 24 0,0 0-24 0,0 55 24 15,0-15-24-15,0-40 17 0,0 0-17 0,0 32 17 16,0 5-17-16,0-37 12 0,0 0-12 0,-8 34 12 16,8-16-12-16,-3 2-690 0</inkml:trace>
  <inkml:trace contextRef="#ctx0" brushRef="#br0" timeOffset="98296.49">29091 3585 606 0,'0'0'0'0,"0"0"0"16,0 0 0-16,0 0-5 0,0 0 5 15,0 0-5-15,23-6 5 0,-23 6-6 0,0 0 6 0,41-9-5 16,42-14 5-16,-83 23 0 0,0 0 0 0,107-20 0 16,14 0 0-16,-121 20 5 0,0 0-5 0,119-17 6 15,-10 8-6-15,-109 9 22 0,0 0-22 0,124 0 23 16,9 9-23-16,-133-9 66 0,0 0-66 0,136 6 67 16,-38 5-67-16,-98-11 97 0,0 0-97 0,69 12 97 15,-29-4-97-15,-40-8 84 0,0 0-84 0,20 0 84 0,-20 0-84 16,0 0 38-16,0 0-38 0,0 0 38 0,0 29-38 15,0 0-849-15</inkml:trace>
  <inkml:trace contextRef="#ctx0" brushRef="#br0" timeOffset="98696.87">29535 3858 740 0,'0'0'0'0,"0"18"0"15,-11 22 0-15,11-40 15 0,0 0-15 0,-12 46 15 16,-2-6-15-16,14-40 35 0,0 0-35 0,-20 43 35 16,-3 3-35-16,23-46 47 0,0 0-47 0,-21 49 48 15,16-11-48-15,5-38 41 0,0 0-41 0,5 29 41 16,19 2-41-16,-24-31 34 0,0 0-34 0,28 20 34 16,21-11-34-16,-49-9 36 0,0 0-36 0,47 6 36 0,5-6-36 15,-52 0 43-15,0 0-43 0,54-6 44 0,-5-3-44 16,-49 9 39-16,0 0-39 0,52-5 39 0,0-4-39 15,-52 9 34-15,0 0-34 0,49-6 34 0,18 6-34 16,-4 0-983-16</inkml:trace>
  <inkml:trace contextRef="#ctx0" brushRef="#br0" timeOffset="101016.17">30750 3277 505 0,'0'0'0'0,"0"0"0"0,-11 20 0 0,11-20 0 16,0 0 0-16,-9 9 0 0,9-9 0 0,0 0 0 16,0 0 0-16,0 0 0 0,0 0 0 0,0 0 10 15,0 0-10-15,0 0 10 0,23 8-10 0,-23-8 18 0,0 0-18 16,37 6 19-16,27-6-19 0,-64 0 37 0,0 0-37 16,69 0 37-16,-2-9-37 0,-67 9 48 0,0 0-48 15,46-5 49-15,-15 2-49 0,-31 3 53 0,0 0-53 16,21 8 53-16,-7 1-53 0,-14-9 51 0,0 0-51 15,9 14 52-15,-12 6-52 0,3-20 40 0,0 0-40 16,-12 29 40-16,-17 17-40 0,29-46 33 0,0 0-33 16,-31 52 34-16,5 0-34 0,26-52 27 0,0 0-27 15,-20 46 27-15,-4-17-27 0,24-29 22 0,0 0-22 0,-5 23 23 16,10 6-23-16,-5-29 18 0,0 0-18 0,12 23 18 16,17 11-18-16,-29-34 11 0,0 0-11 0,32 38 11 15,2-1-11-15,-34-37 8 0,0 0-8 0,32 32 9 16,-6-4-9-16,-26-28 6 0,0 0-6 0,20 26 6 15,-5 20-6-15,-15-46 5 0,0 0-5 0,0 38 5 16,-9-6-5-16,9-32 5 0,0 0-5 0,-23 28 5 16,-15-5-5-16,38-23 4 0,0 0-4 0,-52 20 5 0,-2-8-5 15,54-12 4-15,0 0-4 0,-61 0 5 0,12-9-5 16,49 9 5-16,0 0-5 0,-35-8 5 0,18-1-5 16,17 9 4-16,0 0-4 0,0 0 5 0,-14-14-5 15,2 2-939-15</inkml:trace>
  <inkml:trace contextRef="#ctx0" brushRef="#br0" timeOffset="101433.22">31440 3277 639 0,'0'0'0'0,"0"0"0"0,0 0 0 0,0 0 1 0,0 0-1 16,-15 11 2-16,4 1-2 0,11-12 3 0,0 0-3 16,-21 20 4-16,1 12-4 0,20-32 3 0,0 0-3 15,-29 40 3-15,9 6-3 0,20-46 10 0,0 0-10 0,-23 52 10 16,0 20-10-16,23-72 28 0,0 0-28 0,-20 89 28 16,11 9-28-16,9-98 36 0,0 0-36 0,-8 89 36 15,2-28-36-15,6-61 34 0,0 0-34 0,0 48 35 16,6-19-35-16,-6-29 26 0,0 0-26 0,8 23 26 15,4-8-26-15,-12-15 22 0,0 0-22 0,11 11 22 16,-11-11-22-16,0 0 17 0,0 0-17 0,12 12 18 0,-12-12-18 16,0 0 18-16,0 0-18 0,0 0 19 0,11-15-19 15,-11 15 17-15,0 0-17 0,0 0 18 0,-11-20-18 16,11 20 15-16,0 0-15 0,-6-8 15 0,6 8-15 16,0 0 13-16,0 0-13 0,-12-9 14 0,12 9-14 15,0 0 8-15,0 0-8 0,-17 0 9 0,17 0-9 16,0 0 5-16,0 0-5 0,-14 14 6 0,14-14-6 15,0 0-810-15</inkml:trace>
  <inkml:trace contextRef="#ctx0" brushRef="#br0" timeOffset="103869.92">33237 3150 516 0,'0'0'0'0,"0"0"0"0,0 15 0 0,0-15 1 0,0 0-1 16,0 0 1-16,0 14-1 0,0-14 0 0,0 0 0 16,0 0 1-16,0 0-1 0,0 0 15 0,0 0-15 15,-12 6 16-15,-5 11-16 0,17-17 28 0,0 0-28 16,-29 34 28-16,-2 7-28 0,31-41 33 0,0 0-33 16,-35 43 33-16,9-17-33 0,26-26 38 0,0 0-38 15,-17 26 38-15,8-6-38 0,9-20 33 0,0 0-33 0,0 17 34 16,9 3-34-16,-9-20 27 0,0 0-27 0,23 18 27 15,8-10-27-15,-31-8 20 0,0 0-20 0,35 0 21 16,0-8-21-16,-35 8 21 0,0 0-21 0,31-15 21 16,-2-2-21-16,-29 17 19 0,0 0-19 0,18-14 19 15,-7-4-19-15,-11 18 20 0,0 0-20 0,6-20 20 16,-6-9-20-16,0 29 19 0,0 0-19 0,0-31 20 16,0 11-20-16,0 20 20 0,0 0-20 0,-3-21 21 0,0-2-21 15,3 23 21-15,0 0-21 0,-6-17 22 0,6 17-22 16,0 0 27-16,0 0-27 0,-8-14 28 0,8 14-28 15,0 0 27-15,0 0-27 0,0 0 27 0,-3-15-27 16,3 15 28-16,0 0-28 0,0 0 29 0,0 0-29 16,0 0 27-16,0 0-27 0,11 15 28 0,12-1-28 15,-23-14 24-15,0 0-24 0,26 23 24 0,0 0-24 16,-26-23 21-16,0 0-21 0,23 20 22 0,-5-5-22 16,-18-15 19-16,0 0-19 0,14 17 19 0,-8 3-19 15,-6-20 22-15,0 0-22 0,6 14 23 0,-3 10-23 0,-3-24 23 16,0 0-23-16,0 23 23 0,-3 5-23 0,3-28 21 0,0 0-21 15,-6 23 22-15,0 0-22 0,6-23 17 0,0 0-17 16,-14 21 18-16,5-10-18 0,9-11 15 0,0 0-15 16,-17 14 15-16,-6-8-15 0,23-6 9 0,0 0-9 15,-29 0 10-15,-9 0-10 0,38 0 6 0,0 0-6 16,-37 0 6-16,-1 6-6 0,-2-3-1240 0</inkml:trace>
  <inkml:trace contextRef="#ctx0" brushRef="#br0" timeOffset="104369.96">32585 3878 841 0,'0'0'0'0,"0"0"0"0,3 26 0 0,-3-26 31 0,0 0-31 15,8 12 31-15,-8-12-31 0,0 0 68 0,0 0-68 16,35 8 69-16,20-16-69 0,-55 8 42 0,0 0-42 16,86-12 43-16,39-14-43 0,-125 26 40 0,0 0-40 15,144-31 40-15,3-7-40 0,-147 38 40 0,0 0-40 16,144-31 41-16,-11 2-41 0,-133 29 65 0,0 0-65 0,112-15 65 15,-13 10-65-15,-99 5 65 0,0 0-65 0,66 11 66 16,-32 4-66-16,-34-15 47 0,0 0-47 0,6 23 48 16,-23 20-48-16,17-43 32 0,0 0-32 0,-26 46 33 15,-6-14-33-15,32-32 14 0,0 0-14 0,-31 28 15 16,-13-8-15-16,7-2-1242 0</inkml:trace>
  <inkml:trace contextRef="#ctx0" brushRef="#br0" timeOffset="104955.18">32859 4135 740 0,'0'0'0'0,"0"0"0"0,-12 8 0 0,12-8-31 0,0 0 31 15,-8 15-30-15,2 5 30 0,6-20-59 0,0 0 59 16,-9 23-58-16,4 6 58 0,5-29-1 0,0 0 1 16,-9 28 0-16,3-5 0 0,6-23 11 0,0 0-11 15,0 15 12-15,0-1-12 0,0-14 44 0,0 0-44 16,0 12 45-16,0-12-45 0,0 0 59 0,0 0-59 0,20 3 60 15,15-9-60-15,-35 6 60 0,0 0-60 0,43-20 60 16,-5-3-60-16,-38 23 47 0,0 0-47 0,32-23 47 16,5 0-47-16,-37 23 37 0,0 0-37 0,23-15 37 15,-11 9-37-15,-12 6 28 0,0 0-28 0,0 0 29 16,14 0-29-16,-14 0 29 0,0 0-29 0,0 0 29 16,12 6-29-16,-12-6 29 0,0 0-29 0,0 9 30 15,8 11-30-15,-8-20 30 0,0 0-30 0,0 9 30 0,0-9-30 16,0 0 26-16,0 0-26 0,3 14 26 0,-3-14-26 15,0 0 22-15,0 0-22 0,0 0 23 0,20 0-23 16,-20 0 18-16,0 0-18 0,12-6 18 0,-1-2-18 16,-11 8 17-16,0 0-17 0,15-9 17 0,-15 9-17 15,0 0 18-15,0 0-18 0,17-6 19 0,-17 6-19 16,0 0 18-16,0 0-18 0,18 0 18 0,-7 6-18 16,-11-6 19-16,0 0-19 0,12 9 20 0,-1-1-20 15,-11-8 18-15,0 0-18 0,3 12 19 0,0-1-19 0,-3-11 16 16,0 0-16-16,3 12 16 0,3 2-16 0,-6-14 14 15,0 0-14-15,0 0 14 0,17 15-14 0,-17-15 9 16,0 0-9-16,14 8 9 0,-2 1-9 0,-1-3-1221 0</inkml:trace>
  <inkml:trace contextRef="#ctx0" brushRef="#br0" timeOffset="105269.82">33375 4135 987 0,'0'0'0'0,"0"0"0"15,-5 28 0-15,5-28 3 0,0 0-3 0,-6 23 4 16,0-2-4-16,6-21 6 0,0 0-6 0,-6 23 6 16,-2 14-6-16,8-37 18 0,0 0-18 0,-6 43 18 15,6-11-18-15,0-32 23 0,0 0-23 0,9 29 23 16,-1-6-23-16,-8-23 26 0,0 0-26 0,12 14 27 16,5 0-27-16,-17-14 25 0,0 0-25 0,15 0 25 15,5 0-25-15,-20 0 22 0,0 0-22 0,23-11 23 16,0-6-23-16,-23 17 18 0,0 0-18 0,17-18 18 15,-5 4-18-15,-12 14 21 0,0 0-21 0,3-20 21 0,-15-18-21 16,12 38 22-16,0 0-22 0,-11-37 22 0,2 17-22 16,9 20 20-16,0 0-20 0,-12-9 21 0,1 1-21 15,11 8 21-15,0 0-21 0,-12 0 22 0,12 0-22 16,0 0 16-16,0 0-16 0,-17 0 16 0,17 0-16 16,0 0 11-16,0 0-11 0,0 0 12 0,3 14-12 15,0-5-1063-15</inkml:trace>
  <inkml:trace contextRef="#ctx0" brushRef="#br0" timeOffset="105488.4">33693 3916 931 0,'0'0'0'15,"0"11"0"-15,0 18 0 0,0-29 2 0,0 0-2 16,0 38 3-16,0-15-3 0,0-23 13 0,0 0-13 15,0 34 13-15,0 18-13 0,0-52 36 0,0 0-36 16,8 52 36-16,7-15-36 0,-15-37 37 0,0 0-37 0,20 32 38 16,-5-9-38-16,-15-23 31 0,0 0-31 0,14 29 31 15,6 5-31-15,-20-34 21 0,0 0-21 0,17 32 22 16,-8-12-22-16,0-6-851 0</inkml:trace>
  <inkml:trace contextRef="#ctx0" brushRef="#br0" timeOffset="106004.45">32573 4610 774 0,'0'0'0'0,"0"0"0"15,32-18 0-15,-32 18 14 0,0 0-14 0,58-29 14 16,31-31-14-16,-89 60 14 0,0 0-14 0,127-72 14 15,26 12-14-15,-153 60 44 0,0 0-44 0,153-52 44 0,-14 9-44 16,-139 43 42-16,0 0-42 0,129-32 43 16,-19 3-43-16,-110 29 38 0,0 0-38 0,95-20 39 0,-37 11-39 15,-58 9 29-15,0 0-29 0,43-14 29 0,-17 5-29 16,-26 9 21-16,0 0-21 0,17-8 22 0,-17 8-22 16,0 0-826-16</inkml:trace>
  <inkml:trace contextRef="#ctx0" brushRef="#br0" timeOffset="106855.12">29031 3254 807 0,'0'0'0'0,"20"-3"0"0,20-12 0 16,-40 15 13-16,0 0-13 0,75-25 14 0,58-27-14 15,-133 52 14-15,0 0-14 0,147-64 14 0,-3-13-14 0,-144 77 34 16,0 0-34-16,153-69 35 0,15 8-35 0,-168 61 23 16,0 0-23-16,164-49 23 0,-23 20-23 0,-141 29 16 15,0 0-16-15,113-17 16 0,-18 3-16 0,3 5-697 16</inkml:trace>
  <inkml:trace contextRef="#ctx0" brushRef="#br0" timeOffset="107756.19">26489 5476 897 0,'0'0'0'0,"0"0"0"0,0 0 0 0,0 0 26 0,0 0-26 16,32 9 26-16,17 11-26 0,-49-20 60 0,0 0-60 16,54 20 61-16,-5-11-61 0,-49-9 56 0,0 0-56 15,41 0 57-15,8-9-57 0,-49 9 24 0,0 0-24 16,43-6 25-16,-20 0-25 0,-23 6 15 0,0 0-15 0,12 6 16 16,-12-6-16-16,0 0-888 0</inkml:trace>
  <inkml:trace contextRef="#ctx0" brushRef="#br0" timeOffset="107956.2">26304 5876 987 0,'0'0'0'0,"0"0"0"0,20-3 0 16,-20 3 30-16,0 0-30 0,32-11 31 0,20-7-31 15,-52 18 60-15,0 0-60 0,69-20 61 0,18 3-61 16,-87 17 50-16,0 0-50 0,95-20 50 0,3 11-50 15,-98 9 31-15,0 0-31 0,92 0 31 0,-11 9-31 16,-81-9 21-16,0 0-21 0,72 26 22 0,-25 14-22 16,-1 3-971-16</inkml:trace>
  <inkml:trace contextRef="#ctx0" brushRef="#br0" timeOffset="112379.62">28001 5179 595 0,'0'0'0'0,"0"0"0"0,0 0 0 16,0 0 8-16,0 0-8 0,0 0 9 0,-44-17-9 16,44 17 30-16,0 0-30 0,-26 17 31 0,-14 18-31 15,40-35 43-15,0 0-43 0,-43 46 43 0,-1 26-43 16,44-72 37-16,0 0-37 0,-37 75 38 0,8 5-38 0,29-80 38 15,0 0-38-15,-20 84 38 0,14-1-38 0,6-83 27 16,0 0-27-16,12 95 28 0,22 18-28 0,-34-113 21 16,0 0-21-16,52 100 21 0,29-31-21 0,-81-69 18 15,0 0-18-15,84 44 19 0,-4-36-19 0,-80-8 19 0,0 0-19 16,81-17 20-16,-14-35-20 0,-67 52 36 0,0 0-36 16,60-72 36-16,1-20-36 0,-61 92 42 0,0 0-42 15,43-95 43-15,-17 15-43 0,-26 80 37 0,0 0-37 16,9-75 37-16,-18 11-37 0,9 64 35 0,0 0-35 15,-26-63 36-15,-9-9-36 0,35 72 31 0,0 0-31 16,-37-57 31-16,-9 16-31 0,46 41 39 0,0 0-39 16,-49-23 40-16,0 23-40 0,49 0 34 0,0 0-34 15,-47 12 34-15,10 14-34 0,37-26 28 0,0 0-28 0,-26 28 28 16,20 4-28-16,6-32 21 0,0 0-21 0,9 29 22 16,8-6-22-16,3-3-1210 0</inkml:trace>
  <inkml:trace contextRef="#ctx0" brushRef="#br0" timeOffset="112844.65">28664 5876 942 0,'0'0'0'0,"-6"23"0"16,-5 29 0-16,11-52 6 0,0 0-6 0,-17 66 7 16,-4 6-7-16,21-72 27 0,0 0-27 0,-23 66 27 15,3-20-27-15,20-46 45 0,0 0-45 0,-14 35 46 16,5-6-46-16,9-29 45 0,0 0-45 0,-3 23 46 15,9-12-46-15,-6-11 40 0,0 0-40 0,17 3 41 16,18-6-41-16,-35 3 28 0,0 0-28 0,32-8 29 16,-6-1-29-16,-6-5-937 0</inkml:trace>
  <inkml:trace contextRef="#ctx0" brushRef="#br0" timeOffset="113144.65">28745 5487 763 0,'0'0'0'0,"0"0"0"0,-12 3 0 16,12-3 7-16,0 0-7 0,0 0 8 0,0 0-8 0,0 0 12 15,0 0-12-15,-11 9 12 0,11-9-12 0,0 0 35 16,0 0-35-16,17 3 36 0,18 5-36 0,-35-8 38 0,0 0-38 16,49 0 38-16,3-14-38 0,-52 14 33 0,0 0-33 15,57-11 34-15,-5 2-34 0,-52 9 28 0,0 0-28 16,38-3 29-16,-3-3-29 0,-35 6 21 0,0 0-21 15,26-5 22-15,-9 10-22 0,-17-5 21 0,0 0-21 16,8 20 22-16,-2 27-22 0,-6-47 19 0,0 0-19 16,-6 66 20-16,-11 14-20 0,17-80 18 0,0 0-18 15,-20 104 18-15,6 34-18 0,14-138 26 0,0 0-26 0,-12 130 27 16,0-27-27-16,12-103 19 0,0 0-19 0,-2 69 20 16,2-31-20-16,0-38 12 0,0 0-12 0,8 29 13 15,12-4-13-15,1 1-954 0</inkml:trace>
  <inkml:trace contextRef="#ctx0" brushRef="#br0" timeOffset="113344.82">28973 5741 1043 0,'0'0'0'0,"0"0"0"0,0 0 0 16,0 0 11-16,0 0-11 0,0 0 11 0,11-15-11 15,-11 15 17-15,0 0-17 0,0 0 17 0,18 0-17 16,-18 0 29-16,0 0-29 0,20 0 29 0,6-5-29 15,-26 5 36-15,0 0-36 0,35-3 36 0,14-6-36 16,-49 9 37-16,0 0-37 0,46-6 37 0,-3 1-37 16,-43 5 18-16,0 0-18 0,37-3 19 0,-5 11-19 0,-6-5-945 15</inkml:trace>
  <inkml:trace contextRef="#ctx0" brushRef="#br0" timeOffset="113647.16">29319 5548 886 0,'0'0'0'16,"0"0"0"-16,0-14 0 0,0 14 4 0,0 0-4 15,0 0 5-15,0 0-5 0,0 0 6 0,0 0-6 16,9-9 7-16,14-6-7 0,-23 15 10 0,0 0-10 16,37-11 11-16,12 2-11 0,-49 9 14 0,0 0-14 15,49-3 14-15,-5 12-14 0,-44-9 18 0,0 0-18 16,34 9 19-16,-2 11-19 0,-32-20 21 0,0 0-21 0,26 23 22 16,-14 6-22-16,-12-29 25 0,0 0-25 0,0 40 26 15,-15 23-26-15,15-63 23 0,0 0-23 0,-23 81 23 16,-12 31-23-16,35-112 23 0,0 0-23 0,-26 112 24 15,3-17-24-15,23-95 21 0,0 0-21 0,-17 75 21 16,14-32-21-16,3-43 24 0,0 0-24 0,6 23 24 16,11-14-24-16,-17-9 24 0,0 0-24 0,29 6 24 15,12-6-24-15,-41 0 22 0,0 0-22 0,40-6 22 0,-8 0-22 16,-32 6 12-16,0 0-12 0,31-3 13 0,7 6-13 16,-38-3 6-16,0 0-6 0,40 0 6 0,-2 0-6 15,-1-3-990-15</inkml:trace>
  <inkml:trace contextRef="#ctx0" brushRef="#br0" timeOffset="114063.43">30179 5548 785 0,'0'0'0'0,"0"0"0"0,-15-14 0 0,15 14 3 0,0 0-3 16,-17-15 4-16,8 6-4 0,9 9 17 0,0 0-17 16,-14 0 17-16,-21 0-17 0,35 0 17 0,0 0-17 15,-40 15 17-15,-12 17-17 0,52-32 22 0,0 0-22 16,-49 43 23-16,3 11-23 0,46-54 25 0,0 0-25 16,-35 58 26-16,9 2-26 0,26-60 26 0,0 0-26 0,-20 58 26 15,17-3-26-15,3-55 26 0,0 0-26 0,6 37 26 16,11-25-26-16,-17-12 22 0,0 0-22 0,41-23 23 15,25-38-23-15,-66 61 18 0,0 0-18 0,75-66 19 16,0 3-19-16,-75 63 17 0,0 0-17 0,61-46 17 16,-12 23-17-16,-49 23 14 0,0 0-14 0,31-21 15 15,-16 18-15-15,-15 3 14 0,0 0-14 0,8 24 15 0,-5 22-15 16,-3-46 13-16,0 0-13 0,0 80 13 0,-3 24-13 16,3-104 15-16,0 0-15 0,-8 103 16 0,5-13-16 15,3-90 17-15,0 0-17 0,3 72 18 0,5-26-18 16,-8-46 15-16,0 0-15 0,15 28 16 0,-4-19-16 15,-11-9 16-15,0 0-16 0,24 6 16 0,10-18-16 16,-5 9-982-16</inkml:trace>
  <inkml:trace contextRef="#ctx0" brushRef="#br0" timeOffset="116315.61">31841 5395 550 0,'0'0'0'0,"0"0"0"15,0 0 0-15,0 0 15 0,0 0-15 0,5-43 16 16,-10 17-16-16,5 26 10 0,0 0-10 0,-12-37 10 16,-2-24-10-16,14 61 42 0,0 0-42 0,-18-43 42 0,13 14-42 15,5 29 66-15,0 0-66 0,-12-14 66 16,-8 23-66-16,20-9 62 0,0 0-62 0,-29 26 63 0,-9 20-63 15,38-46 58-15,0 0-58 0,-43 51 59 0,9 16-59 16,34-67 50-16,0 0-50 0,-32 57 50 0,12-11-50 16,20-46 41-16,0 0-41 0,-9 32 42 0,12-3-42 15,-3-29 28-15,0 0-28 0,20 29 29 0,12-9-29 16,-32-20 21-16,0 0-21 0,37 17 22 0,1-17-22 16,-38 0 14-16,0 0-14 0,32-14 15 0,-4-1-15 0,-28 15 14 15,0 0-14-15,26-17 14 0,-3-6-14 16,-23 23 16-16,0 0-16 0,15-29 16 0,-1-5-16 0,-14 34 16 15,0 0-16-15,3-41 16 0,-3-5-16 0,0 46 12 0,0 0-12 16,-3-40 13-16,-5 2-13 0,8 38 13 0,0 0-13 16,-6-23 13-16,3 12-13 0,3 11 12 0,0 0-12 15,0 0 12-15,0 0-12 0,0 0 11 0,0 0-11 16,-14-3 11-16,8 17-11 0,6-14 8 0,0 0-8 16,6 23 9-16,5 23-9 0,-11-46 5 0,0 0-5 15,15 52 6-15,2-3-6 0,-17-49 3 0,0 0-3 16,29 38 4-16,0-1-4 0,-29-37 2 0,0 0-2 15,31 38 3-15,1-7-3 0,-32-31 1 0,0 0-1 0,29 35 2 16,-3-4-2-16,-26-31 2 0,0 0-2 0,23 29 3 16,-9 3-3-16,-14-32 3 0,0 0-3 0,6 26 3 15,-6 0-3-15,0-26 4 0,0 0-4 0,-3 26 4 16,-14 2-4-16,17-28 4 0,0 0-4 0,-23 32 5 16,-3-18-5-16,26-14 6 0,0 0-6 0,-41 6 7 15,-10 3-7-15,51-9 6 0,0 0-6 0,-52-6 6 16,17 0-6-16,35 6 3 0,0 0-3 0,-29-3 3 0,0 3-3 15,29 0 1-15,0 0-1 0,-26 0 1 0,9 0-1 16,0 0-1188-16</inkml:trace>
  <inkml:trace contextRef="#ctx0" brushRef="#br0" timeOffset="116798.63">31073 6141 651 0,'0'0'0'0,"0"0"0"16,12 23 0-16,-12-23-9 0,0 0 9 0,17 20-9 15,3-11 9-15,-20-9-5 0,0 0 5 0,38 0-5 16,31-9 5-16,-69 9 29 0,0 0-29 0,104-14 29 0,40 5-29 15,-144 9 64-15,0 0-64 0,159-14 64 0,-9-1-64 16,-150 15 68-16,0 0-68 0,153-14 69 0,23-6-69 16,-176 20 80-16,0 0-80 0,167-15 80 0,-43 7-80 15,-124 8 122-15,0 0-122 0,92-9 122 0,-40 3-122 16,-52 6 92-16,0 0-92 0,18 6 93 0,-18-6-93 16,0 0 70-16,0 0-70 0,-3 23 71 0,-20-3-71 15,23-20 42-15,0 0-42 0,-38 23 43 0,-28 6-43 16,66-29 11-16,0 0-11 0,-69 23 12 0,-1-9-12 0,4 4-1278 15</inkml:trace>
  <inkml:trace contextRef="#ctx0" brushRef="#br0" timeOffset="117215.66">31624 6354 819 0,'0'0'0'0,"0"0"0"15,0 14 0-15,0-14-1 0,0 0 1 0,-6 12 0 16,4-1 0-16,2-11-1 0,0 0 1 0,-9 23 0 0,-8 15 0 15,17-38 14-15,0 0-14 0,-21 54 14 0,-7 13-14 16,28-67 33-16,0 0-33 0,-21 77 33 0,7-2-33 16,14-75 45-16,0 0-45 0,-9 66 46 0,4-34-46 15,5-32 62-15,0 0-62 0,11 29 62 0,6-12-62 16,-17-17 55-16,0 0-55 0,35 15 56 0,28-4-56 16,-63-11 49-16,0 0-49 0,75 3 49 0,-8-3-49 15,-67 0 67-15,0 0-67 0,63-3 67 0,-8-6-67 16,-55 9 73-16,0 0-73 0,52-5 74 0,12-13-74 0,-64 18 65 15,0 0-65-15,54-11 65 0,-22 17-65 0,-32-6 54 16,0 0-54-16,23 2 54 0,3 7-54 0,-26-9 34 16,0 0-34-16,23 12 35 0,-11-12-35 0,-1 3-1383 0</inkml:trace>
  <inkml:trace contextRef="#ctx0" brushRef="#br0" timeOffset="150931.78">31492 3311 460 0,'0'0'0'0,"0"0"0"15,0 0 0-15,0 0 5 0,0 0-5 0,0 0 6 0,0 0-6 16,0 0 23-16,0 0-23 0,0 0 24 0,0 0-24 15,0 0 33-15,0 0-33 0,0 0 34 0,0 0-34 16,0 0 33-16,0 0-33 0,0 0 33 0,-32 29-33 16,32-29 18-16,0 0-18 0,-29 14 18 0,6 10-18 15,23-24 14-15,0 0-14 0,-29 23 15 0,-6 14-15 16,35-37 20-16,0 0-20 0,-26 37 20 0,-8-5-20 16,34-32 26-16,0 0-26 0,-20 40 26 0,-1 12-26 15,21-52 31-15,0 0-31 0,-20 52 32 0,12 3-32 16,8-55 33-16,0 0-33 0,-9 57 33 0,0-5-33 0,9-52 33 15,0 0-33-15,-6 43 34 0,6-5-34 0,0-38 25 16,0 0-25-16,0 28 25 0,-5 4-25 0,5-32 21 0,0 0-21 16,0 29 22-16,0-6-22 0,0-23 15 0,0 0-15 15,0 17 16-15,11 3-16 0,-11-20 11 0,0 0-11 16,9 18 11-16,-3-7-11 0,-6-11 9 0,0 0-9 16,0 0 10-16,0 0-10 0,0 0 10 0,0 0-10 15,11 15 11-15,1-15-11 0,-12 0 10 0,0 0-10 16,14 0 10-16,-5-6-10 0,-9 6 11 0,0 0-11 0,14-9 11 15,9-2-11-15,-23 11 12 0,0 0-12 0,23-12 13 16,1-2-13-16,-24 14 11 0,0 0-11 0,17-15 12 16,3 1-12-16,-20 14 11 0,0 0-11 0,23-14 11 15,-6 5-11-15,-17 9 12 0,0 0-12 0,21-15 12 16,-4-5-12-16,-17 20 13 0,0 0-13 0,14-17 13 16,-8-6-13-16,-6 23 13 0,0 0-13 0,3-14 14 15,3-4-14-15,-6 18 16 0,0 0-16 0,3-17 17 16,-3-6-17-16,0 23 18 0,0 0-18 0,-9-23 19 0,6-6-19 15,3 29 20-15,0 0-20 0,-6-31 21 0,-14 2-21 16,20 29 22-16,0 0-22 0,-20-29 22 0,0 9-22 16,20 20 20-16,0 0-20 0,-20-12 21 0,2 7-21 15,18 5 19-15,0 0-19 0,-14-6 20 0,-1 12-20 16,15-6 16-16,0 0-16 0,-17 2 16 0,0 10-16 16,17-12 16-16,0 0-16 0,-15 14 16 0,4 1-16 0,11-15 8 15,0 0-8-15,-6 14 9 0,0 9-9 0,6-23 5 16,0 0-5-16,6 15 6 0,0-1-6 0,-6-14 1 15,0 0-1-15,11 17 2 0,12-2-2 0,-8-1-1222 0</inkml:trace>
  <inkml:trace contextRef="#ctx0" brushRef="#br0" timeOffset="151399.31">31555 4008 852 0,'0'0'0'0,"0"0"0"0,0 17 0 16,0-17 15-16,0 0-15 0,-6 15 16 0,-2-4-16 0,8-11 41 15,0 0-41-15,-12 14 42 0,0 12-42 0,12-26 56 16,0 0-56-16,-25 35 57 0,10-6-57 0,15-29 38 0,0 0-38 16,-17 31 39-16,5-2-39 0,12-29 29 0,0 0-29 15,-8 23 30-15,-1-8-30 0,9-15 24 0,0 0-24 16,-3 8 25-16,3-8-25 0,0 0 14 0,0 0-14 16,0 15 15-16,12-15-15 0,-1 0-910 0</inkml:trace>
  <inkml:trace contextRef="#ctx0" brushRef="#br0" timeOffset="-202287.85">1666 7554 617 0,'0'0'0'0,"0"0"0"16,0 0 0-16,0 0 12 0,0 0-12 0,0 0 13 16,0 0-13-16,0 0 47 0,0 0-47 0,0 0 47 15,-55 9-47-15,55-9 63 0,0 0-63 0,-46 14 63 16,-6 15-63-16,52-29 50 0,0 0-50 0,-55 37 51 15,0 7-51-15,55-44 49 0,0 0-49 0,-52 51 49 0,12 10-49 16,40-61 38-16,0 0-38 0,-29 66 39 0,15 3-39 16,14-69 38-16,0 0-38 0,0 66 39 0,14-8-39 15,-14-58 36-15,0 0-36 0,38 52 36 0,14-15-36 16,-52-37 57-16,0 0-57 0,69 23 57 0,9-8-57 16,-78-15 50-16,0 0-50 0,72 0 50 0,0-9-50 15,-72 9 50-15,0 0-50 0,55-12 50 0,-23 10-50 16,-32 2 49-16,0 0-49 0,23-6 50 0,-9 3-50 0,-14 3 38 15,0 0-38-15,0 0 39 0,17-3-39 0,-17 3 22 16,0 0-22-16,15-3 23 0,-1-5-23 0,1 2-1307 16</inkml:trace>
  <inkml:trace contextRef="#ctx0" brushRef="#br0" timeOffset="-199970.41">2505 6863 707 0,'0'0'0'0,"0"0"0"0,0 0 0 16,0 0 27-16,0 0-27 0,3 18 27 0,-6-10-27 16,3-8 48-16,0 0-48 0,-14 23 48 0,-9 15-48 15,23-38 42-15,0 0-42 0,-32 52 42 0,-11 14-42 16,43-66 34-16,0 0-34 0,-43 95 35 0,-1 37-35 15,44-132 26-15,0 0-26 0,-37 141 27 0,8 0-27 16,29-141 20-16,0 0-20 0,-9 124 20 0,15 0-20 16,-6-124 16-16,0 0-16 0,23 115 17 0,23-9-17 0,-46-106 13 15,0 0-13-15,55 93 14 0,0-24-14 0,-55-69 12 16,0 0-12-16,52 43 12 0,-23-20-12 0,-29-23 7 16,0 0-7-16,31 14 8 0,-7-5-8 0,-24-9 4 0,0 0-4 15,31-3 4-15,15-11-4 0,1-7-848 0</inkml:trace>
  <inkml:trace contextRef="#ctx0" brushRef="#br0" timeOffset="-199170.06">3316 7105 695 0,'0'0'0'0,"0"0"0"16,0 0 0-16,0 0 1 0,0 0-1 0,12 0 1 0,-12 0-1 16,0 0 3-16,0 0-3 0,-12 6 3 0,-8 17-3 15,20-23 12-15,0 0-12 0,-23 32 13 0,0 17-13 16,23-49 16-16,0 0-16 0,-26 57 17 0,-3 29-17 15,29-86 20-15,0 0-20 0,-32 93 20 0,-5-4-20 16,37-89 18-16,0 0-18 0,-38 75 18 0,21-15-18 16,17-60 24-16,0 0-24 0,-6 58 24 0,12-7-24 15,-6-51 26-15,0 0-26 0,32 41 27 0,14 2-27 16,-46-43 26-16,0 0-26 0,55 37 27 0,-1-14-27 0,-54-23 31 16,0 0-31-16,67 15 32 0,-7-9-32 0,-60-6 32 15,0 0-32-15,64-3 32 0,2-3-32 0,-66 6 26 0,0 0-26 16,69-12 27-16,-8 4-27 0,-61 8 21 0,0 0-21 15,55-12 21-15,-23 1-21 0,-32 11 11 0,0 0-11 16,23-9 11-16,-3 3-11 0,-3 1-867 0</inkml:trace>
  <inkml:trace contextRef="#ctx0" brushRef="#br0" timeOffset="-198268.49">3951 8075 740 0,'0'0'0'0,"0"0"0"0,17 0 0 15,-17 0 23-15,0 0-23 0,15-3 24 0,-10-11-24 0,-5 14 28 16,0 0-28-16,18-29 28 0,-4-17-28 0,-14 46 26 15,0 0-26-15,23-55 27 0,3 9-27 0,-26 46 15 0,0 0-15 16,29-43 16-16,-15 20-16 0,-14 23 10 0,0 0-10 16,15-17 10-16,2 2-10 0,-17 15 10 0,0 0-10 15,15-17 11-15,-15 17-11 0,0 0 10 0,0 0-10 16,14 0 10-16,-14 0-10 0,0 0 8 0,0 0-8 16,12 23 8-16,-1 18-8 0,-11-41 9 0,0 0-9 15,12 57 9-15,-7 9-9 0,-5-66 10 0,0 0-10 0,6 67 11 16,3-4-11-16,-9-63 12 0,0 0-12 0,3 52 12 15,0-18-12-15,-3-34 11 0,0 0-11 0,11 17 12 16,1-5-12-16,-12-12 11 0,0 0-11 0,26 0 11 16,5-14-11-16,-31 14 5 0,0 0-5 0,38-29 5 15,2-17-5-15,4 0-782 0</inkml:trace>
  <inkml:trace contextRef="#ctx0" brushRef="#br0" timeOffset="-197968.46">4580 7698 897 0,'0'0'0'0,"0"0"0"0,14 3 0 16,-14-3 1-16,0 0-1 0,15 9 2 0,-7-9-2 16,-8 0 0-16,0 0 0 0,18 0 1 0,5-12-1 15,-23 12 15-15,0 0-15 0,23-3 16 0,6 3-16 16,-29 0 25-16,0 0-25 0,31 6 26 0,-13 3-26 0,-18-9 30 16,0 0-30-16,11 8 31 0,-2 7-31 0,-9-15 31 15,0 0-31-15,0 28 32 0,6 16-32 0,-6-44 29 16,0 0-29-16,0 54 29 0,-6-5-29 0,6-49 22 15,0 0-22-15,0 46 22 0,-6 9-22 0,6-55 19 0,0 0-19 16,-3 43 20-16,-3-20-20 0,6-23 14 0,0 0-14 16,6 12 14-16,-6-12-14 0,0 0 10 0,0 0-10 15,23 8 11-15,-8-5-11 0,-15-3 9 0,0 0-9 16,31 0 10-16,-5-3-10 0,-26 3 7 0,0 0-7 16,41-14 7-16,8-6-7 0,-49 20 6 0,0 0-6 15,46-17 6-15,-23 2-6 0,6 7-947 0</inkml:trace>
  <inkml:trace contextRef="#ctx0" brushRef="#br0" timeOffset="-196449.47">5359 6984 617 0,'0'0'0'0,"0"0"0"0,0 0 0 0,0 0 0 15,0 0 0-15,23 46 1 0,-15-11-1 0,-8-35 1 16,0 0-1-16,3 60 1 0,9 35-1 0,-12-95 15 0,0 0-15 16,9 113 16-16,5-1-16 0,-14-112 30 0,0 0-30 15,9 109 30-15,-1-25-30 0,-8-84 40 0,0 0-40 16,15 63 41-16,-15-17-41 0,0-46 37 0,0 0-37 16,3 29 37-16,2-6-37 0,-5-23 30 0,0 0-30 15,0 0 30-15,6 6-30 0,-6-6 20 0,0 0-20 16,6-15 20-16,26-28-20 0,-6 0-665 0</inkml:trace>
  <inkml:trace contextRef="#ctx0" brushRef="#br0" timeOffset="-196232.11">5598 6984 785 0,'0'0'0'0,"6"15"0"15,3 16 0-15,-9-31 5 0,0 0-5 0,8 61 6 0,-2 42-6 16,-6-103 17-16,0 0-17 0,0 116 17 0,12-4-17 16,-12-112 14-16,0 0-14 0,11 95 15 0,-2-20-15 15,-9-75 16-15,0 0-16 0,0 51 16 0,8 1-16 16,-8-52 15-16,0 0-15 0,0 41 16 0,6-10-16 16,-6-31 14-16,0 0-14 0,9 26 14 0,-3 3-14 15,2-6-653-15</inkml:trace>
  <inkml:trace contextRef="#ctx0" brushRef="#br0" timeOffset="-195648.96">5474 7474 796 0,'0'0'0'0,"0"0"0"0,17 5 0 0,-17-5 13 0,0 0-13 16,15 3 14-16,-15-3-14 0,0 0 21 0,0 0-21 15,23-8 22-15,9 2-22 0,-32 6 32 0,0 0-32 16,37-3 32-16,24 3-32 0,-61 0 28 0,0 0-28 15,55-6 29-15,-3 0-29 0,-52 6 13 0,0 0-13 16,46 6 14-16,-9 0-14 0,-37-6 8 0,0 0-8 16,23 9 8-16,-11-9-8 0,-1 2-713 0</inkml:trace>
  <inkml:trace contextRef="#ctx0" brushRef="#br0" timeOffset="-195315.93">5803 7675 695 0,'0'0'0'0,"0"0"0"0,-12 14 0 16,12-14 5-16,0 0-5 0,0 0 5 0,-8 12-5 15,8-12 25-15,0 0-25 0,0 0 25 0,0 0-25 16,0 0 30-16,0 0-30 0,0 0 30 0,29-6-30 16,-29 6 29-16,0 0-29 0,37 0 29 0,9 0-29 15,-46 0 27-15,0 0-27 0,55 0 28 0,-26 0-28 16,-29 0 23-16,0 0-23 0,26 0 24 0,-3 3-24 15,-23-3 16-15,0 0-16 0,20 12 17 0,-11-4-17 0,-9-8 14 16,0 0-14-16,0 0 14 0,9 18-14 16,-9-18 15-16,0 0-15 0,-9 17 16 0,0 9-16 0,9-26 15 15,0 0-15-15,-11 34 16 0,2-8-16 0,9-26 16 16,0 0-16-16,-3 26 16 0,3-14-16 0,0-12 16 0,0 0-16 16,6 11 16-16,5-2-16 0,-11-9 14 0,0 0-14 15,21 5 14-15,-4-5-14 0,-17 0 9 0,0 0-9 16,32-5 10-16,-9-4-10 0,-23 9 4 0,0 0-4 15,23-9 5-15,-3 4-5 0,-3-4-854 0</inkml:trace>
  <inkml:trace contextRef="#ctx0" brushRef="#br0" timeOffset="-194998.91">6227 7687 718 0,'0'0'0'0,"0"0"0"15,0 14 0-15,0-14 4 0,0 0-4 0,0 0 4 16,9 12-4-16,-9-12 11 0,0 0-11 0,0 0 12 15,0 0-12-15,0 0 15 0,0 0-15 0,20 0 16 16,-11 0-16-16,-9 0 15 0,0 0-15 0,14 0 16 16,6 0-16-16,-20 0 15 0,0 0-15 0,20 0 16 0,-5 0-16 15,-15 0 12-15,0 0-12 0,14 0 12 0,-14 0-12 16,0 0 14-16,0 0-14 0,15 20 15 0,-15-6-15 16,0-14 13-16,0 0-13 0,0 20 13 0,-6 18-13 15,6-38 15-15,0 0-15 0,-3 37 16 0,-3-11-16 16,6-26 18-16,0 0-18 0,0 20 18 0,0-6-18 15,0-14 20-15,0 0-20 0,0 15 20 0,6-6-20 16,-6-9 21-16,0 0-21 0,12 2 22 0,8 10-22 0,-20-12 18 16,0 0-18-16,23 9 19 0,14-1-19 0,-37-8 15 15,0 0-15-15,38 12 16 0,-6-4-16 0,-32-8 4 16,0 0-4-16,28 6 5 0,13 3-5 0,-9-1-801 16</inkml:trace>
  <inkml:trace contextRef="#ctx0" brushRef="#br0" timeOffset="-193713.47">7228 7016 740 0,'0'0'0'0,"0"0"0"16,-52 20 0-16,52-20 0 0,0 0 0 0,-37 14 1 0,5-14-1 16,32 0-1-16,0 0 1 0,-37 12-1 0,-12 14 1 15,49-26 3-15,0 0-3 0,-50 43 3 0,7 26-3 16,43-69 12-16,0 0-12 0,-34 87 13 0,2 22-13 15,32-109 28-15,0 0-28 0,-23 115 28 0,14-20-28 16,9-95 44-16,0 0-44 0,0 89 44 0,20-11-44 16,-20-78 38-16,0 0-38 0,44 72 39 0,7-9-39 0,-51-63 39 15,0 0-39-15,70 38 40 0,19-21-40 0,-89-17 27 16,0 0-27-16,92-6 28 0,15-23-28 0,-107 29 28 16,0 0-28-16,95-40 29 0,-11-20-29 0,-84 60 31 0,0 0-31 15,66-61 32-15,-31-5-32 0,-35 66 29 0,0 0-29 16,26-69 29-16,-23-9-29 0,-3 78 25 0,0 0-25 15,-9-89 26-15,-14-18-26 0,23 107 19 0,0 0-19 16,-37-92 20-16,-18 12-20 0,55 80 14 0,0 0-14 16,-66-55 14-16,2 26-14 0,64 29 12 0,0 0-12 15,-61-11 12-15,7 17-12 0,54-6 10 0,0 0-10 16,-38 20 11-16,1 17-11 0,37-37 7 0,0 0-7 16,-23 52 7-16,8 8-7 0,15-60 3 0,0 0-3 15,9 61 4-15,25-1-4 0,-2 4-1056 0</inkml:trace>
  <inkml:trace contextRef="#ctx0" brushRef="#br0" timeOffset="-193380.04">7664 8156 785 0,'0'0'0'0,"0"0"0"0,0 14 0 16,0-14 18-16,0 0-18 0,0 0 19 0,17 0-19 16,-17 0 16-16,0 0-16 0,9-31 16 0,2-27-16 15,-11 58 43-15,0 0-43 0,9-69 44 0,5 11-44 0,-14 58 38 16,0 0-38-16,24-49 39 0,-7 18-39 0,-17 31 32 16,0 0-32-16,20-20 33 0,-14 5-33 0,-6 15 25 15,0 0-25-15,0 0 26 0,0 0-26 0,0 0 19 0,0 0-19 16,11 15 20-16,-11 22-20 0,0-37 15 0,0 0-15 15,-5 58 16-15,-1 14-16 0,6-72 13 0,0 0-13 16,0 60 13-16,-3-14-13 0,3-46 10 0,0 0-10 16,3 37 10-16,8-8-10 0,-11-29 7 0,0 0-7 15,9 20 8-15,5-11-8 0,-14-9 5 0,0 0-5 16,15 0 5-16,17-17-5 0,-1-1-897 0</inkml:trace>
  <inkml:trace contextRef="#ctx0" brushRef="#br0" timeOffset="-193111.03">8007 8075 774 0,'0'0'0'0,"0"0"0"16,9 15 0-16,-9-15 1 0,0 0-1 0,0 0 2 15,0 0-2-15,0 0 4 0,0 0-4 0,0 0 4 16,14-3-4-16,-14 3 15 0,0 0-15 0,18-20 16 16,8-18-16-16,-26 38 27 0,0 0-27 0,43-46 28 0,-6-3-28 15,-37 49 34-15,0 0-34 0,29-37 34 0,-3 14-34 16,-26 23 38-16,0 0-38 0,29-15 39 0,-12 10-39 15,-17 5 34-15,0 0-34 0,21 11 34 0,-7 12-34 16,-14-23 25-16,0 0-25 0,9 38 25 0,-7 28-25 16,-2-66 26-16,0 0-26 0,6 69 27 0,-6-12-27 15,0-57 28-15,0 0-28 0,-6 44 28 0,6-19-28 16,0-25 21-16,0 0-21 0,6 21 22 0,3-7-22 16,-9-14 16-16,0 0-16 0,14 6 16 0,9-12-16 0,0-3-929 15</inkml:trace>
  <inkml:trace contextRef="#ctx0" brushRef="#br0" timeOffset="-192630">8359 6673 628 0,'0'0'0'0,"9"15"0"0,5 8 0 16,-14-23 13-16,0 0-13 0,32 52 13 0,20 31-13 0,-52-83 16 16,0 0-16-16,58 101 16 0,5 5-16 0,-63-106 25 15,0 0-25-15,72 124 26 0,-11 32-26 0,-61-156 25 16,0 0-25-16,49 146 26 0,-6-25-26 0,-43-121 27 0,0 0-27 15,23 110 27-15,-8-15-27 0,-15-95 26 0,0 0-26 16,0 100 27-16,0-13-27 0,0-87 26 0,0 0-26 16,-9 72 26-16,3-26-26 0,6-46 23 0,0 0-23 15,0 29 23-15,-6-18-23 0,4 1-685 0</inkml:trace>
  <inkml:trace contextRef="#ctx0" brushRef="#br0" timeOffset="-192162.97">9447 7597 1020 0,'0'0'0'16,"0"0"0"-16,32 9 0 0,-32-9 5 0,0 0-5 15,28 9 5-15,19-4-5 0,-47-5 16 0,0 0-16 16,40 9 16-16,3-9-16 0,-43 0 15 0,0 0-15 0,35-6 15 15,-1 3-15-15,-34 3 5 0,0 0-5 0,24 0 6 16,-7 3-6-16,-17-3 3 0,0 0-3 0,0 0 4 16,0 0-4-16,0 0-773 0</inkml:trace>
  <inkml:trace contextRef="#ctx0" brushRef="#br0" timeOffset="-191994.94">9516 7767 886 0,'0'0'0'0,"0"0"0"0,12 20 0 15,-12-20 0-15,0 0 0 0,17 12 1 0,-8-9-1 16,-9-3 1-16,0 0-1 0,23 0 2 0,14 0-2 16,-37 0 29-16,0 0-29 0,41-3 30 0,-1-12-30 15,-40 15 35-15,0 0-35 0,37-17 36 0,-2 11-36 16,-35 6 34-16,0 0-34 0,26-5 35 0,-6 10-35 16,-2-5-757-16</inkml:trace>
  <inkml:trace contextRef="#ctx0" brushRef="#br0" timeOffset="-190708.85">10376 7154 393 0,'0'0'0'0,"0"0"0"15,0 0 0-15,0 0 7 0,0 0-7 0,0 0 8 16,0 0-8-16,0 0 8 0,0 0-8 0,0 0 9 16,0 0-9-16,0 0 16 0,0 0-16 0,0 0 17 15,0 0-17-15,0 0 18 0,0 0-18 0,0 0 18 16,-9-34-18-16,9 34 22 0,0 0-22 0,-8 0 22 0,-16 14-22 15,24-14 25-15,0 0-25 0,-31 32 26 0,-15 22-26 16,46-54 34-16,0 0-34 0,-38 75 34 0,15 17-34 16,23-92 40-16,0 0-40 0,-14 101 41 0,5-18-41 15,9-83 41-15,0 0-41 0,14 72 41 0,24-26-41 16,-38-46 35-16,0 0-35 0,60 35 35 0,21-12-35 16,-81-23 31-16,0 0-31 0,84 6 31 0,-3-12-31 15,-81 6 30-15,0 0-30 0,78-20 31 0,-1-18-31 16,-77 38 25-16,0 0-25 0,70-46 26 0,-1-14-26 0,-69 60 22 15,0 0-22-15,52-72 23 0,-15-11-23 0,-37 83 24 16,0 0-24-16,12-81 25 0,-15 3-25 0,3 78 27 16,0 0-27-16,-26-63 27 0,-23 11-27 0,49 52 26 0,0 0-26 15,-55-43 26-15,0 29-26 0,55 14 21 0,0 0-21 16,-52 0 21-16,0 5-21 0,52-5 29 0,0 0-29 16,-43 23 29-16,17 6-29 0,26-29 20 0,0 0-20 15,-17 32 20-15,0 5-20 0,17-37 13 0,0 0-13 16,8 43 13-16,15 15-13 0,0-3-1013 0</inkml:trace>
  <inkml:trace contextRef="#ctx0" brushRef="#br0" timeOffset="-190527.28">11031 7643 819 0,'0'0'0'0,"0"0"0"15,8 29 0-15,-8-29-1 0,0 0 1 0,6 26-1 16,-6-6 1-16,0-20 1 0,0 0-1 0,-6 29 2 15,-11 11-2-15,17-40 8 0,0 0-8 0,-20 44 8 0,11-10-8 16,9-34 12-16,0 0-12 0,-8 17 12 0,2-2-12 16,6-15 13-16,0 0-13 0,0 0 13 0,6 14-13 15,-6 1-605-15</inkml:trace>
  <inkml:trace contextRef="#ctx0" brushRef="#br0" timeOffset="-189943.37">11466 7586 628 0,'0'0'0'0,"0"0"0"0,0 0 0 15,0 0 7-15,0 0-7 0,0 11 7 0,0-11-7 16,0 0 6-16,0 0-6 0,12-17 7 0,8-20-7 16,-20 37 14-16,0 0-14 0,29-55 15 0,3-11-15 15,-32 66 21-15,0 0-21 0,37-64 22 0,4 4-22 0,-41 60 28 16,0 0-28-16,28-46 28 0,-4 17-28 15,-24 29 28-15,0 0-28 0,14-14 29 0,0 5-29 16,-14 9 27-16,0 0-27 0,12 0 28 0,-3 15-28 0,-9-15 34 16,0 0-34-16,11 43 35 0,-2 20-35 0,-9-63 40 15,0 0-40-15,3 75 40 0,-3 8-40 0,0-83 40 0,0 0-40 16,-3 69 41-16,11-25-41 0,-8-44 37 0,0 0-37 16,9 28 38-16,11-5-38 0,-20-23 32 0,0 0-32 15,18 15 33-15,13-1-33 0,-31-14 24 0,0 0-24 16,38 0 24-16,-1-14-24 0,-37 14 9 0,0 0-9 15,29-15 10-15,3 10-10 0,-6-4-939 0</inkml:trace>
  <inkml:trace contextRef="#ctx0" brushRef="#br0" timeOffset="-189443.19">12277 7128 751 0,'0'0'0'0,"0"0"0"0,0 0 0 0,0 0 8 0,0 0-8 16,-11 12 9-16,8 2-9 0,3-14 26 0,0 0-26 16,-9 23 26-16,-5 23-26 0,14-46 31 0,0 0-31 15,-12 58 32-15,9 11-32 0,3-69 47 0,0 0-47 16,0 63 47-16,3-23-47 0,-3-40 44 0,0 0-44 15,12 29 44-15,5-6-44 0,-17-23 37 0,0 0-37 16,35 20 37-16,28-5-37 0,-63-15 32 0,0 0-32 16,72 14 33-16,9 3-33 0,-81-17 28 0,0 0-28 0,69 23 29 15,-14 3-29-15,-55-26 22 0,0 0-22 0,37 18 22 16,-22-4-22-16,-15-14 19 0,0 0-19 0,9 20 20 16,-18 3-20-16,9-23 16 0,0 0-16 0,-23 29 16 15,-15 0-16-15,38-29 13 0,0 0-13 0,-52 20 14 16,3-14-14-16,49-6 15 0,0 0-15 0,-46-3 16 15,17-9-16-15,0 1-1016 0</inkml:trace>
  <inkml:trace contextRef="#ctx0" brushRef="#br0" timeOffset="-189276.18">12277 7117 1087 0,'0'0'0'0,"0"0"0"0,12-6 0 15,-12 6 25-15,0 0-25 0,20 0 26 0,0-9-26 16,-20 9 51-16,0 0-51 0,49-5 51 0,38-1-51 15,-87 6 42-15,0 0-42 0,92-3 43 0,-14-3-43 0,-78 6 24 16,0 0-24-16,72 6 24 0,-23 3-24 0,-49-9 10 16,0 0-10-16,49 14 10 0,-3 15-10 0,3-3-985 15</inkml:trace>
  <inkml:trace contextRef="#ctx0" brushRef="#br0" timeOffset="-188575.93">13391 6993 830 0,'0'0'0'15,"0"0"0"-15,-12 34 0 0,12-34 12 0,0 0-12 0,-14 35 13 16,-18 8-13-16,32-43 40 0,0 0-40 0,-38 63 41 16,-5 30-41-16,43-93 35 0,0 0-35 0,-43 97 36 15,17 19-36-15,26-116 39 0,0 0-39 0,-17 95 40 16,17-32-40-16,0-63 38 0,0 0-38 0,14 49 39 15,26-12-39-15,-40-37 36 0,0 0-36 0,50 18 36 16,10-18-36-16,-60 0 29 0,0 0-29 0,66-15 29 16,-11-8-29-16,-55 23 27 0,0 0-27 0,44-26 27 15,-18 3-27-15,-26 23 18 0,0 0-18 0,20-20 19 0,-9-3-19 16,-11 23 17-16,0 0-17 0,6-23 17 0,-15 3-17 16,9 20 16-16,0 0-16 0,-17-20 17 0,-12 11-17 15,29 9 14-15,0 0-14 0,-43-6 14 0,-6 3-14 16,49 3 10-16,0 0-10 0,-55-5 11 0,3-10-11 15,6 1-1065-15</inkml:trace>
  <inkml:trace contextRef="#ctx0" brushRef="#br0" timeOffset="-187774.94">14579 6319 740 0,'0'0'0'0,"0"0"0"0,0 0 0 0,0 0 28 16,0 0-28-16,-11 58 29 0,-7-6-29 0,18-52 38 0,0 0-38 15,-14 60 38-15,0-2-38 0,14-58 30 0,0 0-30 16,-6 52 30-16,6-24-30 0,0-28 32 0,0 0-32 16,6 23 33-16,8-11-33 0,-14-12 27 0,0 0-27 15,14 3 28-15,12-9-28 0,-26 6 24 0,0 0-24 16,35-14 24-16,11-18-24 0,-46 32 21 0,0 0-21 0,32-29 22 16,-6 3-22-16,-26 26 19 0,0 0-19 0,20-8 20 15,-5 8-20-15,-15 0 16 0,0 0-16 0,23 8 16 16,-9 12-16-16,-14-20 22 0,0 0-22 0,17 23 22 15,-2 0-22-15,-15-23 33 0,0 0-33 0,8 15 34 16,-8-15-34-16,0 0 37 0,0 0-37 0,21 14 38 16,-4-14-38-16,-17 0 42 0,0 0-42 0,26-8 43 15,11-27-43-15,-37 35 39 0,0 0-39 0,35-34 40 16,-12 13-40-16,-23 21 33 0,0 0-33 0,17-8 34 16,1 8-34-16,-18 0 27 0,0 0-27 0,14 3 27 0,1 17-27 15,-15-20 23-15,0 0-23 0,14 31 23 0,-11 13-23 16,-3-44 25-16,0 0-25 0,6 37 25 0,-1-17-25 15,-5-20 22-15,0 0-22 0,9 17 22 0,6-5-22 16,-15-12 22-16,0 0-22 0,34 3 23 0,27-9-23 16,-61 6 9-16,0 0-9 0,60-11 10 0,-16-4-10 0,-7 9-1358 15</inkml:trace>
  <inkml:trace contextRef="#ctx0" brushRef="#br0" timeOffset="-187507.92">15477 6400 1076 0,'0'0'0'15,"0"0"0"-15,-21 29 0 0,21-29 0 0,0 0 0 16,-23 31 0-16,-3 13 0 0,26-44-1 0,0 0 1 16,-20 51-1-16,12 7 1 0,8-58 4 0,0 0-4 15,0 60 5-15,8-14-5 0,-8-46 14 0,0 0-14 16,29 38 15-16,11-12-15 0,-40-26 20 0,0 0-20 16,47 11 21-16,4 1-21 0,-51-12 27 0,0 0-27 0,41-6 28 15,-4-8-28-15,-37 14 27 0,0 0-27 0,29-23 28 16,-6-12-28-16,-23 35 28 0,0 0-28 0,15-40 29 15,-9-12-29-15,-6 52 25 0,0 0-25 0,0-52 25 16,-6 15-25-16,6 37 19 0,0 0-19 0,-15-35 20 16,-14 18-20-16,29 17 16 0,0 0-16 0,-25-20 16 15,10 14-16-15,15 6 6 0,0 0-6 0,0 0 6 16,-14 3-6-16,-1 0-1030 0</inkml:trace>
  <inkml:trace contextRef="#ctx0" brushRef="#br0" timeOffset="-187273.35">16082 5692 942 0,'0'0'0'0,"0"0"0"0,6 11 0 0,-6-11 16 15,0 0-16-15,0 29 17 0,-11 17-17 0,11-46 40 16,0 0-40-16,-15 69 40 0,4 35-40 0,11-104 32 0,0 0-32 15,-18 109 33-15,16-14-33 0,2-95 18 0,0 0-18 16,2 81 18-16,4-6-18 0,-6-75 10 0,0 0-10 16,12 75 10-16,-1-6-10 0,4 8-822 0</inkml:trace>
  <inkml:trace contextRef="#ctx0" brushRef="#br0" timeOffset="-186970.77">14253 7186 886 0,'0'0'0'0,"0"0"0"0,29 0 0 15,-29 0 2-15,0 0-2 0,46-3 3 0,21-3-3 16,-67 6 3-16,0 0-3 0,109-11 4 0,47 8-4 16,-156 3 88-16,0 0-88 0,176-6 89 0,15 6-89 15,-191 0 97-15,0 0-97 0,184 0 97 0,4 0-97 0,-188 0 74 16,0 0-74-16,170-3 75 0,-34 6-75 0,-136-3 58 16,0 0-58-16,115 14 58 0,-23 7-58 0,-92-21 38 15,0 0-38-15,61 23 39 0,-44-9-39 0,0 0-1149 16</inkml:trace>
  <inkml:trace contextRef="#ctx0" brushRef="#br0" timeOffset="-186588.84">15153 7482 841 0,'0'0'0'0,"0"12"0"16,0 14 0-16,0-26-4 0,0 0 4 0,-2 34-3 0,-7 6 3 15,9-40-10-15,0 0 10 0,-9 49-10 0,-11 3 10 16,20-52 4-16,0 0-4 0,-20 66 5 0,5 9-5 15,15-75 26-15,0 0-26 0,-14 72 26 0,5-3-26 16,9-69 47-16,0 0-47 0,0 58 47 0,0-21-47 16,0-37 47-16,0 0-47 0,26 12 48 0,21-12-48 15,-47 0 38-15,0 0-38 0,69-12 39 0,29-11-39 16,-98 23 38-16,0 0-38 0,104-20 38 0,-3 0-38 16,-101 20 35-16,0 0-35 0,83-14 35 0,-19-1-35 0,-64 15 23 15,0 0-23-15,52-11 24 0,-12 14-24 0,3 2-941 16</inkml:trace>
  <inkml:trace contextRef="#ctx0" brushRef="#br0" timeOffset="-185655.78">18015 6639 763 0,'0'0'0'0,"0"0"0"0,18 34 0 16,-18-34 29-16,0 0-29 0,3 44 30 0,-3 30-30 15,0-74 72-15,0 0-72 0,-3 72 72 0,6 15-72 0,-3-87 69 16,0 0-69-16,5 103 69 0,-2 30-69 0,-3-133 41 15,0 0-41-15,6 147 42 0,8-15-42 0,-14-132 28 16,0 0-28-16,32 115 28 0,3-34-28 0,-35-81 20 0,0 0-20 16,43 60 20-16,6-20-20 0,-49-40 27 0,0 0-27 15,61 6 27-15,11-23-27 0,-72 17 29 0,0 0-29 16,63-46 29-16,9-29-29 0,-72 75 28 0,0 0-28 16,58-104 28-16,-6-34-28 0,-52 138 32 0,0 0-32 15,43-129 33-15,-5 19-33 0,-38 110 41 0,0 0-41 16,32-83 41-16,-15 25-41 0,-17 58 35 0,0 0-35 0,17-46 36 15,-2 17-36-15,-15 29 29 0,0 0-29 16,14-23 29-16,-5 9-29 0,-9 14 13 0,0 0-13 0,0 0 14 16,11-11-14-16,7 2-1256 0</inkml:trace>
  <inkml:trace contextRef="#ctx0" brushRef="#br0" timeOffset="-184187.76">19680 7062 774 0,'0'0'0'0,"0"0"0"0,0 0 0 0,0 0 4 0,0 0-4 16,0 0 4-16,0 0-4 0,0 0 11 0,0 0-11 15,43 17 11-15,12-23-11 0,-55 6 11 0,0 0-11 16,64-11 12-16,2 8-12 0,-66 3 1 0,0 0-1 15,52 0 2-15,-20-6-2 0,-9 3-563 0</inkml:trace>
  <inkml:trace contextRef="#ctx0" brushRef="#br0" timeOffset="-184003.99">19654 7390 651 0,'0'0'0'0,"0"0"0"15,32 3 0-15,-32-3 4 0,0 0-4 0,37 3 4 0,18 3-4 16,-55-6 0-16,0 0 0 0,69-6 0 0,21-6 0 16,-90 12-2-16,0 0 2 0,89-14-2 0,-2 2 2 15,-87 12 0-15,0 0 0 0,81-2 0 0,-9 4 0 16,6-2-432-16</inkml:trace>
  <inkml:trace contextRef="#ctx0" brushRef="#br0" timeOffset="-183254.51">21079 7220 180 0,'0'0'0'0,"0"0"0"16,0 0 0-16,0 0 0 0,0 0 0 0,3-11 0 16,9 2 0-16,-12 9 0 0,0 0 0 0,8-17 1 0,7-3-1 15,-15 20 0-15,0 0 0 0,14-20 1 0,1 2-1 16,-15 18 0-16,0 0 0 0,11-8 1 0,-11 8-1 16,0 0 0-16,0 0 0 0,9-12 0 0,-9 12 0 15,0 0 0-15,0 0 0 0,0 0 0 0,0 0 0 16,0 0 0-16,0 0 0 0,0 0 0 0,0 0 0 15,0 0 2-15,0 0-2 0,0 0 2 0,0 0-2 16,0 0 5-16,0 0-5 0,0 0 6 0,0 0-6 0,0 0 10 16,0 0-10-16,0 0 10 0,-12 15-10 0,12-15 14 15,0 0-14-15,0 0 15 0,-8 11-15 0,8-11 18 16,0 0-18-16,0 0 18 0,-6 26-18 0,6-26 16 0,0 0-16 16,0 20 16-16,0-5-16 0,0-15 20 0,0 0-20 15,-6 8 20-15,6-8-20 0,0 0 24 0,0 0-24 16,-8 15 24-16,8-15-24 0,0 0 30 0,0 0-30 15,20-15 30-15,11-14-30 0,-31 29 34 0,0 0-34 16,35-37 34-16,-3 0-34 0,-32 37 34 0,0 0-34 16,40-35 34-16,1 9-34 0,-41 26 46 0,0 0-46 15,28-26 46-15,-2 9-46 0,-26 17 44 0,0 0-44 16,12-9 45-16,-12 9-45 0,0 0 46 0,0 0-46 0,20 0 46 16,-8 15-46-16,-12-15 47 0,0 0-47 0,3 28 48 15,-3 33-48-15,0-61 38 0,0 0-38 0,-3 69 38 16,3 9-38-16,0-78 29 0,0 0-29 0,-6 75 30 15,3-15-30-15,3-60 27 0,0 0-27 0,3 52 27 16,6-21-27-16,-9-31 23 0,0 0-23 0,11 21 23 0,4-13-23 16,-15-8 18-16,0 0-18 0,17 0 18 0,6-6-18 15,-23 6 13-15,0 0-13 0,20-11 14 0,6-18-14 16,-3 6-889-16</inkml:trace>
  <inkml:trace contextRef="#ctx0" brushRef="#br0" timeOffset="-182886.64">21720 7050 740 0,'0'0'0'0,"0"0"0"0,0 12 0 0,0-12 1 16,0 0-1-16,0 0 2 0,-6 11-2 0,6-11 3 15,0 0-3-15,0 0 3 0,0 0-3 0,0 0 13 16,0 0-13-16,0 0 14 0,0 0-14 0,0 0 21 0,0 0-21 16,-11 9 21-16,5 6-21 0,6-15 28 0,0 0-28 15,0 0 29-15,0 0-29 0,0 0 32 0,0 0-32 16,-6 8 32-16,6-8-32 0,0 0 27 0,0 0-27 15,0 12 28-15,0-12-28 0,0 0 21 0,0 0-21 16,0 0 22-16,12 8-22 0,-12-8 19 0,0 0-19 16,11 3 19-16,4 3-19 0,-15-6 12 0,0 0-12 15,8 9 12-15,9 5-12 0,-17-14 10 0,0 0-10 0,24 20 10 16,-1-5-10-16,-23-15 9 0,0 0-9 0,28 23 10 16,16 5-10-16,-44-28 7 0,0 0-7 0,43 29 7 15,-5 9-7-15,-38-38 7 0,0 0-7 0,28 37 7 16,-10-5-7-16,-18-32 6 0,0 0-6 0,11 34 6 15,-2 4-6-15,-9-38 6 0,0 0-6 0,0 25 6 16,-9 1-6-16,9-26 5 0,0 0-5 0,-23 15 5 16,-23-1-5-16,46-14 3 0,0 0-3 0,-52 9 4 15,-3-9-4-15,55 0 0 0,0 0 0 0,-37-23 1 0,8-6-1 16,3-6-846-16</inkml:trace>
  <inkml:trace contextRef="#ctx0" brushRef="#br0" timeOffset="-182719.63">21754 7105 639 0,'0'0'0'0,"12"0"0"0,14 0 0 15,-26 0 6-15,0 0-6 0,52-3 6 0,20-2-6 0,-72 5 2 16,0 0-2-16,84-9 3 0,-4 0-3 0,-80 9-1 0,0 0 1 16,73-6-1-16,-21 6 1 0,-52 0-11 0,0 0 11 15,43 0-10-15,-3 6 10 0,-2-3-415 0</inkml:trace>
  <inkml:trace contextRef="#ctx0" brushRef="#br0" timeOffset="-182419.61">22386 6984 460 0,'0'0'0'15,"0"0"0"-15,-11 3 0 0,11-3 0 0,0 0 0 16,-12 12 0-16,1 5 0 0,11-17 0 0,0 0 0 0,-21 26 1 16,-7 11-1-16,28-37 22 0,0 0-22 0,-32 52 22 15,9 11-22-15,23-63 57 0,0 0-57 0,-15 72 57 16,13 3-57-16,2-75 79 0,0 0-79 0,5 66 80 15,13-14-80-15,-18-52 80 0,0 0-80 0,34 35 80 16,9-4-80-16,-43-31 64 0,0 0-64 0,58 18 64 16,11-18-64-16,-69 0 49 0,0 0-49 0,81-15 49 15,14-11-49-15,-95 26 34 0,0 0-34 0,90-43 35 16,-15-20-35-16,-75 63 27 0,0 0-27 0,46-63 28 0,-23-1-28 16,-23 64 25-16,0 0-25 0,-3-54 25 0,-20-4-25 15,23 58 24-15,0 0-24 0,-40-46 24 0,-15 8-24 16,55 38 21-16,0 0-21 0,-61-23 22 0,7 9-22 15,54 14 8-15,0 0-8 0,-38-6 9 0,15 12-9 16,23-6 4-16,0 0-4 0,-14 9 4 0,14-9-4 16,0 0-1031-16</inkml:trace>
  <inkml:trace contextRef="#ctx0" brushRef="#br0" timeOffset="-181719.53">23214 7258 841 0,'0'0'0'0,"0"0"0"0,0 0 0 15,0 0 14-15,0 0-14 0,-14 23 15 0,8 0-15 0,6-23 3 16,0 0-3-16,-9 29 3 0,1-6-3 0,8-23 41 16,0 0-41-16,-6 14 41 0,6 0-41 0,0-14 52 15,0 0-52-15,0 12 53 0,0-12-53 0,0 0 52 0,0 0-52 16,0 0 53-16,17-3-53 0,-17 3 47 0,0 0-47 15,26-17 47-15,6-9-47 0,-32 26 37 0,0 0-37 16,38-32 38-16,-7 9-38 0,-31 23 28 0,0 0-28 16,29-11 29-16,-6 11-29 0,-23 0 28 0,0 0-28 15,15 5 29-15,8 16-29 0,-23-21 29 0,0 0-29 16,14 17 30-16,-2 3-30 0,-12-20 27 0,0 0-27 16,8 11 28-16,4 1-28 0,-12-12 29 0,0 0-29 15,11 6 29-15,15-6-29 0,-26 0 27 0,0 0-27 0,35-6 28 16,8-8-28-16,-43 14 29 0,0 0-29 0,32-18 29 15,-12 13-29-15,-20 5 27 0,0 0-27 0,18 2 28 16,-1 13-28-16,-17-15 23 0,0 0-23 0,20 8 24 16,-11 4-24-16,-9-12 19 0,0 0-19 0,0 0 19 15,17 17-19-15,-17-17 15 0,0 0-15 0,14 6 16 16,1-6-16-16,-15 0 10 0,0 0-10 0,23-9 10 0,14-17-10 16,-37 26 6-16,0 0-6 0,38-17 6 0,-15 0-6 15,3 3-1395-15</inkml:trace>
  <inkml:trace contextRef="#ctx0" brushRef="#br0" timeOffset="-181468.35">24086 6863 1155 0,'0'0'0'0,"0"0"0"0,8 6 0 16,-8-6 7-16,0 0-7 0,0 0 7 0,9 17-7 0,-9-17 32 16,0 0-32-16,0 12 32 0,-9 8-32 0,9-20 44 15,0 0-44-15,-14 37 45 0,-9 10-45 0,23-47 36 0,0 0-36 16,-23 57 37-16,-3 4-37 0,26-61 31 0,0 0-31 15,-18 72 32-15,7-6-32 0,11-66 31 0,0 0-31 16,-9 60 32-16,21-22-32 0,-12-38 29 0,0 0-29 16,20 28 29-16,15 1-29 0,-35-29 22 0,0 0-22 15,49 15 22-15,8-4-22 0,-57-11 20 0,0 0-20 16,67 6 20-16,-1 0-20 0,-66-6 10 0,0 0-10 16,63 8 11-16,-13-2-11 0,-50-6 2 0,0 0-2 15,34 9 2-15,-5-9-2 0,-3 0-1206 0</inkml:trace>
  <inkml:trace contextRef="#ctx0" brushRef="#br0" timeOffset="-180784.8">19992 8942 583 0,'0'0'0'0,"0"0"0"0,37 8 0 0,-37-8 57 0,0 0-57 16,29 3 58-16,-6-3-58 0,-23 0 0 0,0 0 0 16,26 0 0-16,12 0 0 0,-4 0-464 0</inkml:trace>
  <inkml:trace contextRef="#ctx0" brushRef="#br0" timeOffset="-180601.79">20047 9103 662 0,'0'0'0'0,"0"0"0"16,0 14 0-16,0-14-6 0,0 0 6 0,0 15-6 16,0-15 6-16,0 0 2 0,0 0-2 0,0 0 3 15,28 2-3-15,-28-2 27 0,0 0-27 0,38 0 27 16,25 0-27-16,-63 0 41 0,0 0-41 0,72-2 41 16,18-7-41-16,-90 9 43 0,0 0-43 0,84-14 44 15,-24-1-44-15,4 1-599 0</inkml:trace>
  <inkml:trace contextRef="#ctx0" brushRef="#br0" timeOffset="-178816.51">21172 9014 483 0,'0'0'0'0,"0"0"0"0,0 0 0 15,0 0 4-15,0 0-4 0,0 0 5 0,40-52-5 16,-40 52 12-16,0 0-12 0,26-52 13 0,14-14-13 16,-40 66 10-16,0 0-10 0,41-69 10 0,5 14-10 15,-46 55 12-15,0 0-12 0,37-40 12 0,-13 11-12 16,-24 29 14-16,0 0-14 0,14-14 14 0,-2 8-14 0,-12 6 17 15,0 0-17-15,0 0 17 0,11 11-17 0,-11-11 26 16,0 0-26-16,6 41 27 0,-6 39-27 0,0-80 35 0,0 0-35 16,-9 95 36-16,-2 9-36 0,11-104 35 0,0 0-35 15,-12 83 36-15,6-25-36 0,6-58 32 0,0 0-32 16,0 37 32-16,3-5-32 0,-3-32 34 0,0 0-34 16,12 23 35-16,-1-6-35 0,-11-17 28 0,0 0-28 15,21 9 28-15,2-6-28 0,-23-3 21 0,0 0-21 16,20-9 22-16,3-8-22 0,-23 17 15 0,0 0-15 15,23-20 16-15,0-3-16 0,-3-6-751 0</inkml:trace>
  <inkml:trace contextRef="#ctx0" brushRef="#br0" timeOffset="-178532.31">21766 8657 572 0,'0'0'0'0,"0"0"0"0,0 0 0 16,0 0 2-16,0 0-2 0,12 8 2 0,-1-5-2 16,-11-3 0-16,0 0 0 0,23 3 1 0,18 6-1 15,-41-9 0-15,0 0 0 0,46 8 1 0,14 7-1 16,-60-15 4-16,0 0-4 0,52 29 5 0,-8 8-5 16,-44-37 7-16,0 0-7 0,34 46 7 0,-19 6-7 15,-15-52 17-15,0 0-17 0,0 52 18 0,-15-3-18 16,15-49 24-16,0 0-24 0,-26 46 25 0,0-9-25 0,26-37 25 15,0 0-25-15,-34 29 26 0,8-6-26 0,26-23 23 16,0 0-23-16,-26 14 24 0,-9-14-24 0,35 0 9 16,0 0-9-16,-32-6 10 0,3-19-10 0,3-1-542 15</inkml:trace>
  <inkml:trace contextRef="#ctx0" brushRef="#br0" timeOffset="-178331.29">21766 8542 628 0,'0'0'0'16,"0"0"0"-16,32-6 0 0,-32 6 8 0,0 0-8 16,37-9 8-16,18-2-8 0,-55 11 20 0,0 0-20 15,69-12 21-15,9 6-21 0,-78 6 2 0,0 0-2 0,75 0 3 16,3 3-3-16,-78-3 8 0,0 0-8 0,66 9 9 16,-11-3-9-16,-55-6 1 0,0 0-1 0,46 8 2 15,-5 7-2-15,-41-15 0 0,0 0 0 0,37 17 0 16,-8 3 0-16,-3 3-473 0</inkml:trace>
  <inkml:trace contextRef="#ctx0" brushRef="#br0" timeOffset="-177998.29">22510 8533 527 0,'0'0'0'0,"0"0"0"0,0 0 0 16,0 0-1-16,0 0 1 0,-14 14-1 0,-3 1 1 15,17-15-3-15,0 0 3 0,-21 23-3 0,-2 20 3 16,23-43 2-16,0 0-2 0,-23 52 2 0,6 28-2 15,17-80 21-15,0 0-21 0,-14 87 21 0,2 5-21 0,12-92 44 16,0 0-44-16,-3 75 44 0,18-29-44 16,-15-46 52-16,0 0-52 0,25 37 53 0,25-2-53 0,-50-35 45 15,0 0-45-15,60 26 46 0,24-15-46 0,-84-11 36 0,0 0-36 16,92 3 37-16,-2-3-37 0,-90 0 28 16,0 0-28-16,72-9 29 0,-26-5-29 0,-46 14 23 0,0 0-23 15,32-26 24-15,-12-9-24 0,-20 35 20 0,0 0-20 16,6-46 21-16,-12-17-21 0,6 63 21 0,0 0-21 15,-20-69 21-15,-21-9-21 0,41 78 21 0,0 0-21 16,-49-63 22-16,-11 11-22 0,60 52 18 0,0 0-18 16,-58-43 18-16,0 20-18 0,58 23 15 0,0 0-15 15,-43-14 16-15,23 5-16 0,20 9 6 0,0 0-6 0,0 0 6 16,0 0-6-16,0 0-864 0</inkml:trace>
  <inkml:trace contextRef="#ctx0" brushRef="#br0" timeOffset="-177748.25">23269 9022 774 0,'0'0'0'0,"0"0"0"0,0 20 0 0,0-20 11 16,0 0-11-16,6 15 11 0,-6-15-11 0,0 0 1 15,0 0-1-15,11 8 2 0,24-19-2 0,-35 11-10 16,0 0 10-16,26-12-10 0,3-8 10 0,0 3-525 16</inkml:trace>
  <inkml:trace contextRef="#ctx0" brushRef="#br0" timeOffset="-177377.36">23627 9088 595 0,'0'0'0'0,"0"0"0"15,0 23 0-15,0-23 0 0,0 0 0 0,0 21 0 16,0-13 0-16,0-8 0 0,0 0 0 0,0 0 0 15,0 0 0-15,0 0 17 0,0 0-17 0,9-8 17 16,14-30-17-16,-23 38 38 0,0 0-38 0,26-49 38 16,0-17-38-16,-26 66 52 0,0 0-52 0,26-69 53 15,-3-9-53-15,-23 78 44 0,0 0-44 0,20-54 45 0,-12 31-45 16,-8 23 36-16,0 0-36 0,3-21 37 0,-3 21-37 16,0 0 28-16,0 0-28 0,0 0 28 0,6 49-28 15,-6-49 25-15,0 0-25 0,-3 61 26 0,0 19-26 16,3-80 20-16,0 0-20 0,-3 84 20 0,-2-12-20 15,5-72 18-15,0 0-18 0,-3 60 19 0,-3-28-19 16,6-32 21-16,0 0-21 0,6 29 22 0,2-1-22 0,-8-28 22 16,0 0-22-16,9 21 23 0,6-10-23 0,-15-11 21 15,0 0-21-15,23 3 21 0,0-6-21 0,-23 3 17 16,0 0-17-16,37-11 18 0,9-10-18 0,3 1-931 16</inkml:trace>
  <inkml:trace contextRef="#ctx0" brushRef="#br0" timeOffset="-177064.63">24068 8726 897 0,'0'0'0'16,"0"0"0"-16,-17 31 0 0,17-31 7 0,0 0-7 15,-20 41 7-15,-3 22-7 0,23-63 15 0,0 0-15 0,-15 72 15 16,4 9-15-16,11-81 24 0,0 0-24 0,-3 66 24 16,3-14-24-16,0-52 21 0,0 0-21 0,11 37 21 15,12 0-21-15,-23-37 19 0,0 0-19 0,44 21 19 16,16-7-19-16,-60-14 16 0,0 0-16 0,78 17 16 15,3-14-16-15,-81-3 14 0,0 0-14 0,66-3 14 16,-25-14-14-16,-41 17 14 0,0 0-14 0,34-20 14 16,-2-3-14-16,-32 23 16 0,0 0-16 0,20-29 16 15,-11-8-16-15,-9 37 18 0,0 0-18 0,0-46 19 0,-9 11-19 16,9 35 20-16,0 0-20 0,-23-37 21 0,-11-7-21 16,34 44 19-16,0 0-19 0,-38-37 20 0,6 17-20 15,32 20 19-15,0 0-19 0,-28-12 19 0,16 7-19 16,12 5 14-16,0 0-14 0,0 0 14 0,-14-9-14 15,-1 0-969-15</inkml:trace>
  <inkml:trace contextRef="#ctx0" brushRef="#br0" timeOffset="-176863.59">24449 8542 807 0,'0'0'0'16,"0"0"0"-16,0 0 0 0,0 0 0 0,0 0 0 16,12 11 0-16,-12-11 0 0,0 0 0 0,0 0 0 15,0 0 0-15,11 0 0 0,-11 0 6 0,0 0-6 0,20 0 6 16,3-6-6-16,-23 6 10 0,0 0-10 0,24 0 10 16,4 0-10-16,4 0-570 0</inkml:trace>
  <inkml:trace contextRef="#ctx0" brushRef="#br0" timeOffset="-176445.94">24608 8245 695 0,'0'0'0'0,"0"0"0"0,-6 23 0 16,6-23 17-16,0 0-17 0,-3 14 17 0,3-14-17 15,0 0 34-15,0 0-34 0,0 0 35 0,0 0-35 16,0 0 18-16,0 0-18 0,20 0 19 0,21 0-19 0,-41 0 16 16,0 0-16-16,46 6 17 0,12-3-17 15,-58-3 13-15,0 0-13 0,52 6 13 0,-9-3-13 16,-43-3 9-16,0 0-9 0,29 17 10 0,-1 9-10 0,-28-26 9 16,0 0-9-16,18 26 9 0,-10-12-9 0,-8-14 10 0,0 0-10 15,0 12 10-15,0-12-10 0,0 0 11 16,0 0-11-16,-5 17 12 0,5-17-12 0,0 0 9 0,0 0-9 15,0 0 10-15,26 9-10 0,-26-9 7 0,0 0-7 16,29 0 8-16,14 3-8 0,-43-3 10 0,0 0-10 16,37 5 10-16,-14 4-10 0,-23-9 11 0,0 0-11 15,21 11 12-15,-10 1-12 0,-11-12 17 0,0 0-17 16,3 14 17-16,-6 6-17 0,3-20 17 0,0 0-17 16,-23 21 18-16,-23 2-18 0,46-23 17 0,0 0-17 15,-46 17 18-15,8-6-18 0,38-11 21 0,0 0-21 0,-20 9 22 16,3-9-22-16,17 0 20 0,0 0-20 0,0 0 21 15,0 0-21-15,0 0-870 0</inkml:trace>
  <inkml:trace contextRef="#ctx0" brushRef="#br0" timeOffset="-176044.91">25586 8510 830 0,'0'0'0'0,"0"0"0"0,0 0 0 0,0 0 11 15,0 0-11-15,-12 8 11 0,12-8-11 0,0 0 34 0,0 0-34 16,0 0 35-16,0 0-35 0,0 0 37 0,0 0-37 15,-26 29 38-15,3 3-38 0,23-32 27 0,0 0-27 16,-31 58 27-16,5 13-27 0,26-71 20 0,0 0-20 16,-21 87 20-16,1 16-20 0,20-103 22 0,0 0-22 15,-17 93 23-15,2-30-23 0,15-63 33 0,0 0-33 16,-5 49 33-16,13-12-33 0,-8-37 31 0,0 0-31 16,23 32 31-16,21-9-31 0,-44-23 26 0,0 0-26 0,60 14 27 15,18-2-27-15,-78-12 23 0,0 0-23 0,84 3 24 16,-6 0-24-16,-78-3 18 0,0 0-18 0,69 0 18 15,-8-6-18-15,-61 6 11 0,0 0-11 0,57 0 12 16,-2 0-12-16,-6 0-1007 0</inkml:trace>
  <inkml:trace contextRef="#ctx1" brushRef="#br0" timeOffset="-192141.1">12171 11289 0,'0'0'0</inkml:trace>
  <inkml:trace contextRef="#ctx0" brushRef="#br0" timeOffset="-172857.02">1230 10082 573 0,'0'0'0'0,"0"0"45"0,0 0-45 16,6 63 46-16,3 12-46 0,-9-75 64 0,0 0-64 15,8 83 65-15,-2 1-65 0,-6-84 45 0,0 0-45 16,3 66 45-16,-6-26-45 0,3-40 45 0,0 0-45 15,0 35 46-15,-6-1-46 0,6-34 36 0,0 0-36 16,0 29 37-16,0-12-37 0,0-17 31 0,0 0-31 16,0 0 32-16,0 12-32 0,0-12 25 0,0 0-25 0,0 0 26 15,0-23-26-15,0 23 27 0,0 0-27 0,6-49 27 16,3-32-27-16,-9 81 23 0,0 0-23 0,23-98 24 16,14-5-24-16,-37 103 21 0,0 0-21 0,44-98 21 15,5 23-21-15,-49 75 19 0,0 0-19 0,60-49 20 16,1 26-20-16,-61 23 16 0,0 0-16 0,49 0 16 15,0 14-16-15,-49-14 13 0,0 0-13 0,35 32 14 0,-1 17-14 16,-34-49 12-16,0 0-12 0,26 63 12 16,-6 15-12-16,-20-78 14 0,0 0-14 0,15 75 15 0,-10-17-15 15,-5-58 15-15,0 0-15 0,18 46 15 0,-12-15-15 16,-6-31 11-16,0 0-11 0,20 20 12 0,-6 1-12 16,-14-21 6-16,0 0-6 0,29 8 7 0,11-14-7 15,-2 1-1081-15</inkml:trace>
  <inkml:trace contextRef="#ctx0" brushRef="#br0" timeOffset="-171275.91">2309 9635 561 0,'0'0'0'0,"0"0"0"15,0 0 0-15,0 0 6 0,0 0-6 0,-20 32 7 16,20-32-7-16,0 0 23 0,0 0-23 0,0 0 23 16,-14 20-23-16,14-20 33 0,0 0-33 0,-23 26 34 0,2 14-34 15,21-40 29-15,0 0-29 0,-23 46 29 0,6 15-29 16,17-61 25-16,0 0-25 0,-20 72 25 0,2 17-25 16,18-89 29-16,0 0-29 0,-11 109 29 0,11 21-29 15,0-130 27-15,0 0-27 0,11 127 28 0,13-27-28 16,-24-100 26-16,0 0-26 0,40 75 27 0,18-17-27 15,-58-58 25-15,0 0-25 0,63 40 26 0,-2-11-26 16,-61-29 22-16,0 0-22 0,60 20 23 0,-5-17-23 16,-55-3 12-16,0 0-12 0,52 0 13 0,11 3-13 0,-2-3-752 15</inkml:trace>
  <inkml:trace contextRef="#ctx0" brushRef="#br0" timeOffset="-166403.22">3250 9716 371 0,'0'0'0'0,"0"0"0"0,29-12 0 0,-29 12 11 0,0 0-11 15,17-8 11-15,-8-1-11 0,-9 9 48 0,0 0-48 16,5-14 48-16,-5-1-48 0,0 15 69 0,0 0-69 15,-5-8 70-15,5 8-70 0,0 0 68 0,0 0-68 16,-18 0 69-16,-19 23-69 0,37-23 38 0,0 0-38 16,-46 37 38-16,-18 15-38 0,64-52 29 0,0 0-29 0,-69 60 30 15,0 15-30-15,69-75 31 0,0 0-31 0,-78 78 32 16,17 20-32-16,61-98 28 0,0 0-28 0,-43 98 28 16,20 11-28-16,23-109 24 0,0 0-24 0,0 95 25 15,17-17-25-15,-17-78 24 0,0 0-24 0,46 55 24 16,18-18-24-16,-64-37 21 0,0 0-21 0,78 23 22 15,8-20-22-15,-86-3 17 0,0 0-17 0,90-3 17 16,-18-6-17-16,-72 9 9 0,0 0-9 0,66-11 10 16,-11-6-10-16,-55 17 4 0,0 0-4 0,61-23 5 0,-1-3-5 15,1 3-856-15</inkml:trace>
  <inkml:trace contextRef="#ctx0" brushRef="#br0" timeOffset="-165870.21">3683 10548 673 0,'0'0'0'0,"0"0"0"16,-6 23 0-16,6-23 11 0,0 0-11 0,0 14 11 15,0-14-11-15,0 0 28 0,0 0-28 0,0 0 28 16,-6 12-28-16,6-12 29 0,0 0-29 0,0 0 29 16,12-6-29-16,-12 6 25 0,0 0-25 0,23-9 26 0,8-19-26 15,-31 28 19-15,0 0-19 0,41-38 20 0,-4 4-20 16,-37 34 17-16,0 0-17 0,23-23 18 0,-8 14-18 16,-15 9 15-16,0 0-15 0,0 0 15 0,17 3-15 15,-17-3 13-15,0 0-13 0,14 14 13 0,1 6-13 16,-15-20 13-16,0 0-13 0,9 29 14 0,-4-3-14 15,-5-26 12-15,0 0-12 0,3 35 12 0,-3-4-12 16,0-31 12-16,0 0-12 0,0 29 13 0,6-15-13 16,-6-14 11-16,0 0-11 0,0 0 12 0,14 15-12 0,-14-15 11 15,0 0-11-15,9 3 11 0,5-3-11 0,-14 0 8 16,0 0-8-16,9-6 9 0,8-6-9 0,4 4-786 0</inkml:trace>
  <inkml:trace contextRef="#ctx0" brushRef="#br0" timeOffset="-165552.15">4049 10355 639 0,'0'0'0'16,"0"0"0"-16,17 9 0 0,-17-9 0 0,0 0 0 16,0 0 0-16,9 5 0 0,-9-5 0 0,0 0 0 15,0 0 0-15,0 0 0 0,0 0 1 0,0 0-1 0,0 0 1 16,17 0-1-16,-17 0 2 0,0 0-2 0,15 6 3 16,-7 3-3-16,-8-9 5 0,0 0-5 0,15 3 5 15,14 8-5-15,-29-11 9 0,0 0-9 0,26 15 9 16,-3-4-9-16,-23-11 10 0,0 0-10 0,20 14 10 15,-6 7-10-15,-14-21 10 0,0 0-10 0,9 20 10 16,-3 3-10-16,-6-23 11 0,0 0-11 0,0 26 12 16,-12 14-12-16,12-40 12 0,0 0-12 0,-11 32 13 15,5-4-13-15,6-28 19 0,0 0-19 0,0 18 20 16,3-4-20-16,-3-14 26 0,0 0-26 0,11 12 27 0,4-1-27 16,-15-11 27-16,0 0-27 0,26 12 27 0,11-9-27 15,-37-3 21-15,0 0-21 0,35 0 22 0,14-3-22 16,-49 3 16-16,0 0-16 0,37 0 16 0,1 0-16 15,-38 0 3-15,0 0-3 0,23-6 4 0,3 3-4 16,-3 0-683-16</inkml:trace>
  <inkml:trace contextRef="#ctx0" brushRef="#br0" timeOffset="-165252.12">4834 9727 583 0,'0'0'0'16,"0"0"0"-16,0 21 0 0,0-21 2 0,0 0-2 0,-3 23 2 16,-3 11-2-16,6-34 0 0,0 0 0 0,-6 40 0 15,3 18 0-15,3-58 12 0,0 0-12 0,-8 72 13 16,2 26-13-16,6-98 25 0,0 0-25 0,-9 106 25 15,3 15-25-15,6-121 39 0,0 0-39 0,-2 113 40 16,4-30-40-16,-2-83 44 0,0 0-44 0,0 63 44 16,0-31-44-16,0-32 40 0,0 0-40 0,0 17 40 0,0-17-40 15,0 0 28-15,0 0-28 0,21-3 28 0,19-25-28 16,-2-1-664-16</inkml:trace>
  <inkml:trace contextRef="#ctx0" brushRef="#br0" timeOffset="-165048.1">5131 9704 807 0,'0'0'0'0,"0"15"0"0,8 22 0 0,-8-37-2 16,0 0 2-16,0 72-1 0,0 23 1 0,0-95 2 16,0 0-2-16,-5 118 2 0,2 9-2 0,3-127 10 0,0 0-10 15,-9 118 11-15,9-20-11 0,0-98 19 0,0 0-19 16,0 80 19-16,9-36-19 0,-9-44 21 0,0 0-21 15,8 31 21-15,-2-16-21 0,-6-15 16 0,0 0-16 16,0 0 17-16,0 0-17 0,0 0-647 0</inkml:trace>
  <inkml:trace contextRef="#ctx0" brushRef="#br0" timeOffset="-164916.1">4923 10228 695 0,'0'0'0'0,"0"0"0"15,0 0 0-15,0 0 5 0,0 0-5 0,0 0 5 16,9-11-5-16,-9 11 4 0,0 0-4 0,23-3 4 15,26-6-4-15,-49 9 0 0,0 0 0 0,60-5 1 16,7 10-1-16,-67-5-1 0,0 0 1 0,63 9 0 16,-11 14 0-16,0 0-475 0</inkml:trace>
  <inkml:trace contextRef="#ctx0" brushRef="#br0" timeOffset="-164481.06">5390 10390 561 0,'0'0'0'0,"0"0"0"0,9 23 0 16,-9-23 0-16,0 0 0 0,6 8 1 0,-6-8-1 15,0 0-1-15,0 0 1 0,0 0 0 0,0 0 0 0,0 0 5 16,0 0-5-16,0 0 5 0,0 0-5 0,0 0 15 16,0 0-15-16,0 15 15 0,0-15-15 0,0 0 20 15,0 0-20-15,0 0 21 0,0 0-21 0,0 0 25 16,0 0-25-16,9 2 25 0,-9-2-25 0,0 0 25 0,0 0-25 15,0 0 25-15,0 0-25 0,0 0 20 0,0 0-20 16,14 3 20-16,-14-3-20 0,0 0 18 0,0 0-18 16,3 12 19-16,-3-12-19 0,0 0 15 0,0 0-15 15,6 11 16-15,-12 1-16 0,6-12 11 0,0 0-11 16,-3 14 12-16,-6 4-12 0,9-18 8 0,0 0-8 16,-5 17 9-16,5-9-9 0,0-8 7 0,0 0-7 0,0 0 7 15,0 0-7-15,0 0 5 0,0 0-5 0,-6 15 6 16,6-15-6-16,0 0 4 0,0 0-4 0,6 20 4 15,11-9-4-15,-17-11 3 0,0 0-3 0,23 12 4 16,0-6-4-16,-23-6 3 0,0 0-3 0,20 8 3 16,0 7-3-16,-20-15 3 0,0 0-3 0,26 11 4 15,-8 1-4-15,-18-12 5 0,0 0-5 0,5 6 5 16,-5-6-5-16,0 0 7 0,0 0-7 0,24 8 7 16,-10-8-7-16,-14 0 6 0,0 0-6 0,17 3 7 0,1-3-7 15,2 0-675-15</inkml:trace>
  <inkml:trace contextRef="#ctx0" brushRef="#br0" timeOffset="-163799.74">5760 10436 561 0,'0'0'0'0,"0"0"0"0,0 0 0 0,0 0 0 16,0 0 0-16,0 0 0 0,0 0 0 0,0 0 0 15,0 0 0-15,0 0 0 0,8 0 0 0,-8 0 2 16,0 0-2-16,15 0 3 0,8 0-3 0,-23 0 4 0,0 0-4 15,29-6 5-15,-3 6-5 0,-26 0 9 0,0 0-9 16,23 6 9-16,-3 2-9 0,-20-8 11 0,0 0-11 16,9 15 12-16,-4 2-12 0,-5-17 11 0,0 0-11 15,0 26 12-15,-8 11-12 0,8-37 11 0,0 0-11 16,-15 32 11-16,10 2-11 0,5-34 16 0,0 0-16 16,-6 23 16-16,12-5-16 0,-6-18 18 0,0 0-18 15,5 14 19-15,4 6-19 0,-9-20 18 0,0 0-18 16,17 15 18-16,6-10-18 0,-23-5 14 0,0 0-14 0,35 9 14 15,5-9-14-15,-40 0 9 0,0 0-9 0,44-6 9 16,-18 6-9-16,5 0-549 0</inkml:trace>
  <inkml:trace contextRef="#ctx0" brushRef="#br0" timeOffset="-163381.89">6386 9843 763 0,'0'0'0'0,"0"0"0"0,-20 23 0 0,20-23 0 15,0 0 0-15,-23 17 0 0,5 3 0 0,18-20-1 16,0 0 1-16,-26 32 0 0,-3 34 0 0,29-66 7 15,0 0-7-15,-31 89 7 0,19 26-7 0,12-115 24 0,0 0-24 16,-9 115 25-16,9-11-25 0,0-104 35 0,0 0-35 16,6 78 35-16,9-26-35 0,-15-52 38 0,0 0-38 15,34 37 39-15,18-17-39 0,-52-20 28 0,0 0-28 16,61 9 29-16,22-24-29 0,-83 15 23 0,0 0-23 16,75-23 24-16,3-11-24 0,-78 34 18 0,0 0-18 15,61-46 18-15,-21-20-18 0,-40 66 15 0,0 0-15 16,15-84 15-16,-24-11-15 0,9 95 11 0,0 0-11 15,-29-92 11-15,-28 14-11 0,57 78 8 0,0 0-8 0,-58-66 9 16,-3 14-9-16,61 52 6 0,0 0-6 0,-52-34 7 16,26 16-7-16,26 18 4 0,0 0-4 0,-20-8 4 15,12 8-4-15,8 0 1 0,0 0-1 0,-9 17 2 16,12 18-2-16,3 2-844 0</inkml:trace>
  <inkml:trace contextRef="#ctx0" brushRef="#br0" timeOffset="-162933.86">6960 10643 662 0,'0'0'0'0,"0"0"0"0,-6 8 0 0,6-8 18 0,0 0-18 16,0 0 18-16,-6 12-18 0,6-12 19 0,0 0-19 16,0 0 19-16,0 0-19 0,0 0 31 0,0 0-31 15,12-14 32-15,-1-1-32 0,-11 15 38 0,0 0-38 16,18-26 38-16,-1-11-38 0,-17 37 32 0,0 0-32 0,23-38 32 15,-8 7-32-15,-15 31 33 0,0 0-33 0,14-23 33 16,3 11-33-16,-17 12 25 0,0 0-25 0,0 0 25 16,15-14-25-16,-15 14 19 0,0 0-19 0,0 0 19 15,8 23-19-15,-8-23 17 0,0 0-17 0,9 26 18 16,-3 20-18-16,-6-46 16 0,0 0-16 0,3 43 17 16,0-14-17-16,-3-29 16 0,0 0-16 0,0 23 16 15,8 0-16-15,-8-23 14 0,0 0-14 0,9 20 14 16,-6 3-14-16,-3-23 13 0,0 0-13 0,11 6 13 0,15-6-13 15,-26 0 11-15,0 0-11 0,35-6 11 0,-12-5-11 16,3 2-892-16</inkml:trace>
  <inkml:trace contextRef="#ctx0" brushRef="#br0" timeOffset="-162566.83">7372 10559 897 0,'0'0'0'0,"0"0"0"0,0 0 0 0,0 0 0 16,0 0 0-16,15 12 0 0,-15-12 0 0,0 0 0 0,0 0 0 16,0 0 0-16,0 0 0 0,0 0 5 0,0 0-5 15,0 0 5-15,17-3-5 0,-17 3 11 0,0 0-11 16,15-6 12-16,2-2-12 0,-17 8 19 0,0 0-19 16,23-9 19-16,0-5-19 0,-23 14 16 0,0 0-16 15,20-15 17-15,1 1-17 0,-21 14 17 0,0 0-17 16,17-12 17-16,-17 12-17 0,0 0 12 0,0 0-12 0,11-3 13 15,-11 3-13-15,0 0 11 0,0 0-11 0,12 9 11 16,-3 3-11-16,-9-12 10 0,0 0-10 0,0 20 10 16,11 11-10-16,-11-31 11 0,0 0-11 0,12 32 11 15,-4 0-11-15,-8-32 12 0,0 0-12 0,6 20 12 16,-6-6-12-16,0-14 13 0,0 0-13 0,0 15 13 16,0 2-13-16,0-17 10 0,0 0-10 0,9 20 11 15,-9-14-11-15,0-6 8 0,0 0-8 0,0 0 9 16,8 20-9-16,-8-20 2 0,0 0-2 0,0 0 2 0,15 11-2 15,2-5-852-15</inkml:trace>
  <inkml:trace contextRef="#ctx0" brushRef="#br0" timeOffset="-162198.8">7854 9431 606 0,'0'0'0'16,"18"20"0"-16,13 32 0 0,-31-52-14 0,0 0 14 0,44 69-13 16,2 20 13-16,-46-89-11 0,0 0 11 0,40 101-10 15,1-6 10-15,-41-95-1 0,0 0 1 0,34 98-1 16,-8 14 1-16,-26-112 4 0,0 0-4 0,20 124 4 16,-5-3-4-16,-15-121 28 0,0 0-28 0,8 109 29 15,-2-40-29-15,-6-69 39 0,0 0-39 0,0 55 39 16,9-15-39-16,-9-40 37 0,0 0-37 0,3 29 37 0,2-12-37 15,-5 1-520-15</inkml:trace>
  <inkml:trace contextRef="#ctx0" brushRef="#br0" timeOffset="-161998.78">8466 10251 1009 0,'0'0'0'0,"0"0"0"0,32 9 0 0,-32-9 1 0,0 0-1 16,23 6 1-16,-6-6-1 0,-17 0 1 0,0 0-1 15,20 0 1-15,3 5-1 0,-23-5-8 0,0 0 8 16,23 9-8-16,-5 6 8 0,-4-4-688 0</inkml:trace>
  <inkml:trace contextRef="#ctx0" brushRef="#br0" timeOffset="-161864.78">8466 10548 662 0,'0'0'0'0,"0"0"0"0,9 20 0 0,-9-20 5 0,0 0-5 0,2 17 5 16,-2-17-5-16,0 0 12 0,0 0-12 0,21 6 13 15,10-6-13-15,-31 0 9 0,0 0-9 0,38-12 9 16,25 1-9-16,-63 11 6 0,0 0-6 0,61-14 6 16,-18-12-6-16,3 3-486 0</inkml:trace>
  <inkml:trace contextRef="#ctx0" brushRef="#br0" timeOffset="-151388.74">9848 9716 774 0,'0'0'0'0,"0"0"0"0,0 0 0 0,0 0 22 0,0 0-22 16,-26-6 23-16,26 6-23 0,0 0 60 0,0 0-60 16,-23 0 61-16,-6 15-61 0,29-15 63 0,0 0-63 15,-35 28 63-15,-8 16-63 0,43-44 42 0,0 0-42 16,-46 54 42-16,8 4-42 0,38-58 31 0,0 0-31 15,-31 75 31-15,10 14-31 0,21-89 30 0,0 0-30 0,6 103 30 16,23 7-30-16,-29-110 25 0,0 0-25 0,49 98 25 16,23-26-25-16,-72-72 22 0,0 0-22 0,81 46 22 15,-3-23-22-15,-78-23 19 0,0 0-19 0,75 3 20 16,3-15-20-16,-78 12 16 0,0 0-16 0,75-37 17 16,-6-12-17-16,-69 49 18 0,0 0-18 0,52-69 18 0,-23-21-18 15,-29 90 17-15,0 0-17 0,0-89 17 0,-6 9-17 16,6 80 17-16,0 0-17 0,-32-75 17 0,-20 6-17 15,52 69 16-15,0 0-16 0,-54-55 17 0,7 12-17 16,47 43 14-16,0 0-14 0,-43-29 15 0,17 18-15 16,26 11 8-16,0 0-8 0,-14-3 8 0,-1 6-8 15,15-3 1-15,0 0-1 0,-5 11 1 0,16 15-1 16,-2-3-1157-16</inkml:trace>
  <inkml:trace contextRef="#ctx0" brushRef="#br0" timeOffset="-151138.72">10563 10369 875 0,'0'0'0'16,"0"15"0"-16,-8 22 0 0,8-37 12 0,0 0-12 0,-3 46 13 15,0-11-13-15,3-35 26 0,0 0-26 0,3 31 27 16,0 4-27-16,-3-35 26 0,0 0-26 0,8 23 27 16,-8-14-27-16,0-9 13 0,0 0-13 0,0 0 14 15,18-9-14-15,-7 9-715 0</inkml:trace>
  <inkml:trace contextRef="#ctx0" brushRef="#br0" timeOffset="-150721.68">10765 10320 863 0,'0'0'0'0,"0"0"0"0,0 0 0 0,0 0 0 0,0 0 0 15,21-2 0-15,-13-13 0 0,-8 15 0 0,0 0 0 16,23-34 1-16,21-30-1 0,-44 64 3 0,0 0-3 16,54-75 4-16,7 1-4 0,-61 74 10 0,0 0-10 15,55-67 11-15,-6 13-11 0,-49 54 15 0,0 0-15 16,37-29 16-16,-14 9-16 0,-23 20 19 0,0 0-19 15,15-6 20-15,-15 6-20 0,0 0 41 0,0 0-41 0,8 23 42 16,-16 14-42-16,8-37 60 0,0 0-60 0,-9 58 61 16,-11 17-61-16,20-75 60 0,0 0-60 0,-12 80 61 15,1 10-61-15,11-90 52 0,0 0-52 0,-3 75 53 16,6-24-53-16,-3-51 40 0,0 0-40 0,11 29 40 16,7-6-40-16,-18-23 30 0,0 0-30 0,29 0 31 15,2-17-31-15,7 0-1090 0</inkml:trace>
  <inkml:trace contextRef="#ctx0" brushRef="#br0" timeOffset="-150437.65">11429 9820 953 0,'0'0'0'0,"0"0"0"0,3 25 0 16,-3-25 15-16,0 0-15 0,6 23 15 0,-1-5-15 15,-5-18 32-15,0 0-32 0,3 17 32 0,6 3-32 16,-9-20 33-16,0 0-33 0,11 23 34 0,7-6-34 0,-18-17 25 15,0 0-25-15,26 15 26 0,23 5-26 0,-49-20 21 16,0 0-21-16,60 23 22 0,-5-9-22 0,-55-14 21 16,0 0-21-16,52 15 22 0,-6 8-22 0,-46-23 20 0,0 0-20 15,41 29 20-15,-18-6-20 0,-23-23 21 0,0 0-21 16,8 37 21-16,-11 15-21 0,3-52 32 0,0 0-32 16,-14 60 32-16,-15-2-32 0,29-58 33 0,0 0-33 15,-46 52 33-15,-15-12-33 0,61-40 30 0,0 0-30 16,-54 32 31-16,13-21-31 0,41-11 10 0,0 0-10 15,-29-11 10-15,-2-24-10 0,-4 1-1098 0</inkml:trace>
  <inkml:trace contextRef="#ctx0" brushRef="#br0" timeOffset="-150254.65">11466 9797 1031 0,'0'0'0'0,"0"0"0"16,32 11 0-16,-32-11 16 0,0 0-16 0,41 9 16 0,25-6-16 15,-66-3 24-15,0 0-24 0,72-3 25 0,17-6-25 16,-89 9 21-16,0 0-21 0,75-3 21 0,-14 3-21 16,-61 0 2-16,0 0-2 0,46 6 2 0,-8 0-2 15,-38-6 0-15,0 0 0 0,31 5 0 0,-8 1 0 16,1 0-809-16</inkml:trace>
  <inkml:trace contextRef="#ctx0" brushRef="#br0" timeOffset="-149853.34">12416 9774 1043 0,'0'0'0'0,"0"0"0"0,-12 23 0 0,12-23-8 0,0 0 8 16,-14 25-8-16,-12 4 8 0,26-29-6 0,0 0 6 15,-35 43-5-15,-2 12 5 0,37-55-1 0,0 0 1 16,-38 81 0-16,0 28 0 0,38-109 10 0,0 0-10 0,-28 107 10 16,10 2-10-16,18-109 51 0,0 0-51 0,-11 86 51 15,8-25-51-15,3-61 69 0,0 0-69 0,14 40 69 16,32 0-69-16,-46-40 56 0,0 0-56 0,61 23 56 16,26-14-56-16,-87-9 45 0,0 0-45 0,86-3 46 15,18-8-46-15,-104 11 35 0,0 0-35 0,81-21 36 16,-9-4-36-16,-72 25 27 0,0 0-27 0,49-29 28 15,-14 0-28-15,-35 29 23 0,0 0-23 0,8-32 24 0,-16-8-24 16,8 40 20-16,0 0-20 0,-23-40 20 0,-29 5-20 16,52 35 18-16,0 0-18 0,-64-17 19 0,-11 20-19 15,75-3 16-15,0 0-16 0,-84 17 16 0,9 15-16 16,75-32 15-16,0 0-15 0,-54 37 16 0,16-5-16 16,38-32 6-16,0 0-6 0,-17 23 6 0,0-12-6 15,11 4-1293-15</inkml:trace>
  <inkml:trace contextRef="#ctx0" brushRef="#br0" timeOffset="-148402.56">13757 9330 572 0,'0'0'0'0,"0"0"0"15,0 0 0-15,0 0 95 0,0 0-95 0,-9 35 95 16,9-15-95-16,0-20 63 0,0 0-63 0,-5 29 64 15,2 2-64-15,3-31 28 0,0 0-28 0,0 44 29 16,-6 7-29-16,6-51 20 0,0 0-20 0,-3 52 20 16,-6-9-20-16,9-43 19 0,0 0-19 0,-5 29 19 0,5-6-19 15,0-23 24-15,0 0-24 0,0 9 24 0,0-9-24 16,0 0 25-16,0 0-25 0,0 0 25 0,0 0-25 16,0 0 25-16,0 0-25 0,0-9 26 0,14-28-26 15,-14 37 22-15,0 0-22 0,23-41 23 0,-5-7-23 16,-18 48 22-16,0 0-22 0,23-44 23 0,0 7-23 15,-23 37 18-15,0 0-18 0,20-26 19 0,-3 14-19 16,-17 12 15-16,0 0-15 0,15-11 16 0,-4 8-16 0,-11 3 13 16,0 0-13-16,20-6 13 0,-2 6-13 15,-18 0 13-15,0 0-13 0,11 6 14 0,-11-6-14 0,0 0 18 16,0 0-18-16,18 17 18 0,-13-5-18 0,-5-12 29 0,0 0-29 16,9 14 30-16,-3 9-30 0,-6-23 35 0,0 0-35 15,8 15 35-15,-8-15-35 0,0 0 35 0,0 0-35 16,12 11 36-16,-12-11-36 0,0 0 37 0,0 0-37 15,20-8 38-15,0-10-38 0,-20 18 30 0,0 0-30 16,29-26 30-16,0 9-30 0,-29 17 22 0,0 0-22 16,23-17 23-16,-6 2-23 0,-17 15 18 0,0 0-18 15,21-11 18-15,-7 5-18 0,-14 6 14 0,0 0-14 16,14-3 14-16,10 6-14 0,-24-3 14 0,0 0-14 0,14 15 14 16,3 10-14-16,-17-25 16 0,0 0-16 0,18 29 17 15,-7 12-17-15,-11-41 16 0,0 0-16 0,9 37 17 16,-3-11-17-16,-6-26 16 0,0 0-16 0,8 23 17 15,-8-12-17-15,0-11 14 0,0 0-14 0,3 12 15 16,-3-12-15-16,0 0 9 0,0 0-9 0,20 14 10 16,-2-11-10-16,-18-3 2 0,0 0-2 0,23 0 2 15,14-8-2-15,4 2-1473 0</inkml:trace>
  <inkml:trace contextRef="#ctx0" brushRef="#br0" timeOffset="-148102.21">14574 9385 1177 0,'0'0'0'0,"0"0"0"0,0-20 0 16,0 20 0-16,0 0 0 0,-6-9 0 0,6 9 0 15,0 0 3-15,0 0-3 0,-18-14 4 0,7 14-4 16,11 0 6-16,0 0-6 0,-17 5 7 0,-6 10-7 0,23-15 8 16,0 0-8-16,-24 32 8 0,1 19-8 0,23-51 19 15,0 0-19-15,-20 64 20 0,17 11-20 0,3-75 30 16,0 0-30-16,3 60 31 0,9-17-31 0,-12-43 36 16,0 0-36-16,31 32 37 0,16 2-37 0,-47-34 33 0,0 0-33 15,43 26 34-15,-3-8-34 0,-40-18 25 0,0 0-25 16,46 2 25-16,4-10-25 0,-50 8 21 0,0 0-21 15,49-26 22-15,-15-12-22 0,-34 38 15 0,0 0-15 16,26-51 15-16,-17-13-15 0,-9 64 18 0,0 0-18 16,0-66 19-16,-23 0-19 0,23 66 18 0,0 0-18 15,-32-46 18-15,-3 20-18 0,35 26 15 0,0 0-15 0,-31-14 16 16,-1 5-16-16,32 9 13 0,0 0-13 16,-32-6 14-16,18 6-14 0,14 0 8 0,0 0-8 0,0 0 9 15,0 0-9-15,0 0-1233 0</inkml:trace>
  <inkml:trace contextRef="#ctx0" brushRef="#br0" timeOffset="-147785.21">15006 8815 975 0,'0'0'0'0,"0"0"0"0,0-9 0 16,0 9 7-16,0 0-7 0,0 0 8 0,21 9-8 15,-21-9 15-15,0 0-15 0,5 35 16 0,4 16-16 16,-9-51 67-16,0 0-67 0,3 61 68 0,3 5-68 16,-6-66 57-16,0 0-57 0,5 66 58 0,-5 9-58 0,0-75 54 15,0 0-54-15,-5 72 55 0,-4 6-55 0,9-78 46 16,0 0-46-16,-6 80 46 0,6 1-46 0,0-81 37 16,0 0-37-16,6 75 37 0,3-29-37 0,-9-46 25 0,0 0-25 15,17 34 26-15,3-5-26 0,-20-29 22 0,0 0-22 16,23 23 22-16,9-6-22 0,-32-17 15 0,0 0-15 15,29 9 16-15,-9-6-16 0,-20-3 9 0,0 0-9 16,20 3 10-16,3-3-10 0,-23 0 1 0,0 0-1 16,23-3 1-16,-2 0-1 0,-7 0-1210 0</inkml:trace>
  <inkml:trace contextRef="#ctx0" brushRef="#br0" timeOffset="-147018.12">13572 9978 684 0,'0'0'0'0,"0"0"0"0,15 20 0 0,-15-20 0 16,0 0 0-16,14 17 0 0,4-2 0 0,-18-15 0 16,0 0 0-16,43 8 1 0,49-2-1 0,-92-6 39 15,0 0-39-15,110 6 40 0,37-6-40 0,-147 0 73 16,0 0-73-16,159 0 74 0,-6-9-74 0,-153 9 84 0,0 0-84 15,158-6 84-15,21 6-84 0,-179 0 73 0,0 0-73 16,159-5 74-16,-44-4-74 0,-115 9 56 0,0 0-56 16,84 0 57-16,-24 0-57 0,-60 0 35 0,0 0-35 15,35 14 36-15,0 7-36 0,-4-1-998 0</inkml:trace>
  <inkml:trace contextRef="#ctx0" brushRef="#br0" timeOffset="-146600.71">14372 10355 908 0,'0'0'0'0,"0"14"0"0,0 9 0 16,0-23 10-16,0 0-10 0,0 44 10 0,-3-1-10 15,3-43 24-15,0 0-24 0,-9 60 25 0,-5 1-25 16,14-61 36-16,0 0-36 0,-23 74 36 0,5 13-36 0,18-87 33 16,0 0-33-16,-23 89 34 0,12 0-34 0,11-89 27 15,0 0-27-15,-9 72 27 0,6-37-27 0,3-35 34 16,0 0-34-16,0 26 34 0,9-12-34 0,-9-14 33 0,0 0-33 15,14 14 34-15,18-14-34 0,-32 0 36 0,0 0-36 16,46-5 36-16,23-7-36 0,-69 12 35 0,0 0-35 16,78-11 35-16,20 5-35 0,-98 6 40 0,0 0-40 15,96-6 40-15,-10-5-40 0,-86 11 37 0,0 0-37 16,69-6 37-16,-23-6-37 0,-46 12 24 0,0 0-24 16,44-17 25-16,5-17-25 0,-49 34 10 0,0 0-10 0,46-35 10 15,-14 9-10-15,-3 0-1193 0</inkml:trace>
  <inkml:trace contextRef="#ctx0" brushRef="#br0" timeOffset="-146300.68">15754 10369 1244 0,'0'0'0'0,"0"0"0"0,-9 15 0 0,9-15 1 16,0 0-1-16,0 0 2 0,-6 8-2 0,6-8 4 0,0 0-4 15,0 0 4-15,26-5-4 0,-26 5-5 0,0 0 5 16,26-3-5-16,-3-12 5 0,-6 7-874 0</inkml:trace>
  <inkml:trace contextRef="#ctx0" brushRef="#br0" timeOffset="-144831.97">16345 10582 673 0,'0'0'0'0,"0"0"0"16,0 0 0-16,0 0 18 0,0 0-18 0,0 46 19 15,0-46-19-15,0 0 54 0,0 0-54 0,12-14 55 16,5-32-55-16,-17 46 49 0,0 0-49 0,29-63 49 16,2-15-49-16,-31 78 33 0,0 0-33 0,38-84 34 15,8 1-34-15,-46 83 23 0,0 0-23 0,38-69 24 16,-15 40-24-16,-23 29 18 0,0 0-18 0,14-20 18 15,-2 17-18-15,-12 3 23 0,0 0-23 0,5 32 23 0,-13 45-23 16,8-77 25-16,0 0-25 0,-9 95 26 0,-5 12-26 16,14-107 26-16,0 0-26 0,-15 89 26 0,-2-8-26 15,17-81 26-15,0 0-26 0,-6 60 26 0,6-25-26 16,0-35 22-16,0 0-22 0,6 23 23 0,14 0-23 16,-20-23 18-16,0 0-18 0,29 3 19 0,14-6-19 15,-43 3 15-15,0 0-15 0,44-15 16 0,16-16-16 16,1 2-976-16</inkml:trace>
  <inkml:trace contextRef="#ctx0" brushRef="#br0" timeOffset="-144631.95">17046 10355 819 0,'0'0'0'0,"0"0"0"0,9 20 0 0,-9-20 3 0,0 0-3 16,5 17 3-16,4-2-3 0,-9-15 4 0,0 0-4 16,9 17 5-16,11 12-5 0,-20-29 20 0,0 0-20 15,26 34 20-15,-3-5-20 0,-23-29 26 0,0 0-26 16,20 29 27-16,3 3-27 0,-23-32 36 0,0 0-36 15,12 31 36-15,-6-5-36 0,-6-26 39 0,0 0-39 0,-12 32 40 16,1 14-40-16,11-46 37 0,0 0-37 0,-26 40 38 16,11-20-38-16,15-20 32 0,0 0-32 0,-14 12 33 15,-9-12-33-15,23 0 26 0,0 0-26 0,-29-15 27 16,-3-19-27-16,0-3-894 0</inkml:trace>
  <inkml:trace contextRef="#ctx0" brushRef="#br0" timeOffset="-144465.95">16873 10266 807 0,'0'0'0'0,"0"0"0"0,12-23 0 16,-12 23 3-16,0 0-3 0,14-23 3 0,3 11-3 16,-17 12 5-16,0 0-5 0,29-14 5 0,26-4-5 15,-55 18 3-15,0 0-3 0,55-20 3 0,8 20-3 16,-63 0 4-16,0 0-4 0,61 9 4 0,5 8-4 16,-66-17 5-16,0 0-5 0,61 23 6 0,-1 15-6 15,-60-38 7-15,0 0-7 0,64 37 8 0,-12-5-8 16,3-1-588-16</inkml:trace>
  <inkml:trace contextRef="#ctx0" brushRef="#br0" timeOffset="-144164.48">17574 10297 684 0,'0'0'0'0,"0"0"0"0,0 0 0 0,0 0 5 0,0 0-5 15,-23 9 6-15,-15 17-6 0,38-26 12 0,0 0-12 16,-37 37 12-16,-1 15-12 0,38-52 10 0,0 0-10 16,-26 55 10-16,-2 0-10 0,28-55 22 0,0 0-22 15,-18 60 23-15,13-2-23 0,5-58 50 0,0 0-50 16,5 60 51-16,21-17-51 0,-26-43 56 0,0 0-56 15,46 40 57-15,29-8-57 0,-75-32 55 0,0 0-55 16,84 26 56-16,0-20-56 0,-84-6 42 0,0 0-42 0,83-6 43 16,-13-8-43-16,-70 14 37 0,0 0-37 0,49-20 38 15,-15-4-38-15,-34 24 34 0,0 0-34 0,12-31 35 16,-12-15-35-16,0 46 30 0,0 0-30 0,-3-55 31 16,-20 0-31-16,23 55 28 0,0 0-28 0,-38-51 28 15,-8-1-28-15,46 52 21 0,0 0-21 0,-55-46 22 16,-17 11-22-16,72 35 19 0,0 0-19 0,-63-29 20 15,22 21-20-15,41 8 20 0,0 0-20 0,-28-9 20 0,13 6-20 16,15 3 11-16,0 0-11 0,0 0 11 0,17 3-11 16,4 0-1140-16</inkml:trace>
  <inkml:trace contextRef="#ctx0" brushRef="#br0" timeOffset="-143929.52">18180 10709 975 0,'0'0'0'0,"0"0"0"0,0 23 0 0,0-23 18 0,0 0-18 15,0 9 18-15,0-9-18 0,0 0 20 0,0 0-20 16,0 0 21-16,0 0-21 0,0 0-2 0,0 0 2 15,20 0-1-15,3 5 1 0,0-5-727 0</inkml:trace>
  <inkml:trace contextRef="#ctx0" brushRef="#br0" timeOffset="-143646.5">18419 10764 875 0,'0'0'0'0,"0"0"0"16,12-12 0-16,-12 12 6 0,0 0-6 0,9-11 7 15,8-15-7-15,-17 26 16 0,0 0-16 0,23-32 16 16,20-20-16-16,-43 52 38 0,0 0-38 0,38-52 39 0,-12 12-39 16,-26 40 33-16,0 0-33 0,20-37 34 0,-3 11-34 15,-17 26 27-15,0 0-27 0,15-17 28 0,-15 17-28 16,0 0 26-16,0 0-26 0,5 23 27 0,-10 20-27 16,5-43 23-16,0 0-23 0,-12 57 23 0,1 10-23 15,11-67 25-15,0 0-25 0,-15 72 25 0,4 5-25 16,11-77 25-16,0 0-25 0,-3 75 25 0,6 0-25 15,-3-75 22-15,0 0-22 0,5 60 22 0,7-22-22 0,-12-38 16 16,0 0-16-16,14 20 16 0,9-14-16 0,-23-6 12 16,0 0-12-16,38-23 12 0,17-20-12 0,2-4-1004 15</inkml:trace>
  <inkml:trace contextRef="#ctx0" brushRef="#br0" timeOffset="-143360.33">18970 10502 987 0,'0'0'0'16,"0"0"0"-16,-20 26 0 0,20-26 1 0,0 0-1 15,-17 26 1-15,-3 2-1 0,20-28 10 0,0 0-10 16,-23 38 10-16,0 11-10 0,23-49 12 0,0 0-12 16,-24 57 12-16,10 7-12 0,14-64 21 0,0 0-21 15,-6 66 22-15,15-3-22 0,-9-63 28 0,0 0-28 0,23 55 29 16,17-9-29-16,-40-46 31 0,0 0-31 0,58 23 31 16,17-23-31-16,-75 0 30 0,0 0-30 0,75-20 30 15,3-12-30-15,-78 32 28 0,0 0-28 0,58-37 28 16,-9-9-28-16,-49 46 26 0,0 0-26 0,31-44 26 15,-16-2-26-15,-15 46 25 0,0 0-25 0,-6-40 26 16,-11 0-26-16,17 40 22 0,0 0-22 0,-29-43 23 16,-9 8-23-16,38 35 25 0,0 0-25 0,-43-23 25 0,14 14-25 15,29 9 29-15,0 0-29 0,-31-5 30 0,16 5-30 16,15 0 21-16,0 0-21 0,0 0 21 0,-11-12-21 16,-1 1-1148-16</inkml:trace>
  <inkml:trace contextRef="#ctx0" brushRef="#br0" timeOffset="-143094.91">19311 10153 673 0,'0'0'0'15,"0"0"0"-15,14 0 0 0,-14 0 11 0,0 0-11 16,12 0 11-16,-12 0-11 0,0 0 23 0,0 0-23 16,11 0 23-16,-11 0-23 0,0 0 25 0,0 0-25 15,18 0 26-15,-10 0-26 0,-8 0 18 0,0 0-18 0,20 0 18 16,-5 0-18-16,-15 0 14 0,0 0-14 0,17 0 14 16,1 0-14-16,-18 0 10 0,0 0-10 0,20 0 11 15,-6 0-11-15,3 0-598 0</inkml:trace>
  <inkml:trace contextRef="#ctx0" brushRef="#br0" timeOffset="-142603.89">19495 10001 740 0,'0'0'0'0,"0"0"0"0,0 0 0 16,0 0 0-16,0 0 0 0,0 11 0 0,0-11 0 15,0 0 2-15,0 0-2 0,24 3 3 0,2-6-3 16,-26 3 1-16,0 0-1 0,43 0 2 0,17 9-2 0,-60-9 3 16,0 0-3-16,61 0 4 0,-18 9-4 0,-43-9 11 15,0 0-11-15,41 8 11 0,-15 10-11 0,-26-18 16 16,0 0-16-16,23 20 16 0,-3-3-16 0,-20-17 22 0,0 0-22 16,9 12 23-16,-9-12-23 0,0 0 29 0,0 0-29 15,8 20 29-15,-8-20-29 0,0 0 34 0,0 0-34 16,6 14 34-16,-6-14-34 0,0 0 37 0,0 0-37 15,0 0 37-15,0 0-37 0,0 0 35 0,0 0-35 16,0 0 36-16,-14 9-36 0,14-9 31 0,0 0-31 16,-24 8 32-16,-10 1-32 0,34-9 28 0,0 0-28 15,-29 6 29-15,15-1-29 0,14-5 19 0,0 0-19 16,0 0 20-16,-18 3-20 0,18-3 16 0,0 0-16 0,0 0 16 16,0 0-16-16,0 0 13 0,0 0-13 0,18 0 13 15,-1 3-13-15,-17-3 10 0,0 0-10 0,26 9 10 16,14 8-10-16,-40-17 9 0,0 0-9 0,41 35 9 15,-4 17-9-15,-37-52 7 0,0 0-7 0,23 48 7 16,-17-7-7-16,-6-41 10 0,0 0-10 0,9 31 10 16,-9 4-10-16,0-35 11 0,0 0-11 0,-9 26 12 0,3 0-12 15,6-26 13-15,0 0-13 0,-23 23 13 16,-9-6-13-16,32-17 12 0,0 0-12 0,-37 6 12 0,-1-12-12 16,38 6 14-16,0 0-14 0,-37-17 15 0,2-21-15 15,6 1-1077-15</inkml:trace>
  <inkml:trace contextRef="#ctx0" brushRef="#br0" timeOffset="-141012.25">20289 10401 617 0,'0'0'0'15,"0"0"0"-15,0 0 0 0,0 0 9 0,0 0-9 0,0 0 10 16,23 35-10-16,-23-35 21 0,0 0-21 0,9 14 22 15,2 15-22-15,-11-29 41 0,0 0-41 0,12 40 41 16,-4 9-41-16,-8-49 46 0,0 0-46 0,0 52 46 16,0 8-46-16,0-60 29 0,0 0-29 0,-14 61 29 15,-3 5-29-15,17-66 22 0,0 0-22 0,-21 80 23 16,4 15-23-16,17-95 26 0,0 0-26 0,-17 78 27 0,14-29-27 16,3-49 36-16,0 0-36 0,3 32 36 0,14-12-36 15,-17-20 35-15,0 0-35 0,29 17 36 0,17-11-36 16,-46-6 32-16,0 0-32 0,64 3 33 0,11 0-33 15,-75-3 26-15,0 0-26 0,83 0 27 0,10-3-27 16,-93 3 23-16,0 0-23 0,80-9 23 0,-8-8-23 16,-72 17 22-16,0 0-22 0,52-14 23 0,-3-1-23 15,-49 15 22-15,0 0-22 0,41-23 23 0,2-3-23 16,3 0-995-16</inkml:trace>
  <inkml:trace contextRef="#ctx0" brushRef="#br0" timeOffset="-139594.28">19625 11483 1054 0,'0'0'0'0,"0"0"0"0,41-20 0 0,-41 20 65 0,0 0-65 15,72-31 65-15,52-30-65 0,-124 61 143 0,0 0-143 0,147-81 144 16,20-34-144-16,-167 115 86 0,0 0-86 0,182-115 87 15,26 12-87-15,-208 103 54 0,0 0-54 0,190-93 54 16,-37 21-54-16,-153 72 33 0,0 0-33 0,127-54 34 16,-23 14-34-16,-104 40 28 0,0 0-28 0,66-29 28 15,-34 17-28-15,-32 12 21 0,0 0-21 0,12-11 21 16,-12 11-21-16,0 0 14 0,0 0-14 0,-23-9 15 16,-27 15-15-16,50-6 9 0,0 0-9 0,-51 6 10 15,10 8-10-15,4 3-1414 0</inkml:trace>
  <inkml:trace contextRef="#ctx0" brushRef="#br0" timeOffset="-138943.68">14138 11221 863 0,'0'0'0'0,"0"0"0"0,0 0 0 0,0 0 22 0,0 0-22 15,61-46 22-15,-12-5-22 0,-49 51 1 0,0 0-1 16,66-72 2-16,29-18-2 0,-95 90 17 0,0 0-17 16,121-86 17-16,29 14-17 0,-150 72 36 0,0 0-36 15,153-58 37-15,-29 1-37 0,-124 57 45 0,0 0-45 16,98-43 46-16,-25 17-46 0,-73 26 35 0,0 0-35 15,46-20 35-15,-23 11-35 0,0 0-824 0</inkml:trace>
  <inkml:trace contextRef="#ctx0" brushRef="#br0" timeOffset="-138342.65">8645 11976 1289 0,'0'0'0'0,"0"0"0"0,3 23 0 16,-3-23-1-16,0 0 1 0,11 20 0 0,4-12 0 16,-15-8-2-16,0 0 2 0,34 0-1 0,33 0 1 15,-67 0 24-15,0 0-24 0,69-8 24 0,9 2-24 16,-78 6 58-16,0 0-58 0,60-6 59 0,-16 0-59 16,-44 6 34-16,0 0-34 0,26-2 35 0,-6 2-35 15,-20 0 26-15,0 0-26 0,14 0 27 0,-14 0-27 16,0 0-1119-16</inkml:trace>
  <inkml:trace contextRef="#ctx0" brushRef="#br0" timeOffset="-138175.62">8757 12292 1233 0,'0'0'0'0,"0"0"0"0,18 17 0 0,-18-17 9 0,0 0-9 16,28 9 9-16,13-3-9 0,-41-6 22 0,0 0-22 15,60-6 22-15,15-11-22 0,-75 17 52 0,0 0-52 16,84-26 52-16,3-3-52 0,-87 29 43 0,0 0-43 15,92-26 43-15,12-5-43 0,-104 31 38 0,0 0-38 16,84-12 39-16,-21 3-39 0,-2 1-1112 0</inkml:trace>
  <inkml:trace contextRef="#ctx1" brushRef="#br0" timeOffset="-143276.33">20049 13577 0,'0'0'0</inkml:trace>
  <inkml:trace contextRef="#ctx0" brushRef="#br0" timeOffset="-123990.46">10540 11642 572 0,'0'0'0'0,"0"0"0"16,0 0 0-16,0 0 23 0,0 0-23 0,0 0 23 15,0 0-23-15,0 0 58 0,0 0-58 0,23-29 58 16,-31 14-58-16,8 15 68 0,0 0-68 0,-12-14 69 0,-5 8-69 16,17 6 49-16,0 0-49 0,-32 3 50 0,-28 9-50 15,60-12 35-15,0 0-35 0,-61 34 35 0,0 30-35 16,61-64 27-16,0 0-27 0,-54 86 28 0,7 15-28 15,47-101 25-15,0 0-25 0,-37 98 26 0,14-9-26 16,23-89 21-16,0 0-21 0,0 89 22 0,23-8-22 16,-23-81 17-16,0 0-17 0,46 69 18 0,20-23-18 15,-66-46 17-15,0 0-17 0,87 26 17 0,5-26-17 0,-92 0 18 16,0 0-18-16,84-26 18 0,-6-26-18 0,-78 52 18 16,0 0-18-16,75-63 18 0,-6-1-18 0,-69 64 17 15,0 0-17-15,55-66 18 0,-9 3-18 0,-46 63 15 16,0 0-15-16,20-72 15 0,-31-3-15 0,11 75 15 15,0 0-15-15,-26-72 15 0,-20 3-15 0,46 69 13 0,0 0-13 16,-47-52 13-16,10 23-13 0,37 29 15 0,0 0-15 16,-38-5 16-16,-2 25-16 0,40-20 10 0,0 0-10 15,-35 34 11-15,9 7-11 0,26-41 4 0,0 0-4 16,-14 43 5-16,14-6-5 0,0-37 1 0,0 0-1 16,9 38 1-16,20 5-1 0,-4-3-1076 0</inkml:trace>
  <inkml:trace contextRef="#ctx0" brushRef="#br0" timeOffset="-123795.23">11132 12376 785 0,'0'0'0'0,"0"17"0"0,0 40 0 15,0-57 0-15,0 0 0 0,-6 70 0 0,-6-1 0 16,12-69 0-16,0 0 0 0,-14 60 0 0,5-28 0 15,9-32 1-15,0 0-1 0,-5 23 1 0,5-9-1 16,0-14 0-16,0 0 0 0,14 3 0 0,9-9 0 16,0 1-531-16</inkml:trace>
  <inkml:trace contextRef="#ctx0" brushRef="#br0" timeOffset="-123411.23">11351 11984 908 0,'0'0'0'16,"0"0"0"-16,-20 29 0 0,20-29 0 0,0 0 0 15,-18 29 1-15,-10 14-1 0,28-43 0 0,0 0 0 16,-23 57 0-16,-1 10 0 0,24-67 17 0,0 0-17 16,-17 80 17-16,6 12-17 0,11-92 37 0,0 0-37 15,5 84 37-15,18-12-37 0,-23-72 53 0,0 0-53 0,38 55 54 16,11-18-54-16,-49-37 52 0,0 0-52 0,58 26 53 15,2-9-53-15,-60-17 41 0,0 0-41 0,67 3 41 16,13-6-41-16,-80 3 33 0,0 0-33 0,75-20 34 16,-14-12-34-16,-61 32 26 0,0 0-26 0,46-51 27 15,-14-21-27-15,-32 72 22 0,0 0-22 0,9-78 23 16,-9 0-23-16,0 78 20 0,0 0-20 0,-23-69 20 16,-18 9-20-16,41 60 16 0,0 0-16 0,-52-44 17 0,-3 1-17 15,55 43 18-15,0 0-18 0,-52-26 18 0,15 15-18 16,37 11 17-16,0 0-17 0,-32 6 18 0,-5 17-18 15,37-23 11-15,0 0-11 0,-32 25 12 0,9 4-12 16,23-29 0-16,0 0 0 0,-9 29 0 0,12 11 0 16,3 1-1173-16</inkml:trace>
  <inkml:trace contextRef="#ctx0" brushRef="#br0" timeOffset="-122843.96">11853 12007 729 0,'0'0'0'0,"0"0"0"0,20-11 0 16,-20 11 9-16,0 0-9 0,23-6 10 0,0-3-10 16,-23 9 20-16,0 0-20 0,29-5 20 0,17-4-20 15,-46 9 25-15,0 0-25 0,41-6 26 0,-4 12-26 0,-37-6 35 16,0 0-35-16,29 14 36 0,-9 9-36 16,-20-23 37-16,0 0-37 0,12 23 38 0,-4-5-38 0,-8-18 36 15,0 0-36-15,-8 34 37 0,-7 18-37 0,15-52 32 0,0 0-32 16,-23 63 32-16,0 9-32 0,23-72 32 15,0 0-32-15,-29 78 32 0,9 8-32 0,20-86 26 0,0 0-26 16,-11 72 26-16,2-23-26 0,9-49 25 0,0 0-25 16,0 38 25-16,3-7-25 0,-3-31 22 0,0 0-22 15,14 23 22-15,9-14-22 0,-23-9 18 0,0 0-18 16,29 0 18-16,0-3-18 0,-29 3 17 0,0 0-17 16,32-9 17-16,5 4-17 0,-37 5 12 0,0 0-12 15,32 0 13-15,-3 0-13 0,11 0-1011 0</inkml:trace>
  <inkml:trace contextRef="#ctx0" brushRef="#br0" timeOffset="-122410.14">12323 11996 975 0,'0'0'0'0,"0"0"0"0,-6 26 0 16,6-26-9-16,0 0 9 0,0 20-8 0,9-9 8 16,-9-11 1-16,0 0-1 0,29 6 2 0,32-6-2 15,-61 0 11-15,0 0-11 0,69-3 11 0,9 0-11 16,-78 3 21-16,0 0-21 0,69 3 22 0,-6 6-22 16,-63-9 38-16,0 0-38 0,49 14 38 0,-11 3-38 0,-38-17 32 15,0 0-32-15,23 21 32 0,-6 7-32 0,-17-28 25 16,0 0-25-16,6 29 25 0,-6-9-25 0,0-20 19 15,0 0-19-15,3 20 20 0,-3-8-20 0,0-12 21 0,0 0-21 16,0 17 22-16,6-2-22 0,-6-15 19 0,0 0-19 16,17 8 20-16,26 4-20 0,-43-12 19 0,0 0-19 15,55 17 19-15,-6 15-19 0,-49-32 18 0,0 0-18 16,49 40 18-16,-8 6-18 0,-41-46 15 0,0 0-15 16,29 46 16-16,-21-3-16 0,-8-43 19 0,0 0-19 15,-17 43 19-15,-12 4-19 0,29-47 21 0,0 0-21 16,-38 43 21-16,-16-14-21 0,54-29 24 0,0 0-24 0,-49 17 25 15,5-11-25-15,44-6 25 0,0 0-25 0,-37-9 25 16,8-5-25-16,29 14 10 0,0 0-10 0,-17-21 11 16,8-2-11-16,9 0-1172 0</inkml:trace>
  <inkml:trace contextRef="#ctx0" brushRef="#br0" timeOffset="-121955.73">13471 11892 740 0,'0'0'0'0,"0"0"0"0,9 17 0 0,-9-17 23 0,0 0-23 15,0 18 24-15,0 5-24 0,0-23 49 0,0 0-49 16,-6 31 49-16,-5 15-49 0,11-46 49 0,0 0-49 15,-12 61 50-15,9-1-50 0,3-60 33 0,0 0-33 0,-5 58 33 16,10-3-33-16,-5-55 23 0,0 0-23 0,3 43 23 16,9-15-23-16,-12-28 27 0,0 0-27 0,20 24 27 15,12-4-27-15,-32-20 28 0,0 0-28 0,37 8 29 16,7-11-29-16,-44 3 24 0,0 0-24 0,46-5 25 16,9-1-25-16,-55 6 22 0,0 0-22 0,51-6 23 15,-22 3-23-15,-29 3 16 0,0 0-16 0,32-5 16 16,-3 10-16-16,3-5-940 0</inkml:trace>
  <inkml:trace contextRef="#ctx0" brushRef="#br0" timeOffset="-121771.36">13688 12223 1166 0,'0'0'0'0,"-3"26"0"0,0 34 0 0,3-60-3 16,0 0 3-16,0 72-3 0,6 0 3 0,-6-72-10 15,0 0 10-15,14 58-10 0,1-12 10 0,-15-46-12 16,0 0 12-16,23 40-12 0,3-17 12 0,-26-23-24 0,0 0 24 16,37 6-23-16,15-6 23 0,-6 0-742 0</inkml:trace>
  <inkml:trace contextRef="#ctx0" brushRef="#br0" timeOffset="-120423.43">14574 12177 707 0,'0'0'0'0,"0"0"0"16,0 0 0-16,0 0 13 0,0 0-13 0,5 32 14 15,-5-32-14-15,0 0 42 0,0 0-42 0,0 0 42 16,0 0-42-16,0 0 55 0,0 0-55 0,0 17 56 0,6-3-56 16,-6-14 46-16,0 0-46 0,12 32 46 0,-4 14-46 15,-8-46 31-15,0 0-31 0,9 58 31 0,-9-1-31 16,0-57 28-16,0 0-28 0,-6 46 28 0,3-17-28 16,3-29 23-16,0 0-23 0,3 23 24 0,3-9-24 15,-6-14 20-15,0 0-20 0,0 0 21 0,0 0-21 16,0 0 18-16,0 0-18 0,20-8 19 0,12-32-19 15,-32 40 16-15,0 0-16 0,35-47 16 0,-1 1-16 0,-34 46 11 16,0 0-11-16,23-43 12 0,6 6-12 0,-29 37 10 16,0 0-10-16,26-29 11 0,-12 15-11 0,-14 14 9 15,0 0-9-15,15-3 10 0,-9 6-10 0,-6-3 10 0,0 0-10 16,17 5 11-16,-8 7-11 0,-9-12 17 0,0 0-17 16,11 14 18-16,6 12-18 0,-17-26 20 0,0 0-20 15,15 23 20-15,-4-8-20 0,-11-15 25 0,0 0-25 16,0 0 25-16,12 5-25 0,-12-5 30 0,0 0-30 15,0 0 31-15,32-14-31 0,-32 14 29 0,0 0-29 16,23-17 29-16,0 5-29 0,-23 12 25 0,0 0-25 0,17-20 25 16,3 3-25-16,-20 17 19 0,0 0-19 15,12-15 20-15,-1 10-20 0,-11 5 20 0,0 0-20 0,0 0 20 16,15 11-20-16,-15-11 17 0,0 0-17 0,17 17 17 16,6 4-17-16,-23-21 14 0,0 0-14 0,18 20 14 15,2 6-14-15,-20-26 14 0,0 0-14 0,14 17 15 16,9 3-15-16,-23-20 16 0,0 0-16 0,32 23 17 15,6 0-17-15,-38-23 6 0,0 0-6 0,34 15 7 16,-11-4-7-16,3 1-1358 0</inkml:trace>
  <inkml:trace contextRef="#ctx0" brushRef="#br0" timeOffset="-120074.7">15638 12168 1009 0,'0'0'0'0,"0"0"0"0,-8 26 0 15,8-26 3-15,0 0-3 0,-6 26 4 0,0-9-4 0,6-17 5 16,0 0-5-16,-12 29 5 0,-8 17-5 0,20-46 26 16,0 0-26-16,-17 55 27 0,2 11-27 0,15-66 39 15,0 0-39-15,0 61 40 0,9-4-40 0,-9-57 44 16,0 0-44-16,15 46 45 0,2-14-45 0,-17-32 39 0,0 0-39 16,29 20 40-16,14-3-40 0,-43-17 33 0,0 0-33 15,46 6 34-15,0-6-34 0,-46 0 24 0,0 0-24 16,38-23 25-16,5-14-25 0,-43 37 21 0,0 0-21 15,35-43 21-15,-4-9-21 0,-31 52 16 0,0 0-16 16,6-58 17-16,-6-2-17 0,0 60 16 0,0 0-16 16,-14-58 16-16,-21 12-16 0,35 46 13 0,0 0-13 0,-32-37 14 15,-2 14-14-15,34 23 16 0,0 0-16 0,-35-15 16 16,1 7-16-16,34 8 10 0,0 0-10 0,-23-3 11 16,8 6-11-16,15-3 8 0,0 0-8 0,-11 8 9 15,8 9-9-15,3-17 5 0,0 0-5 0,0 21 5 16,8-7-5-16,-2 3-1182 0</inkml:trace>
  <inkml:trace contextRef="#ctx0" brushRef="#br0" timeOffset="-119841.66">16235 11679 1087 0,'0'0'0'0,"3"9"0"0,12 22 0 16,-15-31-4-16,0 0 4 0,20 52-3 0,-6 23 3 0,-14-75-4 16,0 0 4-16,18 81-4 0,-1 8 4 0,-17-89 21 15,0 0-21-15,17 86 21 0,9-5-21 0,-26-81 51 16,0 0-51-16,18 92 52 0,2 14-52 0,-20-106 57 0,0 0-57 16,17 98 57-16,12-17-57 15,-29-81 54-15,0 0-54 0,26 69 55 0,8-26-55 0,-2 0-1020 0</inkml:trace>
  <inkml:trace contextRef="#ctx0" brushRef="#br0" timeOffset="-105693.64">22363 11290 516 0,'0'0'0'0,"0"0"0"0,6 29 0 15,-6-29-13-15,0 0 13 0,6 15-13 0,-6-15 13 16,0 0-44-16,0 0 44 0,0 11-43 0,0-11 43 16,0 0 3-16,0 0-3 0,0 0 4 0,0 12-4 15,0-12 46-15,0 0-46 0,0 0 46 0,0 0-46 16,0 0 94-16,0 0-94 0,0-12 95 0,6-8-95 0,-6 20 97 16,0 0-97-16,0-32 98 0,8-22-98 0,-8 54 87 15,0 0-87-15,6-64 87 0,-6-13-87 0,0 77 73 16,0 0-73-16,0-78 74 0,3-3-74 0,-3 81 64 0,0 0-64 15,8-75 65-15,4 24-65 0,-12 51 52 0,0 0-52 16,0-38 53-16,0 15-53 0,0 23 46 0,0 0-46 16,0-17 47-16,0 5-47 0,0 12 40 0,0 0-40 15,0 0 40-15,0 0-40 0,0 0 33 0,0 0-33 16,12 26 33-16,-7 26-33 0,-5-52 27 0,0 0-27 16,6 75 27-16,3 17-27 0,-9-92 25 0,0 0-25 15,14 89 26-15,1-22-26 0,-15-67 24 0,0 0-24 16,8 54 24-16,1-19-24 0,-9-35 24 0,0 0-24 0,9 14 24 15,-1-2-24-15,-8-12 19 0,0 0-19 0,0 0 20 16,12 8-20-16,-12-8 18 0,0 0-18 0,0 0 18 16,23-17-18-16,-23 17 13 0,0 0-13 0,23-40 14 15,0-26-14-15,-23 66 13 0,0 0-13 0,23-78 14 16,-8-20-14-16,-15 98 10 0,0 0-10 0,11-104 10 16,1 12-10-16,-12 92 9 0,0 0-9 0,8-72 10 0,4 20-10 15,-12 52 9-15,0 0-9 0,20-46 9 0,3 12-9 16,-23 34 8-16,0 0-8 0,17-23 9 0,4 23-9 15,-21 0 7-15,0 0-7 0,17 14 7 0,18 24-7 16,-35-38 7-16,0 0-7 0,34 60 7 0,-5 24-7 16,-29-84 10-16,0 0-10 0,20 100 10 0,0 33-10 15,-20-133 13-15,0 0-13 0,21 123 14 0,-10-22-14 16,-11-101 14-16,0 0-14 0,20 75 15 0,-5-26-15 0,-15-49 13 16,0 0-13-16,14 29 14 0,-8-6-14 0,-6-23 9 15,0 0-9-15,9 14 9 0,-9-14-9 0,0 0 3 16,0 0-3-16,8 12 4 0,-8-12-4 0,0 0-1620 0</inkml:trace>
  <inkml:trace contextRef="#ctx0" brushRef="#br0" timeOffset="-104893.55">23335 11043 975 0,'0'0'0'0,"12"3"0"0,17 17 0 15,-29-20 33-15,0 0-33 0,37 20 33 0,7-6-33 0,-44-14 62 16,0 0-62-16,49 9 63 0,14-9-63 0,-63 0 51 15,0 0-51-15,58 0 51 0,-24 0-51 0,-34 0 23 16,0 0-23-16,26 0 24 0,-11 0-24 0,-15 0 9 0,0 0-9 16,17 0 10-16,-17 0-10 0,0 0-941 0</inkml:trace>
  <inkml:trace contextRef="#ctx0" brushRef="#br0" timeOffset="-104709.54">23486 11256 987 0,'0'0'0'0,"0"0"0"16,14 23 0-16,-14-23 2 0,0 0-2 0,11 6 2 16,4-1-2-16,-15-5 15 0,0 0-15 0,29 0 16 15,28 0-16-15,-57 0 21 0,0 0-21 0,52-5 22 16,-8 5-22-16,-44 0 25 0,0 0-25 0,43-3 26 16,0 0-26-16,-43 3 21 0,0 0-21 0,41 3 21 15,-10 0-21-15,-31-3 17 0,0 0-17 0,32 5 18 0,11-10-18 16,4 5-835-16</inkml:trace>
  <inkml:trace contextRef="#ctx0" brushRef="#br0" timeOffset="-100453.56">24484 11161 628 0,'0'0'0'0,"0"0"0"0,0 52 0 0,0-52 40 16,0 0-40-16,0 31 40 0,0-10-40 0,0-21 101 0,0 0-101 15,0 0 101-15,8 14-101 0,-8-14 101 0,0 0-101 16,9-14 102-16,5-15-102 0,-14 29 77 0,0 0-77 16,15-58 77-16,8-22-77 0,-23 80 51 0,0 0-51 15,23-78 51-15,3-3-51 0,-26 81 33 0,0 0-33 16,29-72 33-16,0 18-33 0,-29 54 28 0,0 0-28 16,20-41 29-16,-3 18-29 0,-17 23 28 0,0 0-28 15,12-14 28-15,-12 14-28 0,0 0 29 0,0 0-29 0,14-3 29 16,-14 3-29-16,0 0 33 0,0 0-33 0,12 20 33 15,-6 41-33-15,-6-61 33 0,0 0-33 0,0 74 33 16,0 30-33-16,0-104 39 0,0 0-39 0,0 107 39 16,0-7-39-16,0-100 37 0,0 0-37 0,-3 81 37 15,-6-29-37-15,9-52 32 0,0 0-32 0,0 37 32 16,-6-8-32-16,6-29 26 0,0 0-26 0,0 17 27 0,0-17-27 16,0 0 22-16,0 0-22 0,0 15 23 0,0-15-23 15,0 0 12-15,0 0-12 0,18-9 13 0,7-5-13 16,-1-7-1498-16</inkml:trace>
  <inkml:trace contextRef="#ctx0" brushRef="#br0" timeOffset="-100052.53">24997 10798 931 0,'0'0'0'0,"0"0"0"0,0 15 0 0,0-15 12 0,0 0-12 15,0 0 13-15,15 8-13 0,-15-8 28 0,0 0-28 16,0 0 28-16,11-8-28 0,-11 8 28 0,0 0-28 16,20-15 28-16,9 1-28 0,-29 14 18 0,0 0-18 15,38-20 18-15,2 8-18 0,-40 12 18 0,0 0-18 16,38-11 18-16,-15 2-18 0,-23 9 19 0,0 0-19 16,17 0 19-16,12 0-19 0,-29 0 25 0,0 0-25 15,23 0 26-15,0 0-26 0,-23 0 28 0,0 0-28 0,12 14 29 16,-1 15-29-16,-11-29 27 0,0 0-27 0,0 55 28 15,-8 23-28-15,8-78 29 0,0 0-29 0,-15 89 29 16,-8 0-29-16,23-89 33 0,0 0-33 0,-14 89 33 16,5-17-33-16,9-72 33 0,0 0-33 0,-9 61 33 15,4-30-33-15,5-31 30 0,0 0-30 0,5 15 30 16,4-1-30-16,-9-14 25 0,0 0-25 0,11 9 26 0,7-3-26 16,-18-6 19-16,0 0-19 0,17 2 20 0,9 4-20 15,-26-6 16-15,0 0-16 0,20 0 16 0,3 0-16 16,-23 0 11-16,0 0-11 0,18-6 12 0,2 1-12 15,-20 5 5-15,0 0-5 0,29-9 5 0,17 6-5 16,0-8-1250-16</inkml:trace>
  <inkml:trace contextRef="#ctx0" brushRef="#br0" timeOffset="-99886.52">25701 11118 1110 0,'0'0'0'0,"0"0"0"0,-14 20 0 0,14-20 6 16,0 0-6-16,-6 11 6 0,6-11-6 0,0 0 17 15,0 0-17-15,0 0 17 0,0 0-17 0,0 0 38 0,0 0-38 16,-3 12 39-16,3-12-39 0,0 0 34 0,0 0-34 16,0 0 34-16,23 0-34 0,-23 0 30 0,0 0-30 15,18 0 31-15,2 0-31 0,-9 0-962 0</inkml:trace>
  <inkml:trace contextRef="#ctx0" brushRef="#br0" timeOffset="-99353.55">25866 11267 1020 0,'0'0'0'0,"0"0"0"15,11 18 0-15,-11-18 0 0,0 0 0 0,0 0 1 16,23 0-1-16,-23 0-7 0,0 0 7 0,15-29-6 16,8-29 6-16,-23 58 6 0,0 0-6 0,32-74 6 15,-4-13-6-15,-28 87 20 0,0 0-20 0,32-89 20 0,-6 11-20 16,-26 78 34-16,0 0-34 0,23-57 34 0,-3 13-34 15,-20 44 37-15,0 0-37 0,9-20 37 0,-6 6-37 16,-3 14 38-16,0 0-38 0,0 0 39 0,0 0-39 16,0 0 38-16,0 0-38 0,0 0 39 0,11-9-39 15,-11 9 36-15,0 0-36 0,0 0 36 0,0 20-36 16,0-20 31-16,0 0-31 0,0 18 32 0,-5 16-32 0,5-34 31 16,0 0-31-16,-9 38 32 0,0-4-32 15,9-34 34-15,0 0-34 0,-5 32 34 0,5 5-34 0,0-37 28 16,0 0-28-16,0 32 29 0,0-6-29 0,0-26 21 0,0 0-21 15,0 23 22-15,0 0-22 0,0-23 17 0,0 0-17 16,0 14 18-16,0 9-18 0,0-23 12 0,0 0-12 16,0 23 13-16,0-2-13 0,0-21 10 15,0 0-10-15,0 23 11 0,0-9-11 0,0-14 9 0,0 0-9 16,0 17 10-16,0-5-10 0,0-12 7 0,0 0-7 16,0 0 8-16,0 23-8 0,0-23 6 0,0 0-6 15,0 8 7-15,0-8-7 0,0 0 6 0,0 0-6 16,0 21 6-16,0-4-6 0,0-17 4 0,0 0-4 0,-3 20 4 15,3-14-4-15,0-6 3 0,0 0-3 0,0 0 4 16,0 20-4-16,0-20 2 0,0 0-2 0,0 0 3 16,0 11-3-16,0-11 2 0,0 0-2 0,0 0 3 15,0 0-3-15,0 0 2 0,0 0-2 0,0 0 2 16,0 9-2-16,0-9 1 0,0 0-1 0,0 0 1 16,0 0-1-16,0 0 0 0,0 0 0 0,0 0 0 15,0 0 0-15,0 0-1360 0</inkml:trace>
  <inkml:trace contextRef="#ctx0" brushRef="#br0" timeOffset="-98920.52">26293 10813 908 0,'0'0'0'0,"0"0"0"0,11-9 0 0,-11 9 0 0,0 0 0 16,12-6 0-16,-1 0 0 0,-11 6 6 0,0 0-6 15,20-8 7-15,21-15-7 0,-41 23 11 0,0 0-11 16,40-15 12-16,-8 1-12 0,-32 14 20 0,0 0-20 16,29 0 20-16,3 0-20 0,-32 0 25 0,0 0-25 15,28 6 25-15,-13 2-25 0,-15-8 28 0,0 0-28 16,9 21 29-16,-1 25-29 0,-8-46 28 0,0 0-28 15,-8 57 29-15,-7 18-29 0,15-75 27 0,0 0-27 0,-23 78 27 16,-9-1-27-16,32-77 21 0,0 0-21 0,-26 70 21 16,15-21-21-16,11-49 23 0,0 0-23 0,-6 34 24 15,6-8-24-15,0-26 23 0,0 0-23 0,6 14 24 16,20 9-24-16,-26-23 24 0,0 0-24 0,29 15 24 16,-6-7-24-16,-23-8 21 0,0 0-21 0,20 3 22 15,12 3-22-15,-32-6 22 0,0 0-22 0,28 6 22 16,-2-6-22-16,-26 0 16 0,0 0-16 0,18 0 16 15,-1-6-16-15,-17 6 12 0,0 0-12 0,26-9 12 0,-3 1-12 16,-23 8 6-16,0 0-6 0,32-15 6 0,-3-8-6 16,2 0-1096-16</inkml:trace>
  <inkml:trace contextRef="#ctx0" brushRef="#br0" timeOffset="-98520.5">27256 10982 1054 0,'0'0'0'0,"-3"29"0"16,-2 35 0-16,5-64-1 0,0 0 1 0,-3 72-1 15,-6-3 1-15,9-69-1 0,0 0 1 0,-9 51 0 0,1-16 0 16,8-35 0-16,0 0 0 0,-3 17 0 0,3 3 0 16,0-20-2-16,0 0 2 0,0 15-1 0,0-1 1 15,0-2-726-15</inkml:trace>
  <inkml:trace contextRef="#ctx0" brushRef="#br0" timeOffset="-98353.49">27155 11213 1054 0,'0'0'0'0,"12"0"0"0,20 0 0 0,-32 0 2 16,0 0-2-16,34-12 3 0,1-5-3 0,-35 17 2 16,0 0-2-16,34-23 2 0,10 0-2 0,-44 23 41 0,0 0-41 15,46-14 42-15,-23 8-42 0,-23 6 38 0,0 0-38 16,23 6 39-16,0 2-39 0,-23-8 36 0,0 0-36 16,20 9 36-16,-8-3-36 0,5-1-912 0</inkml:trace>
  <inkml:trace contextRef="#ctx0" brushRef="#br0" timeOffset="-97503">27669 10836 639 0,'0'0'0'0,"0"0"0"0,0 0 0 15,0 0 8-15,0 0-8 0,0 0 9 0,-32 20-9 16,32-20 31-16,0 0-31 0,0 0 31 0,12 0-31 15,-12 0 58-15,0 0-58 0,28-6 58 0,30-8-58 0,-58 14 63 16,0 0-63-16,72-15 64 0,18 1-64 0,-90 14 49 16,0 0-49-16,86-6 49 0,-14 9-49 0,-72-3 42 15,0 0-42-15,61 14 43 0,-29 7-43 0,-32-21 44 0,0 0-44 16,11 48 45-16,-16 19-45 0,5-67 38 0,0 0-38 16,-18 83 39-16,-14 4-39 0,32-87 33 0,0 0-33 15,-49 83 33-15,-3-11-33 0,52-72 27 0,0 0-27 16,-51 60 27-16,7-16-27 0,44-44 23 0,0 0-23 15,-23 37 23-15,15-14-23 0,8-23 14 0,0 0-14 16,17 9 14-16,26-9-14 0,-43 0 8 0,0 0-8 16,52-6 9-16,6-6-9 0,-58 12 6 0,0 0-6 0,52-11 7 15,-18 8-7-15,-34 3 0 0,0 0 0 0,32 0 1 16,6 0-1-16,2 3-1092 0</inkml:trace>
  <inkml:trace contextRef="#ctx0" brushRef="#br0" timeOffset="-97131.61">28252 10867 1020 0,'0'0'0'0,"0"0"0"0,11-14 0 15,-11 14 15-15,0 0-15 0,17-14 16 0,1-1-16 16,-18 15 13-16,0 0-13 0,43-11 14 0,26-12-14 15,-69 23 29-15,0 0-29 0,87-15 30 0,8 9-30 0,-95 6 36 16,0 0-36-16,81 3 37 0,-21 3-37 0,-60-6 37 16,0 0-37-16,41 20 38 0,-21 3-38 0,-20-23 34 15,0 0-34-15,0 46 35 0,-17 29-35 0,17-75 28 0,0 0-28 16,-29 87 29-16,-12-4-29 0,41-83 21 0,0 0-21 16,-43 81 21-16,-3-9-21 0,46-72 19 0,0 0-19 15,-32 57 19-15,9-22-19 0,23-35 17 0,0 0-17 16,-11 26 18-16,11-9-18 0,0-17 14 0,0 0-14 15,11 8 15-15,7 4-15 0,-18-12 13 0,0 0-13 16,28 3 13-16,4 3-13 0,-32-6 8 0,0 0-8 16,38 3 9-16,-1-3-9 0,-37 0 1 0,0 0-1 15,32-6 2-15,5 0-2 0,-37 6 0 0,0 0 0 0,38-12 0 16,-6 10 0-16,-1-10-1141 0</inkml:trace>
  <inkml:trace contextRef="#ctx0" brushRef="#br0" timeOffset="-95800.38">29319 10876 628 0,'0'0'0'0,"0"0"0"16,0 0 0-16,0 0 33 0,0 0-33 0,6 52 34 15,8 26-34-15,-14-78 76 0,0 0-76 0,20 77 77 0,4 1-77 16,-24-78 69-16,0 0-69 0,17 66 70 0,3-23-70 16,-20-43 46-16,0 0-46 0,3 32 46 0,-3-9-46 15,0-23 33-15,0 0-33 0,0 23 33 0,0-3-33 16,0-20 23-16,0 0-23 0,0 15 23 0,0-4-23 15,0-11 16-15,0 0-16 0,0 0 16 0,0 0-16 16,0 0-858-16</inkml:trace>
  <inkml:trace contextRef="#ctx0" brushRef="#br0" timeOffset="-95633.2">29261 11244 841 0,'0'0'0'0,"0"0"0"0,0 0 0 0,0 0 0 15,0 0 0-15,0 12 1 0,0-12-1 0,0 0 5 0,0 0-5 16,0 0 6-16,38 0-6 0,-38 0 15 0,0 0-15 15,40-3 16-15,21-3-16 0,-61 6 32 0,0 0-32 16,58 0 33-16,5 6-33 0,-63-6 19 0,0 0-19 16,58 6 20-16,-15 2-20 0,-43-8 15 0,0 0-15 15,35 12 15-15,2-12-15 0,-2 3-704 0</inkml:trace>
  <inkml:trace contextRef="#ctx0" brushRef="#br0" timeOffset="-95284.14">29801 11334 807 0,'0'0'0'0,"0"0"0"0,0 0 0 15,0 0 4-15,0 0-4 0,0 0 4 0,0 0-4 16,0 0 16-16,0 0-16 0,17-9 16 0,1-11-16 15,-18 20 23-15,0 0-23 0,23-38 23 0,5-10-23 16,-28 48 28-16,0 0-28 0,24-58 28 0,1 6-28 16,-25 52 29-16,0 0-29 0,24-52 30 0,-13 24-30 15,-11 28 28-15,0 0-28 0,9-21 29 0,-9 21-29 0,0 0 25 16,0 0-25-16,0 0 25 0,20 21-25 0,-20-21 35 16,0 0-35-16,11 43 35 0,-2 23-35 0,-9-66 43 0,0 0-43 15,6 63 44-15,-3-11-44 0,-3-52 46 16,0 0-46-16,0 49 46 0,-6-12-46 0,6-37 44 0,0 0-44 15,-3 38 45-15,3-9-45 0,0-29 37 0,0 0-37 16,0 23 37-16,3-3-37 0,-3-20 29 0,0 0-29 16,6 17 29-16,5 0-29 0,-5 1-1129 0</inkml:trace>
  <inkml:trace contextRef="#ctx0" brushRef="#br0" timeOffset="-94966.1">30248 11267 1166 0,'0'0'0'0,"0"0"0"15,0 0 0-15,0 0 11 0,0 0-11 0,14-2 12 16,-14 2-12-16,0 0 5 0,0 0-5 0,15-29 5 0,8-9-5 16,-23 38 32-16,0 0-32 0,29-60 32 0,-3-15-32 15,-26 75 30-15,0 0-30 0,23-66 30 0,3 23-30 16,-26 43 28-16,0 0-28 0,23-32 28 0,-9 18-28 15,-14 14 26-15,0 0-26 0,12 3 26 0,-3 20-26 16,-9-23 20-16,0 0-20 0,8 46 20 0,-2 23-20 16,-6-69 20-16,0 0-20 0,0 75 21 0,0 5-21 15,0-80 19-15,0 0-19 0,-12 61 19 0,10-18-19 0,2-43 27 16,0 0-27-16,0 31 28 0,0 1-28 0,0-32 29 16,0 0-29-16,8 29 30 0,-2-15-30 0,-6-14 23 15,0 0-23-15,17 15 24 0,12 8-24 0,0 0-1224 16</inkml:trace>
  <inkml:trace contextRef="#ctx0" brushRef="#br0" timeOffset="-94467.08">30978 11244 1255 0,'0'0'0'0,"0"0"0"0,0 15 0 0,0-15 16 0,0 0-16 15,0 0 17-15,-3 14-17 0,3-14 45 0,0 0-45 16,0 0 46-16,0 0-46 0,0 0 10 0,0 0-10 16,15 9 10-16,-7-6-10 0,-8-3 0 0,0 0 0 0,15 8 0 15,5-8 0-15,0 0-990 0</inkml:trace>
  <inkml:trace contextRef="#ctx0" brushRef="#br0" timeOffset="-93782.31">31174 11302 729 0,'0'0'0'0,"0"0"0"16,0 0 0-16,0 0 11 0,0 0-11 0,12 0 11 15,-12 0-11-15,0 0 10 0,0 0-10 0,17-32 10 16,3-8-10-16,-20 40 29 0,0 0-29 0,26-52 30 16,-11-2-30-16,-15 54 28 0,0 0-28 0,14-67 29 0,3 1-29 15,-17 66 26-15,0 0-26 0,15-63 27 0,2 11-27 16,-17 52 29-16,0 0-29 0,15-32 30 0,-4 9-30 15,-11 23 33-15,0 0-33 0,3-14 33 0,-3 14-33 16,0 0 36-16,0 0-36 0,0 0 36 0,6 14-36 16,-6-14 34-16,0 0-34 0,-3 35 35 0,0 25-35 15,3-60 34-15,0 0-34 0,-3 69 34 0,3 3-34 16,0-72 42-16,0 0-42 0,-3 67 43 0,-3-7-43 16,6-60 48-16,0 0-48 0,-2 52 49 0,-7-9-49 0,9-43 42 15,0 0-42-15,-6 37 42 0,3-8-42 0,3-29 35 16,0 0-35-16,0 26 36 0,0 0-36 0,0-26 31 15,0 0-31-15,0 23 31 0,3-11-31 0,-3-12 22 0,0 0-22 16,15 17 23-16,10 6-23 0,-25-23 9 0,0 0-9 16,26 11 9-16,-8-5-9 0,-1 0-1242 0</inkml:trace>
  <inkml:trace contextRef="#ctx0" brushRef="#br0" timeOffset="-93394.92">31806 10787 919 0,'0'0'0'0,"0"0"0"15,0 11 0-15,0-11-10 0,0 0 10 0,-3 15-10 16,-3-7 10-16,6-8-47 0,0 0 47 0,-3 32-46 16,-5 31 46-16,8-63 11 0,0 0-11 0,-9 78 11 15,-8 3-11-15,17-81 48 0,0 0-48 0,-17 77 49 0,-1-8-49 16,18-69 71-16,0 0-71 0,-14 61 71 15,2-18-71-15,12-43 73 0,0 0-73 0,0 37 74 0,6-2-74 16,-6-35 55-16,0 0-55 0,14 32 56 0,10-4-56 16,-24-28 44-16,0 0-44 0,25 21 45 0,4-4-45 15,-29-17 38-15,0 0-38 0,26 6 39 0,-3-6-39 16,-23 0 35-16,0 0-35 0,12-6 35 0,8-6-35 16,-20 12 30-16,0 0-30 0,15-11 31 0,-13-12-31 0,-2 23 25 15,0 0-25-15,6-29 26 0,-14-11-26 16,8 40 24-16,0 0-24 0,-9-38 25 0,-3 21-25 0,12 17 19 15,0 0-19-15,-17-9 20 0,-9 9-20 0,26 0 14 16,0 0-14-16,-37 9 14 0,-12 20-14 0,49-29 10 0,0 0-10 16,-47 37 11-16,16 6-11 0,31-43 2 0,0 0-2 15,-18 44 3-15,4-10-3 0,5 1-1302 0</inkml:trace>
  <inkml:trace contextRef="#ctx0" brushRef="#br0" timeOffset="-92147.6">23898 12589 1009 0,'0'0'0'0,"0"0"0"0,0 34 0 0,0-34 74 0,0 0-74 16,0 26 74-16,12-9-74 0,-12-17 124 0,0 0-124 15,23 15 124-15,0 5-124 0,-23-20 83 0,0 0-83 16,46 11 84-16,26-2-84 0,-72-9 52 0,0 0-52 15,75 6 53-15,0-3-53 0,-75-3 32 0,0 0-32 16,61 0 32-16,-32-3-32 0,-29 3 20 0,0 0-20 0,17 0 21 16,-17 0-21-16,0 0 4 0,0 0-4 0,0 0 4 15,-55 11-4-15,3-2-1283 0</inkml:trace>
  <inkml:trace contextRef="#ctx0" brushRef="#br0" timeOffset="-91979.58">23737 13101 1132 0,'0'0'0'0,"0"0"0"0,5 12 0 16,-5-12 4-16,0 0-4 0,15 11 4 0,8-5-4 15,-23-6 0-15,0 0 0 0,46 8 1 0,26-8-1 16,-72 0 8-16,0 0-8 0,95-8 9 0,29 5-9 16,-124 3 11-16,0 0-11 0,122-6 12 0,-16 3-12 15,1 0-826-15</inkml:trace>
  <inkml:trace contextRef="#ctx0" brushRef="#br0" timeOffset="-79050.97">27372 12816 931 0,'0'0'0'16,"0"0"0"-16,5 20 0 0,-5-20 4 0,0 0-4 15,3 15 4-15,9-7-4 0,-12-8 5 0,0 0-5 0,29 0 6 16,26-8-6-16,-55 8 25 0,0 0-25 0,72-9 26 16,26-11-26-16,-98 20 39 0,0 0-39 0,115-17 39 15,12 2-39-15,-127 15 44 0,0 0-44 0,118-8 45 16,-28 2-45-16,-90 6 20 0,0 0-20 0,63 0 21 15,-22 0-21-15,-41 0 20 0,0 0-20 0,20 0 21 16,-6 0-21-16,1 3-878 0</inkml:trace>
  <inkml:trace contextRef="#ctx0" brushRef="#br0" timeOffset="-78481.9">27591 13035 919 0,'0'0'0'16,"0"0"0"-16,6 14 0 0,-6-14 0 0,0 0 0 16,3 9 0-16,-3 2 0 0,0-11 0 0,0 0 0 15,0 12 0-15,0-1 0 0,0-11 17 0,0 0-17 16,0 21 18-16,0 13-18 0,0-34 40 0,0 0-40 16,0 29 41-16,0-15-41 0,0-14 53 0,0 0-53 0,0 0 54 15,14-5-54-15,-14 5 49 0,0 0-49 0,17-21 49 16,12-16-49-16,-29 37 38 0,0 0-38 0,23-37 39 15,-17 13-39-15,-6 24 32 0,0 0-32 0,17-11 33 16,-5 5-33-16,-12 6 28 0,0 0-28 0,14 0 29 16,1 0-29-16,-15 0 31 0,0 0-31 0,11 12 32 0,-2 2-32 15,-9-14 32-15,0 0-32 0,3 20 32 0,5 6-32 16,-8-26 35-16,0 0-35 0,12 23 35 0,2-11-35 16,-14-12 40-16,0 0-40 0,15 0 40 0,8-9-40 15,-23 9 40-15,0 0-40 0,32-17 41 0,2 2-41 16,-34 15 34-16,0 0-34 0,35-14 35 0,-9 5-35 15,-26 9 25-15,0 0-25 0,23 0 26 0,-3 9-26 16,-20-9 19-16,0 0-19 0,17 17 20 0,-2 12-20 16,-15-29 15-16,0 0-15 0,11 29 16 0,-5-9-16 0,-6-20 13 15,0 0-13-15,6 12 13 0,-6-12-13 0,0 0 11 16,0 0-11-16,23 5 12 0,0-10-12 0,-23 5 9 16,0 0-9-16,29-3 9 0,-6-3-9 0,9 3-1481 15</inkml:trace>
  <inkml:trace contextRef="#ctx0" brushRef="#br0" timeOffset="-78164.88">28355 12977 1222 0,'0'0'0'0,"0"0"0"16,-11 20 0-16,11-20 24 0,0 0-24 0,-9 15 24 15,4-4-24-15,5-11 43 0,0 0-43 0,-9 26 44 16,-11 26-44-16,20-52 33 0,0 0-33 0,-12 55 33 15,9-3-33-15,3-52 23 0,0 0-23 0,9 46 23 16,2-12-23-16,-11-34 20 0,0 0-20 0,18 23 21 16,13-3-21-16,-31-20 17 0,0 0-17 0,41 15 17 15,19-24-17-15,-60 9 14 0,0 0-14 0,61-14 15 16,8-1-15-16,-69 15 11 0,0 0-11 0,49-23 11 16,-17 6-11-16,-32 17 8 0,0 0-8 0,12-23 9 0,-4-14-9 15,-8 37 8-15,0 0-8 0,-8-41 8 0,-15 1-8 16,23 40 7-16,0 0-7 0,-38-37 8 0,1 8-8 15,37 29 6-15,0 0-6 0,-41-20 6 0,18 8-6 16,23 12 7-16,0 0-7 0,-20-3 8 0,20 3-8 16,0 0-1193-16</inkml:trace>
  <inkml:trace contextRef="#ctx0" brushRef="#br0" timeOffset="-77865.97">28941 12805 1244 0,'0'0'0'0,"6"14"0"15,8 26 0-15,-14-40 16 0,0 0-16 0,12 55 17 16,-12 14-17-16,0-69 32 0,0 0-32 0,0 75 32 16,0 14-32-16,0-89 62 0,0 0-62 0,6 86 63 15,-1-11-63-15,-5-75 37 0,0 0-37 0,15 61 38 16,-7-18-38-16,-8-43 21 0,0 0-21 0,15 26 22 0,-4-6-22 16,7 0-1128-16</inkml:trace>
  <inkml:trace contextRef="#ctx1" brushRef="#br0" timeOffset="-87204.56">10526 15090 0,'0'0'15</inkml:trace>
  <inkml:trace contextRef="#ctx0" brushRef="#br0" timeOffset="-67702.52">1198 13956 654 0,'0'0'0'0,"0"0"60"16,0 0-60-16,0 0 60 0,0 0-60 0,0 0 75 16,0 0-75-16,0 0 75 0,0 0-75 0,0 0 67 15,0 0-67-15,6 29 67 0,-6 5-67 0,0-34 53 16,0 0-53-16,9 46 54 0,0 12-54 0,-9-58 37 0,0 0-37 16,0 46 38-16,2-3-38 0,-2-43 38 0,0 0-38 15,6 40 38-15,0 1-38 0,-6-41 40 0,0 0-40 16,6 37 41-16,-3 1-41 0,-3-38 40 0,0 0-40 15,0 25 41-15,0-4-41 0,0-21 37 0,0 0-37 16,0 14 38-16,0-14-38 0,0 0 32 0,0 0-32 16,0 0 33-16,0-20-33 0,0 20 29 0,0 0-29 15,0-38 29-15,5-8-29 0,-5 46 24 0,0 0-24 0,12-46 25 16,-1 0-25-16,-11 46 19 0,0 0-19 0,12-31 19 16,0-1-19-16,-12 32 16 0,0 0-16 0,14-29 16 15,9-2-16-15,-23 31 15 0,0 0-15 0,17-24 15 16,-8 19-15-16,-9 5 13 0,0 0-13 0,0 0 13 15,23 8-13-15,-23-8 12 0,0 0-12 0,20 15 12 16,9 14-12-16,-29-29 12 0,0 0-12 0,32 28 13 0,-9-10-13 16,-23-18 13-16,0 0-13 0,17 14 13 15,-2 6-13-15,-15-20 14 0,0 0-14 0,8 15 14 0,7-4-14 16,-15-11 14-16,0 0-14 0,0 0 15 0,14 14-15 16,-14-14 13-16,0 0-13 0,15-2 14 0,2-10-14 15,-17 12 10-15,0 0-10 0,29-26 10 0,11-26-10 16,-40 52 11-16,0 0-11 0,43-57 11 0,-8 2-11 15,-35 55 10-15,0 0-10 0,29-43 11 0,0 20-11 16,-29 23 8-16,0 0-8 0,23-3 8 0,-3 17-8 0,-20-14 8 16,0 0-8-16,20 32 8 0,0 14-8 0,-20-46 6 15,0 0-6-15,9 52 7 0,8-15-7 0,-17-37 5 16,0 0-5-16,6 32 6 0,3 17-6 0,-9-49 5 16,0 0-5-16,9 43 6 0,-4-20-6 0,-5-23 4 15,0 0-4-15,0 12 5 0,9-1-5 0,-9-11 4 0,0 0-4 16,14 6 4-16,12-9-4 0,3 0-1558 0</inkml:trace>
  <inkml:trace contextRef="#ctx0" brushRef="#br0" timeOffset="-66388.89">2713 13539 651 0,'0'0'0'0,"0"0"0"0,0 0 0 0,0 0 26 0,0 0-26 16,0 0 27-16,-29-32-27 0,29 32 50 0,0 0-50 16,0 0 50-16,-17 3-50 0,17-3 39 0,0 0-39 15,-23 11 40-15,-3 7-40 0,26-18 39 0,0 0-39 16,-29 34 40-16,-3 21-40 0,32-55 54 0,0 0-54 16,-26 83 55-16,0 30-55 0,26-113 55 0,0 0-55 0,-14 120 56 15,0-7-56-15,14-113 50 0,0 0-50 0,0 98 50 16,5-21-50-16,-5-77 43 0,0 0-43 0,15 69 43 15,11-2-43-15,-26-67 32 0,0 0-32 0,31 51 32 16,10-13-32-16,-41-38 25 0,0 0-25 0,55 23 26 16,-1-6-26-16,-54-17 22 0,0 0-22 0,61-3 22 15,3-14-22-15,-4 0-1086 0</inkml:trace>
  <inkml:trace contextRef="#ctx0" brushRef="#br0" timeOffset="-65737.49">3305 13671 427 0,'0'0'0'0,"0"0"0"15,11 17 0-15,-11-17 11 0,0 0-11 0,0 12 11 16,0-12-11-16,0 0 25 0,0 0-25 0,0 0 26 16,0 0-26-16,0 0 10 0,0 0-10 0,0 0 10 15,0 0-10-15,0 0 2 0,0 0-2 0,0 0 3 16,0 0-3-16,0 0 0 0,0 0 0 0,0 0 1 0,0 0-1 16,0 0 0-16,0 0 0 0,0 0 0 0,0 0 0 15,0 0 1-15,0 0-1 0,0 0 2 0,0-12-2 16,0 12 7-16,0 0-7 0,0 0 7 0,0 0-7 15,0 0 23-15,0 0-23 0,0 0 23 0,-6-11-23 16,6 11 42-16,0 0-42 0,0 0 42 0,-17 17-42 16,17-17 51-16,0 0-51 0,-26 29 51 0,0 34-51 15,26-63 62-15,0 0-62 0,-32 81 63 0,1 11-63 16,31-92 56-16,0 0-56 0,-29 92 56 0,6-11-56 16,23-81 52-16,0 0-52 0,-9 60 53 0,0-8-53 0,9-52 58 15,0 0-58-15,9 43 58 0,8-3-58 0,-17-40 56 0,0 0-56 16,29 41 57-16,17 2-57 0,-46-43 52 0,0 0-52 15,47 31 53-15,2-25-53 0,-49-6 47 0,0 0-47 16,57 0 48-16,4 3-48 0,-61-3 40 0,0 0-40 16,63 0 41-16,7-9-41 0,-70 9 37 0,0 0-37 15,60-11 37-15,-19 2-37 0,-41 9 24 0,0 0-24 16,34-11 24-16,-11-7-24 0,-23 18 11 0,0 0-11 16,18-14 11-16,-18 14-11 0,0 0-1269 0</inkml:trace>
  <inkml:trace contextRef="#ctx0" brushRef="#br0" timeOffset="-64970.77">3928 14457 875 0,'0'0'0'0,"0"0"0"0,11-15 0 15,-11 15 16-15,0 0-16 0,15-8 16 0,-7-15-16 16,-8 23 28-16,0 0-28 0,15-29 29 0,5-8-29 0,-20 37 39 16,0 0-39-16,17-38 40 0,-2 9-40 0,-15 29 27 15,0 0-27-15,14-23 27 0,-8 6-27 0,-6 17 22 16,0 0-22-16,11-11 22 0,-11 11-22 0,0 0 20 0,0 0-20 15,9-9 20-15,-9 9-20 0,0 0 20 16,0 0-20-16,15 23 21 0,-13 9-21 0,-2-32 24 0,0 0-24 16,0 46 24-16,0 14-24 0,0-60 24 0,0 0-24 15,0 55 24-15,-2-18-24 0,2-37 29 0,0 0-29 16,0 29 30-16,2-15-30 0,-2-14 28 0,0 0-28 16,0 0 29-16,21 3-29 0,-21-3 24 0,0 0-24 15,14-8 25-15,12-10-25 0,0 1-1053 0</inkml:trace>
  <inkml:trace contextRef="#ctx0" brushRef="#br0" timeOffset="-64653.73">4222 14218 1043 0,'0'0'0'0,"0"0"0"16,0 0 0-16,0 0-2 0,0 0 2 0,20 11-2 16,-5-13 2-16,-15 2 3 0,0 0-3 0,17-6 3 15,15 0-3-15,-32 6 10 0,0 0-10 0,29-3 11 0,-4 3-11 16,-25 0 12-16,0 0-12 0,29 0 12 0,0 6-12 15,-29-6 14-15,0 0-14 0,23 3 14 0,-5-3-14 16,-18 0 17-16,0 0-17 0,14 6 17 0,0 5-17 16,-14-11 24-16,0 0-24 0,15 26 24 0,-15 14-24 15,0-40 30-15,0 0-30 0,-12 52 30 0,1 11-30 16,11-63 29-16,0 0-29 0,-15 46 29 0,4-14-29 16,11-32 25-16,0 0-25 0,0 26 26 0,11-6-26 15,-11-20 24-15,0 0-24 0,9 17 25 0,5-2-25 0,-14-15 19 16,0 0-19-16,15 3 20 0,8-3-20 0,-23 0 16 15,0 0-16-15,23-3 16 0,0 3-16 0,-23 0 10 16,0 0-10-16,23-9 10 0,-6 3-10 0,-17 6 4 0,0 0-4 16,24-5 4-16,-1-4-4 0,0 0-1078 0</inkml:trace>
  <inkml:trace contextRef="#ctx0" brushRef="#br0" timeOffset="-64286.49">4862 13717 852 0,'0'0'0'0,"0"0"0"0,6 29 0 16,-6-29 7-16,0 0-7 0,9 37 7 0,0 21-7 15,-9-58 25-15,0 0-25 0,2 69 26 0,10 17-26 16,-12-86 44-16,0 0-44 0,6 84 44 0,-6-9-44 16,0-75 42-16,0 0-42 0,0 66 42 0,-3 0-42 15,3-66 38-15,0 0-38 0,-3 60 38 0,9-11-38 0,-6-49 30 16,0 0-30-16,6 38 31 0,-1-12-31 15,-5-26 23-15,0 0-23 0,9 20 23 0,11 0-23 0,-20-20 15 16,0 0-15-16,17 9 16 0,12-15-16 0,-6 3-918 0</inkml:trace>
  <inkml:trace contextRef="#ctx0" brushRef="#br0" timeOffset="-64053.11">5272 13605 987 0,'0'0'0'0,"0"0"0"16,20 29 0-16,-20-29-17 0,0 0 17 0,15 40-17 15,-1 20 17-15,-14-60-60 0,0 0 60 0,9 78-60 16,0 11 60-16,-9-89 3 0,0 0-3 0,5 92 4 16,4-2-4-16,-9-90 30 0,0 0-30 0,6 77 30 15,2-10-30-15,-8-67 58 0,0 0-58 0,0 63 59 16,9-11-59-16,-9-52 60 0,0 0-60 0,0 43 61 0,6-3-61 15,-6-40 44-15,0 0-44 0,0 26 44 0,8-6-44 16,-5-5-860-16</inkml:trace>
  <inkml:trace contextRef="#ctx0" brushRef="#br0" timeOffset="-63835.09">5047 14183 1087 0,'0'0'0'0,"0"0"0"0,6 12 0 0,-6-12-2 16,0 0 2-16,9 17-1 0,-9-17 1 0,0 0 6 0,0 0-6 15,31 0 7-15,24-17-7 0,-55 17 21 0,0 0-21 16,61-12 22-16,-18 9-22 0,-43 3 20 0,0 0-20 16,40 3 20-16,-2 0-20 0,-38-3 11 0,0 0-11 15,29 3 11-15,2 3-11 0,-5 5-842 0</inkml:trace>
  <inkml:trace contextRef="#ctx0" brushRef="#br0" timeOffset="-63451.98">5659 14319 1020 0,'0'0'0'0,"0"0"0"0,8 11 0 16,-8-11 1-16,0 0-1 0,15 3 2 16,-9-6-2-16,-6 3 12 0,0 0-12 0,17-11 12 0,0 8-12 15,-17 3 17-15,0 0-17 0,20-9 18 0,-2 9-18 16,-18 0 22-16,0 0-22 0,14 0 23 0,-5-3-23 16,-9 3 23-16,0 0-23 0,0 0 24 0,0 0-24 15,0 0 24-15,0 0-24 0,0 0 24 0,-3 23-24 16,3-23 22-16,0 0-22 0,-20 29 23 0,-3 8-23 0,23-37 20 15,0 0-20-15,-23 41 20 0,5-4-20 16,18-37 18-16,0 0-18 0,-8 26 19 0,5-6-19 0,3-20 14 16,0 0-14-16,0 15 14 0,3-1-14 0,-3-14 10 0,0 0-10 15,11 14 11-15,9-5-11 0,-20-9 9 0,0 0-9 16,32 9 10-16,-3-1-10 0,-29-8 8 0,0 0-8 16,40 6 9-16,-2-3-9 0,-38-3 5 0,0 0-5 15,37 0 6-15,10-9-6 0,-47 9 0 0,0 0 0 16,37-8 1-16,-23-4-1 0,12 1-1021 0</inkml:trace>
  <inkml:trace contextRef="#ctx0" brushRef="#br0" timeOffset="-63119.62">6080 14287 1020 0,'0'0'0'0,"0"0"0"15,12 0 0-15,-12 0-1 0,0 0 1 0,0 0-1 16,20-6 1-16,-20 6-17 0,0 0 17 0,14-3-16 0,9-8 16 15,-23 11 1-15,0 0-1 0,29-9 2 0,-6 3-2 16,-23 6 15-16,0 0-15 0,17-2 15 0,4 2-15 16,-21 0 31-16,0 0-31 0,17 2 32 0,-3 4-32 15,-14-6 42-15,0 0-42 0,9 15 43 0,0 8-43 16,-9-23 36-16,0 0-36 0,-3 37 37 0,-9 18-37 16,12-55 29-16,0 0-29 0,-8 54 29 0,-1-2-29 15,9-52 21-15,0 0-21 0,-9 49 22 0,1 3-22 16,8-52 19-16,0 0-19 0,-3 43 19 0,6-17-19 0,-3-26 13 15,0 0-13-15,8 9 14 0,-8-9-14 0,0 0 12 16,0 0-12-16,15 11 12 0,8-5-12 0,-23-6 7 16,0 0-7-16,26 3 8 0,6-6-8 0,-32 3 6 15,0 0-6-15,43-6 6 0,6 0-6 0,-49 6 1 16,0 0-1-16,49-11 1 0,-26 8-1 0,9-6-1034 0</inkml:trace>
  <inkml:trace contextRef="#ctx0" brushRef="#br0" timeOffset="-62234.54">7326 13901 695 0,'0'0'0'0,"0"0"0"0,-20-37 0 15,20 37 15-15,0 0-15 0,-17-23 16 0,-18 6-16 16,35 17 54-16,0 0-54 0,-37 0 54 0,-12 11-54 16,49-11 72-16,0 0-72 0,-49 32 72 0,11 25-72 15,38-57 46-15,0 0-46 0,-37 75 47 0,8 11-47 16,29-86 37-16,0 0-37 0,-18 81 37 0,10-6-37 15,8-75 26-15,0 0-26 0,0 69 26 0,8 3-26 16,-8-72 19-16,0 0-19 0,38 66 20 0,8-3-20 0,-46-63 13 16,0 0-13-16,64 55 14 0,13-9-14 0,-77-46 13 15,0 0-13-15,84 23 14 0,8-31-14 0,-92 8 13 16,0 0-13-16,84-41 14 0,-15-16-14 0,-69 57 12 0,0 0-12 16,52-69 13-16,-14-9-13 0,-38 78 13 0,0 0-13 15,23-81 13-15,-23-2-13 0,0 83 13 0,0 0-13 16,-9-86 14-16,-20-18-14 0,29 104 14 0,0 0-14 15,-43-101 15-15,-20 23-15 0,63 78 13 0,0 0-13 16,-70-57 13-16,1 25-13 0,69 32 13 0,0 0-13 16,-66-8 14-16,5 19-14 0,61-11 14 0,0 0-14 15,-49 23 14-15,20 15-14 0,29-38 13 0,0 0-13 0,-20 51 13 16,17 7-13-16,3-58 5 0,0 0-5 0,15 60 5 16,28-8-5-16,-3 0-1096 0</inkml:trace>
  <inkml:trace contextRef="#ctx0" brushRef="#br0" timeOffset="-61816.51">7750 14699 875 0,'0'0'0'0,"0"0"0"0,-2 25 0 0,2-25 22 0,0 0-22 16,-6 15 23-16,6-15-23 0,0 0 27 0,0 0-27 15,0 0 28-15,14 3-28 0,-14-3 40 0,0 0-40 16,12-20 41-16,22-24-41 0,-34 44 27 0,0 0-27 15,26-51 28-15,3 2-28 0,-29 49 22 0,0 0-22 16,20-32 23-16,-2 15-23 0,-18 17 18 0,0 0-18 16,0 0 18-16,8-12-18 0,-8 12 17 0,0 0-17 15,0 0 17-15,6 20-17 0,-6-20 16 0,0 0-16 0,6 38 16 16,-12 25-16-16,6-63 18 0,0 0-18 0,0 66 18 16,6-22-18-16,-6-44 18 0,0 0-18 0,0 28 18 15,0-10-18-15,0-18 17 0,0 0-17 0,9 11 18 16,5-2-18-16,-14-9 11 0,0 0-11 0,26 0 12 15,3-15-12-15,3 1-981 0</inkml:trace>
  <inkml:trace contextRef="#ctx0" brushRef="#br0" timeOffset="-61533.04">8177 14537 863 0,'0'0'0'0,"0"0"0"0,15 0 0 16,-15 0 6-16,0 0-6 0,0 0 6 0,14-5-6 15,-14 5 8-15,0 0-8 0,12-9 9 0,8-5-9 16,-20 14 30-16,0 0-30 0,29-23 31 0,-6 8-31 0,-23 15 28 16,0 0-28-16,17-20 29 0,6 3-29 0,-23 17 27 15,0 0-27-15,23-15 28 0,-8 4-28 0,-15 11 25 16,0 0-25-16,14 0 25 0,-5 11-25 0,-9-11 19 0,0 0-19 16,9 23 20-16,-1 21-20 0,-8-44 20 15,0 0-20-15,6 54 20 0,-6 18-20 0,0-72 23 0,0 0-23 16,-6 61 23-16,0-18-23 0,6-43 24 0,0 0-24 15,6 23 24-15,0-3-24 0,-6-20 19 0,0 0-19 16,3 12 20-16,-3-12-20 0,0 0 14 0,0 0-14 16,11 2 15-16,12-13-15 0,1-1-957 0</inkml:trace>
  <inkml:trace contextRef="#ctx0" brushRef="#br0" timeOffset="-61266.16">8498 13708 740 0,'0'0'0'0,"0"0"0"16,14-20 0-16,-14 20 5 0,0 0-5 0,17-14 6 15,-8 2-6-15,-9 12 8 0,0 0-8 0,20-5 8 0,9-4-8 16,-29 9 10-16,0 0-10 0,49 9 10 0,3 8-10 16,-52-17 14-16,0 0-14 0,55 43 14 0,-3 26-14 15,-52-69 22-15,0 0-22 0,49 92 23 0,-6 18-23 16,-43-110 33-16,0 0-33 0,35 106 33 0,-6-11-33 15,-29-95 44-15,0 0-44 0,20 89 44 0,-12 1-44 16,-8-90 40-16,0 0-40 0,3 74 41 0,-6 10-41 16,3-84 34-16,0 0-34 0,-5 75 35 0,2-12-35 15,3-63 28-15,0 0-28 0,-6 37 28 0,6-16-28 0,0-4-855 16</inkml:trace>
  <inkml:trace contextRef="#ctx0" brushRef="#br0" timeOffset="-60548.74">9802 14229 1020 0,'0'0'0'0,"0"0"0"16,-12 29 0-16,12-29 13 0,0 0-13 0,0 20 14 0,0-20-14 16,0 0 38-16,0 0-38 0,23 15 38 0,9-12-38 15,-32-3 38-15,0 0-38 0,46 5 38 0,6-2-38 16,-52-3 1-16,0 0-1 0,49 12 1 0,0-1-1 15,-49-11 2-15,0 0-2 0,35 20 3 0,-15 9-3 16,-3 0-845-16</inkml:trace>
  <inkml:trace contextRef="#ctx0" brushRef="#br0" timeOffset="-60399.75">9871 14618 707 0,'0'0'0'0,"0"0"0"0,11 0 0 0,-11 0 0 16,0 0 0-16,15 0 0 0,-4 0 0 0,-11 0 0 0,0 0 0 15,29-3 0-15,15-8 0 0,-44 11 0 0,0 0 0 16,60 0 0-16,12 8 0 0,-72-8-1 0,0 0 1 16,52 6 0-16,-29 3 0 0,9-1-470 0</inkml:trace>
  <inkml:trace contextRef="#ctx0" brushRef="#br0" timeOffset="-59565.16">11308 14117 796 0,'0'0'0'0,"0"0"0"0,0 0 0 16,0 0 0-16,0 0 0 0,0 43 0 0,0 0 0 15,0-43 0-15,0 0 0 0,0 47 1 0,0-13-1 16,0-34 19-16,0 0-19 0,0 32 20 0,0-1-20 16,0-31 34-16,0 0-34 0,0 26 34 0,0-8-34 15,0-18 44-15,0 0-44 0,0 0 44 0,0 14-44 16,0-14 39-16,0 0-39 0,0 0 40 0,0 0-40 0,0 0 36 16,0 0-36-16,5 3 37 0,10-18-37 0,-15 15 28 15,0 0-28-15,17-25 29 0,6-13-29 0,-23 38 26 16,0 0-26-16,23-46 26 0,6-6-26 0,-29 52 22 0,0 0-22 15,26-49 23-15,0 12-23 0,-26 37 20 0,0 0-20 16,29-29 21-16,-3 12-21 0,-26 17 21 0,0 0-21 16,23-3 21-16,9 15-21 0,-32-12 21 0,0 0-21 15,37 20 22-15,-5 14-22 0,-32-34 27 0,0 0-27 16,29 40 28-16,3-5-28 0,-32-35 27 0,0 0-27 16,23 32 27-16,-6 2-27 0,-17-34 26 0,0 0-26 15,20 38 27-15,-8-4-27 0,-12-34 25 0,0 0-25 16,14 29 26-16,1 0-26 0,-15-29 20 0,0 0-20 0,14 23 20 15,0-9-20-15,-2-5-1198 0</inkml:trace>
  <inkml:trace contextRef="#ctx0" brushRef="#br0" timeOffset="-58664.61">12300 14287 1166 0,'0'0'0'0,"-8"14"0"15,2 4 0-15,6-18 40 0,0 0-40 0,-9 23 41 0,3-12-41 16,6-11 60-16,0 0-60 0,0 0 61 0,0 0-61 15,0 0 15-15,0 0-15 0,29-6 16 0,0-2-16 16,-29 8 1-16,0 0-1 0,40-12 1 0,-8 1-1 16,0-1-991-16</inkml:trace>
  <inkml:trace contextRef="#ctx0" brushRef="#br0" timeOffset="-55858.45">12981 14457 651 0,'0'0'0'0,"0"0"0"0,0 0 0 16,0 0 17-16,0 0-17 0,0 0 18 0,0 0-18 0,0 0 45 16,0 0-45-16,9-29 46 0,2-8-46 0,-11 37 47 15,0 0-47-15,12-49 47 0,2-15-47 0,-14 64 38 0,0 0-38 16,12-77 39-16,-7-15-39 0,-5 92 29 16,0 0-29-16,6-101 30 0,3 0-30 0,-9 101 24 0,0 0-24 15,9-83 24-15,-9 36-24 0,0 47 19 0,0 0-19 16,0-31 19-16,0 14-19 0,0 17 17 0,0 0-17 15,0 0 18-15,0-12-18 0,0 12 16 0,0 0-16 16,8 17 17-16,15 24-17 0,-23-41 14 0,0 0-14 16,29 63 14-16,0 26-14 0,-29-89 11 0,0 0-11 0,32 92 11 15,-1-14-11-15,-31-78 11 0,0 0-11 0,26 63 12 16,3-17-12-16,-29-46 10 0,0 0-10 0,23 35 11 16,-2-12-11-16,-21-23 10 0,0 0-10 0,11 14 10 15,4-5-10-15,-15-9 8 0,0 0-8 0,0 0 8 16,11 14-8-16,-11-14 8 0,0 0-8 0,0 0 8 15,17 3-8-15,-17-3 6 0,0 0-6 0,0 0 7 16,9-17-7-16,-9 17 6 0,0 0-6 0,9-23 7 16,5-29-7-16,-14 52 5 0,0 0-5 0,20-63 6 15,-2-3-6-15,-18 66 4 0,0 0-4 0,11-64 5 0,9-2-5 16,-20 66 3-16,0 0-3 0,21-60 4 0,-7 31-4 16,-14 29 4-16,0 0-4 0,6-15 4 0,-6 15-4 15,0 0 8-15,0 0-8 0,17-8 8 0,-17 8-8 16,0 0 14-16,0 0-14 0,20 26 14 0,0 28-14 15,-20-54 18-15,0 0-18 0,24 72 18 0,-10 6-18 16,-14-78 21-16,0 0-21 0,9 72 21 0,5-20-21 16,-14-52 22-16,0 0-22 0,17 49 22 0,-5-6-22 15,-12-43 23-15,0 0-23 0,17 32 23 0,-2 2-23 0,-15-34 21 16,0 0-21-16,17 29 21 0,6-6-21 0,-23-23 12 16,0 0-12-16,23 14 12 0,-3-5-12 0,3 0-1175 15</inkml:trace>
  <inkml:trace contextRef="#ctx0" brushRef="#br0" timeOffset="-55628.44">14124 14206 942 0,'0'0'0'0,"0"0"0"16,31 26 0-16,-31-26-31 0,0 0 31 0,29 20-31 15,-12-8 31-15,-17-12-64 0,0 0 64 0,21 0-64 16,10 0 64-16,-31 0-2 0,0 0 2 0,21 3-1 0,4 3 1 16,-25-6 0-16,0 0 0 0,15 5 0 15,-15-5 0-15,0 0 5 0,0 0-5 0,14 26 6 0,-8 3-6 16,6 0-510-16</inkml:trace>
  <inkml:trace contextRef="#ctx0" brushRef="#br0" timeOffset="-55461.43">14184 14457 628 0,'0'0'0'0,"0"0"0"0,23 23 0 16,-23-23 0-16,0 0 0 0,15 17 0 0,-4-11 0 0,-11-6-2 15,0 0 2-15,20-3-1 0,26-6 1 0,-46 9 3 16,0 0-3-16,61-5 4 0,0 5-4 0,-61 0 16 0,0 0-16 16,69 0 17-16,6 0-17 0,-75 0 28 0,0 0-28 15,63 2 28-15,-25 7-28 0,-3 3-481 0</inkml:trace>
  <inkml:trace contextRef="#ctx0" brushRef="#br0" timeOffset="-52152.96">15442 13944 516 0,'0'0'0'0,"0"0"0"0,52-28 0 15,-52 28 25-15,0 0-25 0,37-29 26 0,-11 12-26 0,-26 17 62 16,0 0-62-16,26-21 63 0,-8-4-63 0,-18 25 84 15,0 0-84-15,5-26 84 0,4 3-84 0,-9 23 75 16,0 0-75-16,0-12 76 0,0 12-76 0,0 0 43 16,0 0-43-16,-32-9 44 0,-11 15-44 0,43-6 35 0,0 0-35 15,-52 15 35-15,-6 22-35 0,58-37 36 0,0 0-36 16,-60 58 36-16,-1 28-36 0,61-86 30 0,0 0-30 16,-46 101 31-16,14-6-31 0,32-95 28 0,0 0-28 15,-20 77 29-15,17-13-29 0,3-64 24 0,0 0-24 16,18 54 24-16,34-2-24 0,-52-52 21 0,0 0-21 15,77 43 22-15,24-14-22 0,-101-29 21 0,0 0-21 0,101 9 22 16,-5-18-22-16,-96 9 22 0,0 0-22 0,83-29 22 16,-14-5-22-16,-69 34 20 0,0 0-20 0,55-46 20 15,-14 0-20-15,-41 46 19 0,0 0-19 0,23-61 20 16,-17-5-20-16,-6 66 20 0,0 0-20 0,-18-72 20 16,-11-17-20-16,29 89 19 0,0 0-19 0,-46-84 19 15,-14 24-19-15,60 60 22 0,0 0-22 0,-64-35 23 16,-5 10-23-16,69 25 23 0,0 0-23 0,-66 0 24 15,-4 17-24-15,70-17 21 0,0 0-21 0,-49 26 22 0,20 2-22 16,29-28 14-16,0 0-14 0,-14 32 14 0,23-3-14 16,-9-29 1-16,0 0-1 0,31 32 1 0,27 2-1 15,6 1-1334-15</inkml:trace>
  <inkml:trace contextRef="#ctx0" brushRef="#br0" timeOffset="-51957.43">16082 14301 1020 0,'0'0'0'0,"0"15"0"0,6 22 0 0,-6-37 10 0,0 0-10 15,0 52 11-15,-6 0-11 0,6-52 29 0,0 0-29 16,-11 43 30-16,8-6-30 0,3-37 30 0,0 0-30 16,0 38 30-16,3-12-30 0,-3-26 16 0,0 0-16 15,20 11 17-15,9-22-17 0,-29 11 9 0,0 0-9 16,40-23 10-16,7-12-10 0,-1 1-849 0</inkml:trace>
  <inkml:trace contextRef="#ctx0" brushRef="#br0" timeOffset="-51590.4">16486 14005 863 0,'0'0'0'0,"0"0"0"16,-5 14 0-16,5-14 0 0,0 0 0 0,-9 15 0 15,-5 16 0-15,14-31-6 0,0 0 6 0,-21 44-5 0,4 2 5 16,17-46 17-16,0 0-17 0,-17 48 18 0,11 4-18 16,6-52 52-16,0 0-52 0,0 46 52 0,0-2-52 15,0-44 60-15,0 0-60 0,6 40 61 0,17 3-61 16,-23-43 61-16,0 0-61 0,37 32 61 0,-5-12-61 16,-32-20 50-16,0 0-50 0,38 14 51 0,11-14-51 15,-49 0 41-15,0 0-41 0,57-14 42 0,-13-18-42 16,-44 32 28-16,0 0-28 0,37-29 29 0,-14-8-29 15,-23 37 19-15,0 0-19 0,20-37 20 0,-28-7-20 0,8 44 15 16,0 0-15-16,-23-46 15 0,-6-3-15 0,29 49 11 0,0 0-11 16,-38-43 11-16,12 14-11 0,26 29 13 15,0 0-13-15,-26-25 13 0,6 13-13 0,20 12 17 0,0 0-17 16,-14-9 18-16,-1 9-18 0,15 0 10 0,0 0-10 16,0 0 11-16,-17 0-11 0,17 0 7 0,0 0-7 15,0 0 7-15,35 0-7 0,-4 0-1187 0</inkml:trace>
  <inkml:trace contextRef="#ctx0" brushRef="#br0" timeOffset="-51253.24">16939 13979 1054 0,'0'0'0'0,"0"0"0"16,0 26 0-16,0-26 8 0,0 0-8 0,-5 14 8 15,5-14-8-15,0 0 20 0,0 0-20 0,0 0 20 0,17 12-20 16,-17-12 35-16,0 0-35 0,34 3 36 0,13 5-36 16,-47-8 41-16,0 0-41 0,52 6 41 0,-15 3-41 15,-37-9 37-15,0 0-37 0,32 3 38 0,-9 8-38 16,-23-11 33-16,0 0-33 0,9 23 34 0,-9 23-34 16,0-46 27-16,0 0-27 0,-6 49 28 0,-6-6-28 15,12-43 21-15,0 0-21 0,-23 46 21 0,9-5-21 16,14-41 16-16,0 0-16 0,-15 37 17 0,7-5-17 15,8-32 18-15,0 0-18 0,0 20 18 0,8-6-18 0,-8-14 15 16,0 0-15-16,18 9 15 0,16-6-15 0,-34-3 13 16,0 0-13-16,41-6 14 0,2-3-14 0,-43 9 11 15,0 0-11-15,43-11 12 0,15-4-12 0,-58 15 3 0,0 0-3 16,46-14 3-16,-14 3-3 0,2-1-1183 0</inkml:trace>
  <inkml:trace contextRef="#ctx0" brushRef="#br0" timeOffset="-50872.86">17343 13979 1132 0,'0'0'0'0,"0"0"0"16,-6 26 0-16,6-26-9 0,0 0 9 0,0 14-8 16,0-14 8-16,0 0-14 0,0 0 14 0,18 6-13 15,11-6 13-15,-29 0 1 0,0 0-1 0,46 0 1 16,23 0-1-16,-69 0 18 0,0 0-18 0,69 3 18 15,-2 8-18-15,-67-11 42 0,0 0-42 0,57 21 42 16,-13 7-42-16,-44-28 53 0,0 0-53 0,28 35 54 0,-4 2-54 16,-24-37 42-16,0 0-42 0,14 23 43 0,-3-3-43 15,-11-20 34-15,0 0-34 0,12 18 35 0,5-1-35 16,-17-17 27-16,0 0-27 0,26 17 28 0,9 1-28 16,-35-18 25-16,0 0-25 0,37 14 26 0,-5 0-26 15,-32-14 19-15,0 0-19 0,23 9 20 0,-5 8-20 16,-18-17 18-16,0 0-18 0,8 26 18 0,-8 6-18 15,0-32 15-15,0 0-15 0,-17 34 16 0,-15 4-16 16,32-38 19-16,0 0-19 0,-43 29 19 0,-3-12-19 0,46-17 25 16,0 0-25-16,-49 6 26 0,3-12-26 0,46 6 28 15,0 0-28-15,-38-12 29 0,15-2-29 0,23 14 25 16,0 0-25-16,-9-17 25 0,12-1-25 0,3 4-1350 0</inkml:trace>
  <inkml:trace contextRef="#ctx0" brushRef="#br0" timeOffset="-50522.49">18203 13956 1054 0,'0'0'0'0,"0"0"0"15,-6 17 0-15,6-17 2 0,0 0-2 0,-3 17 2 16,3 1-2-16,0-18 38 0,0 0-38 0,-8 26 38 16,8 28-38-16,0-54 53 0,0 0-53 0,-6 55 54 0,0-3-54 15,6-52 40-15,0 0-40 0,-3 55 40 0,-5-4-40 16,8-51 37-16,0 0-37 0,-9 46 38 0,12-2-38 16,-3-44 34-16,0 0-34 0,14 37 35 0,9-2-35 15,-23-35 28-15,0 0-28 0,41 31 28 0,16-11-28 16,-57-20 28-16,0 0-28 0,61 12 29 0,5-9-29 15,-66-3 29-15,0 0-29 0,61-6 30 0,-15-8-30 16,-46 14 11-16,0 0-11 0,43-21 11 0,-14 4-11 0,-29 17 0 16,0 0 0-16,23-23 1 0,0 6-1 0,-5-3-1185 15</inkml:trace>
  <inkml:trace contextRef="#ctx0" brushRef="#br0" timeOffset="-50371.69">18546 14252 1065 0,'0'0'0'15,"3"12"0"-15,9 11 0 0,-12-23 11 0,0 0-11 16,8 40 12-16,-2 24-12 0,-6-64 18 0,0 0-18 16,9 60 19-16,5-2-19 0,-14-58 25 0,0 0-25 0,18 46 25 15,-10-3-25-15,-8-43 18 0,0 0-18 0,15 32 18 16,8-21-18-16,0 6-849 0</inkml:trace>
  <inkml:trace contextRef="#ctx0" brushRef="#br0" timeOffset="-49988.67">18913 14345 1031 0,'0'0'0'0,"0"0"0"0,-6 28 0 16,6-28-1-16,0 0 1 0,-6 35-1 0,0 14 1 15,6-49 17-15,0 0-17 0,-3 43 18 0,3-20-18 16,0-23 46-16,0 0-46 0,0 14 46 0,0-14-46 15,0 0 52-15,0 0-52 0,21 9 52 0,5-23-52 16,-26 14 50-16,0 0-50 0,43-23 51 0,9-12-51 0,-52 35 43 16,0 0-43-16,49-32 43 0,-17 15-43 0,-32 17 35 15,0 0-35-15,20-11 35 0,-9 8-35 0,-11 3 33 16,0 0-33-16,0 0 33 0,21 3-33 0,-21-3 32 0,0 0-32 16,0 0 32-16,14 23-32 0,-14-23 41 0,0 0-41 15,6 11 41-15,-6-11-41 0,0 0 41 0,0 0-41 16,20 12 41-16,-6-15-41 0,-14 3 41 0,0 0-41 15,18-6 41-15,16-3-41 0,-34 9 35 0,0 0-35 16,23-5 35-16,0 2-35 0,-23 3 30 0,0 0-30 16,15 8 31-16,-4 10-31 0,-11-18 20 0,0 0-20 15,12 20 21-15,-3 3-21 0,-9-23 14 0,0 0-14 16,5 20 15-16,4-8-15 0,-9-12 6 0,0 0-6 0,17 5 6 16,21-10-6-16,-1-1-1520 0</inkml:trace>
  <inkml:trace contextRef="#ctx0" brushRef="#br0" timeOffset="-49671.64">19695 14310 1311 0,'0'0'0'0,"0"0"0"15,-21 9 0-15,21-9-2 0,0 0 2 0,-11 0-2 0,11 0 2 16,0 0 3-16,0 0-3 0,-15 8 4 0,7 4-4 16,8-12 12-16,0 0-12 0,-23 23 13 0,2 11-13 15,21-34 19-15,0 0-19 0,-23 44 20 0,15-4-20 16,8-40 40-16,0 0-40 0,0 46 40 0,3 6-40 15,-3-52 46-15,0 0-46 0,17 49 47 0,0-23-47 16,-17-26 42-16,0 0-42 0,38 14 43 0,17-3-43 0,-55-11 32 16,0 0-32-16,66-8 33 0,3-12-33 15,-69 20 24-15,0 0-24 0,55-23 24 0,-18 0-24 0,-37 23 20 16,0 0-20-16,18-21 21 0,-4-19-21 0,-14 40 23 0,0 0-23 16,-6-43 23-16,-8 8-23 0,14 35 21 0,0 0-21 15,-23-25 21-15,0 4-21 0,23 21 19 0,0 0-19 16,-26-14 20-16,3 2-20 0,23 12 11 0,0 0-11 15,-20-5 11-15,20 5-11 0,0 0 1 0,0 0-1 16,0 0 1-16,0 0-1 0,0 0-1396 0</inkml:trace>
  <inkml:trace contextRef="#ctx0" brushRef="#br0" timeOffset="-49388.63">20223 13625 964 0,'0'0'0'0,"0"0"0"0,0 20 0 16,0-20-2-16,0 0 2 0,5 26-1 0,-5 11 1 15,0-37-18-15,0 0 18 0,0 64-18 0,-5 31 18 16,5-95 11-16,0 0-11 0,-9 106 11 0,0 9-11 15,9-115 52-15,0 0-52 0,-6 107 53 0,-2-12-53 16,8-95 89-16,0 0-89 0,-12 86 89 0,12-5-89 16,0-81 68-16,0 0-68 0,15 72 68 0,14-15-68 15,-29-57 44-15,0 0-44 0,25 41 44 0,1-18-44 0,0 0-1031 16</inkml:trace>
  <inkml:trace contextRef="#ctx0" brushRef="#br0" timeOffset="-47620.25">21126 14319 1076 0,'0'0'0'0,"0"0"0"16,0 0 0-16,0 0 14 0,0 0-14 0,-18 34 14 16,18-34-14-16,0 0 21 0,0 0-21 0,0 0 21 15,0 0-21-15,0 0-3 0,0 0 3 0,20 3-3 16,15 3 3-16,3 0-795 0</inkml:trace>
  <inkml:trace contextRef="#ctx0" brushRef="#br0" timeOffset="-44833.91">23566 14727 774 0,'0'0'0'0,"0"0"0"15,-17 23 0-15,17-23 16 0,0 0-16 0,-14 15 16 16,2-7-16-16,12-8 26 0,0 0-26 0,0 0 27 15,20-2-27-15,-20 2 28 0,0 0-28 0,49-9 29 16,23-8-29-16,-72 17 31 0,0 0-31 0,93-23 32 0,11-21-32 16,-104 44 30-16,0 0-30 0,127-37 31 0,17 11-31 15,-144 26 43-15,0 0-43 0,144-20 44 0,-20 6-44 16,-124 14 43-16,0 0-43 0,98-6 44 0,-20-3-44 16,-78 9 39-16,0 0-39 0,61 0 40 0,-30 0-40 15,-31 0 28-15,0 0-28 0,23-3 28 0,-8 6-28 16,-4 0-952-16</inkml:trace>
  <inkml:trace contextRef="#ctx0" brushRef="#br0" timeOffset="-44166.86">23875 14926 841 0,'0'0'0'0,"-3"14"0"0,3 21 0 15,0-35 2-15,0 0-2 0,-11 29 3 0,8-6-3 16,3-23 6-16,0 0-6 0,-3 23 6 0,3 8-6 0,0-31 41 16,0 0-41-16,0 26 41 0,0-11-41 0,0-15 56 15,0 0-56-15,0 0 57 0,3 14-57 0,-3-14 52 16,0 0-52-16,0 0 52 0,20 0-52 0,-20 0 46 16,0 0-46-16,20-6 46 0,15-8-46 0,-35 14 40 0,0 0-40 15,26-14 40-15,-6 2-40 0,-20 12 27 0,0 0-27 16,17-6 28-16,-5 3-28 0,-12 3 20 0,0 0-20 15,17 3 21-15,-17-3-21 0,0 0 20 0,0 0-20 16,17 15 21-16,-5-4-21 0,-12-11 23 0,0 0-23 16,11 9 23-16,4-3-23 0,-15-6 26 0,0 0-26 0,26 0 26 15,23-9-26-15,-49 9 28 0,0 0-28 16,58-12 29-16,-7 1-29 0,-51 11 33 0,0 0-33 0,44-9 34 16,-21 9-34-16,-23 0 33 0,0 0-33 0,23 3 33 15,-9 3-33-15,-14-6 27 0,0 0-27 16,15 9 28-16,-4 5-28 0,-11-14 21 0,0 0-21 0,6 14 22 15,0-2-22-15,-6-12 17 0,0 0-17 0,0 0 17 16,17 14-17-16,-17-14 10 0,0 0-10 0,26 6 11 16,20 3-11-16,-2 2-1371 0</inkml:trace>
  <inkml:trace contextRef="#ctx0" brushRef="#br0" timeOffset="-43881.84">24631 15027 1222 0,'0'0'0'0,"0"0"0"0,-12 20 0 15,12-20 15-15,0 0-15 0,-8 14 16 0,2-2-16 16,6-12 28-16,0 0-28 0,-6 14 28 0,-5 9-28 0,11-23 43 16,0 0-43-16,-12 26 44 0,3 3-44 0,9-29 32 15,0 0-32-15,-2 26 32 0,4-6-32 0,-2-20 28 16,0 0-28-16,15 17 28 0,14-2-28 0,-29-15 27 16,0 0-27-16,40 5 27 0,15-16-27 0,-55 11 21 0,0 0-21 15,60-17 21-15,10-12-21 0,-70 29 17 0,0 0-17 16,52-23 17-16,-21 11-17 0,-31 12 14 0,0 0-14 15,12-8 14-15,-12 8-14 0,0 0 12 0,0 0-12 16,-6-26 12-16,-14 0-12 0,20 26 9 0,0 0-9 16,-29-26 10-16,0 12-10 0,29 14 5 0,0 0-5 15,-23-9 5-15,12 6-5 0,11 3 3 0,0 0-3 16,0 0 4-16,0 0-4 0,0 0-1241 0</inkml:trace>
  <inkml:trace contextRef="#ctx0" brushRef="#br0" timeOffset="-43699.83">25193 14834 1143 0,'0'0'0'0,"0"17"0"16,9 35 0-16,-9-52 16 0,0 0-16 0,9 55 17 0,-6-9-17 16,-3-46 18-16,0 0-18 0,8 37 18 0,13-8-18 15,-21-29 14-15,0 0-14 0,17 29 14 0,3 2-14 16,-20-31 4-16,0 0-4 0,23 32 5 0,0 14-5 15,0 0-877-15</inkml:trace>
  <inkml:trace contextRef="#ctx0" brushRef="#br0" timeOffset="-42998.77">14432 15484 494 0,'0'0'0'0,"0"0"0"16,0 0 0-16,0 0 10 0,0 0-10 0,0 38 10 15,0-38-10-15,0 0 28 0,0 0-28 0,20 11 29 16,3-11-29-16,-23 0 34 0,0 0-34 0,32 3 34 16,23 12-34-16,-55-15 27 0,0 0-27 0,58 20 27 15,-18-3-27-15,-40-17 13 0,0 0-13 0,29 14 13 16,-17-8-13-16,2 0-480 0</inkml:trace>
  <inkml:trace contextRef="#ctx0" brushRef="#br0" timeOffset="-42847.78">14372 15827 662 0,'0'0'0'0,"0"0"0"0,11 26 0 15,-11-26 0-15,0 0 0 0,29 17 1 0,17-5-1 16,-46-12 2-16,0 0-2 0,78 11 3 0,46-8-3 0,-124-3-4 16,0 0 4-16,139 6-3 0,8 2 3 0,-3-2-436 15</inkml:trace>
  <inkml:trace contextRef="#ctx1" brushRef="#br0" timeOffset="-52302.27">25673 17171 0,'0'0'0</inkml:trace>
  <inkml:trace contextRef="#ctx0" brushRef="#br0" timeOffset="-26064.57">18639 15597 124 0,'0'0'0'0,"0"0"0"0,0 0 0 15,0 0-33-15</inkml:trace>
  <inkml:trace contextRef="#ctx0" brushRef="#br0" timeOffset="-25548.18">18653 15554 203 0,'0'0'0'0,"0"0"0"0,0 0 0 16,0 0-3-16,0 0 3 0,0 0-2 0,0 0 2 15,0 0 0-15,0 0 0 0,0 0 0 0,0 0 0 0,0 0 14 16,0 0-14-16,0-15 15 0,0 15-15 0,0 0 48 16,0 0-48-16,-6-20 49 0,6 20-49 0,0 0 86 15,0 0-86-15,-14-17 87 0,2 11-87 0,12 6 86 0,0 0-86 16,-23 6 87-16,-14 17-87 0,37-23 75 0,0 0-75 15,-44 34 75-15,4 4-75 0,40-38 69 0,0 0-69 16,-37 37 70-16,5-5-70 0,32-32 58 0,0 0-58 16,-20 34 59-16,11-5-59 0,9-29 46 0,0 0-46 15,14 26 46-15,24 9-46 0,-38-35 37 0,0 0-37 16,49 23 37-16,12-9-37 0,-61-14 31 0,0 0-31 16,60 3 31-16,-8-6-31 0,-52 3 25 0,0 0-25 0,35-9 26 15,-1-2-26-15,-34 11 22 0,0 0-22 0,23-15 22 16,-8 4-22-16,-15 11 17 0,0 0-17 0,3-17 18 15,-3-4-18-15,0 21 16 0,0 0-16 0,-9-23 17 16,-8 3-17-16,17 20 12 0,0 0-12 0,-15-26 13 16,-2 3-13-16,17 23 11 0,0 0-11 0,-17-17 11 15,5 0-11-15,12 17 10 0,0 0-10 0,-14-9 10 16,14 9-10-16,0 0 7 0,0 0-7 0,-15-3 8 16,15 3-8-16,0 0 7 0,0 0-7 0,0 0 8 0,12 20-8 15,-12-20 6-15,0 0-6 0,17 23 6 0,21 15-6 16,-38-38 4-16,0 0-4 0,46 43 4 0,3 9-4 15,-49-52 3-15,0 0-3 0,66 60 4 0,3 9-4 16,-69-69 3-16,0 0-3 0,75 81 4 0,-14 11-4 16,-61-92 5-16,0 0-5 0,55 81 5 0,-18-15-5 15,-37-66 6-15,0 0-6 0,23 58 6 0,-17-12-6 0,-6-46 9 16,0 0-9-16,-6 43 9 0,-22 6-9 0,28-49 13 16,0 0-13-16,-55 46 13 0,-14-3-13 0,69-43 18 15,0 0-18-15,-84 37 19 0,-8-5-19 0,92-32 23 16,0 0-23-16,-104 14 24 0,-12-25-24 0,116 11 22 0,0 0-22 15,-124-35 22-15,-17-31-22 0,141 66 11 0,0 0-11 16,-118-86 11-16,28-41-11 0,4 0-1301 0</inkml:trace>
  <inkml:trace contextRef="#ctx1" brushRef="#br0" timeOffset="-20647.1">28692 15904 0</inkml:trace>
  <inkml:trace contextRef="#ctx0" brushRef="#br0" timeOffset="11688.8">27859 12088 572 0,'0'0'0'16,"0"0"0"-16,26 8 0 0,-26-8-34 0,0 0 34 15,12 3-34-15,-12-3 34 0,0 0-318 0</inkml:trace>
  <inkml:trace contextRef="#ctx0" brushRef="#br0" timeOffset="12189.63">27908 12019 583 0,'0'0'0'0,"0"0"0"16,0 0 0-16,0 0 26 0,0 0-26 0,0 0 26 15,0-12-26-15,0 12 78 0,0 0-78 0,0 0 79 16,-20-17-79-16,20 17 83 0,0 0-83 0,-20-14 84 16,-6-1-84-16,26 15 71 0,0 0-71 0,-35-11 71 15,-2 14-71-15,37-3 66 0,0 0-66 0,-41 14 67 16,1 9-67-16,40-23 65 0,0 0-65 0,-26 29 65 15,0 8-65-15,26-37 49 0,0 0-49 0,-29 38 50 0,12-15-50 16,17-23 36-16,0 0-36 0,0 28 36 0,0 4-36 16,0-32 28-16,0 0-28 0,11 35 28 0,10-10-28 15,-21-25 20-15,0 0-20 0,26 24 21 0,11-4-21 16,-37-20 18-16,0 0-18 0,43 8 19 0,-5-11-19 16,-38 3 13-16,0 0-13 0,26-14 14 0,6 0-14 15,-32 14 10-15,0 0-10 0,28-21 10 0,1-4-10 16,-29 25 7-16,0 0-7 0,15-26 8 0,-4 8-8 0,-11 18 6 15,0 0-6-15,12-23 6 0,-12 3-6 0,0 20 5 16,0 0-5-16,3-20 6 0,-3 3-6 0,0 17 4 16,0 0-4-16,0 0 4 0,5-9-4 0,-5 9 3 15,0 0-3-15,0 0 3 0,0 0-3 0,0 0 2 0,0 0-2 16,0 0 3-16,0 0-3 0,0 0 2 0,0 0-2 16,6 15 2-16,3-1-2 0,-9-14 2 0,0 0-2 15,11 29 2-15,4 17-2 0,-15-46 2 0,0 0-2 16,14 52 3-16,-2 2-3 0,-12-54 5 0,0 0-5 15,17 61 5-15,-11 16-5 0,-6-77 7 0,0 0-7 16,11 72 7-16,-5-14-7 0,-6-58 9 0,0 0-9 0,-6 40 10 16,-5-2-10-16,11-38 11 0,0 0-11 0,-17 26 12 15,-6-9-12-15,23-17 13 0,0 0-13 0,-35 9 13 16,-26-9-13-16,61 0 12 0,0 0-12 0,-75-15 12 16,6-14-12-16,69 29 11 0,0 0-11 0,-66-28 12 15,14-4-12-15,52 32 4 0,0 0-4 0,-38-23 4 16,18 8-4-16,20 15 0 0,0 0 0 0,-9-8 0 15,9 8 0-15,0 0-1390 0</inkml:trace>
  <inkml:trace contextRef="#ctx0" brushRef="#br0" timeOffset="18029.62">23956 13798 505 0,'0'0'0'15,"0"0"0"-15,0 0 0 0,0 0-2 0,0 0 2 16,11-12-2-16,-11 12 2 0,0 0-2 0,0 0 2 15,0 0-1-15,12-14 1 0,-12 14 4 0,0 0-4 0,0-12 5 16,0-2-5-16,0 14 20 0,0 0-20 0,-9-23 20 16,-2-3-20-16,11 26 39 0,0 0-39 0,-15-26 39 15,4 6-39-15,11 20 62 0,0 0-62 0,-15-9 63 16,15 9-63-16,0 0 73 0,0 0-73 0,-20-6 74 16,3 12-74-16,17-6 65 0,0 0-65 0,-26 15 65 15,-3 10-65-15,29-25 57 0,0 0-57 0,-35 38 58 16,6 14-58-16,29-52 45 0,0 0-45 0,-17 60 46 15,0 12-46-15,17-72 36 0,0 0-36 0,-9 69 37 0,3-20-37 16,6-49 25-16,0 0-25 0,6 38 26 0,9-10-26 16,-15-28 19-16,0 0-19 0,17 21 20 0,-6-7-20 15,-11-14 13-15,0 0-13 0,26 0 14 0,3-14-14 16,-29 14 11-16,0 0-11 0,32-38 12 0,0 1-12 16,-32 37 10-16,0 0-10 0,17-49 11 0,3-9-11 15,-20 58 9-15,0 0-9 0,9-49 10 0,-3 23-10 16,-6 26 6-16,0 0-6 0,0-17 7 0,0 17-7 0,0 0 6 15,0 0-6-15,3-17 6 0,-3 5-6 0,0 12 6 16,0 0-6-16,0 0 7 0,0-14-7 0,0 14 5 16,0 0-5-16,0 0 6 0,0 0-6 0,0 0 5 0,0 0-5 15,0 0 6-15,0 0-6 0,0 0 5 0,0 0-5 16,-9-12 5-16,9 12-5 0,0 0 4 0,0 0-4 16,0 0 4-16,0 0-4 0,0 0 4 0,0 0-4 15,-6 18 5-15,3-4-5 0,3-14 6 0,0 0-6 16,-8 20 6-16,8 6-6 0,0-26 8 0,0 0-8 15,-12 26 8-15,12-3-8 0,0-23 8 0,0 0-8 16,0 23 9-16,6 6-9 0,-6-29 7 0,0 0-7 0,6 29 7 16,5-3-7-16,-11-26 7 0,0 0-7 0,20 34 7 15,3 15-7-15,-23-49 7 0,0 0-7 0,24 49 7 16,7-12-7-16,-31-37 6 0,0 0-6 0,35 44 6 16,8-4-6-16,-43-40 6 0,0 0-6 0,35 40 7 15,-12-5-7-15,-23-35 6 0,0 0-6 0,8 34 7 16,-5 9-7-16,-3-43 5 0,0 0-5 0,0 41 6 15,-11-7-6-15,11-34 6 0,0 0-6 0,-15 29 6 16,-13-6-6-16,28-23 6 0,0 0-6 0,-32 14 6 0,-6-14-6 16,38 0 6-16,0 0-6 0,-40-17 7 0,-6-15-7 15,46 32 5-15,0 0-5 0,-46-40 6 0,8-9-6 16,38 49 0-16,0 0 0 0,-35-46 1 0,10 15-1 16,25 31-1-16,0 0 1 0,-24-29-1 0,-4-17 1 15,2 3-1257-15</inkml:trace>
  <inkml:trace contextRef="#ctx0" brushRef="#br0" timeOffset="40870.81">25104 12304 113 0,'0'0'0'15,"0"0"0"-15,0 0 0 0,0 0 0 0,0 0 0 0,0 0 0 16,-32 23 0-16,32-23 0 0,0 0 0 16,0 0 0-16,0 0 0 0,0 0 0 0,0 0 0 0,-3 11 0 15,3-11 0-15,0 0 2 0,0 0-2 0,0 0 2 16,0 0-2-16,0 0 1 0,0 0-1 0,0 0 2 16,0 0-2-16,0 0 6 0,0 0-6 0,-8 12 6 15,8-12-6-15,0 0 22 0,0 0-22 0,0 0 23 16,0 0-23-16,0 0 46 0,0 0-46 0,0 0 47 0,0 0-47 15,0 0 70-15,0 0-70 0,29 6 71 0,11-15-71 16,-40 9 83-16,0 0-83 0,46-9 83 0,-3 3-83 16,-43 6 73-16,0 0-73 0,29 0 74 0,-6 0-74 15,-23 0 69-15,0 0-69 0,18 0 69 0,-4 6-69 16,-14-6 58-16,0 0-58 0,0 12 59 0,0 14-59 16,0-26 46-16,0 0-46 0,-17 40 46 0,-12 23-46 15,29-63 40-15,0 0-40 0,-32 66 40 0,0-14-40 16,32-52 33-16,0 0-33 0,-26 38 33 0,12-18-33 15,14-20 29-15,0 0-29 0,-3 17 30 0,6-8-30 0,-3-9 24 16,0 0-24-16,14 11 25 0,12 4-25 0,-26-15 21 16,0 0-21-16,35 20 22 0,8 6-22 0,-43-26 17 15,0 0-17-15,44 31 17 0,-10 4-17 0,-34-35 12 16,0 0-12-16,32 32 13 0,-12-4-13 0,-20-28 9 0,0 0-9 16,20 26 10-16,-8 9-10 0,-12-35 10 0,0 0-10 15,0 29 10-15,-9 2-10 0,9-31 9 0,0 0-9 16,-11 26 10-16,-7 3-10 0,18-29 16 0,0 0-16 15,-20 23 16-15,-3-6-16 0,23-17 19 0,0 0-19 16,-20 12 20-16,-3-6-20 0,23-6 15 0,0 0-15 16,-29-9 15-16,-8-17-15 0,37 26 10 0,0 0-10 0,-32-29 10 15,14 6-10-15,18 23 6 0,0 0-6 0,-5-23 6 16,5 3-6-16,0-6-1154 0</inkml:trace>
  <inkml:trace contextRef="#ctx0" brushRef="#br0" timeOffset="41250.61">25687 12189 1020 0,'0'0'0'0,"0"0"0"0,14 20 0 0,-14-20 18 15,0 0-18-15,6 17 18 0,-6 6-18 0,0-23 43 16,0 0-43-16,-3 37 44 0,-11 38-44 0,14-75 38 0,0 0-38 16,-18 84 38-16,1 8-38 0,17-92 27 15,0 0-27-15,-17 86 28 0,2-17-28 0,15-69 22 0,0 0-22 16,-5 49 22-16,5-14-22 0,0-35 26 0,0 0-26 16,14 29 27-16,12-6-27 0,-26-23 26 0,0 0-26 15,46 14 26-15,12 0-26 0,-58-14 26 0,0 0-26 16,55 12 26-16,-6-1-26 0,-49-11 30 0,0 0-30 15,43 3 31-15,-6-3-31 0,-37 0 26 0,0 0-26 16,24 0 26-16,-10 0-26 0,-14 0 20 0,0 0-20 0,0 0 21 16,14 0-21-16,-14 0 17 0,0 0-17 0,15-8 17 15,2-7-17-15,-17 15 6 0,0 0-6 0,12-31 6 16,2-21-6-16,1 3-1197 0</inkml:trace>
  <inkml:trace contextRef="#ctx0" brushRef="#br0" timeOffset="41417.61">26019 12623 953 0,'0'0'0'0,"-6"26"0"15,6 26 0-15,0-52-1 0,0 0 1 0,-6 46 0 0,-5-3 0 16,11-43-3-16,0 0 3 0,-12 38-3 0,6-13 3 16,6-25 4-16,0 0-4 0,0 29 5 0,0 3-5 15,0-32 24-15,0 0-24 0,0 26 25 0,0-12-25 16,0-14 46-16,0 0-46 0,0 0 46 0,6 15-46 16,-6-15 54-16,0 0-54 0,12 0 55 0,5-3-55 15,-17 3 45-15,0 0-45 0,20-6 46 0,3-6-46 16,0 1-912-16</inkml:trace>
  <inkml:trace contextRef="#ctx0" brushRef="#br0" timeOffset="41701.64">26111 12327 852 0,'0'0'0'0,"0"0"0"0,11-23 0 0,-11 23 13 0,0 0-13 16,24-18 14-16,-10-2-14 0,-14 20 6 0,0 0-6 16,35-20 7-16,25-12-7 0,-60 32 4 0,0 0-4 15,75-28 5-15,6 16-5 0,-81 12 9 0,0 0-9 16,78-6 10-16,-15 6-10 0,-63 0 10 0,0 0-10 15,46 6 10-15,-14 6-10 0,-32-12 22 0,0 0-22 16,15 34 23-16,-15 18-23 0,0-52 33 0,0 0-33 16,-15 72 34-16,-17 17-34 0,32-89 41 0,0 0-41 0,-37 98 41 15,-9-3-41-15,46-95 42 0,0 0-42 0,-41 78 42 16,18-29-42-16,23-49 48 0,0 0-48 0,-14 37 49 16,20-14-49-16,-6-23 48 0,0 0-48 0,23 20 49 15,14 0-49-15,-37-20 38 0,0 0-38 0,41 18 39 16,-4-10-39-16,-37-8 22 0,0 0-22 0,32 3 23 15,-9-3-23-15,-23 0 11 0,0 0-11 0,26 12 12 16,11 8-12-16,-2 0-1108 0</inkml:trace>
  <inkml:trace contextRef="#ctx0" brushRef="#br0" timeOffset="46306.06">21720 14109 505 0,'0'0'0'0,"0"0"0"0,0 0 0 16,0 0 9-16,0 0-9 0,-29 17 9 0,29-17-9 15,0 0 40-15,0 0-40 0,-14 3 41 0,14-3-41 16,0 0 54-16,0 0-54 0,0 0 55 0,-9-12-55 16,9 12 51-16,0 0-51 0,0 0 51 0,9-23-51 15,-9 23 34-15,0 0-34 0,8-23 34 0,10 9-34 0,-18 14 24 16,0 0-24-16,26-15 25 0,-1 7-25 0,-25 8 25 15,0 0-25-15,29 0 26 0,-6 5-26 0,-23-5 24 0,0 0-24 16,12 9 25-16,2 14-25 0,-14-23 21 0,0 0-21 16,12 29 22-16,-18 14-22 0,6-43 20 0,0 0-20 15,-9 40 20-15,-5-8-20 0,14-32 18 0,0 0-18 16,-14 29 19-16,-1-3-19 0,15-26 20 0,0 0-20 16,-8 20 20-16,8-6-20 0,0-14 21 0,0 0-21 15,20 15 21-15,29 11-21 0,-49-26 20 0,0 0-20 16,66 25 20-16,18 1-20 0,-84-26 16 0,0 0-16 15,75 26 17-15,-3 0-17 0,-72-26 14 0,0 0-14 16,52 32 15-16,-20 11-15 0,-32-43 12 0,0 0-12 0,5 52 13 16,-16 14-13-16,11-66 14 0,0 0-14 0,-32 75 15 15,-17-20-15-15,49-55 17 0,0 0-17 0,-66 48 17 16,-12-10-17-16,78-38 19 0,0 0-19 0,-81 23 20 16,26-14-20-16,55-9 17 0,0 0-17 0,-43 0 17 15,23-9-17-15,20 9 9 0,0 0-9 0,-6-32 10 16,15-34-10-16,-9 66 8 0,0 0-8 0,17-66 9 0,18-9-9 15,-9 3-1090-15</inkml:trace>
  <inkml:trace contextRef="#ctx0" brushRef="#br0" timeOffset="46624.1">22363 13887 796 0,'0'0'0'0,"0"0"0"0,-6 14 0 0,6-14 2 16,0 0-2-16,-5 15 3 0,2 2-3 0,3-17 0 16,0 0 0-16,-12 37 0 0,1 24 0 0,11-61 17 0,0 0-17 15,-15 63 17-15,-8 3-17 0,23-66 31 0,0 0-31 16,-17 55 31-16,2-6-31 0,15-49 38 0,0 0-38 16,-11 37 38-16,2 4-38 0,9-41 39 0,0 0-39 15,-3 37 40-15,12-5-40 0,-9-32 37 0,0 0-37 16,14 29 37-16,18 2-37 0,-32-31 31 0,0 0-31 15,38 26 32-15,-7 0-32 0,-31-26 28 0,0 0-28 16,29 17 29-16,-6-5-29 0,-23-12 24 0,0 0-24 0,18 8 24 16,-1-8-24-16,-17 0 23 0,0 0-23 0,14-5 24 15,-5-1-24-15,-9 6 21 0,0 0-21 0,12-6 21 16,-12 6-21-16,0 0-978 0</inkml:trace>
  <inkml:trace contextRef="#ctx0" brushRef="#br0" timeOffset="46840.11">22525 14287 830 0,'0'0'0'0,"-9"14"0"0,-2 4 0 16,11-18 11-16,0 0-11 0,-18 37 11 0,-5 12-11 16,23-49 26-16,0 0-26 0,-20 55 26 0,0 11-26 15,20-66 24-15,0 0-24 0,-12 72 24 0,9 0-24 16,3-72 18-16,0 0-18 0,-3 57 18 0,6-13-18 0,-3-44 10 15,0 0-10-15,9 28 11 0,3-8-11 0,-12-20 8 16,0 0-8-16,20 9 8 0,-6-12-8 0,1 0-709 16</inkml:trace>
  <inkml:trace contextRef="#ctx0" brushRef="#br0" timeOffset="47277.15">22877 13910 751 0,'0'0'0'16,"0"0"0"-16,0 11 0 0,0-11 0 0,0 0 0 0,-6 12 0 15,6-12 0-15,0 0 0 0,0 0 0 0,-9 20 0 16,1-6 0-16,8-14 16 0,0 0-16 0,-9 15 16 16,6 8-16-16,3-23 28 0,0 0-28 0,-3 17 29 15,6-5-29-15,-3-12 37 0,0 0-37 0,0 0 37 16,26 17-37-16,-26-17 35 0,0 0-35 0,15 6 35 15,13-6-35-15,-28 0 28 0,0 0-28 0,26 3 29 16,-3-1-29-16,-23-2 24 0,0 0-24 0,21 0 24 0,-1 0-24 16,-20 0 23-16,0 0-23 0,20 0 23 0,0 9-23 15,-20-9 23-15,0 0-23 0,20 9 23 16,-11 2-23-16,-9-11 21 0,0 0-21 0,6 18 21 0,-6 5-21 16,0-23 17-16,0 0-17 0,-12 37 17 0,-14 21-17 15,26-58 14-15,0 0-14 0,-31 51 15 0,-18 4-15 16,49-55 16-16,0 0-16 0,-47 46 17 0,13-6-17 15,34-40 16-15,0 0-16 0,-23 23 17 0,11 6-17 16,12-29 14-16,0 0-14 0,3 26 14 0,23 3-14 0,-26-29 11 16,0 0-11-16,29 26 11 0,8 0-11 0,-37-26 10 0,0 0-10 15,44 26 10-15,5 11-10 0,-49-37 8 0,0 0-8 16,34 32 8-16,-14-9-8 0,-20-23 5 0,0 0-5 16,15 20 5-16,-4 3-5 0,-11-23 4 0,0 0-4 15,6 23 4-15,0-12-4 0,0 1-1032 0</inkml:trace>
  <inkml:trace contextRef="#ctx0" brushRef="#br0" timeOffset="62290.24">16403 15096 807 0,'0'0'0'0,"0"0"0"0,0 0 0 0,0 0-27 0,0 0 27 15,11 11-27-15,-11-11 27 0,0 0-34 0,0 0 34 16,0 0-33-16,-11-8 33 0,11 8 12 0,0 0-12 16,-26 3 13-16,-12 2-13 0,38-5 69 0,0 0-69 15,-43 9 69-15,-12 11-69 0,55-20 94 0,0 0-94 16,-49 29 95-16,14 5-95 0,35-34 86 0,0 0-86 16,-28 35 87-16,10-9-87 0,18-26 57 0,0 0-57 15,0 26 57-15,18 5-57 0,-18-31 41 0,0 0-41 0,37 38 42 16,15-9-42-16,-52-29 30 0,0 0-30 0,61 26 31 15,-1-1-31-15,-60-25 27 0,0 0-27 0,58 29 28 16,3 9-28-16,-61-38 30 0,0 0-30 0,51 37 31 16,-13-5-31-16,-38-32 28 0,0 0-28 0,35 29 29 15,-12 5-29-15,-23-34 24 0,0 0-24 0,5 40 25 16,-13 6-25-16,8-46 22 0,0 0-22 0,-23 49 22 16,-15-3-22-16,38-46 17 0,0 0-17 0,-46 41 18 15,-12-4-18-15,58-37 12 0,0 0-12 0,-60 23 13 0,2-14-13 16,58-9 11-16,0 0-11 0,-61-9 11 0,15-5-11 15,46 14 8-15,0 0-8 0,-37-26 9 0,14-6-9 16,23 32 6-16,0 0-6 0,-9-37 7 0,9-3-7 16,0 40 4-16,0 0-4 0,3-44 4 0,8 1-4 15,-11 43 2-15,0 0-2 0,24-40 3 0,2 5-3 16,-26 35 2-16,0 0-2 0,34-28 2 0,12-4-2 0,-46 32 0 16,0 0 0-16,46-38 1 0,9-10-1 0,-55 48 0 15,0 0 0-15,49-61 0 0,0-5 0 0,-49 66 0 16,0 0 0-16,55-61 0 0,9 10 0 0,-64 51 0 15,0 0 0-15,57-46 0 0,-19 17 0 0,-38 29-1 16,0 0 1-16,26-23 0 0,-9 5 0 0,-17 18-1 0,0 0 1 16,12-11-1-16,-12 11 1 0,0 0-2 0,0 0 2 15,-23-14-2-15,-9-7 2 0,32 21-3 0,0 0 3 16,-38-17-2-16,4 6 2 0,34 11-3 0,0 0 3 16,-26-3-2-16,-9-6 2 0,35 9-3 0,0 0 3 15,-26-6-2-15,6 3 2 0,20 3-5 0,0 0 5 0,-12 0-5 16,12 0 5-16,0 0-1315 0</inkml:trace>
  <inkml:trace contextRef="#ctx0" brushRef="#br0" timeOffset="87213.5">806 16604 876 0,'0'0'0'0,"0"0"62"0,0 0-62 0,0 0 62 15,0 0-62-15,0 0 69 0,0 0-69 0,32-34 69 16,-24 11-69-16,-8 23 47 0,0 0-47 0,0-29 47 16,6-3-47-16,-6 32 49 0,0 0-49 0,3-43 50 15,9-9-50-15,-12 52 30 0,0 0-30 0,8-66 30 16,7-12-30-16,-15 78 30 0,0 0-30 0,3-83 30 16,2 5-30-16,-5 78 32 0,0 0-32 0,0-75 33 15,0 9-33-15,0 66 29 0,0 0-29 0,0-60 30 16,0 25-30-16,0 35 28 0,0 0-28 0,0-32 28 0,0 4-28 15,0 28 21-15,0 0-21 0,0-35 22 0,0 9-22 16,0 26 17-16,0 0-17 0,0-23 17 0,0 9-17 16,0 14 14-16,0 0-14 0,0-15 14 0,3 4-14 15,-3 11 16-15,0 0-16 0,0 0 16 0,15-15-16 16,-15 15 20-16,0 0-20 0,0 0 20 0,0-14-20 16,0 14 20-16,0 0-20 0,0-12 20 0,0 12-20 15,0 0 19-15,0 0-19 0,0-14 19 0,0 14-19 0,0 0 16 16,0 0-16-16,0 0 16 0,-9-14-16 0,9 14 16 15,0 0-16-15,0 0 16 0,0 0-16 0,0 0 12 16,0 0-12-16,0-15 12 0,0 15-12 0,0 0 10 0,0 0-10 16,0 0 11-16,0 0-11 0,0 0 9 0,0 0-9 15,0-5 10-15,0 5-10 0,0 0 11 0,0 0-11 16,0 0 11-16,0 0-11 0,0 0 10 0,0 0-10 16,0 0 10-16,0 0-10 0,0 0 11 0,0 0-11 15,0 0 12-15,0 0-12 0,0 0 11 0,0 0-11 16,0 0 11-16,0 20-11 0,0-20 10 0,0 0-10 15,0 17 11-15,0 6-11 0,0-23 9 0,0 0-9 0,0 26 10 16,0 6-10-16,0-32 8 0,0 0-8 0,0 31 8 16,9-5-8-16,-9-26 7 0,0 0-7 0,3 23 8 15,-3-6-8-15,0-17 6 0,0 0-6 0,5 18 6 16,-5-4-6-16,0-14 6 0,0 0-6 0,0 17 7 16,0-17-7-16,0 0 5 0,0 0-5 0,-5 9 6 15,5-9-6-15,0 0 5 0,0 0-5 0,0 0 6 16,-3-14-6-16,3 14 4 0,0 0-4 0,0-12 5 0,0-2-5 15,0 14 4-15,0 0-4 0,0-20 4 0,-3-6-4 16,3 26 3-16,0 0-3 0,-6-26 4 0,6 6-4 16,0 20 2-16,0 0-2 0,0-18 2 0,0-2-2 15,0 20 1-15,0 0-1 0,0-23 2 0,0 6-2 16,0 17 2-16,0 0-2 0,0-17 2 0,0-4-2 16,0 21 2-16,0 0-2 0,0-20 2 0,0 6-2 15,0 14 2-15,0 0-2 0,0-12 3 0,0 1-3 16,0 11 2-16,0 0-2 0,0-15 3 0,0-2-3 0,0 17 3 15,0 0-3-15,0-14 3 0,0 14-3 0,0 0 2 16,0 0-2-16,12-15 3 0,-12 15-3 0,0 0 4 16,0 0-4-16,0 0 5 0,11-11-5 0,-11 11 5 0,0 0-5 15,0 0 5-15,15-12-5 0,-15 12 6 0,0 0-6 16,11-8 6-16,6-4-6 0,-17 12 5 0,0 0-5 16,18-11 5-16,-4 2-5 0,-14 9 4 0,0 0-4 15,12-6 5-15,-1 3-5 0,-11 3 4 0,0 0-4 16,15-2 5-16,-4-4-5 0,-11 6 4 0,0 0-4 15,20-3 4-15,-11 3-4 0,-9 0 4 0,0 0-4 16,14 0 5-16,1 0-5 0,-15 0 4 0,0 0-4 0,14 3 4 16,12 5-4-16,-26-8 3 0,0 0-3 15,23 15 4-15,6 2-4 0,-29-17 4 0,0 0-4 0,26 20 4 16,3 9-4-16,-29-29 4 0,0 0-4 0,14 23 5 16,-2 0-5-16,-12-23 4 0,0 0-4 0,6 23 4 15,-12 3-4-15,6-26 3 0,0 0-3 0,-3 32 4 16,-17-1-4-16,20-31 3 0,0 0-3 0,-17 26 3 0,2-3-3 15,15-23 3-15,0 0-3 0,-8 20 4 0,-7 1-4 16,15-21 5-16,0 0-5 0,-9 17 5 0,9-17-5 16,0 0 4-16,0 0-4 0,-8 14 5 0,8-14-5 15,0 0 4-15,0 0-4 0,0 0 4 0,0 0-4 16,0 0 3-16,0 0-3 0,0 0 4 0,0 0-4 16,0 0 3-16,0 0-3 0,14-8 3 0,4 8-3 15,-18 0 2-15,0 0-2 0,23 0 2 0,5 0-2 16,-28 0 1-16,0 0-1 0,47 3 2 0,-1 2-2 15,-46-5 1-15,0 0-1 0,55 9 1 0,-9 2-1 0,-46-11 1 16,0 0-1-16,37 21 2 0,1-4-2 0,-38-17 1 16,0 0-1-16,32 20 2 0,-4 6-2 0,-28-26 1 15,0 0-1-15,18 34 2 0,-4 10-2 0,-14-44 1 0,0 0-1 16,0 54 1-16,-9 15-1 0,9-69 0 0,0 0 0 16,-28 69 1-16,-4-14-1 0,32-55 0 0,0 0 0 15,-55 49 1-15,-6-14-1 0,61-35 0 0,0 0 0 16,-66 28 1-16,3-2-1 0,63-26 0 0,0 0 0 15,-52 20 1-15,8-17-1 0,44-3 0 0,0 0 0 16,-20 0 0-16,0 0 0 0,20 0-6 0,0 0 6 0,-9-3-6 16,9 3 6-16,0 0-1791 0</inkml:trace>
  <inkml:trace contextRef="#ctx0" brushRef="#br0" timeOffset="88898.51">2139 15473 751 0,'0'0'0'15,"0"0"0"-15,0-20 0 0,0 20 10 0,0 0-10 16,-6-20 10-16,-2 2-10 0,8 18 40 0,0 0-40 16,-21-17 41-16,-5-6-41 0,26 23 44 0,0 0-44 15,-34-14 45-15,-1 31-45 0,35-17 50 0,0 0-50 16,-37 40 50-16,5 24-50 0,32-64 80 0,0 0-80 0,-32 74 80 16,3 4-80-16,29-78 80 0,0 0-80 0,-23 86 80 15,0 21-80-15,23-107 65 0,0 0-65 0,-14 118 65 16,5 9-65-16,9-127 51 0,0 0-51 0,9 112 51 15,14-23-51-15,-23-89 38 0,0 0-38 0,34 72 39 16,1-26-39-16,-35-46 29 0,0 0-29 0,46 35 29 16,12-12-29-16,-58-23 24 0,0 0-24 0,61 17 24 0,-4-11-24 15,-57-6 5-15,0 0-5 0,58 0 6 0,-12-3-6 16,-46 3 0-16,0 0 0 0,38-6 0 0,-12-3 0 16,-26 9-3-16,0 0 3 0,20-20-2 0,-3-14 2 15,-5-4-1277-15</inkml:trace>
  <inkml:trace contextRef="#ctx0" brushRef="#br0" timeOffset="89682.46">2791 15554 684 0,'0'0'0'0,"0"0"0"0,-3-9 0 0,3 9 0 0,0 0 0 16,0 0 0-16,-14-15 0 0,14 15 0 0,0 0 0 15,0 0 1-15,-15-5-1 0,15 5 6 0,0 0-6 16,-14 5 7-16,-3 4-7 0,17-9 36 0,0 0-36 0,-29 23 37 16,-9 12-37-16,38-35 78 0,0 0-78 0,-32 46 78 15,-2 6-78-15,34-52 85 0,0 0-85 0,-29 60 86 16,6 26-86-16,23-86 80 0,0 0-80 0,-20 90 81 15,11 13-81-15,9-103 72 0,0 0-72 0,-6 95 72 16,12-23-72-16,-6-72 55 0,0 0-55 0,17 66 56 16,9-20-56-16,-26-46 45 0,0 0-45 0,46 35 45 15,4-9-45-15,-50-26 45 0,0 0-45 0,60 14 46 0,1-2-46 16,-61-12 39-16,0 0-39 0,63 3 40 0,1-3-40 16,-64 0 18-16,0 0-18 0,57-6 18 0,-13-3-18 15,-44 9 6-15,0 0-6 0,31-11 7 0,-8-4-7 16,-23 15 0-16,0 0 0 0,15-23 1 0,-4-5-1 15,1-1-1308-15</inkml:trace>
  <inkml:trace contextRef="#ctx0" brushRef="#br0" timeOffset="90265.93">3212 16201 863 0,'0'0'0'0,"0"0"0"0,0 0 0 15,0 0 7-15,0 0-7 0,15-11 8 0,-15 11-8 16,0 0 8-16,0 0-8 0,23-32 9 0,0-5-9 15,-23 37 30-15,0 0-30 0,23-38 30 0,-9 21-30 16,-14 17 31-16,0 0-31 0,15-9 31 0,-1 6-31 16,-14 3 29-16,0 0-29 0,9 15 29 0,5 25-29 0,-14-40 31 15,0 0-31-15,3 49 32 0,-6 6-32 0,3-55 31 16,0 0-31-16,-6 54 32 0,-11-2-32 0,17-52 31 16,0 0-31-16,-14 40 32 0,5-16-32 0,9-24 31 15,0 0-31-15,0 14 32 0,0 0-32 0,0-14 32 16,0 0-32-16,0 15 32 0,0-15-32 0,0 0 26 0,0 0-26 15,17 11 27-15,-2-8-27 0,-15-3 23 0,0 0-23 16,23 3 23-16,0 3-23 0,-23-6 20 0,0 0-20 16,32 0 21-16,-3 0-21 0,-29 0 18 0,0 0-18 15,31-6 19-15,-2-3-19 0,-29 9 12 0,0 0-12 16,26-8 12-16,-3 2-12 0,-23 6 2 0,0 0-2 16,20-9 3-16,3-5-3 0,1 0-1138 0</inkml:trace>
  <inkml:trace contextRef="#ctx0" brushRef="#br0" timeOffset="90565.95">3755 15577 919 0,'0'0'0'0,"0"11"0"0,5 24 0 16,-5-35 0-16,0 0 0 0,3 57 0 0,-3 24 0 15,0-81-1-15,0 0 1 0,0 100 0 0,0 27 0 0,0-127 14 16,0 0-14-16,0 127 15 0,6-21-15 16,-6-106 24-16,0 0-24 0,9 81 24 0,5-24-24 0,-14-57 31 15,0 0-31-15,17 32 31 0,-2-9-31 0,-15-23 27 16,0 0-27-16,14 9 27 0,-5-9-27 0,-9 0 20 0,0 0-20 15,14-17 21-15,15-21-21 0,-6 1-804 0</inkml:trace>
  <inkml:trace contextRef="#ctx0" brushRef="#br0" timeOffset="90799.95">4029 15461 886 0,'0'0'0'0,"0"12"0"15,0 22 0-15,0-34 0 0,0 0 0 0,8 49 0 16,4 6 0-16,-12-55 0 0,0 0 0 0,17 63 0 16,1 4 0-16,-18-67 22 0,0 0-22 0,8 77 23 15,-2 13-23-15,-6-90 37 0,0 0-37 0,6 92 37 16,2-6-37-16,-8-86 43 0,0 0-43 0,15 69 44 16,-12-23-44-16,-3-46 36 0,0 0-36 0,0 32 36 0,5-9-36 15,-5-23 13-15,0 0-13 0,0 17 13 0,0-17-13 16,0 0-833-16</inkml:trace>
  <inkml:trace contextRef="#ctx0" brushRef="#br0" timeOffset="90949.98">3951 15997 819 0,'0'0'0'0,"0"0"0"0,0 0 0 0,0 0 0 16,0 0 0-16,11-9 0 0,-11 9 0 0,0 0-4 15,0 0 4-15,21-3-4 0,2 3 4 0,-23 0 6 16,0 0-6-16,37 3 6 0,4 6-6 0,-41-9 23 0,0 0-23 15,46 6 23-15,-9 11-23 0,-37-17 38 0,0 0-38 16,46 23 38-16,-2 6-38 0,5-1-649 0</inkml:trace>
  <inkml:trace contextRef="#ctx0" brushRef="#br0" timeOffset="92785.34">5437 15746 460 0,'0'0'0'0,"0"0"0"0,0 0 0 0,0 0 22 0,0 0-22 16,14-8 23-16,-14 8-23 0,0 0 37 0,0 0-37 15,-14-15 38-15,14 15-38 0,0 0 40 0,0 0-40 16,-23-5 40-16,-1 10-40 0,24-5 45 0,0 0-45 15,-31 18 46-15,-7 10-46 0,38-28 52 0,0 0-52 0,-29 49 52 16,-2 18-52-16,31-67 54 0,0 0-54 0,-29 89 55 16,20 14-55-16,9-103 52 0,0 0-52 0,6 104 52 15,17-23-52-15,-23-81 51 0,0 0-51 0,35 60 51 16,22-14-51-16,-57-46 45 0,0 0-45 0,61 32 46 16,8-15-46-16,-69-17 37 0,0 0-37 0,69 9 37 15,-8-9-37-15,-61 0 29 0,0 0-29 0,58 0 29 16,-6-12-29-16,-52 12 24 0,0 0-24 0,37-14 24 0,-14-6-24 15,-23 20 20-15,0 0-20 0,9-35 21 0,-12-25-21 16,3 60 21-16,0 0-21 0,-14-75 22 0,-27-20-22 16,41 95 17-16,0 0-17 0,-43-95 18 0,0 6-18 15,43 89 18-15,0 0-18 0,-35-70 19 0,15 22-19 16,20 48 18-16,0 0-18 0,-18-29 18 0,10 14-18 16,8 15 13-16,0 0-13 0,0 0 14 0,-20 15-14 15,20-15 9-15,0 0-9 0,-9 31 9 0,18 15-9 16,-4 3-1199-16</inkml:trace>
  <inkml:trace contextRef="#ctx0" brushRef="#br0" timeOffset="93052.36">6103 15738 1121 0,'0'0'0'0,"0"0"0"0,0 34 0 0,0-34 7 0,0 0-7 0,-6 49 7 15,1 26-7-15,5-75 16 0,0 0-16 0,0 89 16 16,-3 15-16-16,3-104 46 0,0 0-46 0,0 95 46 16,3-17-46-16,-3-78 41 0,0 0-41 0,11 57 42 15,-2-25-42-15,-9-32 35 0,0 0-35 0,5 11 35 16,-5-11-35-16,0 0 22 0,0 0-22 0,32 0 22 0,6-17-22 15,-1-3-1032-15</inkml:trace>
  <inkml:trace contextRef="#ctx0" brushRef="#br0" timeOffset="93269.38">6354 15712 1155 0,'0'0'0'0,"3"14"0"0,3 27 0 0,-6-41 8 15,0 0-8-15,3 60 8 0,-6 23-8 0,3-83 41 16,0 0-41-16,0 98 41 0,0 9-41 0,0-107 51 16,0 0-51-16,0 86 52 0,0-17-52 0,0-69 37 15,0 0-37-15,0 46 37 0,0-17-37 0,0-29 26 0,0 0-26 16,3 17 26-16,-3 1-26 0,0-18 12 0,0 0-12 16,0 0 12-16,0 0-12 0,0 0-1070 0</inkml:trace>
  <inkml:trace contextRef="#ctx0" brushRef="#br0" timeOffset="93420.39">6178 16031 919 0,'0'0'0'0,"0"0"0"16,17-11 0-16,-17 11 1 0,0 0-1 0,6-9 1 15,11 3-1-15,-17 6 0 0,0 0 0 0,15-2 0 16,8-4 0-16,-23 6 1 0,0 0-1 0,37-9 1 16,7-2-1-16,-44 11 1 0,0 0-1 0,49-9 1 15,-9 3-1-15,-40 6 2 0,0 0-2 0,32 0 2 16,3 6-2-16,2 0-637 0</inkml:trace>
  <inkml:trace contextRef="#ctx0" brushRef="#br0" timeOffset="93688.4">6732 15427 1222 0,'0'0'0'0,"14"14"0"0,15 15 0 0,-29-29-5 16,0 0 5-16,38 46-5 0,8 15 5 0,-46-61-26 16,0 0 26-16,35 66-25 0,-1 9 25 0,-34-75 40 15,0 0-40-15,32 95 41 0,-15 28-41 0,-17-123 106 0,0 0-106 16,15 133 106-16,-10-12-106 0,-5-121 105 0,0 0-105 16,0 103 106-16,0-34-106 0,0-69 82 0,0 0-82 15,0 49 82-15,0-20-82 0,0-29 48 0,0 0-48 16,0 17 48-16,0-17-48 0,0 0 28 0,0 0-28 15,0 0 29-15,0 0-29 0,0 0-1427 0</inkml:trace>
  <inkml:trace contextRef="#ctx0" brushRef="#br0" timeOffset="95704.67">7534 15997 729 0,'0'0'0'16,"0"0"0"-16,61-17 0 0,-61 17 5 0,0 0-5 15,37-9 6-15,-5 6-6 0,-32 3 18 0,0 0-18 0,37 0 18 16,10 3-18-16,-47-3 1 0,0 0-1 0,43 9 2 15,-9 8-2-15,-34-17-7 0,0 0 7 0,24 17-6 16,-7 18 6-16,3-7-515 0</inkml:trace>
  <inkml:trace contextRef="#ctx0" brushRef="#br0" timeOffset="95887.69">7626 16224 628 0,'0'0'0'0,"0"0"0"0,-8 32 0 16,8-32-1-16,0 0 1 0,-9 23 0 0,9-23 0 15,0 0-5-15,0 0 5 0,9 17-4 0,14-5 4 16,-23-12 10-16,0 0-10 0,29 5 11 0,20-7-11 16,-49 2 36-16,0 0-36 0,43-3 36 0,12-9-36 15,-55 12 53-15,0 0-53 0,55-8 54 0,11 2-54 0,-66 6 50 16,0 0-50-16,58-6 50 0,-21 0-50 0,1 0-629 16</inkml:trace>
  <inkml:trace contextRef="#ctx0" brushRef="#br0" timeOffset="96388.71">8466 15781 718 0,'0'0'0'0,"0"0"0"15,0 11 0-15,0-11 0 0,0 0 0 0,0 0 0 16,0 0 0-16,0 0-2 0,0 0 2 0,0 0-1 16,0 0 1-16,0 0 24 0,0 0-24 0,23-11 25 0,0 8-25 15,-23 3 53-15,0 0-53 0,23-3 54 0,9 3-54 16,-32 0 63-16,0 0-63 0,32 3 64 0,-9 3-64 15,-23-6 61-15,0 0-61 0,14 14 62 0,-5 12-62 16,-9-26 58-16,0 0-58 0,-3 37 58 0,-12 24-58 16,15-61 49-16,0 0-49 0,-28 75 49 0,-4 5-49 15,32-80 41-15,0 0-41 0,-32 87 42 0,3-4-42 16,29-83 34-16,0 0-34 0,-23 69 34 0,9-23-34 0,14-46 25 16,0 0-25-16,-3 35 25 0,3-18-25 0,0-17 19 15,0 0-19-15,3 15 19 0,5-4-19 0,-8-11 15 0,0 0-15 16,21 9 16-16,16 5-16 0,-37-14 14 0,0 0-14 15,49 6 15-15,15 0-15 0,-64-6 13 0,0 0-13 16,72 0 13-16,-3-3-13 0,-69 3 13 0,0 0-13 16,61-6 14-16,-18 3-14 0,-43 3 12 0,0 0-12 15,40-9 12-15,-20 4-12 0,-20 5 8 0,0 0-8 16,26-9 8-16,-2 0-8 0,-24 9 2 0,0 0-2 16,11-5 3-16,9-7-3 0,-5 1-1239 0</inkml:trace>
  <inkml:trace contextRef="#ctx0" brushRef="#br0" timeOffset="96939.77">9378 15861 875 0,'0'0'0'0,"0"0"0"0,-9-11 0 0,9 11 4 0,0 0-4 16,0 0 4-16,-20-14-4 0,20 14 18 0,0 0-18 16,-9-6 18-16,-5 6-18 0,14 0 20 0,0 0-20 15,-23 6 20-15,0-1-20 0,23-5 30 0,0 0-30 16,-32 18 30-16,3 16-30 0,29-34 34 0,0 0-34 16,-26 43 34-16,12 3-34 0,14-46 34 0,0 0-34 15,-9 46 35-15,9-8-35 0,0-38 29 0,0 0-29 0,0 29 29 16,9-12-29-16,-9-17 24 0,0 0-24 0,14 3 25 15,12-18-25-15,-26 15 19 0,0 0-19 0,37-23 19 16,4 0-19-16,-41 23 15 0,0 0-15 0,37-20 16 16,-8 9-16-16,-29 11 13 0,0 0-13 0,32 0 13 15,0 14-13-15,-32-14 8 0,0 0-8 0,28 40 9 16,-4 27-9-16,-24-67 7 0,0 0-7 0,14 72 8 16,-5 0-8-16,-9-72 6 0,0 0-6 0,0 57 6 0,0-19-6 15,0-38 6-15,0 0-6 0,8 28 6 0,4-8-6 16,-12-20 6-16,0 0-6 0,11 18 7 0,4-13-7 15,-15-5 4-15,0 0-4 0,23-5 5 0,9-15-5 16,2 2-1017-16</inkml:trace>
  <inkml:trace contextRef="#ctx0" brushRef="#br0" timeOffset="98824.09">9998 15758 774 0,'0'0'0'0,"0"0"0"0,-6 26 0 0,6-26-35 0,0 0 35 15,-3 14-34-15,3-14 34 0,0 0-74 0,0 0 74 16,0 23-73-16,-8 3 73 0,8-26 0 0,0 0 0 15,-6 29 1-15,6 5-1 0,0-34 19 0,0 0-19 16,3 29 19-16,8-14-19 0,-11-15 45 0,0 0-45 16,18 20 45-16,16 3-45 0,-34-23 50 0,0 0-50 0,49 26 50 15,0 0-50-15,-49-26 40 0,0 0-40 0,44 28 40 16,-13 7-40-16,-31-35 33 0,0 0-33 0,20 34 33 16,-11 7-33-16,-9-41 23 0,0 0-23 0,0 46 24 15,-17 9-24-15,17-55 20 0,0 0-20 0,-26 46 21 16,0-18-21-16,26-28 14 0,0 0-14 0,-35 21 15 15,4-4-15-15,31-17 7 0,0 0-7 0,-32 11 8 16,14-16-8-16,-5 2-739 0</inkml:trace>
  <inkml:trace contextRef="#ctx0" brushRef="#br0" timeOffset="99025.12">9943 15841 819 0,'0'0'0'0,"0"0"0"0,0 0 0 16,0 0 5-16,0 0-5 0,0 0 5 0,0 0-5 0,0 0 5 15,0 0-5-15,23-17 6 0,9 6-6 0,-32 11 2 16,0 0-2-16,43-12 2 0,24 3-2 0,-67 9 18 16,0 0-18-16,69-2 19 0,3 4-19 0,-72-2 31 0,0 0-31 15,69 0 32-15,-28 0-32 0,-41 0 28 0,0 0-28 16,25 6 28-16,1 3-28 0,-26-9 11 0,0 0-11 16,18 14 11-16,-12 6-11 0,5-5-707 0</inkml:trace>
  <inkml:trace contextRef="#ctx0" brushRef="#br0" timeOffset="99291.75">10627 16167 785 0,'0'0'0'0,"0"11"0"0,6 24 0 16,-6-35 1-16,0 0-1 0,8 37 1 0,-2-5-1 15,-6-32 0-15,0 0 0 0,3 34 0 0,-6 12 0 16,3-46 14-16,0 0-14 0,-6 49 15 0,0-17-15 16,6-32 26-16,0 0-26 0,-2 26 26 0,-7-9-26 15,9-17 31-15,0 0-31 0,0 17 31 0,9-2-31 16,-1-1-638-16</inkml:trace>
  <inkml:trace contextRef="#ctx0" brushRef="#br0" timeOffset="99759">10985 15905 628 0,'0'0'0'16,"0"0"0"-16,17-6 0 0,-17 6 0 0,0 0 0 0,14-3 1 15,-14 3-1-15,0 0 11 0,0 0-11 0,15-11 12 16,-15-7-12-16,0 18 22 0,0 0-22 0,-6-17 23 16,3-3-23-16,3 20 33 0,0 0-33 0,-6-9 34 15,-14 1-34-15,20 8 38 0,0 0-38 0,-20-3 38 16,-23 8-38-16,43-5 49 0,0 0-49 0,-47 12 50 15,16 8-50-15,31-20 50 0,0 0-50 0,-32 29 50 16,9 11-50-16,23-40 46 0,0 0-46 0,-26 43 46 0,14-17-46 16,12-26 44-16,0 0-44 0,3 20 44 15,18-2-44-15,-21-18 35 0,0 0-35 0,31 11 36 0,21-5-36 16,-52-6 31-16,0 0-31 0,46-3 31 0,-8-8-31 16,-38 11 23-16,0 0-23 0,32-12 23 0,-15 6-23 15,-17 6 18-15,0 0-18 0,20 3 18 0,-3 6-18 16,-17-9 16-16,0 0-16 0,15 29 17 0,-1 25-17 15,-14-54 14-15,0 0-14 0,0 61 14 0,-6 5-14 0,6-66 14 16,0 0-14-16,-17 55 14 0,17-21-14 0,0-34 13 16,0 0-13-16,0 26 13 0,9-9-13 0,-9-17 11 15,0 0-11-15,14 18 12 0,-2-10-12 0,-12-8 10 16,0 0-10-16,20 9 11 0,-3-9-11 0,3 0-1135 0</inkml:trace>
  <inkml:trace contextRef="#ctx0" brushRef="#br0" timeOffset="100226.03">11363 15850 953 0,'0'0'0'0,"0"0"0"15,-3 11 0-15,3-11 10 0,0 0-10 0,0 0 10 16,-9 9-10-16,9-9 4 0,0 0-4 0,0 0 4 16,0 0-4-16,0 0 28 0,0 0-28 0,-14 23 29 15,2 0-29-15,12-23 32 0,0 0-32 0,-12 32 33 16,7-3-33-16,5-29 42 0,0 0-42 0,0 23 43 15,5-3-43-15,-5-20 38 0,0 0-38 0,9 20 38 0,8 0-38 16,-17-20 30-16,0 0-30 0,24 26 30 16,4 3-30-16,-28-29 25 0,0 0-25 0,32 40 25 0,6 6-25 15,-38-46 21-15,0 0-21 0,37 58 22 0,-8-4-22 16,-29-54 17-16,0 0-17 0,17 46 17 0,-2-14-17 16,-15-32 12-16,0 0-12 0,0 26 13 0,0 6-13 15,0-32 9-15,0 0-9 0,-15 28 10 0,-2-4-10 16,17-24 7-16,0 0-7 0,-23 14 7 0,-9 0-7 15,32-14 8-15,0 0-8 0,-34 9 8 0,5-12-8 16,29 3 8-16,0 0-8 0,-18-17 8 0,1-15-8 0,17 32 8 16,0 0-8-16,-6-46 8 0,6-11-8 0,0 57 7 15,0 0-7-15,15-67 7 0,2-2-7 0,-17 69 7 16,0 0-7-16,23-75 7 0,6 3-7 0,-29 72 5 16,0 0-5-16,20-72 6 0,0 18-6 0,-20 54 5 0,0 0-5 15,6-49 5-15,-12 3-5 0,6 46 4 0,0 0-4 16,-14-38 4-16,-3 7-4 0,17 31 4 0,0 0-4 15,-32-20 4-15,0 2-4 0,32 18 3 0,0 0-3 16,-37-5 4-16,14 10-4 0,23-5 1 0,0 0-1 16,-24 6 2-16,24-6-2 0,0 0 0 0,0 0 0 15,-5 14 1-15,10 4-1 0,7-1-1165 0</inkml:trace>
  <inkml:trace contextRef="#ctx0" brushRef="#br0" timeOffset="102261.46">11994 15815 651 0,'0'0'0'16,"0"0"0"-16,0 15 0 0,0-15 32 0,0 0-32 0,0 0 32 16,-8 14-32-16,8-14 48 0,0 0-48 0,0 0 48 15,-6 12-48-15,6-12 41 0,0 0-41 0,-15 5 42 16,-2 16-42-16,17-21 29 0,0 0-29 0,-14 20 29 15,5-6-29-15,9-14 22 0,0 0-22 0,0 17 23 16,0-2-23-16,0-15 20 0,0 0-20 0,17 17 20 16,-2 0-20-16,-15-17 16 0,0 0-16 0,23 23 17 15,17 12-17-15,-40-35 16 0,0 0-16 0,44 35 16 16,-18-7-16-16,-26-28 15 0,0 0-15 0,20 23 16 16,-9-8-16-16,-11-15 13 0,0 0-13 0,6 14 14 0,0 6-14 15,-6-20 10-15,0 0-10 0,0 20 11 0,-6-5-11 16,6-15 11-16,0 0-11 0,-6 14 11 0,-5 1-11 15,11-15 10-15,0 0-10 0,-9 20 11 0,-8-6-11 16,17-14 8-16,0 0-8 0,-6 15 9 0,-6-1-9 16,12-14 8-16,0 0-8 0,-8 14 8 0,-1 1-8 15,9-15 8-15,0 0-8 0,-9 14 8 0,9-14-8 0,0 0 7 16,0 0-7-16,0 0 8 0,0 0-8 0,0 0 6 16,0 0-6-16,0 0 7 0,-11-14-7 0,11 14 6 15,0 0-6-15,-6-15 7 0,0-8-7 0,6 23 4 16,0 0-4-16,-11-23 5 0,8 3-5 0,3 20 3 15,0 0-3-15,-6-17 4 0,3 2-4 0,3 15 3 0,0 0-3 16,0-17 3-16,0 3-3 0,0 14 2 0,0 0-2 16,0-20 3-16,9-6-3 0,-9 26 2 0,0 0-2 15,3-32 2-15,3 0-2 0,-6 32 1 0,0 0-1 16,5-28 2-16,13-7-2 0,-18 35 1 0,0 0-1 16,20-29 1-16,3 3-1 0,-23 26 0 0,0 0 0 15,12-23 1-15,2 3-1 0,-14 20 0 0,0 0 0 0,14-11 0 16,1-7 0-16,-15 18 0 0,0 0 0 0,14-17 0 15,-5 6 0-15,-9 11 0 0,0 0 0 0,0 0 0 16,14-12 0-16,-14 12 0 0,0 0 0 0,0 0 0 16,0 0 0-16,0 0 0 0,0 0 0 0,0 0 0 15,0 0 0-15,0 0 0 0,0 0 0 0,-5-17 0 16,5 17 0-16,0 0 0 0,0 0 0 0,0 0 0 0,0 0 0 16,0 0-954-16</inkml:trace>
  <inkml:trace contextRef="#ctx0" brushRef="#br0" timeOffset="102828.78">12828 15473 572 0,'0'0'0'0,"0"0"0"0,15-23 0 0,-15 23 4 0,0 0-4 16,11-32 5-16,-5-11-5 0,-6 43 3 0,0 0-3 16,0-37 4-16,0 16-4 0,0 21 24 0,0 0-24 15,-6-14 24-15,3 5-24 0,3 9 35 0,0 0-35 16,0 0 35-16,-14 0-35 0,14 0 45 0,0 0-45 16,-23 23 46-16,-6 24-46 0,29-47 60 0,0 0-60 15,-29 54 61-15,12-2-61 0,17-52 55 0,0 0-55 0,-15 37 56 16,12-8-56-16,3-29 49 0,0 0-49 0,0 18 49 15,9-7-49-15,-9-11 41 0,0 0-41 16,9 9 42-16,8-6-42 0,-17-3 31 0,0 0-31 0,20 5 32 16,9-5-32-16,-29 0 23 0,0 0-23 0,23 0 23 15,-8 0-23-15,-15 0 18 0,0 0-18 0,17-5 18 16,-3 5-18-16,-14 0 14 0,0 0-14 0,0 0 15 16,18-15-15-16,-18 15 14 0,0 0-14 0,0 0 14 0,11-17-14 15,-11 17 11-15,0 0-11 0,0 0 11 0,20 0-11 16,-20 0 10-16,0 0-10 0,0 0 10 0,18-9-10 15,-18 9 11-15,0 0-11 0,11 9 11 0,18 5-11 16,-29-14 13-16,0 0-13 0,26 23 14 0,-6-3-14 16,-20-20 16-16,0 0-16 0,17 21 17 0,-2 4-17 15,-15-25 19-15,0 0-19 0,14 21 20 0,-5-1-20 16,-9-20 21-16,0 0-21 0,9 17 21 0,-9 0-21 16,0-17 22-16,0 0-22 0,-9 18 23 0,-5 2-23 0,14-20 20 15,0 0-20-15,-24 23 21 0,7-3-21 0,17-20 24 16,0 0-24-16,-26 14 24 0,-6-2-24 0,32-12 22 15,0 0-22-15,-31 0 22 0,8 0-22 0,23 0 6 16,0 0-6-16,-15-3 6 0,15 3-6 0,0 0-1296 16</inkml:trace>
  <inkml:trace contextRef="#ctx0" brushRef="#br0" timeOffset="103078.8">12485 16100 1099 0,'0'0'0'0,"0"0"0"16,32 3 0-16,-32-3 9 0,0 0-9 0,37-3 10 15,15-20-10-15,-52 23 22 0,0 0-22 0,63-20 23 16,12 0-23-16,-75 20 32 0,0 0-32 0,99-17 33 16,25-3-33-16,-124 20 70 0,0 0-70 0,129-23 71 15,4-3-71-15,-133 26 80 0,0 0-80 0,121-23 80 0,-34 11-80 16,-87 12 66-16,0 0-66 0,60-6 67 0,-25 4-67 15,-35 2 48-15,0 0-48 0,9 0 49 0,-9 0-49 16,0 0 32-16,0 0-32 0,0 0 32 0,-26 37-32 16,6 0-1308-16</inkml:trace>
  <inkml:trace contextRef="#ctx0" brushRef="#br0" timeOffset="103462.64">12932 16135 740 0,'0'0'0'16,"0"0"0"-16,0 0 0 0,0 0 17 0,0 0-17 15,9 3 17-15,-9-3-17 0,0 0 35 0,0 0-35 16,0 17 35-16,0 9-35 0,0-26 37 0,0 0-37 0,0 37 37 15,-3 18-37-15,3-55 35 0,0 0-35 0,-6 52 35 16,-3-3-35-16,9-49 29 0,0 0-29 0,-8 43 30 16,-7 3-30-16,15-46 30 0,0 0-30 0,-3 38 31 15,6-13-31-15,-3-25 37 0,0 0-37 0,15 21 37 16,11 2-37-16,-26-23 35 0,0 0-35 0,43 17 35 16,23-11-35-16,-66-6 37 0,0 0-37 0,78-3 38 15,0-9-38-15,-78 12 41 0,0 0-41 0,78-14 42 0,-12 2-42 16,-66 12 38-16,0 0-38 0,46-14 38 0,-17 11-38 15,-29 3 27-15,0 0-27 0,23 0 28 0,-17 0-28 16,-6 0 21-16,0 0-21 0,17 0 21 0,-17 0-21 16,0 0-1128-16</inkml:trace>
  <inkml:trace contextRef="#ctx0" brushRef="#br0" timeOffset="106315.2">930 17574 611 0,'0'0'0'0,"0"0"80"0,0 0-80 0,0-23 80 0,6 12-80 15,-6 11 94-15,0 0-94 0,9 17 94 0,-7 38-94 16,-2-55 70-16,0 0-70 0,9 74 71 0,3 7-71 16,-12-81 63-16,0 0-63 0,8 92 64 0,-5 26-64 15,-3-118 41-15,0 0-41 0,6 130 42 0,8 8-42 16,-14-138 40-16,0 0-40 0,15 121 40 0,-1-46-40 15,-14-75 30-15,0 0-30 0,23 51 31 0,3-25-31 16,-26-26 30-16,0 0-30 0,35 3 30 0,5-23-30 0,-40 20 30 16,0 0-30-16,32-52 31 0,6-34-31 0,-38 86 30 15,0 0-30-15,31-109 31 0,1-7-31 0,-32 116 31 16,0 0-31-16,35-100 32 0,-7 22-32 0,-28 78 29 16,0 0-29-16,18-52 29 0,-12 23-29 0,-6 29 27 0,0 0-27 15,8-17 28-15,-8 6-28 0,0 11 25 0,0 0-25 16,0 0 26-16,9-9-26 0,-9 9 16 0,0 0-16 15,0 0 17-15,23 3-17 0,-3-3-1360 0</inkml:trace>
  <inkml:trace contextRef="#ctx0" brushRef="#br0" timeOffset="106699.23">1819 18277 740 0,'0'0'0'0,"0"0"0"0,14 0 0 0,-14 0 19 16,0 0-19-16,9 0 19 0,5 2-19 0,-14-2 24 15,0 0-24-15,20 6 24 0,12 0-24 0,-32-6 46 0,0 0-46 16,38 6 47-16,-4-1-47 0,-34-5 40 0,0 0-40 15,44 6 41-15,-7 3-41 0,-37-9 30 0,0 0-30 16,26 11 31-16,-9-2-31 0,9-6-736 0</inkml:trace>
  <inkml:trace contextRef="#ctx0" brushRef="#br0" timeOffset="107350.29">2055 18003 908 0,'0'0'0'0,"0"0"0"0,0 0 0 15,0 0 19-15,0 0-19 0,6-11 20 0,-6 11-20 16,0 0 36-16,0 0-36 0,17-12 37 0,4 6-37 15,-21 6 10-15,0 0-10 0,31-5 11 0,24-4-11 16,-55 9-2-16,0 0 2 0,52 0-1 0,-12 0 1 16,-40 0-1-16,0 0 1 0,44 6-1 0,2 11 1 0,-3 0-717 15</inkml:trace>
  <inkml:trace contextRef="#ctx0" brushRef="#br0" timeOffset="107816.32">2918 17753 908 0,'0'0'0'0,"0"0"0"16,-17-12 0-16,17 12 17 0,0 0-17 0,-12-6 18 15,-14 6-18-15,26 0 53 0,0 0-53 0,-20 3 54 16,-12 9-54-16,32-12 49 0,0 0-49 0,-29 23 50 16,-8 20-50-16,37-43 32 0,0 0-32 0,-29 52 32 15,17 17-32-15,12-69 25 0,0 0-25 0,-5 72 25 16,10 14-25-16,-5-86 19 0,0 0-19 0,24 87 19 0,13-4-19 16,-37-83 15-16,0 0-15 0,64 72 16 0,8-20-16 15,-72-52 13-15,0 0-13 0,80 29 13 0,-2-12-13 16,-78-17 13-16,0 0-13 0,75 0 14 0,-23-17-14 15,-52 17 13-15,0 0-13 0,38-38 14 0,-6-28-14 16,-32 66 14-16,0 0-14 0,23-81 14 0,-9-8-14 16,-14 89 15-16,0 0-15 0,0-86 15 0,-14 8-15 15,14 78 11-15,0 0-11 0,-32-72 12 0,-11 0-12 16,43 72 16-16,0 0-16 0,-49-66 16 0,-3 14-16 0,52 52 16 16,0 0-16-16,-44-34 17 0,18 19-17 0,26 15 18 15,0 0-18-15,-14 6 19 0,-3 17-19 0,17-23 12 16,0 0-12-16,-6 35 13 0,20 8-13 0,-14-43 4 0,0 0-4 15,26 46 5-15,18-3-5 0,-7 3-1162 0</inkml:trace>
  <inkml:trace contextRef="#ctx0" brushRef="#br0" timeOffset="108017.33">3607 18138 942 0,'0'0'0'0,"-5"12"0"15,5 20 0-15,0-32 0 0,0 0 0 0,-9 51 1 16,0 24-1-16,9-75 5 0,0 0-5 0,-11 72 6 16,-1-17-6-16,12-55 13 0,0 0-13 0,-5 40 14 15,10-17-14-15,-5-23 10 0,0 0-10 0,9 12 10 16,5-9-10-16,-14-3 11 0,0 0-11 0,23-12 11 0,9-22-11 16,-3-1-708-16</inkml:trace>
  <inkml:trace contextRef="#ctx0" brushRef="#br0" timeOffset="108350.33">3798 17649 875 0,'0'0'0'0,"0"0"0"0,-6 12 0 0,6-12 0 15,0 0 0-15,0 0 0 0,-6 11 0 0,6-11-4 16,0 0 4-16,0 0-3 0,23-6 3 0,-23 6 11 0,0 0-11 15,32-8 11-15,17-10-11 0,-49 18 34 0,0 0-34 16,55-14 35-16,-3 8-35 0,-52 6 47 0,0 0-47 16,52 0 48-16,6 6-48 0,-58-6 44 0,0 0-44 15,60 6 44-15,1 8-44 0,-61-14 36 0,0 0-36 16,52 20 36-16,-18 9-36 0,-34-29 27 0,0 0-27 16,29 35 28-16,-17 8-28 0,-12-43 23 0,0 0-23 15,11 49 23-15,-17 3-23 0,6-52 18 0,0 0-18 16,-8 66 18-16,-7 11-18 0,15-77 17 0,0 0-17 0,-8 84 17 15,-1-1-17-15,9-83 14 0,0 0-14 0,0 70 15 16,0-30-15-16,0-40 11 0,0 0-11 0,0 23 11 16,6-12-11-16,-6-11 4 0,0 0-4 0,0 0 5 15,0 0-5-15,0 0-1024 0</inkml:trace>
  <inkml:trace contextRef="#ctx0" brushRef="#br0" timeOffset="108517.34">4130 18026 975 0,'0'0'0'0,"0"0"0"0,17 0 0 16,-17 0-2-16,0 0 2 0,29-3-2 0,23 0 2 15,-52 3-18-15,0 0 18 0,60-5-17 0,18-1 17 16,-78 6 0-16,0 0 0 0,75-6 0 0,-5 0 0 0,-70 6 5 16,0 0-5-16,51 6 5 0,4 14-5 0,-11 0-650 15</inkml:trace>
  <inkml:trace contextRef="#ctx0" brushRef="#br0" timeOffset="109484.67">4764 18311 158 0,'0'0'0'0,"0"0"0"16,6 14 0-16,-6-14-1 0,0 0 1 0,0 0 0 15,3 12 0-15,3 0-58 0</inkml:trace>
  <inkml:trace contextRef="#ctx0" brushRef="#br0" timeOffset="110435.87">5310 17787 931 0,'0'0'0'16,"0"0"0"-16,11 0 0 0,-11 0-44 0,0 0 44 15,0 0-44-15,12 0 44 0,-12 0-39 0,0 0 39 16,0 0-39-16,11 12 39 0,-11-12 1 0,0 0-1 0,3 17 2 16,3 0-2-16,-6-17 46 0,0 0-46 0,6 18 46 15,-6 7-46-15,0-25 92 0,0 0-92 0,8 38 92 16,-8 17-92-16,0-55 101 0,0 0-101 0,-8 66 102 16,2 9-102-16,6-75 89 0,0 0-89 0,-9 72 89 15,12 0-89-15,-3-72 83 0,0 0-83 0,0 57 84 16,-3-17-84-16,3-40 68 0,0 0-68 0,3 26 68 0,3-8-68 15,-6-18 54-15,0 0-54 0,14 5 55 0,9-2-55 16,-23-3 44-16,0 0-44 0,29 0 45 0,15-6-45 16,-44 6 32-16,0 0-32 0,52-8 33 0,8-12-33 15,-60 20 26-15,0 0-26 0,69-15 26 0,6-2-26 16,-75 17 27-16,0 0-27 0,84-20 27 0,3-3-27 16,-87 23 23-16,0 0-23 0,75-23 23 0,-38 8-23 15,-37 15 21-15,0 0-21 0,29-11 21 0,-3 11-21 16,-26 0 10-16,0 0-10 0,14-3 10 0,-14 3-10 15,0 0-1594-15</inkml:trace>
  <inkml:trace contextRef="#ctx0" brushRef="#br0" timeOffset="129988.63">4539 16270 684 0,'0'0'0'15,"0"0"0"-15,0 0 0 0,0 0-11 0,0 0 11 16,18 0-11-16,-18 0 11 0,0 0-39 0,0 0 39 0,0 0-38 16,0 0 38-16,0 0 13 0,0 0-13 0,0 0 13 15,-6 15-13-15,6-15 62 0,0 0-62 0,-3 14 63 16,3 3-63-16,0-17 84 0,0 0-84 0,0 18 85 15,0-1-85-15,0-17 88 0,0 0-88 0,0 17 88 16,3-2-88-16,-3-15 65 0,0 0-65 0,9 14 65 16,2 0-65-16,-11-14 55 0,0 0-55 0,17 12 56 0,12-9-56 15,-29-3 44-15,0 0-44 0,32 3 45 0,0-1-45 16,-32-2 39-16,0 0-39 0,17 3 39 0,9 3-39 16,-26-6 27-16,0 0-27 0,17 9 28 0,-11 5-28 15,-6-14 22-15,0 0-22 0,9 14 23 0,-9 15-23 16,0-29 18-16,0 0-18 0,-15 41 18 0,-2 8-18 15,17-49 18-15,0 0-18 0,-29 43 19 0,-5-15-19 16,34-28 18-16,0 0-18 0,-26 12 18 0,-12-21-18 16,38 9 15-16,0 0-15 0,-35-26 16 0,-2-14-16 15,37 40 7-15,0 0-7 0,-35-49 7 0,9 0-7 0,3 0-1248 16</inkml:trace>
  <inkml:trace contextRef="#ctx0" brushRef="#br0" timeOffset="130172.64">4580 16089 964 0,'0'0'0'15,"14"3"0"-15,27 5 0 0,-41-8-2 0,0 0 2 16,43 9-1-16,-11-6 1 0,-32-3-8 0,0 0 8 16,37-6-7-16,18-8 7 0,-55 14-12 0,0 0 12 0,52-15-12 15,-20 21 12-15,-32-6-21 0,0 0 21 0,26 3-20 16,-6-6 20-16,-6-3-601 0</inkml:trace>
  <inkml:trace contextRef="#ctx0" brushRef="#br0" timeOffset="137822.7">7297 17980 673 0,'0'0'0'0,"0"0"0"0,0 0 0 0,0 0 23 0,0 0-23 16,0 0 23-16,0 0-23 0,0 0 64 0,0 0-64 15,0 0 65-15,0 0-65 0,0 0 65 0,0 0-65 0,24 35 65 16,-19 8-65-16,-5-43 62 0,0 0-62 0,9 49 62 15,0-6-62-15,-9-43 34 0,0 0-34 0,5 49 35 16,-2 8-35-16,-3-57 38 0,0 0-38 0,0 49 39 16,-3-23-39-16,3-26 35 0,0 0-35 0,0 15 36 15,0-15-36-15,0 0 33 0,0 0-33 0,9 11 34 16,-9-11-34-16,0 0 33 0,0 0-33 0,-6-20 33 16,3-26-33-16,3 46 27 0,0 0-27 0,0-63 28 0,9-1-28 15,-9 64 23-15,0 0-23 0,6-54 24 0,-6 8-24 16,0 46 20-16,0 0-20 0,11-41 21 0,4 7-21 15,-15 34 21-15,0 0-21 0,20-29 21 0,-11 17-21 16,-9 12 17-16,0 0-17 0,14-8 18 0,3 5-18 16,-17 3 21-16,0 0-21 0,18 0 21 0,2 3-21 15,-20-3 24-15,0 0-24 0,17 11 25 0,1 9-25 16,-18-20 27-16,0 0-27 0,17 32 27 0,-6 17-27 16,-11-49 29-16,0 0-29 0,12 40 30 0,-3-17-30 15,-9-23 30-15,0 0-30 0,0 12 31 0,0-4-31 0,0-8 31 16,0 0-31-16,0 0 32 0,11 6-32 0,-11-6 26 15,0 0-26-15,12-11 27 0,5-9-27 0,-17 20 23 16,0 0-23-16,20-32 23 0,3 3-23 0,-23 29 18 0,0 0-18 16,12-23 18-16,2 6-18 0,-14 17 15 0,0 0-15 15,15-15 15-15,-7 10-15 0,-8 5 13 0,0 0-13 16,15-6 13-16,-10 12-13 0,-5-6 11 0,0 0-11 16,15 8 11-16,-6 12-11 0,-9-20 10 0,0 0-10 15,8 24 11-15,1-1-11 0,-9-23 8 0,0 0-8 16,3 20 8-16,8-3-8 0,-11-17 6 0,0 0-6 15,6 14 7-15,0-2-7 0,-6-12 2 0,0 0-2 16,20 23 3-16,18 11-3 0,-1 1-1641 0</inkml:trace>
  <inkml:trace contextRef="#ctx0" brushRef="#br0" timeOffset="138797.29">8232 17888 1110 0,'0'0'0'0,"0"0"0"0,0 0 0 16,0 0 10-16,0 0-10 0,44 0 10 0,-21 0-10 15,-23 0 19-15,0 0-19 0,31-3 19 0,15 3-19 16,-46 0 61-16,0 0-61 0,52-9 62 0,-14 4-62 16,-38 5 56-16,0 0-56 0,23-3 56 0,0 3-56 15,-23 0 46-15,0 0-46 0,17 0 46 0,-17 0-46 0,0 0 30 16,0 0-30-16,9 0 30 0,-9 0-30 0,0 0-1107 15</inkml:trace>
  <inkml:trace contextRef="#ctx0" brushRef="#br0" timeOffset="138964.21">8313 18049 1076 0,'0'0'0'0,"0"0"0"0,23 32 0 0,-23-32 5 0,0 0-5 15,17 23 5-15,1-15-5 0,-18-8 6 0,0 0-6 16,20 3 6-16,20 0-6 0,-40-3 28 0,0 0-28 15,52-3 29-15,9-8-29 0,-61 11 31 0,0 0-31 16,66-9 32-16,6 9-32 0,-72 0 33 0,0 0-33 0,52 0 33 16,-29-6-33-16,9 1-903 0</inkml:trace>
  <inkml:trace contextRef="#ctx0" brushRef="#br0" timeOffset="160001.38">9378 17330 998 0,'0'0'0'0,"0"0"0"0,0 0 0 16,0 0 43-16,0 0-43 0,0 0 43 0,0 0-43 15,0 0 86-15,0 0-86 0,0 0 86 0,0 0-86 16,0 0 56-16,0 0-56 0,60-9 57 0,-5 3-57 15,-55 6 31-15,0 0-31 0,61 0 32 0,-1 3-32 16,-60-3 19-16,0 0-19 0,55 3 19 0,-23 3-19 16,-32-6 12-16,0 0-12 0,11 17 13 0,-2 20-13 15,-9-37 10-15,0 0-10 0,-9 55 11 0,-11 20-11 0,20-75 8 16,0 0-8-16,-37 78 8 0,-10 8-8 0,47-86 6 16,0 0-6-16,-43 78 7 0,6-24-7 0,37-54 10 15,0 0-10-15,-18 41 11 0,10-4-11 0,8-37 16 16,0 0-16-16,5 26 16 0,13 0-16 0,-18-26 19 0,0 0-19 15,37 11 19-15,24 1-19 0,-61-12 21 0,0 0-21 16,63 6 22-16,-2-3-22 0,-61-3 20 0,0 0-20 16,46-3 21-16,-6-6-21 0,-40 9 8 0,0 0-8 15,38-9 9-15,-3-2-9 0,-35 11 1 0,0 0-1 16,37-15 2-16,9 7-2 0,0-4-1245 0</inkml:trace>
  <inkml:trace contextRef="#ctx0" brushRef="#br0" timeOffset="160351.69">10214 17318 1076 0,'0'0'0'0,"0"0"0"15,-8-14 0-15,8 14-4 0,0 0 4 0,-18-6-4 16,-5 3 4-16,23 3 1 0,0 0-1 0,-29 14 1 0,-2 18-1 16,31-32 5-16,0 0-5 0,-32 43 5 15,12 12-5-15,20-55 16 0,0 0-16 0,-18 60 16 0,13 1-16 16,5-61 34-16,0 0-34 0,5 49 35 0,13-12-35 15,-18-37 43-15,0 0-43 0,23 26 44 0,20-6-44 16,-43-20 38-16,0 0-38 0,40 6 38 0,7-18-38 16,-47 12 33-16,0 0-33 0,43-20 33 0,-6-6-33 15,-37 26 26-15,0 0-26 0,35-28 27 0,-15-1-27 16,-20 29 25-16,0 0-25 0,6-23 25 0,-6 23-25 16,0 0 19-16,0 0-19 0,0 0 20 0,0 0-20 0,0 0 14 15,0 0-14-15,12 23 14 0,-12 40-14 0,0-63 12 16,0 0-12-16,5 72 12 0,4-9-12 0,-9-63 10 0,0 0-10 15,11 47 11-15,10-19-11 0,-21-28 10 0,0 0-10 16,17 23 10-16,-5-8-10 0,-12-15 8 0,0 0-8 16,11 11 8-16,18-5-8 0,0 0-1186 0</inkml:trace>
  <inkml:trace contextRef="#ctx0" brushRef="#br0" timeOffset="160702.2">10664 17410 550 0,'0'0'0'0,"0"0"0"0,0 0 0 15,0 0 29-15,0 0-29 0,15 12 30 0,-15-12-30 16,0 0 49-16,0 0-49 0,0 0 50 0,0 14-50 15,0-14 36-15,0 0-36 0,0 29 36 0,0 28-36 16,0-57 38-16,0 0-38 0,0 55 38 0,8 0-38 16,-8-55 39-16,0 0-39 0,3 40 40 0,9-14-40 15,-12-26 39-15,0 0-39 0,14 23 40 0,18 9-40 16,-32-32 40-16,0 0-40 0,38 28 41 0,16-10-41 16,-54-18 37-16,0 0-37 0,52 11 38 0,-11 4-38 0,-41-15 32 15,0 0-32-15,26 17 32 0,-9-6-32 0,-17-11 26 16,0 0-26-16,3 15 27 0,-12 2-27 0,9-17 22 15,0 0-22-15,-23 14 23 0,-9-8-23 0,32-6 18 0,0 0-18 16,-46-17 18-16,3-23-18 0,3 2-966 0</inkml:trace>
  <inkml:trace contextRef="#ctx0" brushRef="#br0" timeOffset="160886.04">10673 17240 1177 0,'0'0'0'0,"0"0"0"15,17 3 0-15,-17-3 2 0,0 0-2 0,35 6 2 16,20-3-2-16,-55-3 2 0,0 0-2 16,75 3 3-16,11 0-3 0,-86-3 37 0,0 0-37 0,90 8 38 15,-18 12-38-15,-72-20 32 0,0 0-32 0,63 32 32 16,-8 8-32-16,-55-40 31 0,0 0-31 0,41 41 32 16,-24-1-32-16,3 0-981 0</inkml:trace>
  <inkml:trace contextRef="#ctx0" brushRef="#br0" timeOffset="161053.06">11285 17946 1054 0,'0'0'0'0,"0"11"0"0,-6 24 0 16,6-35-11-16,0 0 11 0,-3 46-11 0,-9 5 11 16,12-51-58-16,0 0 58 0,-2 38-58 0,2-18 58 0,0-20-13 15,0 0 13-15,0 0-12 0,23 3 12 0,-23-3-7 16,0 0 7-16,28-20-7 0,10-15 7 0,2-2-598 15</inkml:trace>
  <inkml:trace contextRef="#ctx0" brushRef="#br0" timeOffset="161536.07">11706 17514 740 0,'0'0'0'0,"0"0"0"16,0-12 0-16,0 12 26 0,0 0-26 0,0 0 26 15,0-14-26-15,0 14 75 0,0 0-75 0,0 0 76 16,-9-9-76-16,9 9 55 0,0 0-55 0,-17-6 55 16,-3 6-55-16,20 0 48 0,0 0-48 0,-23 12 49 15,-9 17-49-15,32-29 34 0,0 0-34 0,-35 43 34 16,9 9-34-16,26-52 35 0,0 0-35 0,-29 54 35 0,12-5-35 15,17-49 42-15,0 0-42 0,-14 41 43 0,8-13-43 16,6-28 42-16,0 0-42 0,6 23 42 0,8-5-42 16,-14-18 35-16,0 0-35 0,23 11 36 0,23-8-36 15,-46-3 26-15,0 0-26 0,52-3 26 0,-3-14-26 16,-49 17 20-16,0 0-20 0,46-29 20 0,1-14-20 16,-47 43 15-16,0 0-15 0,34-46 16 0,-16 3-16 0,-18 43 15 15,0 0-15-15,14-29 15 0,-5 12-15 0,-9 17 11 16,0 0-11-16,0 0 12 0,8-12-12 0,-8 12 12 15,0 0-12-15,0 17 12 0,-3 27-12 0,3-44 12 16,0 0-12-16,0 49 13 0,9-3-13 0,-9-46 17 0,0 0-17 16,6 40 18-16,11 0-18 0,-17-40 18 0,0 0-18 15,15 29 18-15,2 6-18 0,-17-35 17 0,0 0-17 16,14 25 18-16,1-4-18 0,-15-21 15 0,0 0-15 16,8 11 16-16,-8-11-16 0,0 0 11 0,0 0-11 15,23 3 12-15,6-17-12 0,0-1-1375 0</inkml:trace>
  <inkml:trace contextRef="#ctx0" brushRef="#br0" timeOffset="161970.2">12242 17353 1222 0,'0'0'0'0,"0"0"0"15,-17 31 0-15,17-31 10 0,0 0-10 0,-20 29 10 16,3 3-10-16,17-32 21 0,0 0-21 0,-23 43 22 0,8 17-22 15,15-60 40-15,0 0-40 0,-9 52 41 0,1-14-41 16,8-38 31-16,0 0-31 0,14 28 31 0,18 1-31 16,-32-29 28-16,0 0-28 0,40 26 28 0,18-3-28 15,-58-23 24-15,0 0-24 0,64 23 24 0,11 3-24 16,-75-26 21-16,0 0-21 0,60 26 22 0,-19-9-22 16,-41-17 19-16,0 0-19 0,31 20 20 0,-11-2-20 15,-20-18 18-15,0 0-18 0,-5 17 18 0,-21 6-18 16,26-23 15-16,0 0-15 0,-49 17 16 0,-21-11-16 0,70-6 11 15,0 0-11-15,-72-6 12 0,15-14-12 0,57 20 10 16,0 0-10-16,-35-23 11 0,12 6-11 0,23 17 6 0,0 0-6 16,0-26 7-16,17-26-7 0,-17 52 7 0,0 0-7 15,23-58 8-15,15 4-8 0,-38 54 6 0,0 0-6 16,37-52 7-16,-11 6-7 0,-26 46 1 0,0 0-1 16,23-35 1-16,-2 12-1 0,-21 23 0 0,0 0 0 15,11-14 0-15,-11 14 0 0,0 0-2 0,0 0 2 16,0-15-1-16,0 15 1 0,0 0-4 0,0 0 4 15,-20-17-3-15,0 11 3 0,20 6-6 0,0 0 6 0,-18 0-6 16,18 0 6-16,0 0-13 0,0 0 13 0,0 0-13 16,0 0 13-16,0 0-1230 0</inkml:trace>
  <inkml:trace contextRef="#ctx0" brushRef="#br0" timeOffset="162438.12">12724 17433 1132 0,'0'0'0'0,"0"0"0"0,0 29 0 16,0-29 5-16,0 0-5 0,6 26 5 0,3 3-5 15,-9-29 2-15,0 0-2 0,17 31 2 0,9 4-2 16,-26-35 35-16,0 0-35 0,32 34 36 0,5 1-36 0,-37-35 37 15,0 0-37-15,41 34 37 0,-1 4-37 0,-40-38 37 16,0 0-37-16,43 34 38 0,-17-8-38 0,-26-26 29 16,0 0-29-16,20 26 30 0,-11 6-30 0,-9-32 22 0,0 0-22 15,0 29 22-15,-3-3-22 0,3-26 15 0,0 0-15 16,-26 23 15-16,-17-3-15 0,43-20 10 0,0 0-10 16,-43 11 11-16,-3-14-11 0,46 3 14 0,0 0-14 15,-41-11 15-15,18-4-15 0,23 15 8 0,0 0-8 16,-23-17 8-16,9-17-8 0,14 34 8 0,0 0-8 15,-6-38 8-15,14-14-8 0,-8 52 6 0,0 0-6 16,21-63 7-16,2-3-7 0,-23 66 5 0,0 0-5 0,29-63 5 16,11 5-5-16,-40 58 3 0,0 0-3 0,37-52 3 15,-5 21-3-15,-32 31 2 0,0 0-2 0,29-21 3 16,-12 7-3-16,-17 14 2 0,0 0-2 0,15-9 2 16,-15 9-2-16,0 0 1 0,0 0-1 0,0 0 1 15,0-14-1-15,0 14 0 0,0 0 0 0,0 0 1 16,0 0-1-16,0 0 0 0,0 0 0 0,23 11 1 0,-9-2-1 15,9 0-1158-15</inkml:trace>
  <inkml:trace contextRef="#ctx0" brushRef="#br0" timeOffset="162671.13">13448 17822 1356 0,'0'0'0'0,"0"0"0"0,6 14 0 0,-6-14 0 0,0 0 0 16,17 9 0-16,-17-9 0 0,0 0-6 0,0 0 6 16,12 0-5-16,-12 0 5 0,0 0 3 0,0 0-3 15,12-12 4-15,-12 12-4 0,0 0 11 0,0 0-11 16,8-14 12-16,15-1-12 0,-8 1-972 0</inkml:trace>
  <inkml:trace contextRef="#ctx0" brushRef="#br0" timeOffset="163405.78">14054 17387 841 0,'0'0'0'0,"0"0"0"16,0 0 0-16,0 0 28 0,0 0-28 0,-31-37 29 15,7 22-29-15,24 15 40 0,0 0-40 0,-37 0 41 16,-9 15-41-16,46-15 47 0,0 0-47 0,-46 40 48 0,17 32-48 16,29-72 46-16,0 0-46 0,-23 89 46 0,8 15-46 15,15-104 42-15,0 0-42 0,-3 101 42 0,21-15-42 16,-18-86 35-16,0 0-35 0,37 66 35 0,9-17-35 16,-46-49 31-16,0 0-31 0,67 32 32 0,11-18-32 15,-78-14 21-15,0 0-21 0,78-3 21 0,-18-23-21 16,-60 26 18-16,0 0-18 0,49-37 19 0,-14-12-19 15,-35 49 15-15,0 0-15 0,6-55 15 0,-6-25-15 16,0 80 11-16,0 0-11 0,-15-84 11 0,-20-5-11 0,35 89 8 16,0 0-8-16,-49-78 9 0,-11 21-9 0,60 57 6 15,0 0-6-15,-67-38 7 0,13 21-7 0,54 17 7 0,0 0-7 16,-46-3 8-16,17 6-8 0,29-3 6 0,0 0-6 16,-12 14 7-16,12 4-7 0,0-18 1 0,0 0-1 15,23 28 1-15,23 16-1 0,-5-1-1121 0</inkml:trace>
  <inkml:trace contextRef="#ctx0" brushRef="#br0" timeOffset="163588.18">14481 17845 1031 0,'0'0'0'0,"0"8"0"16,-6 24 0-16,6-32 1 0,0 0-1 0,-8 43 1 15,-7 6-1-15,15-49 2 0,0 0-2 0,-14 58 3 16,-3 11-3-16,17-69 25 0,0 0-25 0,-15 57 26 15,9-13-26-15,6-44 18 0,0 0-18 0,0 28 19 16,6-16-19-16,-6-12 16 0,0 0-16 0,23-9 17 0,29-34-17 16,-6 0-810-16</inkml:trace>
  <inkml:trace contextRef="#ctx0" brushRef="#br0" timeOffset="163872.2">14729 17283 998 0,'0'0'0'0,"0"0"0"0,21 12 0 16,-21-12 14-16,0 0-14 0,23 6 15 0,-9-6-15 0,-14 0 33 15,0 0-33-15,32-3 33 0,8 0-33 0,-40 3 50 16,0 0-50-16,43 3 51 0,-11 3-51 0,-32-6 40 0,0 0-40 16,23 11 41-16,0 6-41 0,-23-17 36 0,0 0-36 15,23 23 36-15,-8 6-36 0,-15-29 29 0,0 0-29 16,9 43 29-16,-4 32-29 0,-5-75 24 0,0 0-24 15,0 81 25-15,-5 11-25 0,5-92 21 0,0 0-21 16,-15 89 22-16,6-20-22 0,9-69 17 0,0 0-17 16,-8 55 17-16,2-6-17 0,6-49 12 0,0 0-12 0,0 37 13 15,6-14-13-15,-6-23 8 0,0 0-8 16,0 0 8-16,11 12-8 0,10-1-1119 0</inkml:trace>
  <inkml:trace contextRef="#ctx0" brushRef="#br0" timeOffset="164039.2">14972 17684 1121 0,'0'0'0'0,"0"0"0"16,23 14 0-16,-23-14 13 0,0 0-13 0,11 9 14 0,-11-9-14 15,0 0 28-15,0 0-28 0,26 11 29 0,-3-11-29 16,-23 0 17-16,0 0-17 0,38 0 18 0,17 3-18 16,-55-3 13-16,0 0-13 0,60 9 14 0,10-6-14 15,-70-3 14-15,0 0-14 0,49 0 14 0,-26-3-14 16,0 3-912-16</inkml:trace>
  <inkml:trace contextRef="#ctx0" brushRef="#br0" timeOffset="164223.21">15520 17718 1020 0,'0'0'0'0,"11"0"0"0,15 0 0 0,-26 0-1 0,0 0 1 16,35 0 0-16,-21 0 0 0,-14 0-7 0,0 0 7 15,24-6-6-15,-1 6 6 0,-23 0-3 0,0 0 3 16,23-3-2-16,-12 3 2 0,-11 0-6 0,0 0 6 16,18 3-6-16,2 3 6 0,0 0-682 0</inkml:trace>
  <inkml:trace contextRef="#ctx0" brushRef="#br0" timeOffset="164373.21">15667 17833 740 0,'0'0'0'0,"0"0"0"15,-6 18 0-15,6-18 5 0,0 0-5 0,-8 14 6 16,8-14-6-16,0 0 23 0,0 0-23 0,-9 14 23 15,9-14-23-15,0 0 58 0,0 0-58 0,17 9 58 16,6-3-58-16,-23-6 58 0,0 0-58 0,32 3 59 16,11-3-59-16,-43 0 51 0,0 0-51 0,46-3 52 0,-5-3-52 15,-41 6 41-15,0 0-41 0,37-3 41 0,-8 3-41 16,-3 0-852-16</inkml:trace>
  <inkml:trace contextRef="#ctx0" brushRef="#br0" timeOffset="165473.35">16322 17568 852 0,'0'0'0'0,"0"0"0"0,0 0 0 0,0 0 0 16,0 0 0-16,29-8 0 0,-6-12 0 0,-23 20 0 0,0 0 0 15,32-35 0-15,11-8 0 0,-43 43 18 0,0 0-18 16,49-40 19-16,9 8-19 0,-58 32 37 0,0 0-37 15,46-20 38-15,-14 11-38 0,-32 9 44 0,0 0-44 16,17 0 45-16,-17 0-45 0,0 0 58 0,0 0-58 16,0 35 58-16,-17 25-58 0,17-60 49 0,0 0-49 15,-24 78 50-15,-7 5-50 0,31-83 45 0,0 0-45 16,-38 84 46-16,9-4-46 0,29-80 39 0,0 0-39 16,-17 55 40-16,3-15-40 0,14-40 33 0,0 0-33 15,0 29 33-15,5-12-33 0,-5-17 27 0,0 0-27 0,18 18 27 16,13-12-27-16,-31-6 18 0,0 0-18 0,44-3 19 15,11-3-19-15,-55 6 14 0,0 0-14 0,54-15 15 16,1 13-15-16,-55 2 11 0,0 0-11 0,58-6 11 16,-18-3-11-16,-40 9 0 0,0 0 0 0,44-17 1 15,10-6-1-15,-5 3-1176 0</inkml:trace>
  <inkml:trace contextRef="#ctx0" brushRef="#br0" timeOffset="165790.37">17159 17376 1199 0,'0'0'0'0,"-12"8"0"0,-11 12 0 16,23-20 2-16,0 0-2 0,-32 29 3 0,-11 11-3 16,43-40 0-16,0 0 0 0,-35 52 1 0,6 12-1 15,29-64 29-15,0 0-29 0,-14 74 30 0,14-4-30 16,0-70 45-16,0 0-45 0,14 60 46 0,15-17-46 0,-29-43 50 16,0 0-50-16,35 35 51 0,14-9-51 0,-49-26 47 15,0 0-47-15,55 14 47 0,0-11-47 0,-55-3 40 16,0 0-40-16,49-6 41 0,0-5-41 0,-49 11 30 0,0 0-30 15,46-29 31-15,-6-17-31 0,-40 46 22 16,0 0-22-16,38-66 23 0,-4-15-23 0,-34 81 17 0,0 0-17 16,21-81 18-16,-30-2-18 0,9 83 14 0,0 0-14 15,-17-78 14-15,-4 29-14 0,21 49 12 0,0 0-12 16,-17-29 13-16,-15 15-13 0,32 14 16 0,0 0-16 16,-28-3 17-16,-1 9-17 0,29-6 11 0,0 0-11 15,-18 11 11-15,-2 1-11 0,20-12 2 0,0 0-2 0,0 11 2 16,12 7-2-16,5-1-1353 0</inkml:trace>
  <inkml:trace contextRef="#ctx0" brushRef="#br0" timeOffset="168131.56">18076 17240 763 0,'0'0'0'0,"0"0"0"16,0 0 0-16,0 0-45 0,0 0 45 0,-12-11-44 15,12 11 44-15,0 0-83 0,0 0 83 0,-5-17-83 16,-7-1 83-16,12 18 1 0,0 0-1 0,-14-17 1 0,-4 3-1 16,18 14 44-16,0 0-44 0,-11-9 44 0,-6 9-44 15,17 0 117-15,0 0-117 0,-29 20 117 0,-12 12-117 16,41-32 102-16,0 0-102 0,-37 49 102 0,5 5-102 16,32-54 73-16,0 0-73 0,-20 58 73 0,11-15-73 15,9-43 56-15,0 0-56 0,0 43 57 0,15 3-57 16,-15-46 47-16,0 0-47 0,17 38 48 0,0-24-48 0,-17-14 37 15,0 0-37-15,21-3 37 0,16-17-37 0,-37 20 31 16,0 0-31-16,32-29 32 0,-3-5-32 0,-29 34 23 0,0 0-23 16,23-38 23-16,-9 12-23 0,-14 26 22 15,0 0-22-15,12-23 23 0,-7 6-23 0,-5 17 20 0,0 0-20 16,3-14 20-16,-3 14-20 0,0 0 16 0,0 0-16 16,0 0 17-16,0 0-17 0,0 0 14 0,0 0-14 15,-3 34 15-15,-2 21-15 0,5-55 10 0,0 0-10 16,-3 69 11-16,6 6-11 0,-3-75 8 0,0 0-8 15,8 75 8-15,4-18-8 0,-12-57 6 0,0 0-6 16,8 46 7-16,4-8-7 0,-12-38 6 0,0 0-6 0,12 29 6 16,-4-9-6-16,-8-20 7 0,0 0-7 0,6 17 8 15,3 0-8-15,-9-17 4 0,0 0-4 0,14 12 5 16,-5-6-5-16,-9-6 0 0,0 0 0 0,14 0 1 16,9-6-1-16,0 0-1296 0</inkml:trace>
  <inkml:trace contextRef="#ctx0" brushRef="#br0" timeOffset="168744.42">18722 17614 707 0,'0'0'0'0,"0"0"0"0,3 21 0 16,-3-21 0-16,0 0 0 0,6 17 0 0,-12 0 0 16,6-17 0-16,0 0 0 0,-3 26 0 0,3 20 0 15,0-46 37-15,0 0-37 0,0 49 37 0,0-6-37 16,0-43 68-16,0 0-68 0,0 35 68 0,0-1-68 0,0-34 65 15,0 0-65-15,0 35 65 0,0-12-65 0,0-23 54 16,0 0-54-16,0 20 54 0,0-8-54 0,0-12 40 16,0 0-40-16,0 0 41 0,15 8-41 0,-15-8 27 15,0 0-27-15,8-3 27 0,18-14-27 0,-3-3-908 0</inkml:trace>
  <inkml:trace contextRef="#ctx0" brushRef="#br0" timeOffset="169113.28">18913 17304 998 0,'0'0'0'0,"0"0"0"16,0 0 0-16,0 0 5 0,0 0-5 0,17 0 6 16,6-9-6-16,-23 9 13 0,0 0-13 0,38-12 13 15,14 1-13-15,-52 11 20 0,0 0-20 0,54-9 20 16,-2 4-20-16,-52 5 32 0,0 0-32 0,41 5 32 15,-10-2-32-15,-31-3 32 0,0 0-32 0,29 15 33 16,-6 5-33-16,-23-20 31 0,0 0-31 0,6 34 31 0,-9 21-31 16,3-55 26-16,0 0-26 0,-14 75 27 0,-9 5-27 15,23-80 20-15,0 0-20 0,-26 81 20 0,-3-9-20 16,29-72 16-16,0 0-16 0,-26 60 17 0,14-19-17 16,12-41 22-16,0 0-22 0,-5 29 22 0,13-6-22 15,-8-23 20-15,0 0-20 0,12 20 21 0,8-6-21 16,-20-14 19-16,0 0-19 0,20 0 20 0,18-6-20 15,-38 6 16-15,0 0-16 0,37-8 17 0,-8-4-17 16,-29 12 10-16,0 0-10 0,29-11 11 0,3-1-11 0,-32 12 3 16,0 0-3-16,31-14 4 0,-2 5-4 0,-29 9 0 15,0 0 0-15,20-9 0 0,15-2 0 0,-3-1-1123 16</inkml:trace>
  <inkml:trace contextRef="#ctx0" brushRef="#br0" timeOffset="169529.31">19853 17318 886 0,'0'0'0'0,"0"0"0"16,3-20 0-16,-3 20 0 0,0 0 0 0,6-15 0 15,-6 7 0-15,0 8 1 0,0 0-1 0,0 0 2 16,-23-23-2-16,23 23 24 0,0 0-24 0,-15-12 24 16,-2 12-24-16,17 0 53 0,0 0-53 0,-29 12 54 0,-17 17-54 15,46-29 56-15,0 0-56 0,-46 49 57 0,0 20-57 16,46-69 49-16,0 0-49 0,-38 74 49 0,21-4-49 16,17-70 56-16,0 0-56 0,-12 54 57 0,18-11-57 15,-6-43 47-15,0 0-47 0,23 29 48 0,23-9-48 16,-46-20 38-16,0 0-38 0,52 9 38 0,0-9-38 15,-52 0 30-15,0 0-30 0,49-6 30 0,12-2-30 16,-61 8 22-16,0 0-22 0,55-3 22 0,-18 14-22 0,-37-11 17 16,0 0-17-16,26 20 17 0,-3 26-17 0,-23-46 20 15,0 0-20-15,12 41 20 0,-6-7-20 0,-6-34 17 16,0 0-17-16,0 29 17 0,8 6-17 0,-8-35 13 0,0 0-13 16,9 25 13-16,-6-10-13 0,-3-15 4 0,0 0-4 15,0 0 5-15,23 14-5 0,0 1-1280 0</inkml:trace>
  <inkml:trace contextRef="#ctx0" brushRef="#br0" timeOffset="173347.96">20621 17240 471 0,'0'0'0'0,"0"0"0"0,0 0 0 16,0 0 16-16,0 0-16 0,40 23 17 0,-28-20-17 15,-12-3 64-15,0 0-64 0,0 0 65 0,0 0-65 0,0 0 90 16,0 0-90-16,0 0 90 0,8-17-90 0,-8 17 83 15,0 0-83-15,0-12 84 0,-8 1-84 0,8 11 47 0,0 0-47 16,-12-12 47-16,-11 4-47 0,23 8 37 0,0 0-37 16,-38 0 38-16,-16 11-38 0,54-11 36 0,0 0-36 15,-61 29 37-15,12 11-37 0,49-40 34 0,0 0-34 16,-49 55 34-16,14 8-34 0,35-63 33 0,0 0-33 16,-26 61 33-16,21-12-33 0,5-49 32 0,0 0-32 15,2 37 33-15,13-8-33 0,-15-29 32 0,0 0-32 16,37 9 33-16,24-18-33 0,-61 9 35 0,0 0-35 15,69-23 35-15,-2-17-35 0,-67 40 23 0,0 0-23 0,60-46 24 16,-17 0-24-16,-43 46 21 0,0 0-21 0,32-38 21 16,-12 18-21-16,-20 20 16 0,0 0-16 0,3-20 17 15,3 0-17-15,-6 20 14 0,0 0-14 0,6-18 14 16,-6 18-14-16,0 0 12 0,0 0-12 0,-6-14 12 16,6 14-12-16,0 0 9 0,0 0-9 0,-14-12 10 15,14 12-10-15,0 0 7 0,0 0-7 0,-18-2 7 16,18 2-7-16,0 0 7 0,0 0-7 0,-14 0 7 0,14 0-7 15,0 0 5-15,0 0-5 0,14 8 6 0,12 24-6 16,-26-32 5-16,0 0-5 0,44 57 5 0,-4 21-5 16,-40-78 6-16,0 0-6 0,46 92 6 0,6 9-6 15,-52-101 8-15,0 0-8 0,52 98 8 0,-17-12-8 16,-35-86 9-16,0 0-9 0,26 66 10 0,-15 4-10 16,-11-70 11-16,0 0-11 0,-3 66 12 0,-17-3-12 15,20-63 15-15,0 0-15 0,-32 61 15 0,-11-1-15 16,43-60 15-16,0 0-15 0,-52 49 16 0,-6-17-16 0,58-32 18 15,0 0-18-15,-69 14 18 0,-23-14-18 0,92 0 18 16,0 0-18-16,-95-23 18 0,20-23-18 0,75 46 19 16,0 0-19-16,-61-40 20 0,41 8-20 0,2 0-1470 0</inkml:trace>
  <inkml:trace contextRef="#ctx0" brushRef="#br0" timeOffset="178886.45">20300 16308 651 0,'0'0'0'15,"0"0"0"-15,0 0 0 0,0 0 26 0,0 0-26 0,0 0 27 16,0 0-27-16,0 0 77 0,0 0-77 0,0 0 78 15,0 0-78-15,0 0 92 0,0 0-92 0,0 0 93 16,0-72-93-16,0 72 69 0,0 0-69 0,0-64 70 16,6-8-70-16,-6 72 35 0,0 0-35 0,3-86 35 15,3 3-35-15,-6 83 25 0,0 0-25 0,6-81 25 16,-6-2-25-16,0 83 28 0,0 0-28 0,-6-90 28 16,6-5-28-16,0 95 28 0,0 0-28 0,0-89 28 15,-3 3-28-15,3 86 30 0,0 0-30 0,0-61 30 0,0 32-30 16,0 29 28-16,0 0-28 0,0-20 29 0,0 20-29 15,0 0 24-15,0 0-24 0,3 18 24 0,5 48-24 16,-8-66 21-16,0 0-21 0,12 83 22 0,5 7-22 16,-17-90 17-16,0 0-17 0,18 83 18 0,10-8-18 15,-28-75 18-15,0 0-18 0,32 63 19 0,6-8-19 16,-38-55 20-16,0 0-20 0,37 46 20 0,-8 0-20 16,-29-46 17-16,0 0-17 0,32 32 17 0,-9-6-17 15,-23-26 16-15,0 0-16 0,17 8 17 0,6-8-17 0,-23 0 16 16,0 0-16-16,23-8 16 0,-2-10-16 0,-21 18 16 15,0 0-16-15,17-34 16 0,-3-15-16 0,-14 49 12 16,0 0-12-16,3-49 13 0,0 9-13 0,-3 40 9 0,0 0-9 16,9-52 10-16,-1-32-10 0,-8 84 7 15,0 0-7-15,15-89 7 0,2-9-7 0,-17 98 8 0,0 0-8 16,17-78 8-16,-5 41-8 0,-12 37 5 0,0 0-5 16,3-14 6-16,-3 14-6 0,0 0 2 0,0 0-2 15,11 8 3-15,12 50-3 0,-23-58 2 0,0 0-2 16,24 75 2-16,-1 5-2 0,-23-80 1 0,0 0-1 0,17 84 1 15,0-1-1-15,-17-83 1 0,0 0-1 0,15 81 1 16,-1-6-1-16,-14-75 1 0,0 0-1 0,15 77 2 16,-1 1-2-16,-14-78 2 0,0 0-2 0,12 69 3 15,5-23-3-15,-17-46 2 0,0 0-2 0,17 35 2 16,-11-9-2-16,-6-26 1 0,0 0-1 0,11 17 1 16,4-11-1-16,-1-3-1424 0</inkml:trace>
  <inkml:trace contextRef="#ctx0" brushRef="#br0" timeOffset="179391.53">21561 15312 583 0,'0'0'0'0,"0"0"0"16,15-20 0-16,-15 20 40 0,0 0-40 0,8-21 41 16,-8 10-41-16,0 11 68 0,0 0-68 0,0 0 68 15,-23 20-68-15,23-20 50 0,0 0-50 0,-20 43 51 0,-9 41-51 16,29-84 37-16,0 0-37 0,-26 98 38 15,9-1-38-15,17-97 27 0,0 0-27 0,-20 101 28 0,2-3-28 16,18-98 30-16,0 0-30 0,-8 98 30 0,11 14-30 16,-3-112 36-16,0 0-36 0,20 104 37 0,14-21-37 15,-34-83 32-15,0 0-32 0,44 69 33 0,-1-23-33 16,-43-46 27-16,0 0-27 0,43 32 28 0,0-15-28 16,-43-17 21-16,0 0-21 0,44 21 21 0,16-4-21 15,-2 0-935-15</inkml:trace>
  <inkml:trace contextRef="#ctx0" brushRef="#br0" timeOffset="184809.56">22306 15369 740 0,'0'0'0'0,"0"0"0"16,0 0 0-16,0 0 37 0,0 0-37 0,-38-11 37 15,15 28-37-15,23-17 75 0,0 0-75 0,-26 32 75 0,-12 11-75 16,38-43 70-16,0 0-70 0,-46 55 70 0,0 17-70 15,46-72 42-15,0 0-42 0,-37 71 42 0,8-1-42 16,29-70 30-16,0 0-30 0,-23 66 30 0,5 3-30 16,18-69 24-16,0 0-24 0,0 63 24 0,18 1-24 15,-18-64 18-15,0 0-18 0,31 51 19 0,10-5-19 16,-41-46 13-16,0 0-13 0,46 35 14 0,-3-12-14 16,-43-23 13-16,0 0-13 0,46 9 14 0,-2-9-14 15,-44 0 13-15,0 0-13 0,43-15 14 0,6-11-14 16,-49 26 10-16,0 0-10 0,38-26 11 0,-13 9-11 0,-25 17 8 15,0 0-8-15,24-11 9 0,10 5-9 0,-8 0-1029 16</inkml:trace>
  <inkml:trace contextRef="#ctx0" brushRef="#br0" timeOffset="185159.45">22510 15815 1009 0,'0'0'0'0,"0"0"0"16,15 21 0-16,-15-21 4 0,0 0-4 0,0 0 5 16,14 8-5-16,-14-8 7 0,0 0-7 0,20-3 7 15,15-2-7-15,-35 5 8 0,0 0-8 0,38-6 9 16,-13 6-9-16,-25 0 13 0,0 0-13 0,18 6 13 16,-1-1-13-16,-17-5 17 0,0 0-17 0,9 15 17 15,-9 11-17-15,0-26 18 0,0 0-18 0,-15 46 19 0,-16 14-19 16,31-60 18-16,0 0-18 0,-29 66 19 15,9-5-19-15,20-61 18 0,0 0-18 0,-12 46 18 0,12-20-18 16,0-26 17-16,0 0-17 0,6 14 17 0,11-5-17 16,-17-9 17-16,0 0-17 0,32 3 17 0,20-6-17 15,-52 3 13-15,0 0-13 0,55 0 13 0,-3 6-13 16,-52-6 13-16,0 0-13 0,46 5 13 0,-12 1-13 16,-34-6 3-16,0 0-3 0,35 6 3 0,-6 0-3 15,-29-6 0-15,0 0 0 0,23 0 1 0,-6 0-1 16,0-3-950-16</inkml:trace>
  <inkml:trace contextRef="#ctx0" brushRef="#br0" timeOffset="185977.59">23177 15473 863 0,'0'0'0'0,"0"0"0"15,0 20 0-15,0-20 0 0,0 0 0 0,-6 29 0 16,-6 23 0-16,12-52 0 0,0 0 0 0,-11 49 0 15,-1-6 0-15,12-43 14 0,0 0-14 0,-11 34 14 0,2-2-14 16,9-32 25-16,0 0-25 0,-6 29 26 0,6-9-26 16,0-20 35-16,0 0-35 0,0 17 35 0,0-2-35 15,0-15 38-15,0 0-38 0,0 0 38 0,3 14-38 16,-3-14 32-16,0 0-32 0,0 0 33 0,0 0-33 16,0 0 26-16,0 0-26 0,0 0 27 0,0 0-27 15,0 0 23-15,0 0-23 0,0 0 23 0,0 0-23 16,0 0 20-16,0 0-20 0,0 0 20 0,0 0-20 15,0 0 16-15,0 0-16 0,0 0 17 0,0 0-17 0,0 0 12 16,0 0-12-16,0 0 12 0,0 0-12 0,0 0 9 0,0 0-9 16,0 0 10-16,0 0-10 0,0 0-966 0</inkml:trace>
  <inkml:trace contextRef="#ctx0" brushRef="#br0" timeOffset="186243.98">23168 15427 774 0,'0'0'0'0,"0"0"0"16,9 17 0-16,-9-17 16 0,0 0-16 0,8 20 16 16,-5 9-16-16,-3-29 32 0,0 0-32 0,0 37 32 15,0 24-32-15,0-61 55 0,0 0-55 0,-3 72 56 16,1 3-56-16,2-75 44 0,0 0-44 0,-6 69 45 15,0 6-45-15,6-75 33 0,0 0-33 0,-9 80 33 0,-2 7-33 16,11-87 36-16,0 0-36 0,-3 66 36 0,3-29-36 16,0-37 28-16,0 0-28 0,3 17 28 0,-3-17-28 15,0 0 21-15,0 0-21 0,23 6 22 0,-9-20-22 16,7-1-921-16</inkml:trace>
  <inkml:trace contextRef="#ctx0" brushRef="#br0" timeOffset="186477.2">23370 15427 886 0,'0'0'0'0,"0"0"0"0,12 0 0 0,-12 0-3 15,0 0 3-15,0 0-2 0,11-12 2 0,-11 12 2 16,0 0-2-16,3 20 3 0,6 32-3 0,-9-52 14 0,0 0-14 16,3 64 15-16,2 2-15 0,-5-66 28 0,0 0-28 15,0 69 29-15,0-3-29 0,0-66 40 0,0 0-40 16,-8 69 40-16,-1 9-40 0,9-78 42 0,0 0-42 15,0 75 43-15,0-15-43 0,0-60 38 0,0 0-38 16,12 49 39-16,-7-20-39 0,-5-29 30 0,0 0-30 16,3 20 31-16,-3-8-31 0,0-12 20 0,0 0-20 0,0 0 20 15,0 14-20-15,0 0-927 0</inkml:trace>
  <inkml:trace contextRef="#ctx0" brushRef="#br0" timeOffset="186677.65">23188 15804 897 0,'0'0'0'0,"0"0"0"0,12 17 0 15,-12-17 10-15,0 0-10 0,14 9 10 0,-14-9-10 16,0 0 21-16,0 0-21 0,29 11 22 0,20-11-22 16,-49 0 27-16,0 0-27 0,55 0 28 0,-6 6-28 15,-49-6 18-15,0 0-18 0,46 6 18 0,3-3-18 16,-49-3 9-16,0 0-9 0,41 5 10 0,-18 4-10 15,3 3-743-15</inkml:trace>
  <inkml:trace contextRef="#ctx0" brushRef="#br0" timeOffset="186943.67">23702 16008 875 0,'0'0'0'0,"0"12"0"0,0 19 0 0,0-31 1 0,0 0-1 15,0 32 1-15,17-12-1 0,-17-20-1 0,0 0 1 16,9 18 0-16,5-4 0 0,-14-14 9 0,0 0-9 16,20 9 9-16,6 5-9 0,-26-14 19 0,0 0-19 15,24 11 20-15,4-5-20 0,-28-6 26 0,0 0-26 0,21 3 27 16,-7 3-27-16,-14-6 30 0,0 0-30 0,0 0 30 16,6 23-30-16,-6-23 31 0,0 0-31 0,-6 17 31 15,-8 6-31-15,14-23 31 0,0 0-31 0,-21 23 31 16,-7-5-31-16,28-18 26 0,0 0-26 0,-29 5 26 15,-9-19-26-15,38 14 22 0,0 0-22 0,-37-29 23 16,5-20-23-16,-3 0-891 0</inkml:trace>
  <inkml:trace contextRef="#ctx0" brushRef="#br0" timeOffset="187112.01">23771 15781 1065 0,'0'0'0'0,"0"0"0"0,29 11 0 15,-29-11 11-15,0 0-11 0,29 15 12 0,-9-15-12 16,-20 0 42-16,0 0-42 0,29-3 43 0,3-3-43 0,-32 6 7 16,0 0-7-16,37-6 8 0,-5 15-8 0,-32-9-1 15,0 0 1-15,23 12 0 0,9 5 0 0,-1 0-831 16</inkml:trace>
  <inkml:trace contextRef="#ctx0" brushRef="#br0" timeOffset="187779.42">24438 15712 718 0,'0'0'0'0,"0"0"0"0,-6 14 0 0,6-14 0 0,0 0 0 16,-9 12 0-16,-2 2 0 0,11-14 0 0,0 0 0 15,-23 17 0-15,-12 24 0 0,35-41 25 0,0 0-25 16,-40 51 26-16,11 16-26 0,29-67 50 0,0 0-50 16,-29 75 50-16,20 5-50 0,9-80 60 0,0 0-60 15,0 69 61-15,12-14-61 0,-12-55 55 0,0 0-55 0,34 37 56 16,12-17-56-16,-46-20 41 0,0 0-41 0,61 6 41 16,-6-17-41-16,-55 11 39 0,0 0-39 0,55-26 40 15,-3-12-40-15,-52 38 39 0,0 0-39 0,43-49 39 16,-11-5-39-16,-32 54 33 0,0 0-33 0,14-55 33 15,-5 9-33-15,-9 46 30 0,0 0-30 0,0-43 30 16,-15 3-30-16,15 40 27 0,0 0-27 0,-26-35 28 16,-3 12-28-16,29 23 25 0,0 0-25 0,-31-20 26 15,2 14-26-15,29 6 25 0,0 0-25 0,-35-3 25 0,1 6-25 16,34-3 20-16,0 0-20 0,-15 6 20 0,1 0-20 16,14-6 16-16,0 0-16 0,0 0 17 0,-9 25-17 15,-2-1-1212-15</inkml:trace>
  <inkml:trace contextRef="#ctx0" brushRef="#br0" timeOffset="188047.44">24769 15700 1166 0,'0'0'0'16,"6"12"0"-16,-3 19 0 0,-3-31-4 0,0 0 4 16,0 41-4-16,0 2 4 0,0-43 9 0,0 0-9 15,6 46 9-15,0 20-9 0,-6-66 29 0,0 0-29 16,14 69 29-16,-2 0-29 0,-12-69 28 0,0 0-28 0,8 55 29 16,4-23-29-16,-12-32 27 0,0 0-27 0,8 20 27 15,-5-9-27-15,-3-11 17 0,0 0-17 0,0 0 17 16,26-11-17-16,0-1-975 0</inkml:trace>
  <inkml:trace contextRef="#ctx0" brushRef="#br0" timeOffset="188246.45">25043 15712 763 0,'0'0'0'0,"0"0"0"0,15 14 0 16,-15-14 1-16,0 0-1 0,9 15 2 0,-9 2-2 15,0-17 2-15,0 0-2 0,5 26 2 0,13 20-2 16,-18-46 18-16,0 0-18 0,14 49 19 0,-8 3-19 15,-6-52 26-15,0 0-26 0,6 51 26 0,-4-2-26 16,-2-49 30-16,0 0-30 0,3 46 31 0,3-11-31 16,-6-35 20-16,0 0-20 0,0 26 21 0,0-12-21 15,0-14 14-15,0 0-14 0,0 0 15 0,-6 15-15 0,3-1-683 16</inkml:trace>
  <inkml:trace contextRef="#ctx0" brushRef="#br0" timeOffset="188412.45">24896 15870 785 0,'0'0'0'16,"12"-3"0"-16,11 0 0 0,-23 3 13 0,0 0-13 15,35-3 13-15,5-5-13 0,-40 8 30 0,0 0-30 16,40-9 31-16,-2 6-31 0,-38 3 31 0,0 0-31 16,32 0 32-16,-6 6-32 0,-26-6 9 0,0 0-9 0,23 6 10 15,-6-3-10-15,0 0-656 0</inkml:trace>
  <inkml:trace contextRef="#ctx0" brushRef="#br0" timeOffset="188813.48">25364 15620 673 0,'0'0'0'0,"0"0"0"0,8 14 0 0,-8-14 14 15,0 0-14-15,0 0 15 0,3 14-15 0,-3-14 33 0,0 0-33 16,0 0 33-16,0 0-33 0,0 0 38 0,0 0-38 15,12 9 39-15,2 3-39 0,-14-12 46 0,0 0-46 16,17 17 46-16,1 3-46 0,-18-20 49 0,0 0-49 16,14 40 50-16,1 15-50 0,-15-55 57 0,0 0-57 15,8 63 57-15,-11 12-57 0,3-75 57 0,0 0-57 16,-8 81 58-16,-4 8-58 0,12-89 53 0,0 0-53 16,-11 81 53-16,5-21-53 0,6-60 35 0,0 0-35 15,-9 43 35-15,9-20-35 0,0-23 25 0,0 0-25 0,0 0 25 16,3 15-25-16,-3-15 16 0,0 0-16 0,0 0 17 15,29-23-17-15,-6 0-1083 0</inkml:trace>
  <inkml:trace contextRef="#ctx0" brushRef="#br0" timeOffset="189180.52">25949 15738 684 0,'0'0'0'16,"0"0"0"-16,0 0 0 0,0 0 2 0,0 0-2 16,21 8 2-16,-13-8-2 0,-8 0 1 0,0 0-1 15,0 0 2-15,15 0-2 0,-15 0-18 0,0 0 18 0,0 0-18 16,20 0 18-16,6 0-432 0</inkml:trace>
  <inkml:trace contextRef="#ctx0" brushRef="#br0" timeOffset="189363.83">25892 15997 707 0,'0'0'0'0,"0"0"0"0,23 0 0 16,-23 0 5-16,0 0-5 0,23 0 5 0,-9-6-5 15,-14 6 13-15,0 0-13 0,18-6 13 0,2 1-13 16,-20 5 46-16,0 0-46 0,23-6 46 0,9 3-46 16,-32 3 49-16,0 0-49 0,23-3 50 0,-9-3-50 15,-14 6 44-15,0 0-44 0,23 0 44 0,12 6-44 16,-4 0-707-16</inkml:trace>
  <inkml:trace contextRef="#ctx0" brushRef="#br0" timeOffset="191251.16">26362 15392 102 0,'0'0'0'0,"0"0"0"0,0 0 0 16,0 0 3-16,0 0-3 0,0 0 4 0,0 0-4 16,0 0 17-16,0 0-17 0,0 0 17 0,0 0-17 15,0 0 39-15,0 0-39 0,0 0 40 0,0 0-40 0,0 0 62 16,0 0-62-16,0 0 62 0,0 0-62 0,0 0 44 15,0 0-44-15,0 0 44 0,0 0-44 0,0 0 43 16,0 0-43-16,0 0 43 0,0 0-43 0,0 0 47 16,0 0-47-16,0 0 48 0,0 0-48 0,0 0 54 0,0 0-54 15,0 0 54-15,0 0-54 0,0 0 52 0,0 0-52 16,0 0 52-16,0 0-52 0,0 0 58 0,0 0-58 16,52-17 58-16,0 0-58 0,-52 17 61 0,0 0-61 15,55-12 61-15,-12 6-61 0,-43 6 58 0,0 0-58 16,34-2 59-16,-8-4-59 0,-26 6 54 0,0 0-54 15,26 6 54-15,-3-1-54 0,-23-5 44 0,0 0-44 0,12 15 45 16,0 5-45-16,-12-20 33 0,0 0-33 0,0 32 33 16,-12 17-33-16,12-49 26 0,0 0-26 0,-17 48 27 15,-1 7-27-15,18-55 24 0,0 0-24 0,-28 49 25 16,2 3-25-16,26-52 24 0,0 0-24 0,-26 43 24 16,5-8-24-16,21-35 19 0,0 0-19 0,-14 23 19 15,0 3-19-15,14-26 16 0,0 0-16 0,-9 17 16 16,9-3-16-16,0-14 11 0,0 0-11 0,9 15 12 0,5 2-12 15,-14-17 10-15,0 0-10 0,17 11 11 0,4-2-11 16,-21-9 9-16,0 0-9 0,31 6 10 0,1 0-10 16,-32-6 9-16,0 0-9 0,32 2 9 0,-9-2-9 15,-23 0 6-15,0 0-6 0,20-8 6 0,3-7-6 16,-23 15 4-16,0 0-4 0,26-14 4 0,6 0-4 16,2-1-1265-16</inkml:trace>
  <inkml:trace contextRef="#ctx0" brushRef="#br0" timeOffset="191434.17">26901 15689 975 0,'0'0'0'0,"0"0"0"0,0 0 0 0,0 0 3 0,0 0-3 15,0 14 3-15,0-14-3 0,0 0 3 0,0 0-3 16,0 0 3-16,12 3-3 0,-12-3-5 0,0 0 5 15,14-3-5-15,9-5 5 0,-2-1-673 0</inkml:trace>
  <inkml:trace contextRef="#ctx0" brushRef="#br0" timeOffset="191824.2">27072 15677 751 0,'0'0'0'0,"0"0"0"16,0 0 0-16,0 0 15 0,0 0-15 0,14-3 16 0,-14 3-16 15,0 0 33-15,0 0-33 0,14-23 33 0,18-11-33 16,-32 34 46-16,0 0-46 0,38-46 46 0,-9-9-46 16,-29 55 37-16,0 0-37 0,26-57 37 0,-15-4-37 15,-11 61 31-15,0 0-31 0,12-52 31 0,2 23-31 16,-14 29 26-16,0 0-26 0,3-20 26 0,0 12-26 0,-3 8 30 15,0 0-30-15,0 0 30 0,3-15-30 0,-3 15 30 16,0 0-30-16,0 0 31 0,3 12-31 0,-3-12 28 16,0 0-28-16,5 26 29 0,1 37-29 0,-6-63 30 0,0 0-30 15,12 72 30-15,-7 6-30 0,-5-78 28 16,0 0-28-16,0 72 28 0,-5-9-28 0,5-63 29 16,0 0-29-16,-3 52 29 0,3-12-29 0,0-40 25 0,0 0-25 15,0 32 25-15,3-3-25 0,-3-29 22 0,0 0-22 16,0 17 22-16,5-6-22 0,-5-11 15 0,0 0-15 15,0 0 16-15,12 9-16 0,-12-9 11 0,0 0-11 16,17-3 12-16,-2-8-12 0,2-1-1161 0</inkml:trace>
  <inkml:trace contextRef="#ctx0" brushRef="#br0" timeOffset="192150.86">27392 15369 1031 0,'0'0'0'0,"0"0"0"16,3-20 0-16,-3 20 16 0,0 0-16 0,8-11 16 15,4-4-16-15,-12 15 27 0,0 0-27 0,9-14 27 16,11-9-27-16,-20 23 39 0,0 0-39 0,29-26 39 0,8 6-39 16,-37 20 28-16,0 0-28 0,38-15 28 0,-4 10-28 15,-34 5 22-15,0 0-22 0,32 0 23 0,-9 5-23 16,-23-5 18-16,0 0-18 0,9 23 19 0,-9 26-19 16,0-49 17-16,0 0-17 0,-9 67 18 0,-8 4-18 15,17-71 14-15,0 0-14 0,-20 70 15 0,-1-4-15 16,21-66 18-16,0 0-18 0,-17 52 19 0,8-12-19 15,9-40 22-15,0 0-22 0,-5 29 23 0,5-6-23 0,0-23 24 16,0 0-24-16,0 14 24 0,0-14-24 0,0 0 22 16,0 0-22-16,5 14 22 0,13-14-22 0,-18 0 18 15,0 0-18-15,20-2 18 0,9 2-18 0,-29 0 15 16,0 0-15-16,26 0 15 0,-3 0-15 0,-23 0 11 0,0 0-11 16,20 0 11-16,9 0-11 0,-29 0 3 0,0 0-3 15,26-3 4-15,-3 3-4 0,-6-6-1190 0</inkml:trace>
  <inkml:trace contextRef="#ctx0" brushRef="#br0" timeOffset="192967.58">28047 15234 841 0,'0'0'0'0,"0"0"0"0,8 20 0 0,-8-20 1 0,0 0-1 16,9 32 1-16,8 14-1 0,-17-46 0 0,0 0 0 15,9 60 1-15,-3-2-1 0,-6-58 22 0,0 0-22 16,3 55 23-16,-3-1-23 0,0-54 31 0,0 0-31 15,-3 43 31-15,-6-8-31 0,9-35 32 0,0 0-32 16,-6 26 32-16,1-3-32 0,5-23 26 0,0 0-26 16,-3 9 26-16,3-9-26 0,0 0-741 0</inkml:trace>
  <inkml:trace contextRef="#ctx0" brushRef="#br0" timeOffset="193134.59">27966 15484 875 0,'0'0'0'0,"0"0"0"15,14 0 0-15,-14 0 2 0,0 0-2 0,0 0 3 16,15-5-3-16,-15 5 4 0,0 0-4 0,17-6 4 16,12 0-4-16,-29 6 19 0,0 0-19 0,32-6 20 15,-1 1-20-15,-31 5 16 0,0 0-16 0,38 0 17 0,-15 3-17 16,-23-3 17-16,0 0-17 0,17 5 17 0,1-2-17 16,2 0-686-16</inkml:trace>
  <inkml:trace contextRef="#ctx0" brushRef="#br0" timeOffset="193768.45">28459 15041 740 0,'0'0'0'0,"0"0"0"15,0 0 0-15,0 0-46 0,0 0 46 0,0 9-45 16,0-9 45-16,0 0-1 0,0 0 1 0,0 0 0 15,0 0 0-15,0 0 3 0,0 0-3 0,0 0 4 16,0 0-4-16,0 0 18 0,0 0-18 0,0 0 19 16,-14 11-19-16,14-11 56 0,0 0-56 0,-23 18 57 0,-3 5-57 15,26-23 74-15,0 0-74 0,-35 40 74 0,-2 15-74 16,37-55 71-16,0 0-71 0,-29 69 71 16,6 11-71-16,23-80 64 0,0 0-64 0,-23 87 65 0,8-13-65 15,15-74 56-15,0 0-56 0,-11 67 56 0,8-24-56 16,3-43 42-16,0 0-42 0,6 37 42 0,5-5-42 15,-11-32 34-15,0 0-34 0,20 20 34 0,3 0-34 16,-23-20 27-16,0 0-27 0,32 17 27 0,9 1-27 16,-41-18 18-16,0 0-18 0,46 11 19 0,-3-11-19 0,-43 0 14 15,0 0-14-15,38-5 15 0,-10-4-15 0,-28 9 12 16,0 0-12-16,35-15 13 0,0-8-13 0,-35 23 11 16,0 0-11-16,31-20 11 0,-22 0-11 0,-9 20 10 0,0 0-10 15,0-20 10-15,-9-6-10 0,9 26 8 0,0 0-8 16,-17-32 8-16,-9 12-8 0,26 20 8 0,0 0-8 15,-32-11 8-15,-8 11-8 0,40 0 9 0,0 0-9 16,-38 11 9-16,-8 7-9 0,46-18 9 0,0 0-9 16,-37 28 9-16,8 4-9 0,29-32 9 0,0 0-9 15,-26 32 9-15,6-9-9 0,20-23 4 0,0 0-4 16,-9 17 4-16,6 3-4 0,3-20 1 0,0 0-1 0,3 23 2 16,9-6-2-16,-1 6-1269 0</inkml:trace>
  <inkml:trace contextRef="#ctx0" brushRef="#br0" timeOffset="199374.08">29054 15096 516 0,'0'0'0'0,"0"0"0"15,0 0 0-15,0 0 33 0,0 0-33 0,0 0 34 0,0 0-34 16,0 0 94-16,0 0-94 0,0 0 94 0,0 0-94 16,0 0 113-16,0 0-113 0,0 0 114 0,37 46-114 15,-37-46 81-15,0 0-81 0,6 63 82 0,-6 21-82 16,0-84 49-16,0 0-49 0,0 86 50 0,0-5-50 15,0-81 36-15,0 0-36 0,3 74 36 0,3-13-36 16,-6-61 29-16,0 0-29 0,8 46 30 0,-2-17-30 16,-6-29 21-16,0 0-21 0,6 20 22 0,0-11-22 0,-6-9 15 15,0 0-15-15,0 0 16 0,8 11-16 0,1 1-1039 16</inkml:trace>
  <inkml:trace contextRef="#ctx0" brushRef="#br0" timeOffset="199591.11">28973 15369 796 0,'0'0'0'15,"0"0"0"-15,-3-11 0 0,3 11 6 0,0 0-6 16,0 0 6-16,0 0-6 0,0 0 12 0,0 0-12 0,26 0 12 16,0 20-12-16,-26-20 36 0,0 0-36 0,46 20 36 15,18-6-36-15,-64-14 38 0,0 0-38 0,75 15 38 16,-3-1-38-16,-72-14 31 0,0 0-31 0,72 12 31 15,-9-6-31-15,-63-6 15 0,0 0-15 0,52 5 16 16,-6 4-16-16,-46-9 12 0,0 0-12 0,23 9 13 16,-5-7-13-16,-4 1-764 0</inkml:trace>
  <inkml:trace contextRef="#ctx0" brushRef="#br0" timeOffset="200544.77">29720 15519 673 0,'0'0'0'0,"0"0"0"16,3 32 0-16,-3-32-3 0,0 0 3 0,6 23-2 15,-6-23 2-15,0 0-17 0,0 0 17 0,0 0-16 16,23-29 16-16,-23 29 4 0,0 0-4 0,20-52 5 16,0-34-5-16,-20 86 28 0,0 0-28 0,32-92 29 15,8 11-29-15,-40 81 50 0,0 0-50 0,49-72 50 16,0 14-50-16,-49 58 69 0,0 0-69 0,55-46 69 16,-23 15-69-16,-32 31 63 0,0 0-63 0,26-26 63 0,-12 14-63 15,-14 12 55-15,0 0-55 0,0 0 56 0,9-14-56 16,-9 14 59-16,0 0-59 0,0 0 60 0,0 34-60 15,0-34 53-15,0 0-53 0,-6 47 54 0,-11 22-54 16,17-69 51-16,0 0-51 0,-20 95 51 0,5 23-51 16,15-118 53-16,0 0-53 0,-20 118 54 0,6-18-54 15,14-100 47-15,0 0-47 0,-9 78 47 0,6-32-47 16,3-46 37-16,0 0-37 0,3 32 38 0,0-12-38 0,-3-20 29 16,0 0-29-16,11 14 30 0,4-5-30 0,-15-9 17 15,0 0-17-15,17 3 18 0,1-9-18 0,-18 6 2 0,0 0-2 16,26-9 3-16,-3-2-3 0,0-1-1350 0</inkml:trace>
  <inkml:trace contextRef="#ctx0" brushRef="#br0" timeOffset="200909.79">30453 15096 830 0,'0'0'0'15,"0"0"0"-15,0 0 0 0,0 0 0 0,0 0 0 0,0 0 0 16,0-12 0-16,0 12 0 0,0 0 0 15,-6 12 0-15,-3 17 0 0,9-29 8 0,0 0-8 0,-23 46 9 16,3 23-9-16,20-69 34 0,0 0-34 0,-23 92 35 16,3 32-35-16,20-124 53 0,0 0-53 0,-12 115 54 15,7-38-54-15,5-77 64 0,0 0-64 0,5 67 65 16,10-15-65-16,-15-52 65 0,0 0-65 0,20 40 66 0,6-11-66 16,-26-29 50-16,0 0-50 0,32 17 50 0,11-14-50 15,-43-3 36-15,0 0-36 0,49-9 36 0,6-11-36 16,-55 20 28-16,0 0-28 0,49-26 28 0,-12 0-28 15,-37 26 20-15,0 0-20 0,26-32 21 0,-20-5-21 16,-6 37 20-16,0 0-20 0,-20-37 21 0,-12 8-21 16,32 29 19-16,0 0-19 0,-37-20 19 0,-1 17-19 15,38 3 24-15,0 0-24 0,-40 17 25 0,-6 15-25 16,46-32 28-16,0 0-28 0,-38 34 28 0,18-11-28 16,20-23 13-16,0 0-13 0,-12 18 14 0,7-4-14 0,5-14 8 15,0 0-8-15,5 20 9 0,13 15-9 0,2-1-1275 16</inkml:trace>
  <inkml:trace contextRef="#ctx0" brushRef="#br0" timeOffset="209600.8">30946 15381 1087 0,'0'0'0'0,"0"0"0"15,52 8 0-15,-52-8 30 0,0 0-30 0,41 0 31 16,2-20-31-16,-43 20 56 0,0 0-56 0,43-20 57 15,12 3-57-15,-55 17 59 0,0 0-59 0,43-9 60 16,-11 3-60-16,-32 6 3 0,0 0-3 0,17 0 4 0,-17 0-4 16,0 0 5-16,0 0-5 0,18 21 6 0,-4 2-6 15,0 5-989-15</inkml:trace>
  <inkml:trace contextRef="#ctx0" brushRef="#br0" timeOffset="209783.73">31082 15643 1020 0,'0'0'0'0,"0"0"0"0,14 26 0 0,-14-26 0 16,0 0 0-16,9 20 1 0,-9-20-1 0,0 0 0 15,0 0 0-15,26 11 0 0,9-16 0 0,-35 5 18 0,0 0-18 16,37-9 19-16,9-3-19 0,-46 12 34 0,0 0-34 16,52-11 34-16,0 2-34 0,-52 9 40 0,0 0-40 15,40-6 41-15,-5 6-41 0,-3 0-846 0</inkml:trace>
  <inkml:trace contextRef="#ctx0" brushRef="#br0" timeOffset="211669.4">33260 15007 819 0,'0'0'0'16,"0"0"0"-16,0 0 0 0,0 0 27 0,0 0-27 16,0 0 27-16,-11 0-27 0,11 0 38 0,0 0-38 15,-12-3 39-15,-8 0-39 0,20 3 53 0,0 0-53 16,-26 3 54-16,-17 5-54 0,43-8 40 0,0 0-40 16,-44 20 40-16,10-2-40 0,34-18 32 0,0 0-32 0,-23 20 33 15,2 3-33-15,21-23 26 0,0 0-26 0,-11 20 27 16,11-3-27-16,0-17 20 0,0 0-20 0,6 18 20 15,5-1-20-15,-11-17 16 0,0 0-16 0,29 9 17 16,14-9-17-16,-43 0 15 0,0 0-15 0,44-12 16 16,-1-8-16-16,-43 20 13 0,0 0-13 0,32-26 14 15,-15 0-14-15,-17 26 13 0,0 0-13 0,14-20 14 16,-5 3-14-16,-9 17 12 0,0 0-12 0,6-12 13 0,-3-2-13 16,-3 14 11-16,0 0-11 0,0 0 12 0,0 0-12 15,0 0 12-15,0 0-12 0,-6-15 12 0,6 15-12 16,0 0 13-16,0 0-13 0,0 0 13 0,0 0-13 15,0 0 16-15,0 0-16 0,20 18 16 0,0 2-16 16,-20-20 16-16,0 0-16 0,26 23 16 0,-3-3-16 16,-23-20 14-16,0 0-14 0,15 20 15 0,-1 0-15 15,-14-20 14-15,0 0-14 0,9 26 15 0,-3 6-15 0,-6-32 15 16,0 0-15-16,-6 34 15 0,-12-2-15 0,18-32 15 16,0 0-15-16,-23 29 15 0,-3-9-15 0,26-20 10 15,0 0-10-15,-26 23 10 0,-2 0-10 0,28-23 8 16,0 0-8-16,-18 17 8 0,4-8-8 0,2 2-1237 0</inkml:trace>
  <inkml:trace contextRef="#ctx0" brushRef="#br0" timeOffset="211920.43">32983 15554 1199 0,'0'0'0'0,"0"0"0"15,17 8 0-15,-17-8 2 0,0 0-2 0,21 0 2 16,16-8-2-16,-37 8 10 0,0 0-10 0,52-9 10 16,6-11-10-16,-58 20 11 0,0 0-11 0,66-20 11 15,-11-1-11-15,-55 21 25 0,0 0-25 0,49-14 26 16,-17 8-26-16,-32 6 34 0,0 0-34 0,17 0 35 0,3 6-35 16,-20-6 36-16,0 0-36 0,12 9 36 0,-12-9-36 15,0 0 18-15,0 0-18 0,0 0 19 0,11 0-19 16,1 3-1046-16</inkml:trace>
  <inkml:trace contextRef="#ctx0" brushRef="#br0" timeOffset="212455.14">32847 15738 763 0,'0'0'0'0,"0"0"0"0,12 14 0 0,-12-14-6 0,0 0 6 15,12 9-6-15,-12-9 6 0,0 0 0 16,0 0 0-16,17 6 0 0,-17-6 0 0,0 0 4 0,0 0-4 16,20-6 5-16,-8 9-5 0,-12-3 13 0,0 0-13 15,0 0 14-15,11 11-14 0,-11-11 41 0,0 0-41 16,0 0 42-16,3 23-42 0,-3-23 56 0,0 0-56 0,-3 15 56 16,0-1-56-16,3-14 63 0,0 0-63 15,-8 17 63-15,-7 3-63 0,15-20 56 0,0 0-56 0,-17 23 57 16,8-5-57-16,9-18 49 0,0 0-49 0,-8 11 49 15,8-11-49-15,0 0 41 0,0 0-41 0,0 0 42 16,-12 12-42-16,12-12 34 0,0 0-34 0,0 0 34 16,0 0-34-16,0 0 30 0,0 0-30 0,0 0 30 15,20-15-30-15,-20 15 25 0,0 0-25 0,9-11 25 16,5 2-25-16,-14 9 21 0,0 0-21 0,6-14 22 0,-6 14-22 16,0 0 17-16,0 0-17 0,15-15 18 0,-15 15-18 15,0 0 18-15,0 0-18 0,20-3 19 0,-20 3-19 16,0 0 18-16,0 0-18 0,17 0 18 0,-17 0-18 15,0 0 21-15,0 0-21 0,20-2 22 0,-8 4-22 16,-12-2 20-16,0 0-20 0,17 0 21 0,6 0-21 16,-23 0 19-16,0 0-19 0,23-5 20 0,3-1-20 15,-26 6 22-15,0 0-22 0,23-3 23 0,-3 6-23 16,-20-3 21-16,0 0-21 0,18 6 21 0,-18-6-21 16,0 0 17-16,0 0-17 0,14 20 18 0,-8-3-18 0,-6-17 15 15,0 0-15-15,3 17 15 0,-3-2-15 0,0-15 11 16,0 0-11-16,-3 14 11 0,3-2-11 0,0-12 8 0,0 0-8 15,0 0 9-15,0 0-9 0,0 0 5 0,0 0-5 16,17 8 5-16,6-16-5 0,-2 2-1482 0</inkml:trace>
  <inkml:trace contextRef="#ctx0" brushRef="#br0" timeOffset="212739.53">33306 15738 1278 0,'0'0'0'0,"0"0"0"16,-6 20 0-16,6-20 22 0,0 0-22 0,-5 20 22 15,-4 0-22-15,9-20 46 0,0 0-46 0,-9 20 46 16,-2 3-46-16,11-23 44 0,0 0-44 0,-9 23 44 16,1 6-44-16,8-29 26 0,0 0-26 0,-3 20 26 15,11 0-26-15,-8-20 23 0,0 0-23 0,6 21 23 16,11-7-23-16,-17-14 16 0,0 0-16 0,12 12 17 0,8-7-17 16,-20-5 15-16,0 0-15 0,15-3 16 0,-1-5-16 15,-14 8 13-15,0 0-13 0,14-15 14 0,1-5-14 16,-15 20 12-16,0 0-12 0,8-23 12 0,1-6-12 15,-9 29 10-15,0 0-10 0,0-26 11 0,0 9-11 16,0 17 8-16,0 0-8 0,-9-14 9 0,9 2-9 16,0 12 4-16,0 0-4 0,0 0 5 0,-5-14-5 15,5 14 2-15,0 0-2 0,0 0 3 0,0 0-3 16,0 0-1266-16</inkml:trace>
  <inkml:trace contextRef="#ctx0" brushRef="#br0" timeOffset="212921.54">33525 15608 1177 0,'0'0'0'15,"0"0"0"-15,0 29 0 0,0-29 10 0,0 0-10 16,-2 40 11-16,-1 24-11 0,3-64 23 0,0 0-23 16,-3 74 23-16,0 4-23 0,3-78 30 0,0 0-30 15,-3 78 31-15,3 0-31 0,0-78 25 0,0 0-25 0,9 57 25 16,2-19-25-16,4-4-957 0</inkml:trace>
  <inkml:trace contextRef="#ctx0" brushRef="#br0" timeOffset="-211571.87">22409 17568 662 0,'0'0'0'0,"0"0"0"0,0 0 0 16,0 0 24-16,0 0-24 0,0 38 25 0,0-18-25 15,0-20 63-15,0 0-63 0,0 26 63 0,0 8-63 16,0-34 85-16,0 0-85 0,0 32 85 0,0-6-85 15,0-26 62-15,0 0-62 0,0 29 63 0,0 5-63 16,0-34 44-16,0 0-44 0,0 29 45 0,-3-9-45 16,3-20 39-16,0 0-39 0,-2 12 39 0,2-12-39 15,0 0 32-15,0 0-32 0,0 0 33 0,0 0-33 0,0 0 28 16,0 0-28-16,8-20 29 0,15-29-29 0,-23 49 24 16,0 0-24-16,29-61 24 0,-3-5-24 0,-26 66 19 15,0 0-19-15,26-66 19 0,-3 8-19 0,-23 58 18 0,0 0-18 16,20-43 18-16,-2 23-18 0,-18 20 13 0,0 0-13 15,17-9 13-15,0 9-13 0,-17 0 17 0,0 0-17 16,23 18 17-16,9 25-17 0,-32-43 16 0,0 0-16 16,29 49 17-16,0 5-17 0,-29-54 17 0,0 0-17 15,17 46 17-15,-2-14-17 0,-15-32 16 0,0 0-16 16,8 29 17-16,1-6-17 0,-9-23 21 0,0 0-21 16,11 20 21-16,1-6-21 0,-12-14 17 0,0 0-17 15,12 12 18-15,-1-3-18 0,-11-9 13 0,0 0-13 16,14 8 14-16,15-5-14 0,-8 3-1296 0</inkml:trace>
  <inkml:trace contextRef="#ctx0" brushRef="#br0" timeOffset="-211304.05">23151 17525 875 0,'0'0'0'0,"0"0"0"0,23-3 0 16,-23 3 20-16,0 0-20 0,14-8 20 0,12 2-20 0,-26 6 11 15,0 0-11-15,32-9 11 0,20-8-11 0,-52 17 5 16,0 0-5-16,49-11 6 0,-6 2-6 0,-43 9 0 15,0 0 0-15,29 11 0 0,3 21 0 0,0 0-651 0</inkml:trace>
  <inkml:trace contextRef="#ctx0" brushRef="#br0" timeOffset="-211137.11">23223 17845 740 0,'0'0'0'0,"0"0"0"16,0 0 0-16,0 0 2 0,0 0-2 15,14 6 3-15,-14-6-3 0,0 0 5 0,0 0-5 16,32 2 6-16,20-7-6 0,-52 5 3 0,0 0-3 0,69-3 3 16,-5-6-3-16,-64 9 0 0,0 0 0 0,57 0 1 15,-13 0-1-15,-1 0-513 0</inkml:trace>
  <inkml:trace contextRef="#ctx0" brushRef="#br0" timeOffset="-210253.1">24380 16829 740 0,'0'0'0'0,"0"0"0"0,0 0 0 16,0 0 2-16,0 0-2 0,0 20 2 0,3 35-2 16,-3-55-1-16,0 0 1 0,6 57-1 0,-4-11 1 0,-2-46 18 15,0 0-18-15,0 43 18 0,0-8-18 0,0-35 50 16,0 0-50-16,0 29 50 0,0-12-50 0,0-17 60 15,0 0-60-15,0 11 61 0,0-11-61 0,0 0 64 0,0 0-64 16,0 15 65-16,0-15-65 0,0 0 52 0,0 0-52 16,0 0 53-16,21-15-53 0,-21 15 43 0,0 0-43 15,26-28 44-15,-3-16-44 0,-23 44 38 0,0 0-38 16,17-51 38-16,-3 10-38 0,-14 41 26 0,0 0-26 16,15-31 27-16,-12 11-27 0,-3 20 20 0,0 0-20 15,5-12 20-15,-5 12-20 0,0 0 16 0,0 0-16 16,6 0 16-16,6 12-16 0,-12-12 15 0,0 0-15 0,11 25 16 15,-2 10-16-15,-9-35 13 0,0 0-13 0,6 32 14 16,0-9-14-16,-6-23 13 0,0 0-13 0,5 20 14 16,4-6-14-16,-9-14 16 0,0 0-16 0,14 9 16 15,1-6-16-15,-15-3 18 0,0 0-18 0,20-12 19 16,20-17-19-16,-40 29 18 0,0 0-18 0,38-37 18 16,-3 5-18-16,-35 32 16 0,0 0-16 0,34-28 16 15,-2 5-16-15,-32 23 13 0,0 0-13 0,32-12 14 16,-9 12-14-16,-23 0 12 0,0 0-12 0,23 17 12 0,8 18-12 15,-31-35 9-15,0 0-9 0,29 34 10 0,-8-5-10 16,-21-29 15-16,0 0-15 0,20 23 16 0,6-3-16 16,-26-20 18-16,0 0-18 0,23 20 18 0,9 1-18 15,-32-21 12-15,0 0-12 0,25 20 13 0,-4 0-13 16,-1 0-1369-16</inkml:trace>
  <inkml:trace contextRef="#ctx0" brushRef="#br0" timeOffset="-209953.49">24025 17445 819 0,'0'0'0'16,"0"0"0"-16,0 14 0 0,0-14 22 0,0 0-22 15,3 12 23-15,17-7-23 0,-20-5 40 0,0 0-40 0,52-3 40 16,49-8-40-16,-101 11 32 0,0 0-32 0,113-14 32 16,8-7-32-16,-121 21 42 0,0 0-42 0,130-14 43 15,14 2-43-15,-144 12 40 0,0 0-40 0,150-5 40 16,-12-1-40-16,-138 6 47 0,0 0-47 0,119 0 47 16,-44 0-47-16,-75 0 32 0,0 0-32 0,52 0 33 15,-15 0-33-15,-37 0 10 0,0 0-10 0,23 6 10 16,0-3-10-16,-8-1-954 0</inkml:trace>
  <inkml:trace contextRef="#ctx0" brushRef="#br0" timeOffset="-209165.43">24227 18311 718 0,'0'0'0'0,"0"0"0"16,14 12 0-16,-14-12 20 0,0 0-20 0,12 0 20 15,-1-18-20-15,-11 18 55 0,0 0-55 0,12-34 56 0,20-18-56 16,-32 52 52-16,0 0-52 0,23-55 53 0,-9 6-53 16,-14 49 51-16,0 0-51 0,18-46 51 0,2 0-51 15,-20 46 45-15,0 0-45 0,20-34 45 0,-6 11-45 16,-14 23 42-16,0 0-42 0,6-12 43 0,-6 12-43 16,0 0 38-16,0 0-38 0,0 0 39 0,0 0-39 15,0 0 42-15,0 0-42 0,0 0 42 0,12 35-42 0,-12-35 44 16,0 0-44-16,11 34 44 0,4 7-44 0,-15-41 46 15,0 0-46-15,8 37 46 0,7-11-46 0,-15-26 44 16,0 0-44-16,8 14 44 0,7-5-44 0,-15-9 39 16,0 0-39-16,14-6 39 0,24-11-39 0,-38 17 33 0,0 0-33 15,40-29 33-15,-20 0-33 0,-20 29 27 0,0 0-27 16,26-26 27-16,-3 6-27 0,-23 20 20 0,0 0-20 16,12-17 21-16,5 3-21 0,-17 14 16 0,0 0-16 15,12-12 17-15,-12 12-17 0,0 0 17 0,0 0-17 16,14-11 18-16,1 2-18 0,-15 9 17 0,0 0-17 15,20-12 17-15,9 1-17 0,-29 11 17 0,0 0-17 16,29-15 17-16,-6 13-17 0,-23 2 14 0,0 0-14 0,23 0 15 16,0 0-15-16,-23 0 14 0,0 0-14 0,20 0 15 15,-3 2-15-15,-17-2 15 0,0 0-15 0,15 15 15 16,2-1-15-16,-17-14 17 0,0 0-17 0,14 20 17 16,1 3-17-16,-15-23 19 0,0 0-19 0,14 21 20 15,-14-10-20-15,0-11 18 0,0 0-18 0,0 0 19 16,18 20-19-16,-18-20 12 0,0 0-12 0,14 12 13 0,0-1-13 15,-14-11 5-15,0 0-5 0,18 15 6 16,11 22-6-16,-29-37 0 0,0 0 0 0,20 26 0 0,-9-12 0 16,1 1-1657-16</inkml:trace>
  <inkml:trace contextRef="#ctx0" brushRef="#br0" timeOffset="-207499.03">26189 17174 1020 0,'0'0'0'0,"0"0"0"0,0 0 0 16,0 0 27-16,0 0-27 0,0 0 27 0,49 14-27 15,-49-14 58-15,0 0-58 0,43-2 58 0,21-4-58 16,-64 6 49-16,0 0-49 0,72-6 49 0,8-11-49 16,-80 17 0-16,0 0 0 0,61-15 0 0,-32 15 0 0,-29 0 0 15,0 0 0-15,11 9 0 0,-16 3 0 0,-1-1-906 16</inkml:trace>
  <inkml:trace contextRef="#ctx0" brushRef="#br0" timeOffset="-207334.22">26099 17445 953 0,'0'0'0'16,"0"0"0"-16,0 0 0 0,0 0 6 0,0 0-6 15,12 8 6-15,-1-5-6 0,-11-3 20 0,0 0-20 16,29-3 21-16,26-8-21 0,-55 11 33 0,0 0-33 0,72-15 33 16,12 10-33-16,-84 5 21 0,0 0-21 0,78 0 22 15,-15 5-22-15,-63-5 19 0,0 0-19 0,46 15 19 16,-22-9-19-16,1-1-805 0</inkml:trace>
  <inkml:trace contextRef="#ctx0" brushRef="#br0" timeOffset="-206163.12">27040 16316 729 0,'0'0'0'0,"9"3"0"0,19 3 0 0,-28-6 0 16,0 0 0-16,47 0 0 0,2 0 0 0,-49 0-1 15,0 0 1-15,46-6-1 0,-9 3 1 0,-37 3 7 0,0 0-7 16,29 6 7-16,-12 3-7 0,-17-9 27 0,0 0-27 15,9 14 28-15,-3 3-28 0,-6-17 37 0,0 0-37 16,-9 26 38-16,-23 12-38 0,32-38 37 0,0 0-37 16,-40 46 38-16,0-3-38 0,40-43 36 0,0 0-36 15,-38 37 36-15,15-14-36 0,23-23 28 0,0 0-28 16,-14 23 28-16,8-5-28 0,6-18 23 0,0 0-23 16,6 17 24-16,11 6-24 0,-17-23 20 0,0 0-20 15,32 20 21-15,17 0-21 0,-49-20 19 0,0 0-19 16,49 15 19-16,-9-10-19 0,-40-5 18 0,0 0-18 0,38 9 18 15,-7 0-18-15,-31-9 7 0,0 0-7 0,24 0 7 16,1 0-7-16,-25 0 3 0,0 0-3 0,38-9 3 16,17-2-3-16,3 5-882 0</inkml:trace>
  <inkml:trace contextRef="#ctx0" brushRef="#br0" timeOffset="-205863.09">27646 16374 774 0,'0'0'0'0,"0"0"0"0,-26 29 0 15,26-29 5-15,0 0-5 0,-20 23 6 0,2-9-6 16,18-14 12-16,0 0-12 0,-14 23 13 0,-1 20-13 16,15-43 23-16,0 0-23 0,-20 46 23 0,12-2-23 15,8-44 26-15,0 0-26 0,5 40 26 0,7 3-26 0,-12-43 25 16,0 0-25-16,26 37 26 0,6-5-26 0,-32-32 23 16,0 0-23-16,46 17 24 0,17-14-24 0,-63-3 23 15,0 0-23-15,67-8 24 0,-1-21-24 0,-66 29 21 0,0 0-21 16,63-35 21-16,-16-5-21 0,-47 40 17 15,0 0-17-15,28-46 17 0,-19 23-17 0,-9 23 18 0,0 0-18 16,-11-29 19-16,-21-8-19 0,32 37 18 0,0 0-18 16,-49-35 18-16,-3 12-18 0,52 23 15 0,0 0-15 15,-46-20 16-15,17 8-16 0,29 12 6 0,0 0-6 16,-20-5 6-16,20 5-6 0,0 0 4 0,0 0-4 16,0 0 4-16,0 17-4 0,0 3-880 0</inkml:trace>
  <inkml:trace contextRef="#ctx0" brushRef="#br0" timeOffset="-205448.07">28298 16293 707 0,'0'0'0'0,"0"0"0"0,-12 9 0 16,12-9 4-16,0 0-4 0,-11 6 4 0,-4-1-4 16,15-5 1-16,0 0-1 0,-20 12 1 0,-9 14-1 15,29-26 33-15,0 0-33 0,-29 32 34 0,1-1-34 0,28-31 43 16,0 0-43-16,-21 29 44 0,4 3-44 16,17-32 42-16,0 0-42 0,-3 26 42 0,6-18-42 0,-3-8 38 15,0 0-38-15,12 12 38 0,11 5-38 0,-23-17 26 0,0 0-26 16,28 14 27-16,4-11-27 0,-32-3 20 0,0 0-20 15,29-8 20-15,-6-7-20 0,-23 15 15 0,0 0-15 16,26-11 16-16,-14 5-16 0,-12 6 11 0,0 0-11 16,17-6 12-16,-17 6-12 0,0 0 11 0,0 0-11 15,0 0 12-15,0 0-12 0,0 0 12 0,0 0-12 16,0 35 13-16,-9 17-13 0,9-52 17 0,0 0-17 16,-8 60 17-16,5-14-17 0,3-46 15 0,0 0-15 15,3 43 16-15,5 15-16 0,-8-58 10 0,0 0-10 0,12 52 11 16,2-18-11-16,1 1-924 0</inkml:trace>
  <inkml:trace contextRef="#ctx0" brushRef="#br0" timeOffset="-205231.05">28586 16725 863 0,'0'0'0'0,"0"20"0"0,-5 23 0 16,5-43-1-16,0 0 1 0,-6 52 0 0,-3 0 0 16,9-52 4-16,0 0-4 0,-9 46 4 0,7-6-4 15,2-40 6-15,0 0-6 0,0 26 6 0,8-11-6 16,-8-15 4-16,0 0-4 0,6 11 4 0,17-11-4 16,-6 0-608-16</inkml:trace>
  <inkml:trace contextRef="#ctx0" brushRef="#br0" timeOffset="-204764.35">28872 16374 763 0,'0'0'0'0,"0"0"0"15,11 9 0-15,-11-9 5 0,0 0-5 0,12 2 5 0,-12-2-5 16,0 0 7-16,0 0-7 0,20-2 8 0,0-7-8 15,-20 9 33-15,0 0-33 0,26-6 34 0,-3 6-34 16,-23 0 34-16,0 0-34 0,23 0 35 0,-8 0-35 16,-15 0 29-16,0 0-29 0,23 9 29 0,-17 11-29 15,-6-20 26-15,0 0-26 0,0 29 26 0,-18 14-26 16,18-43 22-16,0 0-22 0,-11 46 22 0,-9-14-22 16,20-32 17-16,0 0-17 0,-18 31 18 0,7 1-18 0,11-32 23 15,0 0-23-15,0 32 23 0,0-15-23 16,0-17 24-16,0 0-24 0,0 0 24 0,0 14-24 0,0-14 24 15,0 0-24-15,0 0 24 0,34 6-24 0,-34-6 20 16,0 0-20-16,24 3 20 0,13 0-20 0,-37-3 14 0,0 0-14 16,35 0 15-16,-9 0-15 0,-26 0 14 0,0 0-14 15,31 3 14-15,16 8-14 0,-7 1-954 0</inkml:trace>
  <inkml:trace contextRef="#ctx0" brushRef="#br0" timeOffset="-203396.79">29478 16362 449 0,'0'0'0'0,"0"0"0"0,17-3 0 0,-17 3 27 16,0 0-27-16,17-8 27 0,-17 8-27 0,0 0 55 0,0 0-55 16,6-26 55-16,-12 9-55 0,6 17 50 0,0 0-50 15,-8-15 51-15,-4 1-51 0,12 14 52 0,0 0-52 16,-20-6 53-16,-18 3-53 0,38 3 42 0,0 0-42 16,-37 6 42-16,-15 17-42 0,52-23 47 0,0 0-47 15,-49 37 48-15,0 10-48 0,49-47 47 0,0 0-47 16,-38 40 48-16,18-14-48 0,20-26 48 0,0 0-48 15,-8 23 48-15,8-9-48 0,0-14 41 0,0 0-41 16,17 20 42-16,15-2-42 0,-32-18 37 0,0 0-37 0,54 11 38 16,7-8-38-16,-61-3 32 0,0 0-32 0,61-3 32 15,-7-6-32-15,-54 9 29 0,0 0-29 0,47-11 29 16,-19-1-29-16,-28 12 26 0,0 0-26 0,18-8 27 16,-18 8-27-16,0 0 21 0,0 0-21 0,20 0 21 15,-20 0-21-15,0 0 17 0,0 0-17 0,12 23 17 16,-1 11-17-16,-11-34 16 0,0 0-16 0,0 35 16 15,0 5-16-15,0-40 15 0,0 0-15 0,0 38 16 0,0-10-16 16,0-28 12-16,0 0-12 0,14 32 12 0,7 20-12 16,-21-52 9-16,0 0-9 0,14 43 9 0,-2-23-9 15,-4 3-1218-15</inkml:trace>
  <inkml:trace contextRef="#ctx0" brushRef="#br0" timeOffset="-202362.17">19980 17283 203 0,'0'0'0'0,"0"0"0"0,0 0 0 0,0 0 2 16,0 0-2-16,0 0 2 0,0 0-2 0,0 0 12 16,0 0-12-16,0 0 13 0,0 0-13 0,0 0 28 15,0 0-28-15,0 0 29 0,0 0-29 0,0 0 42 16,0 0-42-16,15 32 42 0,-15-32-42 0,0 0 34 0,0 0-34 16,0 15 35-16,0 2-35 0,0-17 31 0,0 0-31 15,0 29 31-15,0 17-31 0,0-46 30 0,0 0-30 16,0 63 31-16,5 3-31 0,-5-66 36 0,0 0-36 15,3 69 37-15,3-8-37 0,-6-61 32 0,0 0-32 16,12 49 32-16,-4-18-32 0,-8-31 29 0,0 0-29 16,9 23 30-16,0-8-30 0,-9-15 25 0,0 0-25 15,0 17 25-15,0-17-25 0,0 0 19 0,0 0-19 0,2 17 20 16,-2-17-20-16,0 0 14 0,0 0-14 0,0 0 14 16,-2-17-14-16,-7 0-599 0</inkml:trace>
  <inkml:trace contextRef="#ctx0" brushRef="#br0" timeOffset="-201127.83">27199 17102 718 0,'0'0'0'0,"0"0"0"0,0 0 0 0,0 0 25 0,0 0-25 15,28 38 25-15,1-24-25 0,-29-14 95 0,0 0-95 16,52 6 96-16,20-6-96 0,-72 0 127 0,0 0-127 15,119-3 128-15,51-3-128 0,-170 6 117 0,0 0-117 16,205-3 117-16,31 9-117 0,-236-6 52 0,0 0-52 16,257 6 52-16,40-6-52 0,-297 0 55 0,0 0-55 15,315 0 56-15,2 0-56 0,-317 0 54 0,0 0-54 0,294-3 55 16,-31 0-55-16,-263 3 43 0,0 0-43 0,213-6 44 16,-60-2-44-16,-153 8 42 0,0 0-42 15,104-6 42-15,-40 3-42 0,-64 3 40 0,0 0-40 0,34-3 41 16,-17 0-41-16,-17 3 34 0,0 0-34 0,0 0 34 15,-23 15-34-15,23-15 28 0,0 0-28 0,-34 11 28 16,-24 1-28-16,58-12 21 0,0 0-21 0,-61 11 21 16,7-8-21-16,54-3 16 0,0 0-16 0,-44 3 17 15,18-3-17-15,26 0 3 0,0 0-3 0,-14 0 3 0,-3 0-3 16,2 0-1612-16</inkml:trace>
  <inkml:trace contextRef="#ctx0" brushRef="#br0" timeOffset="-161870.33">31829 14822 684 0,'0'0'0'0,"0"0"0"15,12 0 0-15,-12 0-6 0,0 0 6 0,0 0-5 16,11 0 5-16,-11 0-23 0,0 0 23 0,0 0-22 15,-11 21 22-15,11-21 23 0,0 0-23 0,-9 23 24 16,0 11-24-16,9-34 70 0,0 0-70 0,-14 40 71 0,2 1-71 16,12-41 77-16,0 0-77 0,-11 31 78 0,8 7-78 15,3-38 70-15,0 0-70 0,-3 29 71 0,3-6-71 16,0-23 50-16,0 0-50 0,3 20 50 0,0 3-50 16,-3-23 38-16,0 0-38 0,11 23 38 0,10-3-38 15,-21-20 34-15,0 0-34 0,23 14 35 0,5-5-35 16,-28-9 27-16,0 0-27 0,35 3 28 0,14-6-28 15,-49 3 23-15,0 0-23 0,49-6 23 0,-8-2-23 16,-41 8 20-16,0 0-20 0,40-12 21 0,-14 1-21 0,-26 11 18 16,0 0-18-16,20 0 19 0,-8 0-19 0,-12 0 10 15,0 0-10-15,0 0 11 0,0 0-11 0,0 0 7 16,0 0-7-16,3-12 8 0,-3 12-8 0,0 0-1119 0</inkml:trace>
  <inkml:trace contextRef="#ctx0" brushRef="#br0" timeOffset="-161672.32">32092 14995 1031 0,'0'0'0'16,"0"0"0"-16,-12 14 0 0,12-14 1 0,0 0-1 15,-11 12 2-15,-4 11-2 0,15-23 0 0,0 0 0 16,-17 37 1-16,2 18-1 0,15-55 16 0,0 0-16 0,-20 72 16 16,6 9-16-16,14-81 32 0,0 0-32 0,-12 75 33 15,4-12-33-15,8-63 45 0,0 0-45 0,-3 55 46 16,8-7-46-16,-5-48 40 0,0 0-40 0,9 29 41 15,-3-14-41-15,-6-15 29 0,0 0-29 0,17 0 30 16,18-12-30-16,-1 1-963 0</inkml:trace>
  <inkml:trace contextRef="#ctx0" brushRef="#br0" timeOffset="-161304.29">32550 14845 852 0,'0'0'0'0,"0"0"0"0,0 0 0 0,0 0 3 15,0 0-3-15,-23 12 4 0,0 17-4 0,23-29 16 16,0 0-16-16,-37 37 17 0,-4 15-17 0,41-52 47 0,0 0-47 16,-43 52 47-16,0 11-47 0,43-63 48 0,0 0-48 15,-32 72 49-15,18 6-49 0,14-78 46 0,0 0-46 16,2 77 46-16,19 1-46 0,-21-78 38 0,0 0-38 15,31 64 38-15,13-18-38 0,-44-46 30 0,0 0-30 16,43 28 30-16,3-16-30 0,-46-12 27 0,0 0-27 16,32-6 27-16,-3-3-27 0,-29 9 25 0,0 0-25 15,20-17 25-15,-6 0-25 0,-14 17 20 0,0 0-20 0,6-29 20 16,-3-17-20-16,-3 46 18 0,0 0-18 0,-6-46 19 16,-11 0-19-16,17 46 15 0,0 0-15 0,-32-32 16 15,-17 9-16-15,49 23 15 0,0 0-15 0,-49-20 15 16,14 14-15-16,35 6 17 0,0 0-17 0,-28 6 17 15,7 6-17-15,21-12 9 0,0 0-9 0,-17 11 10 16,6 1-10-16,-1-4-1145 0</inkml:trace>
  <inkml:trace contextRef="#ctx0" brushRef="#br0" timeOffset="-160304.22">27646 17275 483 0,'0'0'0'0,"0"0"0"0,0 0 0 16,0 0 21-16,0 0-21 0,0 0 22 0,0 0-22 15,0 0 64-15,0 0-64 0,-26 34 64 0,6 12-64 16,20-46 75-16,0 0-75 0,-23 70 76 0,-1 22-76 15,24-92 65-15,0 0-65 0,-11 95 65 0,5-3-65 16,6-92 52-16,0 0-52 0,-6 77 53 0,12-13-53 16,-6-64 40-16,0 0-40 0,12 46 40 0,8-15-40 15,-20-31 30-15,0 0-30 0,29 26 31 0,20-14-31 0,-49-12 30 16,0 0-30-16,60 9 30 0,12-9-30 0,-72 0 30 16,0 0-30-16,70-3 30 0,10-6-30 0,-80 9 30 15,0 0-30-15,61-9 31 0,-15 4-31 0,-46 5 28 0,0 0-28 16,32-3 29-16,-15 3-29 0,-17 0 12 0,0 0-12 15,0 0 12-15,0 0-12 0,0 0-1023 0</inkml:trace>
  <inkml:trace contextRef="#ctx0" brushRef="#br0" timeOffset="-160103.21">27978 17684 1076 0,'0'0'0'0,"-12"25"0"16,-8 33 0-16,20-58 14 0,0 0-14 0,-26 61 14 15,3-10-14-15,23-51 53 0,0 0-53 0,-20 58 53 16,2-3-53-16,18-55 58 0,0 0-58 0,-6 54 58 16,12-11-58-16,-6-43 40 0,0 0-40 0,23 38 41 15,9-6-41-15,-32-32 25 0,0 0-25 0,38 31 26 0,11-2-26 16,-49-29 10-16,0 0-10 0,49 17 10 0,-3-14-10 16,-6 0-1049-16</inkml:trace>
  <inkml:trace contextRef="#ctx0" brushRef="#br0" timeOffset="-159769.75">28540 17560 897 0,'0'0'0'0,"0"0"0"0,-9-12 0 0,9 12 2 16,0 0-2-16,-14 3 3 0,-21 35-3 0,35-38 6 15,0 0-6-15,-34 57 6 0,-4 15-6 0,38-72 5 16,0 0-5-16,-29 78 6 0,1-3-6 0,28-75 28 0,0 0-28 15,-23 72 29-15,11 0-29 0,12-72 55 0,0 0-55 16,3 69 56-16,6 3-56 0,-9-72 57 0,0 0-57 16,23 66 58-16,14-9-58 0,-37-57 52 0,0 0-52 15,52 44 53-15,11-18-53 0,-63-26 43 0,0 0-43 16,64 5 44-16,-6-19-44 0,-58 14 34 0,0 0-34 16,49-29 35-16,-9-8-35 0,-40 37 30 0,0 0-30 0,23-38 31 15,-17 1-31-15,-6 37 25 0,0 0-25 16,-6-40 25-16,-23-9-25 0,29 49 21 0,0 0-21 0,-43-46 22 15,-9 8-22-15,52 38 17 0,0 0-17 0,-52-34 18 16,9 8-18-16,43 26 8 0,0 0-8 0,-26-18 8 16,14 7-8-16,12 11 0 0,0 0 0 0,0-15 1 15,12-5-1-15,-6 3-1197 0</inkml:trace>
  <inkml:trace contextRef="#ctx0" brushRef="#br0" timeOffset="-159102.91">30889 16978 1031 0,'0'0'0'0,"0"0"0"0,14 9 0 0,-14-9 2 0,0 0-2 16,20 6 3-16,18 5-3 0,-38-11-1 0,0 0 1 16,43 3-1-16,-8-9 1 0,-35 6 11 0,0 0-11 15,34-8 12-15,-2 2-12 0,-32 6 15 0,0 0-15 16,29-6 16-16,-9 12-16 0,-20-6 20 0,0 0-20 16,12 6 20-16,-12-6-20 0,0 0-786 0</inkml:trace>
  <inkml:trace contextRef="#ctx0" brushRef="#br0" timeOffset="-158935.9">31015 17217 1155 0,'0'0'0'0,"0"0"0"16,35-5 0-16,-35 5 3 0,0 0-3 0,26-3 4 16,0 0-4-16,-26 3 13 0,0 0-13 0,40 0 14 15,21 0-14-15,-61 0-1 0,0 0 1 0,69 0 0 16,9 3 0-16,-78-3-15 0,0 0 15 0,67 5-14 0,-27 7 14 15,-5-6-810-15</inkml:trace>
  <inkml:trace contextRef="#ctx0" brushRef="#br0" timeOffset="-149189.24">31506 16374 931 0,'0'0'0'0,"0"0"0"16,0 0 0-16,0 0 25 0,0 0-25 0,11 32 25 16,-11-32-25-16,0 0 68 0,0 0-68 0,0 0 69 15,9 20-69-15,-9-20 86 0,0 0-86 0,3 23 87 0,9 11-87 16,-12-34 55-16,0 0-55 0,8 41 56 0,-8-1-56 16,0-40 38-16,0 0-38 0,-3 46 39 0,-2 14-39 15,5-60 29-15,0 0-29 0,-6 64 30 0,0 2-30 16,6-66 31-16,0 0-31 0,-3 55 32 0,6-21-32 15,-3-34 31-15,0 0-31 0,12 29 32 0,19 0-32 16,-31-29 28-16,0 0-28 0,29 23 29 0,6-12-29 16,-35-11 27-16,0 0-27 0,34 9 28 0,13-9-28 15,-47 0 26-15,0 0-26 0,43 3 26 0,-17 0-26 0,-26-3 22 16,0 0-22-16,29 5 23 0,2-2-23 0,-31-3 23 16,0 0-23-16,26 3 23 0,-11 0-23 0,-15-3 16 15,0 0-16-15,8 0 17 0,-8 0-17 0,0 0 13 0,0 0-13 16,21-9 14-16,-7 1-14 0,-14 8 2 0,0 0-2 15,9-20 2-15,5-15-2 0,-5 1-1428 0</inkml:trace>
  <inkml:trace contextRef="#ctx0" brushRef="#br0" timeOffset="-149009.22">31942 16659 1065 0,'0'0'0'16,"0"0"0"-16,-6 20 0 0,6-20 5 0,0 0-5 0,-6 23 5 16,-3 6-5-16,9-29 6 0,0 0-6 0,-8 46 7 15,-4 23-7-15,12-69 11 0,0 0-11 0,-8 78 11 16,-4-4-11-16,12-74 11 0,0 0-11 0,-12 64 12 15,1-21-12-15,11-43 12 0,0 0-12 0,-3 35 12 16,0-1-12-16,3-34 14 0,0 0-14 0,-6 29 14 16,6-15-14-16,0-14 13 0,0 0-13 0,12 9 13 15,17-3-13-15,0-1-849 0</inkml:trace>
  <inkml:trace contextRef="#ctx0" brushRef="#br0" timeOffset="-148775.78">32161 17033 796 0,'0'0'0'0,"3"12"0"0,8 16 0 0,-11-28-21 16,0 0 21-16,6 35-20 0,-9-3 20 0,3-32 0 0,0 0 0 15,-8 28 0-15,-4 1 0 0,12-29 8 0,0 0-8 16,-12 29 8-16,10-12-8 0,2-17 18 0,0 0-18 15,0 12 19-15,0-12-19 0,0 0 25 0,0 0-25 16,0 0 26-16,0 0-26 0,0 0 24 0,0 0-24 16,20-3 24-16,3-9-24 0,-3 1-621 0</inkml:trace>
  <inkml:trace contextRef="#ctx0" brushRef="#br0" timeOffset="-148191.75">32493 16429 393 0,'0'0'0'0,"0"0"0"0,11 11 0 0,-11-11-2 0,0 0 2 15,0 0-2-15,12 9 2 0,-12-9-13 0,0 0 13 16,0 0-12-16,0 0 12 0,0 0 5 0,0 0-5 16,0 0 5-16,0 0-5 0,0 0 44 0,0 0-44 15,-3 17 44-15,-3 3-44 0,6-20 75 0,0 0-75 16,-3 23 75-16,-5-3-75 0,8-20 87 0,0 0-87 16,-9 26 87-16,-3 12-87 0,12-38 83 0,0 0-83 0,-5 31 83 15,5-11-83-15,0-20 72 0,0 0-72 0,11 15 72 16,6-1-72-16,-17-14 64 0,0 0-64 0,29 15 64 15,12-7-64-15,-41-8 49 0,0 0-49 0,37 12 49 16,-5-9-49-16,-32-3 35 0,0 0-35 0,26 14 35 16,0 6-35-16,-26-20 27 0,0 0-27 0,20 23 28 15,-3 3-28-15,-17-26 25 0,0 0-25 0,9 32 26 16,-6 5-26-16,-3-37 26 0,0 0-26 0,-6 32 27 16,-5 2-27-16,11-34 28 0,0 0-28 0,-15 26 29 0,6-8-29 15,9-18 24-15,0 0-24 0,-14 8 25 0,-9-8-25 16,23 0 17-16,0 0-17 0,-23-14 18 0,3-26-18 15,5-1-1209-15</inkml:trace>
  <inkml:trace contextRef="#ctx0" brushRef="#br0" timeOffset="-147975.75">32527 16316 1076 0,'0'0'0'0,"0"0"0"0,23 20 0 0,-23-20 22 16,0 0-22-16,15 15 23 0,-1-7-23 0,-14-8 44 0,0 0-44 15,17 3 44-15,12 3-44 0,-29-6 59 0,0 0-59 16,38 3 59-16,2 0-59 0,-40-3 50 0,0 0-50 16,23 0 50-16,3 0-50 0,-26 0 41 0,0 0-41 15,12 0 42-15,5 3-42 0,-17-3 32 0,0 0-32 16,15 6 32-16,-1-1-32 0,-14-5 19 0,0 0-19 16,14 0 19-16,1 0-19 0,2 0-1149 0</inkml:trace>
  <inkml:trace contextRef="#ctx0" brushRef="#br0" timeOffset="-142431.81">31633 18095 639 0,'0'0'0'0,"0"0"0"0,0 0 0 15,0 0-8-15,0 0 8 0,14 12-7 0,-14-12 7 16,0 0-21-16,0 0 21 0,0 0-21 0,0 14 21 16,0-14 0-16,0 0 0 0,3 17 0 0,6 15 0 15,-9-32 13-15,0 0-13 0,3 35 14 0,-6 2-14 0,3-37 48 16,0 0-48-16,-9 29 48 0,9-12-48 0,0-17 66 16,0 0-66-16,0 0 67 0,0 14-67 0,0-14 60 15,0 0-60-15,0 0 61 0,0 0-61 0,0 0 47 16,0 0-47-16,0 0 48 0,35-37-48 0,-35 37 37 0,0 0-37 15,32-37 38-15,-4-1-38 0,-28 38 37 0,0 0-37 16,21-29 37-16,-7 9-37 0,-14 20 32 0,0 0-32 16,12-11 32-16,-12 11-32 0,0 0 26 0,0 0-26 15,11-3 26-15,-11 3-26 0,0 0 22 0,0 0-22 16,20 8 23-16,-8 7-23 0,-12-15 25 0,0 0-25 16,11 14 25-16,-11-2-25 0,0-12 27 0,0 0-27 15,0 0 27-15,12 17-27 0,-12-17 28 0,0 0-28 16,0 0 29-16,11 6-29 0,-11-6 28 0,0 0-28 0,0 0 28 15,18-17-28-15,-18 17 21 0,0 0-21 0,14-18 22 16,4 1-22-16,-18 17 19 0,0 0-19 0,14-14 20 16,-3 8-20-16,-11 6 16 0,0 0-16 0,18-6 16 15,-4 3-16-15,-14 3 15 0,0 0-15 0,0 0 16 16,18 3-16-16,-18-3 15 0,0 0-15 0,11 9 16 16,6 2-16-16,-17-11 15 0,0 0-15 0,15 9 16 0,-1-6-16 15,-14-3 15-15,0 0-15 0,20 3 16 0,18 0-16 16,-38-3 14-16,0 0-14 0,37 2 14 0,-5-4-14 15,-32 2 1-15,0 0-1 0,35-3 2 0,11 3-2 16,0 0-1328-16</inkml:trace>
  <inkml:trace contextRef="#ctx0" brushRef="#br0" timeOffset="-142118.81">32421 18003 987 0,'0'0'0'0,"0"0"0"0,0 14 0 0,0-14 0 16,0 0 0-16,-15 21 1 0,-8 16-1 0,23-37-1 0,0 0 1 15,-23 43 0-15,9-5 0 0,14-38 2 0,0 0-2 16,-6 40 3-16,9 0-3 0,-3-40 6 0,0 0-6 16,14 35 6-16,18-9-6 0,-32-26 12 0,0 0-12 15,40 17 12-15,6-11-12 0,-46-6 29 0,0 0-29 16,44 0 30-16,-1-9-30 0,-43 9 33 0,0 0-33 16,37-11 34-16,-2-4-34 0,-35 15 37 0,0 0-37 0,26-23 38 15,-12 6-38-15,-14 17 36 0,0 0-36 16,3-26 36-16,-3-20-36 0,0 46 37 0,0 0-37 0,0-46 38 15,-5 8-38-15,5 38 38 0,0 0-38 0,-6-28 38 16,0 5-38-16,6 23 33 0,0 0-33 0,-9-18 33 16,1 7-33-16,8 11 30 0,0 0-30 0,0 0 30 15,-6-12-30-15,6 12 16 0,0 0-16 0,0 0 16 16,0 0-16-16,0 0-1148 0</inkml:trace>
  <inkml:trace contextRef="#ctx0" brushRef="#br0" timeOffset="-141899.43">33055 17514 987 0,'0'0'0'0,"0"0"0"0,15 26 0 0,-15-26 0 16,0 0 0-16,11 34 0 0,9 24 0 0,-20-58 0 15,0 0 0-15,9 72 0 0,0 11 0 0,-9-83 29 16,0 0-29-16,8 84 30 0,1 5-30 0,-9-89 50 0,0 0-50 15,6 92 50-15,0 0-50 0,-6-92 45 0,0 0-45 16,0 86 46-16,8-16-46 0,-8-70 36 0,0 0-36 16,12 46 37-16,-4-23-37 0,1 0-923 0</inkml:trace>
  <inkml:trace contextRef="#ctx0" brushRef="#br0" timeOffset="-127086.38">33067 16463 740 0,'0'0'0'0,"0"0"0"0,0 0 0 16,0 0-4-16,0 0 4 0,0 12-3 0,0-12 3 15,0 0-4-15,0 0 4 0,0 0-3 0,-3 11 3 16,3-11 11-16,0 0-11 0,0 0 11 0,-15 23-11 16,15-23 40-16,0 0-40 0,-17 20 40 0,3 9-40 15,14-29 64-15,0 0-64 0,-15 29 64 0,4-6-64 16,11-23 63-16,0 0-63 0,-9 20 63 0,-2 6-63 0,11-26 59 15,0 0-59-15,-9 26 60 0,0-9-60 0,9-17 53 16,0 0-53-16,-6 12 54 0,6-12-54 0,0 0 44 16,0 0-44-16,0 11 44 0,0-11-44 0,0 0 38 0,0 0-38 15,0 12 39-15,0-12-39 0,0 0 32 0,0 0-32 16,15 8 33-16,2-8-33 0,-17 0 26 0,0 0-26 16,23-8 27-16,12 5-27 0,-35 3 25 0,0 0-25 15,32-6 25-15,-1 3-25 0,-31 3 26 0,0 0-26 16,23 0 27-16,-5 3-27 0,-18-3 31 0,0 0-31 15,20 6 31-15,-3 5-31 0,-17-11 32 0,0 0-32 16,29 23 32-16,-9 12-32 0,-20-35 29 0,0 0-29 16,26 34 30-16,-17-5-30 0,-9-29 25 0,0 0-25 15,9 23 26-15,5 6-26 0,-14-29 19 0,0 0-19 0,14 35 20 16,1 2-20-16,-15-37 16 0,0 0-16 0,9 32 16 16,-7 2-16-16,-2-34 13 0,0 0-13 0,6 29 14 15,-6 0-14-15,0-29 11 0,0 0-11 0,-6 26 12 16,4 0-12-16,2-26 12 0,0 0-12 0,-9 23 13 15,-3-3-13-15,12-20 11 0,0 0-11 0,-14 14 12 16,-3-2-12-16,17-12 12 0,0 0-12 0,-32 5 13 16,-6-2-13-16,38-3 11 0,0 0-11 0,-52-3 12 0,-8-8-12 15,60 11 12-15,0 0-12 0,-58-23 13 0,18 0-13 16,40 23 13-16,0 0-13 0,-41-23 13 0,-2-12-13 16,43 35 7-16,0 0-7 0,-35-34 8 0,21 8-8 15,14 26 0-15,0 0 0 0,0-35 0 0,20-14 0 16,-5-2-1600-16</inkml:trace>
  <inkml:trace contextRef="#ctx0" brushRef="#br0" timeOffset="-126686.66">33078 16463 852 0,'0'0'0'0,"0"0"0"15,0 0 0-15,0 0 24 0,0 0-24 0,18 12 24 16,-7-12-24-16,-11 0 42 0,0 0-42 0,20 0 43 16,21 0-43-16,-41 0 53 0,0 0-53 0,49 0 53 0,0 0-53 15,-49 0 64-15,0 0-64 0,49 0 65 0,11 0-65 16,-60 0 55-16,0 0-55 0,61-3 55 0,-6-6-55 16,-55 9 42-16,0 0-42 0,43-6 43 0,-2 6-43 15,-41 0 41-15,0 0-41 0,31 0 42 0,-13-3-42 16,-18 3 26-16,0 0-26 0,8 0 26 0,-8 0-26 15,0 0-1103-15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8176" units="cm"/>
          <inkml:channel name="Y" type="integer" max="1024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616.13562" units="1/cm"/>
          <inkml:channelProperty channel="Y" name="resolution" value="620.6060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9-19T11:21:48.241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35">
        <inkml:traceFormat>
          <inkml:channel name="X" type="integer" max="4047" units="cm"/>
          <inkml:channel name="Y" type="integer" max="2280" units="cm"/>
          <inkml:channel name="T" type="integer" max="2.14748E9" units="dev"/>
        </inkml:traceFormat>
        <inkml:channelProperties>
          <inkml:channelProperty channel="X" name="resolution" value="137.18645" units="1/cm"/>
          <inkml:channelProperty channel="Y" name="resolution" value="138.18182" units="1/cm"/>
          <inkml:channelProperty channel="T" name="resolution" value="1" units="1/dev"/>
        </inkml:channelProperties>
      </inkml:inkSource>
      <inkml:timestamp xml:id="ts1" timeString="2023-09-19T11:23:08.637"/>
    </inkml:context>
  </inkml:definitions>
  <inkml:trace contextRef="#ctx0" brushRef="#br0">2390 1866 707 0,'0'0'0'0,"0"0"0"16,0 0 0-16,0 0 27 0,0 0-27 0,0 32 27 0,0-32-27 16,0 0 84-16,0 0-84 0,0 12 84 0,0-12-84 15,0 0 106-15,0 0-106 0,0 25 106 0,9 13-106 16,-9-38 82-16,0 0-82 0,0 66 82 0,8 52-82 15,-8-118 49-15,0 0-49 0,0 135 49 0,0 15-49 16,0-150 36-16,0 0-36 0,0 167 36 0,-8 32-36 16,8-199 24-16,0 0-24 0,-6 184 25 0,3-40-25 15,3-144 30-15,0 0-30 0,0 115 31 0,0-40-31 16,0-75 21-16,0 0-21 0,9 46 21 0,2-17-21 0,-11-29 10 16,0 0-10-16,12 23 10 0,-12-23-10 0,0 0 2 15,0 0-2-15,23 5 3 0,-9-10-3 0,4-1-1179 16</inkml:trace>
  <inkml:trace contextRef="#ctx0" brushRef="#br0" timeOffset="468.31">3088 1786 830 0,'0'0'0'0,"0"0"0"0,9 29 0 15,-9-29 3-15,0 0-3 0,6 14 4 0,-6-14-4 16,0 0 19-16,0 0-19 0,5 23 20 0,-5-6-20 16,0-17 50-16,0 0-50 0,9 49 51 0,0 26-51 0,-9-75 61 15,0 0-61-15,14 106 62 0,-5 47-62 0,-9-153 65 0,0 0-65 16,8 153 65-16,-8-1-65 0,0-152 62 0,0 0-62 15,0 156 62-15,-2 13-62 0,2-169 51 0,0 0-51 16,-12 156 52-16,9-53-52 0,3-103 37 0,0 0-37 16,0 75 37-16,3-37-37 0,-3-38 26 0,0 0-26 15,6 20 26-15,-6-20-26 0,0 0 15 0,0 0-15 16,14 3 16-16,-11-29-16 0,0-3-1151 0</inkml:trace>
  <inkml:trace contextRef="#ctx0" brushRef="#br0" timeOffset="732.5">2505 2652 1143 0,'0'0'0'0,"0"0"0"0,0 17 0 16,0-17 2-16,0 0-2 0,0 15 3 0,0-15-3 15,0 0 2-15,0 0-2 0,23 6 2 0,15-21-2 16,-38 15 17-16,0 0-17 0,52-23 17 0,29 9-17 16,-81 14 24-16,0 0-24 0,89-20 24 0,12 11-24 15,-101 9 13-15,0 0-13 0,98-6 13 0,-14 12-13 16,-84-6 11-16,0 0-11 0,78 20 11 0,-23 3-11 16,-1 9-902-16</inkml:trace>
  <inkml:trace contextRef="#ctx0" brushRef="#br0" timeOffset="1231.54">3593 3199 919 0,'0'0'0'0,"0"0"0"16,-9 12 0-16,9-12 9 0,0 0-9 0,0 0 9 0,-11 11-9 15,11-11 36-15,0 0-36 0,0 0 37 0,0 0-37 16,0 0 39-16,0 0-39 0,20-6 40 0,18-8-40 15,-38 14 32-15,0 0-32 0,46-17 33 0,-6 17-33 16,-40 0 26-16,0 0-26 0,38 0 27 0,-1 8-27 16,-37-8 20-16,0 0-20 0,23 15 20 0,-8-7-20 15,-15-8 20-15,0 0-20 0,11 20 21 0,-5 12-21 16,-6-32 21-16,0 0-21 0,-6 43 22 0,-11 3-22 16,17-46 22-16,0 0-22 0,-26 58 22 0,-3 23-22 0,29-81 25 15,0 0-25-15,-29 74 26 0,18-7-26 0,11-67 27 16,0 0-27-16,-9 40 28 0,21-14-28 0,-12-26 27 15,0 0-27-15,23 14 27 0,14-5-27 0,-37-9 26 0,0 0-26 16,38 3 26-16,-1 2-26 0,-37-5 23 0,0 0-23 16,32 0 23-16,-9 6-23 0,-23-6 25 0,0 0-25 15,23 3 26-15,-9 9-26 0,-14-12 22 0,0 0-22 16,15 8 23-16,-1 7-23 0,-14-15 20 0,0 0-20 16,18 8 21-16,-10-2-21 0,7-6-1268 0</inkml:trace>
  <inkml:trace contextRef="#ctx0" brushRef="#br0" timeOffset="2983.79">6709 2572 684 0,'0'0'0'0,"0"0"0"15,14 28 0-15,-14-28 15 0,0 0-15 0,9 18 15 16,-9-18-15-16,0 0 36 0,0 0-36 0,14 11 37 16,-14-11-37-16,0 0 41 0,0 0-41 0,0 0 42 15,0 0-42-15,0 0 29 0,0 0-29 0,15 0 30 16,-15 0-30-16,0 0 19 0,0 0-19 0,0 0 20 15,9 15-20-15,-9-15 13 0,0 0-13 0,0 0 14 16,0 8-14-16,0-8 5 0,0 0-5 0,0 0 6 0,0 0-6 16,0 0 0-16,0 0 0 0,0 0 0 0,0 15 0 15,0-15-3-15,0 0 3 0,0 0-3 0,0 0 3 16,0 0-14-16,0 0 14 0,0 0-13 0,0 14 13 16,0 0-670-16</inkml:trace>
  <inkml:trace contextRef="#ctx0" brushRef="#br0" timeOffset="3250.81">6824 2364 763 0,'0'0'0'0,"0"0"0"0,-11 20 0 0,11-20-10 0,0 0 10 16,-6 18-10-16,6-18 10 0,0 0-18 0,0 0 18 15,-6 20-18-15,-2-3 18 0,8-17 2 0,0 0-2 16,-15 35 2-16,12 16-2 0,3-51 24 0,0 0-24 16,0 52 24-16,0 12-24 0,0-64 47 0,0 0-47 0,0 72 47 15,0 2-47-15,0-74 52 0,0 0-52 0,0 75 52 16,3 0-52-16,-3-75 38 0,0 0-38 0,12 63 38 16,-4-19-38-16,-8-44 21 0,0 0-21 0,9 23 22 15,-3-9-22-15,-6 0-747 0</inkml:trace>
  <inkml:trace contextRef="#ctx0" brushRef="#br0" timeOffset="3434.82">6585 2695 863 0,'0'0'0'0,"0"0"0"0,0 0 0 16,0 0 0-16,0 0 0 0,0 0 0 0,0 0 0 15,0 0 11-15,0 0-11 0,9 0 11 0,19-5-11 16,-28 5 27-16,0 0-27 0,41 0 27 0,11 0-27 15,-52 0 25-15,0 0-25 0,60 0 26 0,1 23-26 16,-61-23 26-16,0 0-26 0,63 20 26 0,-2 6-26 0,0 0-722 16</inkml:trace>
  <inkml:trace contextRef="#ctx0" brushRef="#br0" timeOffset="4150.99">8933 1979 516 0,'0'0'0'0,"0"0"0"0,-17 14 0 0,17-14 11 0,0 0-11 16,-12 14 11-16,-5-5-11 0,17-9 38 0,0 0-38 15,-23 14 39-15,-12 9-39 0,35-23 42 0,0 0-42 16,-34 38 42-16,-9 8-42 0,43-46 40 0,0 0-40 15,-44 72 41-15,10 23-41 0,34-95 28 0,0 0-28 16,-38 101 28-16,6-1-28 0,32-100 21 0,0 0-21 16,-17 95 21-16,11 0-21 0,6-95 34 0,0 0-34 15,18 104 34-15,28 0-34 0,-46-104 33 0,0 0-33 16,75 89 34-16,26-26-34 0,-101-63 43 0,0 0-43 0,112 40 43 16,-11-22-43-16,-101-18 36 0,0 0-36 0,98 0 37 15,-2-18-37-15,-96 18 32 0,0 0-32 0,98-34 32 16,-9-24-32-16,-89 58 31 0,0 0-31 0,78-75 32 15,-9-14-32-15,-69 89 34 0,0 0-34 0,46-89 34 16,-14 0-34-16,-32 89 30 0,0 0-30 0,9-98 31 16,-27-11-31-16,18 109 31 0,0 0-31 0,-40-113 31 15,-23 1-31-15,63 112 31 0,0 0-31 0,-67-86 32 0,-25 25-32 16,92 61 31-16,0 0-31 0,-84-29 32 0,9 21-32 16,75 8 29-16,0 0-29 0,-69 17 29 0,3 26-29 15,66-43 12-15,0 0-12 0,-46 52 12 0,20 6-12 16,26-58 4-16,0 0-4 0,-15 51 4 0,15-5-4 15,6-2-1220-15</inkml:trace>
  <inkml:trace contextRef="#ctx0" brushRef="#br0" timeOffset="4552.07">9897 3029 975 0,'0'0'0'15,"0"0"0"-15,17-6 0 0,-17 6 16 0,0 0-16 16,18-8 16-16,2 2-16 0,-20 6 37 0,0 0-37 0,14 0 37 16,1 6-37-16,-15-6 37 0,0 0-37 0,20 8 37 15,9 1-37-15,-29-9 24 0,0 0-24 0,23 20 25 16,-9 18-25-16,-14-38 16 0,0 0-16 0,9 43 16 15,-9-3-16-15,0-40 13 0,0 0-13 0,-9 49 14 16,-17 12-14-16,26-61 10 0,0 0-10 0,-29 63 10 16,-2-6-10-16,31-57 7 0,0 0-7 0,-21 52 8 15,13-9-8-15,8-43 6 0,0 0-6 0,0 35 6 0,14-12-6 16,-14-23 4-16,0 0-4 0,23 14 5 0,23 1-5 16,-46-15 4-16,0 0-4 0,61 3 4 0,11-3-4 15,-72 0 4-15,0 0-4 0,75 0 4 0,0 0-4 16,-75 0 3-16,0 0-3 0,66 0 4 0,-22 5-4 15,-44-5 1-15,0 0-1 0,31 6 2 0,-2 6-2 16,-29-12 0-16,0 0 0 0,18 11 0 0,-7 4 0 16,-2-7-949-16</inkml:trace>
  <inkml:trace contextRef="#ctx0" brushRef="#br0" timeOffset="5386.09">13333 2356 763 0,'0'0'0'0,"0"0"0"0,0 0 0 15,0 0 20-15,0 0-20 0,12 31 20 0,-1-22-20 16,-11-9 67-16,0 0-67 0,32 0 68 0,28-3-68 16,-60 3 80-16,0 0-80 0,78-9 80 0,20-2-80 15,-98 11 56-15,0 0-56 0,130-9 56 0,32 9-56 0,-162 0 32 16,0 0-32-16,161 0 33 0,-28 0-33 16,-133 0 23-16,0 0-23 0,104 6 24 0,-23-3-24 0,-81-3 19 15,0 0-19-15,63 6 20 0,-22-6-20 0,-4 0-961 0</inkml:trace>
  <inkml:trace contextRef="#ctx0" brushRef="#br0" timeOffset="5690.19">14363 1979 1065 0,'0'0'0'0,"0"0"0"16,9 8 0-16,-9-8 6 0,0 0-6 0,34 6 6 15,18-3-6-15,-52-3 20 0,0 0-20 0,84 11 21 16,43 7-21-16,-127-18 40 0,0 0-40 0,127 28 40 16,-9 1-40-16,-118-29 24 0,0 0-24 0,104 46 24 15,-20 20-24-15,-84-66 19 0,0 0-19 0,60 81 19 16,-19 8-19-16,-41-89 18 0,0 0-18 0,11 95 18 0,-22-5-18 16,11-90 18-16,0 0-18 0,-38 103 19 0,-17 4-19 15,55-107 16-15,0 0-16 0,-66 115 16 0,-6 11-16 16,72-126 16-16,0 0-16 0,-70 113 16 0,4-41-16 15,66-72 13-15,0 0-13 0,-49 51 14 0,35-27-14 16,14-24 7-16,0 0-7 0,8-15 8 0,38-45-8 16,-46 60 3-16,0 0-3 0,64-64 4 0,11-5-4 15,0-8-1043-15</inkml:trace>
  <inkml:trace contextRef="#ctx0" brushRef="#br0" timeOffset="6487.25">17825 1691 785 0,'0'0'0'0,"0"0"0"15,0 0 0-15,0 0 0 0,0 0 0 0,-6 20 1 0,6 3-1 16,0-23-1-16,0 0 1 0,-11 46-1 0,2 29 1 15,9-75 14-15,0 0-14 0,-9 109 15 0,9 32-15 16,0-141 36-16,0 0-36 0,0 156 36 0,-2 5-36 16,2-161 50-16,0 0-50 0,0 155 51 0,-9 4-51 15,9-159 51-15,0 0-51 0,0 141 52 0,9-23-52 16,-9-118 40-16,0 0-40 0,17 86 40 0,3-34-40 16,-20-52 27-16,0 0-27 0,32 23 28 0,5-29-28 0,-2 3-858 15</inkml:trace>
  <inkml:trace contextRef="#ctx0" brushRef="#br0" timeOffset="6721.27">18408 1691 852 0,'0'0'0'16,"0"0"0"-16,0 29 0 0,0-29 1 0,0 0-1 15,-6 28 2-15,-8 24-2 0,14-52 18 0,0 0-18 0,-18 61 18 16,-5 13-18-16,23-74 37 0,0 0-37 0,-26 104 37 15,12 43-37-15,14-147 36 0,0 0-36 0,-6 155 36 16,0-8-36-16,6-147 32 0,0 0-32 0,-3 141 33 16,3 0-33-16,0-141 27 0,0 0-27 0,9 118 28 15,0-11-28-15,-9-107 16 0,0 0-16 0,11 80 17 16,-5-42-17-16,0-1-833 0</inkml:trace>
  <inkml:trace contextRef="#ctx0" brushRef="#br0" timeOffset="6920.9">17995 2661 841 0,'0'0'0'0,"0"0"0"0,0 0 0 16,0 0 5-16,0 0-5 0,15 0 6 0,-1-9-6 16,-14 9 3-16,0 0-3 0,32-11 3 0,23-1-3 0,-55 12 11 15,0 0-11-15,75-6 12 0,17 12-12 0,-92-6 6 16,0 0-6-16,92 9 6 0,-8 20-6 0,-84-29 3 15,0 0-3-15,75 31 4 0,-9 12-4 0,1-5-615 0</inkml:trace>
  <inkml:trace contextRef="#ctx0" brushRef="#br0" timeOffset="7287.88">18745 2877 953 0,'0'0'0'0,"0"0"0"15,-14 20 0-15,14-20 3 0,0 0-3 0,-9 14 4 16,9-14-4-16,0 0 0 0,0 0 0 0,-14 9 0 16,14-9 0-16,0 0 17 0,0 0-17 0,0 0 18 15,17 0-18-15,-17 0 30 0,0 0-30 0,23-6 31 16,21 3-31-16,-44 3 38 0,0 0-38 0,51 0 38 16,1 0-38-16,-52 0 33 0,0 0-33 0,49 9 34 15,-2 20-34-15,-47-29 27 0,0 0-27 0,28 37 28 16,-10 6-28-16,-18-43 18 0,0 0-18 0,6 46 19 0,-21 6-19 15,15-52 14-15,0 0-14 0,-29 52 15 0,-8-9-15 16,37-43 11-16,0 0-11 0,-41 52 11 0,10-6-11 16,31-46 9-16,0 0-9 0,-29 43 10 0,14-5-10 15,15-38 9-15,0 0-9 0,-3 31 9 0,3-5-9 16,0-26 7-16,0 0-7 0,12 17 7 0,11-2-7 16,-23-15 7-16,0 0-7 0,43 8 7 0,27-2-7 15,-70-6 6-15,0 0-6 0,75-6 6 0,-3 6-6 0,-72 0 5 16,0 0-5-16,57 0 5 0,-22-2-5 0,-35 2 0 15,0 0 0-15,26 2 0 0,-3 7 0 0,-3 3-1012 16</inkml:trace>
  <inkml:trace contextRef="#ctx0" brushRef="#br0" timeOffset="7788.64">20107 2010 830 0,'0'0'0'0,"0"0"0"15,-14-8 0-15,14 8 23 0,0 0-23 0,-15-15 23 16,-5 9-23-16,20 6 47 0,0 0-47 0,-29 12 48 15,-20 11-48-15,49-23 45 0,0 0-45 0,-58 58 46 0,7 34-46 16,51-92 39-16,0 0-39 0,-47 115 39 0,16 20-39 16,31-135 34-16,0 0-34 0,-15 135 35 0,18 4-35 15,-3-139 30-15,0 0-30 0,32 141 31 0,28 0-31 16,-60-141 25-16,0 0-25 0,81 118 26 0,3-38-26 16,-84-80 22-16,0 0-22 0,92 61 23 0,15-30-23 15,-107-31 19-15,0 0-19 0,124 12 20 0,26-18-20 0,-150 6 18 16,0 0-18-16,141-32 19 0,-28-11-19 0,-113 43 17 15,0 0-17-15,75-75 18 0,-9-28-18 0,-66 103 17 16,0 0-17-16,44-118 17 0,-7-6-17 0,-37 124 31 16,0 0-31-16,9-135 31 0,-12-26-31 0,3 161 38 0,0 0-38 15,-20-165 39-15,-9 19-39 0,29 146 40 0,0 0-40 16,-44-113 41-16,-5 39-41 0,49 74 35 0,0 0-35 16,-77-44 35-16,-45 30-35 0,122 14 28 0,0 0-28 15,-132 9 29-15,-1 19-29 0,133-28 17 0,0 0-17 16,-113 44 17-16,18 7-17 0,95-51 8 0,0 0-8 15,-72 52 9-15,23-14-9 0,-3-1-1372 0</inkml:trace>
  <inkml:trace contextRef="#ctx0" brushRef="#br0" timeOffset="52265.81">9724 4825 673 0,'0'0'0'0,"0"0"0"0,0 0 0 15,0 0 20-15,0 0-20 0,0 0 21 0,0 0-21 16,0 0 47-16,0 0-47 0,0 0 47 0,0 0-47 16,0 0 70-16,0 0-70 0,0 0 71 0,60-49-71 15,-60 49 60-15,0 0-60 0,47-25 61 0,-1 10-61 16,-46 15 40-16,0 0-40 0,55-3 41 0,11 9-41 0,-66-6 28 16,0 0-28-16,60 9 29 0,-5 5-29 0,-55-14 30 15,0 0-30-15,38 17 31 0,-15 12-31 0,-23-29 30 16,0 0-30-16,-9 43 31 0,-28 18-31 0,37-61 31 0,0 0-31 15,-55 80 31-15,-6 33-31 0,61-113 29 0,0 0-29 16,-60 118 29-16,5-6-29 0,55-112 27 0,0 0-27 16,-43 89 28-16,11-23-28 0,32-66 21 0,0 0-21 15,-15 46 21-15,21-17-21 0,-6-29 17 0,0 0-17 16,32 15 17-16,31-10-17 0,-63-5 12 0,0 0-12 16,99-8 13-16,30-7-13 0,-129 15 7 0,0 0-7 15,139-8 8-15,11 8-8 0,-150 0 2 0,0 0-2 0,130 8 2 16,-32 1-2-16,0 5-1159 0</inkml:trace>
  <inkml:trace contextRef="#ctx0" brushRef="#br0" timeOffset="53099.68">19957 5571 662 0,'0'0'0'0,"0"0"0"0,0 0 0 0,0 0 22 0,0 0-22 16,43-20 23-16,-14 3-23 0,-29 17 56 0,0 0-56 16,41-38 56-16,2-28-56 0,-43 66 60 0,0 0-60 15,49-84 61-15,3-22-61 0,-52 106 35 0,0 0-35 16,46-107 36-16,9 27-36 0,-55 80 18 0,0 0-18 16,49-61 18-16,0 24-18 0,-49 37 13 0,0 0-13 15,23-26 14-15,0 15-14 0,-23 11 19 0,0 0-19 16,6 17 19-16,-3 40-19 0,-3-57 22 0,0 0-22 0,0 84 23 15,-3 31-23-15,3-115 21 0,0 0-21 16,0 129 22-16,9-13-22 0,-9-116 28 0,0 0-28 0,11 100 28 16,24-5-28-16,-35-95 32 0,0 0-32 0,34 87 33 15,12-7-33-15,-46-80 27 0,0 0-27 0,44 75 28 16,-15-29-28-16,-29-46 15 0,0 0-15 0,17 29 15 16,-8-12-15-16,-1 3-995 0</inkml:trace>
  <inkml:trace contextRef="#ctx0" brushRef="#br0" timeOffset="59706.31">2410 7675 729 0,'0'0'0'15,"0"0"0"-15,0 0 0 0,0 0 16 0,0 0-16 0,-11 35 17 16,11-35-17-16,0 0 43 0,0 0-43 0,0 26 44 16,0 11-44-16,0-37 60 0,0 0-60 0,0 58 61 15,0 22-61-15,0-80 51 0,0 0-51 0,0 104 52 0,0 37-52 16,0-141 36-16,0 0-36 0,8 149 37 0,-16 7-37 15,8-156 28-15,0 0-28 0,-6 158 29 0,3 6-29 16,3-164 21-16,0 0-21 0,-14 141 22 0,5-51-22 16,9-90 16-16,0 0-16 0,0 46 17 0,0-18-17 15,0-28 9-15,0 0-9 0,9 15 9 0,5-24-9 16,3 3-913-16</inkml:trace>
  <inkml:trace contextRef="#ctx0" brushRef="#br0" timeOffset="59992.8">2834 7643 841 0,'0'0'0'15,"0"0"0"-15,3 18 0 0,-3-18-1 0,0 0 1 16,6 20-1-16,0-6 1 0,-6-14 6 0,0 0-6 15,3 32 7-15,2 25-7 0,-5-57 20 0,0 0-20 0,6 93 21 16,11 36-21-16,-17-129 26 0,0 0-26 0,9 133 26 16,-3-4-26-16,-6-129 39 0,0 0-39 0,0 124 40 15,-6-12-40-15,6-112 41 0,0 0-41 0,0 104 41 16,9-9-41-16,-9-95 35 0,0 0-35 0,14 80 35 16,-2-11-35-16,-12-69 26 0,0 0-26 0,11 52 26 15,-5-26-26-15,-6 0-861 0</inkml:trace>
  <inkml:trace contextRef="#ctx0" brushRef="#br0" timeOffset="60172.84">2595 8461 1031 0,'0'0'0'0,"0"0"0"0,0 0 0 16,0 0 9-16,0 0-9 0,-12-3 9 0,12 3-9 15,0 0 8-15,0 0-8 0,0-14 8 0,0 14-8 16,0 0 36-16,0 0-36 0,32-6 36 0,20-3-36 0,-52 9 36 15,0 0-36-15,75 0 36 0,26 15-36 0,-101-15 35 16,0 0-35-16,110 17 35 0,-12 9-35 0,0-3-900 16</inkml:trace>
  <inkml:trace contextRef="#ctx0" brushRef="#br0" timeOffset="60757.42">3622 8760 886 0,'0'0'0'0,"0"0"0"0,32 0 0 16,-32 0 2-16,0 0-2 0,23-3 3 0,17-8-3 0,-40 11 8 15,0 0-8-15,43-6 8 0,-5-2-8 0,-38 8 24 16,0 0-24-16,32 0 25 0,-1 2-25 0,-31-2 25 16,0 0-25-16,23 12 25 0,-2 11-25 0,-21-23 25 15,0 0-25-15,8 23 26 0,-5 6-26 0,-3-29 25 0,0 0-25 16,-3 43 26-16,-11 12-26 0,14-55 20 0,0 0-20 16,-29 60 21-16,-3 3-21 0,32-63 21 0,0 0-21 15,-40 52 21-15,-3-6-21 0,43-46 19 0,0 0-19 16,-35 43 20-16,15-17-20 0,20-26 20 0,0 0-20 15,-9 20 20-15,18-2-20 0,-9-18 19 0,0 0-19 16,20 11 20-16,35-11-20 0,-55 0 18 0,0 0-18 16,49 0 19-16,-12-8-19 0,-37 8 24 0,0 0-24 0,29-3 24 15,3 6-24-15,-32-3 22 0,0 0-22 0,32 3 23 16,-12-3-23-16,-20 0 18 0,0 0-18 0,14 0 19 16,7 5-19-16,-21-5 15 0,0 0-15 0,20 3 16 15,17 0-16-15,-37-3 13 0,0 0-13 0,32-3 13 16,-9-8-13-16,0-1-1090 0</inkml:trace>
  <inkml:trace contextRef="#ctx0" brushRef="#br0" timeOffset="61641.15">6296 8326 729 0,'0'0'0'0,"0"0"0"16,12 34 0-16,-12-34 2 0,0 0-2 0,9 49 2 0,5 29-2 16,-14-78 6-16,0 0-6 0,12 98 6 15,-1 37-6-15,-11-135 25 0,0 0-25 0,9 132 26 0,5-8-26 16,-14-124 32-16,0 0-32 0,9 92 33 0,-1-20-33 16,-8-72 28-16,0 0-28 0,3 46 29 0,-3-11-29 15,0-35 25-15,0 0-25 0,6 20 26 0,0-3-26 16,3-8-667-16</inkml:trace>
  <inkml:trace contextRef="#ctx0" brushRef="#br0" timeOffset="61808.15">6227 8815 740 0,'0'0'0'0,"0"0"0"0,0 0 0 0,0 0 1 16,0 0-1-16,0 0 1 0,9 11-1 0,-9-11 0 0,0 0 0 15,20-5 0-15,12-10 0 0,-32 15 22 0,0 0-22 16,43-11 23-16,20 14-23 0,-63-3 40 0,0 0-40 15,75 11 41-15,0 6-41 0,-75-17 52 0,0 0-52 16,87 18 52-16,-18-10-52 0,1 4-669 0</inkml:trace>
  <inkml:trace contextRef="#ctx0" brushRef="#br0" timeOffset="62325.21">7877 8257 931 0,'0'0'0'0,"-11"-3"0"0,-15-9 0 0,26 12 1 16,0 0-1-16,-32-11 1 0,9 8-1 0,23 3 4 15,0 0-4-15,-23 8 5 0,-9 24-5 0,32-32 33 16,0 0-33-16,-29 49 34 0,-8 11-34 0,37-60 40 16,0 0-40-16,-32 81 41 0,3 14-41 0,29-95 40 0,0 0-40 15,-31 118 40-15,16 23-40 0,15-141 36 0,0 0-36 16,-6 135 36-16,27-31-36 0,-21-104 28 0,0 0-28 15,46 81 29-15,3-21-29 0,-49-60 21 0,0 0-21 16,72 35 21-16,23-21-21 0,-95-14 19 0,0 0-19 16,113-6 19-16,2-17-19 0,-115 23 13 0,0 0-13 15,107-37 14-15,-24-15-14 0,-83 52 15 0,0 0-15 0,61-72 16 16,-32-40-16-16,-29 112 24 0,0 0-24 0,6-130 24 16,-24 9-24-16,18 121 27 0,0 0-27 0,-40-118 28 15,-26 35-28-15,66 83 28 0,0 0-28 0,-78-58 28 16,-15 35-28-16,93 23 27 0,0 0-27 0,-89 0 27 15,20 23-27-15,69-23 18 0,0 0-18 0,-61 38 19 16,15 11-19-16,46-49 13 0,0 0-13 0,-26 60 14 0,26 9-14 16,0-69 7-16,0 0-7 0,17 72 7 0,21-11-7 15,8 5-1236-15</inkml:trace>
  <inkml:trace contextRef="#ctx0" brushRef="#br0" timeOffset="62695.71">8576 9123 998 0,'0'0'0'0,"0"0"0"0,28 0 0 0,-28 0 5 0,0 0-5 15,23-6 6-15,-2 6-6 0,-21 0 19 0,0 0-19 16,34-6 19-16,12-2-19 0,-46 8 19 0,0 0-19 15,47-6 19-15,-16 12-19 0,-31-6 20 0,0 0-20 16,23 3 21-16,-2 8-21 0,-21-11 23 0,0 0-23 16,14 15 24-16,-5 8-24 0,-9-23 24 0,0 0-24 15,-18 31 24-15,-2 24-24 0,20-55 22 0,0 0-22 0,-40 69 23 16,-3 20-23-16,43-89 20 0,0 0-20 0,-47 90 21 16,10-4-21-16,37-86 18 0,0 0-18 0,-20 60 19 15,17-22-19-15,3-38 16 0,0 0-16 0,29 23 16 16,31-9-16-16,-60-14 13 0,0 0-13 0,78 3 14 15,9 3-14-15,-87-6 12 0,0 0-12 0,80 6 12 16,-16-1-12-16,-64-5 4 0,0 0-4 0,55 12 4 16,-3 8-4-16,-52-20 1 0,0 0-1 0,52 12 1 15,2-18-1-15,-2 0-1018 0</inkml:trace>
  <inkml:trace contextRef="#ctx0" brushRef="#br0" timeOffset="63411.14">12064 8717 740 0,'0'0'0'0,"0"0"0"0,17 0 0 0,-17 0 17 0,0 0-17 15,29 0 17-15,2 15-17 0,-31-15 58 0,0 0-58 16,52 8 59-16,47-5-59 0,-99-3 62 0,0 0-62 16,124 3 63-16,14 6-63 0,-138-9 39 0,0 0-39 0,130 2 39 15,-15 1-39-15,-115-3 27 0,0 0-27 0,104 3 27 16,-6 3-27-16,-98-6 22 0,0 0-22 0,81 0 23 15,-26-9-23-15,5 4-835 0</inkml:trace>
  <inkml:trace contextRef="#ctx0" brushRef="#br0" timeOffset="63693.13">13111 8395 897 0,'0'0'0'0,"0"0"0"0,-15 11 0 16,15-11 8-16,0 0-8 0,-14 0 8 0,14 0-8 15,0 0 19-15,0 0-19 0,46-8 20 0,29 5-20 16,-75 3 21-16,0 0-21 0,92 3 21 0,9 5-21 16,-101-8 25-16,0 0-25 0,101 15 25 0,3 2-25 15,-104-17 24-15,0 0-24 0,101 20 24 0,-3-3-24 0,-98-17 27 16,0 0-27-16,78 20 27 0,-32 3-27 0,-46-23 29 16,0 0-29-16,15 47 30 0,-30 27-30 0,15-74 25 15,0 0-25-15,-31 104 26 0,-15 23-26 0,46-127 22 0,0 0-22 16,-61 129 23-16,-5-25-23 0,66-104 18 15,0 0-18-15,-64 80 18 0,4-10-18 0,60-70 16 0,0 0-16 16,-47 57 17-16,13-25-17 0,34-32 4 0,0 0-4 16,-18 20 4-16,7-11-4 0,-1-1-974 0</inkml:trace>
  <inkml:trace contextRef="#ctx0" brushRef="#br0" timeOffset="64513.21">15384 8487 819 0,'0'0'0'0,"0"0"0"0,32-3 0 15,-32 3 3-15,0 0-3 0,38-12 3 0,16-2-3 16,-54 14 8-16,0 0-8 0,61-26 8 0,25 0-8 16,-86 26 22-16,0 0-22 0,93-29 23 0,11 9-23 15,-104 20 23-15,0 0-23 0,101-8 23 0,5 13-23 16,-106-5 26-16,0 0-26 0,84 18 27 0,-46 19-27 16,-38-37 35-16,0 0-35 0,-15 58 35 0,-54 17-35 0,69-75 38 15,0 0-38-15,-90 109 38 0,-5 41-38 0,95-150 33 16,0 0-33-16,-98 161 33 0,-11-29-33 0,109-132 30 15,0 0-30-15,-99 115 30 0,10-14-30 0,89-101 27 0,0 0-27 16,-61 89 28-16,35-8-28 0,26-81 34 0,0 0-34 16,18 55 34-16,42-21-34 0,-60-34 31 0,0 0-31 15,84 15 31-15,8-15-31 0,-92 0 31 0,0 0-31 16,93-9 32-16,-10-11-32 0,-83 20 29 0,0 0-29 16,87-23 29-16,11 8-29 0,-98 15 22 0,0 0-22 15,98-11 22-15,-11 8-22 0,-87 3 7 0,0 0-7 0,75-9 8 16,-29-5-8-16,6 0-1157 0</inkml:trace>
  <inkml:trace contextRef="#ctx0" brushRef="#br0" timeOffset="64917.25">17262 7995 763 0,'0'0'0'0,"0"0"0"0,-5 28 0 0,5-28 35 0,0 0-35 15,-12 58 35-15,3 46-35 0,9-104 15 0,0 0-15 16,-11 115 16-16,2 23-16 0,9-138 36 0,0 0-36 16,-3 161 36-16,-2 38-36 0,5-199 33 0,0 0-33 15,-6 201 34-15,-3-40-34 0,9-161 24 0,0 0-24 16,-3 144 24-16,3-14-24 0,0-130 13 0,0 0-13 15,0 103 14-15,0-33-14 0,0-70 8 0,0 0-8 0,12 31 8 16,8-19-8-16,3 5-761 0</inkml:trace>
  <inkml:trace contextRef="#ctx0" brushRef="#br0" timeOffset="65147.25">17825 7940 998 0,'0'0'0'0,"0"0"0"0,12 23 0 16,-12-23 3-16,0 0-3 0,11 52 4 0,-2 43-4 15,-9-95 9-15,0 0-9 0,0 103 10 0,0 18-10 16,0-121 33-16,0 0-33 0,0 138 34 0,-6 27-34 16,6-165 32-16,0 0-32 0,-9 158 33 0,-5-6-33 15,14-152 30-15,0 0-30 0,-15 121 31 0,1-20-31 0,14-101 15 16,0 0-15-16,-11 66 16 0,2-25-16 0,0-1-876 15</inkml:trace>
  <inkml:trace contextRef="#ctx0" brushRef="#br0" timeOffset="65296.27">17412 8999 897 0,'0'0'0'16,"-8"15"0"-16,2 22 0 0,6-37 1 0,0 0-1 15,-9 29 1-15,4-6-1 0,5-23 2 0,0 0-2 0,17 3 2 16,32-12-2-16,-49 9 10 0,0 0-10 15,69-11 11-15,24-1-11 0,-93 12 10 0,0 0-10 0,95-9 10 16,6 9-10-16,3-5-648 0</inkml:trace>
  <inkml:trace contextRef="#ctx0" brushRef="#br0" timeOffset="65662.34">18194 9227 908 0,'0'0'0'0,"0"0"0"0,0 23 0 16,0-23 11-16,0 0-11 0,3 17 12 0,12-11-12 16,-15-6 29-16,0 0-29 0,28 0 30 0,16-15-30 15,-44 15 28-15,0 0-28 0,55-11 29 0,-6 2-29 0,-49 9 23 16,0 0-23-16,43-3 23 0,-11 6-23 0,-32-3 24 15,0 0-24-15,14 3 25 0,-14-3-25 0,0 0 24 0,0 0-24 16,3 37 24-16,-29 12-24 0,26-49 22 16,0 0-22-16,-38 64 22 0,-8 28-22 0,46-92 18 0,0 0-18 15,-55 101 18-15,4-12-18 0,51-89 15 0,0 0-15 16,-41 69 16-16,27-26-16 0,14-43 13 0,0 0-13 16,11 26 13-16,33-6-13 0,-44-20 11 0,0 0-11 15,57 14 11-15,15-2-11 0,-72-12 9 0,0 0-9 16,75 9 9-16,-5-1-9 0,-70-8 1 0,0 0-1 15,57 15 2-15,1 5-2 0,3 3-968 0</inkml:trace>
  <inkml:trace contextRef="#ctx0" brushRef="#br0" timeOffset="66095.7">19533 8613 897 0,'0'0'0'0,"0"-14"0"0,0-18 0 16,0 32 21-16,0 0-21 0,-9-31 22 0,6 11-22 16,3 20 44-16,0 0-44 0,0 0 44 0,-14-15-44 15,14 15 41-15,0 0-41 0,-12 17 41 0,-19 30-41 16,31-47 32-16,0 0-32 0,-38 86 33 0,-5 55-33 15,43-141 30-15,0 0-30 0,-40 150 31 0,-7-6-31 0,47-144 28 16,0 0-28-16,-34 129 28 0,22-17-28 0,12-112 24 16,0 0-24-16,12 101 24 0,25-12-24 0,-37-89 24 0,0 0-24 15,72 67 24-15,21-42-24 0,-93-25 19 0,0 0-19 16,118-2 19-16,32-36-19 0,-150 38 18 0,0 0-18 16,153-52 18-16,-38-20-18 0,-115 72 15 0,0 0-15 15,93-74 15-15,-30 2-15 0,-63 72 23 0,0 0-23 16,38-93 24-16,-24-33-24 0,-14 126 32 0,0 0-32 15,-6-141 32-15,-20-29-32 0,26 170 36 0,0 0-36 16,-40-153 37-16,2 50-37 0,38 103 30 0,0 0-30 0,-43-55 30 16,-12 41-30-16,55 14 25 0,0 0-25 0,-78 23 26 15,-14 37-26-15,92-60 17 0,0 0-17 0,-104 92 18 16,-5 29-18-16,-4-3-1307 0</inkml:trace>
  <inkml:trace contextRef="#ctx0" brushRef="#br0" timeOffset="79926.14">19695 10867 527 0,'0'0'0'0,"0"0"0"0,0 0 0 15,0 0 11-15,0 0-11 0,0 0 11 0,0 0-11 16,0 0 33-16,0 0-33 0,0 0 34 0,28-17-34 15,-28 17 55-15,0 0-55 0,29-6 56 0,20 1-56 16,-49 5 51-16,0 0-51 0,70 0 51 0,-10 5-51 0,-60-5 34 16,0 0-34-16,55 6 34 0,-12 8-34 15,-43-14 27-15,0 0-27 0,35 12 28 0,-12 14-28 0,-23-26 28 16,0 0-28-16,11 37 28 0,-2 30-28 0,-9-67 33 16,0 0-33-16,-9 66 34 0,-11 9-34 0,20-75 34 0,0 0-34 15,-31 74 34-15,-21-5-34 0,52-69 31 0,0 0-31 16,-58 64 31-16,-6-10-31 0,64-54 25 0,0 0-25 15,-54 52 26-15,13-3-26 0,41-49 20 0,0 0-20 16,-26 46 20-16,26-8-20 0,0-38 18 0,0 0-18 16,18 28 19-16,25 1-19 0,-43-29 15 0,0 0-15 15,58 32 15-15,5 5-15 0,-63-37 21 0,0 0-21 16,69 35 21-16,-2-12-21 0,-67-23 36 0,0 0-36 16,49 17 36-16,-9-5-36 0,-40-12 42 0,0 0-42 0,35 5 42 15,-1-2-42-15,-34-3 40 0,0 0-40 0,38 3 40 16,-4 9-40-16,-34-12 43 0,0 0-43 0,23 11 44 15,-11 1-44-15,-12-12 27 0,0 0-27 0,9 20 28 16,-9 6-28-16,3 5-1278 0</inkml:trace>
  <inkml:trace contextRef="#ctx1" brushRef="#br0">26554 14444 0,'0'0'0</inkml:trace>
  <inkml:trace contextRef="#ctx0" brushRef="#br0" timeOffset="81746.88">17767 10821 572 0,'0'0'0'15,"0"0"0"-15,0 0 0 0,0 0 25 0,0 0-25 0,0 0 26 16,0 0-26-16,0 0 53 0,0 0-53 0,0 0 54 15,0 0-54-15,0 0 69 0,0 0-69 0,0 0 70 16,0 0-70-16,0 0 61 0,0 0-61 0,-11 32 61 16,-4 8-61-16,15-40 40 0,0 0-40 0,-31 61 41 15,5 14-41-15,26-75 30 0,0 0-30 0,-26 80 31 16,6-5-31-16,20-75 30 0,0 0-30 0,-18 60 30 16,-2-19-30-16,20-41 27 0,0 0-27 0,-12 40 28 0,7-11-28 15,5-29 34-15,0 0-34 0,-3 26 34 0,0 0-34 16,3-26 37-16,0 0-37 0,0 14 37 0,0-5-37 15,0-9 38-15,0 0-38 0,0 0 39 0,20 8-39 16,-20-8 36-16,0 0-36 0,26 6 37 0,9-6-37 16,-35 0 44-16,0 0-44 0,31 6 44 0,-10 2-44 15,-21-8 52-15,0 0-52 0,31 0 53 0,-2 3-53 16,-29-3 58-16,0 0-58 0,38 6 59 0,-1 8-59 0,-37-14 54 16,0 0-54-16,38 15 55 0,-4-7-55 0,-34-8 52 15,0 0-52-15,35 6 52 0,0-6-52 0,-35 0 40 16,0 0-40-16,34 0 40 0,9-8-40 0,-43 8 33 0,0 0-33 15,61-6 34-15,0 6-34 0,-61 0 29 16,0 0-29-16,49-6 29 0,-15 3-29 0,-34 3 29 0,0 0-29 16,23 0 30-16,-14 0-30 0,-9 0 25 0,0 0-25 15,0 0 25-15,14 0-25 0,-14 0 20 0,0 0-20 16,0 0 20-16,0 0-20 0,0 0 14 0,0 0-14 16,0 0 14-16,-14-3-14 0,14 3 6 0,0 0-6 15,0 0 6-15,-17 3-6 0,11 0-1783 0</inkml:trace>
  <inkml:trace contextRef="#ctx0" brushRef="#br0" timeOffset="81977.89">18102 11187 1031 0,'0'0'0'0,"-6"14"0"0,3 24 0 16,3-38 0-16,0 0 0 0,-5 46 1 0,-1 0-1 15,6-46-1-15,0 0 1 0,-9 60-1 0,0 9 1 16,9-69 3-16,0 0-3 0,-14 87 4 0,5 11-4 16,9-98 10-16,0 0-10 0,-14 95 11 0,2-18-11 15,12-77 6-15,0 0-6 0,0 61 7 0,0-27-7 16,0-34 5-16,0 0-5 0,0 26 5 0,0-26-5 0,0 0-751 16</inkml:trace>
  <inkml:trace contextRef="#ctx0" brushRef="#br0" timeOffset="86970.93">2803 10844 942 0,'0'0'0'15,"0"0"0"-15,0 0 0 0,0 0 28 0,0 0-28 16,-44 0 29-16,36 0-29 0,8 0 81 0,0 0-81 16,0 0 81-16,0 0-81 0,0 0 74 0,0 0-74 0,8-14 75 15,15 0-75-15,-23 14 52 0,0 0-52 0,38-18 52 16,22-8-52-16,-60 26 25 0,0 0-25 0,70-11 25 15,8 2-25-15,-78 9 16 0,0 0-16 0,66 0 17 16,-17 9-17-16,-49-9 21 0,0 0-21 0,35 11 21 16,-27 15-21-16,-8-26 26 0,0 0-26 0,-5 52 26 15,-19 29-26-15,24-81 26 0,0 0-26 0,-40 98 27 16,-6 5-27-16,46-103 24 0,0 0-24 0,-61 104 24 0,9-15-24 16,52-89 17-16,0 0-17 0,-46 83 17 15,17-8-17-15,29-75 16 0,0 0-16 0,-11 64 16 0,14-27-16 16,-3-37 12-16,0 0-12 0,37 20 12 0,32-11-12 15,-69-9 10-15,0 0-10 0,90 0 11 0,-4-6-11 16,-86 6 21-16,0 0-21 0,84-6 21 0,-15 3-21 16,-69 3 25-16,0 0-25 0,61 6 26 0,-24 3-26 15,-37-9 26-15,0 0-26 0,38 14 27 0,8 9-27 16,-46-23 24-16,0 0-24 0,40 29 24 0,-16 11-24 0,-1 1-1438 16</inkml:trace>
  <inkml:trace contextRef="#ctx0" brushRef="#br0" timeOffset="97096.28">2332 14175 740 0,'0'0'0'0,"0"0"0"16,0 0 0-16,0 0 17 0,0 0-17 0,0 0 17 16,0 0-17-16,0 0 47 0,0 0-47 0,0 0 48 15,29 8-48-15,-29-8 52 0,0 0-52 0,23-8 53 16,15-7-53-16,-38 15 44 0,0 0-44 0,46-20 44 15,0-3-44-15,-46 23 26 0,0 0-26 0,40-23 27 16,-5 0-27-16,-35 23 22 0,0 0-22 0,26-11 23 16,9 2-23-16,-35 9 17 0,0 0-17 0,26-3 18 0,-6 6-18 15,-20-3 20-15,0 0-20 0,8 9 21 0,4 14-21 16,-12-23 26-16,0 0-26 0,12 34 27 0,-12 9-27 16,0-43 34-16,0 0-34 0,-12 46 35 0,-5 12-35 15,17-58 38-15,0 0-38 0,-18 60 38 0,-8 15-38 16,26-75 36-16,0 0-36 0,-17 81 37 0,-3 14-37 15,20-95 41-15,0 0-41 0,-23 89 41 0,17-26-41 16,6-63 47-16,0 0-47 0,-6 55 47 0,6-26-47 16,0-29 48-16,0 0-48 0,9 23 48 0,11-6-48 0,-20-17 42 15,0 0-42-15,23 15 42 0,3-7-42 0,-26-8 41 16,0 0-41-16,38 6 41 0,14 3-41 0,-52-9 43 16,0 0-43-16,60 11 44 0,4 1-44 0,-64-12 45 0,0 0-45 15,66 11 45-15,-2-5-45 0,-64-6 43 0,0 0-43 16,54 9 44-16,-8-9-44 0,-46 0 38 0,0 0-38 15,44 0 39-15,-7-6-39 0,-37 6 36 0,0 0-36 16,23-6 37-16,-2 3-37 0,-21 3 23 0,0 0-23 16,20-6 24-16,-3 3-24 0,-17 3 12 0,0 0-12 15,26-5 13-15,-9-1-13 0,-17 6 1 0,0 0-1 0,15-6 2 16,-15 6-2-16,0 0-1766 0</inkml:trace>
  <inkml:trace contextRef="#ctx0" brushRef="#br0" timeOffset="97587.09">3809 13875 550 0,'0'0'0'0,"0"0"0"0,12-8 0 0,-12 8 7 0,0 0-7 15,0 0 8-15,9-3-8 0,-9 3 5 0,0 0-5 16,8 20 5-16,7 29-5 0,-15-49 29 0,0 0-29 16,8 72 30-16,-2 6-30 0,-6-78 56 0,0 0-56 0,0 86 57 15,0 9-57-15,0-95 71 0,0 0-71 0,-11 112 71 16,-7 29-71-16,18-141 67 0,0 0-67 0,-23 147 67 15,0-29-67-15,23-118 62 0,0 0-62 0,-17 92 63 16,11-28-63-16,6-64 55 0,0 0-55 0,9 31 55 16,11-11-55-16,-20-20 41 0,0 0-41 0,32-8 41 15,8-24-41-15,-40 32 31 0,0 0-31 0,52-55 32 16,3-25-32-16,0-1-993 0</inkml:trace>
  <inkml:trace contextRef="#ctx0" brushRef="#br0" timeOffset="97827.67">4190 13717 1110 0,'0'0'0'0,"0"0"0"0,0 14 0 0,0-14 7 16,0 0-7-16,6 35 7 0,-6 31-7 0,0-66 21 16,0 0-21-16,9 87 22 0,-9 22-22 0,0-109 47 15,0 0-47-15,3 109 47 0,2-8-47 0,-5-101 55 0,0 0-55 16,0 98 56-16,0 0-56 0,0-98 52 0,0 0-52 15,0 89 53-15,9-8-53 0,-9-81 45 0,0 0-45 16,12 69 46-16,-4-26-46 0,-8-43 31 0,0 0-31 16,15 17 31-16,2-2-31 0,-17-15 14 0,0 0-14 15,14 5 14-15,4-8-14 0,-4 1-1184 0</inkml:trace>
  <inkml:trace contextRef="#ctx0" brushRef="#br0" timeOffset="98010.68">4006 14575 908 0,'0'0'0'0,"0"0"0"16,14-15 0-16,-14 15 3 0,0 0-3 0,0 0 3 15,9-14-3-15,-9 14 1 0,0 0-1 0,0 0 1 16,14-23-1-16,-14 23 33 0,0 0-33 0,17-29 34 0,21-5-34 16,-38 34 45-16,0 0-45 0,46-26 45 0,0 11-45 15,-46 15 46-15,0 0-46 0,61-5 47 0,17 10-47 16,-3 1-815-16</inkml:trace>
  <inkml:trace contextRef="#ctx0" brushRef="#br0" timeOffset="98365.92">4635 14583 964 0,'0'0'0'0,"0"0"0"0,23 0 0 0,-23 0 10 0,0 0-10 15,14 0 10-15,-5 0-10 0,-9 0 21 0,0 0-21 16,14 0 21-16,9 0-21 0,-23 0 45 0,0 0-45 16,18 0 46-16,-7 3-46 0,-11-3 32 0,0 0-32 15,17 12 33-15,4 8-33 0,-21-20 26 0,0 0-26 16,11 29 27-16,1 2-27 0,-12-31 26 0,0 0-26 0,0 41 26 16,-6 5-26-16,6-46 20 0,0 0-20 0,-9 54 20 15,1-7-20-15,8-47 18 0,0 0-18 0,-15 40 19 16,9-8-19-16,6-32 19 0,0 0-19 0,-8 17 20 15,8-3-20-15,0-14 16 0,0 0-16 0,0 12 17 16,0-12-17-16,0 0 18 0,0 0-18 0,14 11 18 16,1-5-18-16,-15-6 19 0,0 0-19 0,23 6 20 15,3-1-20-15,-26-5 23 0,0 0-23 0,28 3 24 16,10 3-24-16,-38-6 22 0,0 0-22 0,46 9 22 0,18-6-22 16,-64-3 22-16,0 0-22 0,52 5 23 0,-21 1-23 15,1 0-1176-15</inkml:trace>
  <inkml:trace contextRef="#ctx0" brushRef="#br0" timeOffset="99045.45">6377 13910 751 0,'0'0'0'0,"0"0"0"0,9 66 0 0,-9-66 19 0,0 0-19 15,8 58 20-15,-8 5-20 0,0-63 38 0,0 0-38 16,3 66 39-16,9 3-39 0,-12-69 39 0,0 0-39 16,0 84 40-16,3-7-40 0,-3-77 25 0,0 0-25 0,6 78 25 15,-6 0-25-15,0-78 16 0,0 0-16 0,5 63 17 16,4-34-17-16,-9-29 11 0,0 0-11 0,3 17 12 15,-3-17-12-15,0 0 7 0,0 0-7 0,0 0 7 16,37-37-7-16,-2-1-740 0</inkml:trace>
  <inkml:trace contextRef="#ctx0" brushRef="#br0" timeOffset="99195.75">6366 14310 684 0,'0'0'0'0,"0"0"0"15,14 14 0-15,-14-14-1 0,0 0 1 0,0 0 0 0,17 12 0 16,-17-12-1-16,0 0 1 0,21-3-1 0,25-3 1 15,-46 6 0-15,0 0 0 0,52 0 1 0,8 6-1 16,-60-6 4-16,0 0-4 0,72 6 5 0,9-9-5 16,-81 3 11-16,0 0-11 0,64-6 11 0,-33 3-11 15,4 0-475-15</inkml:trace>
  <inkml:trace contextRef="#ctx0" brushRef="#br0" timeOffset="99762.79">7727 13832 1031 0,'0'0'0'0,"0"0"0"16,-17-17 0-16,17 17-1 0,0 0 1 0,-14-9 0 16,-4 6 0-16,18 3-30 0,0 0 30 0,-23 18-29 15,-29 25 29-15,52-43 5 0,0 0-5 0,-55 63 6 0,-11 32-6 16,66-95 33-16,0 0-33 0,-63 104 34 0,2-9-34 15,61-95 61-15,0 0-61 0,-52 98 61 0,12 5-61 16,40-103 54-16,0 0-54 0,-23 110 54 0,34 5-54 16,-11-115 38-16,0 0-38 0,38 101 38 0,22-27-38 15,-60-74 31-15,0 0-31 0,81 52 32 0,14-20-32 16,-95-32 36-16,0 0-36 0,98 8 36 0,-14-25-36 16,-84 17 40-16,0 0-40 0,81-46 41 0,14-20-41 15,-95 66 54-15,0 0-54 0,89-84 55 0,7-16-55 0,-96 100 52 16,0 0-52-16,83-104 53 0,-19 12-53 0,-64 92 44 15,0 0-44-15,49-86 45 0,-17 8-45 0,-32 78 39 16,0 0-39-16,8-66 40 0,-16 0-40 0,8 66 32 0,0 0-32 16,-32-52 33-16,-35 14-33 0,67 38 26 0,0 0-26 15,-83-26 27-15,-18 21-27 0,101 5 18 0,0 0-18 16,-98 5 18-16,8 7-18 0,90-12 11 0,0 0-11 16,-60 14 11-16,22-2-11 0,38-12 5 0,0 0-5 15,-11 3 6-15,11-3-6 0,0 0-1 0,0 0 1 16,0 0-1-16,55 0 1 0,-1 5-1544 0</inkml:trace>
  <inkml:trace contextRef="#ctx0" brushRef="#br0" timeOffset="100128.8">8382 14799 998 0,'0'0'0'0,"0"0"0"0,18 12 0 15,-18-12 2-15,0 0-2 0,14 3 2 0,9-15-2 16,-23 12 4-16,0 0-4 0,23-20 4 0,0-9-4 16,-23 29 16-16,0 0-16 0,23-26 17 0,6 6-17 15,-29 20 18-15,0 0-18 0,26-11 18 0,12 14-18 16,-38-3 18-16,0 0-18 0,28 11 18 0,4 6-18 16,-32-17 18-16,0 0-18 0,18 35 19 0,-18 14-19 15,0-49 14-15,0 0-14 0,-12 55 14 0,-8 2-14 0,20-57 12 16,0 0-12-16,-26 58 12 0,-12 2-12 0,38-60 9 15,0 0-9-15,-34 61 9 0,8 5-9 0,26-66 10 16,0 0-10-16,-15 57 10 0,10-22-10 0,5-35 9 0,0 0-9 16,11 26 10-16,12-9-10 0,-23-17 9 0,0 0-9 15,46 12 10-15,21-18-10 0,-67 6 7 0,0 0-7 16,86-12 8-16,7 4-8 0,-93 8 2 0,0 0-2 16,83-9 2-16,-11 3-2 0,-72 6 0 0,0 0 0 15,61-3 0-15,-18 3 0 0,-2-5-915 0</inkml:trace>
  <inkml:trace contextRef="#ctx0" brushRef="#br0" timeOffset="100813.01">11132 14442 852 0,'0'0'0'0,"0"0"0"0,0 0 0 16,0 0 1-16,0 0-1 0,0 0 1 0,46 18-1 15,-46-18 0-15,0 0 0 0,37 14 0 0,18 6 0 0,-55-20 13 16,0 0-13-16,69 15 14 0,12-7-14 0,-81-8 27 15,0 0-27-15,101 6 28 0,20-18-28 0,-121 12 33 16,0 0-33-16,124-14 33 0,-17-3-33 0,-107 17 21 16,0 0-21-16,98-9 21 0,-20 9-21 0,-6-6-723 0</inkml:trace>
  <inkml:trace contextRef="#ctx0" brushRef="#br0" timeOffset="101097.36">11957 14301 785 0,'0'0'0'0,"0"0"0"16,29-8 0-16,-29 8 1 0,0 0-1 0,31-3 1 15,4 0-1-15,-35 3 14 0,0 0-14 0,49 3 15 16,20 8-15-16,-69-11 10 0,0 0-10 0,96 15 10 16,25 5-10-16,-121-20 25 0,0 0-25 0,121 32 25 15,-32 5-25-15,-89-37 37 0,0 0-37 0,67 43 37 16,-36 18-37-16,-31-61 40 0,0 0-40 0,0 69 40 15,-26 26-40-15,26-95 36 0,0 0-36 0,-46 92 36 0,-23-6-36 16,69-86 28-16,0 0-28 0,-84 87 29 0,-8-21-29 16,92-66 34-16,0 0-34 0,-78 57 35 0,20-8-35 15,58-49 23-15,0 0-23 0,-34 35 23 0,19-21-23 16,15-14 12-16,0 0-12 0,0 0 13 0,38-11-13 16,8-1-922-16</inkml:trace>
  <inkml:trace contextRef="#ctx0" brushRef="#br0" timeOffset="101981.06">14207 14425 539 0,'0'0'0'0,"0"0"0"0,-14-6 0 0,14 6 26 0,0 0-26 0,0 0 26 16,-6-11-26-16,6 11 46 0,0 0-46 0,23-12 46 16,20-11-46-16,-43 23 43 0,0 0-43 0,46-20 44 15,9 0-44-15,-55 20 28 0,0 0-28 0,67-6 29 16,11 9-29-16,-78-3 20 0,0 0-20 0,66 9 20 15,-11 8-20-15,-55-17 22 0,0 0-22 0,31 32 23 16,-22 14-23-16,-9-46 25 0,0 0-25 0,-9 60 25 0,-31 29-25 16,40-89 27-16,0 0-27 0,-52 104 28 0,-8 8-28 15,60-112 24-15,0 0-24 0,-67 113 25 0,18-18-25 16,49-95 24-16,0 0-24 0,-37 77 24 0,8-13-24 16,29-64 24-16,0 0-24 0,-12 51 24 0,21-10-24 15,-9-41 44-15,0 0-44 0,14 31 44 0,18-8-44 16,-32-23 47-16,0 0-47 0,46 18 47 0,23-7-47 15,-69-11 42-15,0 0-42 0,87 9 42 0,17-3-42 16,-104-6 55-16,0 0-55 0,92 2 56 0,-8-2-56 0,-84 0 55 16,0 0-55-16,66-8 56 0,-17-1-56 0,-49 9 28 15,0 0-28-15,38-20 28 0,2 3-28 0,-40 17 14 16,0 0-14-16,32-15 15 0,-9 4-15 0,3 8-1242 0</inkml:trace>
  <inkml:trace contextRef="#ctx0" brushRef="#br0" timeOffset="102448.71">15831 14005 718 0,'0'0'0'0,"0"0"0"0,-5 17 0 0,5-17 25 15,0 0-25-15,-3 35 25 0,0 11-25 0,3-46 46 16,0 0-46-16,0 60 47 0,6 21-47 0,-6-81 41 0,0 0-41 16,0 103 41-16,-6 30-41 0,6-133 31 0,0 0-31 15,-12 152 32-15,4 1-32 0,8-153 35 0,0 0-35 16,-9 147 35-16,-5-26-35 0,14-121 33 0,0 0-33 15,-12 109 34-15,9-11-34 0,3-98 25 0,0 0-25 16,3 78 26-16,3-35-26 0,-6-43 16 0,0 0-16 16,11 26 16-16,1-12-16 0,-12-14 9 0,0 0-9 15,29-9 10-15,17-22-10 0,-3-1-874 0</inkml:trace>
  <inkml:trace contextRef="#ctx0" brushRef="#br0" timeOffset="102664.73">16426 14060 964 0,'0'0'0'0,"0"11"0"16,0 21 0-16,0-32 0 0,0 0 0 0,-15 46 0 0,-8 11 0 15,23-57 0-15,0 0 0 0,-23 72 0 0,-9 12 0 16,32-84 33-16,0 0-33 0,-28 103 33 0,2 27-33 16,26-130 65-16,0 0-65 0,-15 129 65 0,15-16-65 15,0-113 68-15,0 0-68 0,9 95 68 0,-3-29-68 16,-6-66 48-16,0 0-48 0,11 49 49 0,-5-6-49 15,-6-43 17-15,0 0-17 0,0 35 17 0,0-9-17 16,3-3-1011-16</inkml:trace>
  <inkml:trace contextRef="#ctx0" brushRef="#br0" timeOffset="102848.74">15843 15007 819 0,'0'0'0'0,"0"0"0"0,0 0 0 0,0 0-1 0,0 0 1 15,-17-12 0-15,17 12 0 0,0 0-2 0,0 0 2 16,17-20-2-16,3 6 2 0,-20 14-4 0,0 0 4 16,43-15-3-16,24 7 3 0,-67 8-6 0,0 0 6 15,92 0-5-15,24 0 5 0,-116 0-7 0,0 0 7 16,106 5-7-16,-16 4 7 0,8 0-527 0</inkml:trace>
  <inkml:trace contextRef="#ctx0" brushRef="#br0" timeOffset="103169.75">16625 15107 830 0,'0'0'0'0,"0"0"0"0,0 0 0 16,0 0 3-16,0 0-3 0,14-8 4 0,-14 8-4 16,0 0 7-16,0 0-7 0,6 0 7 0,11-3-7 15,-17 3 18-15,0 0-18 0,21 0 19 0,5 6-19 16,-26-6 32-16,0 0-32 0,17 5 33 0,-3 1-33 15,-14-6 40-15,0 0-40 0,3 12 41 0,-6 16-41 16,3-28 42-16,0 0-42 0,-23 52 43 0,-11 20-43 16,34-72 39-16,0 0-39 0,-26 72 40 0,-6 0-40 0,32-72 30 15,0 0-30-15,-29 52 31 0,17-20-31 16,12-32 27-16,0 0-27 0,0 20 28 0,18 0-28 0,-18-20 23 16,0 0-23-16,23 14 24 0,23 1-24 0,-46-15 20 15,0 0-20-15,61 8 21 0,11-2-21 0,-72-6 9 0,0 0-9 16,75 9 10-16,-6-6-10 0,-69-3 2 0,0 0-2 15,66 2 3-15,-11 1-3 0,-55-3 0 0,0 0 0 16,55-8 1-16,6-24-1 0,-1 0-1011 0</inkml:trace>
  <inkml:trace contextRef="#ctx0" brushRef="#br0" timeOffset="103565.99">17857 14405 1020 0,'0'0'0'0,"-9"0"0"16,-20 0 0-16,29 0 1 0,0 0-1 0,-49 3 2 15,-11 14-2-15,60-17 4 0,0 0-4 0,-67 32 4 0,-14 25-4 16,81-57 12-16,0 0-12 0,-69 90 12 0,12 39-12 16,57-129 32-16,0 0-32 0,-44 138 33 0,18-11-33 15,26-127 47-15,0 0-47 0,-5 118 48 0,28 9-48 16,-23-127 45-16,0 0-45 0,60 112 45 0,38-20-45 15,-98-92 38-15,0 0-38 0,116 69 38 0,8-26-38 16,-124-43 35-16,0 0-35 0,121 23 35 0,-20-23-35 16,-101 0 30-16,0 0-30 0,107-20 31 0,-9-35-31 0,-98 55 33 15,0 0-33-15,92-77 33 0,-11-30-33 0,-81 107 38 16,0 0-38-16,66-124 39 0,-23-17-39 0,-43 141 37 16,0 0-37-16,26-152 37 0,-14-27-37 0,-12 179 35 15,0 0-35-15,0-152 35 0,-23 34-35 0,23 118 34 16,0 0-34-16,-43-81 34 0,-32 35-34 0,75 46 27 0,0 0-27 15,-87-20 28-15,-20 26-28 0,107-6 13 0,0 0-13 16,-101 26 13-16,18 14-13 0,83-40 4 0,0 0-4 16,-93 43 4-16,-11-3-4 0,-2 4-1407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8176" units="cm"/>
          <inkml:channel name="Y" type="integer" max="1024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616.13562" units="1/cm"/>
          <inkml:channelProperty channel="Y" name="resolution" value="620.6060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9-19T11:43:38.359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37">
        <inkml:traceFormat>
          <inkml:channel name="X" type="integer" max="4047" units="cm"/>
          <inkml:channel name="Y" type="integer" max="2280" units="cm"/>
          <inkml:channel name="T" type="integer" max="2.14748E9" units="dev"/>
        </inkml:traceFormat>
        <inkml:channelProperties>
          <inkml:channelProperty channel="X" name="resolution" value="137.18645" units="1/cm"/>
          <inkml:channelProperty channel="Y" name="resolution" value="138.18182" units="1/cm"/>
          <inkml:channelProperty channel="T" name="resolution" value="1" units="1/dev"/>
        </inkml:channelProperties>
      </inkml:inkSource>
      <inkml:timestamp xml:id="ts1" timeString="2023-09-19T11:44:46.043"/>
    </inkml:context>
  </inkml:definitions>
  <inkml:trace contextRef="#ctx0" brushRef="#br0">1097 2229 859 0,'0'0'0'0,"0"0"66"0,0 0-66 16,0 0 66-16,9-29-66 0,-9 29 66 0,0 0-66 16,6-52 67-16,3-11-67 0,-9 63 47 0,0 0-47 15,5-69 47-15,13 9-47 0,-18 60 39 0,0 0-39 0,8-67 40 16,-2 7-40-16,-6 60 35 0,0 0-35 0,0-72 36 16,0-17-36-16,0 89 28 0,0 0-28 0,0-104 29 15,0-14-29-15,0 118 21 0,0 0-21 0,0-112 22 16,0 11-22-16,0 101 21 0,0 0-21 0,3-83 22 0,-3 11-22 15,0 72 17-15,0 0-17 0,0-55 17 0,0 6-17 16,0 49 18-16,0 0-18 0,0-32 19 0,0 18-19 16,0 14 18-16,0 0-18 0,0-14 18 0,0 14-18 15,0 0 17-15,0 0-17 0,0-9 18 0,0 9-18 16,0 0 17-16,0 0-17 0,3 23 17 0,8 35-17 16,-11-58 21-16,0 0-21 0,23 69 21 0,1 11-21 15,-24-80 29-15,0 0-29 0,28 110 30 0,7 31-30 0,-35-141 31 16,0 0-31-16,43 144 32 0,1-12-32 0,-44-132 32 15,0 0-32-15,46 109 33 0,-12-11-33 0,-34-98 30 16,0 0-30-16,35 87 30 0,2-13-30 0,-37-74 28 16,0 0-28-16,26 61 28 0,-11-27-28 0,-15-34 21 15,0 0-21-15,9 23 22 0,-9-23-22 0,0 0 6 0,0 0-6 16,0 15 6-16,0-15-6 0,0 0 0 0,0 0 0 16,0 0 1-16,-15 0-1 0,-2 3-1506 0</inkml:trace>
  <inkml:trace contextRef="#ctx0" brushRef="#br0" timeOffset="234.01">1144 1872 1016 0,'0'0'0'0,"0"0"18"0,0 0-18 0,17 26 19 0,20-20-19 16,-37-6 12-16,0 0-12 0,47 3 12 0,7 0-12 15,-54-3 5-15,0 0-5 0,61 0 5 0,5-3-5 16,-66 3 1-16,0 0-1 0,55-3 2 0,-17 9-2 16,-1 2-758-16</inkml:trace>
  <inkml:trace contextRef="#ctx0" brushRef="#br0" timeOffset="601.04">1931 942 919 0,'0'0'0'15,"0"9"0"-15,0 20 0 0,0-29 6 0,0 0-6 0,0 46 6 16,-5 32-6-16,5-78 4 0,0 0-4 0,-3 103 5 15,-3 30-5-15,6-133 35 0,0 0-35 0,-9 143 35 0,-2-4-35 16,11-139 35-16,0 0-35 0,-3 115 35 0,3-20-35 16,0-95 29-16,0 0-29 0,14 89 30 0,12-3-30 15,-26-86 24-15,0 0-24 0,38 84 24 0,-9-12-24 16,8-6-831-16</inkml:trace>
  <inkml:trace contextRef="#ctx0" brushRef="#br0" timeOffset="2151.77">4153 1282 830 0,'0'0'0'0,"0"14"0"15,0 24 0-15,0-38-1 0,0 0 1 0,0 52 0 16,0 8 0-16,0-60 0 0,0 0 0 0,0 72 0 16,6-3 0-16,-6-69 17 0,0 0-17 0,8 66 18 0,1-14-18 15,-9-52 39-15,0 0-39 0,9 52 40 0,-4-9-40 16,-5-43 42-16,0 0-42 0,0 38 43 0,-8-10-43 16,8-28 30-16,0 0-30 0,-6 32 31 0,3 11-31 15,3-43 12-15,0 0-12 0,-6 38 13 0,12-21-13 16,-6 3-776-16</inkml:trace>
  <inkml:trace contextRef="#ctx0" brushRef="#br0" timeOffset="2319.77">4098 1659 819 0,'0'0'0'0,"0"0"0"0,0 17 0 0,0-17 0 0,0 0 0 16,0 15 0-16,0-15 0 0,0 0-9 0,0 0 9 15,0 0-8-15,17-9 8 0,-17 9 5 0,0 0-5 16,29-9 6-16,17-2-6 0,-46 11 28 0,0 0-28 15,61-3 29-15,17 3-29 0,-78 0 32 0,0 0-32 16,75 0 33-16,-6 14-33 0,-69-14 35 0,0 0-35 16,52 18 35-16,-26-18-35 0,3 5-694 0</inkml:trace>
  <inkml:trace contextRef="#ctx0" brushRef="#br0" timeOffset="2869.82">5367 1069 740 0,'0'0'0'16,"0"0"0"-16,3 14 0 0,-3-14 21 0,0 0-21 0,6 15 22 16,0-7-22-16,-6-8 28 0,0 0-28 15,0 15 29-15,11-7-29 0,-11-8 41 0,0 0-41 0,12 35 41 16,-1 17-41-16,-11-52 40 0,0 0-40 0,3 80 40 15,6 18-40-15,-9-98 45 0,0 0-45 0,3 104 46 16,3 5-46-16,-6-109 51 0,0 0-51 0,0 84 51 16,0-27-51-16,0-57 47 0,0 0-47 0,3 52 47 15,2-6-47-15,-5-46 37 0,0 0-37 0,6 32 38 0,-6-18-38 16,0-14 24-16,0 0-24 0,0 0 25 0,17 6-25 16,6-6-1000-16</inkml:trace>
  <inkml:trace contextRef="#ctx0" brushRef="#br0" timeOffset="3737.89">5942 919 1043 0,'0'0'0'0,"2"9"0"0,10 14 0 16,-12-23 18-16,0 0-18 0,11 35 19 0,1 5-19 15,-12-40 48-15,0 0-48 0,12 52 49 0,8 14-49 16,-20-66 47-16,0 0-47 0,14 95 48 0,-8 17-48 15,-6-112 29-15,0 0-29 0,6 112 30 0,-1-2-30 16,-5-110 28-16,0 0-28 0,6 86 29 0,3-34-29 16,-9-52 17-16,0 0-17 0,6 37 18 0,-3-8-18 15,-3-29 12-15,0 0-12 0,5 17 13 0,-5-17-13 0,0 0 2 16,0 0-2-16,0 0 3 0,-29-5-3 0,6 2-1030 16</inkml:trace>
  <inkml:trace contextRef="#ctx0" brushRef="#br0" timeOffset="3903.9">5598 1535 863 0,'0'0'0'0,"0"0"0"0,-8 15 0 0,8-15-4 0,0 0 4 15,-6 8-4-15,6-8 4 0,0 0-13 0,0 0 13 16,0 0-12-16,14-3 12 0,-14 3 0 0,0 0 0 16,17-14 1-16,18-15-1 0,-35 29 10 0,0 0-10 15,35-29 11-15,22 6-11 0,-57 23 17 0,0 0-17 16,55-8 18-16,0 16-18 0,3-5-606 0</inkml:trace>
  <inkml:trace contextRef="#ctx0" brushRef="#br0" timeOffset="4504.92">6859 1127 863 0,'0'0'0'16,"0"0"0"-16,23 0 0 0,-23 0 1 0,0 0-1 16,12 0 2-16,-12 0-2 0,0 0 0 0,0 0 0 15,11-6 0-15,-11 6 0 0,0 0 18 0,0 0-18 0,0 0 19 16,0-15-19-16,0 15 55 0,0 0-55 0,0 0 56 15,0 0-56-15,0 0 66 0,0 0-66 0,0-8 67 16,0 8-67-16,0 0 63 0,0 0-63 0,-11-6 63 16,-1 6-63-16,12 0 53 0,0 0-53 0,-23 6 53 15,-12 11-53-15,35-17 42 0,0 0-42 0,-46 29 43 16,-3 14-43-16,49-43 38 0,0 0-38 0,-52 58 38 16,0 16-38-16,52-74 34 0,0 0-34 0,-40 84 35 15,8 5-35-15,32-89 30 0,0 0-30 0,-14 86 31 0,14-16-31 16,0-70 31-16,0 0-31 0,23 51 31 0,17-7-31 15,-40-44 31-15,0 0-31 0,58 23 31 0,5-3-31 16,-63-20 34-16,0 0-34 0,70 14 34 0,-13-5-34 16,-57-9 36-16,0 0-36 0,55 0 37 0,0-9-37 15,-55 9 35-15,0 0-35 0,49-11 35 0,-12-1-35 16,-37 12 28-16,0 0-28 0,29-11 29 0,-6 2-29 0,-23 9 17 16,0 0-17-16,21-14 18 0,5-18-18 0,-3 12-1513 15</inkml:trace>
  <inkml:trace contextRef="#ctx0" brushRef="#br0" timeOffset="5188.99">7557 703 1020 0,'0'0'0'0,"0"0"0"16,0 18 0-16,0-18 15 0,0 0-15 0,6 43 16 15,11 46-16-15,-17-89 37 0,0 0-37 0,15 104 38 16,-1-9-38-16,-14-95 66 0,0 0-66 0,9 89 66 16,-1 15-66-16,-8-104 54 0,0 0-54 0,6 112 55 15,-6-6-55-15,0-106 44 0,0 0-44 0,9 101 44 16,-1-26-44-16,-8-75 37 0,0 0-37 0,15 52 37 0,-9-18-37 15,-6-34 26-15,0 0-26 0,8 23 26 0,-5-8-26 16,-3-15 15-16,0 0-15 0,15 0 16 0,5-20-16 16,-6-3-1149-16</inkml:trace>
  <inkml:trace contextRef="#ctx0" brushRef="#br0" timeOffset="6707.12">9747 1417 561 0,'0'0'0'0,"0"0"0"0,0 0 0 0,0 0 14 15,0 0-14-15,0 0 14 0,0 0-14 0,0 0 18 0,0 0-18 16,0 0 18-16,0 0-18 0,0 0 48 0,0 0-48 16,0 0 49-16,0 0-49 0,0 0 66 0,0 0-66 15,0 0 67-15,0 0-67 0,0 0 69 0,0 0-69 16,0 0 70-16,0 0-70 0,0 0 91 0,0 0-91 15,46 20 92-15,6-25-92 0,-52 5 84 0,0 0-84 16,52 0 84-16,3 0-84 0,-55 0 69 0,0 0-69 16,60 0 70-16,24 5-70 0,-84-5 67 0,0 0-67 15,87 9 68-15,11-3-68 0,-98-6 61 0,0 0-61 16,95 8 61-16,-12-5-61 0,-83-3 47 0,0 0-47 16,70 0 48-16,-24 0-48 0,-46 0 65 0,0 0-65 0,37-3 66 15,10-11-66-15,-47 14 60 0,0 0-60 0,43-14 61 16,-11-4-61-16,-32 18 51 0,0 0-51 0,23-5 52 15,-23 5-52-15,0 0 29 0,0 0-29 0,14-9 29 0,-14 9-29 16,0 0 11-16,0 0-11 0,0 0 11 0,-23 14-11 16,23-14 0-16,0 0 0 0,-14 9 0 0,14-9 0 15,0 0-1644-15</inkml:trace>
  <inkml:trace contextRef="#ctx0" brushRef="#br0" timeOffset="7060.15">10710 1193 1345 0,'0'0'0'0,"0"0"0"0,-8 14 0 0,8-14 3 15,0 0-3-15,0 0 3 0,-6 9-3 0,6-9 7 0,0 0-7 16,0 0 8-16,0 0-8 0,0 0 47 0,0 0-47 16,20 8 47-16,12-2-47 0,-32-6 55 0,0 0-55 15,46 9 55-15,21-3-55 0,-67-6 61 0,0 0-61 16,86 17 62-16,-2 6-62 0,-84-23 58 0,0 0-58 15,92 26 59-15,-14 3-59 0,-78-29 46 0,0 0-46 16,69 31 47-16,-11-2-47 0,-58-29 34 0,0 0-34 0,46 37 34 16,-11 15-34-16,-35-52 27 0,0 0-27 15,23 61 27-15,-12-9-27 0,-11-52 22 0,0 0-22 0,-5 57 23 16,-4 4-23-16,9-61 29 0,0 0-29 0,-23 66 30 16,-9-14-30-16,32-52 30 0,0 0-30 0,-29 51 31 15,-8-13-31-15,37-38 32 0,0 0-32 0,-32 37 32 16,9-20-32-16,23-17 27 0,0 0-27 0,-15 15 27 15,15-15-27-15,0 0 16 0,0 0-16 0,-14 6 17 16,14-6-17-16,0 0 4 0,0 0-4 0,0 0 4 0,38-29-4 16,-7 6-1702-16</inkml:trace>
  <inkml:trace contextRef="#ctx0" brushRef="#br0" timeOffset="9176.31">12655 2298 662 0,'0'0'0'16,"0"0"0"-16,0 0 0 0,0 0 12 0,0 0-12 16,0 0 12-16,14 29-12 0,-14-29 12 0,0 0-12 15,6-15 12-15,3-28-12 0,-9 43 47 0,0 0-47 16,9-54 47-16,5-13-47 0,-14 67 64 0,0 0-64 16,0-66 65-16,9-9-65 0,-9 75 61 0,0 0-61 0,5-72 62 15,4-2-62-15,-9 74 61 0,0 0-61 0,14-98 62 16,-14-26-62-16,0 124 55 0,0 0-55 0,9-127 56 15,-6 9-56-15,-3 118 51 0,0 0-51 0,12-98 52 16,-4 32-52-16,-8 66 42 0,0 0-42 0,3-52 43 16,0 15-43-16,-3 37 38 0,0 0-38 0,3-20 38 15,3 3-38-15,-6 17 32 0,0 0-32 0,2-15 33 0,-2 15-33 16,0 0 26-16,0 0-26 0,0-14 26 0,0 14-26 16,0 0 22-16,0 0-22 0,0 0 23 0,12 14-23 15,-12-14 22-15,0 0-22 0,17 26 23 0,1 17-23 16,-18-43 20-16,0 0-20 0,23 66 20 0,6 21-20 15,-29-87 19-15,0 0-19 0,28 98 19 0,4 20-19 16,-32-118 18-16,0 0-18 0,38 112 18 0,-7-17-18 16,-31-95 17-16,0 0-17 0,29 83 17 0,12-11-17 15,-41-72 15-15,0 0-15 0,40 61 15 0,-5-4-15 0,-35-57 15 16,0 0-15-16,31 52 15 0,-13-14-15 0,-18-38 11 16,0 0-11-16,14 37 12 0,1-5-12 0,-15-32 7 15,0 0-7-15,2 28 8 0,4-13-8 0,-6-15 3 0,0 0-3 16,0 0 4-16,6 14-4 0,-6-14 0 0,0 0 0 15,0 0 1-15,0-14-1 0,0 14-3 0,0 0 3 16,0-23-3-16,0 0 3 0,0-6-1447 0</inkml:trace>
  <inkml:trace contextRef="#ctx0" brushRef="#br0" timeOffset="9993.36">12828 1794 1087 0,'0'0'0'0,"0"0"0"0,0 21 0 0,0-21-9 0,0 0 9 15,0 14-8-15,0-14 8 0,0 0-35 0,0 0 35 16,0 0-35-16,23 9 35 0,-23-9 5 0,0 0-5 16,32-9 5-16,20 3-5 0,-52 6 36 0,0 0-36 15,66-6 36-15,15 4-36 0,-81 2 58 0,0 0-58 16,72 0 58-16,-23 8-58 0,-49-8 20 0,0 0-20 16,32 9 20-16,-9 5-20 0,-6-5-869 0</inkml:trace>
  <inkml:trace contextRef="#ctx0" brushRef="#br0" timeOffset="10494.41">13587 1104 673 0,'0'0'0'16,"0"0"0"-16,0 17 0 0,0-17 12 0,0 0-12 16,0 20 13-16,0-6-13 0,0-14 5 0,0 0-5 15,0 32 6-15,9 34-6 0,-9-66 33 0,0 0-33 16,5 95 33-16,-5 32-33 0,0-127 54 0,0 0-54 0,-5 132 54 15,5-5-54-15,0-127 53 0,0 0-53 0,-9 118 54 16,3 0-54-16,6-118 54 0,0 0-54 0,-6 106 54 16,3-11-54-16,3-95 38 0,0 0-38 0,3 72 39 15,9-26-39-15,-12-46 22 0,0 0-22 0,17 23 22 16,12-17-22-16,-29-6 11 0,0 0-11 0,26-20 11 16,9-17-11-16,-7-1-871 0</inkml:trace>
  <inkml:trace contextRef="#ctx0" brushRef="#br0" timeOffset="11128.45">14504 1363 438 0,'0'0'0'0,"0"0"0"16,0 0 0-16,0 0 0 0,0 0 0 0,0 0 1 15,9-12-1-15,-9 12 2 0,0 0-2 0,0 0 2 16,0 0-2-16,0 0 5 0,0 0-5 0,0 0 6 0,0 0-6 15,0 0 15-15,0 0-15 0,-9-11 16 0,9 11-16 16,0 0 44-16,0 0-44 0,-14 0 45 0,-1 0-45 16,15 0 69-16,0 0-69 0,-17 8 70 0,-17 18-70 15,34-26 83-15,0 0-83 0,-41 43 84 0,4 18-84 16,37-61 82-16,0 0-82 0,-32 72 83 0,3 11-83 16,29-83 77-16,0 0-77 0,-26 87 77 0,-3-7-77 0,29-80 58 15,0 0-58-15,-31 78 59 0,16-6-59 16,15-72 50-16,0 0-50 0,-9 57 50 0,18 4-50 0,-9-61 41 15,0 0-41-15,15 46 42 0,8-3-42 0,-23-43 34 16,0 0-34-16,31 37 34 0,7-14-34 0,-38-23 27 0,0 0-27 16,43 15 27-16,15-9-27 0,-58-6 23 0,0 0-23 15,60 0 23-15,10-15-23 0,-70 15 20 0,0 0-20 16,57-23 20-16,-8 9-20 0,-49 14 5 0,0 0-5 16,38-23 6-16,2-20-6 0,-40 43 0 0,0 0 0 15,38-38 0-15,-18 18 0 0,0 3-1229 0</inkml:trace>
  <inkml:trace contextRef="#ctx0" brushRef="#br0" timeOffset="11563.49">14972 1167 852 0,'0'0'0'15,"0"0"0"-15,0 26 0 0,0-26 5 0,0 0-5 16,3 37 5-16,2 18-5 0,-5-55 5 0,0 0-5 16,6 80 6-16,-3 33-6 0,-3-113 32 0,0 0-32 15,6 129 33-15,2-11-33 0,-8-118 49 0,0 0-49 16,0 104 49-16,0-6-49 0,0-98 48 0,0 0-48 15,0 89 48-15,3-14-48 0,-3-75 37 0,0 0-37 0,12 57 38 16,-3-19-38-16,-9-38 32 0,0 0-32 0,14 14 32 16,0-14-32-16,9-6-894 0</inkml:trace>
  <inkml:trace contextRef="#ctx0" brushRef="#br0" timeOffset="12112.52">15211 1970 998 0,'0'0'0'0,"0"0"0"0,0 0 0 0,0 0-1 16,0 0 1-16,15 9 0 0,-15-9 0 0,0 0 5 0,0 0-5 15,23-9 5-15,8-5-5 0,-31 14 12 0,0 0-12 16,38-12 12-16,-6 9-12 0,-32 3 18 0,0 0-18 16,29 0 19-16,-9 0-19 0,-20 0 24 0,0 0-24 15,26 0 25-15,-18 0-25 0,-8 0 25 0,0 0-25 16,0 0 26-16,0 0-26 0,0 0 26 0,0 0-26 15,0 0 26-15,6 29-26 0,-6-29 25 0,0 0-25 16,-9 17 25-16,4 3-25 0,5-20 22 0,0 0-22 16,0 18 23-16,0-4-23 0,0-14 20 0,0 0-20 0,8 14 20 15,24 7-20-15,-32-21 18 0,0 0-18 0,38 23 19 16,5 5-19-16,-43-28 10 0,0 0-10 0,46 32 11 16,-6 20-11-16,-40-52 3 0,0 0-3 0,44 57 3 15,-7-5-3-15,-37-52 1 0,0 0-1 0,32 46 2 16,-18-8-2-16,-14-38 0 0,0 0 0 0,12 34 1 15,-1-2-1-15,-11-32 1 0,0 0-1 0,0 29 1 0,-5-6-1 16,5-23 8-16,0 0-8 0,-15 20 9 0,-8-9-9 16,23-11 25-16,0 0-25 0,-26 12 25 0,-3-3-25 15,29-9 37-15,0 0-37 0,-29 0 38 0,-8-9-38 16,37 9 38-16,0 0-38 0,-32-14 38 0,3-1-38 16,3 1-1173-16</inkml:trace>
  <inkml:trace contextRef="#ctx0" brushRef="#br0" timeOffset="13997.74">17424 1521 987 0,'0'0'0'0,"0"0"0"16,0 0 0-16,0 0 36 0,0 0-36 0,20 60 36 15,0 12-36-15,-20-72 92 0,0 0-92 0,32 75 93 16,-6 6-93-16,-26-81 70 0,0 0-70 0,20 75 71 16,-11 11-71-16,-9-86 40 0,0 0-40 0,0 83 40 0,9 1-40 15,-9-84 22-15,0 0-22 0,0 72 22 0,2-29-22 16,-2-43 9-16,0 0-9 0,12 23 10 0,-6-9-10 16,-6-14 1-16,0 0-1 0,0 0 2 0,0 0-2 15,0 0-1089-15</inkml:trace>
  <inkml:trace contextRef="#ctx0" brushRef="#br0" timeOffset="14147.75">17424 1921 875 0,'0'0'0'0,"0"0"0"0,-3 14 0 16,3-14 1-16,0 0-1 0,-6 15 1 0,6-15-1 0,0 0 1 15,0 0-1-15,0 0 1 0,0 0-1 0,0 0 8 16,0 0-8-16,0 0 8 0,35-9-8 0,-35 9 22 0,0 0-22 16,40-14 23-16,12-3-23 0,-52 17 31 0,0 0-31 15,46-6 32-15,4 6-32 0,-50 0 24 0,0 0-24 16,34 0 25-16,-2 6-25 0,0 5-729 0</inkml:trace>
  <inkml:trace contextRef="#ctx0" brushRef="#br0" timeOffset="14464.77">17987 1374 875 0,'0'0'0'0,"0"0"0"15,0 0 0-15,0 0 1 0,0 0-1 0,0 0 2 0,0-11-2 16,0 11 0-16,0 0 0 0,0 0 0 0,11 37 0 16,-11-37 38-16,0 0-38 0,12 46 38 0,-9 29-38 15,-3-75 65-15,0 0-65 0,2 95 65 0,-2 0-65 16,0-95 67-16,0 0-67 0,0 104 67 0,-2-1-67 15,2-103 58-15,0 0-58 0,-9 92 59 0,3-11-59 16,6-81 46-16,0 0-46 0,3 66 46 0,6-23-46 16,-9-43 30-16,0 0-30 0,11 29 31 0,1-15-31 0,-12-14 18 15,0 0-18-15,23-2 18 0,14-22-18 0,-5 1-1083 16</inkml:trace>
  <inkml:trace contextRef="#ctx0" brushRef="#br0" timeOffset="14714.79">18284 1167 1087 0,'0'0'0'15,"0"0"0"-15,0 34 0 0,0-34 5 0,0 0-5 16,8 29 6-16,-5 9-6 0,-3-38 29 0,0 0-29 16,6 60 30-16,3 26-30 0,-9-86 39 0,0 0-39 0,11 104 40 15,7 3-40-15,-18-107 47 0,0 0-47 0,11 100 47 16,4-16-47-16,-15-84 47 0,0 0-47 0,11 75 48 15,6-9-48-15,-17-66 38 0,0 0-38 0,15 57 39 16,-4-11-39-16,-11-46 28 0,0 0-28 0,12 44 29 16,-12-16-29-16,0-28 14 0,0 0-14 0,0 23 15 15,-12-8-15-15,4-1-1131 0</inkml:trace>
  <inkml:trace contextRef="#ctx0" brushRef="#br0" timeOffset="14864.8">18111 1817 886 0,'0'0'0'0,"0"0"0"0,0 15 0 15,0-15 0-15,0 0 0 0,0 14 1 0,0-14-1 16,0 0 1-16,0 0-1 0,0 0 2 0,20-8-2 16,-20 8 1-16,0 0-1 0,32-12 2 0,22 1-2 0,-54 11 0 15,0 0 0-15,67-6 1 0,-1 6-1 0,-66 0 0 16,0 0 0-16,58 6 0 0,-18 2 0 0,3 7-611 16</inkml:trace>
  <inkml:trace contextRef="#ctx0" brushRef="#br0" timeOffset="22222.37">18843 2114 695 0,'0'0'0'0,"0"0"0"0,0 0 0 16,0 0 32-16,0 0-32 0,0 0 32 0,0 0-32 16,0 0 85-16,0 0-85 0,0 0 85 0,0 0-85 0,0 0 91 15,0 0-91-15,35-9 92 0,17-5-92 0,-52 14 77 16,0 0-77-16,69-17 78 0,6 5-78 0,-75 12 37 16,0 0-37-16,61-3 37 0,-15-3-37 0,-46 6 34 0,0 0-34 15,38 0 35-15,-18 6-35 0,-20-6 44 0,0 0-44 16,11 9 45-16,-2 5-45 0,-9-14 48 0,0 0-48 15,3 29 49-15,-15 8-49 0,12-37 46 0,0 0-46 16,-17 52 46-16,-15 9-46 0,32-61 41 0,0 0-41 16,-34 72 41-16,-13 0-41 0,47-72 40 0,0 0-40 15,-40 63 41-15,11-20-41 0,29-43 33 0,0 0-33 16,-17 32 34-16,11-9-34 0,6-23 24 0,0 0-24 16,0 20 25-16,3-6-25 0,-3-14 21 0,0 0-21 0,20 15 22 15,18-7-22-15,-38-8 17 0,0 0-17 0,46 6 17 16,14-6-17-16,-60 0 16 0,0 0-16 0,55-6 16 15,-9 1-16-15,-46 5 16 0,0 0-16 0,38 0 16 16,-6 0-16-16,-32 0 13 0,0 0-13 0,17-3 14 16,-6 3-14-16,-11 0 7 0,0 0-7 0,0 0 8 15,15 23-8-15,-15-23 4 0,0 0-4 0,0 14 5 0,0 15-5 16,-3-3-1560-16</inkml:trace>
  <inkml:trace contextRef="#ctx0" brushRef="#br0" timeOffset="61147.18">1426 6150 851 0,'0'0'0'0,"0"0"63"0,0 0-63 0,41 8 63 0,-12-25-63 16,-29 17 97-16,0 0-97 0,31-46 97 0,-2-20-97 16,-29 66 60-16,0 0-60 0,32-90 61 0,0-13-61 15,-32 103 51-15,0 0-51 0,31-110 52 0,4 12-52 16,-35 98 40-16,0 0-40 0,23-100 40 0,0 8-40 16,-23 92 27-16,0 0-27 0,23-95 27 0,3-23-27 15,-26 118 22-15,0 0-22 0,29-113 23 0,-12 36-23 16,-17 77 24-16,0 0-24 0,15-55 25 0,-1 32-25 15,-14 23 22-15,0 0-22 0,0 0 22 0,20 9-22 16,-20-9 22-16,0 0-22 0,9 51 23 0,0 44-23 0,-9-95 18 16,0 0-18-16,14 113 19 0,4-4-19 0,-18-109 17 15,0 0-17-15,14 112 17 0,3-2-17 0,-17-110 18 0,0 0-18 16,15 112 19-16,-7 15-19 0,-8-127 22 0,0 0-22 16,15 109 23-16,5-34-23 0,-20-75 23 0,0 0-23 15,23 46 24-15,3-14-24 0,-26-32 11 0,0 0-11 16,17 14 12-16,3-8-12 0,1-6-1392 0</inkml:trace>
  <inkml:trace contextRef="#ctx0" brushRef="#br0" timeOffset="61379.18">1750 5749 1076 0,'0'0'0'0,"0"0"0"16,8 6 0-16,-8-6 20 0,0 0-20 0,15 3 20 0,-15-3-20 16,0 0 20-16,0 0-20 0,26-3 20 0,31-26-20 15,-57 29 40-15,0 0-40 0,61-31 41 0,14 2-41 16,-75 29 31-16,0 0-31 0,72-29 32 0,-3 15-32 16,-69 14 6-16,0 0-6 0,67-6 7 0,-15 12-7 15,-3-1-925-15</inkml:trace>
  <inkml:trace contextRef="#ctx0" brushRef="#br0" timeOffset="61780.2">2583 4857 337 0,'0'0'0'0,"0"0"0"16,-5 35 0-16,5-35 29 0,0 0-29 0,-3 26 30 15,3-3-30-15,0-23 19 0,0 0-19 0,0 28 19 16,0 18-19-16,0-46 5 0,0 0-5 0,-6 52 5 0,3 6-5 16,3-58 0-16,0 0 0 0,0 66 1 0,-9 9-1 15,9-75-1-15,0 0 1 0,9 66 0 0,0-11 0 16,-9-55-1-16,0 0 1 0,8 60-1 0,-8 12 1 16,0-72 0-16,0 0 0 0,6 81 0 0,-6 8 0 15,0-89 0-15,0 0 0 0,-6 95 0 0,6-6 0 16,0-89 0-16,0 0 0 0,-5 75 1 0,10-32-1 15,1 3-273-15</inkml:trace>
  <inkml:trace contextRef="#ctx0" brushRef="#br0" timeOffset="62531.25">4144 5214 841 0,'0'0'0'0,"0"23"0"16,0 20 0-16,0-43-2 0,0 0 2 0,3 61-2 0,11 13 2 15,-14-74 4-15,0 0-4 0,21 81 5 0,-13 14-5 16,-8-95 18-16,0 0-18 0,6 107 18 0,-6 16-18 16,0-123 24-16,0 0-24 0,0 118 25 0,0-34-25 15,0-84 25-15,0 0-25 0,0 66 25 0,0-29-25 16,0-37 22-16,0 0-22 0,9 15 23 0,-9-15-23 15,0 0-710-15</inkml:trace>
  <inkml:trace contextRef="#ctx0" brushRef="#br0" timeOffset="62696.27">4049 5741 897 0,'0'0'0'0,"0"0"0"0,20 0 0 0,-20 0 0 0,0 0 0 16,23-6 1-16,6-3-1 0,-29 9 3 0,0 0-3 15,46-8 3-15,29-12-3 0,-75 20 0 0,0 0 0 16,93-9 1-16,13 9-1 0,-106 0-2 0,0 0 2 16,95 3-2-16,-20 11 2 0,-5 1-616 0</inkml:trace>
  <inkml:trace contextRef="#ctx0" brushRef="#br0" timeOffset="63346.32">6089 5044 886 0,'0'0'0'16,"0"0"0"-16,-18 23 0 0,18-23 0 0,0 0 0 15,-29 32 0-15,-11 25 0 0,40-57-6 0,0 0 6 16,-46 72-5-16,-6 6 5 0,52-78 2 0,0 0-2 16,-55 81 2-16,3 5-2 0,52-86 25 0,0 0-25 0,-46 89 25 15,6 9-25-15,40-98 47 0,0 0-47 0,-29 110 48 16,14-7-48-16,15-103 56 0,0 0-56 0,6 89 56 15,17-20-56-15,-23-69 51 0,0 0-51 0,41 58 51 16,19-21-51-16,-60-37 38 0,0 0-38 0,75 24 39 16,3-4-39-16,-78-20 32 0,0 0-32 0,69 14 33 15,-14-5-33-15,-55-9 28 0,0 0-28 0,43 0 29 16,-2 0-29-16,-41 0 26 0,0 0-26 0,37-9 27 16,-8-11-27-16,-29 20 23 0,0 0-23 0,26-32 23 0,-6-25-23 15,-20 57 18-15,0 0-18 0,18-61 19 0,-13-11-19 16,-5 72 13-16,0 0-13 0,-5-57 14 0,-4 22-14 15,9 35 15-15,0 0-15 0,-14-14 15 0,-1 8-15 16,15 6 13-16,0 0-13 0,-26 17 14 0,-26 21-14 16,52-38 8-16,0 0-8 0,-52 43 9 0,12-20-9 15,40-23 5-15,0 0-5 0,-29 14 6 0,15-14-6 0,2 0-1204 16</inkml:trace>
  <inkml:trace contextRef="#ctx0" brushRef="#br0" timeOffset="63980.36">7168 5133 651 0,'0'0'0'15,"0"0"0"-15,14-28 0 0,-14 28-16 0,0 0 16 16,9-18-16-16,-9 7 16 0,0 11 1 0,0 0-1 16,0 0 1-16,0 14-1 0,0-14 20 0,0 0-20 0,0 38 21 15,5 48-21-15,-5-86 45 0,0 0-45 0,3 98 46 16,-3 5-46-16,0-103 55 0,0 0-55 0,-3 110 56 15,-5 8-56-15,8-118 57 0,0 0-57 0,-15 118 58 16,7-6-58-16,8-112 53 0,0 0-53 0,-12 89 53 16,15-31-53-16,-3-58 37 0,0 0-37 0,17 35 38 15,9-24-38-15,-26-11 24 0,0 0-24 0,35-11 24 16,-3-24-24-16,-1 0-846 0</inkml:trace>
  <inkml:trace contextRef="#ctx0" brushRef="#br0" timeOffset="64163.38">7618 4906 998 0,'0'0'0'0,"0"14"0"0,8 24 0 15,-8-38-81-15,0 0 81 0,6 57-81 0,-6 18 81 0,0-75-140 16,0 0 140-16,0 89-140 0,-6 15 140 0,6-104 3 16,0 0-3-16,6 101 4 0,3 0-4 0,-9-101 47 15,0 0-47-15,8 100 47 0,-8 4-47 0,0-104 89 16,0 0-89-16,0 98 89 0,-5-18-89 0,5-80 71 0,0 0-71 15,-3 55 72-15,11-35-72 0,-2 3-674 0</inkml:trace>
  <inkml:trace contextRef="#ctx0" brushRef="#br0" timeOffset="64314.39">7372 5499 931 0,'0'0'0'15,"0"0"0"-15,15 11 0 0,-15-11 0 0,0 0 0 16,9 9 1-16,-9-9-1 0,0 0 10 0,0 0-10 0,28-9 11 15,16-5-11-15,-44 14 16 0,0 0-16 0,55-14 17 16,2-1-17-16,-57 15 10 0,0 0-10 0,52-8 10 16,17-4-10-16,-8 4-695 0</inkml:trace>
  <inkml:trace contextRef="#ctx0" brushRef="#br0" timeOffset="64647.41">8466 5148 964 0,'0'0'0'0,"0"0"0"0,-26 29 0 0,26-29 4 16,0 0-4-16,-32 40 4 0,-23 32-4 0,55-72 9 15,0 0-9-15,-63 80 10 0,-3-5-10 0,66-75 20 0,0 0-20 16,-61 81 21-16,21 8-21 0,40-89 33 0,0 0-33 16,-29 92 34-16,29-3-34 0,0-89 37 0,0 0-37 15,29 70 37-15,17-22-37 0,-46-48 34 0,0 0-34 16,69 26 34-16,6-23-34 0,-75-3 31 0,0 0-31 16,78-3 31-16,14-8-31 0,-92 11 23 0,0 0-23 15,87-17 23-15,17-18-23 0,-104 35 20 0,0 0-20 16,83-32 20-16,-45 9-20 0,8 0-982 0</inkml:trace>
  <inkml:trace contextRef="#ctx0" brushRef="#br0" timeOffset="64981.44">9011 4794 819 0,'0'0'0'0,"0"14"0"0,3 15 0 0,-3-29-3 15,0 0 3-15,0 52-3 0,0 23 3 0,0-75-8 16,0 0 8-16,0 97-8 0,0 42 8 0,0-139 26 15,0 0-26-15,-3 144 26 0,-14-6-26 0,17-138 57 0,0 0-57 16,-15 141 58-16,10-9-58 0,5-132 72 16,0 0-72-16,5 118 73 0,13-43-73 0,-18-75 62 0,0 0-62 15,29 43 63-15,2-26-63 0,-31-17 37 0,0 0-37 16,38-8 38-16,-1-24-38 0,4 3-922 0</inkml:trace>
  <inkml:trace contextRef="#ctx0" brushRef="#br0" timeOffset="66098.53">10434 5557 1076 0,'0'0'0'0,"0"0"0"0,0 0 0 15,0 0-14-15,0 0 14 0,37 20-13 0,-14-17 13 16,-23-3-25-16,0 0 25 0,46 0-24 0,24-3 24 0,-70 3 1 15,0 0-1-15,92-6 2 0,23 6-2 0,-115 0 33 16,0 0-33-16,116-9 33 0,-4 4-33 0,-112 5 45 16,0 0-45-16,95-3 46 0,-34 11-46 0,-61-8 39 0,0 0-39 15,37 9 39-15,-22 5-39 0,-4-5-869 0</inkml:trace>
  <inkml:trace contextRef="#ctx0" brushRef="#br0" timeOffset="66415.56">11132 5372 1076 0,'0'0'0'0,"0"0"0"16,14 0 0-16,-14 0 22 0,0 0-22 0,17 0 23 16,18-3-23-16,-35 3 17 0,0 0-17 0,40 3 17 15,21 9-17-15,-61-12 44 0,0 0-44 0,75 23 44 16,-3-6-44-16,-72-17 33 0,0 0-33 0,81 23 33 15,-3 6-33-15,-78-29 31 0,0 0-31 0,69 29 32 0,-26 0-32 16,-43-29 25-16,0 0-25 0,32 23 25 0,-15 5-25 16,-17-28 19-16,0 0-19 0,-5 43 20 0,-21 18-20 15,26-61 17-15,0 0-17 0,-38 66 18 16,-14 15-18-16,52-81 13 0,0 0-13 0,-49 77 13 0,3-5-13 16,46-72 11-16,0 0-11 0,-35 58 11 0,18-21-11 15,17-37 24-15,0 0-24 0,-9 26 24 0,-2-6-24 16,11-20 25-16,0 0-25 0,-6 6 26 0,6-6-26 15,0 0 24-15,0 0-24 0,0 0 24 0,0 0-24 0,0 0-1209 16</inkml:trace>
  <inkml:trace contextRef="#ctx1" brushRef="#br0">20710 9078 0,'39'26'0,"-39"-26"0</inkml:trace>
  <inkml:trace contextRef="#ctx0" brushRef="#br0" timeOffset="72873.77">12724 5133 897 0,'0'0'0'16,"0"0"0"-16,0 0 0 0,0 0 31 0,0 0-31 15,32-14 32-15,-6 0-32 0,-26 14 70 0,0 0-70 16,23-9 71-16,0-3-71 0,-23 12 65 0,0 0-65 15,26-2 65-15,6 10-65 0,-32-8 45 0,0 0-45 16,34 23 45-16,-2 26-45 0,-32-49 29 0,0 0-29 16,15 55 29-16,-15 11-29 0,0-66 29 0,0 0-29 0,-9 69 29 15,-8-6-29-15,17-63 29 0,0 0-29 0,-12 67 29 16,-17-7-29-16,29-60 27 0,0 0-27 0,-23 63 28 16,6-2-28-16,17-61 29 0,0 0-29 0,-9 55 29 15,-2-18-29-15,11-37 25 0,0 0-25 0,0 35 25 16,11-7-25-16,-11-28 29 0,0 0-29 0,18 29 29 15,-1-6-29-15,-17-23 28 0,0 0-28 0,29 23 28 16,8-8-28-16,-37-15 26 0,0 0-26 0,46 11 27 0,15 6-27 16,-61-17 28-16,0 0-28 0,61 0 29 0,-7 0-29 15,-54 0 24-15,0 0-24 0,46-5 25 0,1-7-25 16,-47 12 13-16,0 0-13 0,31-11 14 0,-2-10-14 16,-29 21 9-16,0 0-9 0,9-17 10 0,-9 17-10 15,0 0-1423-15</inkml:trace>
  <inkml:trace contextRef="#ctx0" brushRef="#br0" timeOffset="73656.8">14147 6118 1177 0,'0'0'0'15,"0"0"0"-15,0 0 0 0,0 0-1 0,0 0 1 16,28-75 0-16,4-52 0 0,-32 127-8 0,0 0 8 16,38-146-7-16,-12 13 7 0,-26 133 7 0,0 0-7 0,20-141 8 15,-3-14-8-15,-17 155 33 0,0 0-33 0,15-150 33 16,-4 43-33-16,-11 107 51 0,0 0-51 0,12-83 51 16,-7 31-51-16,-5 52 53 0,0 0-53 0,0-31 54 15,0 10-54-15,0 21 55 0,0 0-55 0,0-14 56 16,0 14-56-16,0 0 44 0,0 0-44 0,3-9 44 15,-3 9-44-15,0 0 39 0,0 0-39 0,18 38 39 16,2 42-39-16,-20-80 39 0,0 0-39 0,23 113 39 16,6 42-39-16,-29-155 36 0,0 0-36 0,26 161 36 0,-3-20-36 15,-23-141 34-15,0 0-34 0,29 127 34 16,-1-6-34-16,-28-121 28 0,0 0-28 0,35 109 28 0,0-28-28 16,-35-81 17-16,0 0-17 0,26 52 17 0,-6-24-17 15,-20-28 10-15,0 0-10 0,9 15 10 0,-9-15-10 16,0 0 1-16,0 0-1 0,0 0 2 0,0 11-2 15,5 1-1485-15</inkml:trace>
  <inkml:trace contextRef="#ctx0" brushRef="#br0" timeOffset="73856.82">14271 5741 1009 0,'0'0'0'15,"0"0"0"-15,3-15 0 0,-3 15 7 0,0 0-7 16,0 0 7-16,20-5-7 0,-20 5 6 0,0 0-6 16,20-3 6-16,0-3-6 0,-20 6 19 0,0 0-19 15,35-6 19-15,17 3-19 0,-52 3 19 0,0 0-19 16,60 3 19-16,-2 3-19 0,3 0-774 0</inkml:trace>
  <inkml:trace contextRef="#ctx0" brushRef="#br0" timeOffset="74156.84">14914 4894 953 0,'0'0'0'0,"0"0"0"0,3 32 0 16,-3-32 24-16,0 0-24 0,9 38 24 0,-9-1-24 16,0-37 52-16,0 0-52 0,2 72 52 0,7 43-52 0,-9-115 68 15,0 0-68-15,9 130 68 0,-3-1-68 0,-6-129 42 16,0 0-42-16,5 141 42 0,-5 12-42 0,0-153 31 16,0 0-31-16,0 144 31 0,0-29-31 0,0-115 20 0,0 0-20 15,6 89 21-15,6-37-21 0,-12-52 18 0,0 0-18 16,11 29 18-16,-2-15-18 0,2-5-1038 0</inkml:trace>
  <inkml:trace contextRef="#ctx0" brushRef="#br0" timeOffset="74690.88">16106 5341 942 0,'0'0'0'0,"0"0"0"0,0-35 0 0,0 35 2 0,0 0-2 16,-9-26 2-16,0-3-2 0,9 29 29 0,0 0-29 15,-20-23 29-15,-15 3-29 0,35 20 42 0,0 0-42 16,-34-8 42-16,-7 22-42 0,41-14 44 0,0 0-44 15,-46 29 45-15,17 17-45 0,29-46 65 0,0 0-65 16,-37 52 65-16,-1 14-65 0,38-66 65 0,0 0-65 16,-37 75 65-16,2 5-65 0,35-80 54 0,0 0-54 15,-31 95 55-15,16 18-55 0,15-113 45 0,0 0-45 16,0 106 45-16,15-20-45 0,-15-86 36 0,0 0-36 16,34 75 36-16,9-17-36 0,-43-58 28 0,0 0-28 0,64 37 28 15,20-22-28-15,-84-15 23 0,0 0-23 0,98 0 24 16,6-15-24-16,-104 15 12 0,0 0-12 0,98-20 13 15,-23-3-13-15,-75 23 3 0,0 0-3 0,52-32 3 16,-21-2-3-16,-31 34 0 0,0 0 0 0,18-46 0 16,-7-12 0-16,-2-2-1322 0</inkml:trace>
  <inkml:trace contextRef="#ctx0" brushRef="#br0" timeOffset="74957.89">16509 5033 919 0,'0'0'0'0,"0"0"0"0,0 11 0 0,0-11 14 16,0 0-14-16,3 29 14 0,-3 11-14 0,0-40 32 15,0 0-32-15,-3 66 33 0,6 21-33 0,-3-87 53 0,0 0-53 16,6 103 54-16,-3 4-54 0,-3-107 46 0,0 0-46 15,0 124 46-15,-3 17-46 0,3-141 42 0,0 0-42 16,0 132 43-16,0-28-43 0,0-104 42 0,0 0-42 16,3 78 43-16,9-35-43 0,-12-43 32 0,0 0-32 15,14 23 32-15,6-18-32 0,-3 1-1024 0</inkml:trace>
  <inkml:trace contextRef="#ctx0" brushRef="#br0" timeOffset="75541.93">16743 5853 964 0,'0'0'0'0,"0"0"0"0,0 0 0 0,0 0-6 15,0 0 6-15,0 0-6 0,0 0 6 0,0 0 11 0,0 0-11 16,-3-14 11-16,18-1-11 0,-15 15 41 0,0 0-41 15,17-17 41-15,15-6-41 0,-32 23 48 0,0 0-48 16,37-26 49-16,-2 9-49 0,-35 17 53 0,0 0-53 16,32-9 53-16,-9 3-53 0,-23 6 47 0,0 0-47 15,14 0 48-15,3 6-48 0,-17-6 34 0,0 0-34 16,9 12 35-16,-3 5-35 0,-6-17 25 0,0 0-25 16,0 37 25-16,-12 18-25 0,12-55 19 0,0 0-19 15,-14 49 19-15,8-17-19 0,6-32 13 0,0 0-13 0,-6 23 14 16,12-3-14-16,-6-20 11 0,0 0-11 0,6 14 11 15,20-2-11-15,-26-12 8 0,0 0-8 0,37 11 9 16,4-5-9-16,-41-6 8 0,0 0-8 0,43 11 8 16,-8 10-8-16,-35-21 8 0,0 0-8 0,26 23 8 15,0 5-8-15,-26-28 12 0,0 0-12 0,23 29 13 16,-15-3-13-16,-8-26 16 0,0 0-16 0,-3 26 16 0,-14 11-16 16,17-37 25-16,0 0-25 0,-26 38 26 0,-6-9-26 15,32-29 38-15,0 0-38 0,-40 17 38 0,-3-8-38 16,43-9 44-16,0 0-44 0,-41-3 44 0,7-15-44 15,34 18 47-15,0 0-47 0,-29-40 47 0,3-29-47 16,0-3-1422-16</inkml:trace>
  <inkml:trace contextRef="#ctx0" brushRef="#br0" timeOffset="76392">18515 5237 651 0,'0'0'0'0,"0"0"0"0,0 0 0 15,0 0 97-15,0 0-97 0,11 52 98 0,-8-9-98 16,-3-43 129-16,0 0-129 0,9 46 129 0,-1 15-129 16,-8-61 70-16,0 0-70 0,9 66 70 0,-3 6-70 15,-6-72 38-15,0 0-38 0,3 75 39 0,-3 5-39 16,0-80 20-16,0 0-20 0,0 78 20 0,5-6-20 0,-5-72 11 16,0 0-11-16,9 57 11 0,-3-31-11 0,-6-26 6 15,0 0-6-15,0 15 6 0,0-15-6 0,0 0-987 16</inkml:trace>
  <inkml:trace contextRef="#ctx0" brushRef="#br0" timeOffset="76559.02">18454 5680 919 0,'0'0'0'16,"0"0"0"-16,23 9 0 0,-23-9 12 0,0 0-12 16,14 3 12-16,-14-3-12 0,0 0 30 0,0 0-30 15,26-9 30-15,18 6-30 0,-44 3 29 0,0 0-29 16,55-5 30-16,-4-4-30 0,-51 9 19 0,0 0-19 15,55-6 19-15,6 0-19 0,-61 6 12 0,0 0-12 0,60-2 13 16,-8 10-13-16,6 7-784 0</inkml:trace>
  <inkml:trace contextRef="#ctx0" brushRef="#br0" timeOffset="77060.05">19418 5110 886 0,'0'0'0'0,"0"0"0"0,0 0 0 16,0 0-8-16,0 0 8 0,-9 15-8 0,9-15 8 0,0 0-19 15,0 0 19-15,0 0-19 0,0 0 19 0,0 0 5 16,0 0-5-16,0 0 6 0,-6 8-6 0,6-8 38 15,0 0-38-15,0 0 39 0,23 9-39 0,-23-9 63 16,0 0-63-16,20-3 64 0,21-3-64 0,-41 6 60 0,0 0-60 16,40 6 61-16,6 20-61 0,-46-26 44 0,0 0-44 15,44 37 45-15,-7 4-45 0,-37-41 32 0,0 0-32 16,32 40 33-16,-21 3-33 0,-11-43 23 0,0 0-23 16,-2 43 23-16,-22 3-23 0,24-46 20 0,0 0-20 15,-23 52 20-15,9-23-20 0,14-29 18 0,0 0-18 16,-6 29 18-16,6-6-18 0,0-23 15 0,0 0-15 15,12 14 15-15,11 4-15 0,-23-18 8 0,0 0-8 0,37 20 9 16,24-3-9-16,-61-17 7 0,0 0-7 0,63 26 8 16,7 0-8-16,-70-26 7 0,0 0-7 0,46 34 7 15,-9-2-7-15,-37-32 3 0,0 0-3 0,23 49 4 16,-8 3-4-16,-15-52 5 0,0 0-5 0,3 49 5 16,-15-6-5-16,12-43 12 0,0 0-12 0,-29 29 12 15,-26-1-12-15,55-28 16 0,0 0-16 0,-60 21 17 0,-9-10-17 16,69-11 32-16,0 0-32 0,-70-3 33 15,10-11-33-15,60 14 24 0,0 0-24 0,-46-15 24 0,23-5-24 16,23 20 22-16,0 0-22 0,-9-26 22 0,20-17-22 16,-2 0-1254-16</inkml:trace>
  <inkml:trace contextRef="#ctx0" brushRef="#br0" timeOffset="77410.08">20658 5010 964 0,'0'0'0'15,"0"0"0"-15,9 5 0 0,-9-5 66 0,0 0-66 0,0 0 67 16,14 18-67-16,-14-18 47 0,0 0-47 16,0 49 47-16,-8 40-47 0,8-89 86 0,0 0-86 0,0 112 87 15,0 0-87-15,0-112 57 0,0 0-57 0,-6 115 58 16,-3-8-58-16,9-107 41 0,0 0-41 0,-9 109 41 16,4-5-41-16,5-104 32 0,0 0-32 0,5 86 32 15,10-34-32-15,-15-52 21 0,0 0-21 0,17 32 21 0,1-18-21 16,-18-14 9-16,0 0-9 0,20-20 9 15,11-23-9-15,-2 3-1204 0</inkml:trace>
  <inkml:trace contextRef="#ctx0" brushRef="#br0" timeOffset="77627.09">20976 4906 1143 0,'0'0'0'0,"0"0"0"0,-3 14 0 0,3-14 11 16,0 0-11-16,-6 23 11 0,6 12-11 0,0-35 21 15,0 0-21-15,6 66 21 0,-1 52-21 0,-5-118 39 16,0 0-39-16,9 127 40 0,3-1-40 0,-12-126 46 0,0 0-46 16,11 119 46-16,-11-1-46 0,0-118 40 0,0 0-40 15,3 106 41-15,9-11-41 0,-12-95 27 0,0 0-27 16,8 69 27-16,-8-26-27 0,0-43 18 0,0 0-18 16,3 26 19-16,-3-26-19 0,0 0-1103 0</inkml:trace>
  <inkml:trace contextRef="#ctx0" brushRef="#br0" timeOffset="77810.11">20860 5637 1065 0,'0'0'0'0,"0"0"0"16,0 0 0-16,0 0 5 0,0 0-5 0,0 0 5 16,0 0-5-16,0 0 8 0,0 0-8 0,23 0 8 15,3-14-8-15,-26 14 25 0,0 0-25 0,35-9 26 16,8-5-26-16,-43 14 37 0,0 0-37 0,38 0 37 15,-1 0-37-15,-37 0 42 0,0 0-42 0,40 5 43 0,1 18-43 16,-1 1-916-16</inkml:trace>
  <inkml:trace contextRef="#ctx0" brushRef="#br0" timeOffset="78194.14">21480 5885 1211 0,'0'0'0'0,"0"0"0"0,12 11 0 0,-12-11 3 16,0 0-3-16,0 0 4 0,9 3-4 0,-9-3 6 15,0 0-6-15,0 0 7 0,23 14-7 0,-23-14 47 0,0 0-47 16,14 9 47-16,-2 3-47 0,-12-12 46 0,0 0-46 16,11 8 46-16,-11 12-46 0,0-20 42 0,0 0-42 15,9 18 42-15,-3 5-42 0,-6-23 37 0,0 0-37 16,8 20 38-16,-5-6-38 0,-3-14 34 0,0 0-34 15,0 0 35-15,12 6-35 0,-12-6 35 0,0 0-35 16,0 0 36-16,11 9-36 0,-11-9 31 0,0 0-31 0,0 0 32 16,12 0-32-16,-12 0 26 0,0 0-26 0,0 0 26 15,0 0-26-15,0 0 22 0,0 0-22 0,0 0 23 16,11 0-23-16,-11 0 18 0,0 0-18 0,0 0 18 16,0 0-18-16,0 0 15 0,0 0-15 0,0 0 15 15,0 0-15-15,0 0 12 0,0 0-12 0,0 0 13 16,0 0-13-16,0 0 9 0,0 0-9 0,0 0 10 15,0 0-10-15,0 0 6 0,0 0-6 0,0 0 7 0,0 0-7 16,0 0 3-16,0 0-3 0,-11-9 3 0,11 9-3 16,0 0-1444-16</inkml:trace>
  <inkml:trace contextRef="#ctx0" brushRef="#br0" timeOffset="78611.17">21512 5934 1166 0,'0'0'0'0,"0"0"0"0,0 0 0 0,0 0 3 0,0 0-3 16,15 8 4-16,-15-8-4 0,0 0 7 0,0 0-7 16,0 0 8-16,23-14-8 0,-23 14 42 0,0 0-42 15,28-17 43-15,4-9-43 0,-32 26 43 0,0 0-43 16,35-23 44-16,-21 5-44 0,-14 18 40 0,0 0-40 15,20-8 41-15,-5 8-41 0,-15 0 39 0,0 0-39 16,11 8 40-16,1 7-40 0,-12-15 36 0,0 0-36 0,3 31 36 16,-9 21-36-16,6-52 31 0,0 0-31 15,-23 61 31-15,0 2-31 0,23-63 25 0,0 0-25 0,-23 55 26 16,-6 2-26-16,29-57 24 0,0 0-24 0,-26 52 25 16,12-14-25-16,14-38 21 0,0 0-21 0,-15 43 22 15,4-6-22-15,11-37 22 0,0 0-22 0,0 29 22 16,5-3-22-16,-5-26 22 0,0 0-22 0,15 20 23 15,14 0-23-15,-29-20 20 0,0 0-20 0,34 9 21 16,1-1-21-16,-35-8 19 0,0 0-19 0,35 6 20 0,14-6-20 16,-49 0 18-16,0 0-18 0,49-6 18 0,3 1-18 15,-52 5 17-15,0 0-17 0,40-3 18 0,-17-3-18 16,-23 6 4-16,0 0-4 0,12-3 5 0,-12 3-5 16,0 0-1475-16</inkml:trace>
  <inkml:trace contextRef="#ctx0" brushRef="#br0" timeOffset="83567.55">7947 2275 707 0,'0'0'0'0,"0"0"0"16,0 0 0-16,0 0 22 0,0 0-22 0,-15 29 22 16,15-29-22-16,0 0 50 0,0 0-50 0,0 32 50 15,-6 11-50-15,6-43 64 0,0 0-64 0,6 52 65 16,0-9-65-16,-6-43 53 0,0 0-53 0,11 37 54 16,1 9-54-16,-12-46 37 0,0 0-37 0,9 58 37 0,-6 2-37 15,-3-60 31-15,0 0-31 0,2 69 32 0,7 12-32 16,-9-81 28-16,0 0-28 0,9 95 28 0,5 14-28 15,-14-109 26-15,0 0-26 0,18 104 26 0,5-26-26 16,-23-78 33-16,0 0-33 0,23 72 33 0,8-15-33 16,-31-57 36-16,0 0-36 0,32 52 37 0,6 0-37 15,-38-52 32-15,0 0-32 0,34 46 32 0,-2-15-32 16,-32-31 29-16,0 0-29 0,23 35 30 0,-8-6-30 16,-15-29 25-16,0 0-25 0,14 29 25 0,-3 8-25 0,-11-37 24 15,0 0-24-15,12 32 24 0,0-4-24 0,-12-28 26 16,0 0-26-16,11 23 26 0,-8-14-26 0,-3-9 23 15,0 0-23-15,0 0 23 0,29 20-23 0,-29-20 23 0,0 0-23 16,14 9 24-16,-5 0-24 0,-9-9 23 0,0 0-23 16,0 0 24-16,23 11-24 0,-23-11 23 0,0 0-23 15,9 9 24-15,5-4-24 0,-14-5 21 0,0 0-21 16,14 0 22-16,4 3-22 0,-18-3 22 0,0 0-22 16,20 0 22-16,3-3-22 0,-23 3 20 0,0 0-20 15,38 0 20-15,22 9-20 0,-60-9 21 0,0 0-21 16,78 6 21-16,0 5-21 0,-78-11 17 0,0 0-17 15,89 12 18-15,9-9-18 0,-98-3 17 0,0 0-17 16,104 0 17-16,-11-3-17 0,-93 3 12 0,0 0-12 16,106 0 13-16,24 0-13 0,-130 0 14 0,0 0-14 0,139 0 15 15,5 0-15-15,-144 0 13 0,0 0-13 0,121-6 13 16,-11 0-13-16,-110 6 12 0,0 0-12 0,107-3 12 16,8 6-12-16,-115-3 11 0,0 0-11 0,121 6 11 15,9-6-11-15,-130 0 10 0,0 0-10 0,115 0 10 16,-22 9-10-16,-93-9 9 0,0 0-9 0,92 11 10 0,12-8-10 15,-104-3 6-15,0 0-6 0,115 6 7 0,1 3-7 16,-116-9 6-16,0 0-6 0,124 14 6 0,-23 6-6 16,-101-20 5-16,0 0-5 0,92 12 5 0,-11-1-5 15,-81-11 4-15,0 0-4 0,92 3 5 0,9 3-5 16,-101-6 5-16,0 0-5 0,113 0 6 0,2 5-6 16,-115-5 4-16,0 0-4 0,107 3 4 0,-12 3-4 0,-95-6 5 15,0 0-5-15,84 14 6 0,-9-8-6 16,-75-6 6-16,0 0-6 0,83 9 6 0,24-6-6 0,-107-3 6 15,0 0-6-15,107 6 7 0,-6-12-7 0,-101 6 7 16,0 0-7-16,92-3 7 0,-8 3-7 0,-84 0 6 16,0 0-6-16,81 0 6 0,-1 0-6 0,-80 0 6 0,0 0-6 15,90 0 6-15,2 0-6 0,-92 0 5 0,0 0-5 16,98 0 5-16,6 0-5 0,-104 0 5 0,0 0-5 16,95 9 6-16,-14-9-6 0,-81 0 5 0,0 0-5 15,75 0 6-15,-9-6-6 0,-66 6 5 0,0 0-5 16,73-3 5-16,2 6-5 0,-75-3 5 0,0 0-5 0,83 6 6 15,1-12-6-15,-84 6 5 0,0 0-5 0,78-3 6 16,-6-9-6-16,-72 12 5 0,0 0-5 0,63-8 5 16,-8-1-5-16,-55 9 6 0,0 0-6 0,46 0 7 15,0-6-7-15,-46 6 7 0,0 0-7 0,52-3 7 16,3-2-7-16,-55 5 6 0,0 0-6 0,52-9 6 16,6-8-6-16,-58 17 5 0,0 0-5 0,58-6 5 15,-18 6-5-15,-40 0 5 0,0 0-5 0,37 0 6 16,1 0-6-16,-38 0 4 0,0 0-4 0,46-6 5 0,-20 6-5 15,-26 0 4-15,0 0-4 0,23 0 4 0,-3 0-4 16,-20 0 3-16,0 0-3 0,23 0 4 0,-2 0-4 16,-21 0 3-16,0 0-3 0,26 0 4 0,-6 0-4 15,-20 0 3-15,0 0-3 0,20 0 3 0,0 0-3 16,-20 0 2-16,0 0-2 0,18 0 2 0,-4 0-2 16,-14 0 2-16,0 0-2 0,14 0 2 0,1 6-2 0,-15-6 1 15,0 0-1-15,0 0 1 0,17 6-1 0,-17-6 0 16,0 0 0-16,0 0 1 0,15 0-1 0,-15 0 0 15,0 0 0-15,0 0 1 0,0 0-1 0,0 0 0 0,0 0 0 16,14 0 1-16,-14 0-1 0,0 0 0 0,0 0 0 16,0 0 1-16,0 0-1 0,0 0 1 0,0 0-1 15,9 0 1-15,-9 0-1 0,0 0 1 0,0 0-1 16,0 0 2-16,0 0-2 0,0 0 2 0,0 0-2 16,14 0 2-16,-14 0-2 0,0 0 3 0,0 0-3 15,0 0 3-15,0 0-3 0,0 0 4 0,0 0-4 16,0 0 4-16,0 0-4 0,0 0 2 0,0 0-2 15,-9-20 2-15,9-18-2 0,0 38 1 0,0 0-1 0,0-57 2 16,0-18-2-16,0 75 1 0,0 0-1 16,0-75 1-16,0-6-1 0,0 81 0 0,0 0 0 0,0-66 1 15,0 9-1-15,0 57 0 0,0 0 0 0,0-44 0 16,0 19 0-16,0 25 0 0,0 0 0 0,0-32 0 16,0 12 0-16,0 20 0 0,0 0 0 0,-5-26 0 15,5 26 0-15,0 0 0 0,0 0 0 0,-6-12 1 16,6 12-1-16,0 0 0 0,0 0 0 0,-9-14 0 0,9 14 0 15,0 0-1-15,0 0 1 0,0 0 0 0,-8-6 0 16,8 6-7-16,0 0 7 0,0 0-7 0,0 0 7 16,0 0-1947-16</inkml:trace>
  <inkml:trace contextRef="#ctx0" brushRef="#br0" timeOffset="84055.59">14628 3268 1121 0,'0'0'0'0,"0"0"0"15,12 6 0-15,-12-6 0 0,0 0 0 0,0 0 0 16,11 3 0-16,-11-3 14 0,0 0-14 0,15-3 15 16,2-3-15-16,-17 6 26 0,0 0-26 0,35-17 26 15,14-18-26-15,-49 35 32 0,0 0-32 0,52-43 32 16,-3-12-32-16,-49 55 36 0,0 0-36 0,40-63 37 15,-2-6-37-15,-38 69 36 0,0 0-36 0,34-60 36 0,-19 11-36 16,-15 49 35-16,0 0-35 0,23-32 35 0,-9 9-35 16,-14 23 28-16,0 0-28 0,18-14 28 0,-1 5-28 15,-17 9 26-15,0 0-26 0,20 9 26 0,6 19-26 16,-26-28 25-16,0 0-25 0,26 55 25 0,-12 29-25 16,-14-84 24-16,0 0-24 0,12 92 25 0,2-9-25 15,-14-83 24-15,0 0-24 0,12 72 24 0,0-20-24 16,-12-52 24-16,0 0-24 0,8 40 24 0,7-8-24 0,-15-32 24 15,0 0-24-15,17 26 24 0,18-15-24 0,-35-11 22 16,0 0-22-16,23 12 22 0,0-6-22 0,-9-6-1347 16</inkml:trace>
  <inkml:trace contextRef="#ctx0" brushRef="#br0" timeOffset="84834.65">11008 2900 886 0,'0'0'0'0,"0"0"0"0,8 20 0 16,-8-20 23-16,0 0-23 0,6 29 23 0,6 8-23 16,-12-37 42-16,0 0-42 0,20 46 43 0,17 17-43 15,-37-63 73-15,0 0-73 0,46 52 73 0,1-6-73 16,-47-46 75-16,0 0-75 0,46 29 75 0,-12 3-75 0,-34-32 64 15,0 0-64-15,29 23 64 0,-9-3-64 0,-20-20 50 16,0 0-50-16,15 14 51 0,-6-5-51 0,-9-9 36 16,0 0-36-16,0 0 37 0,8 20-37 0,-2-6-1152 0</inkml:trace>
  <inkml:trace contextRef="#ctx0" brushRef="#br0" timeOffset="85000.66">11262 3118 1155 0,'0'0'0'16,"-24"15"0"-16,-36 22 0 0,60-37 7 0,0 0-7 15,-72 46 7-15,-9 0-7 0,81-46 26 0,0 0-26 16,-66 35 27-16,25-12-27 0,41-23 19 0,0 0-19 0,-23 14 19 16,23-14-19-16,0 0 5 0,0 0-5 0,29 12 6 15,32-15-6-15,-7 0-894 0</inkml:trace>
  <inkml:trace contextRef="#ctx0" brushRef="#br0" timeOffset="85420.69">11674 2877 1009 0,'0'0'0'0,"0"0"0"0,0-9 0 15,0 9 7-15,0 0-7 0,0 0 7 0,17-17-7 16,-17 17 6-16,0 0-6 0,26-6 6 0,32-8-6 0,-58 14 26 16,0 0-26-16,66-9 26 0,4-5-26 0,-70 14 47 15,0 0-47-15,60 0 48 0,-11 5-48 0,-49-5 57 16,0 0-57-16,32 9 58 0,-18 0-58 0,-14-9 49 0,0 0-49 16,6 8 49-16,-6 12-49 0,0-20 37 0,0 0-37 15,-17 38 37-15,-9 14-37 0,26-52 28 0,0 0-28 16,-26 51 29-16,3-7-29 0,23-44 20 0,0 0-20 15,-9 31 21-15,9-8-21 0,0-23 18 0,0 0-18 16,9 20 19-16,14 3-19 0,-23-23 17 0,0 0-17 16,32 29 17-16,14 0-17 0,-46-29 14 0,0 0-14 15,46 37 15-15,-3-5-15 0,-43-32 15 0,0 0-15 16,32 32 15-16,-9-3-15 0,-23-29 13 0,0 0-13 0,3 28 13 16,-6-2-13-16,3-26 12 0,0 0-12 0,-23 26 12 15,-23 9-12-15,46-35 9 0,0 0-9 0,-61 31 9 16,-17-22-9-16,78-9 3 0,0 0-3 0,-75-3 3 15,15-8-3-15,60 11 0 0,0 0 0 0,-46-15 1 16,17 4-1-16,-3-4-1269 0</inkml:trace>
  <inkml:trace contextRef="#ctx0" brushRef="#br0" timeOffset="88687.9">5815 2252 539 0,'0'0'0'0,"0"0"0"0,0 0 0 0,0 0 11 15,0 0-11-15,0 0 12 0,0 0-12 0,0 0 37 0,0 0-37 16,-24 29 37-16,19-18-37 0,5-11 47 0,0 0-47 15,0 20 48-15,11 4-48 0,-11-24 50 0,0 0-50 16,6 37 51-16,11 15-51 0,-17-52 30 0,0 0-30 16,15 63 31-16,-1-2-31 0,-14-61 33 0,0 0-33 15,9 66 33-15,-1 0-33 0,-8-66 32 0,0 0-32 16,6 89 32-16,-6 29-32 0,0-118 37 0,0 0-37 0,12 135 38 16,-1-11-38-16,-11-124 36 0,0 0-36 0,23 107 37 15,-8-21-37-15,-15-86 29 0,0 0-29 0,23 75 29 16,0-6-29-16,-23-69 22 0,0 0-22 0,26 78 23 15,6 11-23-15,-32-89 21 0,0 0-21 0,34 78 22 16,-2-21-22-16,-32-57 19 0,0 0-19 0,32 43 20 16,-3-11-20-16,-29-32 16 0,0 0-16 0,23 23 17 15,-9-3-17-15,-14-20 12 0,0 0-12 0,23 12 12 16,-14-1-12-16,-9-11 11 0,0 0-11 0,6 15 11 0,2-1-11 16,-8-14 8-16,0 0-8 0,15 6 8 0,2 2-8 15,-17-8 6-15,0 0-6 0,14 3 7 0,4 9-7 16,-18-12 5-16,0 0-5 0,20 14 6 0,3 1-6 15,-23-15 4-15,0 0-4 0,23 17 4 0,-3-3-4 16,-20-14 3-16,0 0-3 0,29 15 4 0,9 2-4 16,-38-17 3-16,0 0-3 0,37 14 3 0,-8 1-3 0,-29-15 3 15,0 0-3-15,35 11 4 0,5-2-4 0,-40-9 4 16,0 0-4-16,49 14 4 0,-11-5-4 0,-38-9 3 16,0 0-3-16,46 6 4 0,0-3-4 0,-46-3 4 15,0 0-4-15,46 5 4 0,-6 1-4 0,-40-6 3 0,0 0-3 16,35 9 4-16,5-6-4 0,-40-3 3 0,0 0-3 15,38 5 4-15,0 1-4 0,-38-6 2 0,0 0-2 16,46 3 2-16,-9 3-2 0,-37-6 2 0,0 0-2 16,46 6 3-16,15 2-3 0,-61-8 3 0,0 0-3 15,66 6 3-15,1 3-3 0,-67-9 3 0,0 0-3 16,60 0 4-16,-8 2-4 0,-52-2 4 0,0 0-4 0,46 6 4 16,9 0-4-16,-55-6 5 0,0 0-5 15,55 9 5-15,-12-4-5 0,-43-5 4 0,0 0-4 0,41 0 5 16,2 3-5-16,-43-3 4 0,0 0-4 0,46 9 4 15,9 5-4-15,-55-14 3 0,0 0-3 0,69 15 4 16,9-4-4-16,-78-11 3 0,0 0-3 0,87 3 4 16,8-6-4-16,-95 3 4 0,0 0-4 0,92-6 4 15,-11 6-4-15,-81 0 4 0,0 0-4 0,86 0 4 16,-2-5-4-16,-84 5 3 0,0 0-3 0,87-3 4 0,19 3-4 16,-106 0 3-16,0 0-3 0,113 3 3 0,-9 2-3 15,-104-5 2-15,0 0-2 0,92 9 2 0,-11 3-2 16,-81-12 1-16,0 0-1 0,75 11 2 0,-6 3-2 15,-69-14 1-15,0 0-1 0,78 23 1 0,6 12-1 16,-84-35 1-16,0 0-1 0,95 29 1 0,9-18-1 16,-104-11 1-16,0 0-1 0,92 18 1 0,-17-7-1 0,-75-11 1 15,0 0-1-15,55 12 2 0,0-4-2 16,-55-8 1-16,0 0-1 0,43 15 1 0,6-7-1 0,-49-8 0 16,0 0 0-16,52 6 1 0,0 3-1 0,-52-9 0 15,0 0 0-15,49 14 1 0,3 0-1 0,-52-14 0 16,0 0 0-16,37 15 1 0,1 2-1 0,-38-17 1 0,0 0-1 15,26 15 1-15,3-4-1 0,-29-11 1 0,0 0-1 16,31 9 1-16,18 5-1 0,-49-14 1 0,0 0-1 16,50 9 1-16,-19-4-1 0,-31-5 1 0,0 0-1 15,29-5 2-15,6-4-2 0,-35 9 1 0,0 0-1 16,34-6 2-16,-11 6-2 0,-23 0 1 0,0 0-1 16,15 0 1-16,8 0-1 0,-23 0 0 0,0 0 0 15,23 0 1-15,9 0-1 0,-32 0 0 0,0 0 0 0,23 6 1 16,9-3-1-16,-32-3 0 0,0 0 0 0,28 6 1 15,10-1-1-15,-38-5 0 0,0 0 0 0,49 0 1 16,20-5-1-16,-69 5 0 0,0 0 0 0,75-9 1 16,9-5-1-16,-84 14 0 0,0 0 0 0,72-9 1 15,-17-2-1-15,-55 11 0 0,0 0 0 0,49-3 1 16,-12 6-1-16,-37-3 0 0,0 0 0 0,35 5 1 0,3-5-1 16,-38 0 0-16,0 0 0 0,43-5 0 15,-6 5 0-15,-37 0 0 0,0 0 0 0,55-3 0 0,6-3 0 16,-61 6 0-16,0 0 0 0,78-20 1 0,2 2-1 15,-80 18 0-15,0 0 0 0,87-20 1 0,-18 12-1 16,-69 8 0-16,0 0 0 0,61-9 1 0,-24 9-1 16,-37 0 1-16,0 0-1 0,32 0 1 0,5 0-1 15,-37 0 0-15,0 0 0 0,38 3 0 0,-6-3 0 16,-32 0 0-16,0 0 0 0,31 3 0 0,-2 5 0 0,-29-8 0 16,0 0 0-16,38 0 0 0,8 0 0 0,-46 0 0 15,0 0 0-15,55-5 0 0,5 5 0 0,-60 0 0 16,0 0 0-16,58 0 0 0,0-3 0 0,-58 3 0 0,0 0 0 15,52-3 0-15,8 3 0 0,-60 0 0 0,0 0 0 16,55 0 0-16,-14 0 0 0,-41 0 0 0,0 0 0 16,28 0 0-16,7 0 0 0,-35 0 0 0,0 0 0 15,35 0 1-15,2 0-1 0,-37 0 0 0,0 0 0 16,26 0 1-16,3 0-1 0,-29 0 0 0,0 0 0 16,26 0 1-16,0 3-1 0,-26-3 0 0,0 0 0 15,32 8 1-15,14-5-1 0,-46-3 0 0,0 0 0 16,49 6 0-16,17-12 0 0,-66 6 0 0,0 0 0 15,75-3 0-15,-3-5 0 0,-72 8 0 0,0 0 0 0,75-6 0 16,-14-3 0-16,-61 9 0 0,0 0 0 0,49-5 0 16,6 5 0-16,-55 0 0 0,0 0 0 0,49-6 0 15,-3 3 0-15,-46 3-1 0,0 0 1 0,46-6 0 16,15 0 0-16,-61 6-1 0,0 0 1 0,69-2 0 0,3 2 0 16,-72 0-1-16,0 0 1 0,72-6 0 15,-3 3 0-15,-69 3 0 0,0 0 0 0,73-3 0 0,-7 6 0 16,-66-3 0-16,0 0 0 0,61 9 0 0,-15-7 0 15,-46-2 0-15,0 0 0 0,46 6 0 0,-3 0 0 16,-43-6-1-16,0 0 1 0,49 9 0 0,12-4 0 16,-61-5-1-16,0 0 1 0,69 9-1 0,3 5 1 15,-72-14-1-15,0 0 1 0,81 9-1 0,-12-9 1 16,-69 0-1-16,0 0 1 0,69 6 0 0,1-6 0 0,-70 0 0 16,0 0 0-16,60-6 0 0,1-8 0 0,-61 14 0 15,0 0 0-15,60-9 0 0,-5 0 0 0,-55 9 0 16,0 0 0-16,64-14 0 0,14 2 0 0,-78 12 0 0,0 0 0 15,83-11 0-15,7 5 0 0,-90 6-1 0,0 0 1 16,78-8 0-16,-3 8 0 0,-75 0-1 0,0 0 1 16,66 0 0-16,-8 0 0 0,-58 0 0 0,0 0 0 15,52-6 0-15,-1 6 0 0,-51 0 0 0,0 0 0 16,50-6 0-16,7 0 0 0,-57 6 0 0,0 0 0 16,78 0 0-16,0-3 0 0,-78 3 0 0,0 0 0 15,81-8 1-15,-3-7-1 0,-78 15 0 0,0 0 0 16,69-14 1-16,-29 0-1 0,-40 14 0 0,0 0 0 0,35-6 1 15,-3 3-1-15,-32 3 0 0,0 0 0 0,31-12 0 16,7 1 0-16,-38 11 0 0,0 0 0 0,40-20 0 16,6 3 0-16,-46 17-1 0,0 0 1 0,58-6 0 15,9-9 0-15,-67 15-2 0,0 0 2 0,72-17-2 16,3 6 2-16,-75 11-4 0,0 0 4 0,80-9-3 16,-5 3 3-16,-75 6-6 0,0 0 6 0,64-3-5 15,-6 3 5-15,-58 0-7 0,0 0 7 0,40-5-6 0,3-1 6 16,-43 6-6-16,0 0 6 0,41-3-5 0,-1 3 5 15,-40 0-6-15,0 0 6 0,43-6-6 0,4-2 6 16,-47 8-5-16,0 0 5 0,60-6-5 0,15 0 5 16,-75 6-5-16,0 0 5 0,78-3-4 0,-3-3 4 15,-75 6-5-15,0 0 5 0,78-2-4 0,-17 2 4 16,-61 0-4-16,0 0 4 0,54 0-4 0,-7 2 4 16,-47-2-3-16,0 0 3 0,40 0-2 0,6-8 2 15,-46 8-2-15,0 0 2 0,40-9-1 0,4 3 1 0,-44 6-1 16,0 0 1-16,52 0-1 0,8-8 1 0,-60 8-2 15,0 0 2-15,61-6-1 0,-12-3 1 0,-49 9-2 16,0 0 2-16,40 0-1 0,-11-5 1 0,-29 5-1 0,0 0 1 16,20 0-1-16,-2 0 1 0,-18 0-1 0,0 0 1 15,14 0 0-15,0 5 0 0,-14-5-1 0,0 0 1 16,15 0-1-16,2 6 1 0,-17-6-1 0,0 0 1 16,20 3-1-16,3 3 1 0,-23-6-1 0,0 0 1 15,15 0-1-15,2 3 1 0,-17-3-1 0,0 0 1 16,6 5-1-16,-6-5 1 0,0 0-1 0,0 0 1 0,23 6-1 15,-11-6 1-15,-12 0-2 0,0 0 2 0,0 0-1 16,20 9 1-16,-20-9-1 0,0 0 1 0,0 0-1 16,17 6 1-16,-17-6-1 0,0 0 1 0,15 0-1 15,-4 0 1-15,-11 0-1 0,0 0 1 0,17 0-1 16,-8 0 1-16,-9 0-1 0,0 0 1 0,0 0-1 16,14 0 1-16,-14 0-1 0,0 0 1 0,0 0-1 15,0 0 1-15,0 0-1 0,0 0 1 0,0 0 0 0,9-6 0 16,-9 6 0-16,0 0 0 0,0 0 0 0,9-15 0 15,-9 15 0-15,0 0 0 0,0-23 0 0,-3-14 0 16,3 37 0-16,0 0 0 0,-6-49 1 0,-3-14-1 16,9 63 3-16,0 0-3 0,-8-67 3 0,2-13-3 15,6 80 8-15,0 0-8 0,-9-81 8 0,-8-8-8 16,17 89 15-16,0 0-15 0,-11-75 15 0,-4 23-15 16,15 52 17-16,0 0-17 0,-6-51 17 0,1-7-17 15,5 58 19-15,0 0-19 0,0-46 20 0,-3 23-20 0,3 23 15 16,0 0-15-16,-3-14 15 0,-6-1-15 0,9 15 9 15,0 0-9-15,-6-17 10 0,1 5-10 0,5 12 5 0,0 0-5 16,0 0 5-16,-18-14-5 0,-5 5-1239 0</inkml:trace>
  <inkml:trace contextRef="#ctx0" brushRef="#br0" timeOffset="89004.93">18662 3003 740 0,'0'0'0'0,"0"0"0"16,14 12 0-16,-14-12 2 0,0 0-2 0,0 8 3 0,-9 13-3 15,9-21 5-15,0 0-5 0,-34 31 6 0,-21 21-6 16,55-52 70-16,0 0-70 0,-75 58 70 0,-29 17-70 16,104-75 120-16,0 0-120 0,-107 66 120 0,1-14-120 15,106-52 97-15,0 0-97 0,-84 37 98 0,38-8-98 16,46-29 63-16,0 0-63 0,-23 14 63 0,23-14-63 16,0 0 48-16,0 0-48 0,26-3 49 0,40-8-49 15,3-1-1106-15</inkml:trace>
  <inkml:trace contextRef="#ctx0" brushRef="#br0" timeOffset="89304.95">18797 3075 774 0,'0'0'0'0,"9"9"0"15,5 14 0-15,-14-23 30 0,0 0-30 0,23 40 30 16,9 12-30-16,-32-52 37 0,0 0-37 0,38 46 38 16,-7-8-38-16,-31-38 41 0,0 0-41 0,38 31 42 15,-9-5-42-15,-29-26 43 0,0 0-43 0,26 26 43 16,3 0-43-16,-29-26 34 0,0 0-34 0,26 14 34 0,-6 4-34 15,-20-18 14-15,0 0-14 0,0 0 15 0,11 14-15 16,4 0-822-16</inkml:trace>
  <inkml:trace contextRef="#ctx0" brushRef="#br0" timeOffset="90056.01">16602 3527 1087 0,'0'0'0'15,"0"0"0"-15,0 20 0 0,0-20 2 0,0 0-2 0,8 32 3 16,16 26-3-16,-24-58 6 0,0 0-6 0,31 54 6 16,15-2-6-16,-46-52 38 0,0 0-38 0,47 43 39 15,4-11-39-15,-51-32 45 0,0 0-45 0,44 29 46 16,-12-9-46-16,-32-20 30 0,0 0-30 0,23 11 31 15,-6-11-31-15,-17 0 17 0,0 0-17 0,14 0 18 0,-14 0-18 16,0 0-966-16</inkml:trace>
  <inkml:trace contextRef="#ctx0" brushRef="#br0" timeOffset="90223.02">16781 3631 987 0,'0'0'0'0,"-18"20"0"0,-22 17 0 15,40-37 1-15,0 0-1 0,-52 52 1 0,-3 0-1 0,55-52 1 16,0 0-1-16,-43 55 2 0,14-24-2 0,29-31 12 16,0 0-12-16,-20 26 12 0,8-17-12 0,12-9 12 15,0 0-12-15,12-3 13 0,28-11-13 0,-2-4-721 0</inkml:trace>
  <inkml:trace contextRef="#ctx0" brushRef="#br0" timeOffset="90540.04">17000 3346 998 0,'0'0'0'0,"0"0"0"16,32-3 0-16,-32 3 11 0,0 0-11 0,31-3 11 16,4 6-11-16,-35-3 33 0,0 0-33 0,40 9 34 15,7 2-34-15,-47-11 44 0,0 0-44 0,40 15 45 16,-8-1-45-16,-32-14 31 0,0 0-31 0,34 17 32 15,-11 18-32-15,-23-35 28 0,0 0-28 0,3 37 28 0,-14 9-28 16,11-46 24-16,0 0-24 0,-15 58 24 0,-19 11-24 16,34-69 23-16,0 0-23 0,-29 72 24 0,-6-12-24 15,35-60 31-15,0 0-31 0,-34 52 31 0,22-20-31 16,12-32 37-16,0 0-37 0,-6 20 38 0,9-11-38 16,-3-9 39-16,0 0-39 0,15 5 40 0,16 1-40 15,-31-6 37-15,0 0-37 0,35 0 38 0,11-6-38 16,-46 6 32-16,0 0-32 0,46-5 33 0,-8 2-33 15,-38 3 29-15,0 0-29 0,34 0 29 0,-2 3-29 16,-3 2-1293-16</inkml:trace>
  <inkml:trace contextRef="#ctx0" brushRef="#br0" timeOffset="92027.15">24368 2442 729 0,'0'0'0'0,"0"0"0"0,0 0 0 0,0 0 23 0,0 0-23 16,44-20 23-16,-10 3-23 0,-34 17 59 0,0 0-59 15,38-12 59-15,-1-11-59 0,-37 23 62 0,0 0-62 16,49-14 63-16,-8 2-63 0,-41 12 42 0,0 0-42 16,34-3 42-16,-5-2-42 0,-29 5 23 0,0 0-23 15,20 5 24-15,-5 4-24 0,-15-9 22 0,0 0-22 0,8 29 22 16,-10 14-22-16,2-43 31 0,0 0-31 0,-9 55 32 16,-17 2-32-16,26-57 32 0,0 0-32 0,-20 55 32 15,-12 8-32-15,32-63 39 0,0 0-39 0,-29 66 39 16,0 9-39-16,29-75 40 0,0 0-40 0,-23 75 41 15,15 6-41-15,8-81 47 0,0 0-47 0,-9 66 47 16,9-11-47-16,0-55 44 0,0 0-44 0,9 43 45 0,5-15-45 16,-14-28 36-16,0 0-36 0,26 24 37 0,11-4-37 15,-37-20 31-15,0 0-31 0,44 0 32 0,2 0-32 16,-46 0 25-16,0 0-25 0,55-6 26 0,5-14-26 16,-60 20 22-16,0 0-22 0,55-18 23 0,0-5-23 15,-55 23 13-15,0 0-13 0,52-20 14 0,-6 12-14 16,-46 8 3-16,0 0-3 0,38-9 4 0,-15 9-4 0,-6-6-1386 15</inkml:trace>
  <inkml:trace contextRef="#ctx0" brushRef="#br0" timeOffset="92458.18">25514 2652 830 0,'0'0'0'0,"0"0"0"0,14 0 0 16,-14 0 2-16,0 0-2 0,20 0 3 0,18 23-3 15,-38-23 3-15,0 0-3 0,49 23 4 0,20 12-4 0,-69-35 2 16,0 0-2-16,66 37 3 0,-5 6-3 15,-61-43 13-15,0 0-13 0,52 55 14 0,-12 11-14 16,-40-66 24-16,0 0-24 0,29 61 25 0,3-12-25 0,-32-49 11 16,0 0-11-16,23 37 11 0,0-11-11 0,-3 8-649 15</inkml:trace>
  <inkml:trace contextRef="#ctx0" brushRef="#br0" timeOffset="92641.2">26137 2675 830 0,'0'0'0'0,"-15"6"0"0,-8 3 0 0,23-9 5 0,0 0-5 16,-40 28 6-16,-9 1-6 0,49-29 21 0,0 0-21 15,-64 40 22-15,-16 9-22 0,80-49 11 0,0 0-11 16,-81 61 11-16,12-6-11 0,69-55 16 0,0 0-16 16,-49 43 16-16,26-15-16 0,23-28 5 0,0 0-5 0,14 6 5 15,35-6-5-15,6 0-651 0</inkml:trace>
  <inkml:trace contextRef="#ctx0" brushRef="#br0" timeOffset="93062.23">26258 2580 841 0,'0'0'0'0,"0"0"0"0,-12-8 0 16,12 8 5-16,0 0-5 0,0 0 6 0,0 0-6 15,0 0 33-15,0 0-33 0,-2-15 33 0,13 9-33 0,-11 6 50 16,0 0-50-16,29-8 51 0,23-1-51 16,-52 9 46-16,0 0-46 0,55-9 46 0,5-2-46 15,-60 11 44-15,0 0-44 0,61-3 44 0,-21 6-44 0,-40-3 33 16,0 0-33-16,29 6 34 0,-14-1-34 0,-15-5 29 16,0 0-29-16,2 9 30 0,-7 8-30 0,5-17 24 0,0 0-24 15,-18 29 25-15,-13 9-25 0,31-38 19 0,0 0-19 16,-41 34 19-16,4-5-19 0,37-29 15 0,0 0-15 15,-15 17 16-15,4-2-16 0,11-15 11 0,0 0-11 16,17 5 12-16,32 10-12 0,-49-15 8 0,0 0-8 16,58 17 9-16,0 3-9 0,-58-20 8 0,0 0-8 15,51 26 8-15,-1 3-8 0,-50-29 9 0,0 0-9 16,37 43 9-16,-14 17-9 0,-23-60 9 0,0 0-9 16,12 64 9-16,-9-18-9 0,-3-46 7 0,0 0-7 0,-15 46 8 15,-11 3-8-15,26-49 7 0,0 0-7 0,-52 46 8 16,-8-14-8-16,60-32 13 0,0 0-13 0,-64 20 14 15,4-15-14-15,60-5 21 0,0 0-21 0,-44-14 22 16,41-23-22-16,3 37 19 0,0 0-19 0,23-44 20 16,21-7-20-16,-1-7-1196 0</inkml:trace>
  <inkml:trace contextRef="#ctx0" brushRef="#br0" timeOffset="93377.25">27372 2851 628 0,'0'0'0'0,"0"0"0"0,20-3 0 0,-20 3 33 0,0 0-33 15,11-3 34-15,1-6-34 0,-12 9 56 0,0 0-56 16,23-5 57-16,15-1-57 0,-38 6 48 0,0 0-48 16,54-3 49-16,7 3-49 0,-61 0 30 0,0 0-30 15,72 0 31-15,3-9-31 0,-75 9 21 0,0 0-21 16,66 9 22-16,-17 5-22 0,-49-14 1 0,0 0-1 16,32 23 2-16,-26-8-2 0,0 2-699 0</inkml:trace>
  <inkml:trace contextRef="#ctx0" brushRef="#br0" timeOffset="93529.26">27403 3199 875 0,'0'0'0'0,"0"0"0"16,15 0 0-16,-15 0 4 0,0 0-4 0,26-14 4 16,20-1-4-16,-46 15 0 0,0 0 0 0,69-23 0 0,32-6 0 15,-101 29-1-15,0 0 1 0,110-23-1 0,5 18 1 16,-115 5-7-16,0 0 7 0,110-6-7 0,-21 3 7 15,1 3-591-15</inkml:trace>
  <inkml:trace contextRef="#ctx0" brushRef="#br0" timeOffset="94113.3">29031 2318 796 0,'0'0'0'0,"0"0"0"0,-15 15 0 15,15-15 0-15,0 0 0 0,-20 26 0 0,-9 17 0 16,29-43-5-16,0 0 5 0,-46 57-5 0,-15 9 5 15,61-66 20-15,0 0-20 0,-83 70 20 0,-18 19-20 16,101-89 84-16,0 0-84 0,-98 109 85 0,17 9-85 16,81-118 124-16,0 0-124 0,-55 112 125 0,35-17-125 15,20-95 84-15,0 0-84 0,26 75 84 0,43-23-84 16,-69-52 63-16,0 0-63 0,87 38 63 0,25-18-63 16,-112-20 55-16,0 0-55 0,110 8 55 0,-12-5-55 0,-98-3 43 15,0 0-43-15,86-3 44 0,-19-5-44 0,-67 8 38 16,0 0-38-16,49-12 38 0,-23-2-38 0,-26 14 32 15,0 0-32-15,3-26 32 0,-21-17-32 0,18 43 26 0,0 0-26 16,-31-43 26-16,-13 11-26 0,44 32 22 0,0 0-22 16,-52-20 23-16,-11 14-23 0,63 6 18 0,0 0-18 15,-64 6 18-15,4-6-18 0,60 0 7 0,0 0-7 16,-58 5 7-16,32-5-7 0,26 0 3 0,0 0-3 16,-17-5 3-16,2 5-3 0,1-6-1461 0</inkml:trace>
  <inkml:trace contextRef="#ctx0" brushRef="#br0" timeOffset="102584.93">2378 6719 785 0,'0'0'0'0,"0"0"0"0,0 0 0 16,0 0 40-16,0 0-40 0,0 0 40 0,-31-17-40 16,31 17 112-16,0 0-112 0,0 0 113 0,0 0-113 15,0 0 117-15,0 0-117 0,-9 0 118 0,9 0-118 0,0 0 84 16,0 0-84-16,0 32 84 0,9 11-84 0,-9-43 54 15,0 0-54-15,3 46 54 0,2 0-54 0,-5-46 44 16,0 0-44-16,12 49 44 0,-3 12-44 0,-9-61 38 0,0 0-38 16,8 71 38-16,-8-1-38 0,0-70 31 0,0 0-31 15,-8 89 32-15,-7 23-32 0,15-112 28 0,0 0-28 16,-6 115 29-16,12-3-29 0,-6-112 26 0,0 0-26 16,0 95 27-16,6-14-27 0,-6-81 25 0,0 0-25 15,9 69 26-15,5-11-26 0,-14-58 22 0,0 0-22 16,20 46 23-16,6-17-23 0,-26-29 18 0,0 0-18 15,17 28 18-15,7-5-18 0,-24-23 15 0,0 0-15 16,14 15 16-16,0-7-16 0,-14-8 13 0,0 0-13 0,9 6 13 16,5 3-13-16,-14-9 11 0,0 0-11 0,24 20 11 15,-1 12-11-15,-23-32 9 0,0 0-9 0,20 28 9 16,-9-5-9-16,-11-23 7 0,0 0-7 0,6 15 7 16,9-1-7-16,-15-14 7 0,0 0-7 0,17 15 7 15,6-7-7-15,-23-8 6 0,0 0-6 0,46 6 7 16,15-6-7-16,-61 0 7 0,0 0-7 0,78 0 7 0,20-6-7 15,-98 6 7-15,0 0-7 0,101-6 7 0,-3 6-7 16,-98 0 7-16,0 0-7 0,81 0 8 0,-1 0-8 16,-80 0 9-16,0 0-9 0,75 6 9 0,9 0-9 15,-84-6 9-15,0 0-9 0,101 0 9 0,6 9-9 16,-107-9 10-16,0 0-10 0,115 2 11 0,-17-4-11 16,-98 2 8-16,0 0-8 0,87-9 9 0,-4-3-9 15,-83 12 10-15,0 0-10 0,93-11 10 0,19 5-10 16,-112 6 7-16,0 0-7 0,119-8 7 0,-1 16-7 0,-118-8 6 15,0 0-6-15,109 6 7 0,-22 11-7 0,-87-17 5 16,0 0-5-16,89 20 6 0,-14-2-6 0,-75-18 3 16,0 0-3-16,93 20 4 0,28 6-4 0,-121-26 3 15,0 0-3-15,130 26 3 0,-6-12-3 0,-124-14 1 0,0 0-1 16,138 6 2-16,15-6-2 0,-153 0 1 0,0 0-1 16,162 0 1-16,11-3-1 0,-173 3 0 0,0 0 0 15,173-3 1-15,6-3-1 0,-179 6 0 0,0 0 0 16,176-8 0-16,9 8 0 0,-185 0 0 0,0 0 0 15,178 2 0-15,-10 4 0 0,-168-6-2 0,0 0 2 16,176 3-1-16,5-6 1 0,-181 3-3 0,0 0 3 0,185-8-3 16,-12-13 3-16,-173 21-5 0,0 0 5 0,185-17-4 15,8 3 4-15,-193 14-4 0,0 0 4 0,173-20-4 16,-3-3 4-16,-170 23-6 0,0 0 6 0,168-32-6 16,8-3 6-16,-176 35-7 0,0 0 7 0,158-31-6 15,-13 5 6-15,-145 26-8 0,0 0 8 0,144-23-8 16,6 6 8-16,-150 17-9 0,0 0 9 0,153-21-8 15,-15 7 8-15,-138 14-9 0,0 0 9 0,124-14-8 16,-11-1 8-16,-113 15-9 0,0 0 9 0,121-11-8 0,12-1 8 16,-133 12-7-16,0 0 7 0,130-8-7 0,-15 8 7 15,-115 0-10-15,0 0 10 0,101 0-10 0,-11 0 10 16,-90 0-9-16,0 0 9 0,80-6-8 0,7 3 8 16,-87 3-7-16,0 0 7 0,92 0-7 0,9-6 7 15,-101 6-10-15,0 0 10 0,98-6-9 0,0 3 9 16,-98 3-11-16,0 0 11 0,96-11-11 0,-13 8 11 0,-83 3-10 15,0 0 10-15,78-14-9 0,14 5 9 0,-92 9-9 16,0 0 9-16,104-11-9 0,3 8 9 0,-107 3-10 16,0 0 10-16,95-9-10 0,-14 3 10 0,-81 6-12 15,0 0 12-15,63-5-11 0,-16-1 11 0,-47 6-11 0,0 0 11 16,37-9-11-16,-2-2 11 0,-35 11-13 0,0 0 13 16,43-6-12-16,-11 0 12 0,-32 6-13 0,0 0 13 15,29 0-13-15,-9 0 13 0,-20 0-12 0,0 0 12 16,23-3-12-16,12 0 12 0,-35 3-12 0,0 0 12 15,43-3-11-15,12-2 11 0,-55 5-11 0,0 0 11 16,60-6-10-16,-8 0 10 0,-52 6-8 0,0 0 8 16,49-6-8-16,-6 6 8 0,-43 0-7 0,0 0 7 0,38 0-6 15,-12 3 6-15,-26-3-8 0,0 0 8 0,23 3-8 16,6-3 8-16,-29 0-8 0,0 0 8 0,32 0-8 16,-9 0 8-16,-23 0-8 0,0 0 8 0,17 0-8 15,18 0 8-15,-35 0-8 0,0 0 8 0,26 0-8 16,0 0 8-16,-26 0-8 0,0 0 8 0,31 0-8 0,15 0 8 15,-46 0-7-15,0 0 7 0,41 0-6 0,-4-3 6 16,-37 3-6-16,0 0 6 0,29-3-5 0,-6-2 5 16,-23 5-6-16,0 0 6 0,26-3-5 0,-6 3 5 15,-20 0-4-15,0 0 4 0,9-3-4 0,-9 3 4 16,0 0-2-16,0 0 2 0,0 0-2 0,15 0 2 16,-15 0-1-16,0 0 1 0,0 0-1 0,0 0 1 15,0 0-1-15,0 0 1 0,0 0 0 0,0 0 0 16,0 0 0-16,0 0 0 0,0 0 0 0,0 0 0 0,0 0 0 15,0 0 0-15,0 0 0 0,0 0 0 0,0 0 0 16,0 0 0-16,0 0 0 0,0 0 0 0,0 0 0 16,0 0 0-16,8-12 0 0,-8-5 0 0,0 17 0 15,0 0 0-15,-8-40 0 0,-1-35 0 0,9 75 0 0,0 0 0 16,-6-89 0-16,-3-32 0 0,9 121 0 0,0 0 0 16,3-112 1-16,3 11-1 0,-6 101 2 0,0 0-2 15,6-81 2-15,-6 24-2 0,0 57 3 0,0 0-3 16,0-52 4-16,-6 0-4 0,6 52 6 0,0 0-6 15,-9-46 6-15,-5 3-6 0,14 43 8 0,0 0-8 16,-9-35 8-16,4 9-8 0,5 26 8 0,0 0-8 0,-6-20 9 16,6 20-9-16,0 0 5 0,0 0-5 15,0-8 5-15,0 8-5 0,0 0-1339 0</inkml:trace>
  <inkml:trace contextRef="#ctx0" brushRef="#br0" timeOffset="102955.98">12744 6924 651 0,'0'0'0'0,"0"0"0"0,12-12 0 15,-12 12 19-15,0 0-19 0,12-8 20 0,-1-12-20 0,-11 20 33 16,0 0-33-16,26-32 33 0,6-14-33 0,-32 46 47 16,0 0-47-16,37-58 48 0,18-8-48 0,-55 66 36 15,0 0-36-15,69-60 36 0,1 14-36 0,-70 46 25 16,0 0-25-16,75-35 26 0,2 18-26 0,-77 17 21 0,0 0-21 16,64-6 22-16,-12 15-22 0,-52-9 19 0,0 0-19 15,37 31 20-15,-5 35-20 0,-32-66 29 0,0 0-29 16,29 87 30-16,-9 8-30 0,-20-95 44 0,0 0-44 15,26 98 44-15,-17-9-44 0,-9-89 44 0,0 0-44 16,8 80 44-16,-2 10-44 0,-6-90 34 0,0 0-34 16,12 80 34-16,-1-11-34 0,-11-69 27 0,0 0-27 15,6 46 28-15,-3-17-28 0,3-3-1001 0</inkml:trace>
  <inkml:trace contextRef="#ctx0" brushRef="#br0" timeOffset="104872.11">7488 6993 852 0,'0'0'0'16,"0"0"0"-16,14 14 0 0,-14-14-39 0,0 0 39 15,18 15-38-15,10 8 38 0,-28-23-75 0,0 0 75 16,32 28-75-16,9 4 75 0,-41-32 4 0,0 0-4 16,43 43 5-16,3 1-5 0,-46-44 58 0,0 0-58 15,32 37 59-15,-6-14-59 0,-26-23 91 0,0 0-91 16,29 32 92-16,-1 11-92 0,-28-43 84 0,0 0-84 0,29 37 84 16,-20-14-84-16,5 3-767 0</inkml:trace>
  <inkml:trace contextRef="#ctx0" brushRef="#br0" timeOffset="105072.13">7762 7105 942 0,'0'0'0'0,"-12"6"0"16,-14 11 0-16,26-17 3 0,0 0-3 0,-28 29 4 0,-4 14-4 15,32-43 7-15,0 0-7 0,-38 52 7 0,7 6-7 16,31-58 17-16,0 0-17 0,-15 48 18 0,7-22-18 15,8-26 12-15,0 0-12 0,11 9 13 0,15-12-13 16,-26 3 11-16,0 0-11 0,46-17 11 0,15-18-11 16,-9 1-724-16</inkml:trace>
  <inkml:trace contextRef="#ctx0" brushRef="#br0" timeOffset="105605.17">8325 6809 819 0,'0'0'0'16,"0"0"0"-16,11 11 0 0,-11-11 0 0,0 0 0 15,12 6 0-15,-12-6 0 0,0 0-1 0,0 0 1 16,20 9 0-16,-3-1 0 0,-17-8 16 0,0 0-16 16,17 3 16-16,9 3-16 0,-26-6 38 0,0 0-38 0,9 6 38 15,-9-6-38-15,0 0 49 0,0 0-49 0,14 23 49 16,-14 0-49-16,0-23 50 0,0 0-50 0,9 23 50 15,-18 0-50-15,9-23 42 0,0 0-42 0,-5 29 43 16,-18 8-43-16,23-37 34 0,0 0-34 0,-21 34 35 16,10-11-35-16,11-23 27 0,0 0-27 0,-9 6 28 15,3 6-28-15,6-12 23 0,0 0-23 0,0 0 23 16,0 14-23-16,0-14 20 0,0 0-20 0,0 0 20 16,0 0-20-16,0 0 18 0,0 0-18 0,0 0 19 15,15 6-19-15,-15-6 14 0,0 0-14 0,0 0 14 0,11 0-14 16,-11 0 12-16,0 0-12 0,0 0 12 0,15 0-12 15,-15 0 10-15,0 0-10 0,11 0 11 0,7 0-11 16,-18 0 10-16,0 0-10 0,14 0 10 0,-5 0-10 16,-9 0 6-16,0 0-6 0,0 0 7 0,20 23-7 15,-20-23 5-15,0 0-5 0,9 14 5 0,-6-5-5 0,-3-9 4 16,0 0-4-16,5 11 4 0,-5 1-4 0,0-12 2 16,0 0-2-16,6 14 2 0,-3 9-2 0,-3-23 0 15,0 0 0-15,6 18 1 0,2-1-1 0,-8-17 0 0,0 0 0 16,6 14 0-16,3-11 0 0,-9-3 0 15,0 0 0-15,17 3 0 0,15-3 0 0,-32 0-1 0,0 0 1 16,49 0 0-16,6 0 0 0,-55 0-5 0,0 0 5 16,69-3-5-16,-8 3 5 0,-61 0-11 0,0 0 11 15,60 0-11-15,-5 3 11 0,-55-3-12 0,0 0 12 16,46 0-12-16,-20 9 12 0,9-9-1086 0</inkml:trace>
  <inkml:trace contextRef="#ctx0" brushRef="#br0" timeOffset="107089.32">1245 9215 940 0,'0'0'0'0,"0"0"54"0,0 0-54 0,0 0 55 16,0 0-55-16,0 0 47 0,0 0-47 0,60-14 47 16,1 5-47-16,-61 9 33 0,0 0-33 0,78-9 33 15,2 12-33-15,-80-3 25 0,0 0-25 0,64 6 26 16,-12 0-26-16,-52-6 17 0,0 0-17 0,32 8 17 0,-9 7-17 15,-23-15 16-15,0 0-16 0,0 29 16 0,-9 17-16 16,9-46 13-16,0 0-13 0,-20 66 14 0,-12 17-14 16,32-83 12-16,0 0-12 0,-37 92 12 0,-4 1-12 15,41-93 9-15,0 0-9 0,-46 89 10 0,6-11-10 16,40-78 8-16,0 0-8 0,-21 60 9 0,4-23-9 16,17-37 10-16,0 0-10 0,-6 23 10 0,12 6-10 15,-6-29 9-15,0 0-9 0,20 26 10 0,24-6-10 0,-44-20 9 16,0 0-9-16,54 12 10 0,16-6-10 0,-70-6 9 15,0 0-9-15,75-3 9 0,-15-6-9 0,-60 9 7 16,0 0-7-16,61-14 8 0,-6 2-8 0,-55 12 6 16,0 0-6-16,46-3 6 0,-6 18-6 0,-40-15 5 0,0 0-5 15,35 20 5-15,-3 11-5 0,5 1-1085 0</inkml:trace>
  <inkml:trace contextRef="#ctx0" brushRef="#br0" timeOffset="107489.35">2491 9969 1188 0,'0'0'0'0,"0"0"0"16,0 0 0-16,0 0 0 0,0 0 0 0,14 6 0 15,-5-18 0-15,-9 12-2 0,0 0 2 0,9-31-1 0,11-21 1 16,-20 52 13-16,0 0-13 0,23-86 14 0,0-27-14 15,-23 113 32-15,0 0-32 0,23-120 33 0,-6 1-33 16,-17 119 41-16,0 0-41 0,15-103 42 0,-6 11-42 16,-9 92 46-16,0 0-46 0,2-84 46 0,4 7-46 15,-6 77 47-15,0 0-47 0,6-67 47 0,8 10-47 16,-14 57 40-16,0 0-40 0,9-43 41 0,-9 22-41 16,0 21 31-16,0 0-31 0,0 0 31 0,14 6-31 15,-14-6 23-15,0 0-23 0,24 35 23 0,-1 31-23 16,-23-66 24-16,0 0-24 0,23 75 25 0,6 8-25 0,-29-83 26 15,0 0-26-15,26 87 27 0,-3 2-27 0,-23-89 28 16,0 0-28-16,23 83 29 0,0 12-29 0,-23-95 27 16,0 0-27-16,26 81 28 0,-6-29-28 0,-20-52 21 0,0 0-21 15,17 46 22-15,9-15-22 0,-26-31 8 0,0 0-8 16,15 26 9-16,-12-14-9 0,-3-12 1 0,0 0-1 16,0 0 1-16,0 0-1 0,0 0-1449 0</inkml:trace>
  <inkml:trace contextRef="#ctx0" brushRef="#br0" timeOffset="107690.36">2606 9480 931 0,'0'0'0'0,"0"0"0"16,0 0 0-16,0 0 10 0,0 0-10 0,0 0 11 15,-11 9-11-15,11-9 21 0,0 0-21 0,0 0 21 16,20 0-21-16,-20 0 38 0,0 0-38 0,29 0 39 15,11 0-39-15,-40 0 35 0,0 0-35 0,52 0 35 0,9 5-35 16,-61-5 33-16,0 0-33 0,60 9 34 0,1 14-34 16,-6 0-846-16</inkml:trace>
  <inkml:trace contextRef="#ctx0" brushRef="#br0" timeOffset="107956.38">3316 9014 807 0,'0'0'0'16,"0"0"0"-16,0 23 0 0,0-23-2 0,0 0 2 16,9 20-1-16,-6-3 1 0,-3-17-5 0,0 0 5 15,0 29-4-15,-3 26 4 0,3-55 18 0,0 0-18 16,-9 69 18-16,9 14-18 0,0-83 57 0,0 0-57 15,0 92 58-15,-6 26-58 0,6-118 81 0,0 0-81 0,-5 107 81 16,10-21-81-16,-5-86 74 0,0 0-74 0,6 61 75 16,3-30-75-16,-9-31 46 0,0 0-46 0,14 17 46 15,3-5-46-15,4-1-952 0</inkml:trace>
  <inkml:trace contextRef="#ctx0" brushRef="#br0" timeOffset="108741.43">4773 9158 863 0,'0'0'0'15,"0"0"0"-15,12 25 0 0,-12-25 6 0,0 0-6 16,2 38 6-16,7 28-6 0,-9-66 17 0,0 0-17 16,12 89 18-16,5 18-18 0,-17-107 29 0,0 0-29 0,9 109 29 15,-4-14-29-15,-5-95 27 0,0 0-27 0,0 75 27 16,0-29-27-16,0-46 21 0,0 0-21 0,0 40 21 16,9 1-21-16,-3-4-738 0</inkml:trace>
  <inkml:trace contextRef="#ctx0" brushRef="#br0" timeOffset="108924.45">4718 9535 796 0,'0'0'0'0,"0"0"0"0,6 20 0 16,-6-20 3-16,0 0-3 0,3 14 4 0,-3-14-4 16,0 0 5-16,0 0-5 0,0 0 5 0,37 6-5 15,-37-6 21-15,0 0-21 0,38-6 21 0,17 0-21 16,-55 6 30-16,0 0-30 0,75 0 30 0,8 6-30 15,-83-6 38-15,0 0-38 0,84 9 38 0,-15 11-38 0,1 3-684 16</inkml:trace>
  <inkml:trace contextRef="#ctx0" brushRef="#br0" timeOffset="109374.49">5823 9022 908 0,'0'0'0'0,"0"0"0"15,0 0 0-15,0 0 0 0,0 0 0 0,-3 12 0 16,-5-1 0-16,8-11 1 0,0 0-1 0,-15 20 2 15,-22 24-2-15,37-44 16 0,0 0-16 0,-41 54 17 16,-5 10-17-16,46-64 38 0,0 0-38 0,-29 83 38 16,0 26-38-16,29-109 65 0,0 0-65 0,-17 118 65 0,3-11-65 15,14-107 65-15,0 0-65 0,0 95 65 0,14-29-65 16,-14-66 51-16,0 0-51 0,29 52 51 0,11-15-51 16,-40-37 36-16,0 0-36 0,47 15 37 0,25-7-37 15,-72-8 28-15,0 0-28 0,80 0 28 0,-4-8-28 16,-76 8 22-16,0 0-22 0,60-6 23 0,-25-3-23 15,-35 9 18-15,0 0-18 0,11-20 18 0,-17-6-18 16,6 26 15-16,0 0-15 0,-28-37 15 0,-27-6-15 16,55 43 12-16,0 0-12 0,-64-41 13 0,12 18-13 15,52 23 13-15,0 0-13 0,-40-8 13 0,-3 14-13 0,43-6 3 0,0 0-3 16,-35 11 3-16,15 15-3 0,20-26 0 0,0 0 0 16,-17 23 0-16,25 6 0 0,-8-9-1200 0</inkml:trace>
  <inkml:trace contextRef="#ctx0" brushRef="#br0" timeOffset="109708.51">6709 8965 942 0,'0'0'0'0,"-6"14"0"0,6 26 0 16,0-40 3-16,0 0-3 0,-3 55 4 0,-5 17-4 15,8-72 10-15,0 0-10 0,-15 78 10 0,7 22-10 16,8-100 34-16,0 0-34 0,-15 113 35 0,1 19-35 15,14-132 36-15,0 0-36 0,-9 112 37 0,0-28-37 16,9-84 33-16,0 0-33 0,3 57 33 0,12-22-33 16,-15-35 16-16,0 0-16 0,14 17 17 0,9-17-17 0,-8 0-848 15</inkml:trace>
  <inkml:trace contextRef="#ctx0" brushRef="#br0" timeOffset="109925.52">6971 8703 1087 0,'0'0'0'16,"0"0"0"-16,0 14 0 0,0-14 2 0,0 0-2 16,12 29 3-16,2 34-3 0,-14-63 0 0,0 0 0 15,9 87 0-15,6 16 0 0,-15-103 46 0,0 0-46 16,8 98 46-16,-2 0-46 0,-6-98 60 0,0 0-60 0,0 104 61 16,0 11-61-16,0-115 52 0,0 0-52 0,0 109 53 15,0-11-53-15,0-98 44 0,0 0-44 0,3 75 44 16,3-29-44-16,-6-46 19 0,0 0-19 0,0 32 20 15,-9 2-20-15,9-34 2 0,0 0-2 0,-6 20 2 16,6-20-2-16,0 0-1096 0</inkml:trace>
  <inkml:trace contextRef="#ctx0" brushRef="#br0" timeOffset="110059.53">6847 9419 886 0,'0'0'0'0,"0"0"0"0,21-5 0 15,-21 5-6-15,0 0 6 0,17-6-5 0,-3 0 5 16,-14 6-34-16,0 0 34 0,12-8-34 0,14-4 34 15,-26 12-8-15,0 0 8 0,34-17-8 0,16 2 8 16,-50 15-4-16,0 0 4 0,46-8-3 0,6 16 3 16,5 4-528-16</inkml:trace>
  <inkml:trace contextRef="#ctx0" brushRef="#br0" timeOffset="110459.56">7947 9123 751 0,'0'0'0'0,"0"0"0"15,0 0 0-15,0 0-3 0,0 0 3 0,0 0-3 16,0 0 3-16,0 0 2 0,0 0-2 0,0 0 2 15,-21 0-2-15,21 0 11 0,0 0-11 0,-23 11 11 16,-17 15-11-16,40-26 39 0,0 0-39 0,-46 38 40 16,3 5-40-16,43-43 80 0,0 0-80 0,-44 60 81 15,15 15-81-15,29-75 84 0,0 0-84 0,-37 84 84 0,5 14-84 16,32-98 84-16,0 0-84 0,-23 83 85 0,17-20-85 16,6-63 61-16,0 0-61 0,15 49 62 0,22-5-62 15,-37-44 44-15,0 0-44 0,49 31 45 0,12-11-45 16,-61-20 32-16,0 0-32 0,84 12 33 0,14-4-33 15,-98-8 25-15,0 0-25 0,101 6 26 0,-15 0-26 16,-86-6 7-16,0 0-7 0,72 0 7 0,-40 0-7 16,-32 0 0-16,0 0 0 0,14-6 0 0,-5-2 0 0,6-1-1208 15</inkml:trace>
  <inkml:trace contextRef="#ctx0" brushRef="#br0" timeOffset="110761.59">8521 8861 953 0,'0'0'0'0,"0"9"0"15,0 19 0-15,0-28-1 0,0 0 1 0,0 49-1 16,-6 18 1-16,6-67-5 0,0 0 5 0,-3 74-4 16,-3 13 4-16,6-87 19 0,0 0-19 0,-8 103 19 15,-1 27-19-15,9-130 46 0,0 0-46 0,-14 138 46 16,5-23-46-16,9-115 64 0,0 0-64 0,0 101 64 16,3-35-64-16,-3-66 58 0,0 0-58 0,14 46 59 0,1-23-59 15,-15-23 43-15,0 0-43 0,14 20 44 0,3-11-44 16,-2 0-993-16</inkml:trace>
  <inkml:trace contextRef="#ctx0" brushRef="#br0" timeOffset="111626.65">9897 9238 1020 0,'0'0'0'0,"0"0"0"0,0 0 0 16,0 0 3-16,0 0-3 0,0 0 3 0,0 0-3 15,0 0 7-15,0 0-7 0,0 0 8 0,17 35-8 16,-17-35 75-16,0 0-75 0,46 0 76 0,32-9-76 16,-78 9 83-16,0 0-83 0,101-6 83 0,20-11-83 15,-121 17 68-15,0 0-68 0,122-14 68 0,-24-4-68 16,-98 18 37-16,0 0-37 0,75-14 38 0,-32 11-38 0,-43 3 15 16,0 0-15-16,35 0 15 0,-15 0-15 0,9 0-1140 15</inkml:trace>
  <inkml:trace contextRef="#ctx0" brushRef="#br0" timeOffset="111926.67">10549 8815 1267 0,'0'0'0'16,"0"0"0"-16,-17 6 0 0,17-6 10 0,0 0-10 16,0 0 10-16,-12 0-10 0,12 0 22 0,0 0-22 15,12 3 22-15,19 5-22 0,-31-8 59 0,0 0-59 0,47 26 59 16,22 12-59-16,-69-38 56 0,0 0-56 0,92 51 57 15,15 10-57-15,-107-61 49 0,0 0-49 0,107 63 50 16,-24-2-50-16,-83-61 50 0,0 0-50 0,69 60 51 16,-31-5-51-16,-38-55 42 0,0 0-42 0,9 63 43 15,-30 3-43-15,21-66 38 0,0 0-38 0,-46 81 38 16,-17 8-38-16,63-89 32 0,0 0-32 0,-75 81 32 16,-9-12-32-16,84-69 24 0,0 0-24 0,-69 52 24 0,20-21-24 15,49-31 16-15,0 0-16 0,-38 15 17 0,15-15-17 16,23 0 6-16,0 0-6 0,-14-12 6 0,14-8-6 15,0 20 0-15,0 0 0 0,14-23 1 0,4-6-1 16,-4 6-1501-16</inkml:trace>
  <inkml:trace contextRef="#ctx0" brushRef="#br0" timeOffset="113104.81">12202 8919 740 0,'0'0'0'15,"0"0"0"-15,-9 20 0 0,9-20 1 0,0 0-1 16,0 11 1-16,0-11-1 0,0 0 3 0,0 0-3 16,0 0 3-16,0 0-3 0,0 0 40 0,0 0-40 15,23-3 41-15,18 3-41 0,-41 0 59 0,0 0-59 16,60 6 59-16,1 17-59 0,-61-23 70 0,0 0-70 0,69 32 71 15,-8 2-71-15,-61-34 62 0,0 0-62 0,49 38 62 16,-20-1-62-16,-29-37 51 0,0 0-51 0,6 38 52 16,-30 13-52-16,24-51 39 0,0 0-39 0,-43 58 40 15,-17 11-40-15,60-69 33 0,0 0-33 0,-61 81 33 16,3 11-33-16,58-92 31 0,0 0-31 0,-46 92 32 16,17-26-32-16,29-66 28 0,0 0-28 0,-23 52 29 15,15-23-29-15,8-29 32 0,0 0-32 0,8 17 32 16,7-5-32-16,-15-12 29 0,0 0-29 0,37 5 30 0,18-5-30 15,-55 0 33-15,0 0-33 0,69 0 33 0,6 0-33 16,-75 0 33-16,0 0-33 0,84 0 33 0,-6 0-33 16,-78 0 30-16,0 0-30 0,69-5 30 0,-8 2-30 15,-61 3 14-15,0 0-14 0,52-6 15 0,2 3-15 16,-54 3 7-16,0 0-7 0,49-9 7 0,-5-5-7 16,2 0-1394-16</inkml:trace>
  <inkml:trace contextRef="#ctx0" brushRef="#br0" timeOffset="113528.79">13454 9681 1121 0,'0'0'0'16,"0"0"0"-16,17 6 0 0,-17-6 0 0,0 0 0 15,9-6 0-15,0-25 0 0,-9 31-1 0,0 0 1 0,14-52 0 16,4-34 0-16,-18 86 18 0,0 0-18 0,28-98 18 16,-2-3-18-16,-26 101 41 0,0 0-41 0,35-112 41 15,-21-9-41-15,-14 121 54 0,0 0-54 0,23-130 55 16,1 1-55-16,-24 129 50 0,0 0-50 0,14-113 50 16,3 42-50-16,-17 71 42 0,0 0-42 0,6-47 42 15,-3 19-42-15,-3 28 40 0,0 0-40 0,6-15 41 16,-3 1-41-16,-3 14 39 0,0 0-39 0,11 0 40 0,6 14-40 15,-17-14 33-15,0 0-33 0,29 38 34 0,3 37-34 16,-32-75 35-16,0 0-35 0,38 100 36 16,-4 27-36-16,-34-127 37 0,0 0-37 0,35 129 37 0,-3-28-37 15,-32-101 32-15,0 0-32 0,28 89 33 0,-2-22-33 16,-26-67 29-16,0 0-29 0,26 57 30 0,-6-16-30 16,-20-41 24-16,0 0-24 0,18 31 25 0,-1-2-25 15,-17-29 10-15,0 0-10 0,12 20 10 0,-7-5-10 16,-5-15 3-16,0 0-3 0,0 0 4 0,-5 14-4 0,-1 0-1518 15</inkml:trace>
  <inkml:trace contextRef="#ctx0" brushRef="#br0" timeOffset="113712.81">13702 9158 1132 0,'0'0'0'15,"0"0"0"-15,0 20 0 0,0-20 9 0,0 0-9 16,0 14 9-16,0-14-9 0,0 0 18 0,0 0-18 15,20 14 18-15,6-11-18 0,-26-3 25 0,0 0-25 16,38 6 26-16,23 3-26 0,-61-9 25 0,0 0-25 0,60 14 25 16,1 6-25-16,-61-20 10 0,0 0-10 0,60 15 10 15,-22-1-10-15,5 0-921 0</inkml:trace>
  <inkml:trace contextRef="#ctx0" brushRef="#br0" timeOffset="113945.82">14383 8542 1199 0,'0'0'0'0,"0"14"0"0,0 23 0 15,0-37 0-15,0 0 0 0,0 75 1 0,0 49-1 16,0-124 3-16,0 0-3 0,-11 132 4 0,8-2-4 0,3-130 31 15,0 0-31-15,-3 109 31 0,3-14-31 0,0-95 33 16,0 0-33-16,3 81 34 0,5-18-34 0,-8-63 27 16,0 0-27-16,18 64 27 0,16-4-27 0,-5 0-983 15</inkml:trace>
  <inkml:trace contextRef="#ctx0" brushRef="#br0" timeOffset="114412.86">15578 8850 953 0,'0'0'0'0,"0"0"0"0,0-29 0 15,0 29 31-15,0 0-31 0,-9-29 32 0,3 12-32 16,6 17 57-16,0 0-57 0,-17-6 57 0,-15-8-57 16,32 14 55-16,0 0-55 0,-37 0 55 0,-15 8-55 15,52-8 60-15,0 0-60 0,-55 32 60 0,-6 34-60 16,61-66 64-16,0 0-64 0,-57 81 64 0,19 8-64 0,38-89 60 15,0 0-60-15,-35 86 61 0,-2-11-61 0,37-75 51 16,0 0-51-16,-17 72 52 0,8-12-52 0,9-60 37 16,0 0-37-16,9 52 37 0,17 3-37 0,-26-55 26 0,0 0-26 15,40 49 26-15,18-9-26 0,-58-40 19 16,0 0-19-16,75 26 20 0,8-14-20 0,-83-12 15 0,0 0-15 16,93-3 16-16,-15-26-16 0,-78 29 13 0,0 0-13 15,66-32 13-15,-11-8-13 0,-55 40 1 0,0 0-1 16,37-32 1-16,-14 18-1 0,-23 14-1 0,0 0 1 15,18-9-1-15,2 4 1 0,-3 2-1391 0</inkml:trace>
  <inkml:trace contextRef="#ctx0" brushRef="#br0" timeOffset="114646.87">15958 8717 1199 0,'0'0'0'0,"0"0"0"16,0 26 0-16,0-26 6 0,0 0-6 0,0 40 7 0,0 38-7 16,0-78 30-16,0 0-30 0,0 86 30 0,0 9-30 15,0-95 53-15,0 0-53 0,-5 84 54 0,-4-4-54 16,9-80 41-16,0 0-41 0,-9 70 41 0,4-7-41 16,5-63 31-16,0 0-31 0,0 43 32 0,5-3-32 15,-5-40 15-15,0 0-15 0,18 38 16 0,2-1-16 16,3 1-1107-16</inkml:trace>
  <inkml:trace contextRef="#ctx0" brushRef="#br0" timeOffset="115099.9">16267 9287 1099 0,'0'0'0'16,"0"0"0"-16,20 0 0 0,-20 0 4 0,0 0-4 0,12-9 5 16,-12 9-5-16,0 0 6 0,0 0-6 0,20-2 7 15,6-1-7-15,-26 3 25 0,0 0-25 0,26 0 26 16,-9 0-26-16,-17 0 28 0,0 0-28 0,15 0 29 16,-15 0-29-16,0 0 28 0,0 0-28 0,8 14 28 15,-8-5-28-15,0-9 23 0,0 0-23 0,0 14 23 16,0 0-23-16,0-14 16 0,0 0-16 0,-5 15 17 15,2-4-17-15,3-11 10 0,0 0-10 0,0 0 10 16,0 15-10-16,0-15 5 0,0 0-5 0,0 0 5 0,17 0-5 16,-17 0 0-16,0 0 0 0,17 0 1 0,12 0-1 15,-29 0-2-15,0 0 2 0,29 0-2 0,0 14 2 16,-29-14-12-16,0 0 12 0,23 15-12 0,-6-1 12 16,-17-14-24-16,0 0 24 0,15 20-23 0,-4 3 23 15,-11-23-20-15,0 0 20 0,3 38-19 0,-6 13 19 16,3-51-6-16,0 0 6 0,-8 58-5 0,-7-12 5 15,15-46 1-15,0 0-1 0,-20 43 1 0,-3-3-1 16,23-40 26-16,0 0-26 0,-15 29 26 0,4-11-26 0,11-18 58 16,0 0-58-16,0 0 59 0,-17 17-59 0,17-17 60 15,0 0-60-15,-18-12 60 0,-11-14-60 0,29 26 33 16,0 0-33-16,-31-37 33 0,-4 2-33 0,3 4-1161 0</inkml:trace>
  <inkml:trace contextRef="#ctx0" brushRef="#br0" timeOffset="115398.93">17130 8887 1278 0,'0'0'0'0,"0"11"0"16,0 30 0-16,0-41-6 0,0 0 6 0,8 52-6 0,-8 8 6 16,0-60-12-16,0 0 12 0,0 60-11 0,0 1 11 15,0-61 12-15,0 0-12 0,0 63 13 0,0 12-13 16,0-75 40-16,0 0-40 0,0 66 40 0,-5-11-40 16,5-55 57-16,0 0-57 0,-3 58 58 0,6 2-58 15,-3-60 43-15,0 0-43 0,5 49 43 0,-5-35-43 16,0 1-1102-16</inkml:trace>
  <inkml:trace contextRef="#ctx0" brushRef="#br0" timeOffset="115549.49">17000 9206 1166 0,'0'0'0'0,"0"0"0"0,14 0 0 0,-14 0 3 16,0 0-3-16,9 0 3 0,5 0-3 0,-14 0 4 0,0 0-4 16,18-5 4-16,19 2-4 0,-37 3 33 0,0 0-33 15,38-6 34-15,-9 0-34 0,-29 6 32 0,0 0-32 16,31-3 32-16,1 3-32 0,-32 0 33 0,0 0-33 15,17 3 34-15,-5 3-34 0,-1 0-974 0</inkml:trace>
  <inkml:trace contextRef="#ctx0" brushRef="#br0" timeOffset="116465.62">17802 8691 673 0,'0'0'0'0,"0"0"0"0,0 0 0 16,0 0-6-16,0 0 6 0,23-34-5 0,-11 22 5 16,-12 12-29-16,0 0 29 0,20-8-28 0,6-13 28 0,-26 21 0 15,0 0 0-15,34-14 1 0,13 11-1 0,-47 3 13 16,0 0-13-16,46 0 14 0,-6 3-14 0,-40-3 31 16,0 0-31-16,38 14 32 0,-15 7-32 0,-23-21 53 15,0 0-53-15,14 31 53 0,-25 18-53 0,11-49 49 0,0 0-49 16,-12 58 49-16,-14 17-49 0,26-75 42 0,0 0-42 15,-20 80 42-15,5-8-42 0,15-72 38 0,0 0-38 16,-8 52 38-16,-1-26-38 0,9-26 32 0,0 0-32 16,12 23 32-16,16-9-32 0,-28-14 26 0,0 0-26 15,55 17 26-15,35 4-26 0,-90-21 25 0,0 0-25 16,106 28 25-16,4 4-25 0,-110-32 19 0,0 0-19 0,101 43 20 16,-29 3-20-16,-72-46 18 0,0 0-18 0,46 52 18 15,-31 6-18-15,-15-58 13 0,0 0-13 0,-12 54 14 16,-19 15-14-16,31-69 15 0,0 0-15 0,-64 64 15 15,-25-15-15-15,89-49 13 0,0 0-13 0,-101 29 14 16,-6-15-14-16,107-14 22 0,0 0-22 0,-98-12 22 16,29-25-22-16,69 37 26 0,0 0-26 0,-38-52 26 15,29-8-26-15,9 60 15 0,0 0-15 0,9-61 16 16,11 27-16-16,3-1-1074 0</inkml:trace>
  <inkml:trace contextRef="#ctx0" brushRef="#br0" timeOffset="116781.99">19120 8565 1009 0,'0'0'0'16,"0"14"0"-16,0 26 0 0,0-40 19 0,0 0-19 15,0 78 20-15,0 49-20 0,0-127 59 0,0 0-59 16,0 141 60-16,0-12-60 0,0-129 50 0,0 0-50 16,0 115 50-16,-5-11-50 0,5-104 28 0,0 0-28 0,5 89 29 15,10-2-29-15,-15-87 10 0,0 0-10 0,14 66 11 16,4-23-11-16,-18-43 8 0,0 0-8 0,14 26 9 15,-14-26-9-15,0 0-962 0</inkml:trace>
  <inkml:trace contextRef="#ctx0" brushRef="#br0" timeOffset="116999.01">19533 8542 1132 0,'0'0'0'0,"0"0"0"0,-6 25 0 15,6-25 0-15,0 0 0 0,-3 46 0 0,3 21 0 16,0-67-1-16,0 0 1 0,0 95-1 0,3 34 1 16,-3-129 27-16,0 0-27 0,6 127 28 0,-12-18-28 15,6-109 45-15,0 0-45 0,-6 95 46 0,-2-6-46 0,8-89 51 16,0 0-51-16,-9 78 51 0,0 3-51 0,9-81 37 16,0 0-37-16,-5 66 38 0,5-17-38 0,0-3-1030 15</inkml:trace>
  <inkml:trace contextRef="#ctx0" brushRef="#br0" timeOffset="117183.08">19311 9183 1065 0,'0'0'0'16,"0"0"0"-16,0 0 0 0,0 0 11 0,0 0-11 0,0 0 12 16,0 0-12-16,0 0 20 0,0 0-20 15,17 0 21-15,15-11-21 0,-32 11 38 0,0 0-38 0,43-12 39 16,12 1-39-16,-55 11 31 0,0 0-31 0,55-3 31 15,-12 12-31-15,-43-9 28 0,0 0-28 0,46 14 28 16,6 9-28-16,3-6-933 0</inkml:trace>
  <inkml:trace contextRef="#ctx0" brushRef="#br0" timeOffset="117516.1">20047 9287 919 0,'0'0'0'0,"0"0"0"0,0 0 0 16,0 0 0-16,0 0 0 0,0 9 0 0,0-9 0 15,0 0 0-15,0 0 0 0,0 0 0 0,11 8 0 0,-11-8 21 16,0 0-21-16,12 6 21 0,-1-6-21 0,-11 0 42 16,0 0-42-16,12 0 43 0,2 0-43 0,-14 0 55 15,0 0-55-15,12 0 56 0,5 0-56 0,-17 0 49 0,0 0-49 16,17 0 49-16,-8 3-49 0,-9-3 36 15,0 0-36-15,0 0 36 0,0 0-36 0,0 0 25 0,0 0-25 16,14 11 26-16,-14-11-26 0,0 0 21 0,0 0-21 16,0 0 21-16,9 0-21 0,-9 0 14 0,0 0-14 15,0 0 15-15,0 0-15 0,0 0 9 0,0 0-9 16,0 0 10-16,14 0-10 0,-14 0 2 0,0 0-2 16,0 0 3-16,0 0-3 0,0 0-1 0,0 0 1 15,0 0-1-15,0 0 1 0,0 0-1044 0</inkml:trace>
  <inkml:trace contextRef="#ctx0" brushRef="#br0" timeOffset="117866.13">20038 9330 751 0,'0'0'0'0,"0"0"0"16,0 0 0-16,0 0-1 0,0 0 1 0,-12 12-1 0,12-12 1 16,0 0-2-16,0 0 2 0,0 0-2 0,15 0 2 15,-15 0 6-15,0 0-6 0,0 0 6 0,29-18-6 16,-29 18 31-16,0 0-31 0,28-11 32 0,4-1-32 15,-32 12 56-15,0 0-56 0,29-5 57 0,-3 10-57 16,-26-5 63-16,0 0-63 0,23 9 64 0,-3 5-64 16,-20-14 57-16,0 0-57 0,18 15 58 0,-4-1-58 15,-14-14 59-15,0 0-59 0,6 26 60 0,-6 9-60 16,0-35 50-16,0 0-50 0,-12 46 50 0,-14 26-50 0,26-72 60 16,0 0-60-16,-29 75 61 0,-2-1-61 0,31-74 58 15,0 0-58-15,-23 67 58 0,8-18-58 0,15-49 50 16,0 0-50-16,-14 37 50 0,5-14-50 0,9-23 39 15,0 0-39-15,6 14 40 0,5-5-40 0,-11-9 30 0,0 0-30 16,29 3 30-16,23-12-30 0,-52 9 27 0,0 0-27 16,69-8 27-16,15-1-27 0,-84 9 23 0,0 0-23 15,84 0 23-15,2 9-23 0,-86-9 7 0,0 0-7 16,61 14 8-16,-32 3-8 0,-29-17 3 0,0 0-3 16,8 20 4-16,-8-2-4 0,-5 5-1434 0</inkml:trace>
  <inkml:trace contextRef="#ctx0" brushRef="#br0" timeOffset="151650.6">1885 11334 729 0,'0'0'0'0,"0"0"0"0,0 0 0 16,0 0 28-16,0 0-28 0,0 0 28 0,0 0-28 15,0 0 86-15,0 0-86 0,0 0 87 0,0 0-87 16,0 0 93-16,0 0-93 0,0 0 93 0,0 0-93 15,0 0 90-15,0 0-90 0,-37 5 91 0,16 4-91 16,21-9 48-16,0 0-48 0,-31 20 48 0,-15 6-48 16,46-26 41-16,0 0-41 0,-55 43 41 0,-6 15-41 15,61-58 40-15,0 0-40 0,-60 83 40 0,5 24-40 16,55-107 41-16,0 0-41 0,-55 112 42 0,12-14-42 0,43-98 35 16,0 0-35-16,-32 81 35 0,9-15-35 0,23-66 34 0,0 0-34 15,-6 54 34-15,26 4-34 0,-20-58 30 0,0 0-30 16,32 52 30-16,23-6-30 0,-55-46 25 0,0 0-25 15,60 37 25-15,10-14-25 0,-70-23 35 0,0 0-35 16,69 12 35-16,0-9-35 0,-69-3 50 0,0 0-50 16,61 0 51-16,-15-3-51 0,-46 3 50 0,0 0-50 15,43-15 51-15,3-5-51 0,-46 20 44 0,0 0-44 16,49-23 44-16,-5 3-44 0,-44 20 36 0,0 0-36 0,31-11 37 16,-8-1-37-16,-23 12 9 0,0 0-9 0,15-3 10 15,-15 3-10-15,0 0 1 0,0 0-1 0,11 15 2 16,-11-15-2-16,0 0-1717 0</inkml:trace>
  <inkml:trace contextRef="#ctx0" brushRef="#br0" timeOffset="152367.66">2482 11961 807 0,'0'0'0'0,"0"0"0"16,0 0 0-16,0 0 22 0,0 0-22 0,0 0 22 15,-14-11-22-15,14 11 23 0,0 0-23 0,0 0 23 0,0 0-23 16,0 0 56-16,0 0-56 0,0 0 57 0,0 26-57 16,0-26 55-16,0 0-55 0,-9 28 56 0,3 4-56 15,6-32 48-15,0 0-48 0,-14 43 48 0,5 12-48 16,9-55 49-16,0 0-49 0,-8 49 50 0,2-12-50 15,6-37 42-15,0 0-42 0,6 32 42 0,2 2-42 16,-8-34 47-16,0 0-47 0,15 23 47 0,-7-8-47 16,-8-15 41-16,0 0-41 0,21-6 41 0,2-17-41 0,-23 23 34 15,0 0-34-15,31-37 35 0,-2-12-35 0,-29 49 27 16,0 0-27-16,26-41 28 0,-3 7-28 0,-23 34 21 16,0 0-21-16,21-17 21 0,-10 2-21 0,-11 15 16 0,0 0-16 15,15-6 17-15,-15 6-17 0,0 0 12 16,0 0-12-16,8 0 12 0,-8 0-12 0,0 0 12 0,0 0-12 15,15 12 12-15,-10 14-12 0,-5-26 13 0,0 0-13 16,15 34 13-16,-7-5-13 0,-8-29 13 0,0 0-13 16,9 26 14-16,6 0-14 0,-15-26 12 0,0 0-12 15,17 26 13-15,12-3-13 0,-29-23 6 0,0 0-6 16,23 26 6-16,0-6-6 0,-23-20-2 0,0 0 2 16,17 17-1-16,-2-2 1 0,-4-7-1373 0</inkml:trace>
  <inkml:trace contextRef="#ctx0" brushRef="#br0" timeOffset="153101.71">3108 12304 975 0,'0'0'0'0,"0"0"0"0,26-18 0 16,-26 18-5-16,0 0 5 0,15-11-5 0,-7 8 5 15,-8 3-22-15,0 0 22 0,12-9-22 0,5 4 22 16,-17 5 2-16,0 0-2 0,23-15 3 0,-8 7-3 15,-15 8 20-15,0 0-20 0,6 0 21 0,-6 0-21 16,0 0 49-16,0 0-49 0,17 11 49 0,-8 9-49 16,-9-20 58-16,0 0-58 0,8 43 59 0,-8 18-59 15,0-61 54-15,0 0-54 0,-8 72 55 0,-7-9-55 16,15-63 44-16,0 0-44 0,-14 55 45 0,5-18-45 0,9-37 38 16,0 0-38-16,-6 29 39 0,6-12-39 0,0-17 38 15,0 0-38-15,6 12 39 0,3-1-39 0,-9-11 30 16,0 0-30-16,14 9 30 0,3 3-30 0,-17-12 22 0,0 0-22 15,21 2 23-15,10-2-23 0,-31 0 18 0,0 0-18 16,29 0 18-16,-6 0-18 0,-23 0 14 0,0 0-14 16,15 0 15-16,-4 0-15 0,-11 0 9 0,0 0-9 15,15 0 9-15,-4 0-9 0,-11 0 4 0,0 0-4 16,20-2 5-16,1-10-5 0,-1 1-1239 0</inkml:trace>
  <inkml:trace contextRef="#ctx0" brushRef="#br0" timeOffset="153938.76">4084 11449 819 0,'0'0'0'0,"0"0"0"0,-9 23 0 16,9-23 0-16,0 0 0 0,-9 17 0 0,9-17 0 16,0 0-1-16,0 0 1 0,-17 12 0 0,5-1 0 15,12-11 17-15,0 0-17 0,-17 26 17 0,-18 17-17 16,35-43 48-16,0 0-48 0,-31 52 48 0,5 17-48 0,26-69 75 16,0 0-75-16,-15 55 75 0,7-15-75 0,8-40 67 15,0 0-67-15,0 38 68 0,8-1-68 0,-8-37 58 16,0 0-58-16,32 32 59 0,8 2-59 0,-40-34 49 0,0 0-49 15,47 23 49-15,5-3-49 0,-52-20 38 16,0 0-38-16,63 26 38 0,18 9-38 0,-81-35 32 0,0 0-32 16,78 37 33-16,0-14-33 0,-78-23 34 0,0 0-34 15,57 23 34-15,-16 6-34 0,-41-29 30 0,0 0-30 16,20 35 31-16,-9 22-31 0,-11-57 30 0,0 0-30 16,-2 58 31-16,-22 2-31 0,24-60 28 0,0 0-28 15,-37 63 29-15,-9-16-29 0,46-47 24 0,0 0-24 16,-61 43 24-16,-8-15-24 0,69-28 31 0,0 0-31 0,-69 15 32 15,-1-15-32-15,70 0 29 0,0 0-29 0,-54-9 30 16,2-11-30-16,52 20 16 0,0 0-16 0,-52-37 17 16,14-1-17-16,4-2-1470 0</inkml:trace>
  <inkml:trace contextRef="#ctx0" brushRef="#br0" timeOffset="155486.88">6158 11642 1043 0,'0'0'0'16,"0"0"0"-16,0 0 0 0,0 0 46 0,0 0-46 15,14 28 46-15,-8 18-46 0,-6-46 76 0,0 0-76 16,0 58 77-16,9 14-77 0,-9-72 73 0,0 0-73 15,8 78 73-15,-2-3-73 0,-6-75 46 0,0 0-46 16,0 80 47-16,0-2-47 0,0-78 27 0,0 0-27 0,-6 78 27 16,-2-9-27-16,8-69 18 0,0 0-18 0,0 60 18 15,3-11-18-15,-3-49 10 0,0 0-10 0,5 29 11 16,-10-21-11-16,5-8 1 0,0 0-1 0,-3-8 2 16,6-27-2-16,2 4-1171 0</inkml:trace>
  <inkml:trace contextRef="#ctx0" brushRef="#br0" timeOffset="155653.9">6149 12065 975 0,'0'0'0'0,"0"0"0"16,0 0 0-16,0 0 1 0,0 0-1 0,0 14 2 0,0-14-2 16,0 0 8-16,0 0-8 0,0 0 9 0,9 0-9 15,-9 0 29-15,0 0-29 0,14-6 29 0,9-2-29 16,-23 8 33-16,0 0-33 0,29 0 33 0,3-9-33 16,-32 9 34-16,0 0-34 0,40-6 34 0,12-2-34 15,-52 8 34-15,0 0-34 0,55 0 35 0,14 6-35 16,-69-6 31-16,0 0-31 0,58 11 31 0,-26-5-31 0,0 0-929 15</inkml:trace>
  <inkml:trace contextRef="#ctx0" brushRef="#br0" timeOffset="156170.94">7817 11437 841 0,'0'0'0'0,"0"0"0"15,0 0 0-15,0 0 0 0,0 0 0 0,0 0 0 16,11 6 0-16,-11-6-1 0,0 0 1 0,0 0 0 0,0-20 0 16,0 20 10-16,0 0-10 0,0-15 10 0,-11-2-10 15,11 17 35-15,0 0-35 0,-9-8 35 0,-8 8-35 16,17 0 66-16,0 0-66 0,-23 8 66 0,-15 1-66 16,38-9 98-16,0 0-98 0,-34 32 99 0,-18 31-99 15,52-63 88-15,0 0-88 0,-49 80 89 0,-12 27-89 16,61-107 71-16,0 0-71 0,-61 115 72 0,1-14-72 0,60-101 52 15,0 0-52-15,-49 92 53 0,20-17-53 0,29-75 49 16,0 0-49-16,0 69 50 0,23-6-50 0,-23-63 44 16,0 0-44-16,40 55 45 0,18-15-45 0,-58-40 36 15,0 0-36-15,64 32 36 0,-1-9-36 0,-63-23 40 16,0 0-40-16,49 14 40 0,-11-11-40 0,-38-3 37 0,0 0-37 16,40-3 37-16,-2-8-37 0,-38 11 29 0,0 0-29 15,43-12 29-15,0-8-29 0,-43 20 25 0,0 0-25 16,38-20 25-16,-10-3-25 0,-28 23 10 0,0 0-10 15,32-14 10-15,-15 11-10 0,4 3-1610 0</inkml:trace>
  <inkml:trace contextRef="#ctx0" brushRef="#br0" timeOffset="156554.96">8209 12122 1043 0,'0'0'0'0,"0"0"0"0,0 23 0 15,0-23 5-15,0 0-5 0,-3 23 6 0,3-8-6 16,0-15 11-16,0 0-11 0,-6 26 12 0,-2 14-12 16,8-40 46-16,0 0-46 0,-9 40 46 0,3-17-46 15,6-23 46-15,0 0-46 0,6 20 46 0,-6-5-46 16,0-15 45-16,0 0-45 0,9 14 45 0,5-11-45 15,-14-3 41-15,0 0-41 0,18 0 42 0,2-14-42 0,-20 14 34 16,0 0-34-16,23-9 34 0,0-5-34 0,-23 14 27 16,0 0-27-16,23-15 28 0,-6 15-28 0,-17 0 18 15,0 0-18-15,12 0 19 0,5 0-19 0,-17 0 15 0,0 0-15 16,12 12 15-16,-1-6-15 0,-11-6 11 0,0 0-11 16,9 11 11-16,0-2-11 0,-9-9 8 0,0 0-8 15,0 0 8-15,17 20-8 0,-17-20 5 0,0 0-5 16,11 14 5-16,-2 9-5 0,-9-23 3 0,0 0-3 15,14 20 3-15,-5-5-3 0,-9-15 0 0,0 0 0 16,0 0 1-16,23 14-1 0,-5-2-1200 0</inkml:trace>
  <inkml:trace contextRef="#ctx0" brushRef="#br0" timeOffset="156921.99">8668 12223 1166 0,'0'0'0'0,"0"0"0"0,29-3 0 16,-29 3-1-16,0 0 1 0,23-6 0 0,0 4 0 15,-23 2-1-15,0 0 1 0,26-3-1 0,23-6 1 16,-49 9 6-16,0 0-6 0,46-3 7 0,-6 12-7 16,-40-9 28-16,0 0-28 0,29 8 29 0,-17 4-29 15,-12-12 46-15,0 0-46 0,8 14 46 0,-8 12-46 16,0-26 49-16,0 0-49 0,0 38 50 0,-8 14-50 15,8-52 40-15,0 0-40 0,-17 57 40 0,-1-5-40 16,18-52 30-16,0 0-30 0,-23 46 31 0,12-9-31 0,11-37 22 16,0 0-22-16,-3 26 23 0,6-11-23 0,-3-15 19 15,0 0-19-15,0 0 20 0,28 14-20 0,-28-14 18 16,0 0-18-16,24 3 18 0,1-3-18 0,-25 0 17 16,0 0-17-16,35-3 17 0,-9-3-17 0,-26 6 11 15,0 0-11-15,26 0 11 0,-9 0-11 0,-17 0 6 0,0 0-6 16,23-5 6-16,6 2-6 0,-29 3 3 0,0 0-3 15,35-6 3-15,0 0-3 0,-4 0-1260 0</inkml:trace>
  <inkml:trace contextRef="#ctx0" brushRef="#br0" timeOffset="157522.03">9929 11552 1177 0,'0'0'0'0,"0"0"0"0,-9-11 0 0,9 11-2 0,0 0 2 15,0 0-1-15,0 0 1 0,0 0-4 0,0 0 4 16,-14 14-3-16,-10 18 3 0,24-32 20 0,0 0-20 15,-34 49 21-15,-1 31-21 0,35-80 52 0,0 0-52 16,-40 90 53-16,-1 8-53 0,41-98 64 0,0 0-64 16,-37 109 64-16,11-3-64 0,26-106 70 0,0 0-70 15,-9 104 71-15,24 3-71 0,-15-107 55 0,0 0-55 0,37 89 56 16,18-29-56-16,-55-60 44 0,0 0-44 0,55 38 44 16,20-24-44-16,-75-14 35 0,0 0-35 15,92-11 36-15,24-15-36 0,-116 26 30 0,0 0-30 0,115-46 31 16,6-12-31-16,-121 58 27 0,0 0-27 0,101-78 28 15,-37 3-28-15,-64 75 23 0,0 0-23 0,43-80 24 16,-26-6-24-16,-17 86 25 0,0 0-25 0,6-101 26 16,-23-17-26-16,17 118 23 0,0 0-23 0,-29-121 23 15,-14 17-23-15,43 104 23 0,0 0-23 0,-55-80 23 0,-9 28-23 16,64 52 21-16,0 0-21 0,-78-23 21 0,-2 8-21 16,80 15 11-16,0 0-11 0,-84 0 12 0,15 23-12 15,69-23 1-15,0 0-1 0,-64 35 1 0,7 5-1 16,2 3-1609-16</inkml:trace>
  <inkml:trace contextRef="#ctx0" brushRef="#br0" timeOffset="158510.13">11902 11938 863 0,'0'0'0'0,"0"0"0"0,0 32 0 0,0-32 44 0,0 0-44 16,9 23 45-16,-9-23-45 0,0 0 121 0,0 0-121 15,31 14 122-15,13-8-122 0,-44-6 100 0,0 0-100 16,63 0 100-16,9-6-100 0,-72 6 55 0,0 0-55 16,98-8 55-16,24-10-55 0,-122 18 38 0,0 0-38 15,129-20 38-15,-7 0-38 0,-122 20 31 0,0 0-31 16,92-14 31-16,-20-1-31 0,-72 15 25 0,0 0-25 16,49-8 25-16,-17 2-25 0,-32 6 3 0,0 0-3 0,17 0 4 15,3 3-4-15,-2 0-1215 0</inkml:trace>
  <inkml:trace contextRef="#ctx0" brushRef="#br0" timeOffset="158875.15">12851 11541 975 0,'0'0'0'0,"0"0"0"0,12 9 0 16,-12-9 18-16,0 0-18 0,11 5 18 0,-11-5-18 16,0 0 36-16,0 0-36 0,29 20 37 0,20-2-37 15,-49-18 25-15,0 0-25 0,69 20 26 0,30-6-26 0,-99-14 32 16,0 0-32-16,106 12 33 0,4 2-33 0,-110-14 30 16,0 0-30-16,101 26 31 0,-26 17-31 0,-75-43 37 15,0 0-37-15,60 46 38 0,-22-5-38 0,-38-41 33 0,0 0-33 16,14 49 34-16,-14 11-34 0,0-60 33 15,0 0-33-15,-20 72 33 0,-9-9-33 0,29-63 32 0,0 0-32 16,-43 58 33-16,-15-6-33 0,58-52 27 0,0 0-27 16,-63 43 27-16,-12 3-27 0,75-46 25 0,0 0-25 15,-69 37 26-15,11-8-26 0,58-29 24 0,0 0-24 16,-29 20 25-16,6-17-25 0,23-3 12 0,0 0-12 16,0 0 12-16,0 0-12 0,0 0-1224 0</inkml:trace>
  <inkml:trace contextRef="#ctx0" brushRef="#br0" timeOffset="162060.94">15716 11380 572 0,'0'0'0'0,"0"0"0"15,0 0 0-15,0 0-34 0,0 0 34 0,0 0-34 16,0 0 34-16,0 0-318 0</inkml:trace>
  <inkml:trace contextRef="#ctx0" brushRef="#br0" timeOffset="162259.96">15684 11267 527 0,'0'0'0'0,"0"0"0"15,-31 29 0-15,31-29 43 0,0 0-43 0,-47 26 44 0,-10 6-44 16,57-32 94-16,0 0-94 0,-70 37 95 0,-10 6-95 16,80-43 89-16,0 0-89 0,-75 75 90 0,3 29-90 15,72-104 58-15,0 0-58 0,-55 118 59 0,20 0-59 16,35-118 45-16,0 0-45 0,-26 104 46 0,18-30-46 0,8-74 45 15,0 0-45-15,11 67 45 0,29-19-45 16,-40-48 42-16,0 0-42 0,70 35 42 0,36-6-42 0,-106-29 35 16,0 0-35-16,116 14 35 0,-4-8-35 0,-112-6 36 15,0 0-36-15,107 9 37 0,-12-18-37 0,-95 9 26 0,0 0-26 16,84 0 27-16,-15 9-27 0,-69-9 20 0,0 0-20 16,58 8 20-16,-23-2-20 0,-35-6 11 0,0 0-11 15,23 0 11-15,-6-3-11 0,0 0-1157 0</inkml:trace>
  <inkml:trace contextRef="#ctx0" brushRef="#br0" timeOffset="162677.99">16437 11996 639 0,'0'0'0'0,"0"0"0"0,0 0 0 16,0 0 21-16,0 0-21 0,0 11 22 0,0-11-22 16,0 0 34-16,0 0-34 0,0 0 35 0,0 0-35 15,0 0 72-15,0 0-72 0,-3 20 72 0,-11 3-72 16,14-23 77-16,0 0-77 0,-17 32 78 0,2 5-78 15,15-37 58-15,0 0-58 0,-17 41 58 0,5-4-58 16,12-37 55-16,0 0-55 0,-2 38 55 0,10-7-55 16,-8-31 44-16,0 0-44 0,12 26 45 0,8-9-45 0,-20-17 41 15,0 0-41-15,20 9 42 0,12-9-42 0,-32 0 34 0,0 0-34 16,32-9 35-16,5-14-35 0,-37 23 30 0,0 0-30 16,29-20 30-16,-9 12-30 0,-20 8 25 0,0 0-25 15,15-6 25-15,-1 6-25 0,-14 0 19 0,0 0-19 16,14 6 20-16,-11 2-20 0,-3-8 16 0,0 0-16 15,6 12 16-15,-6-12-16 0,0 0 10 0,0 0-10 16,20 20 10-16,3-6-10 0,-2 1-1229 0</inkml:trace>
  <inkml:trace contextRef="#ctx0" brushRef="#br0" timeOffset="163261.03">17987 11509 796 0,'0'0'0'0,"0"9"0"16,0 20 0-16,0-29 19 0,0 0-19 0,0 46 20 16,0 29-20-16,0-75 27 0,0 0-27 0,0 92 28 0,11 6-28 15,-11-98 51-15,0 0-51 0,15 92 51 0,-1-15-51 16,-14-77 39-16,0 0-39 0,14 67 39 0,-8-27-39 16,-6-40 20-16,0 0-20 0,9 29 20 0,-1-6-20 15,-8-23 18-15,0 0-18 0,0 20 19 0,0-3-19 16,0 0-801-16</inkml:trace>
  <inkml:trace contextRef="#ctx0" brushRef="#br0" timeOffset="163428.04">17917 11938 886 0,'0'0'0'0,"0"0"0"0,12 15 0 0,-12-15 0 0,0 0 0 16,0 0 1-16,20 2-1 0,-20-2 0 0,0 0 0 15,17-14 0-15,27-3 0 0,-44 17 4 0,0 0-4 16,63-29 4-16,18 9-4 0,-81 20 2 0,0 0-2 15,86-17 3-15,1 5-3 0,-87 12 1 0,0 0-1 16,69-9 2-16,-11 7-2 0,-6-7-618 0</inkml:trace>
  <inkml:trace contextRef="#ctx0" brushRef="#br0" timeOffset="163929.07">19579 11345 740 0,'0'0'0'0,"0"0"0"0,-23-6 0 16,23 6-1-16,0 0 1 0,-23 0 0 0,9-5 0 16,14 5-18-16,0 0 18 0,-24 5-18 0,-13 13 18 15,37-18 10-15,0 0-10 0,-49 23 10 0,6 11-10 0,43-34 53 16,0 0-53-16,-55 43 53 0,17 1-53 0,38-44 84 16,0 0-84-16,-23 46 84 0,12-18-84 0,11-28 70 0,0 0-70 15,11 38 70-15,35 17-70 0,-46-55 51 0,0 0-51 16,52 63 52-16,9-17-52 0,-61-46 39 0,0 0-39 15,63 49 39-15,10 11-39 0,-73-60 29 0,0 0-29 16,83 55 29-16,15 3-29 0,-98-58 24 0,0 0-24 16,87 46 24-16,-27-12-24 0,-60-34 18 0,0 0-18 15,44 32 19-15,-21-1-19 0,-23-31 15 0,0 0-15 16,-3 35 16-16,-26 14-16 0,29-49 15 0,0 0-15 0,-55 46 15 16,-20-20-15-16,75-26 19 0,0 0-19 0,-92 20 19 15,2-8-19-15,90-12 25 0,0 0-25 0,-75 0 26 16,21-6-26-16,54 6 26 0,0 0-26 0,-38-15 26 15,15-5-26-15,23 20 15 0,0 0-15 0,-3-23 15 16,18-8-15-16,-1 2-1210 0</inkml:trace>
  <inkml:trace contextRef="#ctx0" brushRef="#br0" timeOffset="164312.1">20482 11483 1199 0,'0'0'0'0,"0"0"0"0,-8-23 0 15,8 23-3-15,0 0 3 0,-15-17-2 0,-8 3 2 0,23 14 10 16,0 0-10-16,-23 5 11 0,-26 18-11 0,49-23 34 16,0 0-34-16,-43 55 35 0,-4 40-35 0,47-95 69 15,0 0-69-15,-37 112 70 0,5 15-70 0,32-127 89 0,0 0-89 16,-14 115 90-16,14-26-90 0,0-89 73 0,0 0-73 15,23 72 73-15,29-17-73 0,-52-55 54 0,0 0-54 16,86 32 55-16,44-18-55 0,-130-14 37 0,0 0-37 16,139 3 38-16,-7-15-38 0,-132 12 28 0,0 0-28 15,119-25 29-15,-18-4-29 0,-101 29 21 0,0 0-21 16,75-43 21-16,-15-18-21 0,-60 61 14 0,0 0-14 0,20-80 15 16,-37-38-15-16,17 118 10 0,0 0-10 0,-40-127 11 15,-18 12-11-15,58 115 9 0,0 0-9 0,-63-87 10 16,2 30-10-16,61 57 10 0,0 0-10 0,-64-40 10 15,-19 22-10-15,83 18 11 0,0 0-11 0,-81-6 11 16,9 18-11-16,72-12 12 0,0 0-12 0,-55 12 13 16,26 13-13-16,-2-4-1566 0</inkml:trace>
  <inkml:trace contextRef="#ctx0" brushRef="#br0" timeOffset="164946.16">21342 12157 1043 0,'0'0'0'0,"0"0"0"15,11 14 0-15,-11-14 28 0,0 0-28 0,0 0 28 16,9 12-28-16,-9-12 56 0,0 0-56 0,15-6 57 16,19 3-57-16,-34 3 55 0,0 0-55 0,38-6 55 0,-9 6-55 15,-29 0 38-15,0 0-38 0,23 0 39 0,3 0-39 16,-26 0 31-16,0 0-31 0,23 6 32 0,-6-3-32 15,-17-3 31-15,0 0-31 0,11 6 31 0,-11-6-31 16,0 0 28-16,0 0-28 0,15 26 29 0,-15 0-29 16,0-26 26-16,0 0-26 0,-9 28 27 0,-8 18-27 15,17-46 28-15,0 0-28 0,-23 52 29 0,-9 14-29 16,32-66 24-16,0 0-24 0,-29 47 24 0,15-16-24 0,14-31 21 16,0 0-21-16,-9 26 22 0,12-12-22 0,-3-14 17 15,0 0-17-15,15 15 18 0,-1-6-18 0,-14-9 13 0,0 0-13 16,26 8 13-16,17 1-13 0,-43-9 9 0,0 0-9 15,49 11 10-15,9-5-10 0,-58-6 7 0,0 0-7 16,52 6 7-16,6 0-7 0,-58-6 5 0,0 0-5 16,40 5 6-16,-11-2-6 0,-3 0-1356 0</inkml:trace>
  <inkml:trace contextRef="#ctx0" brushRef="#br0" timeOffset="-199820.33">20690 12531 281 0,'0'0'0'16,"0"0"0"-16,0 0 0 0,0 0 0 0,0 0 0 16,0 0 1-16,0 0-1 0,0 0 1 0,0 0-1 15,0 0 1-15,0 0-1 0,0 0 2 0,0 0-2 0,0 0 2 16,0 0-2-16,0 0 5 0,0 0-5 0,0 0 6 16,0 0-6-16,0 0 5 0,0 0-5 0,0 0 6 15,0 0-6-15,0 0 7 0,0 0-7 0,0 0 8 16,0 0-8-16,0 0 14 0,0 0-14 0,0 0 15 15,3 29-15-15,-3-29 27 0,0 0-27 0,-3 17 28 16,-6 3-28-16,9-20 43 0,0 0-43 0,0 18 44 16,-6 10-44-16,6-28 48 0,0 0-48 0,0 32 48 15,0 5-48-15,0-37 56 0,0 0-56 0,-2 35 57 0,2 2-57 16,0-37 53-16,0 0-53 0,0 44 53 0,-9-4-53 16,9-40 47-16,0 0-47 0,-6 40 48 0,6 0-48 15,0-40 44-15,0 0-44 0,0 44 44 0,0 2-44 16,0-46 38-16,0 0-38 0,0 57 39 0,0 12-39 15,0-69 36-15,0 0-36 0,0 69 36 0,-9-5-36 16,9-64 28-16,0 0-28 0,-5 52 29 0,-1-3-29 16,6-49 24-16,0 0-24 0,-6 37 24 0,6-14-24 0,0-23 21 15,0 0-21-15,0 20 21 0,6 3-21 0,-6-23 19 16,0 0-19-16,6 15 19 0,-1-1-19 0,-5-14 18 16,0 0-18-16,0 17 18 0,3 9-18 0,-3-26 17 0,0 0-17 15,6 23 17-15,-6-3-17 0,0-20 14 0,0 0-14 16,0 18 15-16,0-1-15 0,0-17 13 0,0 0-13 15,0 17 13-15,0 0-13 0,0-17 10 0,0 0-10 16,0 15 10-16,0-1-10 0,0-14 7 0,0 0-7 16,0 12 8-16,0-12-8 0,0 0 7 0,0 0-7 15,0 0 8-15,0 11-8 0,0-11 6 0,0 0-6 0,0 0 6 16,0 0-6-16,0 0 5 0,0 0-5 0,0 0 5 16,0 0-5-16,0 0 5 0,0 0-5 0,0 0 5 15,-9 9-5-15,9-9 4 0,0 0-4 0,0 0 5 16,-17 0-5-16,17 0 3 0,0 0-3 0,-6-6 4 15,-17 0-4-15,23 6 3 0,0 0-3 0,-31-5 3 16,5-1-3-16,26 6 3 0,0 0-3 0,-41-6 4 16,-14 0-4-16,55 6 3 0,0 0-3 0,-49-11 3 15,12 5-3-15,37 6 3 0,0 0-3 0,-38-6 3 0,1 6-3 16,37 0 3-16,0 0-3 0,-43-3 4 0,2-2-4 16,41 5 2-16,0 0-2 0,-37-6 2 0,-1 3-2 15,38 3 1-15,0 0-1 0,-37 0 2 0,-9 0-2 16,46 0 0-16,0 0 0 0,-52-3 1 0,-6-3-1 15,58 6 0-15,0 0 0 0,-58-5 0 0,-2 5 0 16,60 0 0-16,0 0 0 0,-67-6 0 0,4 0 0 16,63 6 0-16,0 0 0 0,-61-3 0 0,15-3 0 0,46 6 0 15,0 0 0-15,-46-2 0 0,-3-7 0 0,49 9 0 16,0 0 0-16,-52-3 0 0,-3 12 0 0,55-9 0 16,0 0 0-16,-61 11 1 0,-8-11-1 0,69 0 0 0,0 0 0 15,-75 0 1-15,-3 0-1 0,78 0 0 0,0 0 0 16,-78 0 1-16,-8-8-1 0,86 8 1 0,0 0-1 15,-75-3 1-15,11 6-1 0,64-3 1 0,0 0-1 16,-57 2 1-16,-4-2-1 0,61 0 1 0,0 0-1 16,-60-2 1-16,-18-7-1 0,78 9 1 0,0 0-1 15,-84-6 1-15,0 6-1 0,84 0 1 0,0 0-1 0,-92 0 1 16,0-3-1-16,92 3 1 0,0 0-1 0,-84-3 1 16,6 3-1-16,78 0 1 0,0 0-1 0,-75-2 1 15,-17-4-1-15,92 6 1 0,0 0-1 0,-98-9 1 16,-23 9-1-16,121 0 0 0,0 0 0 0,-125 3 1 15,16 3-1-15,109-6 0 0,0 0 0 0,-104 6 1 16,0-1-1-16,104-5 0 0,0 0 0 0,-112 3 1 16,-24-3-1-16,136 0 0 0,0 0 0 0,-139-3 1 15,18 6-1-15,121-3 0 0,0 0 0 0,-115 3 1 0,0 0-1 16,115-3 0-16,0 0 0 0,-125 0 1 0,-19 0-1 16,144 0 0-16,0 0 0 0,-138 3 0 0,11 5 0 15,127-8 0-15,0 0 0 0,-119 6 0 0,-7-12 0 16,126 6 0-16,0 0 0 0,-139-2 0 0,-8 10 0 15,147-8 0-15,0 0 0 0,-144 3 0 0,14 3 0 16,130-6 0-16,0 0 0 0,-133 6 0 0,-31-1 0 16,164-5 0-16,0 0 0 0,-156 6 0 0,3 3 0 0,153-9 0 15,0 0 0-15,-141 8 0 0,17-5 0 0,124-3 0 16,0 0 0-16,-133 6 0 0,-14-6 0 0,147 0 0 16,0 0 0-16,-136 0 0 0,15 0 0 0,121 0 0 0,0 0 0 15,-115 0 0-15,-1 3 0 0,116-3 0 0,0 0 0 16,-124 3 0-16,-3 5 0 0,127-8 0 0,0 0 0 15,-124 0 0-15,20 0 0 0,104 0 0 0,0 0 0 16,-98-8 0-16,9 8 0 0,89 0 0 0,0 0 0 16,-98-3 0-16,-3 0 0 0,101 3 0 0,0 0 0 15,-107 0 0-15,-11-6 0 0,118 6 0 0,0 0 0 16,-101 0 0-16,14 6 0 0,87-6 0 0,0 0 0 16,-92 6 0-16,2 5 0 0,90-11 0 0,0 0 0 0,-101 3 0 15,-14-6 0-15,115 3 0 0,0 0 0 0,-115 0 0 16,8 6 0-16,107-6 0 0,0 0 0 0,-98 9 0 15,11-1 0-15,87-8 0 0,0 0 0 0,-84 3 0 16,1-6 0-16,83 3 0 0,0 0 0 0,-90-3 0 16,-5 1 0-16,95 2 0 0,0 0 0 0,-86-3 0 15,13-6 0-15,73 9 0 0,0 0 0 0,-69-6 0 0,23 6 0 16,46 0 0-16,0 0 0 0,-43-3 0 0,5-5 0 16,38 8-1-16,0 0 1 0,-37-12 0 0,8 1 0 15,29 11-1-15,0 0 1 0,-35-9-1 0,12 3 1 16,23 6-2-16,0 0 2 0,-26 0-1 0,-3 0 1 15,29 0-2-15,0 0 2 0,-31 0-2 0,10 0 2 16,21 0-3-16,0 0 3 0,-25 6-3 0,-4 0 3 16,29-6-3-16,0 0 3 0,-32 6-3 0,12-1 3 15,20-5-3-15,0 0 3 0,-12 9-2 0,-2-6 2 0,14-3-3 16,0 0 3-16,-9 3-3 0,-11 8 3 0,20-11-2 16,0 0 2-16,-17 12-2 0,8-4 2 0,9-8-2 15,0 0 2-15,0 0-2 0,-23 18 2 0,23-18-2 16,0 0 2-16,-6 11-1 0,-11 1 1 0,17-12-2 0,0 0 2 15,-6 8-1-15,6-8 1 0,0 0-1 0,0 0 1 16,-14 18-1-16,14-18 1 0,0 0-1 0,0 0 1 16,-9 17-1-16,9-17 1 0,0 0-1 0,0 0 1 15,-23 14 0-15,14-8 0 0,9-6-1 0,0 0 1 16,-11 6 0-16,11-6 0 0,0 0 0 0,0 0 0 16,-15 8 0-16,15-8 0 0,0 0 0 0,0 0 0 0,0 0 0 15,-11 9 0-15,11-9 0 0,0 0 0 0,0 0 0 16,0 0 0-16,0 0 0 0,0 0 0 0,-9-3 0 15,9 3 0-15,0 0 0 0,0 0 0 0,-23-14 0 16,17-3 0-16,6 17 0 0,0 0 0 0,-11-18 0 16,11-5 0-16,0 23 0 0,0 0 0 0,-3-23 0 15,0-6 0-15,3 29 1 0,0 0-1 0,-6-31 1 16,-3 5-1-16,9 26 3 0,0 0-3 0,-5-32 3 0,-10-17-3 16,15 49 4-16,0 0-4 0,-8-40 5 0,8 3-5 15,0 37 8-15,0 0-8 0,-6-41 8 0,3-11-8 16,3 52 13-16,0 0-13 0,-6-54 14 0,3 8-14 15,3 46 17-15,0 0-17 0,0-41 18 0,0-8-18 16,0 49 20-16,0 0-20 0,0-43 21 0,0 20-21 16,0 23 19-16,0 0-19 0,0-11 20 0,0 11-20 15,0 0 16-15,0 0-16 0,3-12 17 0,-3 12-17 0,0 0 14 16,0 0-14-16,0 0 15 0,0 0-15 0,0 0 14 16,0 0-14-16,0-14 14 0,0 14-14 0,0 0 14 15,0 0-14-15,0 0 15 0,0-9-15 0,0 9 14 16,0 0-14-16,0 0 15 0,0 0-15 0,0 0 11 0,0 0-11 15,0 0 12-15,0 0-12 0,0 0 4 0,0 0-4 16,0 0 4-16,15-11-4 0,-7 2-1378 0</inkml:trace>
  <inkml:trace contextRef="#ctx0" brushRef="#br0" timeOffset="-199486.31">10105 12908 606 0,'0'0'0'0,"0"0"0"0,-15 9 0 16,15-9 5-16,0 0-5 0,0 0 5 0,-14 3-5 15,14-3 13-15,0 0-13 0,-9 11 13 0,-17 9-13 16,26-20 14-16,0 0-14 0,-29 38 15 0,-14 11-15 15,43-49 38-15,0 0-38 0,-49 69 38 0,0 29-38 16,49-98 78-16,0 0-78 0,-49 92 78 0,-3-15-78 16,52-77 73-16,0 0-73 0,-40 61 74 0,11-27-74 15,29-34 59-15,0 0-59 0,-18 21 60 0,4-10-60 0,14-11 35 16,0 0-35-16,0 0 35 0,14-29-35 0,-14 29 17 16,0 0-17-16,23-34 18 0,24-12-18 0,-47 46 4 15,0 0-4-15,46-52 5 0,3 3-5 0,3 3-903 16</inkml:trace>
  <inkml:trace contextRef="#ctx0" brushRef="#br0" timeOffset="-199252.29">9952 12954 819 0,'0'0'0'0,"0"0"0"15,14 0 0-15,-14 0-4 0,0 0 4 0,0 0-4 16,15 0 4-16,-15 0-2 0,0 0 2 0,0 0-2 15,26 12 2-15,-26-12 24 0,0 0-24 0,23 17 24 16,14 6-24-16,-37-23 78 0,0 0-78 0,46 35 78 16,0 5-78-16,-46-40 91 0,0 0-91 0,38 43 91 15,-9 0-91-15,-29-43 73 0,0 0-73 0,32 46 74 16,-9-11-74-16,-23-35 49 0,0 0-49 0,31 17 50 16,16-17-50-16,-1 0-1020 0</inkml:trace>
  <inkml:trace contextRef="#ctx0" brushRef="#br0" timeOffset="-198184.22">13881 12805 819 0,'0'0'0'0,"0"0"0"16,0 0 0-16,0 0 41 0,0 0-41 0,0 0 42 0,0 0-42 15,0 0 91-15,0 0-91 0,0 0 92 0,0 0-92 16,0 0 90-16,0 0-90 0,0 0 91 0,49-29-91 16,-49 29 70-16,0 0-70 0,49-18 71 0,-3 13-71 15,-46 5 41-15,0 0-41 0,41 0 41 0,8 3-41 16,-49-3 33-16,0 0-33 0,46 2 34 0,-20 7-34 16,-26-9 32-16,0 0-32 0,20 9 32 0,-5 8-32 0,-15-17 28 15,0 0-28-15,-9 35 29 0,-11 16-29 0,20-51 24 16,0 0-24-16,-41 67 24 0,-16 7-24 0,57-74 21 15,0 0-21-15,-67 81 22 0,1 17-22 0,66-98 19 0,0 0-19 16,-61 92 20-16,24-23-20 0,37-69 16 16,0 0-16-16,-17 46 16 0,11-17-16 0,6-29 19 0,0 0-19 15,17 6 20-15,26 2-20 0,-43-8 23 0,0 0-23 16,52 3 24-16,3 0-24 0,-55-3 24 0,0 0-24 16,52 0 24-16,3 0-24 0,-55 0 30 0,0 0-30 15,46 0 30-15,-14 0-30 0,-32 0 50 0,0 0-50 16,29-3 50-16,-3 0-50 0,-26 3 50 0,0 0-50 0,23-5 51 15,5-1-51-15,-28 6 40 0,0 0-40 0,35-15 41 16,3-8-41-16,-38 23 21 0,0 0-21 0,40-23 22 16,6 6-22-16,-5-6-1709 0</inkml:trace>
  <inkml:trace contextRef="#ctx0" brushRef="#br0" timeOffset="-197967.19">14597 13262 1345 0,'0'0'0'0,"0"0"0"0,8 18 0 16,-8-18 5-16,0 0-5 0,9 11 5 0,11 9-5 16,-20-20 16-16,0 0-16 0,32 26 16 0,14 6-16 15,-46-32 14-15,0 0-14 0,46 29 14 0,-17-6-14 16,-29-23 14-16,0 0-14 0,32 20 15 0,-6 3-15 16,-26-23 15-16,0 0-15 0,29 14 16 0,-12-2-16 15,-17-12 14-15,0 0-14 0,17 11 15 0,1-11-15 16,-18 0 10-16,0 0-10 0,11 6 10 0,4-6-10 0,-1 0-1083 15</inkml:trace>
  <inkml:trace contextRef="#ctx0" brushRef="#br0" timeOffset="-197817.18">14856 13340 1076 0,'0'0'0'16,"-20"14"0"-16,-29 24 0 0,49-38 0 0,0 0 0 15,-66 43 1-15,-15 0-1 0,81-43 7 0,0 0-7 16,-75 38 8-16,23-15-8 0,52-23 8 0,0 0-8 0,-38 14 9 15,21-8-9-15,17-6 8 0,0 0-8 0,12-20 8 16,45-32-8-16,-5-6-784 0</inkml:trace>
  <inkml:trace contextRef="#ctx0" brushRef="#br0" timeOffset="-189993.75">1983 14368 852 0,'0'0'0'0,"0"0"0"0,0 0 0 0,0 0 15 0,0 0-15 16,0 0 16-16,0 0-16 0,0 0 71 0,0 0-71 15,0 0 71-15,0 0-71 0,0 0 83 0,0 0-83 16,0 0 83-16,-3-29-83 0,3 29 72 0,0 0-72 15,-8-6 72-15,-24 9-72 0,32-3 42 0,0 0-42 16,-38 11 43-16,-8 18-43 0,46-29 38 0,0 0-38 0,-60 52 38 16,-12 29-38-16,72-81 31 0,0 0-31 0,-90 95 32 15,-2 23-32-15,92-118 23 0,0 0-23 0,-93 112 23 16,16-17-23-16,77-95 30 0,0 0-30 0,-61 89 30 16,32 0-30-16,29-89 36 0,0 0-36 0,-9 84 37 15,21-9-37-15,-12-75 27 0,0 0-27 0,38 60 28 16,22-8-28-16,-60-52 31 0,0 0-31 0,75 37 32 15,15-11-32-15,-90-26 31 0,0 0-31 0,77 6 32 16,-7-12-32-16,-70 6 47 0,0 0-47 0,60-11 48 0,-11-4-48 16,-49 15 52-16,0 0-52 0,44-26 52 0,2-8-52 15,-46 34 41-15,0 0-41 0,37-32 41 0,-11 12-41 16,-26 20 32-16,0 0-32 0,26-17 32 0,23-9-32 16,-49 26 9-16,0 0-9 0,44-14 10 0,-10 8-10 15,4 0-1653-15</inkml:trace>
  <inkml:trace contextRef="#ctx0" brushRef="#br0" timeOffset="-189476.72">2367 15107 931 0,'0'0'0'0,"0"0"0"15,-12 0 0-15,12 0 0 0,0 0 0 0,0 0 1 16,0 0-1-16,0 0 1 0,0 0-1 0,-8 23 1 0,-1-5-1 16,9-18 25-16,0 0-25 0,-9 34 25 0,-5 6-25 15,14-40 40-15,0 0-40 0,-6 49 41 0,12 3-41 16,-6-52 51-16,0 0-51 0,0 43 51 0,6-20-51 16,-6-23 46-16,0 0-46 0,3 12 47 0,11-6-47 15,-14-6 34-15,0 0-34 0,23-12 35 0,6-14-35 16,-29 26 30-16,0 0-30 0,32-31 30 0,-15 8-30 15,-17 23 22-15,0 0-22 0,14-18 22 0,1 13-22 16,-15 5 15-16,0 0-15 0,9-6 16 0,5-6-16 0,-14 12 13 16,0 0-13-16,0 0 13 0,14 0-13 0,-14 0 9 15,0 0-9-15,9 15 10 0,5 8-10 0,-14-23 8 16,0 0-8-16,15 34 9 0,-4 4-9 0,-11-38 7 0,0 0-7 16,12 31 7-16,-3-11-7 0,-9-20 5 0,0 0-5 15,0 12 6-15,8 0-6 0,-8-12 3 0,0 0-3 16,12 8 4-16,8-2-4 0,0 0-1109 0</inkml:trace>
  <inkml:trace contextRef="#ctx0" brushRef="#br0" timeOffset="-189125.69">2849 15107 1099 0,'0'0'0'0,"0"0"0"15,11 0 0-15,-11 0-2 0,0 0 2 0,15 0-2 16,5 0 2-16,-20 0 8 0,0 0-8 0,17-3 8 0,-5 1-8 16,-12 2 24-16,0 0-24 0,20-6 24 0,-3 0-24 15,-17 6 27-15,0 0-27 0,18 0 28 0,-10 12-28 16,-8-12 31-16,0 0-31 0,3 28 32 0,-12 16-32 16,9-44 32-16,0 0-32 0,-14 60 33 0,-3 3-33 15,17-63 29-15,0 0-29 0,-26 67 30 0,14-19-30 16,12-48 27-16,0 0-27 0,-11 41 28 0,11-12-28 15,0-29 21-15,0 0-21 0,11 20 22 0,-5-9-22 16,-6-11 19-16,0 0-19 0,23 6 19 0,9-3-19 0,-32-3 16 16,0 0-16-16,37 3 16 0,-5 2-16 0,-32-5 11 15,0 0-11-15,17 0 12 0,4 0-12 0,-21 0 6 16,0 0-6-16,17-5 6 0,12-1-6 0,-29 6 2 16,0 0-2-16,37-12 2 0,9-8-2 0,-5 0-1146 0</inkml:trace>
  <inkml:trace contextRef="#ctx0" brushRef="#br0" timeOffset="-188358.65">3983 14301 841 0,'0'0'0'0,"0"0"0"16,-9 29 0-16,9-29 14 0,0 0-14 0,-6 23 15 15,6-23-15-15,0 0 32 0,0 0-32 0,-9 15 32 16,9-15-32-16,0 0 33 0,0 0-33 0,-23 20 33 15,-5 11-33-15,28-31 21 0,0 0-21 0,-32 38 21 16,3-7-21-16,29-31 18 0,0 0-18 0,-17 38 18 16,8 14-18-16,9-52 15 0,0 0-15 0,0 49 15 15,9-18-15-15,-9-31 11 0,0 0-11 0,26 29 11 0,23 8-11 16,-49-37 11-16,0 0-11 0,49 35 12 0,-15-3-12 16,-34-32 11-16,0 0-11 0,41 31 11 0,-4 4-11 15,-37-35 10-15,0 0-10 0,46 32 10 0,-14-4-10 16,-32-28 8-16,0 0-8 0,29 29 8 0,-6 0-8 15,-23-29 12-15,0 0-12 0,26 34 13 0,-6-2-13 16,-20-32 24-16,0 0-24 0,9 38 25 0,-15 16-25 16,6-54 31-16,0 0-31 0,-14 58 32 0,-12-1-32 15,26-57 36-15,0 0-36 0,-38 49 37 0,-2 9-37 0,40-58 42 16,0 0-42-16,-52 43 42 0,-3-20-42 0,55-23 20 16,0 0-20-16,-58 6 20 0,12-26-20 0,46 20 10 15,0 0-10-15,-37-29 11 0,11-9-11 0,3 1-1115 0</inkml:trace>
  <inkml:trace contextRef="#ctx0" brushRef="#br0" timeOffset="-187957.62">5255 14699 987 0,'0'0'0'0,"6"20"0"0,5 26 0 0,-11-46 18 16,0 0-18-16,12 57 19 0,-12-8-19 0,0-49 37 15,0 0-37-15,-6 46 37 0,0 3-37 0,6-49 25 0,0 0-25 16,0 41 26-16,0-18-26 0,0-23 9 0,0 0-9 15,6 20 9-15,0-3-9 0,2 0-816 0</inkml:trace>
  <inkml:trace contextRef="#ctx0" brushRef="#br0" timeOffset="-187806.61">5200 14871 1043 0,'0'0'0'0,"0"0"0"15,12 0 0-15,-12 0 9 0,0 0-9 0,11-5 10 16,4 2-10-16,-15 3 17 0,0 0-17 0,23-12 17 15,26-5-17-15,-49 17 35 0,0 0-35 0,49-26 35 16,6 6-35-16,-55 20 29 0,0 0-29 0,49-15 29 16,17 1-29-16,3 0-858 0</inkml:trace>
  <inkml:trace contextRef="#ctx0" brushRef="#br0" timeOffset="-187140.56">6239 14405 707 0,'0'0'0'0,"0"0"0"15,-6 9 0-15,6-9 38 0,0 0-38 0,0 0 38 16,-6 11-38-16,6-11 62 0,0 0-62 0,0 0 63 16,0 0-63-16,0 0 49 0,0 0-49 0,6-14 49 0,8 2-49 15,-14 12 35-15,0 0-35 0,26-11 36 0,9 2-36 16,-35 9 24-16,0 0-24 0,35 0 24 0,-1 6-24 15,-34-6 22-15,0 0-22 0,20 14 23 0,6 12-23 16,-26-26 25-16,0 0-25 0,9 46 25 0,-15 23-25 16,6-69 24-16,0 0-24 0,-17 87 25 0,-6 2-25 15,23-89 22-15,0 0-22 0,-29 89 23 0,3-5-23 0,26-84 22 16,0 0-22-16,-32 74 23 0,12-19-23 16,20-55 25-16,0 0-25 0,-14 40 26 0,14-14-26 0,0-26 36 15,0 0-36-15,5 18 36 0,18-7-36 0,-23-11 38 16,0 0-38-16,38 0 39 0,17-6-39 0,-55 6 34 15,0 0-34-15,69-5 34 0,0-4-34 0,-69 9 33 0,0 0-33 16,61-9 34-16,-21 4-34 0,-40 5 27 0,0 0-27 16,35 0 27-16,-3 2-27 0,-32-2 23 0,0 0-23 15,23 9 23-15,8 5-23 0,-31-14 9 0,0 0-9 16,29 9 10-16,9-9-10 0,-1 0-1300 0</inkml:trace>
  <inkml:trace contextRef="#ctx0" brushRef="#br0" timeOffset="-186623.52">7603 14310 908 0,'0'0'0'0,"0"0"0"0,0 0 0 0,0 0 0 0,0 0 0 16,0 0 0-16,-5 9 0 0,5-9-2 0,0 0 2 16,0 0-1-16,-15 0 1 0,15 0 17 0,0 0-17 15,-20 11 17-15,-20 12-17 0,40-23 39 0,0 0-39 16,-44 29 40-16,-11 11-40 0,55-40 53 0,0 0-53 16,-52 64 54-16,-5 36-54 0,57-100 53 0,0 0-53 15,-55 113 53-15,6-7-53 0,49-106 54 0,0 0-54 0,-38 98 54 16,15-17-54-16,23-81 40 0,0 0-40 0,6 63 41 15,34-17-41-15,-40-46 34 0,0 0-34 16,58 29 34-16,29-15-34 0,-87-14 35 0,0 0-35 0,83 12 36 16,4-12-36-16,-87 0 31 0,0 0-31 0,61-3 31 15,-15 0-31-15,-46 3 14 0,0 0-14 0,31 0 15 16,-2 0-15-16,-29 0 6 0,0 0-6 0,26-6 6 16,9 6-6-16,-35 0 1 0,0 0-1 0,29-6 2 15,-6 1-2-15,-3-1-1189 0</inkml:trace>
  <inkml:trace contextRef="#ctx0" brushRef="#br0" timeOffset="-186223.43">7938 14984 875 0,'0'0'0'0,"0"0"0"0,-6 14 0 0,6-14 4 0,0 0-4 16,-8 14 4-16,2 27-4 0,6-41 14 0,0 0-14 16,-3 37 14-16,3-11-14 0,0-26 36 0,0 0-36 15,9 20 37-15,5 9-37 0,-14-29 41 0,0 0-41 0,23 20 41 16,3-11-41-16,-26-9 39 0,0 0-39 0,43-12 39 15,6-14-39-15,-49 26 40 0,0 0-40 0,52-26 41 16,-6 9-41-16,-46 17 37 0,0 0-37 0,38-6 37 16,-24 6-37-16,-14 0 32 0,0 0-32 0,15 6 32 15,2 11-32-15,-17-17 29 0,0 0-29 0,9 18 29 16,-3 5-29-16,-6-23 22 0,0 0-22 0,2 23 22 16,1-6-22-16,-3-17 15 0,0 0-15 0,9 14 16 15,0-2-16-15,-9-12 9 0,0 0-9 0,0 0 10 0,23 17-10 16,3 0-1077-16</inkml:trace>
  <inkml:trace contextRef="#ctx0" brushRef="#br0" timeOffset="-183270.22">8550 15441 863 0,'0'0'0'0,"0"0"0"0,0 0 0 15,0 0-32-15,0 0 32 0,20-20-32 0,-6-3 32 16,-14 23-23-16,0 0 23 0,23-29-23 0,12 0 23 15,-35 29 8-15,0 0-8 0,40-25 8 0,6 4-8 16,-46 21 47-16,0 0-47 0,38-8 47 0,-9-1-47 16,-29 9 89-16,0 0-89 0,17 0 89 0,-17 0-89 0,0 0 84 15,0 0-84-15,9 20 84 0,-18 29-84 0,9-49 65 16,0 0-65-16,-23 61 65 0,-9 2-65 0,32-63 45 0,0 0-45 16,-37 60 46-16,-1-8-46 0,38-52 42 0,0 0-42 15,-37 46 42-15,14-14-42 0,23-32 34 0,0 0-34 16,-12 20 34-16,6-5-34 0,6-15 27 0,0 0-27 15,0 0 28-15,18 11-28 0,-18-11 20 0,0 0-20 16,20 6 21-16,26-12-21 0,-46 6 13 0,0 0-13 16,55-3 13-16,14-8-13 0,-69 11 6 0,0 0-6 15,55-12 7-15,-12 6-7 0,-43 6 1 0,0 0-1 16,26-5 2-16,-11 2-2 0,5-3-1230 0</inkml:trace>
  <inkml:trace contextRef="#ctx0" brushRef="#br0" timeOffset="-182820.18">9507 14618 886 0,'0'0'0'0,"0"0"0"0,-23 32 0 16,23-32 11-16,0 0-11 0,-23 37 11 0,-14 9-11 0,37-46 22 15,0 0-22-15,-38 61 23 0,7 16-23 0,31-77 21 16,0 0-21-16,-24 75 22 0,1 0-22 0,23-75 45 16,0 0-45-16,-14 78 46 0,5-3-46 0,9-75 50 0,0 0-50 15,12 72 50-15,22-9-50 0,-34-63 44 0,0 0-44 16,61 40 45-16,31-28-45 0,-92-12 40 0,0 0-40 15,101-12 41-15,-3-14-41 0,-98 26 31 0,0 0-31 16,78-37 31-16,-8-15-31 0,-70 52 52 0,0 0-52 16,51-52 53-16,-4 3-53 0,-47 49 70 0,0 0-70 15,31-49 70-15,-22-8-70 0,-9 57 68 0,0 0-68 16,-3-72 68-16,-20-12-68 0,23 84 60 0,0 0-60 0,-37-89 60 16,-1 0-60-16,38 89 58 0,0 0-58 0,-46-75 58 15,-9 32-58-15,55 43 49 0,0 0-49 0,-58-23 49 16,-2 14-49-16,60 9 35 0,0 0-35 0,-49 3 36 15,14 6-36-15,35-9 9 0,0 0-9 0,-11 11 10 16,2 1-10-16,-3-1-1608 0</inkml:trace>
  <inkml:trace contextRef="#ctx0" brushRef="#br0" timeOffset="-182185.13">11406 14984 1110 0,'0'0'0'0,"0"0"0"0,0 0 0 0,0 0-4 15,0 0 4-15,0 0-4 0,0 0 4 0,0 0-2 16,0 0 2-16,55 20-2 0,-6-29 2 0,-49 9 28 16,0 0-28-16,75-6 28 0,14 6-28 0,-89 0 66 0,0 0-66 15,92 0 67-15,-8-8-67 0,-84 8 76 0,0 0-76 16,69-6 77-16,-17 12-77 0,-52-6 48 0,0 0-48 15,35 8 49-15,-1-5-49 0,-34-3 19 0,0 0-19 16,24 0 20-16,-10-3-20 0,-2 3-1122 0</inkml:trace>
  <inkml:trace contextRef="#ctx0" brushRef="#br0" timeOffset="-181869.11">12003 14857 942 0,'0'0'0'0,"0"0"0"16,0 0 0-16,0 0-8 0,0 0 8 0,0 14-8 15,0-14 8-15,0 0-33 0,0 0 33 0,14 0-32 16,24-8 32-16,-38 8 6 0,0 0-6 0,55-12 7 16,14 6-7-16,-69 6 48 0,0 0-48 0,84-5 48 15,22 5-48-15,-106 0 84 0,0 0-84 0,107 0 84 16,-6 0-84-16,-101 0 88 0,0 0-88 0,75 5 89 0,-20 13-89 16,-55-18 66-16,0 0-66 0,37 26 67 0,-5 2-67 15,-32-28 53-15,0 0-53 0,17 26 53 0,-5-6-53 16,-12-20 50-16,0 0-50 0,-6 26 50 0,-8 12-50 15,14-38 41-15,0 0-41 0,-29 34 42 0,-20-2-42 16,49-32 37-16,0 0-37 0,-55 29 38 0,-20 2-38 16,75-31 38-16,0 0-38 0,-84 35 38 0,9 5-38 15,75-40 29-15,0 0-29 0,-60 32 30 0,25-6-30 16,35-26 9-16,0 0-9 0,-14 29 9 0,8 22-9 0,6-51 3 16,0 0-3-16,6 46 3 0,8-25-3 0,-8-1-1419 15</inkml:trace>
  <inkml:trace contextRef="#ctx0" brushRef="#br0" timeOffset="-180166.99">14957 14678 460 0,'0'0'0'0,"0"0"0"0,0 0 0 15,0 0 14-15,0 0-14 0,38-46 14 0,-30 35-14 16,-8 11 46-16,0 0-46 0,0 0 46 0,0-20-46 16,0 20 72-16,0 0-72 0,-8-12 73 0,8 12-73 0,0 0 72 15,0 0-72-15,-23-6 72 0,-12 21-72 0,35-15 49 16,0 0-49-16,-46 34 49 0,-12 30-49 0,58-64 39 15,0 0-39-15,-72 69 40 0,-6 11-40 0,78-80 38 0,0 0-38 16,-78 81 38-16,0 0-38 0,78-81 35 0,0 0-35 16,-66 80 35-16,20 7-35 0,46-87 30 0,0 0-30 15,-32 97 31-15,26-7-31 0,6-90 37 0,0 0-37 16,12 86 37-16,20-14-37 0,-32-72 35 0,0 0-35 16,46 58 35-16,26-15-35 0,-72-43 34 0,0 0-34 15,89 31 34-15,1-13-34 0,-90-18 36 0,0 0-36 16,92 8 37-16,-23-11-37 0,-69 3 34 0,0 0-34 0,58-8 35 15,-15-7-35-15,-43 15 31 0,0 0-31 0,38-17 31 16,-12-9-31-16,-26 26 25 0,0 0-25 0,23-26 26 16,-3 15-26-16,-20 11 20 0,0 0-20 0,17-17 20 15,7-7-20-15,-1-4-1260 0</inkml:trace>
  <inkml:trace contextRef="#ctx0" brushRef="#br0" timeOffset="-179447.94">15667 15188 875 0,'0'0'0'0,"0"0"0"16,0 0 0-16,0 0 0 0,0 0 0 0,-6 14 1 0,6-14-1 15,0 0 1-15,0 0-1 0,-6 18 1 0,-2-4-1 16,8-14 18-16,0 0-18 0,-9 17 19 0,1 18-19 16,8-35 34-16,0 0-34 0,-12 40 35 0,9 26-35 15,3-66 40-15,0 0-40 0,-9 55 41 0,9-23-41 16,0-32 37-16,0 0-37 0,12 17 38 0,2 3-38 16,-14-20 32-16,0 0-32 0,15 14 33 0,-1-5-33 15,-14-9 23-15,0 0-23 0,15 6 24 0,8-6-24 0,-23 0 18 16,0 0-18-16,23-12 19 0,9-14-19 0,-32 26 17 15,0 0-17-15,28-40 17 0,4-17-17 0,-32 57 16 16,0 0-16-16,26-55 16 0,-6 17-16 0,-20 38 14 0,0 0-14 16,15-23 14-16,8 15-14 0,-23 8 12 0,0 0-12 15,14-9 13-15,-5 9-13 0,-9 0 9 0,0 0-9 16,9 17 10-16,5 41-10 0,-14-58 12 0,0 0-12 16,14 69 12-16,-2 3-12 0,-12-72 15 0,0 0-15 15,11 63 15-15,-2-22-15 0,-9-41 20 0,0 0-20 16,15 37 20-16,8-8-20 0,-23-29 13 0,0 0-13 15,23 26 14-15,-3-3-14 0,-20-23 10 0,0 0-10 16,26 11 11-16,-12-8-11 0,-5 0-1117 0</inkml:trace>
  <inkml:trace contextRef="#ctx0" brushRef="#br0" timeOffset="-178815.89">17883 14984 841 0,'0'0'0'0,"0"0"0"0,11 25 0 16,-11-25 19-16,0 0-19 0,0 26 19 0,0 0-19 16,0-26 18-16,0 0-18 0,-5 41 19 0,5 28-19 15,0-69 48-15,0 0-48 0,0 89 48 0,5 15-48 16,-5-104 51-16,0 0-51 0,9 106 51 0,-9-17-51 0,0-89 39 15,0 0-39-15,9 61 40 0,-4-27-40 0,-5-34 26 16,0 0-26-16,0 20 27 0,0-20-27 0,0 0-875 16</inkml:trace>
  <inkml:trace contextRef="#ctx0" brushRef="#br0" timeOffset="-178648.88">17837 15358 931 0,'0'0'0'16,"0"0"0"-16,20-12 0 0,-20 12 3 0,0 0-3 15,11-8 3-15,-11 8-3 0,0 0 5 0,0 0-5 16,29-12 6-16,14 3-6 0,-43 9 16 0,0 0-16 0,47-14 17 16,10 0-17-16,-57 14 27 0,0 0-27 0,67-9 28 15,8 9-28-15,-75 0 33 0,0 0-33 0,72 6 33 16,-29-3-33-16,-5 2-767 0</inkml:trace>
  <inkml:trace contextRef="#ctx0" brushRef="#br0" timeOffset="-177831.82">20254 14822 662 0,'0'0'0'0,"0"0"0"0,12-11 0 16,-12 11 3-16,0 0-3 0,0 0 3 0,17-6-3 15,-17 6 6-15,0 0-6 0,0 0 7 0,0 0-7 16,0 0 25-16,0 0-25 0,0 0 26 0,-23 0-26 15,23 0 48-15,0 0-48 0,-14 14 49 0,-15 7-49 16,29-21 70-16,0 0-70 0,-32 31 71 0,3 10-71 0,29-41 62 16,0 0-62-16,-20 34 62 0,14-11-62 0,6-23 49 15,0 0-49-15,0 20 50 0,6 0-50 0,-6-20 38 16,0 0-38-16,20 26 39 0,15 3-39 0,-35-29 26 0,0 0-26 16,49 29 27-16,17-3-27 0,-66-26 18 0,0 0-18 15,69 29 18-15,24 8-18 0,-93-37 16 0,0 0-16 16,98 40 16-16,-12 1-16 0,-86-41 13 0,0 0-13 15,75 40 14-15,-28 18-14 0,-47-58 15 0,0 0-15 16,28 57 16-16,-25-11-16 0,-3-46 20 0,0 0-20 16,-17 40 20-16,-29-2-20 0,46-38 22 0,0 0-22 15,-67 32 22-15,-19-12-22 0,86-20 25 0,0 0-25 16,-104 11 26-16,17-5-26 0,87-6 25 0,0 0-25 0,-89 0 26 16,20-6-26-16,69 6 22 0,0 0-22 0,-49-11 23 15,17-4-23-15,32 15 8 0,0 0-8 0,-14-14 8 16,5-9-8-16,9 23 2 0,0 0-2 0,0-15 2 15,9-8-2-15,-7 3-1215 0</inkml:trace>
  <inkml:trace contextRef="#ctx0" brushRef="#br0" timeOffset="-177447.79">21140 14845 1043 0,'0'0'0'0,"0"0"0"0,-35 26 0 0,35-26 9 16,0 0-9-16,-26 18 10 0,6-1-10 0,20-17 26 15,0 0-26-15,-23 20 26 0,-9 17-26 0,32-37 42 16,0 0-42-16,-31 44 42 0,-4-1-42 0,35-43 45 0,0 0-45 16,-20 52 45-16,2 11-45 0,18-63 42 0,0 0-42 15,6 75 43-15,14 8-43 0,-20-83 36 0,0 0-36 16,32 81 37-16,20-24-37 0,-52-57 32 0,0 0-32 15,75 38 32-15,32-21-32 0,-107-17 25 0,0 0-25 16,110-3 26-16,-4-17-26 0,-106 20 22 0,0 0-22 16,84-52 23-16,-15-20-23 0,-69 72 22 0,0 0-22 15,46-75 22-15,-14 1-22 0,-32 74 24 0,0 0-24 0,14-78 25 16,-14 6-25-16,0 72 25 0,0 0-25 0,-14-63 25 16,-15-1-25-16,29 64 27 0,0 0-27 0,-40-54 28 15,-6 25-28-15,46 29 26 0,0 0-26 0,-55-12 27 16,-12 21-27-16,67-9 23 0,0 0-23 0,-60 20 23 15,22 3-23-15,38-23 13 0,0 0-13 0,-23 23 13 16,12-8-13-16,-4 2-1387 0</inkml:trace>
  <inkml:trace contextRef="#ctx0" brushRef="#br0" timeOffset="-177045.76">21974 15234 1121 0,'0'0'0'0,"0"0"0"0,23 14 0 0,-23-14 5 16,0 0-5-16,17 12 5 0,6-6-5 0,-23-6 12 0,0 0-12 16,26 5 12-16,6-5-12 0,-32 0 34 0,0 0-34 15,29 0 35-15,-3 0-35 0,-26 0 32 0,0 0-32 16,11 0 32-16,1 9-32 0,-12-9 24 0,0 0-24 15,8 26 25-15,-8 29-25 0,0-55 25 0,0 0-25 16,-8 66 25-16,-15-11-25 0,23-55 19 0,0 0-19 16,-32 54 20-16,-6 1-20 0,38-55 20 0,0 0-20 15,-37 49 20-15,-9-12-20 0,46-37 23 0,0 0-23 16,-38 35 23-16,9-4-23 0,29-31 19 0,0 0-19 0,-17 24 20 16,8-10-20-16,9-14 14 0,0 0-14 0,9 11 14 15,29-2-14-15,-38-9 10 0,0 0-10 0,52 9 11 16,14-4-11-16,-66-5 8 0,0 0-8 0,69 0 8 15,-8-5-8-15,-61 5 6 0,0 0-6 0,52-3 6 16,-9 3-6-16,-43 0 1 0,0 0-1 0,43 6 1 16,1 8-1-16,-44-14 0 0,0 0 0 0,43 20 0 15,-17-6 0-15,-3 4-1163 0</inkml:trace>
  <inkml:trace contextRef="#ctx0" brushRef="#br0" timeOffset="-164084.16">13826 14583 438 0,'0'0'0'0,"0"0"0"16,0 0 0-16,0 0 17 0,0 0-17 0,29-28 18 15,-29 28-18-15,0 0 60 0,0 0-60 0,6-18 61 16,3 4-61-16,-9 14 91 0,0 0-91 0,11-20 92 0,-5-3-92 16,-6 23 98-16,0 0-98 0,6-20 99 0,-6 2-99 15,0 18 54-15,0 0-54 0,0 0 55 0,0-5-55 16,0 5 42-16,0 0-42 0,-15 3 43 0,-8-1-43 15,23-2 40-15,0 0-40 0,-37 29 40 0,-9 9-40 16,46-38 35-16,0 0-35 0,-50 57 36 0,10 32-36 16,40-89 53-16,0 0-53 0,-35 98 54 0,-2 9-54 15,37-107 55-15,0 0-55 0,-38 101 56 0,15-12-56 16,23-89 42-16,0 0-42 0,-17 98 43 0,11 14-43 0,6-112 32 16,0 0-32-16,6 106 33 0,11-22-33 0,-17-84 26 15,0 0-26-15,38 57 26 0,14-19-26 0,-52-38 19 16,0 0-19-16,69 9 20 0,12-24-20 0,-81 15 18 0,0 0-18 15,81-37 18-15,-3-24-18 0,-78 61 15 0,0 0-15 16,66-77 15-16,-17 7-15 0,-49 70 14 0,0 0-14 16,32-60 15-16,-21 14-15 0,-11 46 19 0,0 0-19 15,-6-37 19-15,-28-1-19 0,34 38 23 0,0 0-23 16,-49-26 23-16,-15 18-23 0,64 8 24 0,0 0-24 0,-72 5 24 16,0 15-24-16,72-20 20 0,0 0-20 0,-61 32 20 15,7 23-20-15,54-55 9 0,0 0-9 0,-44 66 10 16,27 9-10-16,17-75 2 0,0 0-2 0,-9 63 2 15,4-28-2-15,5-1-1491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8176" units="cm"/>
          <inkml:channel name="Y" type="integer" max="1024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616.13562" units="1/cm"/>
          <inkml:channelProperty channel="Y" name="resolution" value="620.6060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9-19T11:49:07.384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58">
        <inkml:traceFormat>
          <inkml:channel name="X" type="integer" max="4047" units="cm"/>
          <inkml:channel name="Y" type="integer" max="2280" units="cm"/>
          <inkml:channel name="T" type="integer" max="2.14748E9" units="dev"/>
        </inkml:traceFormat>
        <inkml:channelProperties>
          <inkml:channelProperty channel="X" name="resolution" value="137.18645" units="1/cm"/>
          <inkml:channelProperty channel="Y" name="resolution" value="138.18182" units="1/cm"/>
          <inkml:channelProperty channel="T" name="resolution" value="1" units="1/dev"/>
        </inkml:channelProperties>
      </inkml:inkSource>
      <inkml:timestamp xml:id="ts1" timeString="2023-09-19T11:50:37.090"/>
    </inkml:context>
  </inkml:definitions>
  <inkml:trace contextRef="#ctx0" brushRef="#br0">1426 1078 1047 0,'6'28'0'0,"-6"-28"101"0,0 0-101 15,12 87 102-15,2 39-102 0,-14-126 90 0,0 0-90 16,17 136 90-16,-2 11-90 0,-15-147 50 0,0 0-50 16,6 141 51-16,-6-15-51 0,0-126 45 0,0 0-45 0,0 124 45 15,0 3-45-15,0-127 27 0,0 0-27 0,3 109 27 16,8-34-27-16,-11-75 14 0,0 0-14 0,9 52 14 16,-4-29-14-16,-5-23 8 0,0 0-8 0,0 0 8 15,0 0-8-15,0 0 0 0,0 0 0 0,-14-46 0 16,8-21 0-16,-2 1-1230 0</inkml:trace>
  <inkml:trace contextRef="#ctx0" brushRef="#br0" timeOffset="567.03">1311 1055 1078 0,'0'0'0'0,"0"0"1"0,0 0-1 15,0 0 1-15,23 5-1 0,-23-5 1 0,0 0-1 16,46-8 1-16,23-7-1 0,-69 15 2 0,0 0-2 15,78-5 2-15,-8-1-2 0,-70 6 31 0,0 0-31 16,75 6 31-16,-15-1-31 0,-60-5 87 0,0 0-87 16,55 9 87-16,-9 0-87 0,-46-9 86 0,0 0-86 15,38 20 87-15,-15 9-87 0,-23-29 65 0,0 0-65 16,3 31 65-16,-15 21-65 0,12-52 50 0,0 0-50 0,-14 60 50 16,-9 12-50-16,23-72 34 0,0 0-34 0,-23 81 35 15,2 2-35-15,21-83 29 0,0 0-29 0,-8 67 30 16,-1-30-30-16,9-37 24 0,0 0-24 0,6 20 25 15,0-5-25-15,-6-15 19 0,0 0-19 0,34 8 19 16,18 15-19-16,-52-23 15 0,0 0-15 0,78 29 16 16,3 9-16-16,-81-38 13 0,0 0-13 0,104 43 13 0,0 3-13 15,-104-46 11-15,0 0-11 0,98 57 12 0,-26 12-12 16,-72-69 9-16,0 0-9 0,46 81 9 0,-23 8-9 16,-23-89 8-16,0 0-8 0,6 95 9 0,-12-14-9 15,6-81 8-15,0 0-8 0,-32 75 8 0,-17-15-8 16,49-60 8-16,0 0-8 0,-66 38 8 0,-32-15-8 15,98-23 11-15,0 0-11 0,-107 11 11 0,0-17-11 16,107 6 9-16,0 0-9 0,-92-14 10 0,23-6-10 16,69 20 3-16,0 0-3 0,-52-17 3 0,26 8-3 0,26 9 0 15,0 0 0-15,-18-20 0 0,18-12 0 0,-2-5-1541 16</inkml:trace>
  <inkml:trace contextRef="#ctx0" brushRef="#br0" timeOffset="4972.37">2826 2422 729 0,'0'0'0'0,"0"0"0"0,0 0 0 15,0 0 2-15,0 0-2 0,0 0 2 0,0 0-2 16,0 0 17-16,0 0-17 0,0 0 18 0,34 9-18 16,-34-9 27-16,0 0-27 0,29-6 27 0,17-3-27 15,-46 9 38-15,0 0-38 0,46-11 38 0,-5 11-38 16,-41 0 65-16,0 0-65 0,34 0 65 0,-2 0-65 15,-32 0 70-15,0 0-70 0,20 0 71 0,-2 0-71 0,-18 0 73 16,0 0-73-16,14 5 74 0,-11 10-74 0,-3-15 57 16,0 0-57-16,-3 23 58 0,-11 11-58 0,14-34 45 15,0 0-45-15,-29 43 46 0,-3-11-46 0,32-32 42 0,0 0-42 16,-37 35 43-16,-1 2-43 0,38-37 32 0,0 0-32 16,-29 32 32-16,18-12-32 0,11-20 28 0,0 0-28 15,0 9 29-15,0-9-29 0,0 0 21 0,0 0-21 16,23 14 22-16,23-14-22 0,-46 0 19 0,0 0-19 15,46 9 19-15,-8-4-19 0,-38-5 18 0,0 0-18 16,31 15 18-16,16-7-18 0,-47-8 19 0,0 0-19 0,31 9 19 16,-8-3-19-16,-23-6 20 0,0 0-20 0,21 3 21 15,2-3-21-15,-23 0 17 0,0 0-17 0,23-3 18 16,14-6-18-16,-37 9 15 0,0 0-15 0,32-11 15 16,-9-7-15-16,-3 4-1432 0</inkml:trace>
  <inkml:trace contextRef="#ctx0" brushRef="#br0" timeOffset="6156.45">4649 1409 617 0,'0'0'0'0,"0"0"0"15,0 0 0-15,0 0 27 0,0 0-27 0,23-38 28 0,-14 24-28 16,-9 14 91-16,0 0-91 0,0-9 91 0,0 9-91 16,0 0 98-16,0 0-98 0,-9-26 98 0,-14 3-98 15,23 23 85-15,0 0-85 0,-32-17 86 0,-11 17-86 16,43 0 53-16,0 0-53 0,-55 14 54 0,-11 18-54 15,66-32 47-15,0 0-47 0,-64 49 48 0,4 26-48 16,60-75 43-16,0 0-43 0,-55 98 44 0,9 11-44 0,46-109 37 16,0 0-37-16,-43 104 38 0,5-1-38 0,38-103 32 15,0 0-32-15,-20 98 33 0,14-3-33 0,6-95 32 16,0 0-32-16,26 98 32 0,40-3-32 0,-66-95 28 0,0 0-28 16,101 81 29-16,35-30-29 0,-136-51 22 0,0 0-22 15,144 26 22-15,-5-26-22 0,-139 0 22 0,0 0-22 16,135-26 22-16,21-22-22 0,-156 48 18 0,0 0-18 15,139-70 18-15,-30-10-18 0,-109 80 21 0,0 0-21 16,87-89 21-16,-27-1-21 0,-60 90 22 0,0 0-22 16,35-77 23-16,-26 8-23 0,-9 69 25 0,0 0-25 15,-12-75 26-15,-25-20-26 0,37 95 23 0,0 0-23 0,-67-98 23 16,-25 3-23-16,92 95 23 0,0 0-23 0,-107-84 23 16,12 35-23-16,95 49 25 0,0 0-25 0,-90-25 26 15,21 19-26-15,69 6 23 0,0 0-23 0,-55 6 23 16,3 25-23-16,52-31 19 0,0 0-19 0,-40 38 19 15,17 13-19-15,23-51 0 0,0 0 0 0,-14 47 0 16,22-10 0-16,-2 0-1635 0</inkml:trace>
  <inkml:trace contextRef="#ctx0" brushRef="#br0" timeOffset="6823.5">5575 2298 919 0,'0'0'0'16,"0"0"0"-16,0 0 0 0,0 0 22 0,0 0-22 0,0 0 23 15,0 0-23-15,0 0 46 0,0 0-46 0,0 0 46 16,0 0-46-16,0 0 48 0,0 0-48 0,15-9 49 15,-7 1-49-15,-8 8 43 0,0 0-43 0,15 0 44 16,-1-6-44-16,-14 6 34 0,0 0-34 0,17 0 34 16,6 6-34-16,-23-6 27 0,0 0-27 0,21 8 28 15,2 7-28-15,-23-15 21 0,0 0-21 0,11 14 21 0,1 4-21 16,-12-18 17-16,0 0-17 0,3 20 17 0,-15 17-17 16,12-37 16-16,0 0-16 0,-6 29 16 0,1-9-16 15,5-20 13-15,0 0-13 0,-9 12 14 0,9 2-14 16,0-14 12-16,0 0-12 0,6 9 12 0,-6-9-12 15,0 0 11-15,0 0-11 0,26 20 11 0,11-12-11 16,-37-8 8-16,0 0-8 0,49 6 9 0,12 8-9 0,-61-14 8 16,0 0-8-16,60 9 8 0,-2 0-8 15,-58-9 5-15,0 0-5 0,46 8 6 0,-14 4-6 0,-32-12 5 16,0 0-5-16,29 9 6 0,-9 11-6 0,-20-20 5 16,0 0-5-16,20 17 6 0,-5-11-6 0,-15-6 15 0,0 0-15 15,0 0 16-15,3 14-16 0,-3-14 26 0,0 0-26 16,-9 12 26-16,-8 8-26 0,17-20 39 0,0 0-39 15,-32 20 40-15,-26-3-40 0,58-17 45 0,0 0-45 16,-69 15 46-16,-9-15-46 0,78 0 44 0,0 0-44 16,-84-9 44-16,21-5-44 0,63 14 18 0,0 0-18 15,-52-9 19-15,29-5-19 0,23 14 8 0,0 0-8 16,-15-26 8-16,10-20-8 0,2 0-1443 0</inkml:trace>
  <inkml:trace contextRef="#ctx0" brushRef="#br0" timeOffset="8108.63">7341 1771 841 0,'0'0'0'15,"0"0"0"-15,8 23 0 0,-8-23 23 0,0 0-23 0,9 15 24 16,-9-15-24-16,0 0 22 0,0 0-22 0,14 23 23 15,10 14-23-15,-24-37 48 0,0 0-48 0,23 49 49 16,-9 6-49-16,-14-55 51 0,0 0-51 0,3 60 51 16,-3 12-51-16,0-72 59 0,0 0-59 0,-3 81 60 15,-6-6-60-15,9-75 45 0,0 0-45 0,-5 72 46 16,5-35-46-16,0-37 28 0,0 0-28 0,0 23 29 16,0-6-29-16,0-17 4 0,0 0-4 0,0 0 5 0,0 15-5 15,0-1-996-15</inkml:trace>
  <inkml:trace contextRef="#ctx0" brushRef="#br0" timeOffset="8242.64">7341 2059 841 0,'0'0'0'0,"0"0"0"0,11-6 0 16,-11 6 0-16,0 0 0 0,12-5 0 0,5 2 0 15,-17 3-2-15,0 0 2 0,15 0-1 0,8-12 1 0,-23 12 1 16,0 0-1-16,37-3 2 0,4 3-2 0,-41 0 11 16,0 0-11-16,46 0 12 0,9 0-12 0,-55 0 20 15,0 0-20-15,60 9 21 0,6 11-21 0,-2 3-619 0</inkml:trace>
  <inkml:trace contextRef="#ctx0" brushRef="#br0" timeOffset="8908.69">9401 1452 975 0,'0'0'0'0,"0"0"0"0,-6-26 0 0,6 26 0 0,0 0 0 16,-3-17 0-16,-3 8 0 0,6 9 16 0,0 0-16 16,0 0 17-16,-29-23-17 0,29 23 38 0,0 0-38 15,-17-6 38-15,-15 6-38 0,32 0 53 0,0 0-53 16,-28 6 54-16,-19 26-54 0,47-32 70 0,0 0-70 16,-52 54 71-16,3 38-71 0,49-92 76 0,0 0-76 15,-60 104 76-15,-15 3-76 0,75-107 58 0,0 0-58 0,-75 118 59 16,3 0-59-16,72-118 47 0,0 0-47 0,-55 123 47 15,40-5-47-15,15-118 43 0,0 0-43 0,23 98 44 16,29-23-44-16,-52-75 35 0,0 0-35 0,81 52 35 16,9-9-35-16,-90-43 30 0,0 0-30 0,92 23 31 15,12-8-31-15,-104-15 25 0,0 0-25 0,118 0 25 16,6 0-25-16,-124 0 38 0,0 0-38 0,121-6 38 16,-31 0-38-16,-90 6 39 0,0 0-39 0,78-9 40 15,-41 6-40-15,-37 3 34 0,0 0-34 0,23-5 34 0,-5-1-34 16,-18 6 28-16,0 0-28 0,0 0 29 0,0 0-29 15,0 0 17-15,0 0-17 0,8-9 17 0,-8 9-17 16,0 0 4-16,0 0-4 0,-6-17 4 0,4-3-4 16,-7 6-1654-16</inkml:trace>
  <inkml:trace contextRef="#ctx0" brushRef="#br0" timeOffset="10276.79">11313 1489 684 0,'0'0'0'15,"0"0"0"-15,0 41 0 0,0-41-7 0,0 0 7 16,0 57-6-16,9 29 6 0,-9-86-25 0,0 0 25 16,3 90-25-16,3-7 25 0,-6-83 3 0,0 0-3 15,6 81 3-15,2 2-3 0,-8-83 25 0,0 0-25 16,6 95 25-16,-6-6-25 0,0-89 41 0,0 0-41 15,9 72 41-15,-1-26-41 0,-8-46 45 0,0 0-45 0,6 29 45 16,6-20-45-16,-1 5-577 0</inkml:trace>
  <inkml:trace contextRef="#ctx0" brushRef="#br0" timeOffset="10443.79">11285 1921 863 0,'0'0'0'0,"0"0"0"16,0 12 0-16,0-12 9 0,0 0-9 0,0 0 9 15,5 11-9-15,-5-11 21 0,0 0-21 0,0 0 22 0,23 0-22 16,-23 0 68-16,0 0-68 0,32-3 68 0,14-5-68 16,-46 8 61-16,0 0-61 0,61-6 62 0,14-3-62 15,-75 9 53-15,0 0-53 0,72 3 53 0,3 6-53 16,-6 2-907-16</inkml:trace>
  <inkml:trace contextRef="#ctx0" brushRef="#br0" timeOffset="10830.83">12851 1305 942 0,'0'0'0'16,"0"0"0"-16,0-9 0 0,0 9 11 0,0 0-11 15,0-14 11-15,-11 0-11 0,11 14 24 0,0 0-24 16,-12-9 24-16,-2-5-24 0,14 14 99 0,0 0-99 16,-29-6 99-16,-12 6-99 0,41 0 89 0,0 0-89 0,-49 14 90 15,-11 18-90-15,60-32 69 0,0 0-69 0,-72 63 69 16,-15 41-69-16,87-104 65 0,0 0-65 0,-86 121 66 16,19 11-66-16,67-132 52 0,0 0-52 0,-60 141 53 15,22-8-53-15,38-133 39 0,0 0-39 0,-20 126 40 16,20-14-40-16,0-112 30 0,0 0-30 0,26 95 30 15,35-23-30-15,-61-72 24 0,0 0-24 0,92 47 25 0,32-24-25 16,-124-23 17-16,0 0-17 0,121 5 17 0,-26-10-17 16,-95 5 13-16,0 0-13 0,90-18 14 0,-27 4-14 15,-63 14 8-15,0 0-8 0,55-29 9 0,-12 0-9 16,-43 29 5-16,0 0-5 0,38-46 6 0,-1-11-6 16,-2-1-1470-16</inkml:trace>
  <inkml:trace contextRef="#ctx0" brushRef="#br0" timeOffset="11144.84">13307 1104 1132 0,'0'0'0'16,"6"8"0"-16,0 24 0 0,-6-32 14 0,0 0-14 0,8 57 14 15,-8 18-14-15,0-75 32 0,0 0-32 0,0 110 33 16,-8 31-33-16,8-141 61 0,0 0-61 0,0 155 62 16,-12-14-62-16,12-141 48 0,0 0-48 0,-12 141 49 15,4-6-49-15,8-135 34 0,0 0-34 0,3 130 35 16,14-41-35-16,-17-89 21 0,0 0-21 0,23 66 22 15,-3-34-22-15,-20-32 12 0,0 0-12 0,18 9 13 16,2-12-13-16,-6 3-1127 0</inkml:trace>
  <inkml:trace contextRef="#ctx0" brushRef="#br0" timeOffset="11544.88">13541 2163 964 0,'0'0'0'0,"0"0"0"0,11 8 0 0,-11-8 4 16,0 0-4-16,0 0 4 0,12 0-4 0,-12 0 0 15,0 0 0-15,0 0 1 0,0 0-1 0,0 0 29 16,0 0-29-16,11-8 29 0,15-7-29 0,-26 15 44 0,0 0-44 16,32-11 44-16,-3 2-44 0,-29 9 50 0,0 0-50 15,35-3 50-15,-12 6-50 0,-23-3 39 0,0 0-39 16,20 15 40-16,-3 13-40 0,-17-28 30 0,0 0-30 15,9 44 31-15,-15 16-31 0,6-60 22 0,0 0-22 16,-12 61 22-16,-14 5-22 0,26-66 17 0,0 0-17 16,-20 52 17-16,-3-1-17 0,23-51 18 0,0 0-18 0,-23 35 18 15,6-3-18-15,17-32 17 0,0 0-17 0,-6 28 18 16,15-5-18-16,-9-23 17 0,0 0-17 0,20 18 17 16,20-7-17-16,-40-11 14 0,0 0-14 0,52 9 15 15,20-3-15-15,-72-6 11 0,0 0-11 0,81 8 11 16,-3 7-11-16,-78-15 8 0,0 0-8 0,69 17 9 15,-14 9-9-15,-55-26 3 0,0 0-3 0,43 26 4 16,-20-6-4-16,-23-20 1 0,0 0-1 0,12 20 1 16,0-6-1-16,-10 4-1155 0</inkml:trace>
  <inkml:trace contextRef="#ctx0" brushRef="#br0" timeOffset="16700.28">15921 2082 695 0,'0'0'0'0,"0"0"0"16,0 0 0-16,0 0 61 0,0 0-61 0,-46 32 62 0,31-21-62 15,15-11 159-15,0 0-159 0,-8 12 159 0,-1 2-159 16,9-14 166-16,0 0-166 0,0 15 167 0,3-1-167 16,-3-14 126-16,0 0-126 0,17 14 127 0,26-8-127 15,-43-6 48-15,0 0-48 0,61 0 49 0,31 0-49 16,-92 0 65-16,0 0-65 0,101 0 65 0,12 0-65 16,-113 0 70-16,0 0-70 0,104 0 71 0,0 0-71 15,-104 0 50-15,0 0-50 0,101 0 51 0,0-6-51 16,-101 6 54-16,0 0-54 0,106-5 54 0,-5 2-54 0,-101 3 38 15,0 0-38-15,87 0 38 0,-32 8-38 0,-55-8 19 16,0 0-19-16,31 0 20 0,-8 0-20 0,-23 0 7 16,0 0-7-16,12 6 7 0,-12-6-7 0,0 0 1 15,0 0-1-15,17 9 1 0,-17-9-1 0,0 0-1763 0</inkml:trace>
  <inkml:trace contextRef="#ctx0" brushRef="#br0" timeOffset="17034.3">17000 1852 1300 0,'0'0'0'0,"0"0"0"16,14-6 0-16,-14 6 0 0,0 0 0 0,9 0 0 16,-9 0 0-16,0 0-1 0,0 0 1 0,26 15 0 15,11-4 0-15,-37-11 11 0,0 0-11 0,47 20 11 16,10-5-11-16,-57-15 27 0,0 0-27 0,61 11 28 15,11 1-28-15,-72-12 37 0,0 0-37 0,89 14 37 0,12 6-37 16,-101-20 65-16,0 0-65 0,99 23 65 0,-13 6-65 16,-86-29 61-16,0 0-61 0,58 37 62 0,-26 1-62 15,-32-38 55-15,0 0-55 0,-12 52 56 0,-37 14-56 16,49-66 49-16,0 0-49 0,-81 72 49 0,-14 6-49 16,95-78 51-16,0 0-51 0,-101 72 52 0,6-12-52 15,95-60 53-15,0 0-53 0,-81 46 53 0,20-20-53 16,61-26 47-16,0 0-47 0,-43 17 48 0,26-8-48 0,17-9 24 15,0 0-24-15,6-9 24 0,43-20-24 0,-49 29 14 16,0 0-14-16,46-31 15 0,0 2-15 0,-3 0-1660 16</inkml:trace>
  <inkml:trace contextRef="#ctx0" brushRef="#br0" timeOffset="19052.43">19337 1659 550 0,'0'0'0'0,"0"0"0"0,0 0 0 15,0 0 22-15,0 0-22 0,8 32 22 0,-5-27-22 0,-3-5 63 16,0 0-63-16,0 29 64 0,9 23-64 0,-9-52 67 16,0 0-67-16,9 75 68 0,-4 3-68 0,-5-78 53 15,0 0-53-15,9 100 53 0,-9 36-53 0,0-136 34 0,0 0-34 16,0 138 34-16,0-11-34 0,0-127 26 0,0 0-26 15,0 103 27-15,0-37-27 0,0-66 20 0,0 0-20 16,-6 52 20-16,12-23-20 0,-6-29 10 0,0 0-10 16,9 23 11-16,5 0-11 0,1 0-798 0</inkml:trace>
  <inkml:trace contextRef="#ctx0" brushRef="#br0" timeOffset="19538.49">19141 1763 897 0,'0'0'0'0,"0"0"0"0,0 0 0 16,0 0 0-16,0 0 0 0,0 0 0 0,17-15 0 15,-17 15 0-15,0 0 0 0,26-14 0 0,23-21 0 16,-49 35 5-16,0 0-5 0,66-31 6 0,9 2-6 15,-75 29 27-15,0 0-27 0,81-17 27 0,9 17-27 16,-90 0 46-16,0 0-46 0,89 17 46 0,0 12-46 16,-89-29 48-16,0 0-48 0,70 37 49 0,-30-5-49 15,-40-32 47-15,0 0-47 0,14 40 47 0,-28 15-47 0,14-55 37 16,0 0-37-16,-26 60 37 0,-9 4-37 0,35-64 29 16,0 0-29-16,-37 60 29 0,2 6-29 0,35-66 26 15,0 0-26-15,-14 69 27 0,25 3-27 0,-11-72 22 0,0 0-22 16,35 58 23-16,20 5-23 0,-55-63 20 0,0 0-20 15,75 58 20-15,9-1-20 0,-84-57 16 0,0 0-16 16,83 55 17-16,-11-6-17 0,-72-49 12 0,0 0-12 16,58 46 13-16,-18 6-13 0,-40-52 9 0,0 0-9 15,15 57 10-15,-15-5-10 0,0-52 8 0,0 0-8 16,-23 52 9-16,-15-6-9 0,38-46 11 0,0 0-11 16,-55 52 11-16,-22 8-11 0,77-60 14 0,0 0-14 15,-90 49 14-15,-28-26-14 0,118-23 15 0,0 0-15 0,-104-5 16 16,20-33-16-16,84 38 10 0,0 0-10 0,-57-57 11 15,22-7-11-15,35 64 5 0,0 0-5 0,-14-63 6 16,19 23-6-16,-5 40 3 0,0 0-3 0,26-38 3 16,18-2-3-16,-10 0-1236 0</inkml:trace>
  <inkml:trace contextRef="#ctx0" brushRef="#br0" timeOffset="20069.52">20950 1933 639 0,'0'0'0'16,"0"0"0"-16,17-15 0 0,-17 15 3 0,0 0-3 15,14-11 3-15,-2 2-3 0,-12 9 11 0,0 0-11 0,0 0 11 16,6-9-11-16,-6 9 40 0,0 0-40 0,0 0 41 15,0 0-41-15,0 0 54 0,0 0-54 0,-18 0 54 16,-8 21-54-16,26-21 69 0,0 0-69 0,-37 40 69 16,-18 26-69-16,55-66 81 0,0 0-81 0,-58 95 82 15,-11 49-82-15,69-144 72 0,0 0-72 0,-78 147 73 16,-3-24-73-16,81-123 53 0,0 0-53 0,-66 98 53 16,37-14-53-16,29-84 51 0,0 0-51 0,3 72 51 0,58-29-51 15,-61-43 42-15,0 0-42 0,80 29 42 0,16-6-42 16,-96-23 34-16,0 0-34 0,103 3 34 0,-7-6-34 15,-96 3 30-15,0 0-30 0,104-6 30 0,-3-11-30 16,-101 17 18-16,0 0-18 0,98-12 18 0,-29 4-18 16,-69 8 5-16,0 0-5 0,49-6 6 0,-20 3-6 15,-29 3 0-15,0 0 0 0,14-9 0 0,-14 9 0 0,0 0-1267 16</inkml:trace>
  <inkml:trace contextRef="#ctx0" brushRef="#br0" timeOffset="20386.54">21607 1763 740 0,'0'0'0'0,"0"0"0"16,0 37 0-16,0-37 37 0,0 0-37 0,0 38 37 16,-8 8-37-16,8-46 29 0,0 0-29 0,0 72 30 15,0 25-30-15,0-97 52 0,0 0-52 0,-6 124 52 16,0 26-52-16,6-150 43 0,0 0-43 0,-9 147 43 16,1-32-43-16,8-115 37 0,0 0-37 0,-9 101 37 0,9-12-37 15,0-89 29-15,0 0-29 0,9 66 30 0,5 0-30 16,-14-66 20-16,0 0-20 0,15 46 20 0,8-17-20 15,-6 0-867-15</inkml:trace>
  <inkml:trace contextRef="#ctx0" brushRef="#br0" timeOffset="20820.57">21824 2799 1132 0,'0'0'0'0,"0"0"0"0,-12 9 0 0,12-9 9 0,0 0-9 16,0 0 9-16,0 0-9 0,0 0 27 0,0 0-27 16,0 0 28-16,0 0-28 0,0 0 28 0,0 0-28 15,17-12 29-15,21-5-29 0,-38 17 41 0,0 0-41 16,49-20 41-16,-6 11-41 0,-43 9 43 0,0 0-43 16,38-3 44-16,-9 3-44 0,-29 0 43 0,0 0-43 15,26 9 44-15,-15 5-44 0,-11-14 33 0,0 0-33 16,0 23 34-16,-8 15-34 0,8-38 27 0,0 0-27 15,-18 51 27-15,-8 1-27 0,26-52 20 0,0 0-20 0,-23 46 21 16,12-17-21-16,11-29 20 0,0 0-20 0,-3 29 21 16,11-6-21-16,-8-23 19 0,0 0-19 0,21 29 19 15,25-6-19-15,-46-23 18 0,0 0-18 0,55 20 18 16,-1 3-18-16,-54-23 11 0,0 0-11 0,47 29 12 16,-7 2-12-16,-40-31 6 0,0 0-6 0,35 29 6 15,-18-6-6-15,-17-23 5 0,0 0-5 0,14 20 6 0,-14 12-6 16,0-32 5-16,0 0-5 0,-17 32 6 0,-12 8-6 15,29-40 5-15,0 0-5 0,-46 26 6 0,-23-6-6 16,69-20 9-16,0 0-9 0,-70 0 9 0,-2-9-9 16,72 9 16-16,0 0-16 0,-57-23 16 0,10 0-16 15,47 23 10-15,0 0-10 0,-25-40 11 0,13-26-11 16,-2 0-1391-16</inkml:trace>
  <inkml:trace contextRef="#ctx0" brushRef="#br0" timeOffset="22288.68">24126 2261 807 0,'0'0'0'0,"0"0"0"16,0 43 0-16,0-43 8 0,0 0-8 0,6 60 9 15,2 24-9-15,-8-84 16 0,0 0-16 0,15 92 17 16,8-3-17-16,-23-89 29 0,0 0-29 0,14 84 30 15,4-10-30-15,-18-74 28 0,0 0-28 0,17 72 28 0,3 3-28 16,-20-75 11-16,0 0-11 0,9 58 12 0,-9-27-12 16,0 7-687-16</inkml:trace>
  <inkml:trace contextRef="#ctx0" brushRef="#br0" timeOffset="22472.7">24094 2684 875 0,'0'0'0'0,"0"0"0"0,23-3 0 0,-23 3 5 16,0 0-5-16,38-12 5 0,8 4-5 0,-46 8 6 16,0 0-6-16,58-17 7 0,14 2-7 0,-72 15 8 15,0 0-8-15,72-6 9 0,-14 6-9 0,-58 0 10 0,0 0-10 16,54 9 10-16,1 11-10 0,-55-20 11 16,0 0-11-16,46 29 11 0,-8-12-11 0,-1 3-658 0</inkml:trace>
  <inkml:trace contextRef="#ctx0" brushRef="#br0" timeOffset="22975.74">25586 1944 673 0,'0'0'0'0,"0"0"0"0,0-17 0 15,0 17 23-15,0 0-23 0,8-17 23 0,-8 17-23 0,0 0 43 16,0 0-43-16,0 0 43 0,0 0-43 0,0 0 52 16,0 0-52-16,-17-6 52 0,-6 6-52 0,23 0 62 0,0 0-62 15,-29 3 62-15,-14 17-62 0,43-20 65 0,0 0-65 16,-43 37 66-16,-1 21-66 0,44-58 74 0,0 0-74 16,-46 83 74-16,0 44-74 0,46-127 69 0,0 0-69 15,-37 132 70-15,-15-8-70 0,52-124 55 0,0 0-55 16,-41 98 56-16,18-9-56 0,23-89 38 0,0 0-38 15,0 75 39-15,23 0-39 0,-23-75 44 0,0 0-44 16,38 72 45-16,17-12-45 0,-55-60 32 0,0 0-32 16,66 46 33-16,12-20-33 0,-78-26 29 0,0 0-29 15,78 15 30-15,20-12-30 0,-98-3 24 0,0 0-24 0,92-3 25 16,-26-9-25-16,-66 12 10 0,0 0-10 16,55-17 10-16,-17-6-10 0,-38 23 2 0,0 0-2 0,23-20 3 15,-6 11-3-15,-5-5-1385 0</inkml:trace>
  <inkml:trace contextRef="#ctx0" brushRef="#br0" timeOffset="23725.79">26751 2045 875 0,'0'0'0'0,"0"0"0"0,-11-15 0 15,11 15 42-15,0 0-42 0,-6-8 42 0,6 8-42 16,0 0 63-16,0 0-63 0,0 0 63 0,-23 8-63 16,23-8 50-16,0 0-50 0,-32 29 51 0,-17 23-51 15,49-52 26-15,0 0-26 0,-57 83 27 0,-4 27-27 16,61-110 18-16,0 0-18 0,-72 118 19 0,0-15-19 15,72-103 14-15,0 0-14 0,-55 93 15 0,17-4-15 0,38-89 12 16,0 0-12-16,-17 92 12 0,34 9-12 0,-17-101 9 16,0 0-9-16,49 100 10 0,32-16-10 0,-81-84 8 15,0 0-8-15,92 63 9 0,1-25-9 0,-93-38 8 0,0 0-8 16,101 23 9-16,3-29-9 0,-104 6 8 0,0 0-8 16,109-29 8-16,12-23-8 0,-121 52 9 0,0 0-9 15,113-69 10-15,-15-29-10 0,-98 98 13 0,0 0-13 16,78-95 13-16,-23 0-13 0,-55 95 27 0,0 0-27 15,23-112 28-15,-23-15-28 0,0 127 43 0,0 0-43 16,-9-141 43-16,-2-11-43 0,11 152 47 0,0 0-47 16,-26-133 48-16,-9 41-48 0,35 92 46 0,0 0-46 15,-63-66 46-15,-15 14-46 0,78 52 47 0,0 0-47 0,-93-34 47 16,-5 19-47-16,98 15 24 0,0 0-24 0,-89 6 24 16,8 20-24-16,81-26 12 0,0 0-12 0,-89 38 13 15,-21 16-13-15,3-2-1394 0</inkml:trace>
  <inkml:trace contextRef="#ctx0" brushRef="#br0" timeOffset="52685.57">26783 3527 561 0,'0'0'0'0,"0"0"0"0,0 0 0 0,0 0 20 16,0 0-20-16,0 0 20 0,0 0-20 0,0 0 54 15,0 0-54-15,0 0 54 0,0 0-54 0,0 0 66 16,0 0-66-16,0 0 67 0,0 0-67 0,0 0 59 0,0 0-59 16,0 0 60-16,15 43-60 0,-15-43 37 0,0 0-37 15,8 46 37-15,-2 15-37 0,-6-61 34 0,0 0-34 16,6 66 34-16,-3 6-34 0,-3-72 30 0,0 0-30 16,5 63 30-16,-5-5-30 0,0-58 27 0,0 0-27 15,0 52 27-15,-5 5-27 0,5-57 31 0,0 0-31 16,0 58 31-16,0-6-31 0,0-52 29 0,0 0-29 15,0 60 29-15,0-2-29 0,0-58 27 0,0 0-27 0,0 69 28 16,5-3-28-16,-5-66 21 0,0 0-21 0,3 60 22 16,0-11-22-16,-3-49 17 0,0 0-17 0,9 38 17 15,-1-7-17-15,-8-31 14 0,0 0-14 0,3 29 14 16,0 3-14-16,-3-32 12 0,0 0-12 0,0 37 12 16,0-2-12-16,0-35 13 0,0 0-13 0,0 29 13 15,0-15-13-15,0-14 13 0,0 0-13 0,0 12 14 0,-3 8-14 16,3-20 10-16,0 0-10 0,-3 20 11 0,3-3-11 15,0-17 10-15,0 0-10 0,0 12 10 0,0-12-10 16,0 0 7-16,0 0-7 0,0 14 8 0,0-14-8 16,0 0 7-16,0 0-7 0,0 0 8 0,0 0-8 15,0 0 6-15,0 0-6 0,0 12 6 0,0-12-6 16,0 0 6-16,0 0-6 0,0 0 6 0,0 0-6 16,0 0 7-16,0 0-7 0,0 0 8 0,-17 5-8 15,17-5 7-15,0 0-7 0,0 0 7 0,-6 9-7 0,6-9 7 16,0 0-7-16,0 0 7 0,-28 9-7 0,28-9 6 15,0 0-6-15,-18 2 6 0,-5-4-6 0,23 2 6 16,0 0-6-16,-23 0 6 0,6 2-6 0,17-2 5 0,0 0-5 16,-20 3 5-16,-15-6-5 0,35 3 5 0,0 0-5 15,-32-5 6-15,-8-1-6 0,40 6 4 0,0 0-4 16,-46-3 5-16,-9 6-5 0,55-3 4 0,0 0-4 16,-55 6 4-16,0-12-4 0,55 6 3 0,0 0-3 15,-55-9 4-15,1 1-4 0,54 8 2 0,0 0-2 16,-49-12 3-16,20 9-3 0,29 3 2 0,0 0-2 15,-32 0 3-15,3-8-3 0,29 8 3 0,0 0-3 0,-40-6 3 16,-12-3-3-16,52 9 2 0,0 0-2 0,-46-8 3 16,2 2-3-16,44 6 2 0,0 0-2 0,-46-6 3 15,-14 6-3-15,60 0 1 0,0 0-1 0,-67-9 2 16,4 1-2-16,63 8 0 0,0 0 0 0,-67-12 1 16,-2 4-1-16,69 8 0 0,0 0 0 0,-63-6 0 15,11 6 0-15,52 0 0 0,0 0 0 0,-49-3 0 0,-12-3 0 16,61 6 0-16,0 0 0 0,-55-5 0 15,-5 2 0-15,60 3 0 0,0 0 0 0,-64 3 0 0,-14 2 0 16,78-5 0-16,0 0 0 0,-80 6 0 0,-13-3 0 16,93-3 0-16,0 0 0 0,-86 6 0 0,2-1 0 15,84-5 0-15,0 0 0 0,-72 9 0 0,11-6 0 16,61-3 0-16,0 0 0 0,-60 3 1 0,-7-6-1 16,67 3 0-16,0 0 0 0,-80 0 1 0,-7 3-1 15,87-3 0-15,0 0 0 0,-98 8 1 0,-3-5-1 0,101-3 0 16,0 0 0-16,-95 6 1 0,5 0-1 0,90-6 0 15,0 0 0-15,-92 11 1 0,-9 4-1 0,101-15 0 16,0 0 0-16,-112 11 1 0,-24-5-1 0,136-6 0 0,0 0 0 16,-141 9 1-16,19-1-1 0,122-8 0 0,0 0 0 15,-135 15 0-15,-9-1 0 0,144-14 0 0,0 0 0 16,-150 15 0-16,-9-7 0 0,159-8 0 0,0 0 0 16,-159 15 0-16,9-7 0 0,150-8 0 0,0 0 0 15,-159 15 0-15,-22 8 0 0,181-23 0 0,0 0 0 16,-182 20 0-16,12-3 0 0,170-17 0 0,0 0 0 15,-176 12 0-15,-23-1 0 0,199-11 0 0,0 0 0 16,-199 12 1-16,0 2-1 0,199-14 0 0,0 0 0 0,-194 11 0 16,-13 4 0-16,207-15 1 0,0 0-1 0,-208 14 1 15,-9-2-1-15,217-12 1 0,0 0-1 0,-207 17 1 16,5 26-1-16,202-43 1 0,0 0-1 0,-214 38 1 16,-31-18-1-16,245-20 1 0,0 0-1 0,-242 17 1 15,17-3-1-15,225-14 1 0,0 0-1 0,-223 15 1 16,13-1-1-16,210-14 1 0,0 0-1 0,-225 9 1 15,-23-3-1-15,248-6 1 0,0 0-1 0,-231 0 1 0,20 0-1 16,211 0 0-16,0 0 0 0,-213 2 1 0,-18 10-1 16,231-12 0-16,0 0 0 0,-234 12 1 0,4-4-1 15,230-8 0-15,0 0 0 0,-223 6 1 0,10-6-1 16,213 0 0-16,0 0 0 0,-217-6 0 0,-31 12 0 16,248-6 0-16,0 0 0 0,-230 6 0 0,16-6 0 15,214 0 0-15,0 0 0 0,-211 0 0 0,-11 0 0 0,222 0 0 16,0 0 0-16,-222 0 0 0,0-6 0 15,222 6 0-15,0 0 0 0,-211-6 0 0,18 6 0 0,193 0 0 16,0 0 0-16,-208-3 0 0,-14 0 0 0,222 3 0 0,0 0 0 16,-222-5 0-16,32-1 0 0,190 6 0 15,0 0 0-15,-205-3 0 0,-12 3 0 0,217 0 0 0,0 0 0 16,-222 0 0-16,23 0 0 0,199 0 0 0,0 0 0 16,-205-6 0-16,-2 6 0 0,207 0 0 0,0 0 0 15,-214-8 0-15,6 2 0 0,208 6 0 0,0 0 0 16,-207-6 0-16,19-3 0 0,188 9 0 0,0 0 0 15,-193-8 0-15,-3-7 0 0,196 15-1 0,0 0 1 16,-188-14 0-16,12-6 0 0,176 20-1 0,0 0 1 0,-176-17 0 16,-6-15 0-16,182 32-1 0,0 0 1 0,-176-29-1 15,6 0 1-15,170 29-2 0,0 0 2 0,-158-23-1 16,-1 0 1-16,159 23-1 0,0 0 1 0,-156-26-1 16,-5-2 1-16,161 28-1 0,0 0 1 0,-159-26-1 15,26-3 1-15,133 29-1 0,0 0 1 0,-133-35 0 16,-8 12 0-16,141 23-1 0,0 0 1 0,-138-23 0 15,-1 0 0-15,139 23 0 0,0 0 0 0,-121-20 0 0,8 9 0 16,113 11 0-16,0 0 0 0,-109-6 0 0,-21 0 0 16,130 6 0-16,0 0 0 0,-124-6 0 0,3-5 0 15,121 11 0-15,0 0 0 0,-110-6 0 0,21-3 0 16,89 9-1-16,0 0 1 0,-96-8 0 0,16 5 0 16,80 3-1-16,0 0 1 0,-98-3 0 0,-3-3 0 15,101 6 0-15,0 0 0 0,-104-5 0 0,17 2 0 16,87 3-1-16,0 0 1 0,-78-9 0 0,12 3 0 15,66 6-1-15,0 0 1 0,-58-5 0 0,15 2 0 0,43 3-1 16,0 0 1-16,-46 0 0 0,-15 0 0 0,61 0-1 16,0 0 1-16,-69 0 0 0,3 0 0 0,66 0-1 15,0 0 1-15,-70 0 0 0,7-6 0 0,63 6-1 0,0 0 1 16,-61-6 0-16,7 3 0 0,54 3-1 0,0 0 1 16,-47-5 0-16,10 5 0 0,37 0-1 0,0 0 1 15,-23 0 0-15,0 5 0 0,23-5-1 0,0 0 1 16,-23 0 0-16,0 3 0 0,23-3-1 0,0 0 1 15,-24 3 0-15,10-3 0 0,14 0-1 0,0 0 1 16,-14 0 0-16,-7 0 0 0,21 0-1 0,0 0 1 0,-17 0 0 16,17 0 0-16,0 0-1 0,0 0 1 0,-20 0 0 15,8 3 0-15,12-3-1 0,0 0 1 0,-14 6 0 16,5-3 0-16,9-3-1 0,0 0 1 0,0 0 0 16,0 0 0-16,0 0-1 0,0 0 1 0,-17 0 0 15,17 0 0-15,0 0-1 0,0 0 1 0,-20 11 0 16,20-11 0-16,0 0-1 0,0 0 1 0,-15 9 0 15,15-9 0-15,0 0-1 0,0 0 1 0,0 0 0 16,-11 14 0-16,11-14-1 0,0 0 1 0,0 0 0 0,-15 0 0 16,15 0-1-16,0 0 1 0,0 0 0 0,-8 6 0 15,8-6-1-15,0 0 1 0,0 0 0 0,0 0 0 16,0 0-1-16,0 0 1 0,-15 11 0 0,15-11 0 16,0 0 0-16,0 0 0 0,0 0 0 0,0 0 0 15,0 0-1-15,0 0 1 0,-11 6 0 0,11-6 0 16,0 0-1-16,0 0 1 0,0 0 0 0,0 0 0 15,0 0-1-15,0 0 1 0,-3 9-1 0,3-9 1 0,0 0-1 16,0 0 1-16,0 0-1 0,0 0 1 0,0 0-2 16,0 0 2-16,0 11-1 0,0-11 1 0,0 0-4 15,0 0 4-15,0 0-4 0,0 0 4 0,0 0-1276 0</inkml:trace>
  <inkml:trace contextRef="#ctx0" brushRef="#br0" timeOffset="54220.66">5405 4771 471 0,'0'0'0'16,"0"0"0"-16,9 28 0 0,-9-28 13 0,0 0-13 15,0 15 13-15,0-15-13 0,0 0 57 0,0 0-57 0,0 11 58 16,0-11-58-16,0 0 90 0,0 0-90 0,0 0 91 16,0 0-91-16,0 0 119 0,0 0-119 0,0 0 119 15,-9-17-119-15,9 17 55 0,0 0-55 0,0-34 56 16,3-21-56-16,-3 55 57 0,0 0-57 0,6-75 58 15,-6-34-58-15,0 109 64 0,0 0-64 0,0-110 64 16,2 4-64-16,-2 106 70 0,0 0-70 0,12-101 70 16,-3-3-70-16,-9 104 64 0,0 0-64 0,14-115 64 0,-5-26-64 15,-9 141 68-15,0 0-68 0,8-132 68 0,10 28-68 16,-18 104 51-16,0 0-51 0,14-80 51 0,-8 34-51 16,-6 46 42-16,0 0-42 0,0-38 43 0,0 12-43 15,0 26 35-15,0 0-35 0,0-17 35 0,0 5-35 16,0 12 30-16,0 0-30 0,0 0 30 0,0-11-30 15,0 11 27-15,0 0-27 0,0 0 28 0,0 0-28 16,0 0 21-16,0 0-21 0,0 0 21 0,0 14-21 16,0-14 17-16,0 0-17 0,-6 18 17 0,3 10-17 0,3-28 10 15,0 0-10-15,-6 29 11 0,6-6-11 0,0-23 2 16,0 0-2-16,0 23 2 0,0-8-2 0,0-15-6 16,0 0 6-16,0 14-5 0,6 9 5 0,-3-3-1629 0</inkml:trace>
  <inkml:trace contextRef="#ctx0" brushRef="#br0" timeOffset="54607.68">5575 3277 908 0,'0'0'0'0,"0"0"0"0,-17 34 0 16,17-34 2-16,0 0-2 0,-29 29 2 0,-3-12-2 15,32-17 10-15,0 0-10 0,-46 26 10 0,-23 15-10 16,69-41 19-16,0 0-19 0,-84 57 20 0,-14 18-20 16,98-75 35-16,0 0-35 0,-89 75 36 0,16-3-36 0,73-72 42 15,0 0-42-15,-51 52 42 0,27-21-42 0,24-31 37 16,0 0-37-16,9-8 38 0,43-44-38 0,-52 52 25 16,0 0-25-16,69-58 25 0,9 12-25 0,-78 46 2 0,0 0-2 15,75-43 3-15,-20 20-3 0,3 0-882 0</inkml:trace>
  <inkml:trace contextRef="#ctx0" brushRef="#br0" timeOffset="54804.71">5517 3326 819 0,'0'0'0'16,"0"0"0"-16,12 14 0 0,-12-14-4 0,0 0 4 0,0 6-4 15,0 11 4-15,0-17-23 0,0 0 23 0,6 15-23 16,2 8 23-16,-8-23 7 0,0 0-7 0,18 37 7 15,-4 9-7-15,-14-46 42 0,0 0-42 0,23 58 43 16,6-7-43-16,-29-51 65 0,0 0-65 0,40 67 66 16,4 7-66-16,-44-74 70 0,0 0-70 0,40 72 71 15,-5-11-71-15,-1-1-792 0</inkml:trace>
  <inkml:trace contextRef="#ctx0" brushRef="#br0" timeOffset="61778.21">12118 4112 583 0,'0'0'0'0,"0"0"0"0,0 0 0 15,0 0 26-15,0 0-26 0,0 0 26 0,0 0-26 16,0 0 70-16,0 0-70 0,38-6 70 0,-1-11-70 0,-37 17 79 16,0 0-79-16,47-21 80 0,13 4-80 0,-60 17 73 15,0 0-73-15,69-11 74 0,-5 2-74 0,-64 9 48 0,0 0-48 16,60-6 49-16,-8 12-49 0,-52-6 35 0,0 0-35 15,38 0 35-15,-6 0-35 0,-32 0 42 0,0 0-42 16,14 0 43-16,-14 0-43 0,0 0 43 0,0 0-43 16,0 20 44-16,-32 12-44 0,32-32 42 0,0 0-42 15,-34 37 43-15,-12 6-43 0,46-43 36 0,0 0-36 16,-38 32 36-16,15-3-36 0,23-29 28 0,0 0-28 16,-9 23 29-16,12-3-29 0,-3-20 21 0,0 0-21 15,26 20 22-15,29 12-22 0,-55-32 17 0,0 0-17 0,61 43 17 16,-1 17-17-16,-60-60 12 0,0 0-12 0,69 67 12 15,-14-7-12-15,-55-60 9 0,0 0-9 0,52 61 9 16,-11-4-9-16,-41-57 8 0,0 0-8 0,31 43 8 16,-16-17-8-16,-15-26 8 0,0 0-8 0,5 26 8 15,-10-3-8-15,5-23 12 0,0 0-12 0,-18 23 13 16,-5-6-13-16,23-17 18 0,0 0-18 0,-46 18 18 0,-14-4-18 16,60-14 18-16,0 0-18 0,-75 9 19 15,-21-6-19-15,96-3 20 0,0 0-20 0,-80-12 21 0,19-2-21 16,61 14 13-16,0 0-13 0,-32-23 14 0,26 5-14 15,6 18 1-15,0 0-1 0,15-31 2 0,22-15-2 16,1 2-1406-16</inkml:trace>
  <inkml:trace contextRef="#ctx0" brushRef="#br0" timeOffset="62078.24">13267 4417 1065 0,'0'0'0'16,"0"0"0"-16,37 37 0 0,-37-37 0 0,0 0 0 0,38 35 0 15,8-7 0-15,-46-28 0 0,0 0 0 0,49 32 0 16,3 14 0-16,-52-46 44 0,0 0-44 0,55 49 44 16,-3-12-44-16,-52-37 66 0,0 0-66 0,51 38 67 15,-10-6-67-15,-41-32 65 0,0 0-65 0,34 25 65 16,4 7-65-16,-3-9-1002 0</inkml:trace>
  <inkml:trace contextRef="#ctx0" brushRef="#br0" timeOffset="62278.25">13722 4394 1334 0,'0'0'0'0,"-14"23"0"0,-32 37 0 0,46-60 13 16,0 0-13-16,-49 78 14 0,-12 5-14 0,61-83 28 15,0 0-28-15,-57 81 29 0,-10-24-29 0,67-57 25 16,0 0-25-16,-49 44 25 0,26-13-25 0,23-31 8 0,0 0-8 15,-6 15 9-15,6-15-9 0,0 0-1054 0</inkml:trace>
  <inkml:trace contextRef="#ctx0" brushRef="#br0" timeOffset="66601.57">19703 3824 763 0,'0'0'0'0,"0"0"0"0,0 0 0 16,0 0 13-16,0 0-13 0,0 0 14 0,6 49-14 16,-6-49 50-16,0 0-50 0,3 37 51 0,0 0-51 15,-3-37 54-15,0 0-54 0,8 38 55 0,1-6-55 16,-9-32 42-16,0 0-42 0,0 46 42 0,3 17-42 15,-3-63 28-15,0 0-28 0,0 83 29 0,-3 18-29 0,3-101 21 16,0 0-21-16,-9 112 21 0,-5 6-21 0,14-118 18 16,0 0-18-16,-12 118 19 0,1-11-19 0,11-107 17 15,0 0-17-15,-9 109 17 0,3 27-17 0,6-136 19 0,0 0-19 16,0 138 19-16,0-12-19 0,0-126 16 0,0 0-16 16,0 104 16-16,9-9-16 0,-9-95 16 0,0 0-16 15,6 78 16-15,-18-6-16 0,12-72 14 0,0 0-14 16,-11 69 14-16,-1 9-14 0,12-78 12 0,0 0-12 15,-11 77 13-15,2 15-13 0,9-92 14 0,0 0-14 16,-6 78 15-16,6-6-15 0,0-72 17 0,0 0-17 16,-8 58 17-16,8-21-17 0,0-37 17 0,0 0-17 15,0 29 17-15,-6-6-17 0,6-23 15 0,0 0-15 0,0 23 16 16,0-9-16-16,0-14 15 0,0 0-15 0,0 9 16 16,0-9-16-16,0 0 13 0,0 0-13 0,0 11 14 15,-6 7-14-15,6-18 12 0,0 0-12 0,0 14 12 16,0 0-12-16,0-14 12 0,0 0-12 0,0 0 13 15,-3 15-13-15,3-15 11 0,0 0-11 0,0 0 12 16,-8 17-12-16,8-17 9 0,0 0-9 0,0 0 9 0,-15 20-9 16,15-20 6-16,0 0-6 0,-17 9 6 0,0-6-6 15,17-3 7-15,0 0-7 0,-12 6 7 0,-2-1-7 16,14-5 7-16,0 0-7 0,-24 3 7 0,-7 9-7 16,31-12 5-16,0 0-5 0,-38 3 5 0,-14 8-5 15,52-11 4-15,0 0-4 0,-55 9 4 0,-8-1-4 16,63-8 3-16,0 0-3 0,-69 6 3 0,2-6-3 15,67 0 3-15,0 0-3 0,-77 0 4 0,7-11-4 16,70 11 5-16,0 0-5 0,-78 0 5 0,12 0-5 0,66 0 6 16,0 0-6-16,-69 11 6 0,-3-5-6 0,72-6 8 15,0 0-8-15,-72 9 8 0,-21-1-8 0,93-8 8 16,0 0-8-16,-107 6 9 0,-8 8-9 0,115-14 7 16,0 0-7-16,-115 23 7 0,17-8-7 0,98-15 7 0,0 0-7 15,-99 14 7-15,13-2-7 0,86-12 7 0,0 0-7 16,-101 14 7-16,-6 6-7 0,107-20 8 0,0 0-8 15,-107 15 9-15,15-1-9 0,92-14 9 0,0 0-9 16,-84 9 9-16,12-9-9 0,72 0 9 0,0 0-9 16,-69 0 9-16,6 0-9 0,63 0 8 0,0 0-8 15,-70 5 9-15,-19 4-9 0,89-9 8 0,0 0-8 0,-87 3 9 16,-14 0-9-16,101-3 8 0,0 0-8 0,-106 11 9 16,13 9-9-16,93-20 8 0,0 0-8 0,-89 18 8 15,2 8-8-15,87-26 7 0,0 0-7 0,-92 17 7 16,-26-3-7-16,118-14 7 0,0 0-7 0,-130 12 7 15,0-1-7-15,130-11 5 0,0 0-5 0,-127 20 6 16,3-8-6-16,124-12 6 0,0 0-6 0,-127 9 6 16,-26-1-6-16,153-8 5 0,0 0-5 0,-161 9 5 15,16-1-5-15,145-8 4 0,0 0-4 0,-147 12 4 0,-20 2-4 16,167-14 3-16,0 0-3 0,-167 12 4 0,5-6-4 16,162-6 2-16,0 0-2 0,-159 5 2 0,4-5-2 15,155 0 2-15,0 0-2 0,-165 0 2 0,1 0-2 16,164 0 1-16,0 0-1 0,-162-5 2 0,6 10-2 15,156-5 1-15,0 0-1 0,-158 3 2 0,-24 3-2 16,182-6 0-16,0 0 0 0,-176 3 1 0,20-6-1 0,156 3 0 16,0 0 0-16,-164 0 1 0,-12-6-1 0,176 6 0 15,0 0 0-15,-179-3 1 0,23-2-1 0,156 5 1 16,0 0-1-16,-162-9 2 0,-28-2-2 0,190 11 1 16,0 0-1-16,-173-12 2 0,14 0-2 0,159 12 1 0,0 0-1 15,-161-8 2-15,-18 8-2 0,179 0 1 0,0 0-1 16,-173-9 2-16,11-2-2 0,162 11 0 0,0 0 0 15,-179-15 1-15,0 4-1 0,179 11 1 0,0 0-1 16,-184-12 1-16,8 4-1 0,176 8 1 0,0 0-1 16,-182-9 1-16,-14-5-1 0,196 14 0 0,0 0 0 15,-182-9 1-15,-5-5-1 0,187 14 0 0,0 0 0 16,-188-9 1-16,-25 6-1 0,213 3 0 0,0 0 0 16,-200-3 1-16,16-3-1 0,184 6 0 0,0 0 0 0,-191-5 0 15,-22 2 0-15,213 3 0 0,0 0 0 0,-205-15 0 16,23-5 0-16,182 20 0 0,0 0 0 0,-187-17 0 15,-30 3 0-15,217 14 0 0,0 0 0 0,-202-15 0 16,24 7 0-16,178 8 0 0,0 0 0 0,-185-15 1 0,-20-8-1 16,205 23 0-16,0 0 0 0,-190-29 1 15,19 15-1-15,171 14 0 0,0 0 0 0,-173-17 1 0,-20 5-1 16,193 12 0-16,0 0 0 0,-185-8 0 0,21-1 0 16,164 9 0-16,0 0 0 0,-170-6 0 0,-15 0 0 15,185 6 0-15,0 0 0 0,-176-2 1 0,29-4-1 16,147 6 0-16,0 0 0 0,-144 0 1 0,-24 0-1 15,168 0 0-15,0 0 0 0,-155-9 0 0,10-2 0 16,145 11 0-16,0 0 0 0,-129-12 0 0,13-2 0 0,116 14 0 16,0 0 0-16,-115-15 0 0,2 4 0 15,113 11 0-15,0 0 0 0,-121-12 0 0,11-2 0 0,110 14 0 16,0 0 0-16,-92-20 0 0,3 11 0 0,89 9 0 16,0 0 0-16,-75-9 0 0,11-2 0 0,64 11 0 0,0 0 0 15,-63-12 0-15,-21 7 0 0,84 5 0 0,0 0 0 16,-84-9 0-16,-5 9 0 0,89 0 0 0,0 0 0 15,-84 0 0-15,12-3 0 0,72 3 0 0,0 0 0 16,-60-6 0-16,8 4 0 0,52 2 0 0,0 0 0 16,-41-3 0-16,9-3 0 0,32 6 0 0,0 0 0 15,-34-9 0-15,-4 4 0 0,38 5 0 0,0 0 0 16,-34-6 0-16,-10-3 0 0,44 9 0 0,0 0 0 16,-43-6 0-16,9 9 0 0,34-3 0 0,0 0 0 0,-38 3 0 15,-2-3 0-15,40 0-1 0,0 0 1 0,-38-3 0 16,15 3 0-16,23 0-1 0,0 0 1 0,-23 3-1 15,9 3 1-15,14-6-2 0,0 0 2 0,-15 0-2 16,1 0 2-16,14 0-2 0,0 0 2 0,-18 0-2 16,18 0 2-16,0 0-3 0,0 0 3 0,-11-6-2 15,11 6 2-15,0 0-4 0,0 0 4 0,0 0-3 0,-12-9 3 16,12 9-3-16,0 0 3 0,0 0-3 0,-14-8 3 16,14 8-3-16,0 0 3 0,0 0-3 0,-15-12 3 15,15 12-4-15,0 0 4 0,0 0-3 0,-20-17 3 16,20 17-3-16,0 0 3 0,-3-23-3 0,-5-14 3 15,8 37-5-15,0 0 5 0,-15-58-4 0,4-17 4 16,11 75-5-16,0 0 5 0,-6-92-4 0,-6-14 4 16,12 106-6-16,0 0 6 0,-11-107-6 0,-1 12 6 15,12 95-7-15,0 0 7 0,-8-89-6 0,8 8 6 0,0 81-6 16,0 0 6-16,0-92-5 0,0-17 5 0,0 109-6 16,0 0 6-16,6-115-6 0,2 17 6 0,-8 98-5 15,0 0 5-15,6-89-5 0,-3 17 5 0,-3 72-5 0,0 0 5 16,6-55-4-16,2 15 4 0,-8 40-3 0,0 0 3 15,6-38-2-15,-3 7 2 0,-3 31-2 0,0 0 2 16,3-32-1-16,-3 3 1 0,0 29-1 0,0 0 1 16,-3-20-1-16,0 11 1 0,3 9-1 0,0 0 1 15,0 0 0-15,0-14 0 0,0 14-1 0,0 0 1 16,0 0-1-16,0 0 1 0,0 0-3 0,0 0 3 16,-6 14-2-16,-2-5 2 0,8-9-9 0,0 0 9 0,0 11-8 15,0-11 8-15,0 0-1383 0</inkml:trace>
  <inkml:trace contextRef="#ctx0" brushRef="#br0" timeOffset="67034.6">2093 4474 964 0,'0'0'0'0,"-12"15"0"0,-5 8 0 0,17-23 0 0,0 0 0 16,-26 43 0-16,-17 17 0 0,43-60-4 0,0 0 4 16,-49 61-3-16,-12-4 3 0,61-57 12 0,0 0-12 15,-66 55 12-15,-15 0-12 0,81-55 35 0,0 0-35 16,-75 60 36-16,-9 1-36 0,84-61 52 0,0 0-52 16,-66 37 52-16,23-17-52 0,43-20 64 0,0 0-64 0,-26 9 64 15,11-18-64-15,15 9 33 0,0 0-33 0,3-26 34 16,35-28-34-16,-38 54 15 0,0 0-15 0,57-58 16 15,13 12-16-15,-70 46 2 0,0 0-2 0,75-35 2 16,-9-2-2-16,12 0-980 0</inkml:trace>
  <inkml:trace contextRef="#ctx0" brushRef="#br0" timeOffset="67267.62">2070 4163 774 0,'0'0'0'0,"0"0"0"0,0 15 0 16,0-15 1-16,0 0-1 0,0 14 1 0,0-14-1 15,0 0 13-15,0 0-13 0,6 26 14 0,5 14-14 0,-11-40 43 16,0 0-43-16,23 55 44 0,15 8-44 0,-38-63 58 16,0 0-58-16,60 64 59 0,21-7-59 0,-81-57 89 15,0 0-89-15,95 38 90 0,-20-4-90 0,-75-34 43 0,0 0-43 16,84 38 43-16,2-1-43 0,-86-37 28 0,0 0-28 15,70 37 28-15,-18-8-28 0,0 0-936 0</inkml:trace>
  <inkml:trace contextRef="#ctx0" brushRef="#br0" timeOffset="68451.7">8123 5807 886 0,'0'0'0'0,"0"0"0"16,0 0 0-16,0 0 20 0,0 0-20 0,-32 0 21 16,32 0-21-16,0 0 40 0,0 0-40 0,0 0 41 0,0 0-41 15,0 0 44-15,0 0-44 0,34-14 45 0,24-1-45 16,-58 15 29-16,0 0-29 0,69-17 30 0,4 14-30 15,-73 3 25-15,0 0-25 0,66 12 26 0,-11 2-26 16,-55-14 22-16,0 0-22 0,43 32 23 0,-3 19-23 16,-40-51 20-16,0 0-20 0,21 67 20 0,-10-1-20 15,-11-66 18-15,0 0-18 0,-3 66 19 0,-20 0-19 16,23-66 17-16,0 0-17 0,-29 61 18 0,-8-4-18 16,37-57 15-16,0 0-15 0,-32 61 15 0,-3-1-15 0,35-60 17 15,0 0-17-15,-20 52 17 0,6-20-17 0,14-32 13 16,0 0-13-16,3 17 13 0,11-6-13 0,-14-11 15 15,0 0-15-15,29 6 16 0,8-6-16 0,-37 0 17 0,0 0-17 16,47-6 18-16,2 4-18 0,-49 2 15 0,0 0-15 16,60-6 16-16,7 0-16 0,-67 6 13 0,0 0-13 15,60-3 14-15,-14 6-14 0,-46-3 4 0,0 0-4 16,47 6 4-16,-1 8-4 0,-3-5-1130 0</inkml:trace>
  <inkml:trace contextRef="#ctx0" brushRef="#br0" timeOffset="68684.73">9187 6221 1222 0,'0'0'0'0,"6"9"0"16,5 14 0-16,-11-23 10 0,0 0-10 0,24 35 10 15,4 2-10-15,-28-37 28 0,0 0-28 0,38 38 29 0,8 2-29 16,-46-40 38-16,0 0-38 0,46 40 39 0,6-11-39 15,-52-29 35-15,0 0-35 0,46 26 35 0,-23-12-35 16,-23-14 25-16,0 0-25 0,21 9 26 0,7-6-26 16,-28-3 12-16,0 0-12 0,29-3 12 0,-6 0-12 15,0-6-1081-15</inkml:trace>
  <inkml:trace contextRef="#ctx0" brushRef="#br0" timeOffset="68834.73">9461 6250 1121 0,'0'0'0'0,"-23"15"0"0,-23 19 0 0,46-34 0 0,0 0 0 16,-61 43 0-16,-11 6 0 0,72-49 0 0,0 0 0 16,-66 52 0-16,5-6 0 0,61-46-1 0,0 0 1 15,-37 32 0-15,22-6 0 0,15-26-1 0,0 0 1 16,0 0-1-16,41 0 1 0,-1 3-779 0</inkml:trace>
  <inkml:trace contextRef="#ctx0" brushRef="#br0" timeOffset="74457.16">2070 8910 583 0,'0'0'0'15,"0"0"0"-15,0 0 0 0,0 0 7 0,0 0-7 16,0 0 7-16,0 0-7 0,0 0 44 0,0 0-44 0,0 0 45 15,0 0-45-15,0 0 78 0,0 0-78 0,0 0 79 16,0 0-79-16,0 0 106 0,0 0-106 0,0 0 107 16,0 0-107-16,0 0 53 0,0 0-53 0,29-14 54 15,-24 42-54-15,-5-28 60 0,0 0-60 0,18 46 60 16,-10 18-60-16,-8-64 69 0,0 0-69 0,3 69 69 16,-3 3-69-16,0-72 69 0,0 0-69 0,-3 83 69 15,-2 6-69-15,5-89 67 0,0 0-67 0,0 90 68 0,0-1-68 16,0-89 62-16,0 0-62 0,5 72 62 0,-2-26-62 15,-3-46 55-15,0 0-55 0,6 35 56 0,3-10-56 16,-9-25 44-16,0 0-44 0,0 21 45 0,0-21-45 16,0 0 33-16,0 0-33 0,0 14 33 0,0-14-33 15,0 0 10-15,0 0-10 0,0 0 10 0,0 9-10 16,0-9 0-16,0 0 0 0,0 0 0 0,0 0 0 16,0 0-1518-16</inkml:trace>
  <inkml:trace contextRef="#ctx0" brushRef="#br0" timeOffset="74957.2">1977 8910 1020 0,'0'0'0'16,"0"0"0"-16,3-14 0 0,-3 14-1 0,0 0 1 15,3-21 0-15,15-10 0 0,-18 31-3 0,0 0 3 16,17-38-2-16,17 1 2 0,-34 37 7 0,0 0-7 0,41-37 7 15,5 8-7-15,-46 29 26 0,0 0-26 0,61-23 27 16,-1 8-27-16,-60 15 35 0,0 0-35 0,64 6 35 16,-4 11-35-16,-60-17 48 0,0 0-48 0,38 35 49 15,-7 17-49-15,-31-52 53 0,0 0-53 0,15 57 53 16,-9 9-53-16,-6-66 50 0,0 0-50 0,-6 64 51 16,-3-12-51-16,9-52 43 0,0 0-43 0,0 46 43 15,-11 0-43-15,11-46 38 0,0 0-38 0,-9 40 39 0,6-17-39 16,3-23 29-16,0 0-29 0,3 9 30 0,6 5-30 15,-9-14 20-15,0 0-20 0,20 9 20 0,3 5-20 16,-23-14 16-16,0 0-16 0,37 23 16 0,1 6-16 16,-38-29 13-16,0 0-13 0,46 37 13 0,-5 12-13 15,-41-49 9-15,0 0-9 0,46 61 10 0,-9 5-10 16,-37-66 9-16,0 0-9 0,38 66 9 0,-9-3-9 16,-29-63 7-16,0 0-7 0,26 55 7 0,-21-9-7 15,-5-46 7-15,0 0-7 0,-5 35 7 0,-10 2-7 0,15-37 7 16,0 0-7-16,-23 35 7 0,-14-1-7 0,37-34 6 15,0 0-6-15,-41 29 6 0,4-12-6 0,37-17 12 16,0 0-12-16,-47 6 12 0,1-12-12 0,46 6 19 0,0 0-19 16,-46-8 20-16,0-10-20 0,46 18 12 0,0 0-12 15,-32-20 13-15,12-3-13 0,20 23 8 0,0 0-8 16,-9-23 9-16,9 0-9 0,0 3-1419 0</inkml:trace>
  <inkml:trace contextRef="#ctx0" brushRef="#br0" timeOffset="75424.22">2880 9673 897 0,'0'0'0'0,"0"0"0"0,21 6 0 16,-21-6 3-16,0 0-3 0,17 2 4 0,-17-2-4 16,0 0 10-16,0 0-10 0,26-5 10 0,17-7-10 15,-43 12 9-15,0 0-9 0,41-6 10 0,-10-2-10 16,-31 8 20-16,0 0-20 0,29 0 21 0,-9 8-21 16,-20-8 35-16,0 0-35 0,32 3 35 0,-15 9-35 15,-17-12 53-15,0 0-53 0,12 14 54 0,5 3-54 0,-17-17 54 16,0 0-54-16,3 21 55 0,3-4-55 0,-6-17 45 15,0 0-45-15,-6 20 46 0,-2 15-46 0,8-35 46 16,0 0-46-16,-12 34 46 0,6-8-46 0,6-26 43 0,0 0-43 16,-6 11 43-16,6 1-43 0,0-12 35 0,0 0-35 15,0 0 35-15,0 17-35 0,0-17 31 0,0 0-31 16,0 12 31-16,6-1-31 0,-6-11 28 0,0 0-28 16,6 15 28-16,3-4-28 0,-9-11 26 0,0 0-26 15,0 0 26-15,26 17-26 0,-26-17 25 0,0 0-25 16,20 9 26-16,-3 3-26 0,-17-12 24 0,0 0-24 15,15 3 25-15,2-1-25 0,-17-2 22 0,0 0-22 16,20 3 22-16,-11 3-22 0,-9-6 18 0,0 0-18 0,14 6 18 16,12 11-18-16,3 6-1410 0</inkml:trace>
  <inkml:trace contextRef="#ctx0" brushRef="#br0" timeOffset="76576.3">4557 8999 471 0,'0'0'0'0,"0"0"0"15,0 0 0-15,0 0 21 0,0 0-21 0,0 0 21 0,0 0-21 16,0 0 63-16,0 0-63 0,-38-23 63 0,9 9-63 16,29 14 75-16,0 0-75 0,-37-9 75 0,-4 18-75 15,41-9 61-15,0 0-61 0,-46 17 61 0,-14 18-61 16,60-35 44-16,0 0-44 0,-49 40 44 0,5 12-44 16,44-52 38-16,0 0-38 0,-37 66 39 0,5 12-39 15,32-78 35-15,0 0-35 0,-32 97 35 0,18 30-35 16,14-127 36-16,0 0-36 0,0 127 37 0,14-26-37 0,-14-101 31 15,0 0-31-15,41 72 32 0,34-12-32 0,-75-60 24 16,0 0-24-16,92 34 24 0,29-19-24 0,-121-15 28 16,0 0-28-16,116-3 29 0,-12-20-29 0,-104 23 32 15,0 0-32-15,95-46 32 0,-9-12-32 0,-86 58 29 0,0 0-29 16,75-77 30-16,-14-15-30 0,-61 92 25 0,0 0-25 16,37-104 26-16,-19 6-26 0,-18 98 29 0,0 0-29 15,-18-83 30-15,-31 5-30 0,49 78 28 0,0 0-28 16,-63-66 28-16,-6-1-28 0,69 67 26 0,0 0-26 15,-87-43 27-15,-2 20-27 0,89 23 25 0,0 0-25 16,-87-6 26-16,-2 21-26 0,89-15 22 0,0 0-22 0,-70 26 23 16,24-3-23-16,46-23 18 0,0 0-18 15,-29 23 19-15,21-3-19 0,8-20 3 0,0 0-3 0,14 32 3 16,24 19-3-16,-1 1-1341 0</inkml:trace>
  <inkml:trace contextRef="#ctx0" brushRef="#br0" timeOffset="77028.34">5131 9774 953 0,'0'0'0'0,"0"0"0"0,0 11 0 16,0-11 1-16,0 0-1 0,0 0 1 0,17 12-1 0,-17-12 0 15,0 0 0-15,23-3 0 0,23-9 0 0,-46 12 6 16,0 0-6-16,52-11 6 0,0 5-6 0,-52 6 9 16,0 0-9-16,49 0 9 0,-11 0-9 0,-38 0 17 15,0 0-17-15,29 0 18 0,-6 3-18 0,-23-3 20 0,0 0-20 16,8 6 20-16,-2 14-20 0,-6-20 19 0,0 0-19 16,0 23 20-16,-6 3-20 0,6-26 16 0,0 0-16 15,-8 23 17-15,8-6-17 0,0-17 14 0,0 0-14 16,0 14 14-16,8-2-14 0,-8-12 14 0,0 0-14 15,12 17 14-15,20 3-14 0,-32-20 12 0,0 0-12 16,31 23 13-16,10-14-13 0,-41-9 11 0,0 0-11 16,37 11 12-16,1 7-12 0,-38-18 10 0,0 0-10 15,23 20 11-15,-9 3-11 0,-14-23 17 0,0 0-17 0,0 26 17 16,-14 23-17-16,14-49 22 0,0 0-22 0,-32 57 22 16,-11 4-22-16,43-61 23 0,0 0-23 0,-61 57 24 15,-11-14-24-15,72-43 44 0,0 0-44 0,-81 35 45 16,-2-21-45-16,83-14 47 0,0 0-47 0,-64-5 48 15,24-27-48-15,40 32 42 0,0 0-42 0,-20-49 43 16,25-11-43-16,-5 5-1179 0</inkml:trace>
  <inkml:trace contextRef="#ctx0" brushRef="#br0" timeOffset="77562.38">6501 9362 807 0,'0'0'0'0,"0"0"0"0,0 0 0 15,0 0 29-15,0 0-29 0,6 55 30 0,20 60-30 16,-26-115 61-16,0 0-61 0,29 112 62 0,-15-17-62 15,-14-95 52-15,0 0-52 0,12 72 53 0,-1-23-53 16,-11-49 31-16,0 0-31 0,3 37 31 0,0 1-31 0,-3-38 19 16,0 0-19-16,0 28 20 0,0-7-20 0,0-21 11 15,0 0-11-15,0 0 12 0,0 14-12 0,0-2-854 16</inkml:trace>
  <inkml:trace contextRef="#ctx0" brushRef="#br0" timeOffset="77728.39">6493 9762 975 0,'0'0'0'16,"0"0"0"-16,23 20 0 0,-23-20 4 0,0 0-4 16,23 12 4-16,0-9-4 0,-23-3 5 0,0 0-5 15,32-3 5-15,34-6-5 0,-66 9 10 0,0 0-10 0,69-11 10 16,0 8-10-16,-69 3 10 0,0 0-10 0,52 0 10 16,-8 3-10-16,-44-3 10 0,0 0-10 0,28 0 11 15,-5-6-11-15,1 0-731 0</inkml:trace>
  <inkml:trace contextRef="#ctx0" brushRef="#br0" timeOffset="78694.45">8864 9310 516 0,'0'0'0'16,"0"0"0"-16,29 0 0 0,-29 0 4 0,0 0-4 15,20-6 5-15,0 3-5 0,-20 3 6 0,0 0-6 16,9-5 7-16,-9 5-7 0,0 0 25 0,0 0-25 0,11-9 25 16,-11 9-25-16,0 0 42 0,0 0-42 0,0 0 42 15,-8-14-42-15,8 14 53 0,0 0-53 0,-17 0 54 16,-30 5-54-16,47-5 61 0,0 0-61 0,-54 21 62 15,-7 22-62-15,61-43 76 0,0 0-76 0,-61 60 76 16,4 32-76-16,57-92 73 0,0 0-73 0,-44 98 74 16,7 3-74-16,37-101 61 0,0 0-61 0,-32 98 62 15,9-21-62-15,23-77 55 0,0 0-55 0,-14 64 56 0,22-12-56 16,-8-52 44-16,0 0-44 0,23 43 45 0,24 3-45 16,-47-46 36-16,0 0-36 0,72 32 36 0,37-12-36 15,-109-20 33-15,0 0-33 0,110 5 34 0,-3-2-34 16,-107-3 35-16,0 0-35 0,89-3 35 0,-20-2-35 15,-69 5 50-15,0 0-50 0,61-6 50 0,-21 0-50 16,-40 6 50-16,0 0-50 0,26-6 50 0,0 4-50 16,-26 2 37-16,0 0-37 0,18 5 37 0,5 4-37 15,-23-9 17-15,0 0-17 0,20 9 18 0,-3-7-18 0,0 1-1472 16</inkml:trace>
  <inkml:trace contextRef="#ctx0" brushRef="#br0" timeOffset="79562.52">10915 9350 617 0,'0'0'0'0,"0"0"0"0,0 0 0 0,0 0 0 16,0 0 0-16,18 41 0 0,-13-30 0 0,-5-11-1 15,0 0 1-15,0 40 0 0,3 38 0 0,-3-78 22 0,0 0-22 16,6 92 23-16,-6-2-23 0,0-90 52 0,0 0-52 15,0 89 52-15,-9-14-52 0,9-75 62 0,0 0-62 16,-5 54 63-16,-4-11-63 0,9-43 45 0,0 0-45 16,0 29 46-16,0-11-46 0,0-18 30 0,0 0-30 15,-6 11 31-15,6-11-31 0,0 0-722 0</inkml:trace>
  <inkml:trace contextRef="#ctx0" brushRef="#br0" timeOffset="79729.53">10696 9774 751 0,'0'0'0'15,"0"0"0"-15,0 11 0 0,0-11 8 0,0 0-8 0,0 0 9 16,0 12-9-16,0-12 11 0,0 0-11 0,0 0 12 16,20-12-12-16,-20 12 61 0,0 0-61 0,23-11 62 15,24-7-62-15,-47 18 69 0,0 0-69 0,60-14 69 16,9 5-69-16,-69 9 40 0,0 0-40 0,81-3 40 16,9 6-40-16,-90-3 24 0,0 0-24 0,80 6 25 0,-13 0-25 15,-1 2-826-15</inkml:trace>
  <inkml:trace contextRef="#ctx0" brushRef="#br0" timeOffset="80245.57">12615 9215 1054 0,'0'0'0'0,"0"0"0"16,-18 12 0-16,18-12 4 0,0 0-4 0,-14 8 5 16,-1-5-5-16,15-3 22 0,0 0-22 0,-23 3 23 15,-14 9-23-15,37-12 27 0,0 0-27 0,-58 20 27 16,9 6-27-16,49-26 32 0,0 0-32 0,-55 43 32 16,1 14-32-16,54-57 38 0,0 0-38 0,-44 81 38 15,1 25-38-15,43-106 36 0,0 0-36 0,-35 101 37 0,-2-14-37 16,37-87 52-16,0 0-52 0,-15 71 52 0,7-22-52 15,8-49 47-15,0 0-47 0,11 32 48 0,24 11-48 16,-35-43 38-16,0 0-38 0,49 41 38 0,32-10-38 16,-81-31 36-16,0 0-36 0,92 26 36 0,15-6-36 15,-107-20 28-15,0 0-28 0,92 15 28 0,-23-7-28 16,-69-8 21-16,0 0-21 0,55 3 22 0,-17 0-22 16,-38-3 8-16,0 0-8 0,29 0 8 0,2-6-8 0,-31 6 3 15,0 0-3-15,29-8 4 0,-6-4-4 0,-5 1-1323 16</inkml:trace>
  <inkml:trace contextRef="#ctx0" brushRef="#br0" timeOffset="80463.59">13027 9183 1166 0,'0'0'0'16,"-6"12"0"-16,6 28 0 0,0-40 4 0,0 0-4 15,-8 66 5-15,2 35-5 0,6-101 12 0,0 0-12 0,-6 124 13 16,3 0-13-16,3-124 42 0,0 0-42 0,-8 115 42 16,-1-14-42-16,9-101 39 0,0 0-39 0,-6 89 39 15,12-3-39-15,-6-86 37 0,0 0-37 0,17 84 37 16,6-18-37-16,-23-66 30 0,0 0-30 0,23 46 31 16,1-17-31-16,-1-6-1063 0</inkml:trace>
  <inkml:trace contextRef="#ctx0" brushRef="#br0" timeOffset="80796.61">13391 9932 975 0,'0'0'0'0,"0"0"0"0,26 0 0 16,-26 0 0-16,0 0 0 0,20 0 0 0,-9 0 0 15,-11 0-2-15,0 0 2 0,6 0-1 0,11 0 1 0,-17 0 11 16,0 0-11-16,9 3 12 0,6 14-12 0,-15-17 31 15,0 0-31-15,8 17 31 0,-8 3-31 0,0-20 40 0,0 0-40 16,6 32 41-16,-12 23-41 0,6-55 42 0,0 0-42 16,-8 63 42-16,-7 12-42 0,15-75 38 0,0 0-38 15,-26 72 39-15,15-9-39 0,11-63 29 0,0 0-29 16,-18 49 30-16,10-23-30 0,8-26 27 0,0 0-27 16,8 17 27-16,-8-17-27 0,0 0 18 0,0 0-18 15,18 18 19-15,10-10-19 0,-28-8 15 0,0 0-15 16,32 12 15-16,14 11-15 0,-46-23 11 0,0 0-11 15,47 17 11-15,-10-3-11 0,-37-14 8 0,0 0-8 0,29 15 8 16,11-1-8-16,-40-14 6 0,0 0-6 0,32 17 7 16,6 1-7-16,-1-1-1088 0</inkml:trace>
  <inkml:trace contextRef="#ctx0" brushRef="#br0" timeOffset="82181.73">15093 9880 460 0,'0'0'0'0,"0"0"0"16,0 0 0-16,0 0 22 0,0 0-22 0,0 0 23 15,-3 29-23-15,3-29 69 0,0 0-69 0,12 0 70 16,5 0-70-16,-17 0 82 0,0 0-82 0,34 0 83 15,33-3-83-15,-67 3 81 0,0 0-81 0,81-3 81 0,11 3-81 16,-92 0 36-16,0 0-36 0,86 0 36 0,-8 0-36 16,-78 0 25-16,0 0-25 0,73 0 26 0,-10 3-26 15,-63-3 49-15,0 0-49 0,61 3 50 0,-1 5-50 16,-60-8 52-16,0 0-52 0,69 0 52 0,15 0-52 16,-84 0 48-16,0 0-48 0,84-5 49 0,2 2-49 15,-86 3 46-15,0 0-46 0,75 0 46 0,-29 0-46 16,-46 0 40-16,0 0-40 0,29 0 40 0,-6 0-40 15,-23 0 23-15,0 0-23 0,9 0 23 0,-9 0-23 0,0 0 13 16,0 0-13-16,0 0 14 0,0 0-14 0,0 0 5 16,0 0-5-16,0 0 6 0,0 14-6 0,0-2-1178 15</inkml:trace>
  <inkml:trace contextRef="#ctx0" brushRef="#br0" timeOffset="84133">16625 9330 785 0,'0'0'0'0,"0"0"0"0,-23 12 0 0,23-12-53 16,0 0 53-16,-18 8-53 0,13 4 53 0,5-12-89 0,0 0 89 15,-6 14-89-15,12 1 89 0,-6-15 6 0,0 0-6 16,5 23 7-16,21 0-7 0,-26-23 53 0,0 0-53 15,47 23 53-15,16-3-53 0,-63-20 88 0,0 0-88 16,72 23 89-16,12 11-89 0,-84-34 86 0,0 0-86 16,86 41 87-16,-16 2-87 0,-70-43 61 0,0 0-61 15,54 29 61-15,-10 8-61 0,-44-37 57 0,0 0-57 16,29 23 58-16,-3 0-58 0,-26-23 45 0,0 0-45 0,23 23 45 16,-9-5-45-16,-14-18 36 0,0 0-36 0,6 20 37 15,2-9-37-15,-8-11 31 0,0 0-31 0,0 0 31 16,3 15-31-16,-3-15 28 0,0 0-28 0,0 0 28 15,0 0-28-15,0 0 23 0,0 0-23 0,6 11 24 16,-6-11-24-16,0 0 18 0,0 0-18 0,0 12 19 16,0-12-19-16,0 0 19 0,0 0-19 0,0 14 20 0,0-14-20 15,0 0 18-15,0 0-18 0,-6 9 19 0,6-9-19 16,0 0 18-16,0 0-18 0,-3 14 18 0,3-14-18 16,0 0 17-16,0 0-17 0,-11 9 17 0,-1-1-17 15,12-8 16-15,0 0-16 0,-17 12 17 0,-3 2-17 16,20-14 18-16,0 0-18 0,-38 23 19 0,-14 9-19 15,52-32 20-15,0 0-20 0,-63 43 20 0,-21 0-20 16,84-43 24-16,0 0-24 0,-78 49 24 0,3 3-24 16,75-52 24-16,0 0-24 0,-69 49 25 0,17-6-25 0,52-43 22 15,0 0-22-15,-37 38 23 0,19-21-23 0,18-17 20 16,0 0-20-16,-14 8 21 0,14-8-21 0,0 0 14 16,0 0-14-16,0 0 15 0,0 0-15 0,0 0 11 0,0 0-11 15,38 15 11-15,16-7-11 0,-54-8 2 0,0 0-2 16,44 9 2-16,-13 0-2 0,-8-6-1490 0</inkml:trace>
  <inkml:trace contextRef="#ctx0" brushRef="#br0" timeOffset="87139.22">18203 9546 695 0,'0'0'0'16,"0"0"0"-16,0 0 0 0,0 0 17 0,0 0-17 0,-17-29 17 15,17 18-17-15,0 11 57 0,0 0-57 0,14-17 58 16,6-6-58-16,-20 23 74 0,0 0-74 0,38-24 74 16,19-4-74-16,-57 28 74 0,0 0-74 0,61-23 74 15,3 8-74-15,-64 15 42 0,0 0-42 0,51-5 43 16,-4 10-43-16,-47-5 38 0,0 0-38 0,31 9 39 16,-13 8-39-16,-18-17 35 0,0 0-35 0,11 49 35 15,-14 32-35-15,3-81 32 0,0 0-32 0,-11 92 33 16,-18 3-33-16,29-95 29 0,0 0-29 0,-32 89 30 0,-5-14-30 15,37-75 30-15,0 0-30 0,-38 66 31 0,1 6-31 16,37-72 23-16,0 0-23 0,-29 61 23 0,17-4-23 16,12-57 20-16,0 0-20 0,12 43 21 0,31 9-21 15,-43-52 16-15,0 0-16 0,55 40 17 0,11-17-17 16,-66-23 14-16,0 0-14 0,61 15 14 0,-12-9-14 16,-49-6 20-16,0 0-20 0,46-15 20 0,0-8-20 15,-46 23 24-15,0 0-24 0,49-23 24 0,-14 9-24 0,-35 14 22 16,0 0-22-16,35-23 23 0,-7 8-23 0,-28 15 21 15,0 0-21-15,29-23 21 0,-9 17-21 0,6-8-1350 16</inkml:trace>
  <inkml:trace contextRef="#ctx0" brushRef="#br0" timeOffset="87705.71">19507 9442 886 0,'0'0'0'0,"0"0"0"0,0 0 0 0,0 0 23 0,0 0-23 16,-12 9 23-16,12 6-23 0,0-15 49 0,0 0-49 16,-5 37 50-16,5 44-50 0,0-81 69 0,0 0-69 15,0 89 70-15,0 3-70 0,0-92 53 0,0 0-53 16,-3 101 54-16,-3-9-54 0,6-92 34 0,0 0-34 15,-9 98 34-15,1 8-34 0,8-106 25 0,0 0-25 0,-12 86 25 16,6-16-25-16,6-70 18 0,0 0-18 16,0 43 19-16,0-20-19 0,0-23 10 0,0 0-10 0,-2 14 10 15,2-14-10-15,0 0 3 0,0 0-3 0,11-14 4 16,6-35-4-16,1 3-1035 0</inkml:trace>
  <inkml:trace contextRef="#ctx0" brushRef="#br0" timeOffset="88155.74">19406 9569 774 0,'0'0'0'0,"0"0"0"0,-3-32 0 16,3 32 1-16,0 0-1 0,-6-25 1 0,3 7-1 15,3 18 2-15,0 0-2 0,-8-11 2 0,5-1-2 16,3 12 21-16,0 0-21 0,3-11 22 0,5 2-22 16,-8 9 47-16,0 0-47 0,15-17 48 0,17-3-48 15,-32 20 59-15,0 0-59 0,46-15 60 0,17 7-60 0,-63 8 61 16,0 0-61-16,67-9 62 0,16 3-62 0,-83 6 52 15,0 0-52-15,72 0 53 0,-25 6-53 0,-47-6 46 16,0 0-46-16,31 20 47 0,-10 12-47 0,-21-32 40 16,0 0-40-16,0 49 40 0,-24 26-40 0,24-75 30 15,0 0-30-15,-28 77 31 0,-7 4-31 0,35-81 25 0,0 0-25 16,-35 63 25-16,12-14-25 0,23-49 21 0,0 0-21 16,-11 32 22-16,11-12-22 0,0-20 19 0,0 0-19 15,20 17 20-15,38 3-20 0,-58-20 16 0,0 0-16 16,63 29 16-16,3-6-16 0,-66-23 13 0,0 0-13 15,70 20 14-15,-15 12-14 0,-55-32 10 0,0 0-10 16,40 29 11-16,-11 3-11 0,-29-32 9 0,0 0-9 16,14 34 10-16,-20 12-10 0,6-46 8 0,0 0-8 0,-11 52 9 15,-9 5-9-15,20-57 10 0,0 0-10 0,-41 61 10 16,-19-21-10-16,60-40 10 0,0 0-10 0,-84 29 10 16,-23-15-10-16,107-14 18 0,0 0-18 0,-89 6 19 15,25-14-19-15,64 8 13 0,0 0-13 0,-43-15 14 16,20-8-14-16,23 23 5 0,0 0-5 0,-9-23 5 15,21 3-5-15,-12 20 2 0,0 0-2 0,20-26 3 0,26-11-3 16,-2-1-1340-16</inkml:trace>
  <inkml:trace contextRef="#ctx0" brushRef="#br0" timeOffset="88604.78">20750 9650 931 0,'0'0'0'16,"0"0"0"-16,0 0 0 0,0 0-4 0,0 0 4 16,0 0-3-16,9 0 3 0,-9 0-11 0,0 0 11 0,-9 0-11 15,-22 23 11-15,31-23 15 0,0 0-15 0,-44 29 16 16,-2 17-16-16,46-46 61 0,0 0-61 0,-49 57 62 16,3-2-62-16,46-55 80 0,0 0-80 0,-43 57 81 15,-3 10-81-15,46-67 80 0,0 0-80 0,-32 66 80 16,6 3-80-16,26-69 59 0,0 0-59 0,-6 63 59 15,23-2-59-15,-17-61 49 0,0 0-49 0,32 52 49 16,23-9-49-16,-55-43 41 0,0 0-41 0,69 31 41 0,15-13-41 16,-84-18 37-16,0 0-37 0,84 3 37 0,-9-15-37 15,-75 12 26-15,0 0-26 0,63-17 27 0,-5-1-27 16,-58 18 10-16,0 0-10 0,40-11 11 0,-11 2-11 16,-29 9 4-16,0 0-4 0,23-3 4 0,-8 1-4 15,-4 2-1314-15</inkml:trace>
  <inkml:trace contextRef="#ctx0" brushRef="#br0" timeOffset="88940.8">21365 9489 1009 0,'0'0'0'0,"-3"14"0"15,3 9 0-15,0-23 1 0,0 0-1 0,-9 60 1 16,-2 41-1-16,11-101 9 0,0 0-9 0,-9 112 10 15,-5-8-10-15,14-104 40 0,0 0-40 0,-17 104 41 16,-4 19-41-16,21-123 44 0,0 0-44 0,-11 116 44 16,11-19-44-16,0-97 38 0,0 0-38 0,8 81 38 15,7-29-38-15,-15-52 34 0,0 0-34 0,26 29 34 0,-3-9-34 16,0-6-948-16</inkml:trace>
  <inkml:trace contextRef="#ctx0" brushRef="#br0" timeOffset="89138.81">21561 10266 1121 0,'0'0'0'0,"0"0"0"0,9 14 0 0,-9-14 3 0,0 0-3 16,0 0 3-16,6 9-3 0,-6-9 3 0,0 0-3 15,0 0 3-15,17-18-3 0,-17 18 29 0,0 0-29 16,23-11 30-16,6-1-30 0,-29 12 36 0,0 0-36 15,32-5 36-15,-12-1-36 0,3 3-888 0</inkml:trace>
  <inkml:trace contextRef="#ctx1" brushRef="#br0">31361 12039 0,'26'0'0,"52"13"0,25 39 15,-103-52 1</inkml:trace>
  <inkml:trace contextRef="#ctx0" brushRef="#br0" timeOffset="92959.05">22672 10628 427 0,'0'0'0'0,"0"0"0"0,23-37 0 16,0 0-261-16</inkml:trace>
  <inkml:trace contextRef="#ctx0" brushRef="#br0" timeOffset="93727.1">22352 9624 1031 0,'0'0'0'0,"0"0"0"16,17 20 0-16,-17-20 42 0,0 0-42 0,12 29 42 15,-12 2-42-15,0-31 105 0,0 0-105 0,8 49 106 16,7 6-106-16,-15-55 78 0,0 0-78 0,14 60 79 0,9 4-79 16,-23-64 50-16,0 0-50 0,17 60 50 15,-8 4-50-15,-9-64 31 0,0 0-31 0,6 54 32 0,0-16-32 16,-6-38 18-16,0 0-18 0,0 43 18 0,0 17-18 16,0-60 14-16,0 0-14 0,8 55 14 0,1-29-14 15,0 3-1223-15</inkml:trace>
  <inkml:trace contextRef="#ctx0" brushRef="#br0" timeOffset="93909.12">22352 9946 1121 0,'0'0'0'0,"0"0"0"0,0 0 0 0,0 0 3 16,0 0-3-16,8-14 3 0,-8 14-3 0,0 0 5 0,0 0-5 16,21-12 5-16,7 4-5 0,-28 8 24 0,0 0-24 15,47-6 25-15,7 3-25 0,-54 3 31 0,0 0-31 16,67 3 31-16,11 0-31 0,-78-3 12 0,0 0-12 15,78 8 13-15,-15 10-13 0,-63-18 9 0,0 0-9 16,46 26 10-16,-26-3-10 0,-2-6-909 0</inkml:trace>
  <inkml:trace contextRef="#ctx0" brushRef="#br0" timeOffset="98230.43">23898 9739 662 0,'0'0'0'0,"0"0"0"15,0 0 0-15,0 0 16 0,0 0-16 0,0 0 16 0,0 0-16 16,0 0 47-16,0 0-47 0,0 0 47 0,29-9-47 16,-29 9 51-16,0 0-51 0,37-20 52 0,24-9-52 15,-61 29 47-15,0 0-47 0,75-23 48 0,3 15-48 16,-78 8 24-16,0 0-24 0,81 0 24 0,-18 8-24 16,-63-8 16-16,0 0-16 0,52 15 16 0,-17-1-16 15,-35-14 25-15,0 0-25 0,14 23 26 0,-14 6-26 0,0-29 30 16,0 0-30-16,-11 35 31 0,-7 2-31 0,18-37 32 15,0 0-32-15,-23 34 32 0,-3 1-32 0,26-35 30 16,0 0-30-16,-20 29 30 0,14-18-30 0,6-11 25 16,0 0-25-16,6 12 26 0,11 2-26 0,-17-14 20 15,0 0-20-15,32 15 20 0,17-1-20 0,-49-14 16 0,0 0-16 16,55 14 16-16,0 7-16 0,-55-21 10 0,0 0-10 16,49 25 10-16,-3-2-10 0,-46-23 7 0,0 0-7 15,35 29 8-15,-4 3-8 0,-31-32 5 0,0 0-5 16,23 46 6-16,-11 17-6 0,-12-63 9 0,0 0-9 15,0 61 10-15,-14-18-10 0,14-43 13 0,0 0-13 16,-29 40 14-16,-6 9-14 0,35-49 19 0,0 0-19 0,-40 38 19 16,-1-21-19-16,41-17 26 0,0 0-26 0,-49 6 26 15,0-12-26-15,49 6 24 0,0 0-24 0,-49-23 25 16,-6-17-25-16,55 40 20 0,0 0-20 0,-46-52 20 16,20-14-20-16,26 66 14 0,0 0-14 0,-11-61 14 15,14 32-14-15,2 0-1233 0</inkml:trace>
  <inkml:trace contextRef="#ctx0" brushRef="#br0" timeOffset="98916.49">26007 9727 751 0,'0'0'0'0,"0"0"0"0,0 0 0 16,0 0 24-16,0 0-24 0,0 0 24 0,0 0-24 16,0 0 43-16,0 0-43 0,0 0 44 0,0 0-44 15,0 0 46-15,0 0-46 0,-14 3 46 0,-4 9-46 16,18-12 39-16,0 0-39 0,-29 23 40 0,-14 17-40 15,43-40 32-15,0 0-32 0,-43 40 33 0,-12 4-33 0,55-44 34 16,0 0-34-16,-52 43 35 0,3 9-35 0,49-52 33 16,0 0-33-16,-46 54 34 0,14 1-34 0,32-55 27 15,0 0-27-15,-17 60 28 0,17 7-28 0,0-67 26 0,0 0-26 16,23 69 26-16,26-15-26 0,-49-54 22 0,0 0-22 16,61 49 23-16,14-14-23 0,-75-35 36 0,0 0-36 15,78 23 36-15,-21-9-36 0,-57-14 48 0,0 0-48 16,58 0 48-16,-6-5-48 0,-52 5 46 0,0 0-46 15,37-9 46-15,-5-5-46 0,-32 14 41 0,0 0-41 16,23-23 42-16,9 0-42 0,-32 23 17 0,0 0-17 0,32-29 17 16,2-14-17-16,4-4-1281 0</inkml:trace>
  <inkml:trace contextRef="#ctx0" brushRef="#br0" timeOffset="99332.21">26705 9739 1009 0,'0'0'0'0,"0"0"0"0,-8-12 0 16,8 12-1-16,0 0 1 0,0 0 0 0,-18-2 0 16,18 2-2-16,0 0 2 0,-17 17-2 0,-12 20 2 15,29-37 21-15,0 0-21 0,-40 49 21 0,-1 17-21 16,41-66 50-16,0 0-50 0,-40 75 50 0,5 14-50 15,35-89 66-15,0 0-66 0,-23 110 66 0,20 17-66 0,3-127 59 16,0 0-59-16,26 112 60 0,32-26-60 0,-58-86 46 16,0 0-46-16,72 61 47 0,18-18-47 0,-90-43 36 0,0 0-36 15,98 23 37-15,17-23-37 0,-115 0 33 0,0 0-33 16,115-12 34-16,10-14-34 0,-125 26 27 0,0 0-27 16,106-43 27-16,-28-23-27 0,-78 66 23 0,0 0-23 15,49-86 23-15,-26-21-23 0,-23 107 28 0,0 0-28 16,9-101 28-16,-18 12-28 0,9 89 26 0,0 0-26 15,-23-78 27-15,-6 15-27 0,29 63 23 0,0 0-23 16,-60-52 24-16,-18 15-24 0,78 37 23 0,0 0-23 16,-90-32 24-16,-8 9-24 0,98 23 13 0,0 0-13 15,-86-31 13-15,14-1-13 0,72 32 5 0,0 0-5 16,-52-32 6-16,6 3-6 0,8-2-1418 0</inkml:trace>
  <inkml:trace contextRef="#ctx0" brushRef="#br0" timeOffset="101603.4">21622 10320 628 0,'0'0'0'16,"0"0"0"-16,0 0 0 0,0 0 28 0,0 0-28 0,0 0 29 16,0 0-29-16,0 0 82 0,0 0-82 0,0 0 83 15,0 0-83-15,0 0 95 0,0 0-95 0,0 0 95 16,0 0-95-16,0 0 84 0,0 0-84 0,0 0 84 15,0 0-84-15,0 0 49 0,0 0-49 0,0 0 49 16,0 0-49-16,0 0 45 0,0 0-45 0,0 0 46 16,0 0-46-16,0 0 42 0,0 0-42 0,26 21 42 15,-6-27-42-15,-20 6 40 0,0 0-40 0,29-12 40 16,11-11-40-16,-40 23 34 0,0 0-34 0,29-20 34 0,-9 6-34 16,-20 14 30-16,0 0-30 0,12 0 30 0,-12 0-30 15,0 0 30-15,0 0-30 0,8 29 31 0,-13-6-31 16,5-23 28-16,0 0-28 0,-9 31 28 0,-8 12-28 15,17-43 26-15,0 0-26 0,-18 44 27 0,7-13-27 16,11-31 23-16,0 0-23 0,-6 23 23 0,6 3-23 16,0-26 20-16,0 0-20 0,0 12 21 0,0-1-21 15,0-11 17-15,0 0-17 0,0 0 17 0,23 15-17 0,-23-15 10 16,0 0-10-16,35 8 11 0,11 15-11 0,-46-23 8 16,0 0-8-16,46 23 8 0,-8-8-8 0,-38-15 6 15,0 0-6-15,31 20 6 0,-2 0-6 0,-29-20 5 16,0 0-5-16,26 23 5 0,-9-6-5 0,-17-17 3 15,0 0-3-15,12 20 3 0,-9 9-3 0,-3-29 3 0,0 0-3 16,-3 26 3-16,-14 3-3 0,17-29 3 0,0 0-3 16,-23 29 4-16,-6-6-4 0,29-23 4 0,0 0-4 15,-46 17 4-15,-27-3-4 0,73-14 6 0,0 0-6 16,-69 3 6-16,3-14-6 0,66 11 8 0,0 0-8 16,-61-18 8-16,27-10-8 0,34 28 8 0,0 0-8 15,-41-44 9-15,-14-2-9 0,4-5-1524 0</inkml:trace>
  <inkml:trace contextRef="#ctx0" brushRef="#br0" timeOffset="110410.04">13379 11187 371 0,'0'0'0'0,"0"0"0"0,17 29 0 16,-17-29 13-16,0 0-13 0,6 20 13 0,-6-20-13 0,0 0 47 15,0 0-47-15,3 8 48 0,-3-8-48 0,0 0 77 16,0 0-77-16,0 0 78 0,6 12-78 0,-6-12 80 15,0 0-80-15,3 11 80 0,0 7-80 0,-3-18 49 16,0 0-49-16,-3 31 49 0,0 21-49 0,3-52 49 0,0 0-49 16,-9 61 49-16,-5 5-49 0,14-66 40 0,0 0-40 15,-15 89 41-15,-2 20-41 0,17-109 39 0,0 0-39 16,-6 118 40-16,6-11-40 0,0-107 36 0,0 0-36 16,0 86 37-16,6-25-37 0,-6-61 40 0,0 0-40 15,9 52 41-15,5-12-41 0,-14-40 37 0,0 0-37 16,12 29 38-16,-1-6-38 0,-11-23 32 0,0 0-32 15,9 17 33-15,-3-6-33 0,-6-11 29 0,0 0-29 0,0 0 30 16,17 12-30-16,-17-12 24 0,0 0-24 0,14 3 25 16,-2 3-25-16,-12-6 26 0,0 0-26 0,20 0 26 15,3 3-26-15,-23-3 28 0,0 0-28 0,23 2 28 16,0 1-28-16,-23-3 24 0,0 0-24 0,26 6 25 16,23-6-25-16,-49 0 26 0,0 0-26 0,55 3 27 15,6 3-27-15,-61-6 26 0,0 0-26 0,78 8 26 16,11 4-26-16,-89-12 25 0,0 0-25 0,107 11 26 15,5-5-26-15,-112-6 22 0,0 0-22 0,110 6 23 0,0 2-23 16,-110-8 25-16,0 0-25 0,121 12 25 0,23-6-25 16,-144-6 29-16,0 0-29 0,139 0 30 0,-15 6-30 15,-124-6 28-15,0 0-28 0,112 5 29 0,-5-10-29 16,-107 5 25-16,0 0-25 0,121-6 25 0,20 12-25 16,-141-6 22-16,0 0-22 0,130 5 22 0,-23 1-22 15,-107-6 22-15,0 0-22 0,98 9 22 0,-6-4-22 16,-92-5 18-16,0 0-18 0,93 15 18 0,22 2-18 0,-115-17 15 15,0 0-15-15,116 14 15 0,5 1-15 0,-121-15 13 16,0 0-13-16,109 11 13 0,-11 1-13 0,-98-12 11 16,0 0-11-16,99 9 11 0,2-4-11 0,-101-5 9 0,0 0-9 15,109 3 9-15,9 3-9 0,-118-6 7 0,0 0-7 16,116 9 7-16,-15 2-7 0,-101-11 7 0,0 0-7 16,89 12 7-16,-5-1-7 0,-84-11 4 0,0 0-4 15,89 6 5-15,15 2-5 0,-104-8 4 0,0 0-4 16,107 3 5-16,8-3-5 0,-115 0 4 0,0 0-4 15,104-3 4-15,-17 3-4 0,-87 0 4 0,0 0-4 16,86-5 4-16,-5 2-4 0,-81 3 5 0,0 0-5 0,90-3 5 16,13 6-5-16,-103-3 3 0,0 0-3 0,101 8 4 15,-8-2-4-15,-93-6 3 0,0 0-3 0,89 9 4 16,-17 5-4-16,-72-14 3 0,0 0-3 0,72 9 3 16,1-6-3-16,-73-3 3 0,0 0-3 0,80 3 3 15,27 5-3-15,-107-8 1 0,0 0-1 0,115 0 2 16,7 6-2-16,-122-6 2 0,0 0-2 0,109 3 2 0,-2 11-2 15,-107-14 2-15,0 0-2 0,89 9 2 0,1-3-2 16,-90-6 1-16,0 0-1 0,95 0 1 0,20 0-1 16,-115 0 1-16,0 0-1 0,116 0 1 0,-1-6-1 15,-115 6 1-15,0 0-1 0,93-6 1 0,-10 3-1 16,-83 3 0-16,0 0 0 0,84-8 1 0,5-1-1 16,-89 9 0-16,0 0 0 0,98-6 1 0,21 6-1 15,-119 0 0-15,0 0 0 0,106 6 1 0,-13-3-1 16,-93-3 0-16,0 0 0 0,83 3 1 0,-13-6-1 0,-70 3 0 15,0 0 0-15,69-3 1 0,0-3-1 16,-69 6 0-16,0 0 0 0,69 0 1 0,6 0-1 0,-75 0 0 16,0 0 0-16,64 0 0 0,-1 0 0 0,-63 0 0 0,0 0 0 15,49 12 0-15,-14-6 0 0,-35-6 0 16,0 0 0-16,20-3 0 0,-5-3 0 0,-15 6 0 0,0 0 0 16,11-3 0-16,4-3 0 0,-15 6-1 0,0 0 1 15,14 0 0-15,1 0 0 0,-15 0-1 0,0 0 1 16,14-5 0-16,-14 5 0 0,0 0-1 0,0 0 1 15,9-9 0-15,-9 9 0 0,0 0 0 0,0 0 0 16,20-6 0-16,-20 6 0 0,0 0-1 0,0 0 1 0,17-6 0 16,-17 6 0-16,0 0-1 0,0 0 1 0,9-11 0 15,-9 11 0-15,0 0-1 0,0 0 1 0,14-6 0 16,-14 6 0-16,0 0-1 0,0 0 1 0,9 0 0 16,-9 0 0-16,0 0-1 0,0 0 1 0,14-14 0 15,-11-9 0-15,-3 23-1 0,0 0 1 0,3-23 0 16,0 0 0-16,-3 23-1 0,0 0 1 0,6-12 0 15,-6 1 0-15,0 11 0 0,0 0 0 0,0-12 0 16,0 3 0-16,0 9-1 0,0 0 1 0,0-14 0 0,0 14 0 16,0 0-1-16,0 0 1 0,0-17 0 0,-6 0 0 15,6 17-1-15,0 0 1 0,-3-18 0 0,3-11 0 16,0 29-1-16,0 0 1 0,0-23 0 0,0 0 0 16,0 23 0-16,0 0 0 0,-3-23 0 0,0 0 0 15,3 23-1-15,0 0 1 0,-6-28 0 0,4-7 0 16,2 35-1-16,0 0 1 0,-9-35 0 0,3 4 0 0,6 31 0 15,0 0 0-15,-6-46 0 0,-2-15 0 0,8 61 0 16,0 0 0-16,-9-77 0 0,3-13 0 0,6 90-1 16,0 0 1-16,0-89 0 0,0 23 0 0,0 66-1 0,0 0 1 15,-3-43 0-15,1 17 0 0,2 26-1 0,0 0 1 16,0-15 0-16,0 15 0 0,0 0-1 0,0 0 1 16,0-14 0-16,0 14 0 0,0 0-1 0,0 0 1 15,-6-9-1-15,6 9 1 0,0 0-2 0,0 0 2 16,0 0-2-16,0 0 2 0,0 0-6 0,0 0 6 15,0 0-6-15,0 12 6 0,0-12-20 0,0 0 20 16,0 11-19-16,0 4 19 0,0-9-1743 0</inkml:trace>
  <inkml:trace contextRef="#ctx0" brushRef="#br0" timeOffset="110943.08">21576 11426 527 0,'0'0'0'16,"0"0"0"-16,0 0 0 0,0 0 0 0,0 0 0 0,8 11 1 15,-8-11-1-15,0 0 0 0,0 0 0 0,0 0 1 16,0 0-1-16,0 0 27 0,0 0-27 0,-14 20 27 16,-18 9-27-16,32-29 66 0,0 0-66 0,-58 43 66 15,-20 12-66-15,78-55 75 0,0 0-75 0,-86 66 76 16,-18 18-76-16,104-84 92 0,0 0-92 0,-95 80 92 15,26-19-92-15,69-61 80 0,0 0-80 0,-44 40 80 16,21-17-80-16,23-23 63 0,0 0-63 0,0 0 64 16,0 0-64-16,0 0 52 0,0 0-52 0,32-26 53 0,14-5-53 15,-46 31 40-15,0 0-40 0,58-35 40 0,5 6-40 16,-2 6-1082-16</inkml:trace>
  <inkml:trace contextRef="#ctx0" brushRef="#br0" timeOffset="111277.1">21492 11414 830 0,'0'0'0'0,"0"0"0"0,14 0 0 0,-14 0 6 0,0 0-6 16,12 0 7-16,-12 0-7 0,0 0 15 0,0 0-15 15,0 0 16-15,14-6-16 0,-14 6 26 0,0 0-26 16,12-2 27-16,5 2-27 0,-17 0 36 0,0 0-36 15,23 2 37-15,9 10-37 0,-32-12 41 0,0 0-41 16,37 17 42-16,1 6-42 0,-38-23 46 0,0 0-46 16,38 35 46-16,-1 8-46 0,-37-43 51 0,0 0-51 0,40 60 51 15,9 10-51-15,-49-70 61 0,0 0-61 0,41 80 61 16,-9-5-61-16,-32-75 70 0,0 0-70 0,23 63 71 16,-12-31-71-16,-11-32 68 0,0 0-68 0,12 23 68 15,-12 0-68-15,0-23 58 0,0 0-58 0,3 17 59 16,2-5-59-16,-5-12 47 0,0 0-47 0,0 0 47 15,21 20-47-15,-21-20 26 0,0 0-26 0,17-6 26 16,0-11-26-16,1 3-1395 0</inkml:trace>
  <inkml:trace contextRef="#ctx0" brushRef="#br0" timeOffset="115947.42">16657 11495 875 0,'0'0'0'0,"0"0"0"0,0 0 0 16,0 0 25-16,0 0-25 0,0 0 25 0,14-29-25 15,-14 29 70-15,0 0-70 0,32-9 71 0,28-11-71 0,-60 20 77 16,0 0-77-16,78-17 78 0,15 5-78 0,-93 12 57 0,0 0-57 16,92-2 58-16,-8 2-58 0,-84 0 36 0,0 0-36 15,60 2 36-15,-22-2-36 0,-38 0 33 0,0 0-33 16,17 12 33-16,-17-12-33 0,0 0 29 0,0 0-29 16,6 17 29-16,-21 12-29 0,15-29 27 0,0 0-27 15,-23 37 27-15,-11 12-27 0,34-49 21 0,0 0-21 16,-35 61 21-16,-5-1-21 0,40-60 19 0,0 0-19 15,-35 58 19-15,23-21-19 0,12-37 15 0,0 0-15 16,18 26 16-16,19 3-16 0,-37-29 13 0,0 0-13 0,46 35 14 16,12-1-14-16,-58-34 11 0,0 0-11 0,61 37 12 15,-1 10-12-15,-60-47 9 0,0 0-9 0,58 43 9 16,-3 3-9-16,-55-46 6 0,0 0-6 0,40 37 6 16,-25-8-6-16,-15-29 5 0,0 0-5 0,-9 26 6 15,-23 3-6-15,32-29 4 0,0 0-4 0,-43 26 5 16,-6-3-5-16,49-23 4 0,0 0-4 0,-52 11 4 15,-3-14-4-15,55 3 6 0,0 0-6 0,-60-8 7 0,-4-15-7 16,64 23 7-16,0 0-7 0,-49-23 7 0,26 17-7 16,23 6 6-16,0 0-6 0,0-9 7 0,11-11-7 15,-11 20 0-15,0 0 0 0,26-23 0 0,18 11 0 16,-7 1-1324-16</inkml:trace>
  <inkml:trace contextRef="#ctx0" brushRef="#br0" timeOffset="116248.45">17906 11826 886 0,'0'0'0'15,"0"0"0"-15,11 20 0 0,-11-20 0 0,0 0 0 16,18 17 0-16,-1 1 0 0,-17-18 0 0,0 0 0 0,20 23 0 16,18 20 0-16,-38-43 10 0,0 0-10 0,46 46 11 15,0 3-11-15,-46-49 43 0,0 0-43 0,40 40 43 16,4-3-43-16,-44-37 66 0,0 0-66 0,31 29 67 16,-8-9-67-16,-23-20 48 0,0 0-48 0,9 9 49 15,-9-9-49-15,0 0 31 0,0 0-31 0,15 9 31 16,2-1-31-16,3 4-904 0</inkml:trace>
  <inkml:trace contextRef="#ctx0" brushRef="#br0" timeOffset="116435.46">18264 12019 1177 0,'0'0'0'0,"-24"8"0"0,-30 30 0 15,54-38 7-15,0 0-7 0,-67 34 8 0,-2 7-8 16,69-41 8-16,0 0-8 0,-72 37 8 0,11-8-8 15,61-29 60-15,0 0-60 0,-43 29 61 0,17-18-61 0,26-11 46 16,0 0-46-16,-3 15 46 0,26 5-46 0,-23-20 42 16,0 0-42-16,44 8 42 0,8-19-42 0,-1-1-1069 15</inkml:trace>
  <inkml:trace contextRef="#ctx0" brushRef="#br0" timeOffset="129928.46">25632 10948 651 0,'0'0'0'0,"0"0"0"15,0 0 0-15,0 0 8 0,0 0-8 0,0 0 9 16,0 37-9-16,0-37 34 0,0 0-34 0,0 35 35 15,9-12-35-15,-9-23 54 0,0 0-54 0,14 34 55 16,-5 21-55-16,-9-55 53 0,0 0-53 0,5 58 53 16,-2-4-53-16,-3-54 35 0,0 0-35 0,6 58 35 0,-6-3-35 15,0-55 28-15,0 0-28 0,0 66 28 0,-14 6-28 16,14-72 28-16,0 0-28 0,-18 83 29 0,10 7-29 16,8-90 23-16,0 0-23 0,-6 95 24 0,-3-6-24 15,9-89 21-15,0 0-21 0,-5 75 21 0,-4-18-21 16,9-57 19-16,0 0-19 0,-12 58 20 0,12 2-20 0,0-60 18 15,0 0-18-15,-3 69 18 0,-2-3-18 16,5-66 15-16,0 0-15 0,-3 72 16 0,6 9-16 0,-3-81 13 16,0 0-13-16,5 75 14 0,-5-18-14 0,0-57 13 15,0 0-13-15,0 55 14 0,0 3-14 0,0-58 10 16,0 0-10-16,0 43 11 0,-5-11-11 0,5-32 9 0,0 0-9 16,-3 23 10-16,-6-3-10 0,9-20 7 0,0 0-7 15,-6 23 8-15,6-9-8 0,0-14 7 0,0 0-7 16,-11 15 8-16,5-7-8 0,6-8 7 0,0 0-7 15,0 0 7-15,-11 15-7 0,11-15 6 0,0 0-6 16,0 0 6-16,0 0-6 0,0 0 5 0,0 0-5 16,-9 14 5-16,9-14-5 0,0 0 5 0,0 0-5 15,-17 9 6-15,-4-4-6 0,21-5 4 0,0 0-4 0,-26 9 5 16,0 5-5-16,26-14 4 0,0 0-4 0,-26 9 4 16,-5 3-4-16,31-12 4 0,0 0-4 0,-38 11 4 15,4 1-4-15,34-12 4 0,0 0-4 0,-41 11 5 16,-8 1-5-16,49-12 4 0,0 0-4 0,-58 11 4 15,-2-2-4-15,60-9 4 0,0 0-4 0,-64 3 4 16,-11 2-4-16,75-5 3 0,0 0-3 0,-72 3 3 0,0 3-3 16,72-6 2-16,0 0-2 0,-66 6 2 15,8 2-2-15,58-8 1 0,0 0-1 0,-60 3 2 0,-4 3-2 16,64-6 2-16,0 0-2 0,-69 14 3 0,-3-5-3 16,72-9 4-16,0 0-4 0,-81 9 5 0,-17 2-5 15,98-11 5-15,0 0-5 0,-101 3 6 0,3 0-6 16,98-3 6-16,0 0-6 0,-93 3 7 0,10 5-7 15,83-8 6-15,0 0-6 0,-84 12 7 0,-5 2-7 16,89-14 6-16,0 0-6 0,-96 18 6 0,-22-1-6 0,118-17 6 16,0 0-6-16,-112 29 6 0,5 20-6 0,107-49 6 15,0 0-6-15,-107 40 6 0,6-5-6 0,101-35 5 16,0 0-5-16,-112 23 6 0,-27 0-6 0,139-23 4 0,0 0-4 16,-147 23 5-16,14-3-5 0,133-20 5 0,0 0-5 15,-124 20 5-15,-8-3-5 0,132-17 5 0,0 0-5 16,-145 17 5-16,-8-5-5 0,153-12 4 0,0 0-4 15,-150 14 5-15,15-5-5 0,135-9 4 0,0 0-4 16,-147 14 4-16,-18 4-4 0,165-18 3 0,0 0-3 16,-167 11 4-16,14 4-4 0,153-15 3 0,0 0-3 15,-156 11 3-15,-11 1-3 0,167-12 1 0,0 0-1 16,-173 0 2-16,8 5-2 0,165-5 1 0,0 0-1 0,-164 3 2 16,-6 3-2-16,170-6 1 0,0 0-1 0,-168 3 1 15,-2-6-1-15,170 3 1 0,0 0-1 0,-176-6 1 16,6-2-1-16,170 8 1 0,0 0-1 0,-176 0 1 15,0 0-1-15,176 0 1 0,0 0-1 0,-173 0 2 16,14-12-2-16,159 12 1 0,0 0-1 0,-164-6 2 16,-12 3-2-16,176 3 2 0,0 0-2 0,-176-2 2 0,23-7-2 15,153 9 2-15,0 0-2 0,-159-6 2 0,-23-5-2 16,182 11 2-16,0 0-2 0,-173-9 2 0,20 0-2 16,153 9 2-16,0 0-2 0,-170-8 2 0,-12-1-2 15,182 9 1-15,0 0-1 0,-184-6 2 0,25-5-2 16,159 11 1-16,0 0-1 0,-173-12 1 0,-15-2-1 15,188 14 0-15,0 0 0 0,-181-14 1 0,19-7-1 16,162 21 0-16,0 0 0 0,-162-17 1 0,-19-3-1 0,181 20 0 16,0 0 0-16,-176-23 1 0,6 3-1 0,170 20 0 15,0 0 0-15,-168-23 1 0,4 0-1 0,164 23 0 16,0 0 0-16,-165-23 1 0,-5-9-1 0,170 32 0 0,0 0 0 16,-167-29 0-16,14 18 0 0,153 11 0 15,0 0 0-15,-159-12 0 0,-11-2 0 0,170 14 0 0,0 0 0 16,-162-12 0-16,18-2 0 0,144 14 0 0,0 0 0 15,-141-17 0-15,-9-15 0 0,150 32 0 0,0 0 0 16,-150-29 0-16,17 0 0 0,133 29 0 0,0 0 0 16,-130-28 1-16,21-1-1 0,109 29 0 0,0 0 0 15,-122-29 1-15,-13 0-1 0,135 29 0 0,0 0 0 16,-139-29 1-16,9 4-1 0,130 25 0 0,0 0 0 16,-124-21 0-16,9 7 0 0,115 14 0 0,0 0 0 15,-130-14 0-15,-14-7 0 0,144 21 0 0,0 0 0 0,-144-11 0 16,28 5 0-16,116 6 0 0,0 0 0 0,-112-8 0 15,11-4 0-15,101 12 0 0,0 0 0 0,-107-9 0 16,-11 9 0-16,118 0 0 0,0 0 0 0,-113 0 1 16,6-8-1-16,107 8 0 0,0 0 0 0,-98-9 1 15,20 1-1-15,78 8 0 0,0 0 0 0,-77-9 0 0,-1 12 0 16,78-3 0-16,0 0 0 0,-84 6 0 0,-14-6 0 16,98 0 0-16,0 0 0 0,-101-6 0 0,6 0 0 15,95 6 0-15,0 0 0 0,-81-3 0 0,6 3 0 16,75 0 0-16,0 0 0 0,-66 0 0 0,11 3 0 15,55-3 0-15,0 0 0 0,-55 12 0 0,-6-10 0 16,61-2 0-16,0 0 0 0,-60 3 0 0,-4 6 0 16,64-9-1-16,0 0 1 0,-60 0 0 0,14 0 0 0,46 0 0 15,0 0 0-15,-44-6 0 0,1 3 0 0,43 3 0 16,0 0 0-16,-37-3 0 0,13 1 0 0,24 2 0 0,0 0 0 16,-14 0 0-16,0 0 0 0,14 0 0 0,0 0 0 15,-9 0 0-15,-5-6 0 0,14 6 0 0,0 0 0 16,0 0 0-16,-9-6 0 0,9 6 0 0,0 0 0 15,0 0 0-15,0 0 0 0,0 0 0 0,0 0 0 16,-15 0 0-16,15 0 0 0,0 0 0 0,0 0 0 16,0 0 0-16,-11 0 0 0,11 0 0 0,0 0 0 15,0 0 0-15,0 0 0 0,0 0-1 0,0 0 1 16,0 0 0-16,0 0 0 0,0 0-1 0,0 0 1 0,0 0 0 16,0 0 0-16,0 0-1 0,0 0 1 0,0 0 0 15,0 0 0-15,0 0-1 0,0 0 1 0,0 0 0 16,0 0 0-16,0 0-1 0,0 0 1 0,0 0 0 15,0 0 0-15,0 0-1 0,0 0 1 0,0 0 0 16,0 0 0-16,0 0-1 0,0 0 1 0,-12-9 0 16,12 9 0-16,0 0-1 0,0 0 1 0,0 0-1 15,0-14 1-15,0 14-1 0,0 0 1 0,0 0 0 0,-11-26 0 16,11 26 0-16,0 0 0 0,-3-29 0 0,-3 1 0 16,6 28-1-16,0 0 1 0,-3-52 0 0,3-15 0 15,0 67-1-15,0 0 1 0,0-69 0 0,0 0 0 16,0 69-1-16,0 0 1 0,0-69 0 0,0 3 0 15,0 66-1-15,0 0 1 0,0-60 0 0,0-15 0 16,0 75 0-16,0 0 0 0,0-81 0 0,9 1 0 16,-9 80 0-16,0 0 0 0,3-84 0 0,3 3 0 15,-6 81 0-15,0 0 0 0,0-66 0 0,5 14 0 0,-5 52 0 16,0 0 0-16,0-46 0 0,0 12 0 0,0 34 0 16,0 0 0-16,-5-32 0 0,5 3 0 0,0 29 0 15,0 0 0-15,0-23 1 0,-6 9-1 0,6 14 1 0,0 0-1 16,-3-12 1-16,3 12-1 0,0 0 1 0,0 0-1 15,0-17 2-15,0 17-2 0,0 0 1 0,0 0-1 16,-9-20 1-16,9 20-1 0,0 0 0 0,0 0 0 16,0 0 0-16,0 0 0 0,0 0-1263 0</inkml:trace>
  <inkml:trace contextRef="#ctx0" brushRef="#br0" timeOffset="130229.49">9334 11175 751 0,'0'0'0'0,"0"0"0"0,-8 23 0 15,8-23 2-15,0 0-2 0,-18 18 2 0,-5 10-2 16,23-28 5-16,0 0-5 0,-37 35 6 0,-9 5-6 15,46-40 18-15,0 0-18 0,-52 43 19 0,-23 15-19 16,75-58 28-16,0 0-28 0,-81 60 28 0,-14 21-28 16,95-81 31-16,0 0-31 0,-87 72 31 0,9 0-31 15,78-72 45-15,0 0-45 0,-52 55 46 0,23-29-46 0,29-26 41 16,0 0-41-16,0 0 41 0,44-52-41 0,-44 52 19 16,0 0-19-16,60-55 20 0,36-8-20 0,-4 8-790 15</inkml:trace>
  <inkml:trace contextRef="#ctx0" brushRef="#br0" timeOffset="130445.5">9265 11244 707 0,'0'0'0'16,"0"0"0"-16,0 23 0 0,0-23 3 0,0 0-3 16,0 15 3-16,0-15-3 0,0 0 0 0,0 0 0 0,0 0 1 15,20 14-1-15,-20-14 4 0,0 0-4 0,32 9 4 16,20 8-4-16,-52-17 37 0,0 0-37 0,69 20 37 15,9 6-37-15,-78-26 40 0,0 0-40 0,84 32 41 16,-9 11-41-16,-75-43 45 0,0 0-45 0,78 40 46 16,-24 6-46-16,-54-46 48 0,0 0-48 0,52 46 49 15,-3 0-49-15,-49-46 40 0,0 0-40 0,44 44 41 16,-7-16-41-16,-5 1-800 0</inkml:trace>
  <inkml:trace contextRef="#ctx0" brushRef="#br0" timeOffset="131264.57">11077 11630 651 0,'0'0'0'0,"0"0"0"0,0 0 0 16,0 0 10-16,0 0-10 0,-32 20 10 0,32-20-10 15,0 0 24-15,0 0-24 0,0 0 24 0,0 0-24 0,0 0 26 16,0 0-26-16,17-11 26 0,24-1-26 0,-41 12 21 16,0 0-21-16,49-14 21 0,3 2-21 0,-52 12 20 15,0 0-20-15,49-8 21 0,6 8-21 0,-55 0 19 16,0 0-19-16,43 8 20 0,3 4-20 0,-46-12 16 15,0 0-16-15,35 23 16 0,-6 9-16 0,-29-32 14 0,0 0-14 16,11 37 14-16,-11 12-14 0,0-49 14 0,0 0-14 16,-6 55 14-16,-14 11-14 0,20-66 14 0,0 0-14 15,-17 57 14-15,-6-13-14 0,23-44 13 0,0 0-13 16,-20 37 13-16,8-8-13 0,12-29 12 0,0 0-12 16,-11 23 12-16,8-3-12 0,3-20 10 0,0 0-10 15,3 11 11-15,8 1-11 0,-11-12 8 0,0 0-8 0,32 11 9 16,5 4-9-16,-37-15 7 0,0 0-7 0,49 20 7 15,12-6-7-15,-61-14 5 0,0 0-5 0,55 15 6 16,-12 8-6-16,-43-23 8 0,0 0-8 0,26 20 8 16,-6 12-8-16,-20-32 13 0,0 0-13 0,0 28 13 15,-20 16-13-15,20-44 18 0,0 0-18 0,-26 46 19 16,-20 0-19-16,46-46 21 0,0 0-21 0,-55 37 22 16,3-2-22-16,52-35 18 0,0 0-18 0,-43 23 19 0,17-23-19 15,26 0 18-15,0 0-18 0,-23-23 18 0,0-23-18 16,23 46 8-16,0 0-8 0,-9-55 9 0,26 9-9 15,-2 0-941-15</inkml:trace>
  <inkml:trace contextRef="#ctx0" brushRef="#br0" timeOffset="131498.57">11911 12122 942 0,'0'0'0'0,"14"9"0"0,18 8 0 0,-32-17 49 0,0 0-49 16,37 29 50-16,9 14-50 0,-46-43 109 0,0 0-109 16,41 41 109-16,-1 7-109 0,-40-48 51 0,0 0-51 15,49 52 51-15,-8 0-51 0,-41-52 20 0,0 0-20 16,43 46 21-16,3-3-21 0,-46-43 22 0,0 0-22 16,41 32 23-16,-18-15-23 0,-23-17 11 0,0 0-11 15,20 9 11-15,12-9-11 0,-32 0 4 0,0 0-4 0,34-3 5 16,-8-14-5-16,-3-1-1049 0</inkml:trace>
  <inkml:trace contextRef="#ctx0" brushRef="#br0" timeOffset="131681.6">12416 12099 1065 0,'0'0'0'0,"-15"12"0"15,-17 14 0-15,32-26 1 0,0 0-1 0,-52 40 2 0,-11 18-2 16,63-58 1-16,0 0-1 0,-61 66 2 0,1 14-2 15,60-80 25-15,0 0-25 0,-55 78 25 0,6-20-25 16,49-58 12-16,0 0-12 0,-35 40 13 0,27-20-13 16,8-20 7-16,0 0-7 0,26-3 7 0,26-23-7 15,2 0-810-15</inkml:trace>
  <inkml:trace contextRef="#ctx1" brushRef="#br0" timeOffset="45728.05">10552 14702 0,'0'0'0,"0"0"16,-13 0-1,13 0 1,0 0-1,38 26 1,-38-26 0</inkml:trace>
  <inkml:trace contextRef="#ctx0" brushRef="#br0" timeOffset="136884.97">1496 14871 1096 0,'0'0'0'0,"0"0"122"15,0 0-122-15,23 38 122 0,-6 5-122 0,-17-43 127 16,0 0-127-16,14 46 128 0,7 0-128 0,-21-46 89 0,0 0-89 15,8 63 89-15,15 27-89 0,-23-90 63 0,0 0-63 16,18 100 63-16,-10 15-63 0,-8-115 49 0,0 0-49 16,6 110 49-16,-6-24-49 0,0-86 34 0,0 0-34 15,0 72 35-15,0-14-35 0,0-58 27 0,0 0-27 16,-6 34 27-16,3-14-27 0,3-20 20 0,0 0-20 16,0 21 20-16,-5-7-20 0,5-14 16 0,0 0-16 15,0 0 17-15,0 14-17 0,0-14 7 0,0 0-7 16,0 0 7-16,0 0-7 0,0 0 0 0,0 0 0 0,0 0 0 15,14-17 0-15,1 0-1596 0</inkml:trace>
  <inkml:trace contextRef="#ctx0" brushRef="#br0" timeOffset="137436.01">1449 14914 1113 0,'0'0'0'16,"0"0"3"-16,0 0-3 0,0 0 4 0,18-8-4 15,-18 8 2-15,0 0-2 0,14-17 2 0,15-9-2 16,-29 26 6-16,0 0-6 0,46-35 6 0,0 6-6 0,-46 29 36 16,0 0-36-16,61-17 37 0,0 11-37 0,-61 6 68 15,0 0-68-15,51 0 68 0,1 6-68 0,-52-6 68 16,0 0-68-16,44 12 68 0,-7 5-68 0,-37-17 53 0,0 0-53 15,26 26 53-15,-6 11-53 0,-20-37 37 0,0 0-37 16,15 43 37-16,-21 6-37 0,6-49 31 0,0 0-31 16,-9 46 31-16,-11 0-31 0,20-46 22 0,0 0-22 15,-17 46 23-15,-3 1-23 0,20-47 27 0,0 0-27 16,-12 40 27-16,6-11-27 0,6-29 23 0,0 0-23 16,6 14 24-16,-6-2-24 0,0-12 21 0,0 0-21 15,23 14 21-15,9 12-21 0,-32-26 17 0,0 0-17 16,40 26 18-16,12 14-18 0,-52-40 12 0,0 0-12 0,67 52 13 15,5 5-13-15,-72-57 9 0,0 0-9 0,66 58 10 16,-2-3-10-16,-64-55 6 0,0 0-6 0,49 46 6 16,-9-9-6-16,-40-37 5 0,0 0-5 0,26 35 6 15,-6-4-6-15,-20-31 5 0,0 0-5 0,3 29 6 16,-3 3-6-16,0-32 8 0,0 0-8 0,-17 40 9 16,-15 12-9-16,32-52 11 0,0 0-11 0,-61 55 11 0,-16-6-11 15,77-49 14-15,0 0-14 0,-90 40 14 16,-2-11-14-16,92-29 19 0,0 0-19 0,-87 11 20 0,35-5-20 15,52-6 24-15,0 0-24 0,-46-12 24 0,17-16-24 16,29 28 12-16,0 0-12 0,-23-29 13 0,15 0-13 16,8 29 5-16,0 0-5 0,2-23 5 0,13-6-5 15,-1 6-1600-15</inkml:trace>
  <inkml:trace contextRef="#ctx0" brushRef="#br0" timeOffset="138270.07">2765 15666 774 0,'0'0'0'16,"0"0"0"-16,12 14 0 0,-12-14 9 0,0 0-9 15,0 0 9-15,20 12-9 0,-20-12 28 0,0 0-28 0,6 0 28 16,25 0-28-16,-31 0 29 0,0 0-29 0,46-6 30 16,9-3-30-16,-55 9 33 0,0 0-33 0,52-8 33 15,-11 5-33-15,-41 3 44 0,0 0-44 0,28 0 44 16,-13 3-44-16,-15-3 53 0,0 0-53 0,11 0 54 16,-11 0-54-16,0 0 56 0,0 0-56 0,0 17 57 15,-11 3-57-15,11-20 46 0,0 0-46 0,-35 37 46 16,-11 12-46-16,46-49 47 0,0 0-47 0,-46 58 47 0,3 5-47 15,43-63 43-15,0 0-43 0,-26 69 44 0,3 3-44 16,23-72 42-16,0 0-42 0,-15 58 42 0,12-26-42 16,3-32 40-16,0 0-40 0,9 20 41 0,0 3-41 15,-9-23 34-15,0 0-34 0,20 20 35 0,14-3-35 16,-34-17 33-16,0 0-33 0,44 12 33 0,-4-9-33 16,-40-3 27-16,0 0-27 0,43 5 27 0,6-2-27 0,-49-3 25 15,0 0-25-15,44 0 26 0,-13-8-26 16,-31 8 10-16,0 0-10 0,38-6 11 0,8-11-11 0,-46 17 5 15,0 0-5-15,46-18 5 0,-8 4-5 0,-1-1-1433 16</inkml:trace>
  <inkml:trace contextRef="#ctx0" brushRef="#br0" timeOffset="138870.12">4084 15073 819 0,'0'0'0'0,"0"0"0"0,-15 6 0 16,15-6 27-16,0 0-27 0,-11 5 27 0,-4 4-27 16,15-9 38-16,0 0-38 0,-20 20 39 0,-6 20-39 0,26-40 57 15,0 0-57-15,-35 67 58 0,9 16-58 0,26-83 51 16,0 0-51-16,-23 98 52 0,9 3-52 0,14-101 42 15,0 0-42-15,-9 89 42 0,9-20-42 0,0-69 48 16,0 0-48-16,18 63 49 0,10 4-49 16,-28-67 55-16,0 0-55 0,47 66 55 0,7-12-55 0,-54-54 42 0,0 0-42 15,75 44 42-15,26-21-42 0,-101-23 35 0,0 0-35 16,116 5 35-16,5-16-35 0,-121 11 33 0,0 0-33 16,112-32 34-16,-16-20-34 0,-96 52 29 0,0 0-29 15,75-57 29-15,-15-9-29 0,-60 66 24 0,0 0-24 16,41-75 25-16,-18-9-25 0,-23 84 22 0,0 0-22 15,0-98 22-15,-15-14-22 0,15 112 24 0,0 0-24 16,-26-109 24-16,-11 14-24 0,37 95 32 0,0 0-32 0,-46-72 32 16,-9 32-32-16,55 40 38 0,0 0-38 0,-78-26 39 15,-11 20-39-15,89 6 37 0,0 0-37 0,-90 6 38 16,12 2-38-16,78-8 30 0,0 0-30 0,-60 9 30 16,34-6-30-16,26-3 7 0,0 0-7 0,0 0 8 15,37 29-8-15,-37-29 1 0,0 0-1 0,55 28 1 16,-6 10-1-16,3-1-1569 0</inkml:trace>
  <inkml:trace contextRef="#ctx0" brushRef="#br0" timeOffset="139391.17">5085 15850 1267 0,'0'0'0'16,"0"0"0"-16,0 0 0 0,0 0-21 0,0 0 21 15,0 0-20-15,0 0 20 0,0 0-46 0,0 0 46 16,23-3-45-16,3-3 45 0,-26 6 2 0,0 0-2 15,40-14 2-15,18 8-2 0,-58 6 22 0,0 0-22 16,52 0 23-16,-26 0-23 0,-26 0 57 0,0 0-57 0,23 0 58 16,3 9-58-16,-26-9 64 0,0 0-64 0,17 23 65 15,-11 6-65-15,-6-29 47 0,0 0-47 0,8 34 47 16,-8 9-47-16,0-43 37 0,0 0-37 0,0 44 37 16,-8 7-37-16,8-51 30 0,0 0-30 0,-15 46 31 15,7-25-31-15,8-21 25 0,0 0-25 0,8 11 25 16,-8-11-25-16,0 0 22 0,0 0-22 0,15 9 22 15,17-6-22-15,-32-3 17 0,0 0-17 0,26 11 18 16,2 9-18-16,-28-20 14 0,0 0-14 0,29 26 15 0,3 17-15 16,-32-43 9-16,0 0-9 0,32 44 10 0,-9-7-10 15,-23-37 5-15,0 0-5 0,6 37 6 0,-6-2-6 16,0-35 6-16,0 0-6 0,-6 29 7 0,-12-1-7 16,18-28 8-16,0 0-8 0,-28 32 8 0,-19 3-8 15,47-35 11-15,0 0-11 0,-60 26 12 0,-12-21-12 16,72-5 13-16,0 0-13 0,-67-11 13 0,4-12-13 15,63 23 14-15,0 0-14 0,-61-38 15 0,24-11-15 16,-1 3-1404-16</inkml:trace>
  <inkml:trace contextRef="#ctx0" brushRef="#br0" timeOffset="140188.22">6617 15545 583 0,'0'0'0'0,"0"0"0"0,0 0 0 16,0 0 34-16,0 0-34 0,23 29 34 0,6 17-34 15,-29-46 63-15,0 0-63 0,31 60 63 0,-2 1-63 16,-29-61 44-16,0 0-44 0,23 66 45 0,-5 12-45 15,-18-78 37-15,0 0-37 0,8 92 38 0,-2 8-38 16,-6-100 33-16,0 0-33 0,0 87 34 0,-6-27-34 0,6-60 26 16,0 0-26-16,0 43 27 0,0-17-27 0,0-26 23 15,0 0-23-15,0 0 23 0,0 9-23 0,0 2-771 16</inkml:trace>
  <inkml:trace contextRef="#ctx0" brushRef="#br0" timeOffset="140355.23">6570 15985 863 0,'0'0'0'16,"0"0"0"-16,9 12 0 0,-9-12 4 0,0 0-4 16,0 0 4-16,15 11-4 0,-15-11 10 0,0 0-10 0,23-3 10 15,29-5-10-15,-52 8 20 0,0 0-20 0,69-12 21 16,0-5-21-16,-69 17 34 0,0 0-34 0,75-17 34 16,-3 2-34-16,-72 15 38 0,0 0-38 0,67-3 38 15,-4 15-38-15,-2-3-747 0</inkml:trace>
  <inkml:trace contextRef="#ctx0" brushRef="#br0" timeOffset="141929.34">8336 15461 774 0,'0'0'0'0,"0"0"0"16,0 0 0-16,0 0 25 0,0 0-25 0,0 0 25 0,-29 12-25 16,29-12 67-16,0 0-67 0,0 0 67 0,0 0-67 15,0 0 71-15,0 0-71 0,15-20 71 0,16 0-71 16,-31 20 52-16,0 0-52 0,47-18 52 0,-1 13-52 15,-46 5 28-15,0 0-28 0,55 5 28 0,5 10-28 16,-60-15 20-16,0 0-20 0,66 23 21 0,-11 8-21 16,-55-31 18-16,0 0-18 0,46 35 18 0,-17-3-18 15,-29-32 18-15,0 0-18 0,18 31 19 0,-18-2-19 0,0-29 20 16,0 0-20-16,-18 37 20 0,-5 10-20 0,23-47 19 16,0 0-19-16,-26 43 19 0,9-12-19 0,17-31 18 15,0 0-18-15,-9 29 19 0,15-6-19 0,-6-23 20 0,0 0-20 16,20 20 20-16,24 0-20 0,-44-20 18 0,0 0-18 15,51 18 19-15,19 8-19 0,-70-26 16 0,0 0-16 16,69 31 16-16,-14 10-16 0,-55-41 14 0,0 0-14 16,52 49 14-16,-3 14-14 0,-49-63 14 0,0 0-14 15,43 66 14-15,-5 0-14 0,-38-66 12 0,0 0-12 16,25 55 13-16,-7-18-13 0,-18-37 11 0,0 0-11 0,6 32 11 16,-12-9-11-16,6-23 22 0,0 0-22 15,-12 29 23-15,-17-3-23 0,29-26 37 0,0 0-37 0,-40 20 38 16,-15-6-38-16,55-14 41 0,0 0-41 0,-75 9 41 15,-8-6-41-15,83-3 42 0,0 0-42 0,-93-6 42 16,15-8-42-16,78 14 45 0,0 0-45 0,-52-20 45 16,24 8-45-16,28 12 18 0,0 0-18 0,0-32 19 15,28-28-19-15,-5-1-1526 0</inkml:trace>
  <inkml:trace contextRef="#ctx0" brushRef="#br0" timeOffset="142542.38">10650 15700 819 0,'0'0'0'0,"0"0"0"0,0 0 0 16,0 0 35-16,0 0-35 0,0 0 36 0,0 0-36 15,0 0 45-15,0 0-45 0,-9-8 46 0,9 8-46 16,0 0 54-16,0 0-54 0,-31 8 55 0,2 10-55 15,29-18 50-15,0 0-50 0,-49 34 50 0,0 21-50 16,49-55 40-16,0 0-40 0,-61 72 41 0,-8 37-41 16,69-109 44-16,0 0-44 0,-72 115 44 0,5-17-44 15,67-98 49-15,0 0-49 0,-40 84 49 0,34-21-49 16,6-63 55-16,0 0-55 0,20 49 56 0,41-12-56 0,-61-37 53 16,0 0-53-16,78 32 53 0,5-6-53 0,-83-26 47 15,0 0-47-15,93 17 48 0,-15-2-48 0,-78-15 51 16,0 0-51-16,78 11 51 0,2-2-51 0,-80-9 46 15,0 0-46-15,93 3 46 0,-10-6-46 0,-83 3 26 0,0 0-26 16,70-9 26-16,-33 3-26 0,-37 6 16 0,0 0-16 16,23-5 16-16,-23 5-16 0,0 0-1476 0</inkml:trace>
  <inkml:trace contextRef="#ctx0" brushRef="#br0" timeOffset="143158.44">12450 15666 886 0,'0'0'0'0,"0"0"0"16,12 75 0-16,-12-75 56 0,0 0-56 0,3 80 57 15,2 27-57-15,-5-107 44 0,0 0-44 0,6 121 44 0,-3-6-44 16,-3-115 29-16,0 0-29 0,9 103 29 0,2-34-29 15,-11-69 12-15,0 0-12 0,23 49 12 0,0-8-12 16,0-4-817-16</inkml:trace>
  <inkml:trace contextRef="#ctx0" brushRef="#br0" timeOffset="143325.44">12266 16089 1177 0,'0'0'0'0,"0"0"0"0,-3 20 0 0,3-20 8 15,0 0-8-15,0 14 9 0,0-14-9 0,0 0 40 0,0 0-40 16,37 12 40-16,32-12-40 0,-69 0 7 0,0 0-7 16,87 0 7-16,25-3-7 0,-112 3-2 0,0 0 2 15,101-3-2-15,-2 0 2 0,-99 3 0 0,0 0 0 16,101-3 1-16,-1 3-1 0,4 0-904 0</inkml:trace>
  <inkml:trace contextRef="#ctx0" brushRef="#br0" timeOffset="145410.6">14216 15634 606 0,'0'0'0'0,"0"0"0"0,20 26 0 15,-20-26 18-15,0 0-18 0,17 20 18 0,1-11-18 16,-18-9 41-16,0 0-41 0,28 3 42 0,19-3-42 15,-47 0 47-15,0 0-47 0,49 0 48 0,-12 3-48 0,-37-3 36 16,0 0-36-16,35 8 36 0,-3 4-36 0,-32-12 28 16,0 0-28-16,23 11 28 0,-23-11-28 0,0 0 25 15,0 0-25-15,0 26 26 0,-32 12-26 0,32-38 22 0,0 0-22 16,-38 37 23-16,1-3-23 0,37-34 18 0,0 0-18 16,-32 32 18-16,9-3-18 0,23-29 15 0,0 0-15 15,-14 29 15-15,14-6-15 0,0-23 9 0,0 0-9 16,8 31 10-16,21 21-10 0,-29-52 6 0,0 0-6 15,49 55 6-15,32-6-6 0,-81-49 5 0,0 0-5 16,98 46 6-16,17 3-6 0,-115-49 8 0,0 0-8 0,107 46 8 16,-32-3-8-16,-75-43 11 0,0 0-11 0,49 35 12 15,-20-1-12-15,-29-34 19 0,0 0-19 0,9 35 20 16,-15-4-20-16,6-31 24 0,0 0-24 0,-26 35 25 16,-29-6-25-16,55-29 23 0,0 0-23 0,-66 28 23 15,-26-4-23-15,92-24 26 0,0 0-26 0,-99 11 26 16,7-8-26-16,92-3 23 0,0 0-23 0,-78-6 23 15,26-11-23-15,52 17 16 0,0 0-16 0,-34-15 17 16,22 1-17-16,12 14 5 0,0 0-5 0,-6-14 5 16,18-6-5-16,-1-1-1040 0</inkml:trace>
  <inkml:trace contextRef="#ctx0" brushRef="#br0" timeOffset="145811.04">15754 15712 841 0,'0'0'0'15,"0"0"0"-15,-9 11 0 0,9-11 11 0,0 0-11 16,-17 15 11-16,5-10-11 0,12-5 27 0,0 0-27 15,-32 12 27-15,-14 8-27 0,46-20 35 0,0 0-35 16,-60 29 35-16,-10 14-35 0,70-43 42 0,0 0-42 16,-66 63 43-16,-3 30-43 0,69-93 38 0,0 0-38 0,-64 100 38 15,18-2-38-15,46-98 42 0,0 0-42 0,-32 95 43 16,27-20-43-16,5-75 35 0,0 0-35 0,23 58 36 16,23-10-36-16,-46-48 31 0,0 0-31 0,75 38 31 15,20-21-31-15,-95-17 28 0,0 0-28 0,104 9 29 16,-12-9-29-16,-92 0 34 0,0 0-34 0,84-6 35 15,-9 0-35-15,-75 6 33 0,0 0-33 0,63-5 34 16,-25-1-34-16,-38 6 31 0,0 0-31 0,26-3 31 0,0-3-31 16,-26 6 13-16,0 0-13 0,23 6 13 0,-9-3-13 15,7 3-1176-15</inkml:trace>
  <inkml:trace contextRef="#ctx0" brushRef="#br0" timeOffset="146131.06">16305 15545 908 0,'0'0'0'16,"0"11"0"-16,0 30 0 0,0-41-3 0,0 0 3 0,-6 51-3 15,-3 7 3-15,9-58-16 0,0 0 16 16,-3 75-15-16,3 11 15 0,0-86 4 0,0 0-4 0,0 113 5 16,0 28-5-16,0-141 22 0,0 0-22 0,0 135 22 15,9-32-22-15,-9-103 33 0,0 0-33 0,9 84 34 16,8-18-34-16,-17-66 39 0,0 0-39 0,17 49 40 15,1-17-40-15,-4-1-743 0</inkml:trace>
  <inkml:trace contextRef="#ctx0" brushRef="#br0" timeOffset="146478.07">16518 16325 863 0,'0'0'0'0,"0"0"0"0,23 23 0 15,-23-23 1-15,0 0-1 0,15 11 1 0,-7-8-1 16,-8-3 7-16,0 0-7 0,18 0 7 0,13-3-7 0,-31 3 11 16,0 0-11-16,29-5 11 0,-9 10-11 0,-20-5 15 15,0 0-15-15,18 3 16 0,-10 3-16 0,-8-6 20 16,0 0-20-16,0 0 20 0,15 15-20 0,-15-15 22 0,0 0-22 16,-3 17 23-16,-9 9-23 0,12-26 21 0,0 0-21 15,-17 37 22-15,-12 6-22 0,29-43 22 0,0 0-22 16,-26 41 23-16,6-10-23 0,20-31 25 0,0 0-25 15,-12 26 25-15,12-11-25 0,0-15 25 0,0 0-25 16,0 14 25-16,9-3-25 0,-9-11 20 0,0 0-20 16,17 12 20-16,18-1-20 0,-35-11 16 0,0 0-16 15,49 12 17-15,6-1-17 0,-55-11 14 0,0 0-14 16,60 9 14-16,-16 0-14 0,-44-9 12 0,0 0-12 0,46 6 12 16,-6 2-12-16,-40-8 9 0,0 0-9 0,29 12 10 15,-12-4-10-15,-2 1-952 0</inkml:trace>
  <inkml:trace contextRef="#ctx0" brushRef="#br0" timeOffset="147279.14">17689 15882 684 0,'0'0'0'16,"0"0"0"-16,-31 20 0 0,31-20 28 0,0 0-28 15,-29 14 29-15,12-5-29 0,17-9 64 0,0 0-64 16,-12 3 64-16,12-3-64 0,0 0 57 0,0 0-57 16,12 0 57-16,22 0-57 0,-34 0 43 0,0 0-43 15,58 0 43-15,26-3-43 0,-84 3 57 0,0 0-57 16,92-3 57-16,6-3-57 0,-98 6 68 0,0 0-68 0,127-6 68 16,23 1-68-16,-150 5 88 0,0 0-88 0,138-6 89 15,-28 0-89-15,-110 6 84 0,0 0-84 0,81-6 84 16,-38 4-84-16,-43 2 66 0,0 0-66 0,26 0 66 15,-12 8-66-15,-14-8 31 0,0 0-31 0,0 0 32 16,-5 17-32-16,2 4-1335 0</inkml:trace>
  <inkml:trace contextRef="#ctx0" brushRef="#br0" timeOffset="147612.87">18353 15577 1233 0,'0'0'0'0,"0"0"0"0,26 31 0 16,-26-31 22-16,0 0-22 0,37 26 23 0,15-9-23 16,-52-17 32-16,0 0-32 0,58 12 33 0,6-1-33 0,-64-11 32 15,0 0-32-15,77 12 32 0,-7 2-32 0,-70-14 18 16,0 0-18-16,72 6 18 0,9 8-18 0,-81-14 11 16,0 0-11-16,80 12 12 0,-7 2-12 0,-73-14 15 15,0 0-15-15,69 21 16 0,-20 4-16 0,-49-25 17 0,0 0-17 16,34 26 18-16,-10 0-18 0,-24-26 18 0,0 0-18 15,2 32 18-15,-13 23-18 0,11-55 20 0,0 0-20 16,-23 66 20-16,-23 6-20 0,46-72 17 0,0 0-17 16,-64 75 17-16,-20-6-17 0,84-69 16 0,0 0-16 15,-77 54 17-15,13-19-17 0,64-35 14 0,0 0-14 16,-55 23 14-16,32-17-14 0,23-6 12 0,0 0-12 16,-14 0 13-16,14 0-13 0,0 0 2 0,0 0-2 15,-6-12 3-15,23-11-3 0,-2 0-1240 0</inkml:trace>
  <inkml:trace contextRef="#ctx0" brushRef="#br0" timeOffset="148596.94">19761 15634 595 0,'0'0'0'16,"0"0"0"-16,11 0 0 0,-11 0 17 0,0 0-17 16,15 0 17-16,5-14-17 0,-20 14 34 0,0 0-34 15,32-20 35-15,17-3-35 0,-49 23 33 0,0 0-33 0,58-21 34 16,2 1-34-16,-60 20 30 0,0 0-30 0,52-11 31 15,-9 16-31-15,-43-5 42 0,0 0-42 0,44 15 42 16,-10 8-42-16,-34-23 41 0,0 0-41 0,35 29 41 16,-12 2-41-16,-23-31 38 0,0 0-38 0,9 38 39 15,-18 14-39-15,9-52 42 0,0 0-42 0,-14 63 43 16,-18 9-43-16,32-72 41 0,0 0-41 0,-38 80 42 16,-8 18-42-16,46-98 44 0,0 0-44 0,-37 98 44 15,8-11-44-15,29-87 46 0,0 0-46 0,-20 72 46 0,20-26-46 16,0-46 40-16,0 0-40 0,17 28 41 0,3-5-41 15,-20-23 40-15,0 0-40 0,40 15 40 0,18-9-40 16,-58-6 37-16,0 0-37 0,72 5 37 0,23-5-37 16,-95 0 31-16,0 0-31 0,101 0 32 0,9 0-32 15,-110 0 34-15,0 0-34 0,104 0 35 0,-23 3-35 16,-81-3 25-16,0 0-25 0,55 3 26 0,-27 0-26 16,-28-3 17-16,0 0-17 0,23 0 18 0,-11-6-18 0,8 3-1343 15</inkml:trace>
  <inkml:trace contextRef="#ctx0" brushRef="#br0" timeOffset="149498">21599 15608 695 0,'0'0'0'0,"0"0"0"0,8 29 0 0,-8-29 66 15,0 0-66-15,3 29 66 0,3 8-66 0,-6-37 99 16,0 0-99-16,0 49 100 0,-6 9-100 0,6-58 59 0,0 0-59 16,0 72 59-16,-3 23-59 0,3-95 38 0,0 0-38 15,0 100 38-15,-8-2-38 0,8-98 30 0,0 0-30 16,0 81 30-16,0-29-30 0,0-52 26 0,0 0-26 16,0 28 26-16,0-5-26 0,0-23 18 0,0 0-18 15,0 12 19-15,0-12-19 0,0 0 13 0,0 0-13 16,11-3 13-16,1-17-13 0,-4-3-987 0</inkml:trace>
  <inkml:trace contextRef="#ctx0" brushRef="#br0" timeOffset="149931.04">21576 15634 841 0,'0'0'0'0,"0"0"0"16,8 0 0-16,-8 0 8 0,0 0-8 0,0 0 8 16,15-9-8-16,-15 9 18 0,0 0-18 0,8-14 18 15,7-15-18-15,-15 29 22 0,0 0-22 0,23-37 22 16,0-1-22-16,-23 38 24 0,0 0-24 0,35-28 24 0,14 5-24 15,-49 23 25-15,0 0-25 0,66-9 26 0,20 12-26 16,-86-3 37-16,0 0-37 0,84 14 37 0,-9 9-37 16,-75-23 49-16,0 0-49 0,61 29 50 0,-27 0-50 15,-34-29 53-15,0 0-53 0,3 37 54 0,-6 15-54 16,3-52 48-16,0 0-48 0,-23 55 49 0,-6-15-49 16,29-40 42-16,0 0-42 0,-31 38 42 0,5-4-42 15,26-34 31-15,0 0-31 0,-23 29 32 0,20-3-32 16,3-26 25-16,0 0-25 0,20 17 26 0,26 15-26 0,-46-32 19 15,0 0-19-15,61 31 20 0,-1-8-20 0,-60-23 14 16,0 0-14-16,61 32 14 0,-6 17-14 0,-55-49 8 16,0 0-8-16,43 55 9 0,6 2-9 0,-49-57 6 0,0 0-6 15,38 49 7-15,-15-3-7 0,-23-46 5 0,0 0-5 16,17 46 5-16,-17-5-5 0,0-41 10 0,0 0-10 16,-9 40 10-16,-14-3-10 0,23-37 16 0,0 0-16 15,-29 23 16-15,-11-8-16 0,40-15 19 0,0 0-19 16,-55 8 20-16,-3-8-20 0,58 0 22 0,0 0-22 0,-51-8 23 15,10-4-23-15,41 12 16 0,0 0-16 0,-29-11 17 16,12-4-17-16,17 15 10 0,0 0-10 0,-9-20 11 16,4 9-11-16,5 11 1 0,0 0-1 0,5-18 2 15,-2-8-2-15,3-2-1374 0</inkml:trace>
  <inkml:trace contextRef="#ctx0" brushRef="#br0" timeOffset="150966.1">23223 15677 785 0,'0'0'0'0,"0"0"0"16,-17 15 0-16,17-15-3 0,0 0 3 0,-18 11-2 0,4 1 2 16,14-12-17-16,0 0 17 0,-23 14-16 0,-12 15 16 15,35-29 1-15,0 0-1 0,-40 46 2 0,-6 14-2 16,46-60 21-16,0 0-21 0,-38 81 21 0,4 17-21 16,34-98 52-16,0 0-52 0,-26 101 53 0,2-18-53 15,24-83 60-15,0 0-60 0,-5 69 60 0,25-20-60 16,-20-49 64-16,0 0-64 0,26 35 64 0,17-12-64 0,-43-23 59 15,0 0-59-15,46 14 60 0,18 0-60 16,-64-14 46-16,0 0-46 0,72 12 47 0,9-6-47 0,-81-6 43 16,0 0-43-16,75-6 44 0,-12 3-44 0,-63 3 24 0,0 0-24 15,52 0 25-15,-14 0-25 0,-38 0 14 0,0 0-14 16,28-3 15-16,-2-5-15 0,-26 8 13 0,0 0-13 16,18-9 14-16,-4 0-14 0,-2-5-1102 0</inkml:trace>
  <inkml:trace contextRef="#ctx0" brushRef="#br0" timeOffset="151216.13">23806 15565 1211 0,'0'0'0'0,"0"0"0"15,0 35 0-15,0-35 0 0,0 0 0 0,0 40 0 16,0 15 0-16,0-55-11 0,0 0 11 0,0 69-11 15,0 20 11-15,0-89 9 0,0 0-9 0,0 109 10 16,0 24-10-16,0-133 36 0,0 0-36 0,-6 123 36 0,0-19-36 16,6-104 53-16,0 0-53 0,-3 81 54 0,9-30-54 15,-6-51 48-15,0 0-48 0,15 47 49 0,8-10-49 16,-23-37 22-16,0 0-22 0,23 32 22 0,-3-18-22 16,0 0-1086-16</inkml:trace>
  <inkml:trace contextRef="#ctx0" brushRef="#br0" timeOffset="151686.17">24025 16385 1009 0,'0'0'0'16,"0"0"0"-16,0 0 0 0,0 0 2 0,0 0-2 15,-9 12 2-15,9-12-2 0,0 0 8 0,0 0-8 16,0 0 9-16,15 0-9 0,-15 0 19 0,0 0-19 15,17 0 20-15,15 0-20 0,-32 0 21 0,0 0-21 16,37 0 22-16,9 3-22 0,-46-3 21 0,0 0-21 16,38 6 21-16,-6-1-21 0,-32-5 22 0,0 0-22 0,29 3 23 15,-3 0-23-15,-26-3 25 0,0 0-25 0,20 6 26 16,-6 0-26-16,-14-6 39 0,0 0-39 0,9 14 39 16,-9 6-39-16,0-20 40 0,0 0-40 0,-12 23 41 15,-8 6-41-15,20-29 38 0,0 0-38 0,-26 29 39 16,3-6-39-16,23-23 33 0,0 0-33 0,-14 14 33 15,5-2-33-15,9-12 24 0,0 0-24 0,0 0 25 16,26 11-25-16,-26-11 21 0,0 0-21 0,32 6 21 16,5 11-21-16,-37-17 15 0,0 0-15 0,46 29 15 0,3 11-15 15,-49-40 11-15,0 0-11 0,44 52 11 0,-7 11-11 16,-37-63 8-16,0 0-8 0,23 64 8 0,-5-10-8 16,-18-54 9-16,0 0-9 0,14 46 9 0,-8-11-9 15,-6-35 10-15,0 0-10 0,-3 29 10 0,-12 2-10 16,15-31 13-16,0 0-13 0,-26 21 14 0,-17-10-14 15,43-11 18-15,0 0-18 0,-49 6 19 0,-20-9-19 16,69 3 21-16,0 0-21 0,-78-12 21 0,6-5-21 0,72 17 22 16,0 0-22-16,-64-26 23 0,10-5-23 0,54 31 9 15,0 0-9-15,-47-38 10 0,27 4-10 0,3 2-1380 16</inkml:trace>
  <inkml:trace contextRef="#ctx0" brushRef="#br0" timeOffset="153285.28">25274 15974 863 0,'0'0'0'0,"0"0"0"0,6 34 0 15,-6-34 16-15,0 0-16 0,9 46 16 0,-6 29-16 0,-3-75 28 16,0 0-28-16,5 72 28 0,1 3-28 0,-6-75 63 16,0 0-63-16,9 60 63 0,5-8-63 0,-14-52 48 15,0 0-48-15,6 43 48 0,0-2-48 0,-6-41 32 0,0 0-32 16,3 34 32-16,-3-5-32 0,0-29 24 0,0 0-24 15,8 23 24-15,1-3-24 0,-9-20 11 0,0 0-11 16,14 18 11-16,-8-4-11 0,3 0-921 0</inkml:trace>
  <inkml:trace contextRef="#ctx0" brushRef="#br0" timeOffset="153469.29">25243 16385 1009 0,'0'0'0'0,"0"0"0"15,14 0 0-15,-14 0-8 0,0 0 8 0,9-2-7 16,5-1 7-16,-14 3-18 0,0 0 18 0,23-12-18 16,23-8 18-16,-46 20 0 0,0 0 0 0,64-23 0 15,11 11 0-15,-75 12 0 0,0 0 0 0,83-14 1 16,-8 0-1-16,-75 14 2 0,0 0-2 0,70-12 3 0,-24 9-3 16,3 0-663-16</inkml:trace>
  <inkml:trace contextRef="#ctx0" brushRef="#br0" timeOffset="154169.34">26091 15928 908 0,'0'0'0'0,"0"0"0"16,8 0 0-16,-8 0 1 0,0 0-1 0,0 0 1 0,12 0-1 16,-12 0-6-16,0 0 6 0,0 0-5 0,35-15 5 15,-35 15 3-15,0 0-3 0,37-11 3 0,15 2-3 16,-52 9 11-16,0 0-11 0,55 0 12 0,-9 3-12 15,-46-3 27-15,0 0-27 0,32 12 28 0,-3 11-28 16,-29-23 35-16,0 0-35 0,17 28 36 0,-14 4-36 16,-3-32 36-16,0 0-36 0,-9 40 36 0,-11 18-36 15,20-58 31-15,0 0-31 0,-23 55 32 0,5-9-32 16,18-46 25-16,0 0-25 0,-8 40 26 0,8-8-26 0,0-32 18 16,0 0-18-16,11 26 18 0,12-6-18 0,-23-20 14 15,0 0-14-15,38 17 15 0,17 3-15 0,-55-20 10 16,0 0-10-16,55 14 11 0,-12 7-11 0,-43-21 9 0,0 0-9 15,40 23 10-15,-8 0-10 0,-32-23 7 16,0 0-7-16,26 28 8 0,3 19-8 0,-29-47 7 0,0 0-7 16,23 51 7-16,-14 1-7 0,-9-52 7 0,0 0-7 15,0 52 7-15,0 0-7 0,0-52 12 0,0 0-12 16,-9 52 12-16,-8 11-12 0,17-63 27 0,0 0-27 16,-38 55 27-16,-11-18-27 0,49-37 36 0,0 0-36 15,-63 14 37-15,-18-8-37 0,81-6 47 0,0 0-47 0,-90-8 47 16,12-15-47-16,78 23 33 0,0 0-33 0,-60-38 33 15,31-14-33-15,29 52 19 0,0 0-19 0,6-54 20 16,25 5-20-16,-31 49 15 0,0 0-15 0,44-44 16 16,5 10-16-16,0-1-1267 0</inkml:trace>
  <inkml:trace contextRef="#ctx0" brushRef="#br0" timeOffset="154519.37">27346 16043 942 0,'0'0'0'0,"0"0"0"0,0-17 0 0,0 17 0 16,0 0 0-16,0-15 0 0,0 15 0 0,0 0-1 15,0 0 1-15,-20 3 0 0,-15 20 0 0,35-23 50 16,0 0-50-16,-43 38 51 0,-6 19-51 0,49-57 96 15,0 0-96-15,-49 63 97 0,-1 12-97 0,50-75 91 0,0 0-91 16,-49 75 92-16,3-14-92 0,46-61 83 0,0 0-83 16,-31 57 83-16,19-11-83 0,12-46 59 0,0 0-59 15,6 49 60-15,17 3-60 0,-23-52 46 0,0 0-46 16,49 49 46-16,9-18-46 0,-58-31 36 0,0 0-36 16,72 21 36-16,11-18-36 0,-83-3 31 0,0 0-31 15,78-3 31-15,-26-6-31 0,-52 9 12 0,0 0-12 16,46-17 13-16,-8-3-13 0,-38 20 1 0,0 0-1 15,34-21 2-15,4 1-2 0,0 0-1408 0</inkml:trace>
  <inkml:trace contextRef="#ctx0" brushRef="#br0" timeOffset="154854.4">27848 16020 1345 0,'0'0'0'0,"0"0"0"0,-29 3 0 15,29-3-1-15,0 0 1 0,-29 17 0 0,-17 18 0 16,46-35 8-16,0 0-8 0,-43 51 9 0,2 16-9 16,41-67 18-16,0 0-18 0,-37 77 18 0,16 4-18 15,21-81 51-15,0 0-51 0,-11 83 52 0,5 4-52 16,6-87 70-16,0 0-70 0,6 83 70 0,23-17-70 0,-29-66 66 16,0 0-66-16,52 55 67 0,31-12-67 15,-83-43 51-15,0 0-51 0,98 20 52 0,15-25-52 0,-113 5 40 16,0 0-40-16,101-23 40 0,-9-12-40 0,-92 35 29 15,0 0-29-15,75-37 30 0,-20-7-30 0,-55 44 24 16,0 0-24-16,35-46 25 0,-12 3-25 0,-23 43 23 0,0 0-23 16,-6-52 24-16,-17-17-24 0,23 69 20 0,0 0-20 15,-43-75 21-15,-6-20-21 0,49 95 17 0,0 0-17 16,-55-89 17-16,-6 20-17 0,61 69 9 0,0 0-9 16,-66-52 10-16,-3 21-10 0,69 31 4 0,0 0-4 15,-67-18 5-15,18 13-5 0,-3 2-1601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8176" units="cm"/>
          <inkml:channel name="Y" type="integer" max="1024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616.13562" units="1/cm"/>
          <inkml:channelProperty channel="Y" name="resolution" value="620.6060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9-19T12:07:52.74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21974 4529 583 0,'0'0'0'16,"0"0"0"-16,0 0 0 0,0 0 37 0,0 0-37 15,0 0 37-15,8 34-37 0,-8-34 111 0,0 0-111 16,0 0 112-16,15-5-112 0,-15 5 104 0,0 0-104 16,3-15 105-16,5-11-105 0,-8 26 88 0,0 0-88 15,12-49 89-15,-1-11-89 0,-11 60 51 0,0 0-51 0,12-66 51 16,0-9-51-16,-12 75 49 0,0 0-49 0,14-66 49 16,-3-9-49-16,-11 75 38 0,0 0-38 0,3-86 38 15,3-12-38-15,-6 98 31 0,0 0-31 0,6-113 32 16,3-13-32-16,-9 126 34 0,0 0-34 0,2-110 34 15,4 44-34-15,-6 66 33 0,0 0-33 0,6-43 33 16,-3 14-33-16,-3 29 27 0,0 0-27 0,0-17 28 16,0 3-28-16,0 14 23 0,0 0-23 0,0-15 24 0,0 15-24 15,0 0 18-15,0 0-18 0,0 0 19 0,3 20-19 16,-3-20 15-16,0 0-15 0,11 32 16 0,7 34-16 16,-18-66 13-16,0 0-13 0,20 81 13 0,12 14-13 15,-32-95 11-15,0 0-11 0,26 98 11 0,2-21-11 16,-28-77 12-16,0 0-12 0,23 55 12 0,-8-26-12 15,-15-29 9-15,0 0-9 0,9 17 10 0,-1-2-10 16,-8-15 9-16,0 0-9 0,0 0 9 0,6 14-9 16,-6-14 8-16,0 0-8 0,0 0 9 0,6-35-9 0,-6 35 8 15,0 0-8-15,11-57 9 0,1-41-9 0,-12 98 8 16,0 0-8-16,14-107 9 0,9 4-9 0,-23 103 8 0,0 0-8 16,26-87 8-16,3 27-8 0,-29 60 8 0,0 0-8 15,17-43 8-15,-2 17-8 0,-15 26 7 0,0 0-7 16,14-20 7-16,-8 11-7 0,-6 9 4 0,0 0-4 15,0 0 5-15,12 3-5 0,-12-3 2 0,0 0-2 16,5 26 3-16,1 34-3 0,-6-60 2 0,0 0-2 16,9 75 2-16,-6 23-2 0,-3-98 1 0,0 0-1 15,5 101 2-15,1-6-2 0,-6-95 1 0,0 0-1 16,18 78 1-16,-10-27-1 0,-8-51 0 0,0 0 0 0,12 35 1 16,14-12-1-16,-26-23-2 0,0 0 2 0,29 23-2 15,14-3 2-15,0 3-1542 0</inkml:trace>
  <inkml:trace contextRef="#ctx0" brushRef="#br0" timeOffset="717.05">23145 3277 729 0,'0'0'0'0,"0"0"0"0,0 11 0 16,0-11 6-16,0 0-6 0,-6 12 7 0,6-12-7 15,0 0 3-15,0 0-3 0,-8 14 3 0,8-14-3 0,0 0 56 16,0 0-56-16,-18 26 57 0,-5 12-57 0,23-38 94 0,0 0-94 16,-29 60 95-16,-2 29-95 0,31-89 89 0,0 0-89 15,-21 110 90-15,10 22-90 0,11-132 76 0,0 0-76 16,-6 130 77-16,0-30-77 0,6-100 65 0,0 0-65 15,-5 90 66-15,5-16-66 0,0-74 49 0,0 0-49 16,17 61 49-16,3-15-49 0,-20-46 38 0,0 0-38 16,23 34 38-16,0-13-38 0,-23-21 17 0,0 0-17 15,23 8 17-15,6-5-17 0,-29-3 6 0,0 0-6 16,35 0 6-16,11-3-6 0,0-5-1240 0</inkml:trace>
  <inkml:trace contextRef="#ctx0" brushRef="#br0" timeOffset="1101.08">23520 3231 841 0,'0'0'0'0,"0"0"0"0,12 14 0 0,-12-14 2 16,0 0-2-16,11 15 3 0,-11-15-3 0,0 0 18 16,0 0-18-16,0 0 18 0,0 0-18 0,0 0 52 15,0 0-52-15,0 23 53 0,-6 14-53 0,6-37 71 0,0 0-71 16,-5 52 71-16,-7 23-71 0,12-75 74 0,0 0-74 15,-14 100 74-15,-4 18-74 0,18-118 62 0,0 0-62 16,-11 121 63-16,8-11-63 0,3-110 52 0,0 0-52 16,0 83 53-16,0-25-53 0,0-58 31 0,0 0-31 15,9 37 31-15,8 1-31 0,-17-38 20 0,0 0-20 16,20 28 20-16,-8-10-20 0,-12-18 10 0,0 0-10 0,17 11 10 16,6-2-10-16,-3-1-1162 0</inkml:trace>
  <inkml:trace contextRef="#ctx0" brushRef="#br0" timeOffset="1387.1">23771 3107 830 0,'0'0'0'0,"0"0"0"0,12 11 0 15,-12-11 18-15,0 0-18 0,8 15 19 0,-8-15-19 16,0 0 18-16,0 0-18 0,6 23 18 0,-3 20-18 16,-3-43 47-16,0 0-47 0,6 61 47 0,-6-1-47 15,0-60 47-15,0 0-47 0,-6 72 47 0,0 11-47 16,6-83 44-16,0 0-44 0,-6 104 44 0,6 20-44 0,0-124 37 16,0 0-37-16,0 106 37 0,0-25-37 0,0-81 26 15,0 0-26-15,0 60 27 0,3-16-27 0,-3-44 9 0,0 0-9 16,9 37 9-16,17 6-9 0,-9 0-933 0</inkml:trace>
  <inkml:trace contextRef="#ctx0" brushRef="#br0" timeOffset="1618.12">23486 3743 942 0,'0'0'0'0,"0"0"0"16,14-3 0-16,-14 3 0 0,0 0 0 0,20-14 0 16,3-6 0-16,-23 20 0 0,0 0 0 0,26-23 0 15,17 2 0-15,-43 21 1 0,0 0-1 0,38-17 2 16,-1 17-2-16,-37 0 3 0,0 0-3 0,32 9 4 0,9 20-4 16,-41-29 7-16,0 0-7 0,46 34 8 0,6 4-8 15,0-1-666-15</inkml:trace>
  <inkml:trace contextRef="#ctx0" brushRef="#br0" timeOffset="2002.14">24025 3916 931 0,'0'0'0'0,"0"0"0"0,14 20 0 0,-14-20-7 0,0 0 7 15,18 6-7-15,11-15 7 0,-29 9 0 0,0 0 0 16,31-17 0-16,15 5 0 0,-46 12 0 0,0 0 0 16,47-14 1-16,-16 14-1 0,-31 0 11 0,0 0-11 15,23 0 12-15,-2 6-12 0,-21-6 31 0,0 0-31 16,8 14 32-16,-8 18-32 0,0-32 37 0,0 0-37 16,-17 34 37-16,-9 12-37 0,26-46 34 0,0 0-34 15,-26 46 35-15,-3-11-35 0,29-35 31 0,0 0-31 16,-23 40 31-16,6 12-31 0,17-52 27 0,0 0-27 0,-20 49 28 15,11-26-28-15,9-23 21 0,0 0-21 0,0 14 22 16,0-14-22-16,0 0 15 0,0 0-15 0,37 15 15 16,10-15-15-16,-47 0 11 0,0 0-11 0,60 3 11 15,-5-3-11-15,-55 0 11 0,0 0-11 0,49-3 11 16,-11-6-11-16,-38 9 3 0,0 0-3 0,40 9 3 16,-8-6-3-16,-32-3 0 0,0 0 0 0,46 5 0 15,12-5 0-15,2 0-981 0</inkml:trace>
  <inkml:trace contextRef="#ctx0" brushRef="#br0" timeOffset="2352.17">24908 3458 830 0,'0'0'0'0,"0"0"0"0,-20-6 0 0,20 6-7 16,0 0 7-16,-21-8-7 0,-7 11 7 0,28-3 0 15,0 0 0-15,-38 14 0 0,-8 15 0 0,46-29 4 16,0 0-4-16,-46 52 5 0,5 28-5 0,41-80 29 0,0 0-29 15,-40 95 29-15,5 17-29 0,35-112 65 0,0 0-65 16,-28 104 65-16,10-20-65 0,18-84 66 0,0 0-66 16,-6 80 67-16,18-19-67 0,-12-61 56 0,0 0-56 15,17 49 56-15,15-12-56 0,-32-37 45 0,0 0-45 16,46 9 46-16,23-9-46 0,-69 0 30 0,0 0-30 16,84-15 30-16,11-16-30 0,-95 31 24 0,0 0-24 15,87-38 24-15,-9-5-24 0,-78 43 21 0,0 0-21 16,55-52 21-16,-29 9-21 0,-26 43 16 0,0 0-16 0,8-58 17 15,-25-11-17-15,17 69 14 0,0 0-14 0,-20-83 14 16,-12-9-14-16,32 92 10 0,0 0-10 0,-46-78 11 16,-15 20-11-16,61 58 8 0,0 0-8 0,-49-37 8 15,9 14-8-15,40 23 10 0,0 0-10 0,-35-14 11 16,6 8-11-16,29 6 2 0,0 0-2 0,-23 6 2 16,9 11-2-16,-1 3-1157 0</inkml:trace>
  <inkml:trace contextRef="#ctx0" brushRef="#br0" timeOffset="2738.2">25341 3231 1244 0,'0'0'0'15,"8"20"0"-15,7 29 0 0,-15-49 4 0,0 0-4 16,14 72 4-16,-2 23-4 0,-12-95 0 0,0 0 0 0,5 118 1 16,1 31-1-16,-6-149 28 0,0 0-28 0,0 150 28 15,-6-32-28-15,6-118 36 0,0 0-36 0,-14 110 37 16,5-15-37-16,9-95 34 0,0 0-34 0,0 80 35 16,15 4-35-16,-15-84 28 0,0 0-28 0,23 66 29 15,-9-43-29-15,1 6-1071 0</inkml:trace>
  <inkml:trace contextRef="#ctx0" brushRef="#br0" timeOffset="4403.58">25996 3970 1143 0,'0'0'0'0,"0"0"0"0,0 0 0 16,0 0 28-16,0 0-28 0,34 0 28 0,-22 0-28 15,-12 0 59-15,0 0-59 0,14 0 60 0,9 0-60 16,-23 0 31-16,0 0-31 0,20 0 32 0,-2 0-32 15,-18 0-7-15,0 0 7 0,20 0-7 0,-3 0 7 0,6 0-966 16</inkml:trace>
  <inkml:trace contextRef="#ctx0" brushRef="#br0" timeOffset="4620.6">25961 4238 1031 0,'0'0'0'16,"0"0"0"-16,29-14 0 0,-29 14 12 0,0 0-12 0,23-9 13 15,11 1-13-15,-34 8 33 0,0 0-33 0,47-15 33 16,19 1-33-16,-66 14 10 0,0 0-10 0,78-15 10 16,20-8-10-16,-98 23 0 0,0 0 0 0,81-14 1 15,-24 23-1-15,-5-9-798 0</inkml:trace>
  <inkml:trace contextRef="#ctx0" brushRef="#br0" timeOffset="6355.71">26751 3542 651 0,'0'0'0'15,"0"0"0"-15,0 0 0 0,0 0 44 0,0 0-44 16,0 0 44-16,21-35-44 0,-21 35 101 0,0 0-101 0,11-11 102 16,9-1-102-16,-20 12 97 0,0 0-97 0,26-9 98 15,3 1-98-15,-29 8 63 0,0 0-63 0,29-9 63 16,-6 6-63-16,-23 3 44 0,0 0-44 0,26 6 45 15,9 14-45-15,-35-20 35 0,0 0-35 0,31 26 36 16,-8 0-36-16,-23-26 30 0,0 0-30 0,9 37 30 16,-3 38-30-16,-6-75 27 0,0 0-27 0,-12 89 27 15,-11 6-27-15,23-95 23 0,0 0-23 0,-31 87 24 0,-1-15-24 16,32-72 21-16,0 0-21 0,-32 72 21 0,-8-6-21 16,40-66 23-16,0 0-23 0,-29 55 24 0,9-12-24 15,20-43 19-15,0 0-19 0,-12 29 19 0,12-6-19 16,0-23 14-16,0 0-14 0,9 20 14 0,-1-12-14 15,-8-8 10-15,0 0-10 0,23 6 11 0,3-3-11 16,-26-3 8-16,0 0-8 0,35 6 8 0,5-6-8 16,-40 0 7-16,0 0-7 0,38 0 8 0,-1 0-8 0,-37 0 15 15,0 0-15-15,26 0 16 0,0 3-16 0,-26-3 11 16,0 0-11-16,41 3 11 0,11-3-11 0,-52 0 9 16,0 0-9-16,55 0 9 0,-9-6-9 0,0 0-1337 0</inkml:trace>
  <inkml:trace contextRef="#ctx0" brushRef="#br0" timeOffset="6689.75">27542 3994 1009 0,'0'0'0'0,"0"0"0"0,-6 20 0 15,6-20 17-15,0 0-17 0,-3 11 17 0,3-11-17 16,0 0 12-16,0 0-12 0,0 0 13 0,0 0-13 16,0 0-8-16,0 0 8 0,20-3-8 0,-5-2 8 0,2-1-729 15</inkml:trace>
  <inkml:trace contextRef="#ctx0" brushRef="#br0" timeOffset="8242.86">27954 4394 953 0,'0'0'0'0,"0"0"0"15,0 0 0-15,0 0 2 0,0 0-2 0,0 0 2 16,0 0-2-16,0 0 9 0,0 0-9 0,15-9 9 16,-15 9-9-16,0 0 51 0,0 0-51 0,6-29 52 15,-3-2-52-15,-3 31 63 0,0 0-63 0,2-38 63 16,-2 4-63-16,0 34 54 0,0 0-54 0,-2-46 55 0,-1-3-55 16,3 49 54-16,0 0-54 0,-6-46 55 0,-6-6-55 15,12 52 47-15,0 0-47 0,-5-43 47 0,-1 11-47 16,6 32 37-16,0 0-37 0,-3-23 37 0,3 3-37 15,0 20 29-15,0 0-29 0,-6-20 29 0,0 8-29 16,6 12 24-16,0 0-24 0,0 0 24 0,-3-11-24 16,3 11 18-16,0 0-18 0,0 0 19 0,0 0-19 15,0 0 17-15,0 0-17 0,15 17 18 0,8 14-18 16,-23-31 14-16,0 0-14 0,23 38 15 0,0-9-15 0,-23-29 14 16,0 0-14-16,23 37 15 0,-3 1-15 0,-20-38 13 15,0 0-13-15,29 37 13 0,-9 0-13 0,-20-37 11 16,0 0-11-16,18 38 12 0,-4-1-12 0,-14-37 10 0,0 0-10 15,12 23 11-15,-1 0-11 0,-11-23 8 0,0 0-8 16,12 20 9-16,-1-11-9 0,-11-9 7 0,0 0-7 16,0 0 7-16,18 20-7 0,-18-20 8 0,0 0-8 15,0 0 8-15,11 15-8 0,-11-15 8 0,0 0-8 16,0 0 8-16,12-6-8 0,-12 6 6 0,0 0-6 16,11-9 7-16,-2-11-7 0,-9 20 7 0,0 0-7 15,9-29 7-15,2-8-7 0,-11 37 4 0,0 0-4 0,17-38 5 16,-8 1-5-16,-9 37 3 0,0 0-3 0,6-37 4 15,0-15-4-15,-6 52 3 0,0 0-3 0,0-58 3 16,5-2-3-16,-5 60 2 0,0 0-2 0,3-49 2 16,-3 11-2-16,0 38 1 0,0 0-1 0,3-20 2 15,3 6-2-15,-6 14 1 0,0 0-1 0,6-12 1 16,-6 12-1-16,0 0 1 0,0 0-1 0,0 0 1 16,0 0-1-16,0 0 1 0,0 0-1 0,0 0 1 0,0 38-1 15,0-38 0-15,0 0 0 0,8 40 1 16,1 6-1-16,-9-46 0 0,0 0 0 0,3 55 1 0,3-1-1 15,-6-54 2-15,0 0-2 0,5 49 2 0,1-5-2 16,-6-44 2-16,0 0-2 0,0 43 2 0,6 3-2 16,-6-46 2-16,0 0-2 0,3 40 2 0,0-2-2 15,-3-38 2-15,0 0-2 0,14 25 3 0,-8-4-3 16,-6-21 3-16,0 0-3 0,9 14 3 0,-9-14-3 0,0 0 3 16,0 0-3-16,20 9 3 0,3-15-3 0,-3 3-1479 15</inkml:trace>
  <inkml:trace contextRef="#ctx0" brushRef="#br0" timeOffset="8658.9">28860 3631 908 0,'0'0'0'0,"0"0"0"0,-5 14 0 16,5-14 24-16,0 0-24 0,-9 29 24 0,-14 26-24 16,23-55 51-16,0 0-51 0,-26 72 52 0,-6 5-52 15,32-77 59-15,0 0-59 0,-32 84 59 0,-5-1-59 16,37-83 36-16,0 0-36 0,-35 81 36 0,12-6-36 16,23-75 27-16,0 0-27 0,-8 66 27 0,19 3-27 0,-11-69 20 15,0 0-20-15,23 63 21 0,6-22-21 0,-29-41 14 16,0 0-14-16,32 34 14 0,8-2-14 0,-40-32 4 15,0 0-4-15,46 20 4 0,-8-17-4 0,-1 3-975 16</inkml:trace>
  <inkml:trace contextRef="#ctx0" brushRef="#br0" timeOffset="8991.92">29160 3573 729 0,'0'0'0'0,"0"0"0"15,0 0 0-15,0 0 11 0,0 0-11 0,-17 15 11 0,14 5-11 16,3-20 35-16,0 0-35 0,-3 46 35 0,-5 34-35 15,8-80 44-15,0 0-44 0,-9 87 44 0,6 2-44 16,3-89 43-16,0 0-43 0,-3 75 43 0,-8-9-43 16,11-66 41-16,0 0-41 0,-9 52 41 0,6-6-41 15,3-46 34-15,0 0-34 0,0 32 35 0,6 2-35 16,-6-34 25-16,0 0-25 0,6 29 26 0,-1-12-26 16,-5-17 19-16,0 0-19 0,6 12 20 0,-6-12-20 0,0 0-867 15</inkml:trace>
  <inkml:trace contextRef="#ctx0" brushRef="#br0" timeOffset="9208.94">29498 3470 931 0,'0'0'0'15,"0"0"0"-15,6 11 0 0,-6-11 9 0,0 0-9 16,3 23 9-16,-3 6-9 0,0-29 21 0,0 0-21 15,-9 60 22-15,3 35-22 0,6-95 48 0,0 0-48 16,-8 104 49-16,-1 14-49 0,9-118 44 0,0 0-44 0,-9 98 45 16,-8-9-45-16,17-89 30 0,0 0-30 0,-6 66 31 15,0 1-31-15,6-67 19 0,0 0-19 0,0 43 19 16,0-12-19-16,0-2-898 0</inkml:trace>
  <inkml:trace contextRef="#ctx0" brushRef="#br0" timeOffset="9408.94">29100 4017 998 0,'0'0'0'0,"0"0"0"0,8 28 0 16,-8-28 13-16,0 0-13 0,9 18 13 0,3-16-13 15,-12-2 14-15,0 0-14 0,31-5 14 0,30-4-14 16,-61 9 8-16,0 0-8 0,69-11 8 0,0 11-8 0,-69 0 1 15,0 0-1-15,61-3 1 0,-21-9-1 0,7 1-743 16</inkml:trace>
  <inkml:trace contextRef="#ctx0" brushRef="#br0" timeOffset="9759.98">29755 3438 852 0,'0'0'0'0,"0"0"0"16,11 14 0-16,-11-14 0 0,0 0 0 0,12 23 0 0,-1 6 0 15,-11-29 0-15,0 0 0 0,12 55 0 0,5 46 0 16,-17-101 11-16,0 0-11 0,18 109 11 0,-13 12-11 16,-5-121 37-16,0 0-37 0,6 118 38 0,-12-14-38 15,6-104 47-15,0 0-47 0,-14 109 47 0,-1 12-47 16,15-121 48-16,0 0-48 0,-11 112 49 0,2-26-49 16,9-86 25-16,0 0-25 0,-6 61 26 0,9-32-26 15,-3-29 13-15,0 0-13 0,12 0 13 0,11-29-13 0,-6-3-853 16</inkml:trace>
  <inkml:trace contextRef="#ctx0" brushRef="#br0" timeOffset="10060">30326 3778 740 0,'0'0'0'0,"0"23"0"16,0 23 0-16,0-46 1 0,0 0-1 0,0 63 2 15,0-3-2-15,0-60 1 0,0 0-1 0,-3 61 1 16,3-9-1-16,0-52 21 0,0 0-21 0,-6 57 21 0,3-5-21 15,3-52 29-15,0 0-29 0,3 46 30 0,3-3-30 16,-6-43 30-16,0 0-30 0,6 29 31 0,0-14-31 16,-1 2-621-16</inkml:trace>
  <inkml:trace contextRef="#ctx0" brushRef="#br0" timeOffset="10227.02">30257 4040 942 0,'0'0'0'0,"0"0"0"0,29 0 0 0,-29 0 9 16,0 0-9-16,20 0 10 0,-3 0-10 0,-17 0 26 16,0 0-26-16,12 0 27 0,14 0-27 0,-26 0 4 0,0 0-4 15,31 5 4-15,4 1-4 0,-35-6-1 0,0 0 1 16,35 3-1-16,-12 3 1 0,3-6-705 0</inkml:trace>
  <inkml:trace contextRef="#ctx0" brushRef="#br0" timeOffset="11494.11">30912 4466 718 0,'0'0'0'0,"0"0"0"0,14 0 0 0,-14 0-1 0,0 0 1 16,0 0 0-16,17-21 0 0,-17 21-1 0,0 0 1 16,6-17-1-16,-3-9 1 0,-3 26 5 0,0 0-5 15,9-37 5-15,5-15-5 0,-14 52 17 0,0 0-17 16,15-52 17-16,-1 21-17 0,-14 31 31 0,0 0-31 15,6-35 32-15,-3 3-32 0,-3 32 49 0,0 0-49 16,2-37 49-16,-2 17-49 0,0 20 54 0,0 0-54 16,6-17 55-16,0 2-55 0,-6 15 45 0,0 0-45 15,0-14 45-15,0-1-45 0,0 15 40 0,0 0-40 0,0-14 40 16,0 5-40-16,0 9 30 0,0 0-30 0,0 0 31 16,0 0-31-16,0 0 25 0,0 0-25 0,0 0 25 15,0 0-25-15,0 0 21 0,0 0-21 0,0 0 22 16,0 0-22-16,0 0 17 0,0 0-17 0,12 3 17 15,-1 23-17-15,-11-26 16 0,0 0-16 0,9 32 17 16,-1 5-17-16,-8-37 12 0,0 0-12 0,6 49 12 0,6 12-12 16,-12-61 11-16,0 0-11 0,14 51 11 15,-2-10-11-15,-12-41 11 0,0 0-11 0,8 40 12 0,-5 6-12 16,-3-46 10-16,0 0-10 0,3 37 11 0,6-22-11 16,-9-15 10-16,0 0-10 0,0 0 10 0,8 14-10 15,-8-14 8-15,0 0-8 0,0 0 8 0,15-20-8 16,-15 20 6-16,0 0-6 0,14-17 7 0,1-9-7 15,-15 26 5-15,0 0-5 0,11-32 6 0,4-11-6 16,-15 43 4-16,0 0-4 0,11-49 5 0,7 6-5 0,-18 43 3 16,0 0-3-16,11-49 4 0,1 3-4 0,-12 46 4 15,0 0-4-15,8-46 4 0,1 17-4 0,-9 29 3 16,0 0-3-16,9-20 4 0,-4 6-4 0,-5 14 4 0,0 0-4 16,6-9 4-16,0-5-4 0,-6 14 3 0,0 0-3 15,0 0 4-15,0 0-4 0,0 0 4 0,0 0-4 16,0 0 4-16,11 14-4 0,-11-14 3 0,0 0-3 15,0 34 4-15,0 18-4 0,0-52 3 0,0 0-3 16,0 64 3-16,0-1-3 0,0-63 2 0,0 0-2 16,6 75 3-16,3 0-3 0,-9-75 3 0,0 0-3 15,11 66 3-15,4-29-3 0,-15-37 3 0,0 0-3 0,14 29 3 16,1 3-3-16,-15-32 3 0,0 0-3 0,14 26 4 16,-5-15-4-16,-9-11 0 0,0 0 0 0,0 0 1 15,14-3-1-15,1 3-1187 0</inkml:trace>
  <inkml:trace contextRef="#ctx0" brushRef="#br0" timeOffset="11878.13">31907 3766 617 0,'0'0'0'0,"0"0"0"0,0 12 0 0,0-12 18 0,0 0-18 15,0 0 19-15,0 14-19 0,0-14 36 0,0 0-36 16,0 0 37-16,-6 23-37 0,6-23 57 0,0 0-57 15,-8 37 58-15,-7 21-58 0,15-58 47 0,0 0-47 16,-20 60 48-16,-9 7-48 0,29-67 34 0,0 0-34 16,-32 66 35-16,12 3-35 0,20-69 36 0,0 0-36 15,-23 72 37-15,12-3-37 0,11-69 28 0,0 0-28 16,-6 72 29-16,23-9-29 0,-17-63 24 0,0 0-24 0,14 64 24 16,4-33-24-16,-18-31 13 0,0 0-13 15,26 26 13-15,3-11-13 0,-1 2-848 0</inkml:trace>
  <inkml:trace contextRef="#ctx0" brushRef="#br0" timeOffset="12345.15">32262 3878 807 0,'0'0'0'0,"0"0"0"0,-6 18 0 0,6-18-14 16,0 0 14-16,0 0-13 0,-9 8 13 0,9-8 0 15,0 0 0-15,0 0 0 0,-8 12 0 0,8-12 3 16,0 0-3-16,-18 26 3 0,-13 5-3 0,31-31 8 0,0 0-8 16,-38 44 8-16,15 2-8 0,23-46 17 0,0 0-17 15,-29 49 17-15,3 2-17 0,26-51 21 0,0 0-21 16,-26 67 21-16,0 22-21 0,26-89 23 0,0 0-23 15,-23 98 23-15,18 2-23 0,5-100 21 0,0 0-21 16,5 75 21-16,13-14-21 0,-18-61 17 0,0 0-17 16,31 52 18-16,13-15-18 0,-44-37 16 0,0 0-16 15,54 29 17-15,21-15-17 0,-75-14 12 0,0 0-12 16,75-6 13-16,9-17-13 0,-84 23 8 0,0 0-8 0,75-37 8 16,-23-15-8-16,-52 52 6 0,0 0-6 0,43-66 6 15,-11-23-6-15,-32 89 17 0,0 0-17 0,20-95 17 16,-11 3-17-16,-9 92 45 0,0 0-45 0,3-81 46 15,-3-8-46-15,0 89 58 0,0 0-58 0,-9-81 59 16,0 15-59-16,9 66 68 0,0 0-68 0,-23-46 68 16,0 17-68-16,23 29 55 0,0 0-55 0,-43-17 56 15,-6 23-56-15,49-6 45 0,0 0-45 0,-49 20 46 0,-3 8-46 16,52-28 36-16,0 0-36 0,-46 32 36 0,26-12-36 16,-9 3-1245-16</inkml:trace>
  <inkml:trace contextRef="#ctx0" brushRef="#br0" timeOffset="12695.17">32755 3573 908 0,'0'0'0'16,"0"0"0"-16,20 6 0 0,-20-6 44 0,0 0-44 16,26 14 44-16,9 15-44 0,-35-29 79 0,0 0-79 15,43 52 79-15,1 37-79 0,-44-89 65 0,0 0-65 0,46 95 65 16,-3 3-65-16,-43-98 38 0,0 0-38 0,29 84 38 15,-21 11-38-15,-8-95 36 0,0 0-36 0,-2 97 36 16,-13 19-36-16,15-116 25 0,0 0-25 0,-20 118 26 16,-3-15-26-16,23-103 19 0,0 0-19 0,-20 89 20 15,8-19-20-15,3 1-1082 0</inkml:trace>
  <inkml:trace contextRef="#ctx0" brushRef="#br0" timeOffset="31197.68">26221 6469 886 0,'0'0'0'0,"0"0"0"16,0 0 0-16,0 0 30 0,0 0-30 0,0 0 31 0,43-3-31 15,-43 3 87-15,0 0-87 0,40-11 87 0,24 11-87 16,-64 0 76-16,0 0-76 0,83-3 76 0,-8-3-76 15,-75 6 46-15,0 0-46 0,72-3 47 0,-17 6-47 16,-55-3 22-16,0 0-22 0,46 6 23 0,-11 2-23 16,-35-8 13-16,0 0-13 0,35 21 13 0,-1 16-13 15,-5 0-1018-15</inkml:trace>
  <inkml:trace contextRef="#ctx0" brushRef="#br0" timeOffset="31397.84">26466 7007 1166 0,'0'0'0'16,"0"0"0"-16,31 18 0 0,-31-18 29 0,0 0-29 15,26 14 29-15,-2-3-29 0,-24-11 43 0,0 0-43 16,34 0 44-16,21-5-44 0,-55 5 38 0,0 0-38 16,61-6 39-16,-1-3-39 0,-60 9 21 0,0 0-21 0,49-8 22 15,3 8-22-15,-52 0 13 0,0 0-13 0,52-6 14 16,-6-3-14-16,-5 1-1034 0</inkml:trace>
  <inkml:trace contextRef="#ctx0" brushRef="#br0" timeOffset="32581.92">27553 6791 662 0,'0'0'0'0,"0"0"0"0,0 0 0 0,0 0 22 15,0 0-22-15,38-57 23 0,-15-1-23 0,-23 58 52 16,0 0-52-16,23-69 53 0,6-14-53 0,-29 83 51 0,0 0-51 15,35-72 51-15,8 6-51 0,-43 66 43 0,0 0-43 16,46-58 44-16,-11 18-44 0,-35 40 34 0,0 0-34 16,23-29 35-16,-3 9-35 0,-20 20 27 0,0 0-27 15,14-15 28-15,-14 15-28 0,0 0 25 0,0 0-25 16,0 0 26-16,9 6-26 0,-9-6 27 0,0 0-27 16,3 29 27-16,-9 23-27 0,6-52 26 0,0 0-26 15,-6 75 26-15,-11 28-26 0,17-103 25 0,0 0-25 16,-17 104 26-16,11-1-26 0,6-103 25 0,0 0-25 0,-6 81 25 15,9-26-25-15,-3-55 22 0,0 0-22 0,9 40 22 16,8-8-22-16,-17-32 20 0,0 0-20 0,23 20 20 16,3-12-20-16,-26-8 14 0,0 0-14 0,38 0 15 15,13 0-15-15,-51 0 9 0,0 0-9 0,50-14 10 16,-19-9-10-16,1 0-1077 0</inkml:trace>
  <inkml:trace contextRef="#ctx0" brushRef="#br0" timeOffset="33048.96">28332 6221 919 0,'0'0'0'0,"-8"9"0"0,-4 14 0 16,12-23 0-16,0 0 0 0,-17 35 0 0,-3-7 0 15,20-28-11-15,0 0 11 0,-15 26-11 0,4-3 11 0,11-23 2 16,0 0-2-16,-9 26 2 0,3-3-2 0,6-23 13 15,0 0-13-15,6 29 13 0,11-12-13 0,-17-17 28 16,0 0-28-16,26 21 28 0,15-4-28 0,-41-17 33 0,0 0-33 16,57 29 33-16,13 14-33 0,-70-43 31 0,0 0-31 15,75 43 31-15,3 6-31 0,-78-49 25 0,0 0-25 16,63 49 26-16,-14-6-26 0,-49-43 22 0,0 0-22 16,38 37 22-16,-15-8-22 0,-23-29 24 0,0 0-24 15,0 32 25-15,-23 2-25 0,23-34 26 0,0 0-26 16,-47 35 27-16,-19-6-27 0,66-29 24 0,0 0-24 0,-78 20 24 15,-14-11-24-15,92-9 21 0,0 0-21 0,-81 0 22 16,23-9-22-16,58 9 17 0,0 0-17 0,-37-15 18 16,5-8-18-16,32 23 18 0,0 0-18 0,-14-46 19 15,17-23-19-15,-3 69 16 0,0 0-16 0,20-77 16 16,6-13-16-16,-26 90 12 0,0 0-12 0,37-86 12 16,7 17-12-16,-44 69 10 0,0 0-10 0,43-58 11 15,-9 21-11-15,-34 37 7 0,0 0-7 0,24-23 7 16,-16 9-7-16,-8 14 5 0,0 0-5 0,0 0 5 0,0 0-5 15,0 0 4-15,0 0-4 0,0 0 4 0,0 0-4 16,0 0 2-16,0 0-2 0,0 0 2 0,0 0-2 16,0 0-1128-16</inkml:trace>
  <inkml:trace contextRef="#ctx0" brushRef="#br0" timeOffset="33766.01">29642 6103 595 0,'0'0'0'0,"0"0"0"15,-29 18 0-15,29-18 15 0,0 0-15 0,-17 11 16 16,-6 4-16-16,23-15 26 0,0 0-26 0,-29 8 27 0,-17 7-27 15,46-15 42-15,0 0-42 0,-40 23 43 0,8 0-43 16,32-23 33-16,0 0-33 0,-26 20 34 0,11-6-34 16,15-14 27-16,0 0-27 0,0 0 27 0,-8 15-27 15,8-15 20-15,0 0-20 0,20 8 21 0,15 7-21 16,-35-15 16-16,0 0-16 0,46 11 17 0,-6-8-17 16,-40-3 10-16,0 0-10 0,29-3 11 0,3-5-11 15,-32 8 7-15,0 0-7 0,23-9 8 0,-6-5-8 16,-17 14 6-16,0 0-6 0,6-9 6 0,0-6-6 0,-6 15 5 15,0 0-5-15,0-14 6 0,-12-15-6 0,12 29 8 16,0 0-8-16,-14-31 9 0,5 11-9 0,9 20 16 16,0 0-16-16,-6-9 16 0,6 9-16 0,0 0 26 0,0 0-26 15,0 0 27-15,0 0-27 0,0 0 33 0,0 0-33 16,0 0 33-16,15 29-33 0,-15-29 34 0,0 0-34 16,23 23 34-16,6 8-34 0,-29-31 31 0,0 0-31 15,31 35 31-15,4 11-31 0,-35-46 26 0,0 0-26 16,32 49 26-16,-6 3-26 0,-26-52 18 0,0 0-18 15,23 49 18-15,-9-6-18 0,-14-43 16 0,0 0-16 16,12 43 17-16,-9 15-17 0,-3-58 16 0,0 0-16 0,0 51 16 16,-9-22-16-16,9-29 15 0,0 0-15 0,-20 23 16 15,-6 0-16-15,26-23 15 0,0 0-15 0,-41 9 16 16,-13-12-16-16,54 3 12 0,0 0-12 0,-52-12 12 16,17-5-12-16,35 17 5 0,0 0-5 0,-32-11 6 15,15 2-6-15,17 9 1 0,0 0-1 0,-12-3 1 16,1 0-1-16,-1 0-1116 0</inkml:trace>
  <inkml:trace contextRef="#ctx0" brushRef="#br0" timeOffset="34067.03">29054 6947 830 0,'0'0'0'16,"0"0"0"-16,14 14 0 0,-14-14 0 0,0 0 0 16,23 12 0-16,12-12 0 0,-35 0 2 0,0 0-2 15,72-9 2-15,35-5-2 0,-107 14 32 0,0 0-32 16,121-18 33-16,-6-2-33 0,-115 20 42 0,0 0-42 15,116-17 43-15,13 3-43 0,-129 14 46 0,0 0-46 16,116-9 46-16,-7 9-46 0,-109 0 30 0,0 0-30 16,78 9 31-16,-34-4-31 0,-1 4-793 0</inkml:trace>
  <inkml:trace contextRef="#ctx0" brushRef="#br0" timeOffset="34801.08">29284 7209 740 0,'0'0'0'0,"0"0"0"0,0 20 0 0,0-20 15 0,0 0-15 15,6 23 15-15,-6 9-15 0,0-32 29 0,0 0-29 16,6 43 30-16,-6 6-30 0,0-49 30 0,0 0-30 16,-6 49 31-16,6-15-31 0,0-34 23 0,0 0-23 0,-6 29 23 15,1 3-23-15,5-32 19 0,0 0-19 0,-3 26 20 16,3-9-20-16,0-17 18 0,0 0-18 0,0 0 18 16,14 0-18-16,-14 0 17 0,0 0-17 0,15-20 17 15,16-21-17-15,-31 41 21 0,0 0-21 0,38-51 22 16,2-13-22-16,-40 64 22 0,0 0-22 0,35-49 23 15,-9 21-23-15,-26 28 23 0,0 0-23 0,20-21 23 16,-8 16-23-16,-12 5 19 0,0 0-19 0,0 0 19 0,20 11-19 16,-20-11 22-16,0 0-22 0,14 15 23 0,-2 10-23 15,-12-25 23-15,0 0-23 0,6 29 23 0,-4 0-23 16,-2-29 23-16,0 0-23 0,3 23 24 0,0 0-24 16,-3-23 26-16,0 0-26 0,6 20 26 0,-3-11-26 15,-3-9 25-15,0 0-25 0,0 0 26 0,20 6-26 16,-20-6 23-16,0 0-23 0,12-6 23 0,-1-3-23 0,-11 9 23 15,0 0-23-15,15-14 23 0,8-6-23 16,-23 20 21-16,0 0-21 0,26-18 21 0,-15-2-21 0,-11 20 15 16,0 0-15-16,0 0 15 0,17-17-15 0,-17 17 13 15,0 0-13-15,6-12 13 0,-6 12-13 0,0 0 9 0,0 0-9 16,12-8 10-16,-1 14-10 0,-11-6 7 0,0 0-7 16,15 2 8-16,2 10-8 0,-17-12 6 0,0 0-6 15,12 17 6-15,8 9-6 0,-20-26 6 0,0 0-6 16,23 23 6-16,-9 9-6 0,-14-32 5 0,0 0-5 15,23 29 5-15,-11-1-5 0,-12-28 2 0,0 0-2 16,20 18 2-16,9-7-2 0,-3 4-1230 0</inkml:trace>
  <inkml:trace contextRef="#ctx0" brushRef="#br0" timeOffset="35134.18">30110 7304 774 0,'0'0'0'0,"0"0"0"16,-6 20 0-16,6-20 1 0,0 0-1 0,-9 23 2 0,-8 0-2 16,17-23 3-16,0 0-3 0,-20 37 3 0,-3 7-3 15,23-44 13-15,0 0-13 0,-18 37 14 0,1 0-14 16,17-37 16-16,0 0-16 0,-6 29 17 0,0-6-17 16,6-23 24-16,0 0-24 0,6 17 24 0,0 4-24 15,-6-21 28-15,0 0-28 0,29 20 29 0,17-3-29 16,-46-17 25-16,0 0-25 0,55 14 26 0,-3-14-26 15,-52 0 30-15,0 0-30 0,49-5 30 0,-12-7-30 16,-37 12 25-16,0 0-25 0,38-14 26 0,-12-6-26 0,-26 20 22 16,0 0-22-16,20-23 23 0,-9-15-23 0,-11 38 18 15,0 0-18-15,0-37 18 0,-11-15-18 0,11 52 17 16,0 0-17-16,-20-43 17 0,-6 8-17 0,26 35 16 0,0 0-16 16,-38-14 17-16,-11 14-17 0,49 0 12 0,0 0-12 15,-46 11 13-15,11 1-13 0,35-12 16 0,0 0-16 16,-23 20 17-16,15-8-17 0,-1-1-927 0</inkml:trace>
  <inkml:trace contextRef="#ctx0" brushRef="#br0" timeOffset="35384.98">30603 6912 1155 0,'0'0'0'0,"3"12"0"16,3 19 0-16,-6-31 2 0,0 0-2 0,11 55 2 0,4 23-2 15,-15-78 34-15,0 0-34 0,14 104 34 0,6 31-34 16,-20-135 55-16,0 0-55 0,29 132 55 0,-3-20-55 16,-26-112 50-16,0 0-50 0,23 101 50 0,-3-9-50 15,-20-92 40-15,0 0-40 0,23 95 40 0,-2 6-40 16,-7 3-1078-16</inkml:trace>
  <inkml:trace contextRef="#ctx0" brushRef="#br0" timeOffset="-185156.31">23636 9704 483 0,'0'0'0'16,"0"0"0"-16,25-31 0 0,-25 31 19 0,0 0-19 16,21-23 19-16,-13 0-19 0,-8 23 61 0,0 0-61 0,0-15 61 15,0 15-61-15,0 0 74 0,0 0-74 0,-11-11 74 16,-4 8-74-16,15 3 56 0,0 0-56 0,-28 23 57 16,-33 29-57-16,61-52 28 0,0 0-28 0,-75 66 28 15,-6 12-28-15,81-78 30 0,0 0-30 0,-75 92 30 16,0 20-30-16,75-112 27 0,0 0-27 0,-63 132 27 15,14 12-27-15,49-144 23 0,0 0-23 0,-35 139 23 16,21-44-23-16,14-95 21 0,0 0-21 0,5 77 21 16,16-22-21-16,-21-55 17 0,0 0-17 0,49 32 17 0,28-24-17 15,-77-8 14-15,0 0-14 0,93-8 14 0,28-15-14 16,-121 23 16-16,0 0-16 0,115-38 16 0,-22-5-16 16,-93 43 16-16,0 0-16 0,63-60 16 0,-20 2-16 15,-43 58 22-15,0 0-22 0,18-75 23 0,-18-5-23 16,0 80 32-16,0 0-32 0,-18-75 32 0,-10 23-32 15,28 52 30-15,0 0-30 0,-52-29 31 0,-20 15-31 0,72 14 28 16,0 0-28-16,-93 5 29 0,15 18-29 0,78-23 24 16,0 0-24-16,-60 38 25 0,14 5-25 0,46-43 11 15,0 0-11-15,-24 46 12 0,33-6-12 0,-9-40 3 16,0 0-3-16,23 32 4 0,6-9-4 0,3 0-1136 16</inkml:trace>
  <inkml:trace contextRef="#ctx0" brushRef="#br0" timeOffset="-184886.3">24126 10459 908 0,'0'0'0'0,"-3"14"0"16,-3 21 0-16,6-35-1 0,0 0 1 0,-14 46-1 16,-9-9 1-16,23-37-2 0,0 0 2 0,-23 40-2 0,3-5 2 15,20-35 1-15,0 0-1 0,-12 29 1 0,3-12-1 16,9-17 2-16,0 0-2 0,0 0 2 0,23 14-2 16,1 1-621-16</inkml:trace>
  <inkml:trace contextRef="#ctx0" brushRef="#br0" timeOffset="-184286.25">24816 10001 718 0,'0'0'0'0,"0"0"0"15,11-32 0-15,-11 32 3 0,0 0-3 0,0-23 3 0,-6 0-3 16,6 23 8-16,0 0-8 0,-14-14 9 0,-3 11-9 16,17 3 9-16,0 0-9 0,-26 3 9 0,-21 20-9 15,47-23 26-15,0 0-26 0,-43 37 26 0,6 29-26 16,37-66 41-16,0 0-41 0,-38 93 42 0,6 27-42 15,32-120 51-15,0 0-51 0,-23 124 51 0,12-20-51 16,11-104 42-16,0 0-42 0,6 83 42 0,8-22-42 16,-14-61 29-16,0 0-29 0,35 43 30 0,22-8-30 0,-57-35 21 15,0 0-21-15,72 17 22 0,24-17-22 0,-96 0 16 16,0 0-16-16,95-12 17 0,-17-17-17 0,-78 29 16 16,0 0-16-16,66-40 16 0,-26-12-16 0,-40 52 15 0,0 0-15 15,18-74 16-15,-21-30-16 0,3 104 26 0,0 0-26 16,-17-109 27-16,-27 5-27 0,44 104 32 0,0 0-32 15,-49-89 33-15,-3 14-33 0,52 75 30 0,0 0-30 16,-40-49 31-16,17 23-31 0,23 26 26 0,0 0-26 16,-20-12 27-16,20 12-27 0,0 0 16 0,0 0-16 15,-15-8 17-15,15 8-17 0,0 0 7 0,0 0-7 0,12 8 7 16,-4 10-7-16,-2-1-1108 0</inkml:trace>
  <inkml:trace contextRef="#ctx0" brushRef="#br0" timeOffset="-183854.22">25219 10093 763 0,'0'0'0'0,"0"0"0"0,0 0 0 15,0 0 0-15,0 0 0 0,-8-11 1 0,8 11-1 16,0 0 0-16,0 0 0 0,8-9 0 0,4-6 0 15,-12 15 6-15,0 0-6 0,26-14 7 0,9-3-7 16,-35 17 10-16,0 0-10 0,40-15 11 0,-5 4-11 16,-35 11 15-16,0 0-15 0,34-3 16 0,1 3-16 0,-35 0 15 15,0 0-15-15,29 3 16 0,-9 17-16 0,-20-20 14 16,0 0-14-16,3 32 14 0,-12 25-14 0,9-57 12 16,0 0-12-16,-29 66 13 0,-3 6-13 0,32-72 11 0,0 0-11 15,-43 78 11-15,9-3-11 0,34-75 10 0,0 0-10 16,-26 63 10-16,8-25-10 0,18-38 11 0,0 0-11 15,-11 31 11-15,5-10-11 0,6-21 10 0,0 0-10 16,0 23 11-16,12-9-11 0,-12-14 10 0,0 0-10 16,17 14 10-16,3 1-10 0,-20-15 7 0,0 0-7 15,20 17 7-15,3 3-7 0,-23-20 5 0,0 0-5 16,23 9 6-16,6-6-6 0,-29-3 3 0,0 0-3 16,44-6 4-16,16-8-4 0,-60 14 2 0,0 0-2 0,66-26 3 15,-2-6-3-15,-64 32 1 0,0 0-1 0,58-37 2 16,-12-15-2-16,-3 0-734 0</inkml:trace>
  <inkml:trace contextRef="#ctx0" brushRef="#br0" timeOffset="-183520.2">25776 9946 919 0,'0'0'0'0,"0"0"0"0,3-14 0 16,-3 14 0-16,0 0 0 0,0 0 0 0,0 0 0 15,0 0 1-15,0 0-1 0,20-12 1 0,12 9-1 16,-32 3 17-16,0 0-17 0,35 0 17 0,14 6-17 16,-49-6 30-16,0 0-30 0,46 12 30 0,-6 2-30 15,-40-14 43-15,0 0-43 0,35 20 44 0,-3 9-44 0,-32-29 42 16,0 0-42-16,23 29 43 0,-20 11-43 0,-3-40 30 16,0 0-30-16,-9 58 30 0,-14 8-30 0,23-66 22 15,0 0-22-15,-29 75 23 0,3-3-23 0,26-72 19 0,0 0-19 16,-32 66 20-16,9-14-20 0,23-52 17 0,0 0-17 15,-14 34 18-15,5-14-18 0,9-20 14 0,0 0-14 16,-3 15 15-16,9-1-15 0,-6-14 13 0,0 0-13 16,14 3 13-16,15-3-13 0,-29 0 8 0,0 0-8 15,38-3 9-15,11 3-9 0,-49 0 7 0,0 0-7 16,60-8 8-16,7-4-8 0,-67 12 6 0,0 0-6 16,78-23 6-16,5-6-6 0,1-2-1039 0</inkml:trace>
  <inkml:trace contextRef="#ctx0" brushRef="#br0" timeOffset="-183220.18">26901 10176 875 0,'0'0'0'0,"0"0"0"0,0 0 0 0,0 0 10 15,0 0-10-15,0 0 11 0,0 0-11 0,0 0 15 0,0 0-15 16,15 6 16-16,-15-6-16 0,0 0-3 0,0 0 3 15,14 9-3-15,18-9 3 0,-6 3-631 0</inkml:trace>
  <inkml:trace contextRef="#ctx0" brushRef="#br0" timeOffset="-182619.13">27245 10516 819 0,'0'0'0'0,"0"0"0"0,0 0 0 0,0 0 1 0,0 0-1 16,20-20 1-16,0 0-1 0,-20 20 3 0,0 0-3 16,29-40 3-16,20-41-3 0,-49 81 20 0,0 0-20 15,55-89 20-15,5-1-20 0,-60 90 22 0,0 0-22 16,61-89 23-16,0 17-23 0,-61 72 22 0,0 0-22 16,49-54 22-16,-15 19-22 0,-34 35 26 0,0 0-26 0,23-23 26 15,-5 6-26-15,-18 17 23 0,0 0-23 0,0 0 24 16,0 0-24-16,0 0 21 0,0 0-21 0,0 17 21 15,-15 49-21-15,15-66 17 0,0 0-17 0,-20 89 17 16,-9 29-17-16,29-118 20 0,0 0-20 0,-23 119 21 16,12 7-21-16,11-126 26 0,0 0-26 0,-6 95 27 15,9-32-27-15,-3-63 29 0,0 0-29 0,8 41 29 16,10-12-29-16,-18-29 25 0,0 0-25 0,34 11 26 16,21-14-26-16,-55 3 14 0,0 0-14 0,61-20 14 15,11-9-14-15,-72 29 0 0,0 0 0 0,72-40 0 0,-12-18 0 16,4 7-962-16</inkml:trace>
  <inkml:trace contextRef="#ctx0" brushRef="#br0" timeOffset="-182336.11">28229 10001 774 0,'0'0'0'0,"0"0"0"0,-3-12 0 15,3 12 0-15,0 0 0 0,0 0 0 0,-12-5 0 0,12 5-4 16,0 0 4-16,-17 23-3 0,-21 20 3 0,38-43 7 16,0 0-7-16,-55 69 7 0,-5 26-7 0,60-95 25 15,0 0-25-15,-66 109 25 0,2 6-25 0,64-115 39 16,0 0-39-16,-46 101 40 0,26-35-40 0,20-66 49 0,0 0-49 15,11 52 49-15,35-11-49 0,-46-41 46 0,0 0-46 16,61 17 46-16,20-17-46 0,-81 0 37 0,0 0-37 16,81-12 37-16,-9-11-37 0,-72 23 44 0,0 0-44 15,63-37 44-15,-8-15-44 0,-55 52 42 0,0 0-42 16,35-63 42-16,-15-9-42 0,-20 72 32 0,0 0-32 16,0-81 33-16,-12 1-33 0,12 80 29 0,0 0-29 15,-20-78 29-15,-9 26-29 0,29 52 22 0,0 0-22 16,-26-40 22-16,3 5-22 0,23 35 10 0,0 0-10 0,-17-23 10 15,8 9-10-15,1-1-1090 0</inkml:trace>
  <inkml:trace contextRef="#ctx0" brushRef="#br0" timeOffset="-181885.08">28298 9310 651 0,'0'0'0'0,"0"0"0"0,0 0 0 0,0 0 8 15,0 0-8-15,-9-14 9 0,9 14-9 0,0 0 13 16,0 0-13-16,12-18 14 0,28 4-14 0,-40 14 2 15,0 0-2-15,46-17 3 0,18 5-3 0,-64 12 7 0,0 0-7 16,66 0 7-16,-14 3-7 0,-52-3 11 0,0 0-11 16,46 9 12-16,-5 2-12 0,-41-11 15 0,0 0-15 15,20 9 16-15,-12 2-16 0,-8-11 19 0,0 0-19 16,-5 23 20-16,-10 9-20 0,15-32 17 0,0 0-17 16,-23 29 17-16,-3-12-17 0,26-17 16 0,0 0-16 15,-23 12 17-15,0-4-17 0,23-8 14 0,0 0-14 16,-14 3 14-16,14-3-14 0,0 0 16 0,0 0-16 0,0 0 17 15,0 0-17-15,0 0 14 0,0 0-14 0,14 6 15 16,3-12-15-16,-17 6 13 0,0 0-13 0,23 0 13 16,-2 0-13-16,-21 0 13 0,0 0-13 0,26 0 14 15,-18 0-14-15,-8 0 8 0,0 0-8 0,0 0 9 16,0 0-9-16,0 0 4 0,0 0-4 0,12 0 5 16,-12 0-5-16,0 0-723 0</inkml:trace>
  <inkml:trace contextRef="#ctx0" brushRef="#br0" timeOffset="-181133.02">28355 9310 583 0,'0'0'0'0,"0"0"0"0,0 0 0 15,0 0 7-15,0 0-7 0,0 0 7 0,0 0-7 16,0 0 22-16,0 0-22 0,18-14 23 0,-4 8-23 16,-14 6 27-16,0 0-27 0,23-14 27 0,23-12-27 0,-46 26 48 15,0 0-48-15,44-26 49 0,-4 8-49 16,-40 18 39-16,0 0-39 0,35-8 40 0,-1 2-40 0,-34 6 31 15,0 0-31-15,38 0 32 0,-6-6-32 0,-32 6 40 0,0 0-40 16,26 0 41-16,-6 6-41 0,-20-6 46 0,0 0-46 16,14 9 46-16,-5 2-46 0,-9-11 47 0,0 0-47 15,-3 23 48-15,-20 20-48 0,23-43 42 0,0 0-42 16,-38 55 42-16,-11-6-42 0,49-49 32 0,0 0-32 16,-49 55 32-16,-8 5-32 0,57-60 26 0,0 0-26 15,-44 52 26-15,24-17-26 0,20-35 19 0,0 0-19 16,-6 14 20-16,12-3-20 0,-6-11 18 0,0 0-18 15,20 0 18-15,24-2-18 0,-44 2 17 0,0 0-17 0,57-9 17 16,7-11-17-16,-64 20 12 0,0 0-12 0,66-20 13 16,3-1-13-16,-69 21 13 0,0 0-13 0,47-14 13 15,-24 14-13-15,-23 0 17 0,0 0-17 0,17 3 17 16,-6 3-17-16,-11-6 15 0,0 0-15 0,0 0 16 16,0 0-16-16,0 0 14 0,0 0-14 0,21 8 14 15,7-2-14-15,1 3-1182 0</inkml:trace>
  <inkml:trace contextRef="#ctx0" brushRef="#br0" timeOffset="-180517.98">28953 9146 841 0,'0'0'0'0,"0"0"0"0,0 0 0 0,0 0 11 0,0 0-11 16,11 12 11-16,-11-12-11 0,0 0 22 16,0 0-22-16,0 0 23 0,0 0-23 0,0 0 18 0,0 0-18 15,9 0 19-15,25 0-19 0,-34 0 9 0,0 0-9 16,26 0 10-16,9 2-10 0,-35-2 5 0,0 0-5 16,29 9 5-16,3-6-5 0,-32-3 3 0,0 0-3 15,31 3 4-15,-10 0-4 0,-21-3 2 0,0 0-2 16,17 5 2-16,-3-2-2 0,-14-3 2 0,0 0-2 15,12 6 2-15,-12-6-2 0,0 0 3 0,0 0-3 0,11 20 3 16,-11-20-3-16,0 0 3 0,0 0-3 0,12 15 4 16,-12-15-4-16,0 0 4 0,0 0-4 0,0 0 4 15,11 2-4-15,-11-2 5 0,0 0-5 0,0 0 5 16,0 0-5-16,0 0 3 0,0 0-3 0,15 9 4 16,-15-9-4-16,0 0 3 0,0 0-3 0,-3 12 3 15,3-12-3-15,0 0 0 0,0 0 0 0,-9 11 1 16,9-11-1-16,0 0 0 0,0 0 0 0,-11 12 0 15,11-12 0-15,0 0 0 0,0 0 0 0,0 0 0 0,-9 14 0 16,9-14 0-16,0 0 0 0,17 0 0 0,15 0 0 16,-32 0-1-16,0 0 1 0,38 0 0 0,17 0 0 15,-55 0-1-15,0 0 1 0,46 0-1 0,-9 9 1 16,-37-9-1-16,0 0 1 0,29 14-1 0,11 3 1 16,-40-17 0-16,0 0 0 0,29 20 0 0,-11-5 0 15,-18-15 0-15,0 0 0 0,8 14 1 0,-8 1-1 16,0-15 9-16,0 0-9 0,-14 31 9 0,-18 21-9 15,32-52 19-15,0 0-19 0,-40 49 20 0,-15-11-20 0,55-38 24 16,0 0-24-16,-43 25 25 0,-1-4-25 0,44-21 28 16,0 0-28-16,-34 14 29 0,14-11-29 0,20-3 27 0,0 0-27 15,-12 0 27-15,12 0-27 0,0 0 19 0,0 0-19 16,0 0 19-16,-6-12-19 0,6 7-904 0</inkml:trace>
  <inkml:trace contextRef="#ctx0" brushRef="#br0" timeOffset="-177314.69">30404 9946 494 0,'0'0'0'0,"0"0"0"0,-3 12 0 16,3-12-16-16,0 0 16 0,0 0-16 0,-6 11 16 0,6-11-39 16,0 0 39-16,0 0-38 0,0 0 38 0,0 0 3 15,0 0-3-15,0 0 4 0,26-29-4 0,-26 29 43 16,0 0-43-16,29-31 44 0,3-18-44 0,-32 49 73 0,0 0-73 15,31-55 74-15,13-11-74 0,-44 66 79 0,0 0-79 16,43-75 80-16,3 3-80 0,-46 72 71 0,0 0-71 16,35-66 71-16,-9 26-71 0,-26 40 62 0,0 0-62 15,14-20 62-15,-14 5-62 0,0 15 55 0,0 0-55 16,-14 15 55-16,-12 22-55 0,26-37 44 0,0 0-44 0,-26 66 45 16,-6 15-45-16,32-81 42 0,0 0-42 0,-20 83 43 15,8 1-43-15,12-84 40 0,0 0-40 0,-8 69 41 16,16-20-41-16,-8-49 37 0,0 0-37 0,18 52 37 15,11-9-37-15,-29-43 29 0,0 0-29 0,23 34 30 16,5-11-30-16,-28-23 14 0,0 0-14 0,21 15 14 16,-10-7-14-16,1 1-1123 0</inkml:trace>
  <inkml:trace contextRef="#ctx0" brushRef="#br0" timeOffset="-177014.67">29789 10251 1009 0,'0'0'0'0,"0"0"0"0,12-5 0 0,-12 5 4 15,0 0-4-15,29 2 5 0,20 16-5 0,-49-18 7 0,0 0-7 16,78 17 7-16,26-5-7 0,-104-12 61 0,0 0-61 15,121 8 62-15,-3 1-62 0,-118-9 72 0,0 0-72 16,124 8 72-16,15 4-72 0,-139-12 70 0,0 0-70 16,138 6 71-16,-8-1-71 0,-130-5 79 0,0 0-79 15,104 12 79-15,-49-3-79 0,-55-9 35 0,0 0-35 16,25 11 35-16,-13 6-35 0,-12-17 30 0,0 0-30 16,-14 23 31-16,-27 3-31 0,-2 0-1237 0</inkml:trace>
  <inkml:trace contextRef="#ctx0" brushRef="#br0" timeOffset="-176297.62">29853 10746 673 0,'0'0'0'16,"-3"6"0"-16,-6 26 0 0,9-32 28 0,0 0-28 15,-23 40 28-15,-3 12-28 0,26-52 29 0,0 0-29 0,-14 58 30 16,8-1-30-16,6-57 25 0,0 0-25 0,-9 43 25 15,6-17-25-15,3-26 23 0,0 0-23 0,0 17 24 16,0-17-24-16,0 0 19 0,0 0-19 0,18 6 20 16,14-23-20-16,-32 17 18 0,0 0-18 0,40-29 19 15,12-17-19-15,-52 46 15 0,0 0-15 0,60-49 16 16,-5 9-16-16,-55 40 11 0,0 0-11 0,49-35 12 16,-8 18-12-16,-41 17 9 0,0 0-9 0,31-14 9 15,-10 5-9-15,-21 9 8 0,0 0-8 0,14 3 8 0,-14-3-8 16,0 0 8-16,0 0-8 0,14 20 8 0,-14 6-8 15,0-26 12-15,0 0-12 0,-2 40 13 0,-4 3-13 16,6-43 16-16,0 0-16 0,-3 32 16 0,0-15-16 16,3-17 19-16,0 0-19 0,0 0 19 0,9 12-19 15,-9-12 16-15,0 0-16 0,23-6 17 0,14-14-17 16,-37 20 20-16,0 0-20 0,38-23 21 0,-12 9-21 0,-26 14 24 16,0 0-24-16,23-9 25 0,-6 3-25 0,-17 6 27 15,0 0-27-15,9-3 27 0,2 3-27 0,-11 0 27 16,0 0-27-16,15 15 27 0,-1 13-27 0,-14-28 21 0,0 0-21 15,15 38 22-15,-10-15-22 0,-5-23 19 0,0 0-19 16,9 23 20-16,-3-3-20 0,-6-20 14 0,0 0-14 16,11 23 14-16,12 3-14 0,-23-26 7 0,0 0-7 15,26 20 8-15,-3-8-8 0,9-1-1077 0</inkml:trace>
  <inkml:trace contextRef="#ctx0" brushRef="#br0" timeOffset="-175963.59">30750 10902 1009 0,'0'0'0'0,"-17"9"0"15,-18 11 0-15,35-20-1 0,0 0 1 0,-40 40 0 16,-9 26 0-16,49-66-1 0,0 0 1 0,-46 72-1 16,14-3 1-16,32-69 5 0,0 0-5 0,-18 58 6 15,16-24-6-15,2-34 17 0,0 0-17 0,20 32 17 0,23-3-17 16,-43-29 25-16,0 0-25 0,69 23 26 0,9-9-26 15,-78-14 47-15,0 0-47 0,95 9 47 0,-2-3-47 16,-93-6 46-16,0 0-46 0,75 2 46 0,-26-2-46 16,-49 0 51-16,0 0-51 0,29-5 51 0,-18-4-51 15,-11 9 43-15,0 0-43 0,3-17 43 0,-6-21-43 16,3 38 41-16,0 0-41 0,-14-60 42 0,-18-12-42 16,32 72 34-16,0 0-34 0,-43-75 35 0,-12 9-35 15,55 66 30-15,0 0-30 0,-52-52 31 0,15 23-31 0,37 29 25 16,0 0-25-16,-26-8 25 0,8 8-25 0,18 0 13 15,0 0-13-15,-14 8 14 0,14-8-14 0,0 0-1265 16</inkml:trace>
  <inkml:trace contextRef="#ctx0" brushRef="#br0" timeOffset="-175662.57">31266 10890 1143 0,'0'0'0'0,"-2"38"0"0,-7 42 0 15,9-80 0-15,0 0 0 0,-6 90 0 0,9 10 0 16,-3-100-1-16,0 0 1 0,6 87-1 0,2-18 1 16,-8-69 1-16,0 0-1 0,15 66 2 0,5-3-2 15,-20-63 3-15,0 0-3 0,26 64 3 0,14-13-3 16,1 1-803-16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8176" units="cm"/>
          <inkml:channel name="Y" type="integer" max="1024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616.13562" units="1/cm"/>
          <inkml:channelProperty channel="Y" name="resolution" value="620.6060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9-19T12:54:26.285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19">
        <inkml:traceFormat>
          <inkml:channel name="X" type="integer" max="4047" units="cm"/>
          <inkml:channel name="Y" type="integer" max="2280" units="cm"/>
          <inkml:channel name="T" type="integer" max="2.14748E9" units="dev"/>
        </inkml:traceFormat>
        <inkml:channelProperties>
          <inkml:channelProperty channel="X" name="resolution" value="137.18645" units="1/cm"/>
          <inkml:channelProperty channel="Y" name="resolution" value="138.18182" units="1/cm"/>
          <inkml:channelProperty channel="T" name="resolution" value="1" units="1/dev"/>
        </inkml:channelProperties>
      </inkml:inkSource>
      <inkml:timestamp xml:id="ts1" timeString="2023-09-19T12:55:19.354"/>
    </inkml:context>
  </inkml:definitions>
  <inkml:trace contextRef="#ctx0" brushRef="#br0">1014 1987 815 0,'0'0'0'15,"0"0"70"-15,0 0-70 0,-15 46 71 0,7-20-71 16,8-26 68-16,0 0-68 0,-12 15 68 0,12-15-68 16,0 0 47-16,0 0-47 0,12-12 47 0,2-34-47 15,-14 46 39-15,0 0-39 0,23-60 40 0,15-4-40 16,-38 64 27-16,0 0-27 0,31-66 28 0,7-17-28 16,-38 83 22-16,0 0-22 0,26-98 23 0,3-6-23 0,-29 104 18 15,0 0-18-15,32-95 18 0,-9 26-18 0,-23 69 14 16,0 0-14-16,23-43 15 0,-6 14-15 0,-17 29 14 15,0 0-14-15,14-23 15 0,-2 9-15 0,-12 14 14 0,0 0-14 16,0 0 15-16,17 0-15 0,-17 0 15 0,0 0-15 16,6 37 15-16,17 58-15 0,-23-95 17 0,0 0-17 15,15 121 18-15,-15 20-18 0,0-141 21 0,0 0-21 16,0 147 22-16,-15-12-22 0,15-135 23 0,0 0-23 16,-6 130 23-16,6-4-23 0,0-126 21 0,0 0-21 15,15 98 22-15,-1-32-22 0,-14-66 20 0,0 0-20 16,15 41 20-16,-7-10-20 0,-8-31 16 0,0 0-16 0,15 6 17 15,-4-6-17-15,-11 0 7 0,0 0-7 0,20-17 8 16,-5-15-8-16,-4-5-1270 0</inkml:trace>
  <inkml:trace contextRef="#ctx0" brushRef="#br0" timeOffset="1885.13">1923 2241 550 0,'0'0'0'15,"0"0"0"-15,0 14 0 0,0-14 19 0,0 0-19 16,0 0 20-16,0 0-20 0,0 0 36 0,0 0-36 15,0 0 37-15,8-26-37 0,-8 26 0 0,0 0 0 0,26-29 0 16,20 0 0-16,6 1-437 0</inkml:trace>
  <inkml:trace contextRef="#ctx0" brushRef="#br0" timeOffset="2686.2">3524 1786 606 0,'0'0'0'0,"0"0"0"0,0 0 0 16,0 0 0-16,0 0 0 0,0-15 0 0,-9-8 0 15,9 23 0-15,0 0 0 0,-14-20 0 0,-15-9 0 16,29 29 0-16,0 0 0 0,-26-23 1 0,-6 9-1 16,32 14 18-16,0 0-18 0,-26 6 19 0,-6 17-19 15,32-23 57-15,0 0-57 0,-40 34 58 0,11 27-58 16,29-61 68-16,0 0-68 0,-23 60 68 0,-6 1-68 15,29-61 58-15,0 0-58 0,-17 57 59 0,8-25-59 0,9-32 43 16,0 0-43-16,3 34 44 0,12-5-44 0,-15-29 32 16,0 0-32-16,23 15 32 0,6-15-32 0,-29 0 25 15,0 0-25-15,37-15 26 0,18-14-26 0,-55 29 19 16,0 0-19-16,55-37 19 0,5 0-19 0,-60 37 13 0,0 0-13 16,46-35 14-16,-17 12-14 0,-29 23 10 0,0 0-10 15,23-14 10-15,-5 2-10 0,-18 12 9 0,0 0-9 16,14-6 9-16,-8 6-9 0,-6 0 7 0,0 0-7 15,11 0 7-15,4 15-7 0,-15-15 5 0,0 0-5 16,20 23 6-16,-8 6-6 0,-12-29 7 0,0 0-7 16,14 31 7-16,6 1-7 0,-20-32 6 0,0 0-6 0,23 34 6 15,-5-5-6-15,-18-29 5 0,0 0-5 0,14 23 5 16,-2-8-5-16,-12-15 1 0,0 0-1 0,11 14 1 16,-11-14-1-16,0 0-975 0</inkml:trace>
  <inkml:trace contextRef="#ctx0" brushRef="#br0" timeOffset="2969.22">3928 1270 863 0,'0'0'0'0,"0"0"0"0,17 21 0 16,-17-21 9-16,0 0-9 0,29 28 9 0,3 16-9 15,-32-44 15-15,0 0-15 0,37 60 16 0,4 44-16 0,-41-104 10 16,0 0-10-16,37 112 10 0,3-8-10 0,-40-104 22 16,0 0-22-16,35 109 23 0,-9 3-23 0,-26-112 34 15,0 0-34-15,20 112 34 0,-17 21-34 0,-3-133 42 16,0 0-42-16,-3 109 42 0,-5-22-42 0,8-87 40 0,0 0-40 16,-6 63 40-16,6-31-40 0,0-32 34 0,0 0-34 15,0 0 35-15,23-12-35 0,-6-2-899 0</inkml:trace>
  <inkml:trace contextRef="#ctx0" brushRef="#br0" timeOffset="9325.58">6011 2252 460 0,'0'0'0'16,"0"0"0"-16,0 0 0 0,0 0 11 0,0 0-11 15,14 29 11-15,-14-29-11 0,0 0 39 0,0 0-39 0,12 0 40 16,-1-20-40-16,-11 20 64 0,0 0-64 0,9-23 64 16,5-21-64-16,-14 44 68 0,0 0-68 0,9-46 69 15,0-5-69-15,-9 51 41 0,0 0-41 0,3-52 42 16,2 14-42-16,-5 38 37 0,0 0-37 0,0-43 38 15,-5-11-38-15,5 54 40 0,0 0-40 0,-3-64 41 16,-6-11-41-16,9 75 33 0,0 0-33 0,-9-80 34 16,4-9-34-16,5 89 36 0,0 0-36 0,-3-81 36 15,-3 35-36-15,6 46 34 0,0 0-34 0,-6-29 35 0,3 6-35 16,3 23 28-16,0 0-28 0,0-14 28 0,0 14-28 16,0 0 24-16,0 0-24 0,-6-15 24 0,6 15-24 15,0 0 18-15,0 0-18 0,0-8 19 0,0 8-19 16,0 0 15-16,0 0-15 0,0 0 16 0,0 0-16 15,0 0 13-15,0 0-13 0,6 8 13 0,12 12-13 16,-18-20 11-16,0 0-11 0,23 46 11 0,14 29-11 0,-37-75 12 16,0 0-12-16,32 75 12 0,0 6-12 0,-32-81 11 15,0 0-11-15,28 66 11 0,-10-20-11 0,-18-46 10 16,0 0-10-16,26 43 11 0,5 0-11 0,-31-43 11 0,0 0-11 16,26 44 12-16,-2-13-12 0,-24-31 12 0,0 0-12 15,28 23 13-15,4 6-13 0,-32-29 12 0,0 0-12 16,38 29 12-16,-7-12-12 0,-31-17 14 0,0 0-14 15,29 14 15-15,-6-8-15 0,-23-6 15 0,0 0-15 16,18 0 16-16,-4 0-16 0,-14 0 15 0,0 0-15 16,14-14 16-16,10-1-16 0,-24 15 24 0,0 0-24 15,11-23 25-15,1-5-25 0,-12 28 30 0,0 0-30 0,5-38 31 16,-2-22-31-16,-3 60 32 0,0 0-32 0,6-81 33 16,-6-17-33-16,0 98 33 0,0 0-33 0,6-103 33 15,-3-1-33-15,-3 104 36 0,0 0-36 0,3-95 36 16,8 35-36-16,-11 60 31 0,0 0-31 0,9-44 32 15,-1 16-32-15,-8 28 28 0,0 0-28 0,6-21 29 16,0 10-29-16,-6 11 24 0,0 0-24 0,3-14 25 16,-3 14-25-16,0 0 19 0,0 0-19 0,14-12 19 15,-14 12-19-15,0 0 16 0,0 0-16 0,9-9 16 0,-9 9-16 16,0 0 13-16,0 0-13 0,14 15 13 0,-8 5-13 16,-6-20 3-16,0 0-3 0,3 37 4 0,-6 15-4 15,3 3-1671-15</inkml:trace>
  <inkml:trace contextRef="#ctx0" brushRef="#br0" timeOffset="12011.77">7283 1829 695 0,'0'0'0'0,"0"0"0"16,9 23 0-16,-9-23 0 0,0 0 0 0,5 14 0 0,-5-14 0 15,0 0 2-15,0 0-2 0,0 0 2 0,0 0-2 16,0 0-2-16,0 0 2 0,9 0-1 0,-9 0 1 16,0 0-462-16</inkml:trace>
  <inkml:trace contextRef="#ctx0" brushRef="#br0" timeOffset="15165">7168 1570 628 0,'0'0'0'0,"0"0"0"16,-3 11 0-16,3-11 0 0,0 0 0 0,0 0 1 16,-15 12-1-16,15-12 4 0,0 0-4 0,0 0 4 0,0 0-4 15,0 0 14-15,0 0-14 0,0 0 15 0,-14 29-15 16,14-29 25-16,0 0-25 0,-20 37 26 0,2 24-26 16,18-61 39-16,0 0-39 0,-23 66 39 0,6 14-39 15,17-80 42-15,0 0-42 0,-14 78 42 0,-9 8-42 16,23-86 36-16,0 0-36 0,-24 84 36 0,19-4-36 15,5-80 34-15,0 0-34 0,0 61 35 0,5-18-35 16,-5-43 30-16,0 0-30 0,18 20 30 0,2 3-30 16,-20-23 22-16,0 0-22 0,35 9 23 0,14 5-23 0,-49-14 12 15,0 0-12-15,54 0 13 0,1-5-13 0,0 2-803 16</inkml:trace>
  <inkml:trace contextRef="#ctx0" brushRef="#br0" timeOffset="15602.04">7595 1711 684 0,'0'0'0'0,"0"0"0"15,0 14 0-15,0-14-5 0,0 0 5 0,0 0-4 16,8 12 4-16,-8-12-14 0,0 0 14 0,0 0-14 15,-20 26 14-15,20-26 7 0,0 0-7 0,-20 23 8 16,-9 6-8-16,29-29 38 0,0 0-38 0,-29 31 38 16,12-5-38-16,17-26 61 0,0 0-61 0,-9 20 62 15,3-8-62-15,6-12 59 0,0 0-59 0,0 14 60 0,15 9-60 16,-15-23 47-16,0 0-47 0,32 29 47 0,11 3-47 16,-43-32 36-16,0 0-36 0,46 31 37 0,-6-5-37 15,-40-26 25-15,0 0-25 0,38 23 26 0,-6 0-26 16,-32-23 21-16,0 0-21 0,23 15 22 0,3-1-22 15,-26-14 17-15,0 0-17 0,20 14 17 0,-6-5-17 16,-14-9 18-16,0 0-18 0,6 14 19 0,-6 1-19 16,0-15 19-16,0 0-19 0,0 14 20 0,-17 3-20 0,17-17 19 15,0 0-19-15,-17 15 19 0,-9-4-19 0,26-11 25 16,0 0-25-16,-38 18 25 0,-8-4-25 0,46-14 30 16,0 0-30-16,-52 14 31 0,12-22-31 0,40 8 26 0,0 0-26 15,-38-20 27-15,6-26-27 0,32 46 21 16,0 0-21-16,-23-44 22 0,6 16-22 0,11-4-1137 0</inkml:trace>
  <inkml:trace contextRef="#ctx0" brushRef="#br0" timeOffset="15986.07">7762 1555 684 0,'0'0'0'0,"0"0"0"0,17 0 0 15,-17 0 28-15,0 0-28 0,12 0 29 0,-1 0-29 16,-11 0 56-16,0 0-56 0,15 0 57 0,17 0-57 15,-32 0 30-15,0 0-30 0,46 9 31 0,14 14-31 16,-60-23 25-16,0 0-25 0,75 43 26 0,-8 18-26 16,-67-61 30-16,0 0-30 0,57 75 30 0,-5 5-30 0,-52-80 30 15,0 0-30-15,32 81 30 0,-18 8-30 0,-14-89 40 16,0 0-40-16,0 95 41 0,0 17-41 16,0-112 48-16,0 0-48 0,-8 95 49 0,8-20-49 0,0-75 48 0,0 0-48 15,-6 49 49-15,-3-17-49 0,9-32 36 0,0 0-36 16,-5 14 37-16,5-14-37 0,0 0 28 0,0 0-28 15,0 0 29-15,5-14-29 0,4 2-1059 0</inkml:trace>
  <inkml:trace contextRef="#ctx0" brushRef="#br0" timeOffset="16717.12">9210 1748 1099 0,'0'0'0'0,"0"0"0"0,0 38 0 16,0-38 0-16,0 0 0 0,0 29 0 0,0-21 0 16,0-8 0-16,0 0 0 0,0 0 1 0,32 15-1 15,-32-15 23-15,0 0-23 0,46 0 24 0,23 0-24 16,-69 0 36-16,0 0-36 0,81 0 36 0,-12 0-36 0,-69 0 16 16,0 0-16-16,55 8 16 0,-32 1-16 0,-23-9 21 15,0 0-21-15,0 17 21 0,-23 21-21 0,0-4-910 16</inkml:trace>
  <inkml:trace contextRef="#ctx0" brushRef="#br0" timeOffset="16901.12">9256 2186 1043 0,'0'0'0'16,"0"0"0"-16,15 29 0 0,-15-29 0 0,0 0 0 0,23 23 1 15,14-18-1-15,-37-5 0 0,0 0 0 16,61 0 0-16,31-14 0 0,-92 14 14 0,0 0-14 0,101-20 15 15,-3-3-15-15,-98 23 30 0,0 0-30 0,73-9 30 16,-30 3-30-16,-43 6 38 0,0 0-38 0,23 6 39 16,0-3-39-16,0 3-848 0</inkml:trace>
  <inkml:trace contextRef="#ctx0" brushRef="#br0" timeOffset="19636.32">11363 1328 606 0,'0'0'0'0,"0"0"0"0,0 0 0 16,0 0 51-16,0 0-51 0,0 0 52 0,0 0-52 0,0 0 53 15,0 0-53-15,0 0 54 0,-18 35-54 0,18-35 41 16,0 0-41-16,-8 51 41 0,-7 36-41 0,15-87 34 16,0 0-34-16,-14 101 35 0,-4-12-35 0,18-89 28 0,0 0-28 15,-11 75 28-15,8-24-28 0,3-51 28 0,0 0-28 16,3 38 29-16,8-9-29 0,-11-29 27 0,0 0-27 16,12 23 28-16,8-3-28 0,-20-20 26 0,0 0-26 15,29 14 26-15,17 1-26 0,-46-15 23 0,0 0-23 16,64 14 23-16,11 3-23 0,-75-17 16 0,0 0-16 15,78 35 17-15,5-4-17 0,-83-31 13 0,0 0-13 16,75 44 14-16,-11-7-14 0,-64-37 11 0,0 0-11 0,52 43 12 16,-21-5-12-16,-31-38 12 0,0 0-12 0,15 40 13 15,-12-3-13-15,-3-37 14 0,0 0-14 0,-3 41 15 16,-12-10-15-16,15-31 17 0,0 0-17 0,-31 23 18 16,-16 0-18-16,47-23 20 0,0 0-20 0,-63 12 20 15,-18-18-20-15,81 6 21 0,0 0-21 0,-83-23 22 16,-4-20-22-16,87 43 20 0,0 0-20 0,-84-58 20 15,24 4-20-15,60 54 13 0,0 0-13 0,-58-61 14 16,18 4-14-16,40 57 1 0,0 0-1 0,-41-52 1 0,1 6-1 16,2-3-1108-16</inkml:trace>
  <inkml:trace contextRef="#ctx0" brushRef="#br0" timeOffset="19853.34">11397 1340 807 0,'0'0'0'0,"0"0"0"0,0 0 0 0,0 0 12 16,0 0-12-16,0 0 12 0,0 0-12 0,0 0 24 0,0 0-24 15,26-6 25-15,17-14-25 0,-43 20 7 0,0 0-7 16,70-18 8-16,31-2-8 0,-101 20 15 0,0 0-15 16,112-17 16-16,-8 17-16 0,-104 0 20 0,0 0-20 15,89 3 21-15,-37 3-21 0,-52-6 20 0,0 0-20 16,41 23 20-16,8 14-20 0,0 6-696 0</inkml:trace>
  <inkml:trace contextRef="#ctx0" brushRef="#br0" timeOffset="20103.37">12358 1872 1110 0,'0'0'0'0,"0"0"0"0,-17 26 0 16,17-26-11-16,0 0 11 0,-12 12-11 0,12-12 11 15,0 0-3-15,0 0 3 0,17 8-2 0,6-8 2 16,-23 0-11-16,0 0 11 0,21-11-10 0,13 2 10 15,-8-5-737-15</inkml:trace>
  <inkml:trace contextRef="#ctx0" brushRef="#br0" timeOffset="20670.88">12897 2114 740 0,'0'0'0'0,"0"0"0"0,0 0 0 15,0 0 13-15,0 0-13 0,18-17 13 0,-4-18-13 16,-14 35 20-16,0 0-20 0,23-40 20 0,6-3-20 16,-29 43 23-16,0 0-23 0,32-38 23 0,5-5-23 15,-37 43 20-15,0 0-20 0,41-46 21 0,-4 9-21 16,-37 37 16-16,0 0-16 0,32-35 16 0,-9 12-16 15,-23 23 12-15,0 0-12 0,20-14 12 0,-14-1-12 16,-6 15 9-16,0 0-9 0,0 0 10 0,0 0-10 16,0 0 13-16,0 0-13 0,11-8 13 0,-11 8-13 0,0 0 20 15,0 0-20-15,18 17 20 0,2 17-20 0,-20-34 25 16,0 0-25-16,9 38 25 0,-6 5-25 0,-3-43 31 0,0 0-31 16,0 46 32-16,0 12-32 0,0-58 32 0,0 0-32 15,-3 60 33-15,3 6-33 0,0-66 35 0,0 0-35 16,3 61 36-16,2 11-36 0,-5-72 31 0,0 0-31 15,6 60 32-15,8-8-32 0,-14-52 26 0,0 0-26 16,12 43 27-16,0-17-27 0,-12-26 18 0,0 0-18 16,8 20 18-16,-5-5-18 0,-3-15 13 0,0 0-13 15,0 0 13-15,0 0-13 0,0 0 5 0,0 0-5 0,0 0 6 16,20-38-6-16,3 1-1044 0</inkml:trace>
  <inkml:trace contextRef="#ctx0" brushRef="#br0" timeOffset="21137.92">13711 1786 785 0,'0'0'0'0,"0"0"0"0,-3 8 0 16,3-8 4-16,0 0-4 0,-6 15 5 0,6-15-5 16,0 0 15-16,0 0-15 0,-8 17 15 0,-4 3-15 0,12-20 21 15,0 0-21-15,-11 26 22 0,-13 32-22 0,24-58 29 16,0 0-29-16,-14 63 30 0,0 3-30 0,14-66 33 16,0 0-33-16,-6 75 34 0,12 8-34 0,-6-83 31 0,0 0-31 15,5 81 32-15,21-15-32 0,-26-66 27 0,0 0-27 16,44 46 27-16,19-14-27 0,-63-32 20 0,0 0-20 15,81 26 21-15,20-20-21 0,-101-6 16 0,0 0-16 16,98 0 17-16,-9-20-17 0,-89 20 12 0,0 0-12 16,75-38 12-16,-17-8-12 0,-58 46 12 0,0 0-12 15,32-58 12-15,0-13-12 0,-32 71 16 0,0 0-16 0,11-75 17 16,1 6-17-16,-12 69 19 0,0 0-19 16,-12-67 19-16,-8 7-19 0,20 60 28 0,0 0-28 0,-23-60 29 15,0 22-29-15,23 38 33 0,0 0-33 0,-32-20 34 16,3 0-34-16,29 20 34 0,0 0-34 0,-37-9 34 15,-7 3-34-15,44 6 28 0,0 0-28 0,-26 6 29 16,-2-3-29-16,28-3 24 0,0 0-24 0,-18 3 24 16,18-3-24-16,0 0-1140 0</inkml:trace>
  <inkml:trace contextRef="#ctx0" brushRef="#br0" timeOffset="22339">14409 1216 617 0,'0'0'0'0,"0"0"0"0,0 0 0 0,0 0 30 0,0 0-30 15,0 0 31-15,0 0-31 0,0 0 30 0,0 0-30 16,20-15 30-16,3 1-30 0,-23 14 14 0,0 0-14 16,38-14 14-16,22-1-14 0,-60 15 15 0,0 0-15 15,70-14 15-15,-7 5-15 0,-63 9 19 0,0 0-19 16,55-6 20-16,-12 4-20 0,-43 2 21 0,0 0-21 16,29 2 21-16,-6 10-21 0,-23-12 25 0,0 0-25 0,15 14 26 15,-7 18-26-15,-8-32 23 0,0 0-23 0,-8 37 23 16,-7 9-23-16,15-46 21 0,0 0-21 0,-23 58 21 15,-6 0-21-15,29-58 17 0,0 0-17 0,-31 51 17 16,10 1-17-16,21-52 14 0,0 0-14 0,-8 41 15 16,13-16-15-16,-5-25 11 0,0 0-11 0,12 23 11 15,26-8-11-15,-38-15 8 0,0 0-8 0,37 3 8 16,6-3-8-16,-43 0 9 0,0 0-9 0,35-3 9 16,0-9-9-16,-35 12 6 0,0 0-6 0,31-17 6 0,7-12-6 15,-38 29 4-15,0 0-4 0,46-37 4 0,-9 2-4 16,-5 9-807-16</inkml:trace>
  <inkml:trace contextRef="#ctx0" brushRef="#br0" timeOffset="22722.03">15226 1055 785 0,'0'0'0'0,"0"0"0"0,0 20 0 0,0-20-7 0,0 0 7 15,0 17-7-15,0-3 7 0,0-14 1 0,0 0-1 16,-6 21 1-16,0 2-1 0,6-23 8 0,0 0-8 16,-3 43 8-16,0 3-8 0,3-46 15 0,0 0-15 15,-5 46 15-15,5 9-15 0,0-55 20 0,0 0-20 16,0 48 21-16,5-10-21 0,-5-38 23 0,0 0-23 16,6 37 23-16,11-2-23 0,-17-35 21 0,0 0-21 0,18 29 22 15,-10-12-22-15,-8-17 17 0,0 0-17 0,12 11 18 16,5-8-18-16,-17-3 17 0,0 0-17 0,23 6 17 15,6-12-17-15,-29 6 14 0,0 0-14 0,46-8 14 16,0-15-14-16,-46 23 20 0,0 0-20 0,49-26 21 16,-11 14-21-16,-38 12 27 0,0 0-27 0,37-14 27 15,1 2-27-15,-38 12 29 0,0 0-29 0,26-3 30 16,0 3-30-16,-26 0 28 0,0 0-28 0,17-5 29 16,-2 2-29-16,-15 3 22 0,0 0-22 0,0 0 23 0,0 0-23 15,0 0 14-15,0 0-14 0,8-6 14 0,-8 6-14 16,0 0-938-16</inkml:trace>
  <inkml:trace contextRef="#ctx0" brushRef="#br0" timeOffset="22956.05">15578 1386 740 0,'0'0'0'16,"0"23"0"-16,-9 23 0 0,9-46 8 0,0 0-8 15,-12 52 9-15,1-1-9 0,11-51 18 0,0 0-18 16,-6 44 19-16,12-16-19 0,-6-28 12 0,0 0-12 16,8 29 12-16,1-6-12 0,-9-23 6 0,0 0-6 15,6 23 6-15,-6-8-6 0,0 2-563 0</inkml:trace>
  <inkml:trace contextRef="#ctx1" brushRef="#br0">10344 7049 0,'78'26'0,"103"64"16</inkml:trace>
  <inkml:trace contextRef="#ctx0" brushRef="#br0" timeOffset="53853.67">1735 3654 830 0,'0'0'0'0,"0"0"0"0,0 0 0 0,0 0 39 16,0 0-39-16,-26 6 40 0,-6 31-40 0,32-37 104 15,0 0-104-15,-37 58 104 0,-6 11-104 0,43-69 76 0,0 0-76 16,-49 80 77-16,-12 4-77 0,61-84 51 0,0 0-51 16,-61 95 51-16,-5 14-51 0,66-109 41 0,0 0-41 15,-55 118 41-15,18 26-41 0,37-144 36 0,0 0-36 16,-18 130 37-16,18-33-37 0,0-97 23 0,0 0-23 16,23 75 24-16,24-23-24 0,-47-52 22 0,0 0-22 15,63 43 23-15,24-17-23 0,-87-26 20 0,0 0-20 16,86 15 20-16,-14-15-20 0,-72 0 16 0,0 0-16 15,67-12 17-15,-7-2-17 0,-60 14 16 0,0 0-16 0,44-23 16 16,-10 0-16-16,-34 23 18 0,0 0-18 0,15-21 18 16,-1-2-18-16,-14 23 15 0,0 0-15 0,0-25 16 15,-6-7-16-15,6 32 12 0,0 0-12 0,-8-23 12 16,-7 3-12-16,15 20 14 0,0 0-14 0,-14-9 14 16,-6 9-14-16,20 0 12 0,0 0-12 0,-18 6 13 15,1-3-13-15,17-3 11 0,0 0-11 0,-9 5 12 0,9-5-12 16,0 0 6-16,0 0-6 0,0 0 7 15,-5 15-7-15,-7-1-1368 0</inkml:trace>
  <inkml:trace contextRef="#ctx0" brushRef="#br0" timeOffset="54120.68">2162 4837 1110 0,'0'0'0'15,"-9"14"0"-15,-2 24 0 0,11-38-6 0,0 0 6 16,-17 46-5-16,-7 0 5 0,24-46 4 0,0 0-4 16,-20 34 5-16,15-11-5 0,5-23 16 0,0 0-16 15,2 15 17-15,-2-15-17 0,0 0 17 0,0 0-17 16,26 8 17-16,12-10-17 0,-38 2 18 0,0 0-18 15,43-15 19-15,3-19-19 0,-2 2-849 0</inkml:trace>
  <inkml:trace contextRef="#ctx0" brushRef="#br0" timeOffset="54470.81">2583 4051 975 0,'0'0'0'0,"0"0"0"16,-8 12 0-16,8-12 1 0,0 0-1 0,-9 11 1 15,9-11-1-15,0 0-3 0,0 0 3 0,-23 29-2 0,-6 8 2 16,29-37 35-16,0 0-35 0,-32 55 35 0,3 23-35 16,29-78 81-16,0 0-81 0,-23 103 81 0,9 27-81 15,14-130 85-15,0 0-85 0,0 118 85 0,20-23-85 16,-20-95 68-16,0 0-68 0,32 66 69 0,5-26-69 16,-37-40 47-16,0 0-47 0,49 29 47 0,9-17-47 15,-58-12 36-15,0 0-36 0,69-9 37 0,15-8-37 0,-84 17 27 16,0 0-27-16,87-32 28 0,-4-14-28 0,-83 46 25 15,0 0-25-15,70-66 26 0,-19-23-26 0,-51 89 22 16,0 0-22-16,26-101 22 0,-14-11-22 0,-12 112 24 0,0 0-24 16,-23-107 25-16,-38 27-25 0,61 80 27 0,0 0-27 15,-69-72 27-15,-9 20-27 0,78 52 29 0,0 0-29 16,-66-32 29-16,5 18-29 0,61 14 30 0,0 0-30 16,-46 3 31-16,9 11-31 0,37-14 23 0,0 0-23 15,-24 20 24-15,10 3-24 0,14-23 4 0,0 0-4 16,12 29 5-16,16 23-5 0,7-9-1520 0</inkml:trace>
  <inkml:trace contextRef="#ctx0" brushRef="#br0" timeOffset="54803.83">3258 4040 1233 0,'0'0'0'0,"0"0"0"15,29 11 0-15,-29-11 4 0,0 0-4 0,23 9 4 0,-8-6-4 16,-15-3 20-16,0 0-20 0,23 0 20 0,14 0-20 16,-37 0 31-16,0 0-31 0,29 2 32 0,3 10-32 15,-32-12 25-15,0 0-25 0,17 12 26 0,-5 2-26 16,-12-14 33-16,0 0-33 0,6 32 33 0,-18 14-33 16,12-46 33-16,0 0-33 0,-20 66 34 0,-3 29-34 15,23-95 30-15,0 0-30 0,-32 95 31 0,9-6-31 16,23-89 28-16,0 0-28 0,-15 75 29 0,7-23-29 0,8-52 21 15,0 0-21-15,8 28 22 0,7-4-22 0,-15-24 17 16,0 0-17-16,23 14 18 0,9-8-18 0,-32-6 12 0,0 0-12 16,43 0 13-16,23-15-13 0,-66 15 3 0,0 0-3 15,72-23 4-15,-11 3-4 0,-61 20-1 0,0 0 1 16,46-32 0-16,-17-2 0 0,6-4-1257 0</inkml:trace>
  <inkml:trace contextRef="#ctx0" brushRef="#br0" timeOffset="55154.86">3648 4040 964 0,'0'0'0'0,"0"0"0"15,14 14 0-15,-14-14 0 0,0 0 0 0,29 9 0 16,12-12 0-16,-41 3-2 0,0 0 2 0,54-9-2 16,13-11 2-16,-67 20 5 0,0 0-5 0,63-17 6 15,-2 5-6-15,-61 12 20 0,0 0-20 0,52-3 20 16,-6 12-20-16,-46-9 35 0,0 0-35 0,37 14 35 15,-14 1-35-15,-23-15 39 0,0 0-39 0,9 26 40 0,-18 23-40 16,9-49 44-16,0 0-44 0,-8 57 44 0,-27 18-44 16,35-75 36-16,0 0-36 0,-32 78 36 0,1 22-36 15,31-100 53-15,0 0-53 0,-23 95 54 0,5-31-54 16,18-64 55-16,0 0-55 0,-3 49 55 0,6-26-55 16,-3-23 49-16,0 0-49 0,26 14 49 0,9-5-49 15,-35-9 39-15,0 0-39 0,58 0 40 0,-6-9-40 16,-52 9 30-16,0 0-30 0,54-9 30 0,13 4-30 0,-67 5 20 15,0 0-20-15,55-9 20 0,-18 9-20 0,-37 0 3 16,0 0-3-16,32 9 3 0,14 5-3 0,-46-14-1 16,0 0 1-16,37 6 0 0,-11-6 0 0,0-6-1305 0</inkml:trace>
  <inkml:trace contextRef="#ctx0" brushRef="#br0" timeOffset="55354.87">4747 4520 1121 0,'0'0'0'0,"0"0"0"16,17-3 0-16,-17 3 0 0,0 0 0 0,0 0 0 16,15-5 0-16,-15 5-12 0,0 0 12 0,0 0-12 15,0 0 12-15,0 0-59 0,0 0 59 0,14-9-59 16,-14 9 59-16,0 0-675 0</inkml:trace>
  <inkml:trace contextRef="#ctx0" brushRef="#br0" timeOffset="56054.93">5287 4601 908 0,'0'0'0'0,"0"0"0"0,0 0 0 15,0 0-25-15,0 0 25 0,34-66-24 0,21-24 24 0,-55 90-38 16,0 0 38-16,52-103-38 0,-6 14 38 0,-46 89 2 16,0 0-2-16,38-67 3 0,-7 16-3 0,-31 51 28 15,0 0-28-15,23-32 29 0,-5 6-29 0,-18 26 56 0,0 0-56 16,14-12 57-16,1 10-57 0,-15 2 62 0,0 0-62 16,8 11 63-16,-2 18-63 0,-6-29 59 0,0 0-59 15,9 52 60-15,-9 25-60 0,0-77 46 0,0 0-46 16,0 93 47-16,-9 27-47 0,9-120 46 0,0 0-46 15,-6 113 46-15,-2-18-46 0,8-95 40 0,0 0-40 16,-9 66 41-16,9-23-41 0,0-43 33 0,0 0-33 16,3 23 34-16,11-6-34 0,-14-17 27 0,0 0-27 15,29 6 27-15,17-6-27 0,-46 0 8 0,0 0-8 0,49-17 8 16,-8-9-8-16,8 0-1144 0</inkml:trace>
  <inkml:trace contextRef="#ctx0" brushRef="#br0" timeOffset="56371.95">6126 4089 987 0,'0'0'0'0,"0"0"0"16,-9 37 0-16,9-37-2 0,0 0 2 0,-14 32-2 0,-9 2 2 15,23-34-12-15,0 0 12 0,-32 52-11 0,-5 37 11 16,37-89 13-16,0 0-13 0,-32 104 13 0,9-6-13 16,23-98 52-16,0 0-52 0,0 89 53 0,17-26-53 15,-17-63 75-15,0 0-75 0,32 52 75 0,20-6-75 16,-52-46 65-16,0 0-65 0,55 23 65 0,5-17-65 15,-60-6 46-15,0 0-46 0,67-6 46 0,2-3-46 0,-69 9 33 16,0 0-33-16,72-28 33 0,6-15-33 16,-78 43 25-16,0 0-25 0,72-55 26 0,-17-17-26 0,-55 72 29 15,0 0-29-15,32-84 29 0,-27 4-29 0,-5 80 20 16,0 0-20-16,-28-81 20 0,-24 6-20 0,52 75 18 16,0 0-18-16,-58-57 19 0,-8 19-19 0,66 38 19 0,0 0-19 15,-61-23 20-15,21 9-20 0,40 14 14 0,0 0-14 16,-29-9 15-16,11 9-15 0,18 0 6 0,0 0-6 15,0 0 7-15,0 15-7 0,0-7-1287 0</inkml:trace>
  <inkml:trace contextRef="#ctx0" brushRef="#br0" timeOffset="56805.98">6617 3711 1065 0,'0'0'0'0,"0"0"0"0,23-23 0 15,-23 23 21-15,0 0-21 0,23-14 22 0,6 2-22 0,-29 12 37 16,0 0-37-16,46-8 37 0,9-1-37 0,-55 9 37 16,0 0-37-16,46-8 37 0,-9 8-37 0,-37 0 24 15,0 0-24-15,23 23 24 0,0 20-24 0,-23-43 19 0,0 0-19 16,18 60 20-16,-13 9-20 0,-5-69 16 0,0 0-16 16,-8 72 16-16,-7-11-16 0,15-61 13 0,0 0-13 15,-23 60 14-15,6 4-14 0,17-64 14 0,0 0-14 16,-23 51 14-16,11-13-14 0,12-38 16 0,0 0-16 15,-2 23 16-15,4-3-16 0,-2-20 14 0,0 0-14 16,12 9 15-16,11-7-15 0,-23-2 13 0,0 0-13 16,29-8 13-16,8-9-13 0,-37 17 10 0,0 0-10 15,35-12 10-15,-3 12-10 0,-32 0 5 0,0 0-5 16,29 0 5-16,-3-3-5 0,2-3-1101 0</inkml:trace>
  <inkml:trace contextRef="#ctx1" brushRef="#br0" timeOffset="9191.78">16447 7113 0,'0'0'0</inkml:trace>
  <inkml:trace contextRef="#ctx1" brushRef="#br0" timeOffset="10109.83">17561 6907 0,'0'0'0</inkml:trace>
  <inkml:trace contextRef="#ctx0" brushRef="#br0" timeOffset="66215.69">7341 3562 841 0,'0'0'0'0,"0"0"0"0,0 0 0 0,0 0 31 16,0 0-31-16,0 0 31 0,0 0-31 0,0 0 68 0,0 0-68 16,0 0 69-16,0 0-69 0,0 0 60 0,0 0-60 15,0 0 60-15,0 0-60 0,0 0 49 0,0 0-49 16,0 0 50-16,46-6-50 0,-46 6 29 0,0 0-29 16,26-9 29-16,3 4-29 0,-29 5 26 0,0 0-26 15,20-6 26-15,6 3-26 0,-26 3 24 0,0 0-24 16,14-6 25-16,4 0-25 0,-18 6 21 0,0 0-21 15,14 0 22-15,0 0-22 0,-14 0 24 0,0 0-24 0,9 0 25 16,-9 0-25-16,0 0 27 0,0 0-27 0,23 6 27 16,-8 0-27-16,-15-6 24 0,0 0-24 0,14 14 24 15,-5-5-24-15,-9-9 21 0,0 0-21 0,0 0 22 16,14 17-22-16,-14-17 19 0,0 0-19 0,0 0 20 16,23 20-20-16,-23-20 18 0,0 0-18 0,0 0 18 15,9 15-18-15,-9-15 15 0,0 0-15 0,-6 17 16 16,-8 18-16-16,14-35 13 0,0 0-13 0,-18 31 14 15,4-5-14-15,14-26 11 0,0 0-11 0,-9 23 12 0,1-8-12 16,8-15 10-16,0 0-10 0,-12 8 11 0,12-8-11 16,0 0 10-16,0 0-10 0,-3 15 10 0,3-15-10 15,0 0 8-15,0 0-8 0,0 8 8 0,15-2-8 16,-15-6 6-16,0 0-6 0,14 9 7 0,3-4-7 16,-17-5 5-16,0 0-5 0,23 9 5 0,6 5-5 15,-29-14 3-15,0 0-3 0,23 15 3 0,-5-1-3 16,-18-14 2-16,0 0-2 0,11 12 2 0,7 8-2 0,-18-20 1 15,0 0-1-15,8 20 2 0,-2 6-2 0,-6-26 2 16,0 0-2-16,-12 29 3 0,-8 5-3 0,20-34 5 0,0 0-5 16,-26 32 5-16,-8-12-5 0,34-20 9 15,0 0-9-15,-44 17 9 0,-19-2-9 0,63-15 13 0,0 0-13 16,-72 8 14-16,14-2-14 0,58-6 19 0,0 0-19 16,-46-6 20-16,31 4-20 0,15 2 10 0,0 0-10 15,0-12 10-15,18-14-10 0,2 0-1458 0</inkml:trace>
  <inkml:trace contextRef="#ctx0" brushRef="#br0" timeOffset="67132.73">8512 4008 785 0,'0'0'0'0,"0"9"0"0,0 14 0 0,0-23 21 16,0 0-21-16,0 20 21 0,0-6-21 0,0-14 29 15,0 0-29-15,0 0 29 0,0 0-29 0,0 0 80 0,0 0-80 16,0 0 80-16,0 0-80 0,0 0 79 0,0 0-79 16,3-34 80-16,17-18-80 0,-20 52 63 0,0 0-63 15,23-72 63-15,6-20-63 0,-29 92 54 0,0 0-54 16,35-95 55-16,2 20-55 0,-37 75 47 0,0 0-47 15,38-55 48-15,-15 26-48 0,-23 29 57 0,0 0-57 16,14-14 57-16,-5 5-57 0,-9 9 60 0,0 0-60 0,9 12 60 16,-4 17-60-16,-5-29 55 0,0 0-55 0,0 57 55 15,9 32-55-15,-9-89 49 0,0 0-49 0,9 104 49 16,-9-9-49-16,0-95 38 0,0 0-38 0,0 69 38 16,5-11-38-16,-5-58 35 0,0 0-35 0,9 43 35 15,-3-11-35-15,-6-32 25 0,0 0-25 0,11 20 26 16,1-6-26-16,-12-14 19 0,0 0-19 0,0 0 20 15,9 17-20-15,-9-17 3 0,0 0-3 0,0 0 3 16,2 9-3-16,4 3-1604 0</inkml:trace>
  <inkml:trace contextRef="#ctx0" brushRef="#br0" timeOffset="67449.75">8325 4520 1121 0,'0'0'0'15,"0"0"0"-15,28 6 0 0,-28-6 6 0,0 0-6 16,29 0 6-16,6-9-6 0,-35 9 7 0,0 0-7 15,60-26 8-15,30-17-8 0,-90 43 66 0,0 0-66 16,115-37 67-16,21 11-67 0,-136 26 72 0,0 0-72 16,127-20 72-16,-20 11-72 0,-107 9 79 0,0 0-79 0,80 0 80 15,-25 0-80-15,-55 0 51 0,0 0-51 0,29 0 52 16,-12-6-52-16,-17 6 31 0,0 0-31 0,0 0 31 16,6 12-31-16,-6-12 12 0,0 0-12 0,-11 23 12 15,-1 20-12-15,0 3-1270 0</inkml:trace>
  <inkml:trace contextRef="#ctx0" brushRef="#br0" timeOffset="68567.84">8521 4929 1054 0,'0'0'0'0,"0"0"0"16,-15 29 0-16,15-29 5 0,0 0-5 0,-8 23 6 15,-1-3-6-15,9-20 14 0,0 0-14 0,0 29 14 16,-6 23-14-16,6-52 61 0,0 0-61 0,-8 46 62 15,-1-12-62-15,9-34 69 0,0 0-69 0,0 23 70 16,0-8-70-16,0-15 69 0,0 0-69 0,0 8 69 0,0-8-69 16,0 0 73-16,0 0-73 0,0 0 73 0,17 0-73 15,-17 0 60-15,0 0-60 0,18-20 61 0,10-26-61 16,-28 46 43-16,0 0-43 0,21-46 44 0,-4 17-44 16,-17 29 35-16,0 0-35 0,14-23 36 0,9 9-36 15,-23 14 30-15,0 0-30 0,23-15 30 0,-8 10-30 16,-15 5 22-16,0 0-22 0,17 0 23 0,1 5-23 15,-18-5 18-15,0 0-18 0,20 9 18 0,-9 5-18 16,-11-14 14-16,0 0-14 0,15 15 15 0,-10-1-15 16,-5-14 12-16,0 0-12 0,6 9 13 0,-6-9-13 0,0 0 9 15,0 0-9-15,23 14 10 0,-11-8-10 0,-12-6 8 16,0 0-8-16,20 0 9 0,-6-6-9 0,-14 6 8 16,0 0-8-16,18-8 9 0,16-13-9 0,-34 21 9 0,0 0-9 15,35-17 10-15,-12 3-10 0,-23 14 9 0,0 0-9 16,15-9 10-16,-1 3-10 0,-14 6 9 0,0 0-9 15,9 0 10-15,-9 0-10 0,0 0 9 0,0 0-9 16,14 15 9-16,3-1-9 0,-17-14 7 0,0 0-7 16,21 23 8-16,-13 6-8 0,-8-29 7 0,0 0-7 15,3 29 7-15,3-6-7 0,-6-23 6 0,0 0-6 0,6 14 6 16,-6-14-6-16,0 0 2 0,0 0-2 0,14 17 2 16,3-8-2-16,-2 3-1655 0</inkml:trace>
  <inkml:trace contextRef="#ctx0" brushRef="#br0" timeOffset="68884.23">9210 4998 1211 0,'0'0'0'0,"0"0"0"15,6-11 0-15,-6 11 15 0,0 0-15 0,0 0 15 0,0 0-15 16,0 0 29-16,0 0-29 0,0 0 30 0,0 0-30 16,0 0 30-16,0 0-30 0,-12 8 31 0,-5 21-31 15,17-29 26-15,0 0-26 0,-26 43 27 0,20 15-27 16,6-58 29-16,0 0-29 0,-5 60 29 0,-1-22-29 15,6-38 31-15,0 0-31 0,6 28 31 0,2-5-31 16,-8-23 29-16,0 0-29 0,23 15 29 0,15-9-29 16,-38-6 25-16,0 0-25 0,52-6 25 0,17-17-25 15,-69 23 22-15,0 0-22 0,64-29 22 0,-4-17-22 0,-60 46 27 16,0 0-27-16,46-43 27 0,-17 8-27 0,-29 35 31 16,0 0-31-16,9-29 32 0,-18-8-32 0,9 37 27 0,0 0-27 15,-32-37 27-15,-20 5-27 0,52 32 28 0,0 0-28 16,-54-23 29-16,2 9-29 0,52 14 27 0,0 0-27 15,-41-12 27-15,18 9-27 0,23 3 21 0,0 0-21 16,-14 0 21-16,14 0-21 0,0 0-1448 0</inkml:trace>
  <inkml:trace contextRef="#ctx0" brushRef="#br0" timeOffset="69152.25">9608 4785 1199 0,'0'0'0'0,"6"14"0"0,6 30 0 16,-12-44 25-16,0 0-25 0,11 60 26 0,-8 9-26 15,-3-69 51-15,0 0-51 0,6 72 52 0,-3 3-52 16,-3-75 31-16,0 0-31 0,6 72 31 0,-6-17-31 16,0-55 12-16,0 0-12 0,5 37 12 0,-2-17-12 0,3 3-1020 15</inkml:trace>
  <inkml:trace contextRef="#ctx0" brushRef="#br0" timeOffset="69987.34">10396 4244 919 0,'0'0'0'0,"0"0"0"0,38 14 0 16,-38-14 32-16,0 0-32 0,37 9 33 0,-5-6-33 0,-32-3 68 16,0 0-68-16,37 0 69 0,-5 0-69 0,-32 0 31 0,0 0-31 15,20 0 31-15,6 0-31 0,-26 0-5 0,0 0 5 16,17 3-5-16,1 11 5 0,8 3-820 0</inkml:trace>
  <inkml:trace contextRef="#ctx0" brushRef="#br0" timeOffset="70187.35">10457 4512 841 0,'0'0'0'0,"0"0"0"15,14 5 0-15,-14-5 17 0,0 0-17 0,12 3 17 16,-1-3-17-16,-11 0 34 0,0 0-34 0,23-3 34 16,15-2-34-16,-38 5 44 0,0 0-44 0,46-9 44 15,-6-5-44-15,-40 14 35 0,0 0-35 0,41 0 35 16,5 8-35-16,-46-8 27 0,0 0-27 0,37 15 27 0,-22-10-27 16,-1 4-807-16</inkml:trace>
  <inkml:trace contextRef="#ctx0" brushRef="#br0" timeOffset="71537.45">11466 4785 763 0,'0'0'0'0,"0"14"0"0,0 15 0 16,0-29 0-16,0 0 0 0,0 38 1 0,0-21-1 15,0-17 3-15,0 0-3 0,0 14 4 0,0 1-4 0,0-15 42 16,0 0-42-16,0 0 43 0,0 0-43 0,0 0 77 15,0 0-77-15,0 0 77 0,12 0-77 0,-12 0 83 0,0 0-83 16,6-20 84-16,2-21-84 0,-8 41 85 0,0 0-85 16,12-63 86-16,-6-29-86 0,-6 92 78 0,0 0-78 15,0-104 78-15,0-28-78 0,0 132 66 0,0 0-66 16,0-141 66-16,0 29-66 0,0 112 57 0,0 0-57 16,0-110 58-16,0 1-58 0,0 109 52 0,0 0-52 15,0-98 53-15,11-6-53 0,-11 104 43 0,0 0-43 16,0-75 43-16,0 32-43 0,0 43 38 0,0 0-38 0,0-23 38 15,0 15-38-15,0 8 29 0,0 0-29 0,0 0 30 16,0-15-30-16,0 15 24 0,0 0-24 0,6 29 25 16,3 34-25-16,-9-63 24 0,0 0-24 0,8 92 24 15,7 6-24-15,-15-98 21 0,0 0-21 0,23 95 21 16,14 3-21-16,-37-98 19 0,0 0-19 0,46 110 20 16,-5 25-20-16,-41-135 18 0,0 0-18 0,43 126 18 15,3-13-18-15,-46-113 15 0,0 0-15 0,41 92 16 16,-1-23-16-16,-40-69 13 0,0 0-13 0,49 52 14 0,-17-26-14 15,-32-26 11-15,0 0-11 0,26 20 12 0,-6-9-12 16,-20-11 9-16,0 0-9 0,14 3 9 0,9-6-9 16,-23 3 8-16,0 0-8 0,24-26 9 0,-4-14-9 15,-20 40 7-15,0 0-7 0,26-60 7 0,-18-18-7 16,-8 78 6-16,0 0-6 0,9-92 7 0,5-18-7 16,-14 110 7-16,0 0-7 0,9-103 7 0,6 19-7 15,-15 84 8-15,0 0-8 0,5-57 9 0,-5 11-9 0,0 46 11 16,0 0-11-16,9-35 12 0,-6 4-12 0,-3 31 11 15,0 0-11-15,6-29 12 0,-6 14-12 0,0 15 11 16,0 0-11-16,0 0 11 0,5-14-11 0,-5 14 6 0,0 0-6 16,0 0 6-16,0 0-6 0,0 0 0 0,0 0 0 15,0 0 0-15,15 20 0 0,2-3-1849 0</inkml:trace>
  <inkml:trace contextRef="#ctx0" brushRef="#br0" timeOffset="72088.5">12231 5082 1031 0,'0'0'0'0,"0"0"0"0,0 8 0 15,0-8 10-15,0 0-10 0,0 0 11 0,0 15-11 0,0-15 36 16,0 0-36-16,0 0 37 0,0 0-37 0,0 0 57 15,0 0-57-15,23-32 58 0,9-11-58 0,-32 43 62 16,0 0-62-16,31-49 62 0,7 3-62 0,-38 46 59 0,0 0-59 16,35-43 59-16,-1-3-59 0,-34 46 55 0,0 0-55 15,23-44 55-15,-8 4-55 0,-15 40 45 0,0 0-45 16,14-37 45-16,-5 2-45 0,-9 35 39 0,0 0-39 16,8-23 40-16,-2 9-40 0,-6 14 27 0,0 0-27 15,0 0 28-15,18 5-28 0,-18-5 22 0,0 0-22 16,8 23 23-16,1 15-23 0,-9-38 18 0,0 0-18 0,11 52 18 15,-2 8-18-15,-9-60 14 0,0 0-14 0,14 63 15 16,4-2-15-16,-18-61 12 0,0 0-12 0,23 52 13 16,0-15-13-16,-23-37 9 0,0 0-9 0,20 38 10 15,-3-10-10-15,-17-28 5 0,0 0-5 0,9 23 5 16,-3-14-5-16,-6-9 1 0,0 0-1 0,0 0 2 16,11 6-2-16,-11-6 0 0,0 0 0 0,0 0 0 15,0 0 0-15,0 0-1428 0</inkml:trace>
  <inkml:trace contextRef="#ctx0" brushRef="#br0" timeOffset="72254.5">12427 4929 1132 0,'0'0'0'0,"0"0"0"0,0 0 0 15,0 0 0-15,0 0 0 0,-3 12 0 0,3-12 0 16,0 0 16-16,0 0-16 0,0 0 17 0,0 0-17 16,0 0 31-16,0 0-31 0,0 0 32 0,23 14-32 15,-23-14 31-15,0 0-31 0,32 9 31 0,20-4-31 0,-52-5 42 16,0 0-42-16,46 0 42 0,-5 0-42 0,-41 0 45 15,0 0-45-15,34 9 45 0,-11-6-45 0,-23-3 26 16,0 0-26-16,20 11 26 0,1 4-26 0,-7 2-1077 0</inkml:trace>
  <inkml:trace contextRef="#ctx1" brushRef="#br0" timeOffset="37553.33">25336 5666 0,'13'0'0,"233"64"15,65 27-15</inkml:trace>
  <inkml:trace contextRef="#ctx0" brushRef="#br0" timeOffset="91792.02">17597 3392 483 0,'0'0'0'0,"0"0"0"0,0 0 0 0,0 0 28 0,0 0-28 15,9 37 29-15,-9-22-29 0,0-15 101 0,0 0-101 16,0 0 102-16,6 8-102 0,-6-8 116 0,0 0-116 15,8 18 116-15,7 19-116 0,-15-37 107 0,0 0-107 16,11 63 108-16,4 12-108 0,-15-75 57 0,0 0-57 16,8 72 57-16,-5 12-57 0,-3-84 61 0,0 0-61 15,0 66 61-15,0-17-61 0,0-49 50 0,0 0-50 0,9 40 50 16,-6-17-50-16,-3-23 51 0,0 0-51 0,5 20 52 16,-5-8-52-16,0-12 50 0,0 0-50 0,0 0 50 15,0 11-50-15,0-11 45 0,0 0-45 0,0 0 46 16,21-37-46-16,-21 37 40 0,0 0-40 0,31-61 40 15,-5-34-40-15,-26 95 33 0,0 0-33 0,29-103 34 16,3 8-34-16,-32 95 27 0,0 0-27 0,29-84 27 16,3 27-27-16,-32 57 23 0,0 0-23 0,17-43 23 0,-6 20-23 15,-11 23 20-15,0 0-20 0,12-15 20 0,2 7-20 16,-14 8 16-16,0 0-16 0,0 0 17 0,15-9-17 16,-15 9 14-16,0 0-14 0,14 0 14 0,9 9-14 15,-23-9 16-15,0 0-16 0,20 23 16 0,6 28-16 16,-26-51 16-16,0 0-16 0,23 58 16 0,-11 11-16 15,-12-69 18-15,0 0-18 0,6 72 19 0,0-17-19 16,-6-55 16-16,0 0-16 0,0 49 16 0,0-18-16 16,0-31 14-16,0 0-14 0,5 23 14 0,-2-8-14 0,-3-15 6 15,0 0-6-15,15 5 7 0,-1-5-7 0,9-5-1697 0</inkml:trace>
  <inkml:trace contextRef="#ctx0" brushRef="#br0" timeOffset="92059.04">18584 3481 1379 0,'0'0'0'0,"0"0"0"15,32 15 0-15,-32-15 3 0,0 0-3 0,23 11 3 16,-3-5-3-16,-20-6 1 0,0 0-1 0,17 0 1 16,15-9-1-16,-32 9 11 0,0 0-11 0,29-6 11 0,-3 6-11 15,-26 0 8-15,0 0-8 0,14-2 8 0,-14 2-8 16,0 0 6-16,0 0-6 0,15 8 7 0,-1 15-7 16,-5-3-1019-16</inkml:trace>
  <inkml:trace contextRef="#ctx0" brushRef="#br0" timeOffset="92242.06">18616 3815 1468 0,'0'0'0'0,"0"0"0"0,23 17 0 0,-23-17-1 16,0 0 1-16,17 20 0 0,3-14 0 0,-20-6-4 0,0 0 4 15,23 3-4-15,3-3 4 0,-26 0 0 0,0 0 0 16,35-3 0-16,-3-3 0 0,-32 6 0 0,0 0 0 15,28-5 0-15,10-4 0 0,-1 0-1035 0</inkml:trace>
  <inkml:trace contextRef="#ctx0" brushRef="#br0" timeOffset="93876.19">20254 2877 863 0,'0'0'0'0,"0"0"0"16,0 0 0-16,0 0 59 0,0 0-59 0,0 0 59 15,0 0-59-15,0 0 128 0,0 0-128 0,29-18 129 16,-14-39-129-16,-15 57 122 0,0 0-122 0,14-69 123 16,0-3-123-16,-14 72 99 0,0 0-99 0,12-89 100 15,-6-15-100-15,-6 104 69 0,0 0-69 0,0-124 70 16,0-5-70-16,0 129 59 0,0 0-59 0,-6-118 60 0,12 23-60 16,-6 95 50-16,0 0-50 0,0-61 50 0,3 18-50 15,-3 43 41-15,0 0-41 0,0-26 41 0,0 9-41 16,0 17 34-16,0 0-34 0,0-15 34 0,0 15-34 15,0 0 27-15,0 0-27 0,0 0 28 0,11 15-28 16,-11-15 25-16,0 0-25 0,17 43 26 0,21 29-26 16,-38-72 22-16,0 0-22 0,37 89 22 0,4 38-22 15,-41-127 18-15,0 0-18 0,43 126 18 0,3-7-18 16,-46-119 15-16,0 0-15 0,46 89 15 0,-14-23-15 0,-32-66 14 16,0 0-14-16,32 55 15 0,0-15-15 0,-32-40 11 15,0 0-11-15,28 23 11 0,1-20-11 0,-29-3 11 16,0 0-11-16,32-12 12 0,-3-16-12 0,-29 28 11 0,0 0-11 15,32-44 11-15,-9-2-11 0,-23 46 12 0,0 0-12 16,17-66 12-16,-3-43-12 0,-14 109 13 0,0 0-13 16,24-127 13-16,-10 3-13 0,-14 124 15 0,0 0-15 15,14-112 16-15,-5 23-16 0,-9 89 20 0,0 0-20 16,12-78 20-16,-1 21-20 0,-11 57 22 0,0 0-22 16,0-44 23-16,0 21-23 0,0 23 21 0,0 0-21 0,0 0 21 15,0 0-21-15,0 0 17 0,0 0-17 0,-11 23 18 16,11 6-18-16,0-29 9 0,0 0-9 0,0 38 10 15,11 13-10-15,-11-51 1 0,0 0-1 0,17 52 1 16,18 9-1-16,0 5-2015 0</inkml:trace>
  <inkml:trace contextRef="#ctx0" brushRef="#br0" timeOffset="94260.23">21576 2068 1076 0,'0'0'0'0,"0"0"0"0,-15 23 0 0,15-23 10 0,0 0-10 15,-11 14 11-15,-1 6-11 0,12-20 7 0,0 0-7 16,-26 41 7-16,6 31-7 0,20-72 39 0,0 0-39 16,-32 80 40-16,3 7-40 0,29-87 38 0,0 0-38 15,-31 83 38-15,2-20-38 0,29-63 36 0,0 0-36 16,-18 58 37-16,18-15-37 0,0-43 34 0,0 0-34 16,12 38 34-16,11-1-34 0,-23-37 30 0,0 0-30 0,35 29 30 15,11 0-30-15,-46-29 22 0,0 0-22 0,37 23 23 16,-5-9-23-16,-32-14 10 0,0 0-10 0,23 3 10 15,-8-3-10-15,-15 0 1 0,0 0-1 0,31-3 1 16,15 3-1-16,6 0-1091 0</inkml:trace>
  <inkml:trace contextRef="#ctx0" brushRef="#br0" timeOffset="95060.28">21997 2163 785 0,'0'0'0'0,"0"0"0"0,0 0 0 16,0 0-23-16,0 0 23 0,-12-12-23 0,12 12 23 0,0 0-1 15,0 0 1-15,-20 6 0 0,-9 8 0 0,29-14 24 16,0 0-24-16,-37 29 24 0,5 23-24 0,32-52 62 15,0 0-62-15,-23 40 63 0,8-5-63 0,15-35 80 0,0 0-80 16,-5 32 80-16,5 2-80 0,0-34 71 0,0 0-71 16,11 29 72-16,21 3-72 0,-32-32 71 0,0 0-71 15,46 28 71-15,3 1-71 0,-49-29 58 0,0 0-58 16,58 26 59-16,-3-6-59 0,-55-20 47 0,0 0-47 16,55 20 47-16,-12-2-47 0,-43-18 40 0,0 0-40 15,34 14 40-15,-10 0-40 0,-24-14 52 0,0 0-52 16,11 15 53-16,-2-7-53 0,-9-8 69 0,0 0-69 0,-3 15 70 15,-17 8-70-15,20-23 67 0,0 0-67 16,-47 20 68-16,-22-6-68 0,69-14 63 0,0 0-63 0,-78 0 63 16,-2 0-63-16,80 0 56 0,0 0-56 0,-73-5 56 15,24-4-56-15,49 9 32 0,0 0-32 0,-31-9 33 16,13 4-33-16,18 5 13 0,0 0-13 0,-5-15 14 16,5 15-14-16,0 0-1707 0</inkml:trace>
  <inkml:trace contextRef="#ctx0" brushRef="#br0" timeOffset="95361.3">22205 1817 1166 0,'0'0'0'0,"0"0"0"0,17 29 0 0,-17-29 17 0,0 0-17 16,20 20 17-16,3-2-17 0,-23-18 28 0,0 0-28 15,23 26 29-15,18 20-29 0,-41-46 58 0,0 0-58 16,37 51 59-16,-8 10-59 0,-29-61 49 0,0 0-49 16,23 80 49-16,-17 10-49 0,-6-90 41 0,0 0-41 15,6 89 42-15,-6-14-42 0,0-75 36 0,0 0-36 16,0 60 36-16,-3-17-36 0,3-43 23 0,0 0-23 0,3 32 23 15,8 3-23-15,4 2-1195 0</inkml:trace>
  <inkml:trace contextRef="#ctx0" brushRef="#br0" timeOffset="95961.35">20003 3141 1110 0,'0'0'0'0,"18"6"0"16,36 12 0-16,-54-18 19 0,0 0-19 0,84 20 19 16,40-12-19-16,-124-8 63 0,0 0-63 0,153 6 63 15,52-20-63-15,-205 14 108 0,0 0-108 0,236-15 109 16,33-8-109-16,-269 23 125 0,0 0-125 0,294-29 126 15,18-5-126-15,-312 34 85 0,0 0-85 0,282-32 85 0,-57 3-85 16,-225 29 95-16,0 0-95 0,182-14 96 0,-41 8-96 16,-141 6 82-16,0 0-82 0,104 12 82 0,-57 17-82 15,-47-29 48-15,0 0-48 0,0 37 49 0,-32 0-49 16,32-37 29-16,0 0-29 0,-52 38 30 0,-12-15-30 16,64-23 8-16,0 0-8 0,-57 14 9 0,16-5-9 15,41-9-2-15,0 0 2 0,-37 6-1 0,-18-6 1 16,-9 3-1768-16</inkml:trace>
  <inkml:trace contextRef="#ctx0" brushRef="#br0" timeOffset="96762.4">20589 4466 863 0,'0'0'0'0,"0"0"0"0,32-18 0 16,-32 18-2-16,0 0 2 0,28-17-1 0,-2-20 1 0,-26 37-14 15,0 0 14-15,24-52-13 0,-4-9 13 0,-20 61 25 16,0 0-25-16,23-57 25 0,-9-4-25 0,-14 61 94 16,0 0-94-16,18-66 95 0,-13 6-95 0,-5 60 104 0,0 0-104 15,9-75 105-15,-9-9-105 0,0 84 85 0,0 0-85 16,0-92 85-16,0 3-85 0,0 89 73 0,0 0-73 16,3-75 74-16,3 32-74 0,-6 43 63 0,0 0-63 15,0-23 63-15,0 9-63 0,0 14 51 0,0 0-51 16,0 0 51-16,0 0-51 0,0 0 46 0,0 0-46 15,14 28 46-15,0 33-46 0,-14-61 40 0,0 0-40 16,15 75 40-16,8 11-40 0,-23-86 36 0,0 0-36 0,32 84 37 16,-1-4-37-16,-31-80 28 0,0 0-28 0,32 69 29 15,9 9-29-15,-41-78 29 0,0 0-29 0,43 75 29 16,0 0-29-16,-43-75 24 0,0 0-24 0,49 69 25 16,-3-3-25-16,-46-66 26 0,0 0-26 0,47 57 27 15,-4-13-27-15,-43-44 28 0,0 0-28 0,34 28 29 16,1-16-29-16,-35-12 27 0,0 0-27 0,23 6 27 15,-6-6-27-15,-17 0 23 0,0 0-23 0,21-23 24 16,-4-41-24-16,-17 64 26 0,0 0-26 0,17-77 26 0,-5-27-26 16,-12 104 28-16,0 0-28 0,6-104 28 0,2 15-28 15,-8 89 35-15,0 0-35 0,9-98 35 0,5 6-35 16,-14 92 37-16,0 0-37 0,18-92 38 0,-13 11-38 16,-5 81 36-16,0 0-36 0,3-60 36 0,-3 11-36 15,0 49 29-15,0 0-29 0,-3-29 29 0,-2 12-29 16,5 17 24-16,0 0-24 0,0 0 25 0,0 0-25 0,0 0 10 15,0 0-10-15,23 17 10 0,-3 35-10 0,-20-52-1 16,0 0 1-16,26 58 0 0,3-12 0 0,5 3-2113 16</inkml:trace>
  <inkml:trace contextRef="#ctx0" brushRef="#br0" timeOffset="97279.43">21653 4633 1020 0,'0'0'0'0,"0"0"0"0,0 11 0 16,0-11 0-16,0 0 0 0,0 0 1 0,0 0-1 16,0 0 3-16,0 0-3 0,15-23 4 0,-1-20-4 15,-14 43 55-15,0 0-55 0,15-58 55 0,-4-17-55 16,-11 75 74-16,0 0-74 0,9-80 74 0,3-1-74 0,-12 81 70 15,0 0-70-15,14-69 70 0,0 17-70 16,-14 52 70-16,0 0-70 0,18-37 71 0,-10 14-71 0,-8 23 62 16,0 0-62-16,9-14 63 0,-9 14-63 0,0 0 51 0,0 0-51 15,14 0 51-15,4 17-51 0,-18-17 49 0,0 0-49 16,23 43 50-16,6 23-50 0,-29-66 42 0,0 0-42 16,28 81 42-16,4-1-42 0,-32-80 34 0,0 0-34 15,29 84 35-15,9-24-35 0,-38-60 30 0,0 0-30 16,34 49 30-16,-16-17-30 0,-18-32 30 0,0 0-30 15,8 20 30-15,9-8-30 0,-17-12 20 0,0 0-20 16,12 11 21-16,-12-11-21 0,0 0 11 0,0 0-11 16,0 0 11-16,0 0-11 0,0 0-1612 0</inkml:trace>
  <inkml:trace contextRef="#ctx0" brushRef="#br0" timeOffset="97446.45">21812 4428 1423 0,'0'0'0'0,"0"0"0"16,20 17 0-16,-20-17 21 0,0 0-21 0,23 3 22 0,12 3-22 16,-35-6 57-16,0 0-57 0,40-6 57 0,15 3-57 15,-55 3 44-15,0 0-44 0,52 0 45 0,-17 3-45 16,-35-3 22-16,0 0-22 0,34 18 23 0,10 7-23 16,-44-25 14-16,0 0-14 0,31 26 15 0,-16-17-15 15,-4 0-1248-15</inkml:trace>
  <inkml:trace contextRef="#ctx0" brushRef="#br0" timeOffset="97980.49">23416 3254 1345 0,'0'0'0'0,"0"0"0"0,0 0 0 0,0 0 38 16,0 0-38-16,26 43 39 0,-11-40-39 0,-15-3 78 0,0 0-78 16,31 0 78-16,24-3-78 0,-55 3 67 0,0 0-67 15,49-9 68-15,0 4-68 0,-49 5 17 0,0 0-17 16,38 0 18-16,-15 5-18 0,3-2-1251 0</inkml:trace>
  <inkml:trace contextRef="#ctx0" brushRef="#br0" timeOffset="98163.51">23462 3550 1479 0,'0'0'0'0,"0"0"0"16,21 15 0-16,-21-15 24 0,0 0-24 0,23 14 24 15,14-8-24-15,-37-6 44 0,0 0-44 0,49 0 44 16,9-12-44-16,-58 12 5 0,0 0-5 0,52-3 5 16,8 12-5-16,-60-9-2 0,0 0 2 0,50 14-2 15,-25-8 2-15,-1-3-1156 0</inkml:trace>
  <inkml:trace contextRef="#ctx0" brushRef="#br0" timeOffset="99031.55">24735 2186 662 0,'0'0'0'0,"0"0"0"15,-20 43 0-15,20-43 1 0,0 0-1 0,-21 40 2 16,-5 18-2-16,26-58 1 0,0 0-1 0,-14 52 2 15,5-21-2-15,9-31 39 0,0 0-39 0,0 26 40 16,3-3-40-16,-3-23 55 0,0 0-55 0,20 23 55 16,12 6-55-16,-32-29 56 0,0 0-56 0,58 26 57 15,23-6-57-15,-81-20 59 0,0 0-59 0,86 20 60 0,9-5-60 16,-95-15 50-16,0 0-50 0,75 17 50 0,-11 3-50 16,-64-20 42-16,0 0-42 0,43 23 42 0,-20 0-42 15,-23-23 29-15,0 0-29 0,6 20 29 0,0 3-29 16,-6-23 29-16,0 0-29 0,-6 23 29 0,-11 0-29 15,17-23 26-15,0 0-26 0,-32 15 27 0,-17-15-27 16,49 0 23-16,0 0-23 0,-52-15 23 0,-9-16-23 16,61 31 13-16,0 0-13 0,-46-43 13 0,17 14-13 15,3-9-1076-15</inkml:trace>
  <inkml:trace contextRef="#ctx0" brushRef="#br0" timeOffset="99197.57">24758 2171 919 0,'0'0'0'15,"0"0"0"-15,17-8 0 0,-17 8 0 0,0 0 0 16,29-15 1-16,34 1-1 0,-63 14 0 0,0 0 0 16,70-14 0-16,28-1 0 0,-98 15 7 0,0 0-7 15,92-8 8-15,0 2-8 0,-92 6 21 0,0 0-21 16,73 6 21-16,-27 8-21 0,-46-14 25 0,0 0-25 0,40 32 25 16,6 25-25-16,0-5-711 0</inkml:trace>
  <inkml:trace contextRef="#ctx0" brushRef="#br0" timeOffset="99981.62">25938 2661 964 0,'0'0'0'0,"0"0"0"0,0 0 0 0,0 0 7 15,0 0-7-15,23-9 8 0,-6-20-8 0,-17 29 2 0,0 0-2 16,32-51 2-16,3-16-2 0,-35 67 22 15,0 0-22-15,37-69 22 0,3-3-22 0,-40 72 27 0,0 0-27 16,26-60 28-16,-5 31-28 0,-21 29 28 0,0 0-28 16,14-14 28-16,-2 14-28 0,-12 0 40 0,0 0-40 15,5 28 41-15,1 39-41 0,-6-67 51 0,0 0-51 16,0 80 51-16,-6-5-51 0,6-75 57 0,0 0-57 16,-5 66 58-16,-1 1-58 0,6-67 54 0,0 0-54 15,-3 60 54-15,6-17-54 0,-3-43 41 0,0 0-41 0,8 38 42 16,10-13-42-16,-18-25 21 0,0 0-21 0,31 15 22 15,24-4-22-15,0-2-1193 0</inkml:trace>
  <inkml:trace contextRef="#ctx0" brushRef="#br0" timeOffset="100315.65">26613 2402 1177 0,'0'0'0'0,"0"0"0"0,-6 8 0 15,6-8 0-15,0 0 0 0,-17 38 0 0,-15 42 0 16,32-80-1-16,0 0 1 0,-37 87-1 0,22-21 1 16,15-66 19-16,0 0-19 0,6 60 20 0,17 1-20 15,-23-61 45-15,0 0-45 0,29 46 46 0,11-6-46 16,-40-40 65-16,0 0-65 0,46 17 65 0,9-11-65 0,-55-6 63 16,0 0-63-16,58-14 63 0,-3-9-63 0,-55 23 45 15,0 0-45-15,52-38 46 0,2-5-46 0,-54 43 36 0,0 0-36 16,44-57 37-16,-21-4-37 0,-23 61 23 15,0 0-23-15,11-60 23 0,-28-4-23 0,17 64 17 0,0 0-17 16,-29-63 18-16,-8-9-18 0,37 72 14 0,0 0-14 16,-38-60 14-16,6 16-14 0,32 44 24 0,0 0-24 15,-23-31 25-15,0 25-25 0,23 6 12 0,0 0-12 16,-23 6 13-16,6-6-13 0,17 0 2 0,0 0-2 16,0 0 3-16,6 26-3 0,-3 0-1375 0</inkml:trace>
  <inkml:trace contextRef="#ctx0" brushRef="#br0" timeOffset="102018.79">25687 2537 1065 0,'0'0'0'0,"0"0"0"15,0 0 0-15,0 0-12 0,0 0 12 0,37 20-12 0,-37-20 12 16,0 0-50-16,0 0 50 0,15 0-49 0,-15 0 49 16,0 0-647-16</inkml:trace>
  <inkml:trace contextRef="#ctx0" brushRef="#br0" timeOffset="102804.85">27199 1763 1143 0,'0'0'0'16,"0"0"0"-16,37 0 0 0,-37 0-54 0,0 0 54 15,35-6-53-15,-9 6 53 0,-26 0 0 0,0 0 0 16,34-9 0-16,12-11 0 0,-46 20 40 0,0 0-40 16,38-17 40-16,-15 17-40 0,-23 0 70 0,0 0-70 0,17 9 70 15,-17-9-70-15,0 0 75 0,0 0-75 0,12 23 75 16,-15 5-75-16,3-28 60 0,0 0-60 0,-12 32 60 16,-2 17-60-16,14-49 50 0,0 0-50 0,-23 40 50 15,0-5-50-15,23-35 44 0,0 0-44 0,-15 29 44 16,7-12-44-16,8-17 36 0,0 0-36 0,3 8 36 15,-3-8-36-15,0 0 31 0,0 0-31 0,11 15 31 0,7-9-31 16,-18-6 23-16,0 0-23 0,23 5 23 16,5-5-23-16,-28 0 18 0,0 0-18 0,29-5 18 0,-6 5-18 15,-23 0 11-15,0 0-11 0,26 0 11 0,-3 0-11 16,-23 0 4-16,0 0-4 0,24 0 5 0,1 5-5 16,1 4-1411-16</inkml:trace>
  <inkml:trace contextRef="#ctx0" brushRef="#br0" timeOffset="103235.88">27816 1673 807 0,'0'0'0'0,"0"0"0"15,9 18 0-15,-9-18 5 0,0 0-5 0,5 20 5 16,1-11-5-16,-6-9 36 0,0 0-36 0,3 14 36 16,-3 15-36-16,0-29 53 0,0 0-53 0,-3 26 53 15,-3 0-53-15,6-26 63 0,0 0-63 0,-8 25 63 16,-4 4-63-16,12-29 56 0,0 0-56 0,-11 29 57 15,11-17-57-15,0-12 60 0,0 0-60 0,0 11 61 16,0 1-61-16,0-12 58 0,0 0-58 0,0 11 59 16,0-11-59-16,0 0 50 0,0 0-50 0,20 20 50 0,14-11-50 15,-34-9 49-15,0 0-49 0,44 6 49 0,2-4-49 16,-46-2 51-16,0 0-51 0,37-2 52 0,1-4-52 16,-38 6 46-16,0 0-46 0,37-9 47 0,-5 1-47 15,-32 8 26-15,0 0-26 0,23-6 27 0,-11 6-27 16,-12 0 9-16,0 0-9 0,0 0 9 0,0 0-9 15,0 0-1393-15</inkml:trace>
  <inkml:trace contextRef="#ctx0" brushRef="#br0" timeOffset="103402.9">28104 1817 1244 0,'0'0'0'15,"0"0"0"-15,0 29 0 0,0-29 22 0,0 0-22 16,-5 26 23-16,-13 37-23 0,18-63 46 0,0 0-46 15,-20 61 46-15,3-4-46 0,17-57 29 0,0 0-29 16,-9 58 29-16,9 2-29 0,0-60 11 0,0 0-11 16,-6 52 11-16,4-32-11 0,-1 6-1036 0</inkml:trace>
  <inkml:trace contextRef="#ctx0" brushRef="#br0" timeOffset="104035.93">24562 3254 1076 0,'0'0'0'0,"0"0"0"0,37 23 0 15,-37-23 35-15,0 0-35 0,49 20 36 0,44-6-36 16,-93-14 73-16,0 0-73 0,126 9 73 0,42-3-73 16,-168-6 75-16,0 0-75 0,216 3 76 0,52-3-76 15,-268 0 101-15,0 0-101 0,315-9 102 0,57-11-102 16,-372 20 110-16,0 0-110 0,375-26 110 0,-14-3-110 15,-361 29 97-15,0 0-97 0,306-34 97 0,-67 8-97 16,-239 26 80-16,0 0-80 0,182-26 80 0,-55 8-80 16,-127 18 33-16,0 0-33 0,86-8 33 0,-63 2-33 0,-23 6 17 15,0 0-17-15,-20 0 17 0,-43 14-17 0,2-5-1681 16</inkml:trace>
  <inkml:trace contextRef="#ctx0" brushRef="#br0" timeOffset="105221.03">25020 3896 841 0,'0'0'0'0,"0"0"0"15,0 0 0-15,0 0 14 0,0 0-14 0,0 0 15 16,0 0-15-16,0 0 22 0,0 0-22 0,0 0 22 15,0 0-22-15,0 0 63 0,0 0-63 0,-46 14 63 16,9 32-63-16,37-46 59 0,0 0-59 0,-49 55 60 16,-3 17-60-16,52-72 66 0,0 0-66 0,-46 75 66 15,14 11-66-15,32-86 55 0,0 0-55 0,-17 98 55 0,14 8-55 16,3-106 42-16,0 0-42 0,14 92 42 0,12-22-42 16,-26-70 31-16,0 0-31 0,46 48 32 0,15-22-32 15,-61-26 25-15,0 0-25 0,69 12 25 0,12-27-25 16,-81 15 24-16,0 0-24 0,75-28 24 0,-12-18-24 15,-63 46 21-15,0 0-21 0,49-58 21 0,-14-2-21 16,-35 60 21-16,0 0-21 0,23-61 22 0,-23 18-22 16,0 43 20-16,0 0-20 0,-14-37 20 0,-21 2-20 15,35 35 16-15,0 0-16 0,-52-17 17 0,-14 8-17 0,66 9 18 16,0 0-18-16,-70 12 18 0,10 11-18 0,60-23 22 16,0 0-22-16,-46 34 22 0,28 4-22 0,18-38 11 15,0 0-11-15,-3 37 11 0,12 6-11 0,-9-43 1 16,0 0-1-16,26 38 2 0,-3-24-2 0,0 9-1372 0</inkml:trace>
  <inkml:trace contextRef="#ctx0" brushRef="#br0" timeOffset="105388.04">25444 4610 1065 0,'0'0'0'16,"-5"14"0"-16,-7 20 0 0,12-34-1 0,0 0 1 0,-9 47 0 15,1-10 0-15,8-37-14 0,0 0 14 16,-12 37-13-16,1 1 13 0,11-38 1 0,0 0-1 0,-15 34 2 15,10-19-2-15,5-15 9 0,0 0-9 0,0 0 10 16,11 8-10-16,-11-8 21 0,0 0-21 0,23-8 22 16,15-7-22-16,5-5-767 0</inkml:trace>
  <inkml:trace contextRef="#ctx0" brushRef="#br0" timeOffset="105771.07">25724 4074 953 0,'0'0'0'0,"0"0"0"0,-17 29 0 16,17-29 13-16,0 0-13 0,-14 23 14 0,-12 0-14 15,26-23 35-15,0 0-35 0,-32 29 35 0,-9 23-35 0,41-52 42 16,0 0-42-16,-34 57 42 0,22 27-42 0,12-84 36 16,0 0-36-16,-5 95 37 0,16-6-37 0,-11-89 33 15,0 0-33-15,23 75 34 0,18-15-34 0,-41-60 30 16,0 0-30-16,51 43 30 0,19-20-30 0,-70-23 25 0,0 0-25 15,66 9 26-15,6-12-26 0,-72 3 24 0,0 0-24 16,55-11 25-16,-12-4-25 0,-43 15 24 0,0 0-24 16,35-31 24-16,0-30-24 0,-35 61 24 0,0 0-24 15,26-72 24-15,-12-9-24 0,-14 81 19 0,0 0-19 16,6-83 20-16,-21-6-20 0,15 89 18 0,0 0-18 16,-29-75 18-16,-17 12-18 0,46 63 15 0,0 0-15 15,-55-55 15-15,-11 26-15 0,66 29 13 0,0 0-13 16,-66-14 13-16,2 14-13 0,64 0 13 0,0 0-13 0,-49 14 14 15,20 1-14-15,29-15 10 0,0 0-10 0,-17 14 11 16,8 15-11-16,9-29 2 0,0 0-2 0,12 37 3 16,14 15-3-16,-3 0-1226 0</inkml:trace>
  <inkml:trace contextRef="#ctx0" brushRef="#br0" timeOffset="106108.1">26235 4267 1009 0,'0'0'0'0,"0"0"0"0,-14-29 0 16,14 29 1-16,0 0-1 0,-3-23 2 0,6 9-2 15,-3 14 2-15,0 0-2 0,8-9 2 0,4-5-2 0,-12 14 19 16,0 0-19-16,17-15 19 0,15 1-19 0,-32 14 33 16,0 0-33-16,34-9 33 0,15 9-33 0,-49 0 38 15,0 0-38-15,44 9 39 0,-15 5-39 0,-29-14 45 16,0 0-45-16,20 38 46 0,-20 8-46 0,0-46 44 0,0 0-44 15,-6 63 44-15,-20 12-44 0,26-75 36 0,0 0-36 16,-29 81 36-16,-3-4-36 0,32-77 28 0,0 0-28 16,-23 67 29-16,12-19-29 0,11-48 26 0,0 0-26 15,0 32 27-15,8-3-27 0,-8-29 22 0,0 0-22 16,21 23 23-16,8-3-23 0,-29-20 20 0,0 0-20 16,31 3 20-16,15-3-20 0,-46 0 16 0,0 0-16 15,38-9 17-15,-9 1-17 0,-29 8 5 0,0 0-5 16,23-15 6-16,-3 1-6 0,-20 14 0 0,0 0 0 0,14-14 0 15,1-18 0-15,5-3-1206 0</inkml:trace>
  <inkml:trace contextRef="#ctx0" brushRef="#br0" timeOffset="106422.12">26613 4238 886 0,'0'0'0'0,"0"0"0"16,0 0 0-16,0 0 0 0,0 0 0 0,0 6 1 0,0-6-1 15,0 0 0-15,0 0 0 0,0 0 0 0,0 0 0 16,0 0 7-16,0 0-7 0,23 0 8 0,3 0-8 15,-26 0 25-15,0 0-25 0,35 0 26 0,2-6-26 16,-37 6 38-16,0 0-38 0,29-6 38 0,-9 6-38 16,-20 0 40-16,0 0-40 0,20 6 41 0,-5 0-41 15,-15-6 41-15,0 0-41 0,8 14 41 0,-2 15-41 16,-6-29 34-16,0 0-34 0,-3 55 35 0,-5 11-35 16,8-66 33-16,0 0-33 0,-12 60 33 0,6-2-33 0,6-58 29 15,0 0-29-15,-11 43 30 0,2-5-30 0,9-38 27 16,0 0-27-16,-3 31 28 0,3-11-28 0,0-20 23 15,0 0-23-15,0 0 24 0,9 15-24 0,-9-15 18 0,0 0-18 16,14 3 19-16,-5 2-19 0,-9-5 15 0,0 0-15 16,14 3 16-16,9 0-16 0,-23-3 11 0,0 0-11 15,29 0 11-15,3-6-11 0,-32 6 7 0,0 0-7 16,29-8 7-16,11-12-7 0,6-3-1134 0</inkml:trace>
  <inkml:trace contextRef="#ctx0" brushRef="#br0" timeOffset="106605.12">27086 4497 1222 0,'0'0'0'0,"0"0"0"16,0 0 0-16,0 0 10 0,0 0-10 0,0 15 10 0,0-15-10 15,0 0 24-15,0 0-24 0,29-9 24 0,6-3-24 16,-35 12 1-16,0 0-1 0,34-8 1 0,-11-1-1 15,0 1-909-15</inkml:trace>
  <inkml:trace contextRef="#ctx0" brushRef="#br0" timeOffset="106972.15">27392 4563 841 0,'0'0'0'0,"0"0"0"0,9 21 0 0,-9-21 25 0,0 0-25 16,2 11 26-16,-2-11-26 0,0 0 27 0,0 0-27 16,0 0 27-16,12-32-27 0,-12 32 57 0,0 0-57 15,14-43 58-15,7-17-58 0,-21 60 51 0,0 0-51 16,20-75 52-16,-3 9-52 0,-17 66 46 0,0 0-46 16,12-52 46-16,-7 23-46 0,-5 29 38 0,0 0-38 15,0-17 38-15,9 5-38 0,-9 12 29 0,0 0-29 16,0 0 30-16,9-14-30 0,-9 14 27 0,0 0-27 0,0 0 27 15,0 0-27-15,0 0 22 0,0 0-22 0,0 12 23 16,0 25-23-16,0-37 25 0,0 0-25 0,0 66 25 16,3 18-25-16,-3-84 27 0,0 0-27 0,5 80 28 15,-2-5-28-15,-3-75 26 0,0 0-26 0,0 61 27 16,3-24-27-16,-3-37 23 0,0 0-23 0,6 26 24 16,5-3-24-16,-11-23 14 0,0 0-14 0,0 14 15 15,0-14-15-15,0 0 6 0,0 0-6 0,18 9 7 16,2-15-7-16,3 3-1243 0</inkml:trace>
  <inkml:trace contextRef="#ctx0" brushRef="#br0" timeOffset="107289.17">27784 4178 1121 0,'0'0'0'0,"0"0"0"0,-8 3 0 16,8-3 7-16,0 0-7 0,-18 14 7 0,-2 9-7 0,20-23 20 15,0 0-20-15,-26 40 20 0,-3 21-20 0,29-61 18 16,0 0-18-16,-31 75 18 0,16 20-18 0,15-95 33 15,0 0-33-15,-11 89 34 0,8-9-34 0,3-80 52 0,0 0-52 16,5 61 53-16,7-18-53 0,-12-43 53 0,0 0-53 16,37 23 54-16,30-14-54 0,-67-9 49 0,0 0-49 15,72 5 50-15,17-13-50 0,-89 8 39 0,0 0-39 16,87-17 39-16,-12-9-39 0,-75 26 32 0,0 0-32 16,55-35 33-16,-23 6-33 0,-32 29 24 0,0 0-24 15,17-40 24-15,-17-23-24 0,0 63 22 0,0 0-22 16,-17-69 23-16,-7-3-23 0,24 72 20 0,0 0-20 15,-43-67 21-15,-17 19-21 0,60 48 16 0,0 0-16 0,-58-38 17 16,20 24-17-16,38 14 16 0,0 0-16 0,-26-12 17 16,12 9-17-16,14 3 5 0,0 0-5 0,0 0 5 15,0 0-5-15,0 0-1397 0</inkml:trace>
  <inkml:trace contextRef="#ctx0" brushRef="#br0" timeOffset="108107.24">28035 3824 729 0,'0'0'0'0,"0"0"0"0,0 0 0 15,0 0 14-15,0 0-14 0,12 14 15 0,-12-14-15 16,0 0 19-16,0 0-19 0,0 0 20 0,0 0-20 16,0 0 58-16,0 0-58 0,0 0 59 0,0 0-59 15,0 0 88-15,0 0-88 0,3 9 88 0,-3-9-88 16,0 0 79-16,0 0-79 0,0 0 80 0,17-3-80 0,-17 3 87 15,0 0-87-15,20-6 88 0,-3 0-88 0,-17 6 70 16,0 0-70-16,18-3 71 0,2-5-71 0,-20 8 75 16,0 0-75-16,12-6 75 0,-1 6-75 0,-11 0 61 0,0 0-61 15,0 0 61-15,23 14-61 0,-23-14 47 0,0 0-47 16,3 23 48-16,-3 3-48 0,0-26 41 0,0 0-41 16,-3 35 41-16,3-1-41 0,0-34 33 0,0 0-33 15,-11 26 34-15,-1 9-34 0,12-35 29 0,0 0-29 16,-14 29 30-16,8-6-30 0,6-23 22 0,0 0-22 15,-3 14 22-15,-6-5-22 0,9-9 19 0,0 0-19 16,0 0 20-16,-5 20-20 0,5-20 18 0,0 0-18 16,0 0 18-16,5 9-18 0,-5-9 15 0,0 0-15 0,0 0 16 15,21 14-16-15,-21-14 13 0,0 0-13 0,17 0 14 16,9 0-14-16,-26 0 11 0,0 0-11 0,26 0 12 16,-6 0-12-16,-20 0 10 0,0 0-10 0,14 0 11 15,1-6-11-15,-15 6 7 0,0 0-7 0,8-3 7 16,7 0-7-16,-15 3 0 0,0 0 0 0,6-2 1 15,11-4-1-15,-3 3-1722 0</inkml:trace>
  <inkml:trace contextRef="#ctx0" brushRef="#br0" timeOffset="108924.29">28355 3717 897 0,'0'0'0'0,"0"0"0"0,0 0 0 16,0 0 7-16,0 0-7 0,0 0 7 0,-11 0-7 16,11 0 13-16,0 0-13 0,0 0 14 0,0 0-14 15,0 0 83-15,0 0-83 0,6-14 84 0,-6 14-84 16,0 0 82-16,0 0-82 0,8-15 82 0,-8 15-82 0,0 0 66 15,0 0-66-15,21-14 67 0,-7 5-67 0,-14 9 53 16,0 0-53-16,17 0 54 0,-8 3-54 0,-9-3 43 16,0 0-43-16,14 6 43 0,-5 11-43 0,-9-17 34 0,0 0-34 15,9 20 34-15,-4 3-34 0,-5-23 22 0,0 0-22 16,3 21 23-16,-3 2-23 0,0-23 15 0,0 0-15 16,0 23 16-16,0-6-16 0,0-17 9 0,0 0-9 15,-3 20 9-15,3-11-9 0,0-9 3 0,0 0-3 16,0 0 4-16,0 14-4 0,0-14 0 0,0 0 0 15,0 0 1-15,0 12-1 0,0-12-2 0,0 0 2 16,0 0-2-16,24 5 2 0,-24-5-9 0,0 0 9 16,8 0-9-16,4 6 9 0,-12-6-17 0,0 0 17 15,17 0-17-15,6-6 17 0,-23 6-15 0,0 0 15 0,35 0-15 16,8 0 15-16,-43 0-9 0,0 0 9 0,43 6-8 16,-8 6 8-16,-35-12-6 0,0 0 6 0,26 8-5 15,-3-2 5-15,-23-6-2 0,0 0 2 0,17 6-2 16,-8 11 2-16,-9-17 0 0,0 0 0 0,0 14 0 15,-9 4 0-15,9-18 0 0,0 0 0 0,-29 23 1 16,-25 0-1-16,54-23 3 0,0 0-3 0,-61 20 4 0,-5-14-4 16,66-6 9-16,0 0-9 0,-58 3 10 0,20-3-10 15,38 0 4-15,0 0-4 0,-20-3 4 0,6-12-4 16,2 4-1202-16</inkml:trace>
  <inkml:trace contextRef="#ctx0" brushRef="#br0" timeOffset="110762.43">29100 4089 942 0,'0'0'0'0,"0"0"0"0,-6 17 0 0,6-17 36 15,0 0-36-15,-3 14 37 0,3-14-37 0,0 0 57 0,0 0-57 16,0 0 58-16,26-17-58 0,-26 17 41 0,0 0-41 15,32-38 42-15,17-16-42 0,-49 54 51 0,0 0-51 16,43-61 52-16,6-11-52 0,-49 72 47 0,0 0-47 16,38-54 47-16,-15 22-47 0,-23 32 44 0,0 0-44 15,8-14 45-15,-8 14-45 0,0 0 50 0,0 0-50 16,6-12 51-16,-6 12-51 0,0 0 52 0,0 0-52 0,0 26 53 16,-6 34-53-16,6-60 47 0,0 0-47 15,-8 64 48-15,-4-15-48 0,12-49 47 0,0 0-47 0,-3 43 48 16,6-6-48-16,-3-37 29 0,0 0-29 0,9 32 30 15,8 3-30-15,-17-35 15 0,0 0-15 0,18 28 16 16,-1-5-16-16,-17-23 2 0,0 0-2 0,14 23 3 16,-2 6-3-16,-4-6-1433 0</inkml:trace>
  <inkml:trace contextRef="#ctx0" brushRef="#br0" timeOffset="111059.45">28984 4325 886 0,'0'0'0'0,"0"0"0"0,0 23 0 0,0-23 3 16,0 0-3-16,-5 14 4 0,5-14-4 0,0 0 4 16,0 0-4-16,5 9 5 0,21-4-5 0,-26-5 66 15,0 0-66-15,38 0 67 0,20-5-67 0,-58 5 95 0,0 0-95 16,75-6 96-16,34-3-96 0,-109 9 86 0,0 0-86 15,107-8 86-15,-6-7-86 0,-101 15 83 0,0 0-83 16,87-8 83-16,-27 2-83 0,-60 6 42 0,0 0-42 16,49 0 43-16,-17 0-43 0,-32 0 19 0,0 0-19 15,23 0 19-15,-12 0-19 0,-11 0 9 0,0 0-9 16,0 0 9-16,12 23-9 0,-6 0-1219 0</inkml:trace>
  <inkml:trace contextRef="#ctx0" brushRef="#br0" timeOffset="111693.5">29077 4705 942 0,'0'0'0'0,"0"0"0"0,0 31 0 0,0-31 0 16,0 0 0-16,0 20 1 0,0-20-1 0,0 0 4 15,0 0-4-15,-6 23 5 0,6 6-5 0,0-29 40 0,0 0-40 16,-3 35 41-16,-6-1-41 0,9-34 52 0,0 0-52 15,-5 35 53-15,-1 2-53 0,6-37 66 0,0 0-66 16,-3 29 67-16,3-15-67 0,0-14 56 0,0 0-56 16,0 0 57-16,0 9-57 0,0-9 52 0,0 0-52 15,0 0 52-15,14-23-52 0,-14 23 40 0,0 0-40 16,18-23 40-16,2-12-40 0,-20 35 39 0,0 0-39 16,20-28 39-16,-5 10-39 0,-15 18 33 0,0 0-33 15,11-8 33-15,-11 8-33 0,0 0 24 0,0 0-24 0,12-9 24 16,-12 9-24-16,0 0 23 0,0 0-23 0,20 17 24 15,-14-2-24-15,-6-15 25 0,0 0-25 0,8 23 26 16,-5-6-26-16,-3-17 25 0,0 0-25 0,6 14 25 16,-6-2-25-16,0-12 27 0,0 0-27 0,0 0 28 15,0 0-28-15,0 0 26 0,0 0-26 0,11 9 27 16,15-30-27-16,-26 21 26 0,0 0-26 0,38-17 26 0,2 3-26 16,-40 14 22-16,0 0-22 0,35-18 23 0,5 4-23 15,-40 14 20-15,0 0-20 0,41-11 21 0,-10 8-21 16,-31 3 17-16,0 0-17 0,26 3 17 0,0 8-17 15,-26-11 18-15,0 0-18 0,18 14 18 0,-4 10-18 16,-14-24 19-16,0 0-19 0,15 23 20 0,-13 0-20 16,-2-23 21-16,0 0-21 0,6 14 21 0,0 0-21 15,-6-14 18-15,0 0-18 0,6 15 18 0,-6-15-18 16,0 0 13-16,0 0-13 0,17 8 14 0,0 1-14 0,-17-9 3 16,0 0-3-16,21 14 4 0,2 1-4 0,-3-7-1722 15</inkml:trace>
  <inkml:trace contextRef="#ctx0" brushRef="#br0" timeOffset="112010.51">29789 4814 1244 0,'0'0'0'16,"0"0"0"-16,-11 23 0 0,11-23-1 0,0 0 1 16,-6 14-1-16,-3 4 1 0,9-18-5 0,0 0 5 15,-8 25-5-15,2 22 5 0,6-47 5 0,0 0-5 0,-9 51 5 16,9-10-5-16,0-41 24 0,0 0-24 0,9 43 24 15,8 6-24-15,-17-49 46 0,0 0-46 0,20 40 47 16,6-14-47-16,-26-26 51 0,0 0-51 0,35 23 51 16,17-14-51-16,-52-9 37 0,0 0-37 0,52 0 38 15,-9-15-38-15,-43 15 34 0,0 0-34 0,35-23 35 16,-3-26-35-16,-32 49 33 0,0 0-33 0,20-46 33 16,-9 9-33-16,-11 37 29 0,0 0-29 0,-5-43 29 15,-21-3-29-15,26 46 25 0,0 0-25 0,-32-46 25 0,-11 17-25 16,43 29 22-16,0 0-22 0,-38-23 22 0,15 14-22 15,23 9 10-15,0 0-10 0,-23-3 10 0,8 6-10 16,15-3 4-16,0 0-4 0,-14 9 4 0,14-9-4 16,0 0-1347-16</inkml:trace>
  <inkml:trace contextRef="#ctx0" brushRef="#br0" timeOffset="112547.55">30280 4644 1166 0,'0'0'0'0,"0"0"0"0,8 29 0 0,-8-29 3 15,0 0-3-15,12 37 3 0,-6 24-3 0,-6-61 7 16,0 0-7-16,17 72 8 0,-8 11-8 0,-9-83 56 0,0 0-56 15,14 84 57-15,-5-10-57 0,-9-74 63 16,0 0-63-16,11 58 63 0,-2-12-63 0,-9-46 47 0,0 0-47 16,6 35 48-16,-3-12-48 0,-3-23 37 0,0 0-37 15,0 14 38-15,0-14-38 0,0 0-1137 0</inkml:trace>
  <inkml:trace contextRef="#ctx0" brushRef="#br0" timeOffset="114846.72">30430 3268 1177 0,'0'0'0'0,"0"0"0"0,0 0 0 0,0 0 58 15,0 0-58-15,17 29 59 0,-2-29-59 0,-15 0 96 0,0 0-96 16,28-9 97-16,27-5-97 0,-55 14 53 0,0 0-53 16,55-6 54-16,-3-2-54 0,-52 8 2 0,0 0-2 15,29 0 3-15,-12-6-3 0,-17 6 0 0,0 0 0 16,0 0 0-16,0 0 0 0,0 0-1140 0</inkml:trace>
  <inkml:trace contextRef="#ctx0" brushRef="#br0" timeOffset="115030.73">30488 3415 1110 0,'0'0'0'0,"0"0"0"15,25 17 0-15,-25-17 6 0,0 0-6 0,32 12 6 16,-6-12-6-16,-26 0 11 0,0 0-11 0,41-6 12 15,16-3-12-15,-57 9 30 0,0 0-30 0,61 0 31 16,-21 0-31-16,-40 0 41 0,0 0-41 0,38 9 41 0,-6-3-41 16,-32-6 27-16,0 0-27 0,25 8 27 0,-10-2-27 15,5 3-947-15</inkml:trace>
  <inkml:trace contextRef="#ctx0" brushRef="#br0" timeOffset="120035.09">31440 2934 819 0,'0'0'0'16,"0"0"0"-16,0 0 0 0,0 0 24 0,0 0-24 15,-47 0 25-15,47 0-25 0,0 0 64 0,0 0-64 16,-11 0 64-16,11 0-64 0,0 0 54 0,0 0-54 0,0 0 55 16,11 3-55-16,-11-3 41 0,0 0-41 0,15 6 41 15,2 0-41-15,-17-6 24 0,0 0-24 0,23 0 25 16,0 0-25-16,-23 0 16 0,0 0-16 0,15-6 17 16,2 0-17-16,-17 6 21 0,0 0-21 0,14 0 22 15,-2-3-22-15,-12 3 24 0,0 0-24 0,0 0 25 16,12-6-25-16,-12 6 27 0,0 0-27 0,0 0 28 15,0 0-28-15,0 0 24 0,0 0-24 0,0 0 25 0,14-8-25 16,-14 8 22-16,0 0-22 0,0 0 22 0,0 0-22 16,0 0 5-16,0 0-5 0,0 0 5 0,0 0-5 15,0 0-1080-15</inkml:trace>
  <inkml:trace contextRef="#ctx0" brushRef="#br0" timeOffset="120519.13">31601 2810 897 0,'0'0'0'0,"0"0"0"0,-14 0 0 15,14 0 1-15,0 0-1 0,-15 0 1 0,-2 3-1 0,17-3 5 16,0 0-5-16,-26 9 6 0,0 8-6 0,26-17 36 16,0 0-36-16,-29 35 37 0,-3 19-37 0,32-54 64 0,0 0-64 15,-23 58 65-15,12-15-65 0,11-43 68 0,0 0-68 16,0 41 69-16,11 7-69 0,-11-48 65 0,0 0-65 16,23 55 66-16,12-6-66 0,-35-49 57 0,0 0-57 15,46 46 58-15,9-11-58 0,-55-35 48 0,0 0-48 16,55 31 49-16,-9-2-49 0,-46-29 48 0,0 0-48 15,38 29 48-15,-18-6-48 0,-20-23 38 0,0 0-38 16,17 29 38-16,-17-3-38 0,0-26 32 0,0 0-32 16,-9 34 32-16,-2-5-32 0,11-29 28 0,0 0-28 0,-15 23 29 15,-5-9-29-15,20-14 24 0,0 0-24 0,-34 9 24 16,-18-9-24-16,52 0 17 0,0 0-17 0,-52-9 17 16,8-11-17-16,44 20 14 0,0 0-14 0,-37-23 14 15,14-6-14-15,23 29 13 0,0 0-13 0,-20-23 14 16,14 3-14-16,6 20 6 0,0 0-6 0,9-26 7 15,14-11-7-15,-23 37 3 0,0 0-3 0,34-46 3 16,18 3-3-16,-52 43 0 0,0 0 0 0,58-52 1 0,5-14-1 16,-63 66 0-16,0 0 0 0,52-72 0 0,-6-9 0 15,-46 81-1-15,0 0 1 0,38-78 0 0,-9 21 0 16,-29 57 0-16,0 0 0 0,23-49 0 0,-12 14 0 16,-11 35 0-16,0 0 0 0,3-26 1 0,0 9-1 15,-3 17 6-15,0 0-6 0,0 0 6 0,-3-11-6 16,3 11 15-16,0 0-15 0,-14 0 15 0,-9 5-15 15,23-5 20-15,0 0-20 0,-32 6 20 0,0 9-20 0,32-15 18 16,0 0-18-16,-26 11 19 0,15-5-19 0,11-6 9 16,0 0-9-16,0 0 9 0,3 20-9 0,-3 3-1575 15</inkml:trace>
  <inkml:trace contextRef="#ctx0" brushRef="#br0" timeOffset="120736.15">31965 3527 1233 0,'0'0'0'0,"-3"15"0"15,-3 22 0-15,6-37 7 0,0 0-7 0,-12 52 8 16,4 14-8-16,8-66 18 0,0 0-18 0,-12 58 18 16,4-21-18-16,8-37 37 0,0 0-37 0,-9 32 37 15,9-12-37-15,0-20 29 0,0 0-29 0,0 0 29 16,14 0-29-16,-14 0 24 0,0 0-24 0,21-29 24 15,16-31-24-15,1 8-1038 0</inkml:trace>
  <inkml:trace contextRef="#ctx0" brushRef="#br0" timeOffset="121236.18">32069 2877 1076 0,'0'0'0'0,"0"0"0"0,-15 0 0 0,15 0 9 16,0 0-9-16,0 0 9 0,0 0-9 0,0 0 24 0,0 0-24 16,0 0 24-16,0 0-24 0,0 0 20 0,0 0-20 15,23-3 21-15,23-12-21 0,-46 15 33 0,0 0-33 16,61-11 34-16,5-1-34 0,-66 12 42 0,0 0-42 15,61-5 42-15,-12 5-42 0,-49 0 39 0,0 0-39 16,37 5 40-16,-13 4-40 0,-24-9 35 0,0 0-35 16,0 32 35-16,-15 28-35 0,15-60 28 0,0 0-28 15,-32 72 28-15,-11 0-28 0,43-72 21 0,0 0-21 16,-40 55 21-16,5-6-21 0,35-49 21 0,0 0-21 0,-20 46 21 16,11-26-21-16,9-20 21 0,0 0-21 0,12 17 22 15,19 3-22-15,-31-20 22 0,0 0-22 0,41 23 22 16,22-8-22-16,-63-15 20 0,0 0-20 0,58 17 21 15,-9 3-21-15,-49-20 19 0,0 0-19 0,38 29 20 16,-7-6-20-16,-31-23 16 0,0 0-16 0,18 23 16 0,-13 6-16 16,-5-29 18-16,0 0-18 0,-5 31 18 0,-13 4-18 15,18-35 21-15,0 0-21 0,-34 32 22 0,-24-4-22 16,58-28 22-16,0 0-22 0,-69 21 23 0,-9-13-23 16,78-8 21-16,0 0-21 0,-66 0 22 0,11-14-22 15,55 14 13-15,0 0-13 0,-32-20 14 0,20-12-14 16,12 32 8-16,0 0-8 0,6-29 9 0,6 0-9 15,2 6-1465-15</inkml:trace>
  <inkml:trace contextRef="#ctx0" brushRef="#br0" timeOffset="121970.24">32764 3346 841 0,'0'0'0'0,"0"0"0"0,0 17 0 16,0-17 19-16,0 0-19 0,0 15 19 0,-3 2-19 15,3-17 8-15,0 0-8 0,-3 23 8 0,3-3-8 0,0-20 43 16,0 0-43-16,0 14 44 0,-3 9-44 0,3-23 52 16,0 0-52-16,-3 21 52 0,0-13-52 0,3-8 66 15,0 0-66-15,0 0 67 0,0 15-67 0,0-15 72 16,0 0-72-16,0 0 73 0,0 14-73 0,0-14 57 0,0 0-57 16,0 0 57-16,0 0-57 0,0 0 49 0,0 0-49 15,26-26 49-15,12 0-49 0,-38 26 35 0,0 0-35 16,43-37 36-16,-5 11-36 0,-38 26 33 0,0 0-33 15,29-17 33-15,-4 8-33 0,-25 9 32 0,0 0-32 16,18 0 32-16,-1 0-32 0,-17 0 31 0,0 0-31 16,17 0 32-16,-5 0-32 0,-12 0 31 0,0 0-31 15,0 0 32-15,9 11-32 0,-9-11 35 0,0 0-35 16,5 15 35-16,1 5-35 0,-6-20 34 0,0 0-34 0,0 14 34 16,0-5-34-16,0-9 33 0,0 0-33 0,0 0 34 15,15 9-34-15,-15-9 30 0,0 0-30 0,20-3 30 16,20-12-30-16,-40 15 25 0,0 0-25 0,41-20 25 15,-10 3-25-15,-31 17 19 0,0 0-19 0,23-12 20 16,-8 10-20-16,-15 2 12 0,0 0-12 0,11 0 13 16,-11 0-13-16,0 0 9 0,0 0-9 0,18-6 9 0,-18 6-9 15,0 0 6-15,0 0-6 0,8 14 7 0,-8-14-7 16,0 0 4-16,0 0-4 0,6 15 4 0,-6-15-4 16,0 0 2-16,0 0-2 0,6 14 3 0,-6-14-3 15,0 0 0-15,0 0 0 0,11 14 1 0,7-5-1 16,-1 5-1686-16</inkml:trace>
  <inkml:trace contextRef="#ctx0" brushRef="#br0" timeOffset="122287.26">33399 3392 1278 0,'0'0'0'0,"0"0"0"0,0 0 0 0,0 0 17 0,0 0-17 15,-12 11 18-15,12-11-18 0,0 0 37 0,0 0-37 16,-12 15 38-16,-5 11-38 0,17-26 56 0,0 0-56 15,-23 37 56-15,6-5-56 0,17-32 50 0,0 0-50 16,-12 29 50-16,6-1-50 0,6-28 48 0,0 0-48 16,0 18 49-16,0-4-49 0,0-14 42 0,0 0-42 15,0 12 42-15,0-12-42 0,0 0 35 0,0 0-35 16,26 8 36-16,3-19-36 0,-29 11 28 0,0 0-28 0,32-12 28 16,3-8-28-16,-35 20 21 0,0 0-21 0,23-23 21 15,-6 0-21-15,-17 23 14 0,0 0-14 0,12-14 15 16,-7-1-15-16,-5 15 14 0,0 0-14 0,0-8 14 15,-5-7-14-15,5 15 14 0,0 0-14 0,-12-20 14 16,-8 3-14-16,20 17 12 0,0 0-12 0,-20-15 13 16,5 10-13-16,15 5 8 0,0 0-8 0,0 0 9 15,9-32-9-15,0 3-1498 0</inkml:trace>
  <inkml:trace contextRef="#ctx0" brushRef="#br0" timeOffset="122521.28">33525 2638 1233 0,'0'0'0'0,"0"0"0"0,0 0 0 0,0 0 18 16,0 0-18-16,0 14 18 0,9 1-18 0,-9-15 64 16,0 0-64-16,17 40 65 0,4 38-65 0,-21-78 86 0,0 0-86 15,20 112 87-15,3 38-87 0,-23-150 69 0,0 0-69 16,17 146 69-16,3-19-69 0,-20-127 47 0,0 0-47 15,12 118 47-15,0 9-47 0,-12-127 38 0,0 0-38 16,5 112 38-16,13-20-38 0,-18-92 19 0,0 0-19 16,11 69 20-16,-5-34-20 0,0 2-1379 0</inkml:trace>
  <inkml:trace contextRef="#ctx0" brushRef="#br0" timeOffset="135684.76">1083 8257 646 0,'0'0'0'0,"0"0"80"0,0 0-80 0,0 0 80 0,0 0-80 15,0 0 103-15,0 0-103 0,0 0 104 0,0 0-104 16,0 0 91-16,0 0-91 0,0 0 92 0,17-44-92 15,-17 44 89-15,0 0-89 0,23-37 89 0,6-15-89 16,-29 52 44-16,0 0-44 0,29-49 45 0,-3 18-45 16,-26 31 33-16,0 0-33 0,35-23 34 0,5 8-34 15,-40 15 37-15,0 0-37 0,38-9 37 0,-1 18-37 0,-37-9 43 16,0 0-43-16,32 23 44 0,-3 20-44 0,-29-43 45 16,0 0-45-16,14 52 46 0,3 14-46 0,-17-66 41 15,0 0-41-15,0 67 41 0,-8 2-41 0,8-69 37 0,0 0-37 16,-23 60 38-16,-15 3-38 0,38-63 35 0,0 0-35 15,-37 64 35-15,5 8-35 0,32-72 30 0,0 0-30 16,-26 80 31-16,3 1-31 0,23-81 25 0,0 0-25 16,-17 78 26-16,8-12-26 0,9-66 24 0,0 0-24 15,-12 52 25-15,12-18-25 0,0-34 21 0,0 0-21 16,6 29 22-16,9 0-22 0,-15-29 20 0,0 0-20 16,28 23 20-16,33 0-20 0,-61-23 28 0,0 0-28 15,72 14 28-15,21-5-28 0,-93-9 35 0,0 0-35 0,89 0 36 16,-5 0-36-16,-84 0 44 0,0 0-44 0,75-9 45 15,-23 9-45-15,-52 0 62 0,0 0-62 0,43 0 62 16,-9 0-62-16,-34 0 64 0,0 0-64 0,21 0 64 16,-1 0-64-16,-20 0 46 0,0 0-46 0,14 9 47 15,-5-9-47-15,-9 0 31 0,0 0-31 0,0 0 32 16,14 0-32-16,-14 0 11 0,0 0-11 0,0 0 11 16,18-9-11-16,-10 1-2115 0</inkml:trace>
  <inkml:trace contextRef="#ctx0" brushRef="#br0" timeOffset="136668.84">1983 7666 830 0,'0'0'0'0,"0"0"0"0,20 29 0 16,-20-29 30-16,0 0-30 0,21 18 31 0,-7-4-31 15,-14-14 55-15,0 0-55 0,26 20 56 0,14 9-56 16,-40-29 50-16,0 0-50 0,49 46 50 0,-2 14-50 16,-47-60 35-16,0 0-35 0,52 90 35 0,11 42-35 15,-63-132 61-15,0 0-61 0,52 141 62 0,-12-9-62 16,-40-132 103-16,0 0-103 0,29 133 104 0,-12 17-104 16,-17-150 90-16,0 0-90 0,15 149 90 0,-6-8-90 15,-9-141 78-15,0 0-78 0,8 121 79 0,4-17-79 0,-12-104 63 16,0 0-63-16,8 98 63 0,1-9-63 0,-9-89 41 15,0 0-41-15,0 80 42 0,0 1-42 0,0-81 25 16,0 0-25-16,6 63 26 0,-3-25-26 0,-3-38 15 0,0 0-15 16,5 20 15-16,-10-6-15 0,5-14 4 0,0 0-4 15,0 15 4-15,0-15-4 0,0 0-1543 0</inkml:trace>
  <inkml:trace contextRef="#ctx0" brushRef="#br0" timeOffset="143041.31">3763 8236 684 0,'0'0'0'0,"0"0"0"16,0 0 0-16,0 0 17 0,0 0-17 0,23 44 17 15,-11-30-17-15,-12-14 49 0,0 0-49 0,9 23 49 16,8 23-49-16,-17-46 60 0,0 0-60 0,17 58 61 16,3 2-61-16,-20-60 51 0,0 0-51 0,15 66 52 0,-7 38-52 15,-8-104 33-15,0 0-33 0,6 106 34 0,-6-5-34 16,0-101 38-16,0 0-38 0,9 84 38 0,0-27-38 15,-9-57 38-15,0 0-38 0,5 52 39 0,-2-9-39 16,-3-43 33-16,0 0-33 0,6 38 33 0,0-15-33 16,-6-23 32-16,0 0-32 0,0 14 33 0,0 0-33 15,0-14 35-15,0 0-35 0,0 0 35 0,8 12-35 16,-8-12 40-16,0 0-40 0,0 0 40 0,0 0-40 16,0 0 37-16,0 0-37 0,15 0 38 0,-15 0-38 0,0 0 35 15,0 0-35-15,8-23 36 0,7-15-36 16,-15 38 31-16,0 0-31 0,14-40 31 0,4 11-31 0,-18 29 25 15,0 0-25-15,17-31 26 0,6-4-26 0,-23 35 25 16,0 0-25-16,29-31 25 0,-18 19-25 0,-11 12 21 0,0 0-21 16,26-3 22-16,6 6-22 0,-32-3 20 0,0 0-20 15,38 12 20-15,8 13-20 0,-46-25 18 0,0 0-18 16,46 35 19-16,-14-9-19 0,-32-26 17 0,0 0-17 16,23 26 18-16,-3 11-18 0,-20-37 17 0,0 0-17 15,6 52 17-15,-6 6-17 0,0-58 16 0,0 0-16 16,-6 69 17-16,-14-9-17 0,20-60 16 0,0 0-16 0,-35 63 17 15,-2-2-17-15,37-61 16 0,0 0-16 0,-44 43 16 16,4-20-16-16,40-23 16 0,0 0-16 0,-38-6 16 16,-5-22-16-16,43 28 18 0,0 0-18 0,-43-46 19 15,23-18-19-15,20 64 14 0,0 0-14 0,-9-55 14 16,-2 21-14-16,11 34 9 0,0 0-9 0,-9-35 9 16,-3 7-9-16,12 28 5 0,0 0-5 0,-3-26 6 15,3 14-6-15,0 12 3 0,0 0-3 0,0 0 3 16,0 0-3-16,0 0 0 0,0 0 0 0,0 17 1 0,0 15-1 15,0-32 0-15,0 0 0 0,-2 40 0 16,2 1 0-16,0-41 0 0,0 0 0 0,0 40 0 0,0-5 0 16,0-35-2-16,0 0 2 0,5 34-1 0,21 9 1 15,-26-43-7-15,0 0 7 0,23 38-7 0,6-24 7 16,-3-2-1630-16</inkml:trace>
  <inkml:trace contextRef="#ctx0" brushRef="#br0" timeOffset="143909.4">4727 8585 908 0,'0'0'0'0,"6"14"0"0,2 15 0 15,-8-29 0-15,0 0 0 0,18 60 1 0,10 44-1 16,-28-104 14-16,0 0-14 0,29 112 15 0,-6-14-15 0,-23-98 90 15,0 0-90-15,15 86 91 0,-7 1-91 0,-8-87 96 16,0 0-96-16,3 101 96 0,-11 22-96 0,8-123 77 16,0 0-77-16,-9 127 78 0,0-18-78 0,9-109 50 0,0 0-50 15,0 84 50-15,3-41-50 0,3 0-1115 16</inkml:trace>
  <inkml:trace contextRef="#ctx1" brushRef="#br0" timeOffset="95577.13">15929 9983 0</inkml:trace>
  <inkml:trace contextRef="#ctx0" brushRef="#br0" timeOffset="149880.81">5722 9034 998 0,'0'0'0'0,"0"0"0"0,0 0 0 15,0 0 53-15,0 0-53 0,3 34 54 0,6 7-54 0,-9-41 109 16,0 0-109-16,3 49 110 0,2 2-110 0,-5-51 88 15,0 0-88-15,0 58 89 0,0 14-89 0,0-72 57 16,0 0-57-16,0 69 57 0,0 6-57 0,0-75 37 0,0 0-37 16,0 57 38-16,0-25-38 0,0-32 28 0,0 0-28 15,9 17 29-15,-9-17-29 0,0 0 23 0,0 0-23 16,9 12 24-16,-9-12-24 0,0 0 25 0,0 0-25 16,14-32 26-16,-2-34-26 0,-12 66 24 0,0 0-24 15,17-81 25-15,0-2-25 0,-17 83 22 0,0 0-22 16,23-89 22-16,6 22-22 0,-29 67 20 0,0 0-20 15,41-66 21-15,-4 17-21 0,-37 49 16 0,0 0-16 16,38-37 17-16,-12 14-17 0,-26 23 14 0,0 0-14 0,23-6 14 16,6 18-14-16,-29-12 20 0,0 0-20 0,23 14 20 15,0 9-20-15,-23-23 27 0,0 0-27 0,17 35 27 16,6 25-27-16,-23-60 27 0,0 0-27 0,20 69 27 16,-5 3-27-16,-15-72 26 0,0 0-26 0,14 60 27 15,-14-5-27-15,0-55 23 0,0 0-23 0,9 49 24 16,-1-6-24-16,-8-43 18 0,0 0-18 0,9 26 19 15,-3-9-19-15,-6-17 15 0,0 0-15 0,0 0 16 0,17-20-16 16,3 0-1707-16</inkml:trace>
  <inkml:trace contextRef="#ctx0" brushRef="#br0" timeOffset="150765.88">6824 8585 819 0,'0'0'0'0,"0"0"0"15,0-9 0-15,0 9 48 0,0 0-48 0,0 0 49 16,0 0-49-16,0 0 83 0,0 0-83 0,0 0 83 16,0 0-83-16,0 0 74 0,0 0-74 0,-17 23 74 0,0 38-74 15,17-61 64-15,0 0-64 0,-20 86 64 0,2 32-64 16,18-118 54-16,0 0-54 0,-14 127 54 0,5-12-54 16,9-115 54-16,0 0-54 0,-6 118 55 0,-2 5-55 15,8-123 51-15,0 0-51 0,8 119 52 0,10-30-52 16,-18-89 43-16,0 0-43 0,23 57 44 0,3-19-44 15,-26-38 29-15,0 0-29 0,23 14 30 0,11-20-30 0,-34 6 20 16,0 0-20-16,38-20 20 0,-12-6-20 0,8-2-1338 16</inkml:trace>
  <inkml:trace contextRef="#ctx0" brushRef="#br0" timeOffset="161559.68">7534 8746 763 0,'0'0'0'0,"0"0"0"15,0 0 0-15,0 0 44 0,0 0-44 0,0 0 45 16,0 0-45-16,0 0 111 0,0 0-111 0,14-26 112 16,-14 26-112-16,0 0 106 0,0 0-106 0,-8-12 107 15,-21 7-107-15,29 5 73 0,0 0-73 0,-38 3 74 16,-11 14-74-16,49-17 39 0,0 0-39 0,-49 34 40 15,0 21-40-15,49-55 35 0,0 0-35 0,-37 75 35 0,-9 6-35 16,46-81 35-16,0 0-35 0,-47 83 36 0,4-23-36 16,43-60 30-16,0 0-30 0,-26 58 31 0,12-21-31 15,14-37 28-15,0 0-28 0,-9 35 29 0,12 2-29 16,-3-37 26-16,0 0-26 0,12 46 27 0,14-8-27 16,-26-38 23-16,0 0-23 0,37 32 23 0,18-4-23 15,-55-28 23-15,0 0-23 0,66 20 23 0,6-8-23 16,-72-12 23-16,0 0-23 0,81 6 23 0,-14-6-23 15,-67 0 31-15,0 0-31 0,60-6 31 0,-17-3-31 0,-43 9 35 16,0 0-35-16,29-11 35 0,3-4-35 0,-32 15 29 16,0 0-29-16,23-17 29 0,-9 9-29 0,-14 8 25 15,0 0-25-15,6-3 25 0,-6 3-25 0,0 0 10 0,0 0-10 16,0 0 10-16,20 0-10 0,-2 0-1608 0</inkml:trace>
  <inkml:trace contextRef="#ctx0" brushRef="#br0" timeOffset="161842.7">7947 8622 1031 0,'0'0'0'0,"0"0"0"15,-9 20 0-15,9-20 5 0,0 0-5 0,-12 38 6 0,10 25-6 16,2-63 28-16,0 0-28 0,-6 81 29 0,6 22-29 16,0-103 34-16,0 0-34 0,0 107 35 0,-3-7-35 15,3-100 26-15,0 0-26 0,0 101 27 0,0-9-27 16,0-92 22-16,0 0-22 0,3 87 23 0,11-18-23 16,-14-69 18-16,0 0-18 0,17 57 18 0,-2-22-18 15,-15-35 15-15,0 0-15 0,11 23 16 0,7-14-16 16,-4-4-940-16</inkml:trace>
  <inkml:trace contextRef="#ctx0" brushRef="#br0" timeOffset="162195.74">8209 9385 953 0,'0'0'0'16,"0"0"0"-16,0 0 0 0,0 0 3 0,0 0-3 15,15 14 4-15,-15-14-4 0,0 0 4 0,0 0-4 16,0 0 4-16,31-20-4 0,-31 20 42 0,0 0-42 0,35-14 42 16,-3 5-42-16,-32 9 49 0,0 0-49 0,26-9 49 15,-12 9-49-15,-14 0 47 0,0 0-47 0,0 0 48 16,14 18-48-16,-14-18 41 0,0 0-41 0,-5 37 41 16,2 27-41-16,3-64 33 0,0 0-33 0,-15 66 34 15,-2 0-34-15,17-66 35 0,0 0-35 0,-20 52 35 16,5 0-35-16,15-52 33 0,0 0-33 0,-2 31 34 15,2-8-34-15,0-23 38 0,0 0-38 0,0 15 39 16,8-4-39-16,-8-11 40 0,0 0-40 0,15 9 40 0,5-3-40 16,-20-6 31-16,0 0-31 0,34 0 31 0,-10-3-31 15,-24 3 23-15,0 0-23 0,23-3 24 0,5-9-24 16,-28 12 18-16,0 0-18 0,24-11 19 0,-10-1-19 16,-14 12 8-16,0 0-8 0,26-26 8 0,6-23-8 15,2 3-1328-15</inkml:trace>
  <inkml:trace contextRef="#ctx0" brushRef="#br0" timeOffset="162493.75">8489 8461 964 0,'0'0'0'15,"0"0"0"-15,12 34 0 0,-12-34 13 0,0 0-13 16,23 29 14-16,11-6-14 0,-34-23 20 0,0 0-20 0,49 52 21 16,32 37-21-16,-81-89 16 0,0 0-16 15,87 104 16-15,-7 20-16 0,-80-124 23 0,0 0-23 0,73 126 24 16,-30-19-24-16,-43-107 36 0,0 0-36 0,26 118 37 16,-9 17-37-16,-17-135 49 0,0 0-49 0,6 133 50 15,-12-24-50-15,6-109 48 0,0 0-48 0,-11 83 49 16,11-36-49-16,0-47 36 0,0 0-36 0,0 31 36 15,0-19-36-15,0-12 18 0,0 0-18 0,0-12 19 16,11-19-19-16,1-1-1057 0</inkml:trace>
  <inkml:trace contextRef="#ctx0" brushRef="#br0" timeOffset="162893.78">9675 9431 1211 0,'0'0'0'0,"0"0"0"15,37 11 0-15,-37-11-37 0,0 0 37 0,32 0-36 16,-9 0 36-16,-23 0-104 0,0 0 104 0,32 0-104 15,8-11 104-15,-40 11 0 0,0 0 0 0,38-3 0 16,-18 3 0-16,-20 0 8 0,0 0-8 0,9 0 9 0,-9 0-9 16,0 0-651-16</inkml:trace>
  <inkml:trace contextRef="#ctx0" brushRef="#br0" timeOffset="163094.79">9767 9693 1043 0,'0'0'0'0,"0"0"0"0,17 32 0 16,-17-32 25-16,0 0-25 0,15 14 26 0,-15-14-26 0,0 0 65 16,0 0-65-16,23 9 65 0,0-18-65 0,-23 9 71 15,0 0-71-15,23-9 72 0,-9 4-72 0,-14 5 49 0,0 0-49 16,24 0 50-16,2 0-50 0,-26 0 34 16,0 0-34-16,23 0 35 0,-12 0-35 0,-11 0 18 0,0 0-18 15,0 0 18-15,15 0-18 0,5 0-1119 0</inkml:trace>
  <inkml:trace contextRef="#ctx0" brushRef="#br0" timeOffset="164522.87">10307 9022 1076 0,'0'0'0'16,"0"0"0"-16,20 9 0 0,-20-9-2 0,0 0 2 15,20 0-2-15,17-12 2 0,-37 12-3 0,0 0 3 16,50-20-3-16,10-9 3 0,-60 29 7 0,0 0-7 16,55-23 8-16,-3 3-8 0,-52 20 30 0,0 0-30 15,49-8 31-15,-9 8-31 0,-40 0 49 0,0 0-49 16,35 5 49-16,-12 10-49 0,-23-15 48 0,0 0-48 16,9 29 48-16,-9 19-48 0,0-48 52 0,0 0-52 0,-6 49 52 15,-6-11-52-15,12-38 46 0,0 0-46 0,-5 37 46 16,-13 15-46-16,18-52 40 0,0 0-40 0,-14 46 40 15,8-11-40-15,6-35 33 0,0 0-33 0,6 23 34 16,17-9-34-16,-23-14 27 0,0 0-27 0,46 14 27 16,23 1-27-16,-69-15 20 0,0 0-20 0,78 11 21 15,0 10-21-15,-78-21 16 0,0 0-16 0,81 20 17 16,-21 3-17-16,-60-23 13 0,0 0-13 0,47 28 14 16,-30 16-14-16,-17-44 10 0,0 0-10 0,-3 49 11 0,-20 2-11 15,23-51 9-15,0 0-9 0,-38 49 10 0,-22 3-10 16,60-52 7-16,0 0-7 0,-69 40 8 0,2-2-8 15,67-38 11-15,0 0-11 0,-55 26 12 0,24-12-12 16,31-14 4-16,0 0-4 0,-15-6 5 0,7-8-5 16,8 14 1-16,0 0-1 0,8-32 1 0,10-17-1 15,2 3-1383-15</inkml:trace>
  <inkml:trace contextRef="#ctx0" brushRef="#br0" timeOffset="164745.88">11544 9673 1244 0,'0'0'0'16,"0"14"0"-16,6 24 0 0,-6-38 0 0,0 0 0 16,3 46 0-16,3-9 0 0,-6-37 0 0,0 0 0 0,0 35 0 15,-9-7 0-15,9-28 13 0,0 0-13 0,0 23 14 16,-6-11-14-16,6-12 17 0,0 0-17 0,0 0 17 15,0 0-17-15,0 0-919 0</inkml:trace>
  <inkml:trace contextRef="#ctx0" brushRef="#br0" timeOffset="165362.94">12211 8953 785 0,'0'0'0'0,"0"0"0"15,0 15 0-15,0-15 46 0,0 0-46 0,0 0 46 16,0 11-46-16,0-11 72 0,0 0-72 0,0 0 72 16,14-9-72-16,-14 9 61 0,0 0-61 0,29-14 61 0,17-15-61 15,-46 29 50-15,0 0-50 0,55-23 51 0,-3 15-51 16,-52 8 28-16,0 0-28 0,58-9 29 0,8 9-29 15,-66 0 19-15,0 0-19 0,61-6 19 0,-21 6-19 16,-40 0 28-16,0 0-28 0,37 15 29 0,-11 2-29 16,-26-17 38-16,0 0-38 0,26 34 39 0,-8 18-39 15,-18-52 37-15,0 0-37 0,5 52 38 0,4 0-38 0,-9-52 30 16,0 0-30-16,0 57 31 0,-9 12-31 0,9-69 28 16,0 0-28-16,0 75 28 0,-11 0-28 0,11-75 21 15,0 0-21-15,-9 75 22 0,6-3-22 0,3-72 17 0,0 0-17 16,0 60 17-16,0-19-17 0,0-41 10 15,0 0-10-15,-5 31 11 0,5-13-11 0,-9 2-1263 0</inkml:trace>
  <inkml:trace contextRef="#ctx0" brushRef="#br0" timeOffset="165563.94">12669 9431 1446 0,'0'0'0'0,"0"0"0"16,26 11 0-16,-26-11 7 0,0 0-7 0,26 0 8 16,-8 0-8-16,-18 0 17 0,0 0-17 0,29-11 18 15,8-3-18-15,-37 14 7 0,0 0-7 0,46-15 8 16,-11 15-8-16,-35 0 0 0,0 0 0 0,29 0 0 16,-6 12 0-16,0-9-1074 0</inkml:trace>
  <inkml:trace contextRef="#ctx0" brushRef="#br0" timeOffset="166750.04">13619 9215 1009 0,'0'0'0'0,"0"0"0"0,0 0 0 16,0 0 11-16,0 0-11 0,0 52 12 0,-6-9-12 16,6-43 24-16,0 0-24 0,-3 52 24 0,3 14-24 15,0-66 45-15,0 0-45 0,-9 66 45 0,9-14-45 16,0-52 54-16,0 0-54 0,0 40 55 0,3-2-55 16,-3-38 51-16,0 0-51 0,6 26 52 0,-6-12-52 0,0-14 45 15,0 0-45-15,0 0 45 0,14-20-45 0,-14 20 37 16,0 0-37-16,15-32 37 0,5-19-37 0,-20 51 28 15,0 0-28-15,23-52 29 0,-3 14-29 0,-20 38 23 0,0 0-23 16,18-20 24-16,-7 6-24 0,-11 14 18 0,0 0-18 16,0 0 19-16,9-3-19 0,-9 3 15 0,0 0-15 15,0 0 15-15,20 11-15 0,-20-11 16 0,0 0-16 16,20 15 17-16,0 11-17 0,-20-26 20 0,0 0-20 16,18 20 21-16,-15-9-21 0,-3-11 22 0,0 0-22 15,0 0 23-15,26 0-23 0,-26 0 23 0,0 0-23 16,14-8 24-16,3 2-24 0,-17 6 23 0,0 0-23 15,15-9 24-15,-1-2-24 0,-14 11 24 0,0 0-24 0,12-9 24 16,-12 9-24-16,0 0 21 0,0 0-21 0,20-3 22 16,-20 3-22-16,0 0 20 0,0 0-20 0,17-5 20 15,-5 5-20-15,-12 0 23 0,0 0-23 0,20 2 23 16,0 4-23-16,-20-6 23 0,0 0-23 0,15 9 24 16,2 5-24-16,-17-14 21 0,0 0-21 0,14 15 22 15,-2-4-22-15,-12-11 17 0,0 0-17 0,11 12 18 16,-2 8-18-16,-9-20 9 0,0 0-9 0,14 14 10 0,-8 1-10 15,-6-15 0-15,0 0 0 0,0 0 1 0,9 5-1 16,2 4-1629-16</inkml:trace>
  <inkml:trace contextRef="#ctx0" brushRef="#br0" timeOffset="167117.07">14317 9296 1132 0,'0'0'0'0,"0"0"0"0,0 0 0 0,0 0 0 15,0 0 0-15,0 0 0 0,0-9 0 0,0 9 0 16,0 0 0-16,0 0 0 0,0 0 0 0,0 0 15 16,0 0-15-16,-18 23 15 0,1 9-15 0,17-32 46 0,0 0-46 15,-20 52 46-15,6 11-46 0,14-63 78 0,0 0-78 16,-12 66 79-16,12 0-79 0,0-66 77 0,0 0-77 16,0 52 77-16,9-14-77 0,-9-38 59 0,0 0-59 15,8 25 60-15,-2-4-60 0,-6-21 47 0,0 0-47 16,12 14 47-16,8-14-47 0,-20 0 33 0,0 0-33 15,32-12 34-15,5-5-34 0,-37 17 24 0,0 0-24 0,35-37 24 16,-6-15-24-16,-29 52 22 0,0 0-22 0,20-60 23 16,-6-4-23-16,-14 64 20 0,0 0-20 0,-6-55 20 15,-2 12-20-15,8 43 16 0,0 0-16 0,-15-34 17 16,-5 16-17-16,20 18 14 0,0 0-14 0,-17-17 15 16,-3 3-15-16,20 14 9 0,0 0-9 0,-12-12 9 15,3 7-9-15,9 5 5 0,0 0-5 0,0 0 6 16,-17-9-6-16,17 9 2 0,0 0-2 0,0 0 3 15,0 0-3-15,0 0-1496 0</inkml:trace>
  <inkml:trace contextRef="#ctx0" brushRef="#br0" timeOffset="167383.09">14750 8349 1289 0,'0'0'0'0,"0"0"0"0,17 34 0 0,-17-34-2 0,0 0 2 15,14 29-2-15,1 6 2 0,-15-35-6 0,0 0 6 16,8 51-5-16,-2 41 5 0,-6-92 31 0,0 0-31 16,9 113 31-16,5 16-31 0,-14-129 77 0,0 0-77 15,15 133 77-15,2-24-77 0,-17-109 86 0,0 0-86 16,14 109 86-16,-8-5-86 0,-6-104 56 0,0 0-56 15,12 104 57-15,-4-12-57 0,-8-92 33 0,0 0-33 16,9 75 33-16,3-35-33 0,-4-3-1321 0</inkml:trace>
  <inkml:trace contextRef="#ctx0" brushRef="#br0" timeOffset="182380.31">5659 12258 550 0,'0'0'0'0,"0"0"0"0,0 0 0 16,0 0 32-16,0 0-32 0,8 43 32 0,-8-43-32 15,0 0 109-15,0 0-109 0,0 11 109 0,0-11-109 16,0 0 142-16,0 0-142 0,0 0 142 0,15 12-142 16,-15-12 117-16,0 0-117 0,0 0 118 0,0-23-118 0,0 23 68 15,0 0-68-15,0-29 68 0,0-17-68 0,0 46 60 16,0 0-60-16,-6-49 60 0,3 12-60 0,3 37 53 16,0 0-53-16,-6-44 53 0,6-7-53 0,0 51 49 0,0 0-49 15,0-64 49-15,0-16-49 0,0 80 45 0,0 0-45 16,-5-92 46-16,2-15-46 0,3 107 46 0,0 0-46 15,-9-109 46-15,3 11-46 0,6 98 40 0,0 0-40 16,-5-87 41-16,2 27-41 0,3 60 37 0,0 0-37 16,-9-43 37-16,3 8-37 0,6 35 31 0,0 0-31 15,-6-28 32-15,4 5-32 0,2 23 31 0,0 0-31 16,0-21 32-16,0 7-32 0,0 14 34 0,0 0-34 16,0-9 34-16,0 9-34 0,0 0 28 0,0 0-28 0,0-14 28 15,0 14-28-15,0 0 24 0,0 0-24 0,0 0 24 16,0 0-24-16,0 0 21 0,0 0-21 0,0 0 21 15,14 14-21-15,-14-14 21 0,0 0-21 0,17 18 22 16,-2 16-22-16,-15-34 22 0,0 0-22 0,14 38 22 16,1-1-22-16,-15-37 22 0,0 0-22 0,26 43 23 15,5 32-23-15,-31-75 21 0,0 0-21 0,46 92 21 16,6 17-21-16,-52-109 19 0,0 0-19 0,61 116 20 0,-6-10-20 16,-55-106 14-16,0 0-14 0,52 84 14 0,-15-27-14 15,-37-57 14-15,0 0-14 0,38 49 14 0,-7-3-14 16,-31-46 14-16,0 0-14 0,32 32 14 0,-9-3-14 15,-23-29 14-15,0 0-14 0,18 28 15 0,5 1-15 16,-23-29 13-16,0 0-13 0,20 26 14 0,-6-12-14 16,-14-14 12-16,0 0-12 0,0 0 12 0,15 12-12 0,-15-12 9 15,0 0-9-15,11-12 10 0,9-13-10 0,-20 25 8 16,0 0-8-16,18-35 9 0,-4-8-9 0,-14 43 9 16,0 0-9-16,6-49 10 0,-3-3-10 0,-3 52 14 0,0 0-14 15,3-57 15-15,-6-27-15 0,3 84 18 0,0 0-18 16,-3-95 18-16,-3-29-18 0,6 124 18 0,0 0-18 15,-8-118 18-15,2 20-18 0,6 98 20 0,0 0-20 16,-3-86 20-16,-6 37-20 0,9 49 19 0,0 0-19 16,0-43 20-16,-6-9-20 0,6 52 18 0,0 0-18 15,-5-43 19-15,5 14-19 0,0 29 15 0,0 0-15 16,0-17 16-16,0 17-16 0,0 0 13 0,0 0-13 16,-9-14 14-16,9 14-14 0,0 0 8 0,0 0-8 0,0 0 9 15,0 0-9-15,0 0 4 0,0 0-4 0,0 0 5 16,0 28-5-16,0-28-1 0,0 0 1 0,9 32 0 15,11 3 0-15,-20-35-26 0,0 0 26 0,26 34-25 16,-3-2 25-16,0 5-2318 0</inkml:trace>
  <inkml:trace contextRef="#ctx0" brushRef="#br0" timeOffset="183231.37">6971 11406 1087 0,'0'0'0'15,"0"0"0"-15,0 0 0 0,0 0-17 0,0 0 17 16,0 0-17-16,0-15 17 0,0 15-29 0,0 0 29 16,0 0-28-16,0 0 28 0,0 0 24 0,0 0-24 15,-11-6 25-15,11 6-25 0,0 0 105 0,0 0-105 0,-23 35 105 16,-6 28-105-16,29-63 123 0,0 0-123 0,-26 84 123 15,-9 17-123-15,35-101 100 0,0 0-100 0,-26 106 101 16,12-5-101-16,14-101 70 0,0 0-70 0,-9 86 71 16,9-20-71-16,0-66 58 0,0 0-58 0,9 61 59 15,20 5-59-15,-29-66 45 0,0 0-45 0,32 55 46 16,-1-6-46-16,-31-49 33 0,0 0-33 0,23 40 33 16,0-11-33-16,-23-29 21 0,0 0-21 0,24 17 22 15,4-11-22-15,-28-6 8 0,0 0-8 0,32-3 8 0,-3-6-8 16,-29 9 0-16,0 0 0 0,26-14 0 0,3-1 0 15,-6-2-1572-15</inkml:trace>
  <inkml:trace contextRef="#ctx0" brushRef="#br0" timeOffset="183831.42">7710 11541 897 0,'0'0'0'0,"0"0"0"0,-9-23 0 15,9 23-15-15,0 0 15 0,0-23-14 0,0 8 14 16,0 15-22-16,0 0 22 0,-5-8-22 0,5 8 22 16,0 0 8-16,0 0-8 0,-9-15 8 0,9 15-8 15,0 0 53-15,0 0-53 0,-23 6 54 0,0 20-54 16,23-26 87-16,0 0-87 0,-29 52 88 0,-3 23-88 0,32-75 84 16,0 0-84-16,-32 92 84 0,-5 9-84 0,37-101 60 15,0 0-60-15,-32 92 61 0,3-12-61 0,29-80 57 16,0 0-57-16,-17 69 58 0,17-17-58 0,0-52 63 0,0 0-63 15,9 52 64-15,22 0-64 0,-31-52 59 0,0 0-59 16,38 52 60-16,2-18-60 0,-40-34 58 0,0 0-58 16,44 20 59-16,-7-2-59 0,-37-18 40 0,0 0-40 15,46 0 40-15,0-18-40 0,-46 18 28 0,0 0-28 16,44-23 28-16,5-14-28 0,-49 37 18 0,0 0-18 16,32-38 19-16,-9 13-19 0,-23 25 3 0,0 0-3 15,23-21 4-15,6-16-4 0,2-6-1492 0</inkml:trace>
  <inkml:trace contextRef="#ctx0" brushRef="#br0" timeOffset="184132.44">8074 11380 886 0,'0'0'0'0,"0"0"0"0,0 14 0 16,0-14-2-16,0 0 2 0,11 14-2 0,-11-2 2 15,0-12-3-15,0 0 3 0,6 26-2 0,-3 23 2 16,-3-49 15-16,0 0-15 0,3 80 15 0,2 18-15 16,-5-98 66-16,0 0-66 0,6 115 67 0,0-5-67 15,-6-110 100-15,0 0-100 0,9 106 100 0,-7-8-100 0,-2-98 90 16,0 0-90-16,15 84 91 0,5-9-91 0,-20-75 60 15,0 0-60-15,17 57 60 0,-2-25-60 0,-15-32 37 16,0 0-37-16,8 14 38 0,1-11-38 0,6 0-1152 0</inkml:trace>
  <inkml:trace contextRef="#ctx0" brushRef="#br0" timeOffset="184498.47">8325 12065 1233 0,'0'0'0'0,"0"0"0"16,0 0 0-16,0 0 12 0,0 0-12 0,14 14 12 16,-14-14-12-16,0 0 29 0,0 0-29 0,20-6 30 15,-3-2-30-15,-17 8 56 0,0 0-56 0,26-9 56 16,3 3-56-16,-29 6 44 0,0 0-44 0,29 0 45 16,0 3-45-16,-29-3 38 0,0 0-38 0,23 6 39 15,-6 6-39-15,-17-12 31 0,0 0-31 0,6 23 31 16,-6 14-31-16,0-37 28 0,0 0-28 0,0 52 29 0,-14 11-29 15,14-63 23-15,0 0-23 0,-20 72 24 0,8 6-24 16,12-78 30-16,0 0-30 0,-14 63 31 0,8-17-31 16,6-46 31-16,0 0-31 0,0 32 32 0,6-12-32 15,-6-20 29-15,0 0-29 0,0 0 30 0,14 12-30 16,-14-12 25-16,0 0-25 0,17 0 26 0,6 0-26 16,-23 0 19-16,0 0-19 0,29-9 20 0,6 3-20 15,-35 6 18-15,0 0-18 0,34-9 18 0,-2-5-18 0,-32 14 3 16,0 0-3-16,29-26 4 0,-9 0-4 0,-20 26 0 15,0 0 0-15,26-31 0 0,-8-13 0 0,-4 1-1497 16</inkml:trace>
  <inkml:trace contextRef="#ctx0" brushRef="#br0" timeOffset="184782.49">8705 11109 1211 0,'0'0'0'0,"0"0"0"16,23-6 0-16,-23 6 0 0,0 0 0 0,29 6 0 15,17 3 0-15,-46-9-2 0,0 0 2 0,47 29-2 16,13 14 2-16,-60-43 14 0,0 0-14 0,55 57 15 16,-9 12-15-16,-46-69 64 0,0 0-64 0,38 90 65 15,-12 22-65-15,-26-112 92 0,0 0-92 0,20 127 92 16,-6 8-92-16,-14-135 89 0,0 0-89 0,9 121 89 0,-9-21-89 15,0-100 76-15,0 0-76 0,-6 93 76 0,12-16-76 16,-6-77 53-16,0 0-53 0,0 55 54 0,9-23-54 16,-9-32 37-16,0 0-37 0,5 17 37 0,-2-6-37 15,3 1-1485-15</inkml:trace>
  <inkml:trace contextRef="#ctx0" brushRef="#br0" timeOffset="185099.51">9516 11768 1155 0,'0'0'0'15,"0"0"0"-15,12 12 0 0,-12-12 43 0,0 0-43 16,17 11 43-16,-6-8-43 0,-11-3 78 0,0 0-78 0,29 0 79 16,17-3-79-16,-46 3 58 0,0 0-58 0,44 0 59 15,2 0-59-15,-46 0 31 0,0 0-31 0,40-3 31 16,-2 1-31-16,-38 2 20 0,0 0-20 0,32-6 21 16,-4 12-21-16,-28-6 10 0,0 0-10 0,18 5 11 15,-4 1-11-15,-14-6 5 0,0 0-5 0,0 0 5 16,15 12-5-16,-1-4-1177 0</inkml:trace>
  <inkml:trace contextRef="#ctx0" brushRef="#br0" timeOffset="185266.52">9646 11996 1188 0,'0'0'0'0,"0"0"0"0,17 17 0 16,-17-17 10-16,0 0-10 0,20 14 11 0,-2-14-11 15,-18 0 24-15,0 0-24 0,23 0 24 0,14-8-24 16,-37 8 46-16,0 0-46 0,38-6 47 0,-15-3-47 0,-23 9 34 15,0 0-34-15,32-5 34 0,5-4-34 0,-37 9 30 16,0 0-30-16,29-12 30 0,-6 10-30 0,0-7-1049 0</inkml:trace>
  <inkml:trace contextRef="#ctx0" brushRef="#br0" timeOffset="186517.62">10823 11679 852 0,'0'0'0'0,"0"0"0"16,0 0 0-16,0 0 1 0,0 0-1 0,0 0 2 15,0 0-2-15,0 0 6 0,0 0-6 0,0 43 7 16,-12-2-7-16,12-41 75 0,0 0-75 0,-2 48 76 15,2 7-76-15,0-55 121 0,0 0-121 0,0 46 122 16,-9-11-122-16,9-35 108 0,0 0-108 0,0 31 109 0,0 7-109 16,0-38 101-16,0 0-101 0,0 32 102 0,9-15-102 15,-9-17 88-15,0 0-88 0,8 17 88 0,-8-17-88 16,0 0 70-16,0 0-70 0,0 12 70 0,15-12-70 16,-15 0 66-16,0 0-66 0,23-15 67 0,14-8-67 15,-37 23 57-15,0 0-57 0,41-37 58 0,-4-6-58 16,-37 43 49-16,0 0-49 0,26-49 49 0,3 8-49 15,-29 41 41-15,0 0-41 0,29-43 41 0,3-6-41 16,-32 49 34-16,0 0-34 0,31-49 34 0,-2 6-34 16,-29 43 30-16,0 0-30 0,20-37 30 0,12 22-30 0,-32 15 27 15,0 0-27-15,23-11 28 0,9 8-28 0,-32 3 23 0,0 0-23 16,26 17 24-16,3 32-24 0,-29-49 21 0,0 0-21 16,20 58 21-16,-3 5-21 0,-17-63 17 0,0 0-17 15,15 58 17-15,-1-12-17 0,-14-46 14 0,0 0-14 16,9 40 14-16,-9-11-14 0,0-29 10 0,0 0-10 15,3 20 11-15,2-3-11 0,-5-17 7 0,0 0-7 16,0 15 7-16,0-15-7 0,0 0 3 0,0 0-3 16,15 11 3-16,8-17-3 0,0 1-2041 0</inkml:trace>
  <inkml:trace contextRef="#ctx0" brushRef="#br0" timeOffset="186801.63">11841 11826 1524 0,'0'0'0'0,"0"0"0"0,0 32 0 16,0-32 50-16,0 0-50 0,0 14 50 0,0-14-50 0,0 0 64 16,0 0-64-16,3 14 64 0,-3-14-64 0,0 0-1 15,0 0 1-15,15-5-1 0,2-4 1 0,3-5-1253 16</inkml:trace>
  <inkml:trace contextRef="#ctx0" brushRef="#br0" timeOffset="187585.68">12427 12122 863 0,'0'0'0'0,"0"0"0"0,12 20 0 16,-12-20 24-16,0 0-24 0,0 12 25 0,0-12-25 15,0 0 82-15,0 0-82 0,0 0 82 0,0 0-82 16,0 0 92-16,0 0-92 0,0 0 93 0,0 0-93 0,0 0 89 16,0 0-89-16,0 0 89 0,11-23-89 0,-11 23 87 15,0 0-87-15,20-37 88 0,9-15-88 0,-29 52 88 16,0 0-88-16,26-72 88 0,3-26-88 0,-29 98 88 0,0 0-88 16,26-118 88-16,-9-9-88 0,-17 127 93 0,0 0-93 15,18-109 93-15,-4 20-93 0,-14 89 76 0,0 0-76 16,6-72 76-16,5 17-76 0,-11 55 66 0,0 0-66 15,6-55 67-15,-6 21-67 0,0 34 53 0,0 0-53 16,-6-26 54-16,6 9-54 0,0 17 43 0,0 0-43 16,0-9 44-16,0 9-44 0,0 0 41 0,0 0-41 15,0 0 41-15,15 23-41 0,-15-23 37 0,0 0-37 16,14 35 37-16,-5 16-37 0,-9-51 29 0,0 0-29 0,9 61 29 16,5 14-29-16,-14-75 24 0,0 0-24 0,23 83 25 15,-9 26-25-15,-14-109 19 0,0 0-19 0,24 107 19 16,1 2-19-16,-25-109 17 0,0 0-17 0,35 95 18 15,-3-23-18-15,-32-72 13 0,0 0-13 0,37 64 13 16,-5-7-13-16,-32-57 11 0,0 0-11 0,38 52 11 16,2-17-11-16,-40-35 10 0,0 0-10 0,43 31 10 15,-2-28-10-15,-41-3 8 0,0 0-8 0,37-3 8 0,1-17-8 16,-38 20 8-16,0 0-8 0,26-32 8 0,-3-19-8 16,-23 51 6-16,0 0-6 0,14-69 7 0,-5-9-7 15,-9 78 6-15,0 0-6 0,6-95 7 0,-4-26-7 16,-2 121 7-16,0 0-7 0,12-118 8 0,0 23-8 15,-12 95 8-15,0 0-8 0,14-81 8 0,0 27-8 16,-14 54 10-16,0 0-10 0,9-46 10 0,3 17-10 0,-12 29 9 16,0 0-9-16,8-23 10 0,-5 8-10 15,-3 15 9-15,0 0-9 0,0 0 10 0,0 0-10 0,0 0 7 16,0 0-7-16,15-8 8 0,-15 8-8 0,0 0 1 16,0 0-1-16,20 11 2 0,-6 18-2 0,-14-29-4 15,0 0 4-15,9 46-4 0,-6 20 4 0,2 0-2334 0</inkml:trace>
  <inkml:trace contextRef="#ctx0" brushRef="#br0" timeOffset="188070.73">13495 12520 1423 0,'0'0'0'0,"0"0"0"0,0 0 0 16,0 0 19-16,0 0-19 0,14-26 20 0,3-23-20 15,-17 49 26-15,0 0-26 0,18-66 26 0,10-12-26 16,-28 78 82-16,0 0-82 0,29-81 82 0,-6 6-82 16,-23 75 63-16,0 0-63 0,32-66 64 0,-3 14-64 0,-29 52 56 15,0 0-56-15,26-37 57 0,-3 0-57 0,-23 37 47 16,0 0-47-16,20-29 48 0,-14 14-48 0,-6 15 34 0,0 0-34 16,0 0 35-16,20 0-35 0,-20 0 27 0,0 0-27 15,15 15 27-15,8 14-27 0,-23-29 25 0,0 0-25 16,23 48 25-16,-3 16-25 0,-20-64 21 0,0 0-21 15,17 66 22-15,-2 12-22 0,-15-78 20 0,0 0-20 16,14 86 20-16,3 3-20 0,-17-89 20 0,0 0-20 16,24 75 21-16,-7-14-21 0,-17-61 15 0,0 0-15 15,20 40 16-15,-6-17-16 0,-14-23 11 0,0 0-11 16,0 0 11-16,15 14-11 0,-15-14 1 0,0 0-1 16,0 0 1-16,0 0-1 0,0 0-1714 0</inkml:trace>
  <inkml:trace contextRef="#ctx0" brushRef="#br0" timeOffset="188271.75">13642 12168 1513 0,'0'0'0'0,"0"0"0"0,5 15 0 16,-5-15 13-16,0 0-13 0,9 6 13 0,-3 2-13 15,-6-8 40-15,0 0-40 0,32 0 40 0,22-3-40 16,-54 3 72-16,0 0-72 0,61-5 72 0,0-1-72 15,-61 6 59-15,0 0-59 0,60-6 60 0,-14 12-60 16,-46-6 31-16,0 0-31 0,38 6 31 0,-6 2-31 16,-32-8 15-16,0 0-15 0,20 12 16 0,-3 5-16 15,0 6-1422-15</inkml:trace>
  <inkml:trace contextRef="#ctx0" brushRef="#br0" timeOffset="191506.36">14490 11619 1031 0,'0'0'0'16,"0"0"0"-16,0 0 0 0,0 0 45 0,0 0-45 15,0 0 46-15,17 34-46 0,-17-34 80 0,0 0-80 16,29 3 80-16,26-3-80 0,-55 0 41 0,0 0-41 15,66 0 41-15,-5-3-41 0,-61 3-20 0,0 0 20 16,49-3-20-16,-17 6 20 0,2 0-933 0</inkml:trace>
  <inkml:trace contextRef="#ctx0" brushRef="#br0" timeOffset="191672.37">14579 11927 875 0,'0'0'0'0,"18"2"0"16,5 7 0-16,-23-9 14 0,0 0-14 0,46 3 14 0,6-12-14 16,-52 9 7-16,0 0-7 0,63-14 7 0,12-3-7 15,-75 17 0-15,0 0 0 0,70-9 0 0,-10 12 0 16,4 0-628-16</inkml:trace>
  <inkml:trace contextRef="#ctx1" brushRef="#br0" timeOffset="139086.81">28433 10565 0,'0'0'0,"0"0"16,0 0-16</inkml:trace>
  <inkml:trace contextRef="#ctx0" brushRef="#br0" timeOffset="193524.53">15454 11290 875 0,'0'0'0'0,"0"0"0"0,-6 35 0 16,6-35 45-16,0 0-45 0,-3 17 45 0,3-17-45 15,0 0 97-15,0 0-97 0,23-3 97 0,17-14-97 16,-40 17 79-16,0 0-79 0,49-20 80 0,12 0-80 16,-61 20 51-16,0 0-51 0,58-15 51 0,-12 13-51 15,-46 2 29-15,0 0-29 0,37 0 30 0,-5 0-30 0,-32 0 23 16,0 0-23-16,17 8 24 0,-5 1-24 0,-12-9 18 16,0 0-18-16,3 20 18 0,-12 9-18 0,9-29 14 0,0 0-14 15,-9 40 15-15,-14 9-15 0,23-49 12 0,0 0-12 16,-20 40 13-16,6 3-13 0,14-43 16 0,0 0-16 15,-9 38 17-15,9-15-17 0,0-23 13 0,0 0-13 16,15 17 13-16,13 0-13 0,-28-17 12 0,0 0-12 16,44 15 12-16,19-1-12 0,-63-14 9 0,0 0-9 15,64 12 10-15,-7 5-10 0,-57-17 7 0,0 0-7 16,55 23 7-16,-14 9-7 0,-41-32 8 0,0 0-8 0,26 43 8 16,-15 12-8-16,-11-55 8 0,0 0-8 0,-11 57 8 15,-15-5-8-15,26-52 8 0,0 0-8 0,-38 49 9 16,-8-3-9-16,46-46 5 0,0 0-5 0,-38 32 6 15,21-12-6-15,17-20 2 0,0 0-2 0,-14 8 2 16,14-8-2-16,0 0 1 0,0 0-1 0,0 0 2 16,0 0-2-16,0 0-1290 0</inkml:trace>
  <inkml:trace contextRef="#ctx0" brushRef="#br0" timeOffset="193724.54">16414 11961 964 0,'0'0'0'0,"0"15"0"0,3 16 0 15,-3-31 4-15,0 0-4 0,9 41 4 0,-9-7-4 0,0-34 0 16,0 0 0-16,-6 37 1 0,-8 12-1 0,14-49 26 16,0 0-26-16,-18 44 27 0,7-13-27 0,11-31 38 15,0 0-38-15,-6 20 39 0,6-8-39 0,0-12 42 0,0 0-42 16,0 0 43-16,0 0-43 0,0 0-831 0</inkml:trace>
  <inkml:trace contextRef="#ctx0" brushRef="#br0" timeOffset="194091.56">16486 11302 1009 0,'0'0'0'0,"0"0"0"16,9 14 0-16,-9-14 15 0,0 0-15 0,14 9 16 15,-14-9-16-15,0 0 33 0,0 0-33 0,26 6 34 0,18-21-34 16,-44 15 17-16,0 0-17 0,60-14 18 0,10-3-18 16,-70 17 22-16,0 0-22 0,69-6 23 0,3 6-23 15,-72 0 26-15,0 0-26 0,60 3 26 0,-13 8-26 16,-47-11 26-16,0 0-26 0,31 18 26 0,-5 5-26 15,-26-23 24-15,0 0-24 0,12 43 25 0,-12 23-25 16,0-66 26-16,0 0-26 0,-9 84 27 0,-8 16-27 16,17-100 25-16,0 0-25 0,-20 107 26 0,5-6-26 15,15-101 22-15,0 0-22 0,-14 69 23 0,11-26-23 0,3-43 23 16,0 0-23-16,0 29 23 0,3-15-23 0,-3-14 12 16,0 0-12-16,6 9 13 0,-6-9-13 0,0 0 2 15,0 0-2-15,8 14 3 0,-8-14-3 0,0 0-1114 0</inkml:trace>
  <inkml:trace contextRef="#ctx0" brushRef="#br0" timeOffset="194241.58">16838 11826 998 0,'0'0'0'15,"0"0"0"-15,0 0 0 0,0 0-1 0,0 0 1 16,15-3 0-16,2-3 0 0,-17 6-5 0,0 0 5 16,20-8-5-16,29-13 5 0,-49 21 2 0,0 0-2 0,49-17 2 15,0 14-2-15,-49 3 5 0,0 0-5 0,47 0 5 16,-10 9-5-16,-37-9 10 0,0 0-10 0,38 14 11 15,16 4-11-15,-10-1-707 0</inkml:trace>
  <inkml:trace contextRef="#ctx0" brushRef="#br0" timeOffset="194712.6">17436 11734 1087 0,'0'0'0'0,"0"0"0"0,0 20 0 15,0-20 1-15,0 0-1 0,0 26 1 0,-12 29-1 0,12-55 29 16,0 0-29-16,-9 46 29 0,6-15-29 0,3-31 65 16,0 0-65-16,-8 29 65 0,8-9-65 0,0-20 59 15,0 0-59-15,0 15 60 0,0-15-60 0,0 0 52 0,0 0-52 16,0 0 53-16,32-6-53 0,-32 6 47 15,0 0-47-15,28-29 48 0,21-8-48 0,-49 37 40 0,0 0-40 16,38-38 41-16,-1 9-41 0,-37 29 33 0,0 0-33 16,32-20 34-16,-3 14-34 0,-29 6 24 0,0 0-24 15,20 0 25-15,0 6-25 0,-20-6 21 0,0 0-21 16,15 23 21-16,-1 9-21 0,-14-32 26 0,0 0-26 0,9 20 26 16,0-3-26-16,-9-17 30 0,0 0-30 15,0 15 31-15,0-15-31 0,0 0 29 0,0 0-29 0,14 8 29 16,6-13-29-16,-20 5 25 0,0 0-25 15,35-18 26-15,8-16-26 0,-43 34 22 0,0 0-22 0,41-32 23 16,-18 15-23-16,-23 17 17 0,0 0-17 0,14-9 18 16,3 15-18-16,-17-6 14 0,0 0-14 0,15 17 15 15,2 18-15-15,-17-35 12 0,0 0-12 0,12 37 13 16,-4-2-13-16,-8-35 11 0,0 0-11 0,0 23 11 0,3-9-11 16,-3-14 9-16,0 0-9 0,0 0 9 0,12 15-9 15,-12-15 6-15,0 0-6 0,17 5 6 0,20 4-6 16,10-6-1623-16</inkml:trace>
  <inkml:trace contextRef="#ctx0" brushRef="#br0" timeOffset="195042.62">18341 11826 1289 0,'0'0'0'0,"0"0"0"0,0 0 0 0,0 0 14 16,0 0-14-16,12-9 14 0,-12 9-14 0,0 0 36 15,0 0-36-15,-14 0 37 0,-7 20-37 0,21-20 38 0,0 0-38 16,-23 29 38-16,6 14-38 0,17-43 31 15,0 0-31-15,-14 41 31 0,5-15-31 0,9-26 29 0,0 0-29 16,3 14 30-16,-3-14-30 0,0 0 28 0,0 0-28 16,23 17 28-16,11-2-28 0,-34-15 24 0,0 0-24 15,47 11 25-15,-13-8-25 0,-34-3 24 0,0 0-24 16,35-3 24-16,2-3-24 0,-37 6 19 0,0 0-19 16,35-11 19-16,-12 2-19 0,-23 9 20 0,0 0-20 15,12-8 20-15,-12 8-20 0,0 0 25 0,0 0-25 0,-9-23 26 16,-20-12-26-16,29 35 28 0,0 0-28 15,-46-40 29-15,-9-1-29 0,55 41 30 0,0 0-30 0,-46-43 30 16,14 20-30-16,32 23 17 0,0 0-17 0,-14-17 17 16,14 17-17-16,0 0 6 0,0 0-6 0,0 0 6 15,0 0-6-15,0 0-1464 0</inkml:trace>
  <inkml:trace contextRef="#ctx0" brushRef="#br0" timeOffset="195312.64">18708 11049 1267 0,'0'0'0'0,"0"0"0"0,6 31 0 0,-6-31 0 16,0 0 0-16,8 44 0 0,-5 19 0 0,-3-63-7 15,0 0 7-15,6 78-7 0,-6 2 7 0,0-80 25 0,0 0-25 16,0 104 25-16,0 25-25 0,0-129 72 0,0 0-72 16,6 124 72-16,2-12-72 0,-8-112 82 0,0 0-82 15,15 95 83-15,-1-26-83 0,-14-69 57 0,0 0-57 16,12 49 58-16,-1-11-58 0,-11-38 22 0,0 0-22 16,18 23 23-16,10 11-23 0,4 1-1269 0</inkml:trace>
  <inkml:trace contextRef="#ctx0" brushRef="#br0" timeOffset="195876.68">19495 11927 1087 0,'0'0'0'0,"0"0"0"0,0 0 0 16,0 0 3-16,0 0-3 0,0 0 4 0,47 14-4 15,-47-14-9-15,0 0 9 0,37-12-9 0,15-16 9 16,6 2-747-16</inkml:trace>
  <inkml:trace contextRef="#ctx0" brushRef="#br0" timeOffset="196493.73">20505 11072 1087 0,'0'0'0'0,"0"0"0"0,-20 28 0 16,20-28-32-16,0 0 32 0,-20 41-31 0,-21 31 31 15,41-72 15-15,0 0-15 0,-40 83 16 0,0 1-16 16,40-84 65-16,0 0-65 0,-32 100 65 0,6 33-65 16,26-133 79-16,0 0-79 0,-20 129 79 0,14-19-79 15,6-110 67-15,0 0-67 0,0 86 68 0,17-28-68 0,-17-58 43 16,0 0-43-16,35 46 44 0,17-23-44 0,-52-23 32 15,0 0-32-15,58 8 32 0,11-16-32 0,-69 8 20 16,0 0-20-16,63-23 20 0,-17-12-20 0,-46 35 16 0,0 0-16 16,32-43 16-16,-15-6-16 0,-17 49 11 0,0 0-11 15,-5-49 11-15,-27-3-11 0,32 52 8 0,0 0-8 16,-46-37 9-16,0 20-9 0,46 17 6 0,0 0-6 16,-55 3 7-16,3 20-7 0,52-23 5 0,0 0-5 15,-49 31 5-15,17 15-5 0,32-46 3 0,0 0-3 16,-11 38 3-16,11-1-3 0,0-37 4 0,0 0-4 15,17 23 5-15,26-6-5 0,-2 1-1274 0</inkml:trace>
  <inkml:trace contextRef="#ctx0" brushRef="#br0" timeOffset="196727.75">20950 12053 1065 0,'0'0'0'0,"0"12"0"0,0 28 0 16,0-40 2-16,0 0-2 0,-12 35 2 0,9-12-2 15,3-23 0-15,0 0 0 0,-3 14 0 0,3-2 0 16,0-12-37-16,0 0 37 0,6 17-36 0,20 3 36 0,-3 3-687 15</inkml:trace>
  <inkml:trace contextRef="#ctx0" brushRef="#br0" timeOffset="197127.78">21304 11541 953 0,'0'0'0'0,"0"0"0"16,-11 29 0-16,11-29 1 0,0 0-1 0,-23 43 1 16,-6 32-1-16,29-75 22 0,0 0-22 0,-35 83 22 15,6 4-22-15,29-87 45 0,0 0-45 0,-31 74 45 16,25-10-45-16,6-64 43 0,0 0-43 0,0 57 44 16,6-5-44-16,-6-52 47 0,0 0-47 0,23 49 47 15,11-3-47-15,-34-46 41 0,0 0-41 0,41 37 41 16,19-11-41-16,-60-26 31 0,0 0-31 0,58 12 32 15,-9-12-32-15,-49 0 28 0,0 0-28 0,41-12 29 16,-1-11-29-16,-40 23 19 0,0 0-19 0,32-34 20 0,-6-12-20 16,-26 46 11-16,0 0-11 0,17-52 12 0,-8 0-12 15,-9 52 8-15,0 0-8 0,0-57 9 0,-15-10-9 16,15 67 6-16,0 0-6 0,-20-69 6 0,-3-6-6 16,23 75 7-16,0 0-7 0,-26-63 8 0,3 26-8 15,23 37 9-15,0 0-9 0,-23-18 9 0,0 16-9 0,23 2 10 16,0 0-10-16,-32 14 11 0,-6 23-11 0,38-37 12 15,0 0-12-15,-34 44 12 0,8-1-12 0,26-43 3 16,0 0-3-16,-9 37 3 0,3-8-3 0,1-9-1176 0</inkml:trace>
  <inkml:trace contextRef="#ctx0" brushRef="#br0" timeOffset="197794.81">21754 11529 1043 0,'0'0'0'16,"0"0"0"-16,12 9 0 0,-12-9-11 0,0 0 11 15,12 3-11-15,-1-6 11 0,-11 3-7 0,0 0 7 16,23-6-6-16,20 1 6 0,-43 5 2 0,0 0-2 0,49-3 3 16,-25 11-3-16,-24-8 23 0,0 0-23 0,23 18 24 15,0 13-24-15,-23-31 44 0,0 0-44 0,11 40 45 16,-14 24-45-16,3-64 49 0,0 0-49 0,-20 75 50 16,-14 2-50-16,34-77 40 0,0 0-40 0,-38 72 40 15,3-5-40-15,35-67 33 0,0 0-33 0,-26 46 34 16,12-15-34-16,14-31 24 0,0 0-24 0,-9 20 24 15,15 1-24-15,-6-21 18 0,0 0-18 0,6 17 19 0,5-3-19 16,-11-14 13-16,0 0-13 0,24 12 13 0,16-9-13 16,-40-3 5-16,0 0-5 0,49-3 6 0,-3 0-6 15,-46 3 0-15,0 0 0 0,38-3 1 0,-4-6-1 16,1 4-1079-16</inkml:trace>
  <inkml:trace contextRef="#ctx0" brushRef="#br0" timeOffset="198145.84">22144 11598 1289 0,'0'0'0'0,"0"0"0"0,17-5 0 0,-17 5-4 0,0 0 4 15,26-9-4-15,6 0 4 0,-32 9-43 0,0 0 43 16,35-20-42-16,14-3 42 0,-49 23 1 0,0 0-1 15,46-14 1-15,0 8-1 0,-46 6 16 0,0 0-16 16,40 6 17-16,-11 14-17 0,-29-20 45 0,0 0-45 0,15 37 45 16,-7 21-45-16,-8-58 58 0,0 0-58 0,-8 72 58 15,-13 3-58-15,21-75 48 0,0 0-48 0,-28 80 48 16,7-16-48-16,21-64 44 0,0 0-44 0,-20 57 44 16,0-11-44-16,20-46 38 0,0 0-38 0,-6 32 38 15,6-12-38-15,0-20 32 0,0 0-32 0,6 9 33 16,6-3-33-16,-12-6 26 0,0 0-26 0,25 0 27 15,19-6-27-15,-44 6 14 0,0 0-14 0,40-6 14 16,-5 3-14-16,-35 3 1 0,0 0-1 0,32-6 1 16,5 6-1-16,3 0-1324 0</inkml:trace>
  <inkml:trace contextRef="#ctx0" brushRef="#br0" timeOffset="198612.87">23076 11904 1065 0,'0'0'0'0,"0"0"0"0,0 0 0 15,0 0-4-15,0 0 4 0,0 34-4 0,0-34 4 16,0 0-29-16,0 0 29 0,23 0-28 0,-12-6 28 15,4 1-690-15</inkml:trace>
  <inkml:trace contextRef="#ctx0" brushRef="#br0" timeOffset="199081.92">23494 11976 863 0,'0'0'0'0,"0"0"0"16,12 20 0-16,-12-20-30 0,0 0 30 0,0 17-29 16,0-17 29-16,0 0 1 0,0 0-1 0,0 0 1 15,37-14-1-15,-37 14 35 0,0 0-35 0,32-32 35 0,8-26-35 16,-40 58 80-16,0 0-80 0,44-69 80 0,-7-17-80 16,-37 86 87-16,0 0-87 0,38-89 87 0,-4 17-87 15,-34 72 72-15,0 0-72 0,29-55 73 0,-14 26-73 16,-15 29 64-16,0 0-64 0,5-14 64 0,-5 14-64 15,0 0 45-15,0 0-45 0,-5 29 45 0,5 31-45 16,0-60 36-16,0 0-36 0,-12 84 36 0,0 28-36 16,12-112 30-16,0 0-30 0,-14 118 31 0,11-15-31 0,3-103 27 15,0 0-27-15,-9 87 28 0,7-18-28 0,2-69 21 16,0 0-21-16,0 49 21 0,8-15-21 0,-8-34 15 16,0 0-15-16,20 21 15 0,-2-10-15 0,-18-11 11 0,0 0-11 15,31-6 11-15,16-2-11 0,2-7-1332 0</inkml:trace>
  <inkml:trace contextRef="#ctx0" brushRef="#br0" timeOffset="199398.94">24334 11598 1211 0,'0'0'0'0,"0"0"0"15,-20 29 0-15,20-29 8 0,0 0-8 0,-29 52 8 16,-17 32-8-16,46-84 31 0,0 0-31 0,-47 89 31 15,10-12-31-15,37-77 54 0,0 0-54 0,-15 64 54 16,7-21-54-16,8-43 54 0,0 0-54 0,8 29 55 16,15-6-55-16,-23-23 51 0,0 0-51 0,41 17 52 0,25-3-52 15,-66-14 47-15,0 0-47 0,72 6 48 0,-5-14-48 16,-67 8 32-16,0 0-32 0,52-21 33 0,-6-10-33 16,-46 31 25-16,0 0-25 0,32-38 26 0,-12 1-26 15,-20 37 22-15,0 0-22 0,11-58 22 0,-16-11-22 16,5 69 17-16,0 0-17 0,-12-75 17 0,-2 3-17 15,14 72 14-15,0 0-14 0,-24-66 15 0,10 29-15 16,14 37 8-16,0 0-8 0,-9-20 8 0,1 8-8 16,8 12 3-16,0 0-3 0,0 0 4 0,0 0-4 15,0 0-1403-15</inkml:trace>
  <inkml:trace contextRef="#ctx0" brushRef="#br0" timeOffset="199866.98">24769 11187 606 0,'0'0'0'0,"0"0"0"16,0 14 0-16,0-14 0 0,0 0 0 0,0 0 0 16,0 0 0-16,0 0 0 0,0 0 0 0,0 0 0 15,0 0 0-15,0 0 0 0,0 0 0 0,0 0 1 16,6-14-1-16,-6 14 2 0,0 0-2 0,0 0 3 16,9-9-3-16,-9 9 12 0,0 0-12 0,0 0 12 0,20-17-12 15,-20 17 30-15,0 0-30 0,23-12 30 0,9 4-30 16,-32 8 44-16,0 0-44 0,40 0 44 0,3 6-44 15,-43-6 67-15,0 0-67 0,44 14 67 0,-15 0-67 16,-29-14 71-16,0 0-71 0,20 23 71 0,-12 15-71 16,-8-38 64-16,0 0-64 0,0 34 64 0,-20 1-64 0,20-35 50 15,0 0-50-15,-11 26 50 0,-4-3-50 0,15-23 42 16,0 0-42-16,-14 14 42 0,5 1-42 0,9-15 34 16,0 0-34-16,-6 14 34 0,6-14-34 0,0 0 27 0,0 0-27 15,15 11 27-15,5-11-27 0,-20 0 20 16,0 0-20-16,32 0 21 0,2 0-21 0,-34 0 5 0,0 0-5 15,35 0 6-15,-9 0-6 0,0 0-1100 0</inkml:trace>
  <inkml:trace contextRef="#ctx0" brushRef="#br0" timeOffset="200248.01">25266 11006 1334 0,'0'0'0'0,"0"0"0"16,5 23 0-16,-5-23 0 0,0 0 0 0,3 14 0 16,-3-14 0-16,0 0-5 0,0 0 5 0,0 0-4 15,15 14 4-15,-15-14 7 0,0 0-7 0,14 3 8 0,15 9-8 16,-29-12 22-16,0 0-22 0,32 8 23 0,-1 7-23 16,-31-15 36-16,0 0-36 0,29 14 37 0,-3 12-37 15,-26-26 29-15,0 0-29 0,18 32 30 0,-7-1-30 16,-11-31 28-16,0 0-28 0,0 29 28 0,0-12-28 15,0-17 28-15,0 0-28 0,-6 15 28 0,1-4-28 16,5-11 26-16,0 0-26 0,0 0 26 0,0 0-26 16,0 0 25-16,0 0-25 0,5 12 26 0,-5-12-26 15,0 0 25-15,0 0-25 0,15 0 25 0,-15 0-25 0,0 0 24 16,0 0-24-16,0 0 25 0,11 20-25 0,-11-20 27 16,0 0-27-16,0 14 27 0,-14 1-27 0,14-15 24 15,0 0-24-15,-20 23 24 0,-1-9-24 16,21-14 23-16,0 0-23 0,-20 3 24 0,-3 3-24 0,23-6 13 0,0 0-13 15,-14-6 13-15,14 6-13 0,0 0-1445 0</inkml:trace>
  <inkml:trace contextRef="#ctx0" brushRef="#br0" timeOffset="201716.11">25866 11541 774 0,'0'0'0'0,"0"0"0"16,0 0 0-16,0 0 99 0,0 0-99 0,34 20 99 15,-19-14-99-15,-15-6 76 0,0 0-76 0,17-6 76 16,12-23-76-16,-29 29 86 0,0 0-86 0,37-43 86 16,4-3-86-16,-41 46 53 0,0 0-53 0,37-52 54 0,-2 0-54 15,-35 52 37-15,0 0-37 0,29-46 38 0,-9 9-38 16,-20 37 38-16,0 0-38 0,11-26 38 0,-5 12-38 15,-6 14 41-15,0 0-41 0,0 0 41 0,0 0-41 16,0 0 44-16,0 0-44 0,-11 26 44 0,-4 17-44 16,15-43 42-16,0 0-42 0,-14 54 43 0,-1-2-43 15,15-52 42-15,0 0-42 0,-11 55 42 0,8 0-42 16,3-55 35-16,0 0-35 0,0 49 35 0,3-15-35 16,-3-34 23-16,0 0-23 0,6 35 23 0,5 16-23 0,-11-51 12 15,0 0-12-15,18 49 12 0,-10-20-12 0,7 0-1465 16</inkml:trace>
  <inkml:trace contextRef="#ctx0" brushRef="#br0" timeOffset="201983.13">25525 11938 1255 0,'0'0'0'0,"0"0"0"15,0 23 0-15,0-23 1 0,0 0-1 0,9 15 2 16,23-10-2-16,-32-5 6 0,0 0-6 0,60 3 7 16,38 3-7-16,-98-6 9 0,0 0-9 0,98 0 9 15,12-6-9-15,-110 6 64 0,0 0-64 0,118-8 64 16,9-4-64-16,-127 12 86 0,0 0-86 0,130-9 86 16,-3 7-86-16,-127 2 79 0,0 0-79 0,104 0 80 15,-44 0-80-15,-60 0 38 0,0 0-38 0,44-3 38 16,-24 3-38-16,-20 0 8 0,0 0-8 0,11 0 9 0,-11 0-9 15,0 0-1321-15</inkml:trace>
  <inkml:trace contextRef="#ctx0" brushRef="#br0" timeOffset="202750.19">25525 12327 964 0,'0'0'0'0,"0"0"0"0,-6 29 0 15,6-29 1-15,0 0-1 0,-5 28 2 0,-1 10-2 16,6-38 56-16,0 0-56 0,-9 37 57 0,6-2-57 16,3-35 78-16,0 0-78 0,-2 23 79 0,2-9-79 15,0-14 89-15,0 0-89 0,0 0 89 0,0 14-89 16,0-14 76-16,0 0-76 0,0 0 77 0,23-14-77 0,-23 14 70 15,0 0-70-15,31-29 70 0,18-17-70 0,-49 46 59 0,0 0-59 16,49-43 60-16,6 6-60 0,-55 37 50 16,0 0-50-16,41-26 50 0,-21 20-50 0,-20 6 45 0,0 0-45 15,17 6 45-15,-2 8-45 0,-15-14 36 0,0 0-36 16,11 29 36-16,-2 20-36 0,-9-49 28 0,0 0-28 16,3 43 29-16,2-3-29 0,-5-40 21 0,0 0-21 15,3 29 22-15,-3-12-22 0,0-17 21 0,0 0-21 16,0 12 21-16,0-12-21 0,0 0 17 0,0 0-17 15,15 3 17-15,8-12-17 0,-23 9 16 0,0 0-16 0,29-17 17 16,5-3-17-16,-34 20 16 0,0 0-16 0,35-23 16 16,-12 8-16-16,-23 15 16 0,0 0-16 0,14-5 16 15,-2 7-16-15,-12-2 16 0,0 0-16 0,0 0 16 16,11 21-16-16,-11-21 12 0,0 0-12 0,9 17 13 16,-6-3-13-16,-3-14 11 0,0 0-11 0,6 9 11 15,-6-9-11-15,0 0 8 0,0 0-8 0,11 11 9 16,-11-11-9-16,0 0 3 0,0 0-3 0,29 12 4 0,3 2-4 15,-32-14-1-15,0 0 1 0,40 12 0 0,-14-9 0 16,3 0-1788-16</inkml:trace>
  <inkml:trace contextRef="#ctx0" brushRef="#br0" timeOffset="203084.21">26428 12361 1087 0,'0'0'0'0,"0"0"0"0,-14 23 0 0,14-23 8 16,0 0-8-16,-17 32 8 0,-12 17-8 0,29-49 24 16,0 0-24-16,-29 52 25 0,-6 5-25 0,35-57 54 0,0 0-54 15,-29 55 54-15,12-9-54 0,17-46 49 0,0 0-49 16,-3 37 49-16,6-11-49 0,-3-26 45 0,0 0-45 16,23 18 46-16,23 2-46 0,-46-20 41 0,0 0-41 15,61 8 41-15,11-2-41 0,-72-6 37 0,0 0-37 16,66 0 37-16,-17 0-37 0,-49 0 29 0,0 0-29 15,38-8 29-15,-9 2-29 0,-29 6 24 0,0 0-24 16,17-6 24-16,-3 0-24 0,-14 6 19 0,0 0-19 16,0-11 19-16,0-15-19 0,0 26 15 0,0 0-15 0,-5-40 16 15,-10-12-16-15,15 52 15 0,0 0-15 0,-20-58 15 16,-3 12-15-16,23 46 11 0,0 0-11 0,-23-34 11 16,0 16-11-16,23 18 7 0,0 0-7 0,-12 0 8 15,-2 6-8-15,-1 3-1326 0</inkml:trace>
  <inkml:trace contextRef="#ctx0" brushRef="#br0" timeOffset="203518.24">26890 12258 1199 0,'0'0'0'0,"0"0"0"16,9 23 0-16,-9-23 11 0,0 0-11 0,5 49 11 15,4 48-11-15,-9-97 35 0,0 0-35 0,14 104 36 16,7-23-36-16,-21-81 54 0,0 0-54 0,20 66 54 15,-9-23-54-15,-11-43 44 0,0 0-44 0,12 32 44 16,-1-9-44-16,-11-23 32 0,0 0-32 0,9 14 33 0,8 1-33 16,4-1-1105-16</inkml:trace>
  <inkml:trace contextRef="#ctx0" brushRef="#br0" timeOffset="204685.34">25058 12908 998 0,'0'0'0'0,"0"0"0"15,75-14 0-15,-75 14 81 0,0 0-81 0,86-20 82 16,27-9-82-16,-113 29 190 0,0 0-190 0,156-26 190 15,63-3-190-15,-219 29 109 0,0 0-109 0,254-32 110 16,29 12-110-16,-283 20 72 0,0 0-72 0,294-34 72 16,-23-18-72-16,-271 52 33 0,0 0-33 0,219-55 33 0,-51 12-33 15,-168 43 14-15,0 0-14 0,112-34 15 0,-57 13-15 16,-55 21 1-16,0 0-1 0,0 0 1 0,-55 0-1 16,0 0-1441-16</inkml:trace>
  <inkml:trace contextRef="#ctx0" brushRef="#br0" timeOffset="205903.44">17251 12168 639 0,'0'0'0'16,"0"0"0"-16,0 0 0 0,0 0 26 0,0 0-26 15,0 0 26-15,0 0-26 0,0 0 60 0,0 0-60 16,0 0 61-16,0 0-61 0,0 0 74 0,0 0-74 16,0 0 75-16,0 0-75 0,0 0 66 0,0 0-66 15,0 0 66-15,0 0-66 0,0 0 39 0,0 0-39 16,0 0 40-16,0 0-40 0,0 0 39 0,0 0-39 0,0 0 39 16,0 0-39-16,0 0 29 0,0 0-29 0,0 0 30 15,0 0-30-15,0 0 27 0,0 0-27 0,0 0 27 16,0 0-27-16,0 0 25 0,0 0-25 0,-12 26 26 15,12-26-26-15,0 0 22 0,0 0-22 0,0 0 23 16,0 0-23-16,0 0 20 0,0 0-20 0,0 0 20 16,18 0-20-16,-18 0 21 0,0 0-21 0,20-5 21 15,17-7-21-15,-37 12 24 0,0 0-24 0,64-20 24 16,40-12-24-16,-104 32 38 0,0 0-38 0,124-43 38 0,34-12-38 16,-158 55 40-16,0 0-40 0,185-66 41 0,37-9-41 15,-222 75 38-15,0 0-38 0,240-77 38 0,-7 13-38 16,-233 64 64-16,0 0-64 0,211-54 64 0,-32 16-64 15,-179 38 60-15,0 0-60 0,133-26 61 0,-67 12-61 16,-66 14 51-16,0 0-51 0,29 0 52 0,-29 0-52 16,0 0 40-16,0 0-40 0,-18-6 41 0,-28 12-41 0,6-6-1632 15</inkml:trace>
  <inkml:trace contextRef="#ctx0" brushRef="#br0" timeOffset="-214284.61">27761 11849 1233 0,'0'0'0'0,"0"0"0"0,29 23 0 0,-29-23 59 16,0 0-59-16,35 17 59 0,25-5-59 0,-60-12 98 0,0 0-98 15,69 8 99-15,-5-13-99 0,-64 5 70 0,0 0-70 16,63-9 70-16,-16 0-70 0,-47 9 3 0,0 0-3 16,37-8 3-16,-14 5-3 0,-23 3 0 0,0 0 0 15,12 0 0-15,-12 0 0 0,0 0-1211 0</inkml:trace>
  <inkml:trace contextRef="#ctx0" brushRef="#br0" timeOffset="-214067.6">27966 12111 1110 0,'0'0'0'0,"0"0"0"15,29 29 0-15,-29-29 19 0,0 0-19 0,23 17 19 16,-3-6-19-16,-20-11 48 0,0 0-48 0,29 0 48 15,8 0-48-15,-37 0 62 0,0 0-62 0,47 0 63 16,-7-5-63-16,-40 5 38 0,0 0-38 0,29-6 39 0,-6 3-39 16,-23 3 29-16,0 0-29 0,17 0 29 0,3 0-29 15,-20 0 11-15,0 0-11 0,21 6 12 0,-4 2-12 16,-5-5-1086-16</inkml:trace>
  <inkml:trace contextRef="#ctx0" brushRef="#br0" timeOffset="-136373.72">28552 11391 819 0,'0'0'0'0,"0"0"0"0,0 0 0 0,0 0 32 16,0 0-32-16,46-23 33 0,-14 9-33 0,-32 14 73 16,0 0-73-16,54-20 74 0,10 5-74 0,-64 15 82 15,0 0-82-15,66-14 83 0,1 5-83 0,-67 9 49 0,0 0-49 16,54-11 49-16,-5 8-49 0,-49 3 31 0,0 0-31 16,32 3 32-16,-9 14-32 0,-23-17 20 0,0 0-20 15,18 17 21-15,-13 9-21 0,-5-26 24 0,0 0-24 16,-5 40 25-16,-19 18-25 0,24-58 24 0,0 0-24 15,-23 81 24-15,-14 22-24 0,37-103 26 0,0 0-26 16,-41 118 27-16,1 0-27 0,40-118 26 0,0 0-26 16,-37 98 27-16,14-32-27 0,23-66 23 0,0 0-23 15,-18 52 23-15,18-29-23 0,0-23 16 0,0 0-16 0,12 20 17 16,17 3-17-16,-29-23 12 0,0 0-12 0,37 18 12 16,-5-13-12-16,-32-5 10 0,0 0-10 0,37 0 11 15,1-5-11-15,-38 5 9 0,0 0-9 0,34-3 10 16,-5 3-10-16,-29 0 9 0,0 0-9 0,21 3 9 15,2 5-9-15,-23-8 3 0,0 0-3 0,26 15 3 16,5 13-3-16,4 1-1266 0</inkml:trace>
  <inkml:trace contextRef="#ctx0" brushRef="#br0" timeOffset="-136159.71">29466 12272 1244 0,'0'0'0'0,"0"14"0"0,-6 24 0 16,6-38-1-16,0 0 1 0,-5 52 0 0,-4 8 0 0,9-60-2 15,0 0 2-15,-9 52-2 0,6-20 2 0,3-32 2 0,0 0-2 16,3 20 2-16,6 0-2 0,-9-20 2 0,0 0-2 16,12 11 2-16,-1-8-2 0,1 0-876 0</inkml:trace>
  <inkml:trace contextRef="#ctx0" brushRef="#br0" timeOffset="-135787.68">29743 11345 1076 0,'0'0'0'0,"0"0"0"15,0-11 0-15,0 11 9 0,0 0-9 0,0-9 9 16,0 9-9-16,0 0 24 0,0 0-24 0,0 0 24 16,23-6-24-16,-23 6 18 0,0 0-18 0,38 6 19 0,22 8-19 15,-60-14 28-15,0 0-28 0,75 21 29 0,3 10-29 16,-78-31 41-16,0 0-41 0,70 29 41 0,-21 3-41 16,-49-32 39-16,0 0-39 0,34 43 40 0,-19 23-40 15,-15-66 38-15,0 0-38 0,-3 81 38 0,-23 31-38 16,26-112 30-16,0 0-30 0,-49 106 30 0,-15-5-30 15,64-101 22-15,0 0-22 0,-66 84 23 0,8-12-23 0,58-72 21 16,0 0-21-16,-37 51 22 0,22-30-22 0,15-21 17 16,0 0-17-16,9 17 18 0,26-11-18 0,-35-6 16 15,0 0-16-15,46-3 17 0,17-9-17 0,-63 12 14 0,0 0-14 16,69-11 15-16,1 8-15 0,-70 3 6 16,0 0-6-16,60 0 7 0,-17 0-7 0,-43 0-1 0,0 0 1 15,26 6 0-15,3 17 0 0,0 0-1238 0</inkml:trace>
  <inkml:trace contextRef="#ctx0" brushRef="#br0" timeOffset="-135489.66">30658 11950 1087 0,'0'0'0'0,"0"0"0"0,20 11 0 16,-20-11-26-16,0 0 26 0,20 0-26 0,9 0 26 15,-29 0-32-15,0 0 32 0,23-6-31 0,-14 1 31 16,2-4-669-16</inkml:trace>
  <inkml:trace contextRef="#ctx0" brushRef="#br0" timeOffset="-134689.6">31096 12088 852 0,'0'0'0'0,"0"0"0"16,0 0 0-16,0 0-16 0,0 0 16 0,0 0-16 15,35-72 16-15,-35 72 0 0,0 0 0 0,29-75 0 16,14-23 0-16,-43 98 10 0,0 0-10 0,52-101 10 0,3 24-10 16,-55 77 16-16,0 0-16 0,52-64 16 0,-3 24-16 15,-49 40 22-15,0 0-22 0,40-20 23 0,-14 31-23 16,-26-11 38-16,0 0-38 0,3 52 39 0,-17 49-39 15,14-101 40-15,0 0-40 0,-29 124 41 0,-6-3-41 16,35-121 38-16,0 0-38 0,-35 115 38 0,1-12-38 16,34-103 36-16,0 0-36 0,-20 90 36 0,2-7-36 15,18-83 31-15,0 0-31 0,6 58 31 0,17-38-31 0,-23-20 28 16,0 0-28-16,43-3 29 0,18-11-29 0,-3 2-947 16</inkml:trace>
  <inkml:trace contextRef="#ctx0" brushRef="#br0" timeOffset="-134372.58">31760 11642 1199 0,'0'0'0'15,"-6"14"0"-15,-5 23 0 0,11-37 13 0,0 0-13 16,-18 61 13-16,-8 22-13 0,26-83 41 0,0 0-41 16,-20 81 41-16,0-3-41 0,20-78 83 0,0 0-83 0,-9 69 84 15,24-9-84-15,-15-60 63 0,0 0-63 0,28 52 64 16,13-6-64-16,-41-46 49 0,0 0-49 0,49 35 49 15,3-15-49-15,-52-20 37 0,0 0-37 0,58 3 37 16,5-12-37-16,-63 9 28 0,0 0-28 0,81-26 29 16,-3-8-29-16,-78 34 20 0,0 0-20 0,75-38 21 15,-20-5-21-15,-55 43 16 0,0 0-16 0,28-49 17 16,-19-6-17-16,-9 55 17 0,0 0-17 0,-12-51 18 0,-19-10-18 16,31 61 17-16,0 0-17 0,-46-52 17 0,-9 6-17 15,55 46 17-15,0 0-17 0,-55-37 17 0,6-3-17 16,49 40 13-16,0 0-13 0,-32-38 13 0,24 15-13 15,8 23 11-15,0 0-11 0,8-26 11 0,18-14-11 16,0 2-1482-16</inkml:trace>
  <inkml:trace contextRef="#ctx0" brushRef="#br0" timeOffset="-133954.54">32245 11006 886 0,'0'0'0'0,"0"0"0"15,11-21 0-15,-11 21 6 0,0 0-6 0,14-17 7 16,10 3-7-16,-24 14 16 0,0 0-16 0,34-12 17 16,21 9-17-16,-55 3 28 0,0 0-28 0,49-5 29 15,-17 2-29-15,-32 3 31 0,0 0-31 0,29 8 32 16,8 21-32-16,-37-29 28 0,0 0-28 0,26 40 29 16,-9 9-29-16,-17-49 30 0,0 0-30 0,0 55 31 0,-8 11-31 15,8-66 26-15,0 0-26 0,-9 58 26 0,3-21-26 16,6-37 22-16,0 0-22 0,-8 32 23 0,8-6-23 15,0-26 20-15,0 0-20 0,3 17 20 0,5-5-20 16,-8-12 13-16,0 0-13 0,15 8 13 0,2-8-13 16,-17 0 8-16,0 0-8 0,17 0 8 0,-2 0-8 15,-15 0 5-15,0 0-5 0,17 0 5 0,3 0-5 16,3 3-960-16</inkml:trace>
  <inkml:trace contextRef="#ctx0" brushRef="#br0" timeOffset="-133668.52">32951 10798 975 0,'0'0'0'16,"0"0"0"-16,0 0 0 0,0 0-2 0,0 0 2 15,0 0-1-15,-3 15 1 0,3-15 4 0,0 0-4 16,-17 23 4-16,-12 11-4 0,29-34 36 0,0 0-36 16,-29 55 36-16,6 17-36 0,23-72 51 0,0 0-51 0,-17 69 51 15,-3-3-51-15,20-66 75 0,0 0-75 16,-9 55 75-16,6-15-75 0,3-40 63 0,0 0-63 0,3 20 64 15,3 3-64-15,-6-23 49 0,0 0-49 0,14 15 49 16,18-4-49-16,-32-11 38 0,0 0-38 0,38 6 39 16,16-6-39-16,-54 0 29 0,0 0-29 0,50 0 29 15,-10-6-29-15,-40 6 24 0,0 0-24 0,32-6 24 16,-9-2-24-16,-23 8 5 0,0 0-5 0,14-9 6 16,-2 3-6-16,-12 6-1 0,0 0 1 0,11-2 0 0,-11 2 0 15,0 0-1232-15</inkml:trace>
  <inkml:trace contextRef="#ctx0" brushRef="#br0" timeOffset="-133518.52">33113 11118 1065 0,'0'0'0'0,"-9"17"0"0,-5 18 0 15,14-35 3-15,0 0-3 0,-23 46 3 0,-12 11-3 16,35-57 22-16,0 0-22 0,-23 52 23 0,-3-9-23 0,26-43 40 16,0 0-40-16,-11 38 40 0,11-1-40 0,0-37 32 15,0 0-32-15,5 35 33 0,1-4-33 0,-6-31 20 16,0 0-20-16,9 38 20 0,8 5-20 0,0 0-916 0</inkml:trace>
  <inkml:trace contextRef="#ctx0" brushRef="#br0" timeOffset="-118739.3">1051 15199 790 0,'0'0'0'0,"0"0"90"0,0 0-90 0,0 0 90 0,-5-28-90 16,5 28 99-16,0 0-99 0,8-20 99 0,12-12-99 15,-20 32 70-15,0 0-70 0,32-32 71 0,-3 6-71 16,-29 26 55-16,0 0-55 0,38-17 56 0,8 5-56 16,-46 12 41-16,0 0-41 0,43-5 41 0,0-1-41 15,-43 6 34-15,0 0-34 0,38 6 34 0,-15-3-34 16,-23-3 29-16,0 0-29 0,17 11 29 0,-2 12-29 0,-15-23 24 15,0 0-24-15,0 40 25 0,-9 21-25 0,9-61 21 16,0 0-21-16,-17 72 22 0,-4 3-22 0,21-75 19 16,0 0-19-16,-23 69 20 0,15-20-20 0,8-49 16 15,0 0-16-15,0 37 16 0,8-11-16 0,-8-26 13 16,0 0-13-16,20 20 14 0,21-3-14 0,-41-17 14 0,0 0-14 16,60 15 14-16,15-4-14 0,-75-11 12 0,0 0-12 15,78 9 13-15,-3 3-13 0,-75-12 13 0,0 0-13 16,78 20 13-16,-14 3-13 0,-64-23 12 0,0 0-12 15,52 28 12-15,-15-7-12 0,-37-21 9 0,0 0-9 16,26 31 10-16,-3 10-10 0,-23-41 7 0,0 0-7 16,12 49 8-16,-18 11-8 0,6-60 6 0,0 0-6 0,-9 66 6 15,-14 9-6-15,23-75 4 0,0 0-4 0,-34 72 5 16,-1-3-5-16,35-69 10 0,0 0-10 0,-46 58 10 16,-15-12-10-16,61-46 16 0,0 0-16 0,-78 34 16 15,-8-8-16-15,86-26 17 0,0 0-17 0,-92 12 17 16,-4-18-17-16,96 6 7 0,0 0-7 0,-83-23 8 15,22-17-8-15,61 40 0 0,0 0 0 0,-37-55 0 16,28-17 0-16,0-3-1498 0</inkml:trace>
  <inkml:trace contextRef="#ctx0" brushRef="#br0" timeOffset="-117522.21">3267 15738 1054 0,'0'0'0'15,"0"0"0"-15,0 0 0 0,0 0 0 0,0 0 0 16,12 5 0-16,-12-5 0 0,0 0 12 0,0 0-12 0,-6-14 12 16,6 14-12-16,0 0 61 0,0 0-61 0,-17 9 61 15,-15 5-61-15,32-14 68 0,0 0-68 0,-38 29 69 16,-8 20-69-16,46-49 62 0,0 0-62 0,-52 69 63 15,6 29-63-15,46-98 57 0,0 0-57 0,-46 103 57 16,17-16-57-16,29-87 45 0,0 0-45 0,-14 72 46 16,19-29-46-16,-5-43 33 0,0 0-33 0,29 29 33 15,26-6-33-15,-55-23 24 0,0 0-24 0,61 14 24 0,-1-5-24 16,-60-9 18-16,0 0-18 0,55 8 19 0,-15 4-19 16,-40-12 8-16,0 0-8 0,35 9 8 0,-3-4-8 15,-32-5 2-15,0 0-2 0,31 0 3 0,7-8-3 16,-38 8 0-16,0 0 0 0,32-20 0 0,5-27 0 15,1 4-1320-15</inkml:trace>
  <inkml:trace contextRef="#ctx0" brushRef="#br0" timeOffset="-117238.2">3683 15620 1155 0,'0'0'0'15,"17"0"0"-15,20 3 0 0,-37-3-1 0,0 0 1 16,41 11 0-16,-4-5 0 0,-37-6-2 0,0 0 2 16,41 17-1-16,11 21 1 0,-52-38 17 0,0 0-17 15,43 57 18-15,-9 12-18 0,-34-69 54 0,0 0-54 16,29 89 55-16,-11 27-55 0,-18-116 90 0,0 0-90 0,17 118 90 16,0-12-90-16,-17-106 78 0,0 0-78 0,9 95 78 15,-3-17-78-15,-6-78 63 0,0 0-63 0,3 63 63 16,-3-8-63-16,0-55 38 0,0 0-38 0,2 37 39 15,10-17-39-15,-12-20 24 0,0 0-24 0,0 0 24 16,17 12-24-16,3-1-1352 0</inkml:trace>
  <inkml:trace contextRef="#ctx0" brushRef="#br0" timeOffset="-110944.71">5174 15841 875 0,'0'0'0'0,"0"0"0"0,0 0 0 16,0 0 45-16,0 0-45 0,0 0 45 0,17 29-45 15,-17-29 112-15,0 0-112 0,0 23 112 0,3 23-112 16,-3-46 107-16,0 0-107 0,12 64 108 0,-6 10-108 16,-6-74 80-16,0 0-80 0,5 78 81 0,1 0-81 15,-6-78 42-15,0 0-42 0,6 60 42 0,-3-22-42 0,-3-38 34 16,0 0-34-16,6 28 34 0,-4-10-34 0,-2-18 37 16,0 0-37-16,6 14 38 0,0 1-38 0,-6-15 34 0,0 0-34 15,0 0 35-15,9 14-35 0,-9-14 28 0,0 0-28 16,0 0 29-16,26-23-29 0,-26 23 27 0,0 0-27 15,28-46 27-15,1-12-27 0,-29 58 23 0,0 0-23 16,26-72 23-16,-3-3-23 0,-23 75 18 0,0 0-18 16,21-69 18-16,-4 9-18 0,-17 60 17 0,0 0-17 15,14-46 17-15,1 14-17 0,-15 32 14 0,0 0-14 0,14-17 15 16,-8 8-15-16,-6 9 14 0,0 0-14 0,17 3 15 16,-2 12-15-16,-15-15 14 0,0 0-14 0,17 31 15 15,-3 21-15-15,-14-52 19 0,0 0-19 0,15 55 20 16,-12-9-20-16,-3-46 23 0,0 0-23 0,5 37 24 15,-5-20-24-15,0-17 24 0,0 0-24 0,0 15 24 16,0-15-24-16,0 0 20 0,0 0-20 0,9 9 20 16,6-21-20-16,-15 12 16 0,0 0-16 0,23-26 17 15,3-23-17-15,-26 49 14 0,0 0-14 0,34-55 14 16,4 4-14-16,-38 51 12 0,0 0-12 0,40-46 12 0,-5 17-12 16,-35 29 11-16,0 0-11 0,37-23 11 0,-2 8-11 15,-35 15 8-15,0 0-8 0,32-2 9 0,5 13-9 16,-37-11 8-16,0 0-8 0,32 26 8 0,-12 14-8 15,-20-40 5-15,0 0-5 0,14 55 6 0,7 14-6 16,-21-69 4-16,0 0-4 0,14 66 4 0,-5-8-4 16,-9-58 3-16,0 0-3 0,11 52 4 0,-2-15-4 15,-9-37 3-15,0 0-3 0,14 26 3 0,-5 0-3 0,-9-26 0 16,0 0 0-16,9 23 0 0,5 0 0 0,0 0-1831 16</inkml:trace>
  <inkml:trace contextRef="#ctx0" brushRef="#br0" timeOffset="-110481.68">6770 15738 494 0,'0'0'0'0,"0"0"0"15,20-12 0-15,-20 12 5 0,0 0-5 0,11-8 5 16,-11 8-5-16,0 0 0 0,0 0 0 0,20-18 1 16,-5-8-1-16,-15 26 0 0,0 0 0 0,9-20 0 15,-7 9 0-15,-2 11 0 0,0 0 0 0,0-9 0 0,-2-11 0 16,2 20 2-16,0 0-2 0,-6-14 2 0,6 14-2 16,0 0 20-16,0 0-20 0,-9-18 20 0,-8 18-20 15,17 0 59-15,0 0-59 0,-15 0 59 0,-13 6-59 16,28-6 81-16,0 0-81 0,-41 20 81 0,-5 20-81 15,46-40 88-15,0 0-88 0,-43 55 88 0,-3 11-88 16,46-66 88-16,0 0-88 0,-41 87 89 0,7 28-89 16,34-115 88-16,0 0-88 0,-18 121 88 0,24-18-88 15,-6-103 79-15,0 0-79 0,12 87 79 0,13-24-79 16,-25-63 67-16,0 0-67 0,41 43 67 0,14-5-67 0,-55-38 61 16,0 0-61-16,60 28 62 0,-8-10-62 0,-52-18 58 15,0 0-58-15,49 8 59 0,-5-5-59 0,-44-3 36 16,0 0-36-16,25 3 37 0,-4-3-37 0,-21 0 15 0,0 0-15 15,14 0 15-15,-8 0-15 0,-6 0 3 0,0 0-3 16,17 0 3-16,3 0-3 0,3 0-1440 0</inkml:trace>
  <inkml:trace contextRef="#ctx0" brushRef="#br0" timeOffset="-109663.64">7664 15723 639 0,'0'0'0'0,"0"0"0"0,0 0 0 15,0 0 0-15,0 0 0 0,0 0 0 0,-9-11 0 16,9 11 0-16,0 0 0 0,0 0 1 0,-23 0-1 16,23 0 33-16,0 0-33 0,-29 8 33 0,-17 15-33 15,46-23 63-15,0 0-63 0,-46 38 64 0,-9 11-64 16,55-49 70-16,0 0-70 0,-52 69 71 0,-3 20-71 16,55-89 71-16,0 0-71 0,-43 95 71 0,20-3-71 0,23-92 71 15,0 0-71-15,-9 81 72 0,9-21-72 0,0-60 79 16,0 0-79-16,23 46 80 0,15 3-80 0,-38-49 70 0,0 0-70 15,55 26 71-15,14-6-71 0,-69-20 64 0,0 0-64 16,69 12 64-16,-8-9-64 0,-61-3 56 0,0 0-56 16,55 3 57-16,-9-3-57 0,-46 0 45 0,0 0-45 15,37-3 45-15,-2-6-45 0,-35 9 36 0,0 0-36 16,29-9 37-16,-9 4-37 0,-20 5 25 0,0 0-25 16,17-6 26-16,4-6-26 0,-21 12 6 0,0 0-6 15,17-8 6-15,-17 8-6 0,0 0-1460 0</inkml:trace>
  <inkml:trace contextRef="#ctx0" brushRef="#br0" timeOffset="-109147.6">8053 15507 908 0,'0'0'0'16,"0"0"0"-16,15 23 0 0,-15-23 0 0,0 0 0 15,23 29 0-15,11 9 0 0,-34-38-1 0,0 0 1 16,44 43-1-16,2 12 1 0,-46-55 21 0,0 0-21 0,37 69 22 15,1 20-22-15,-38-89 66 0,0 0-66 0,26 101 67 16,-6 14-67-16,-20-115 123 0,0 0-123 0,12 109 123 16,-7-14-123-16,-5-95 101 0,0 0-101 0,0 86 101 15,-5-16-101-15,5-70 72 0,0 0-72 0,-9 66 73 16,6-14-73-16,3-52 53 0,0 0-53 0,-6 34 54 16,1-11-54-16,5-23 36 0,0 0-36 0,0 0 37 15,0 0-37-15,0 0 22 0,0 0-22 0,17-49 23 16,9-20-23-16,-3 9-1365 0</inkml:trace>
  <inkml:trace contextRef="#ctx0" brushRef="#br0" timeOffset="-108713.58">8775 15997 1244 0,'0'0'0'0,"0"0"0"16,14 0 0-16,-14 0 1 0,0 0-1 0,6 0 1 16,11 0-1-16,-17 0 5 0,0 0-5 0,17-6 5 15,30-5-5-15,-47 11 34 0,0 0-34 0,40-12 35 16,-11 3-35-16,-29 9 44 0,0 0-44 0,20-5 45 0,-6 5-45 15,-14 0 42-15,0 0-42 0,15 0 43 0,-15 0-43 16,0 0 34-16,0 0-34 0,17 5 35 0,-17-5-35 16,0 0 16-16,0 0-16 0,3 23 16 0,-3-2-16 15,-3-1-1140-15</inkml:trace>
  <inkml:trace contextRef="#ctx0" brushRef="#br0" timeOffset="-108527.55">8841 16213 1244 0,'0'0'0'0,"0"0"0"0,9 34 0 0,-9-34 0 16,0 0 0-16,3 20 0 0,-3-20 0 0,0 0 19 16,0 0-19-16,11 18 19 0,6-7-19 0,-17-11 75 0,0 0-75 15,32 6 75-15,8-12-75 0,-40 6 94 0,0 0-94 16,44-11 94-16,-7-4-94 0,-37 15 98 0,0 0-98 16,38-14 99-16,-15-3-99 0,-23 17 72 0,0 0-72 15,23-9 72-15,0 0-72 0,-23 9 53 0,0 0-53 16,14-11 54-16,-8 2-54 0,12 1-1491 0</inkml:trace>
  <inkml:trace contextRef="#ctx0" brushRef="#br0" timeOffset="-107745.5">9882 15554 1143 0,'0'0'0'0,"0"0"0"0,0 0 0 15,0 0 23-15,0 0-23 0,-43 23 23 0,17 0-23 16,26-23 61-16,0 0-61 0,-29 43 61 0,-11 26-61 16,40-69 103-16,0 0-103 0,-38 95 103 0,7 29-103 15,31-124 69-15,0 0-69 0,-6 138 70 0,12-17-70 16,-6-121 55-16,0 0-55 0,31 103 56 0,16-34-56 0,-47-69 42 15,0 0-42-15,60 55 43 0,9-29-43 16,-69-26 31-16,0 0-31 0,87 0 32 0,11-23-32 0,-98 23 22 16,0 0-22-16,98-52 23 0,-5-23-23 0,-93 75 18 0,0 0-18 15,72-103 18-15,-20-10-18 0,-52 113 16 0,0 0-16 16,14-123 17-16,-20 16-17 0,6 107 12 0,0 0-12 16,-31-95 12-16,-30 20-12 0,61 75 9 0,0 0-9 15,-72-57 9-15,5 19-9 0,67 38 10 0,0 0-10 16,-75-11 10-16,21 17-10 0,54-6 5 0,0 0-5 15,-49 20 6-15,28 6-6 0,21-26 1 0,0 0-1 16,-8 37 2-16,16 15-2 0,-2 0-1519 0</inkml:trace>
  <inkml:trace contextRef="#ctx0" brushRef="#br0" timeOffset="-107512.48">10592 16270 1278 0,'0'0'0'0,"0"12"0"0,12 19 0 16,-12-31 24-16,0 0-24 0,8 32 24 0,-2-6-24 16,-6-26 42-16,0 0-42 0,0 20 42 0,-8 0-42 15,8-20 32-15,0 0-32 0,0 12 33 0,0-12-33 16,0 0 14-16,0 0-14 0,0 0 14 0,14-9-14 0,3 1-1068 15</inkml:trace>
  <inkml:trace contextRef="#ctx0" brushRef="#br0" timeOffset="-107161.45">10765 15554 1177 0,'0'0'0'15,"0"0"0"-15,12-9 0 0,-12 9 4 0,0 0-4 16,17-15 4-16,-2 1-4 0,-15 14 31 0,0 0-31 16,26-14 31-16,25-4-31 0,-51 18 38 0,0 0-38 0,61-11 38 15,0 11-38-15,-61 0 42 0,0 0-42 0,60 9 42 16,-14 11-42-16,-46-20 51 0,0 0-51 0,35 31 52 16,-9 10-52-16,-26-41 51 0,0 0-51 0,17 43 51 15,-17 9-51-15,0-52 43 0,0 0-43 0,-8 60 44 16,-13 1-44-16,21-61 36 0,0 0-36 0,-23 57 36 15,0 9-36-15,23-66 31 0,0 0-31 0,-17 64 31 16,11-13-31-16,6-51 22 0,0 0-22 0,6 41 23 16,0-10-23-16,-6-31 20 0,0 0-20 0,26 15 20 0,3-9-20 15,-29-6 14-15,0 0-14 0,37 0 15 0,3-9-15 16,-40 9 6-16,0 0-6 0,41-9 6 0,-7 6-6 16,-34 3 0-16,0 0 0 0,38-8 0 0,-3-7 0 15,-35 15-7-15,0 0 7 0,34-14-6 0,12 2 6 16,-5 1-1400-16</inkml:trace>
  <inkml:trace contextRef="#ctx0" brushRef="#br0" timeOffset="-106627.41">11876 15827 1054 0,'0'0'0'15,"0"0"0"-15,-20 9 0 0,20-9 1 0,0 0-1 16,-20 5 2-16,-3-5-2 0,23 0 2 0,0 0-2 16,-29 6 2-16,-12 11-2 0,41-17 22 0,0 0-22 0,-46 32 22 15,17 17-22-15,29-49 45 0,0 0-45 0,-17 52 46 16,8-6-46-16,9-46 61 0,0 0-61 0,-5 34 62 16,13-8-62-16,-8-26 59 0,0 0-59 0,29 12 59 15,14-12-59-15,-43 0 48 0,0 0-48 0,55-12 48 16,-12-14-48-16,-43 26 31 0,0 0-31 0,41-28 32 15,-9-1-32-15,-32 29 14 0,0 0-14 0,31-23 15 16,-13 3-15-16,-18 20 7 0,0 0-7 0,11-15 7 16,-11 15-7-16,0 0 4 0,0 0-4 0,9-14 5 0,-9 14-5 15,0 0 3-15,0 0-3 0,0 0 3 0,0 0-3 16,0 0 8-16,0 0-8 0,8 11 8 0,-2 15-8 16,-6-26 12-16,0 0-12 0,3 41 13 0,9 5-13 15,-12-46 16-15,0 0-16 0,26 51 17 0,5 1-17 16,-31-52 17-16,0 0-17 0,35 55 17 0,5-6-17 15,-40-49 15-15,0 0-15 0,38 46 16 0,-1 0-16 16,-37-46 13-16,0 0-13 0,38 43 14 0,8-3-14 0,-46-40 10 16,0 0-10-16,35 47 10 0,-1 7-10 0,-34-54 11 15,0 0-11-15,18 55 11 0,-24 2-11 0,6-57 11 16,0 0-11-16,-29 52 12 0,-11 0-12 0,40-52 13 0,0 0-13 16,-58 43 13-16,-3-14-13 0,61-29 22 0,0 0-22 15,-75 14 22-15,-8-16-22 0,83 2 5 0,0 0-5 16,-87-26 5-16,3-32-5 0,84 58 0 0,0 0 0 15,-83-63 0-15,5-15 0 0,6 3-1414 0</inkml:trace>
  <inkml:trace contextRef="#ctx0" brushRef="#br0" timeOffset="-101420.02">13633 16282 931 0,'0'0'0'16,"0"0"0"-16,0 0 0 0,0 0 56 0,0 0-56 0,-9 29 56 16,9-29-56-16,0 0 113 0,0 0-113 15,0 0 114-15,0 0-114 0,0 0 98 0,0 0-98 0,-5-15 99 16,5-14-99-16,0 29 65 0,0 0-65 0,0-46 65 16,0-8-65-16,0 54 35 0,0 0-35 0,0-64 36 15,5-19-36-15,-5 83 25 0,0 0-25 0,0-87 25 16,9 10-25-16,-9 77 20 0,0 0-20 0,0-72 21 15,3 11-21-15,-3 61 25 0,0 0-25 0,3-60 25 0,-6-6-25 16,3 66 25-16,0 0-25 0,-3-61 25 0,-6 4-25 16,9 57 22-16,0 0-22 0,0-52 23 0,0-11-23 15,0 63 28-15,0 0-28 0,0-49 28 0,0 26-28 16,0 23 29-16,0 0-29 0,0-18 30 0,9 4-30 16,-9 14 25-16,0 0-25 0,0 0 26 0,0-12-26 15,0 12 25-15,0 0-25 0,0 0 25 0,0 0-25 16,0 0 24-16,0 0-24 0,14 23 25 0,-2 29-25 15,-12-52 21-15,0 0-21 0,14 69 22 0,-2 9-22 0,-12-78 20 16,0 0-20-16,12 75 20 0,-1-20-20 0,-11-55 21 16,0 0-21-16,12 57 21 0,-1-2-21 0,-11-55 17 15,0 0-17-15,12 55 17 0,-1 5-17 0,-11-60 14 0,0 0-14 16,12 49 15-16,-1-15-15 0,-11-34 14 0,0 0-14 16,0 21 15-16,0-21-15 0,0 0 13 0,0 0-13 15,0 0 13-15,9-49-13 0,-9 49 11 0,0 0-11 16,9-52 12-16,5-6-12 0,-14 58 9 0,0 0-9 15,17-54 9-15,4 5-9 0,-21 49 7 0,0 0-7 16,14-49 7-16,6-15-7 0,-20 64 7 0,0 0-7 0,26-72 7 16,-3 0-7-16,-23 72 7 0,0 0-7 0,26-66 7 15,3 14-7-15,-29 52 4 0,0 0-4 0,26-46 5 16,3 6-5-16,-29 40 5 0,0 0-5 0,26-34 5 16,-6 19-5-16,-20 15 5 0,0 0-5 0,20-3 5 15,-2 15-5-15,-18-12 4 0,0 0-4 0,14 37 5 16,12 35-5-16,-26-72 4 0,0 0-4 0,20 87 4 15,-5 10-4-15,-15-97 3 0,0 0-3 0,2 93 4 16,4-24-4-16,-6-69 3 0,0 0-3 0,6 72 4 0,3 5-4 16,-9-77 3-16,0 0-3 0,14 81 4 0,3-6-4 15,-17-75 1-15,0 0-1 0,6 72 1 0,3-3-1 16,-9-69 0-16,0 0 0 0,3 52 0 0,0-29 0 16,-3-23-3-16,0 0 3 0,0 0-3 0,25 8 3 15,4 1-1859-15</inkml:trace>
  <inkml:trace contextRef="#ctx0" brushRef="#br0" timeOffset="-98202.8">15006 15271 830 0,'0'0'0'0,"0"0"0"0,12-25 0 15,-12 25-19-15,0 0 19 0,9-12-19 0,-9 12 19 16,0 0-54-16,0 0 54 0,0 0-53 0,0 0 53 15,0 0 28-15,0 0-28 0,0 0 28 0,-24 17-28 16,24-17 130-16,0 0-130 0,-28 43 130 0,-7 38-130 16,35-81 131-16,0 0-131 0,-38 84 132 0,10 2-132 15,28-86 110-15,0 0-110 0,-26 75 111 0,11 0-111 0,15-75 86 16,0 0-86-16,-14 74 87 0,14 7-87 16,0-81 68-16,0 0-68 0,8 78 68 0,13-9-68 0,-21-69 50 15,0 0-50-15,31 60 51 0,16-5-51 0,-47-55 48 16,0 0-48-16,46 40 49 0,-12-23-49 0,-34-17 38 15,0 0-38-15,44 6 38 0,-1-12-38 0,-43 6 29 0,0 0-29 16,43-11 30-16,-8-3-30 0,-35 14 17 0,0 0-17 16,26-21 18-16,8-7-18 0,-34 28 2 0,0 0-2 15,26-26 3-15,-11 11-3 0,-1 1-1566 0</inkml:trace>
  <inkml:trace contextRef="#ctx0" brushRef="#br0" timeOffset="-97668.77">15716 15358 897 0,'0'0'0'0,"0"0"0"0,6-20 0 0,-6 20-19 15,0 0 19-15,0-23-18 0,0 11 18 0,0 12-54 0,0 0 54 16,0 0-53-16,-6-11 53 0,6 11 20 0,0 0-20 15,0 0 21-15,-17 0-21 0,17 0 86 0,0 0-86 16,-20 20 87-16,-18 32-87 0,38-52 101 0,0 0-101 16,-40 63 102-16,-4 9-102 0,44-72 86 0,0 0-86 15,-40 72 87-15,-6-9-87 0,46-63 68 0,0 0-68 16,-46 66 68-16,8 6-68 0,38-72 53 0,0 0-53 16,-26 72 53-16,12-3-53 0,14-69 53 0,0 0-53 15,0 69 54-15,14-2-54 0,-14-67 50 0,0 0-50 0,38 51 51 16,17-13-51-16,-55-38 45 0,0 0-45 0,54 23 46 15,7-9-46-15,-61-14 40 0,0 0-40 0,55 9 40 16,-3-9-40-16,-52 0 40 0,0 0-40 0,46-9 40 16,-3-8-40-16,-43 17 30 0,0 0-30 0,40-23 31 15,-5-9-31-15,-35 32 25 0,0 0-25 0,23-31 26 16,-3 8-26-16,-20 23 15 0,0 0-15 0,9-23 16 16,5-3-16-16,-14 26 3 0,0 0-3 0,15-20 4 0,-6 8-4 15,5-2-1586-15</inkml:trace>
  <inkml:trace contextRef="#ctx0" brushRef="#br0" timeOffset="-97068.71">15990 15096 886 0,'0'0'0'0,"0"0"0"0,20 34 0 16,-20-34 23-16,0 0-23 0,29 32 23 0,0 5-23 15,-29-37 46-15,0 0-46 0,38 52 46 0,13 20-46 16,-51-72 48-16,0 0-48 0,58 87 49 0,0 8-49 16,-58-95 43-16,0 0-43 0,46 92 44 0,-6-3-44 0,-40-89 50 15,0 0-50-15,29 89 50 0,-3 18-50 0,-26-107 53 16,0 0-53-16,12 118 53 0,-4 8-53 0,-8-126 63 15,0 0-63-15,0 110 63 0,-14-24-63 0,14-86 56 0,0 0-56 16,-17 75 56-16,-9-9-56 0,26-66 46 0,0 0-46 16,-26 52 46-16,3-23-46 0,23-29 31 0,0 0-31 15,-18 11 31-15,-13-14-31 0,31 3 14 0,0 0-14 16,-15-28 14-16,1-24-14 0,-1 3-1316 0</inkml:trace>
  <inkml:trace contextRef="#ctx0" brushRef="#br0" timeOffset="-96634.68">16838 15723 1099 0,'0'0'0'0,"0"0"0"0,0 0 0 0,0 0 4 0,0 0-4 15,3 15 5-15,-3-15-5 0,0 0 14 0,0 0-14 16,29 8 14-16,17-8-14 0,-46 0 45 0,0 0-45 16,52 0 45-16,-6 6-45 0,-46-6 55 0,0 0-55 15,32 6 55-15,0 3-55 0,-32-9 40 0,0 0-40 16,20 5 40-16,-3-5-40 0,-17 0 24 0,0 0-24 15,0 0 24-15,15 18-24 0,-4-1-1038 0</inkml:trace>
  <inkml:trace contextRef="#ctx0" brushRef="#br0" timeOffset="-96467.68">16804 16031 1166 0,'0'0'0'0,"0"0"0"16,34 9 0-16,-34-9 1 0,0 0-1 0,32 3 1 0,-12-6-1 15,-20 3 3-15,0 0-3 0,41-9 3 0,13-5-3 16,-54 14 20-16,0 0-20 0,52-12 21 0,-11 10-21 16,-41 2 14-16,0 0-14 0,32 0 15 0,-4 2-15 15,4 1-873-15</inkml:trace>
  <inkml:trace contextRef="#ctx0" brushRef="#br0" timeOffset="-95383.59">17574 15850 953 0,'0'0'0'0,"0"0"0"0,0 0 0 0,0 0 0 16,0 0 0-16,0 0 1 0,0 0-1 0,0 0 21 16,0 0-21-16,38-6 22 0,-1-31-22 0,-37 37 36 15,0 0-36-15,55-49 36 0,5-9-36 0,-60 58 44 0,0 0-44 16,44-72 44-16,-4-2-44 0,-40 74 54 0,0 0-54 16,32-81 55-16,-9 6-55 0,-23 75 52 0,0 0-52 15,14-55 52-15,-5 27-52 0,-9 28 58 0,0 0-58 16,3-18 59-16,-3 18-59 0,0 0 53 0,0 0-53 15,0 0 54-15,0 41-54 0,0-41 47 0,0 0-47 0,11 54 48 16,-8 27-48-16,-3-81 44 0,0 0-44 16,6 86 45-16,-6-5-45 0,0-81 42 0,0 0-42 0,3 75 42 15,-3-6-42-15,0-69 40 0,0 0-40 0,3 66 41 16,6-6-41-16,-9-60 34 0,0 0-34 0,8 52 35 16,-2-23-35-16,-6-29 28 0,0 0-28 0,9 12 28 15,-9-12-28-15,0 0 14 0,0 0-14 0,0 0 15 16,14 8-15-16,-14-8 4 0,0 0-4 0,12-6 4 15,16-2-4-15,-5-7-1519 0</inkml:trace>
  <inkml:trace contextRef="#ctx0" brushRef="#br0" timeOffset="-95032.56">18157 15496 1076 0,'0'0'0'0,"0"0"0"0,0 0 0 15,0 0 4-15,0 0-4 0,6-14 4 0,-6 2-4 0,0 12 15 16,0 0-15-16,23-23 15 0,11-14-15 0,-34 37 16 16,0 0-16-16,44-35 17 0,-1 15-17 0,-43 20 18 0,0 0-18 15,43-3 18-15,6 20-18 0,-49-17 31 16,0 0-31-16,49 32 32 0,-17 8-32 0,-32-40 53 0,0 0-53 16,23 52 53-16,-11 11-53 0,-12-63 57 0,0 0-57 15,-6 64 58-15,-3 2-58 0,9-66 51 0,0 0-51 16,-20 66 51-16,3-3-51 0,17-63 46 0,0 0-46 15,-21 58 47-15,19-9-47 0,2-49 40 0,0 0-40 16,0 32 40-16,14-6-40 0,-14-26 30 0,0 0-30 16,23 17 31-16,15-14-31 0,-38-3 25 0,0 0-25 0,46-3 25 15,-17-6-25-15,-29 9 13 0,0 0-13 0,34-11 14 16,1-1-14-16,-35 12 4 0,0 0-4 0,34-11 5 16,-10 11-5-16,-24 0 0 0,0 0 0 0,20 0 0 15,11-3 0-15,-31 3-8 0,0 0 8 0,29-6-8 16,17 0 8-16,-8 0-1345 0</inkml:trace>
  <inkml:trace contextRef="#ctx0" brushRef="#br0" timeOffset="-94499.52">19074 15712 1020 0,'0'0'0'0,"0"0"0"0,-23 14 0 15,23-14 1-15,0 0-1 0,-23 12 2 0,-6 2-2 16,29-14 17-16,0 0-17 0,-29 12 18 0,3 8-18 15,26-20 31-15,0 0-31 0,-23 20 32 0,15-3-32 0,8-17 45 16,0 0-45-16,0 15 46 0,8-4-46 0,-8-11 48 16,0 0-48-16,12 12 49 0,17-4-49 0,-29-8 43 15,0 0-43-15,31 9 43 0,13-3-43 0,-44-6 36 16,0 0-36-16,37 0 36 0,-11-3-36 0,-26 3 23 0,0 0-23 16,23-3 23-16,-5-3-23 0,-18 6 14 0,0 0-14 15,17-3 14-15,-17 3-14 0,0 0 11 0,0 0-11 16,14-3 11-16,-14 3-11 0,0 0 10 0,0 0-10 15,0 0 10-15,0 0-10 0,0 0 7 0,0 0-7 16,0 0 8-16,0 0-8 0,0 0 7 0,0 0-7 16,0 0 8-16,0 0-8 0,0 0 6 0,0 0-6 0,0 0 6 15,0 0-6-15,0 0 5 0,0 0-5 0,15 0 5 16,-1 6-5-16,-14-6 5 0,0 0-5 0,29 23 6 16,-3 17-6-16,-26-40 3 0,0 0-3 0,32 64 4 15,-1 5-4-15,-31-69 5 0,0 0-5 0,29 78 5 16,3-1-5-16,-32-77 6 0,0 0-6 0,26 72 7 15,3-20-7-15,-29-52 7 0,0 0-7 0,29 52 7 16,-12-9-7-16,-17-43 10 0,0 0-10 0,20 46 11 16,-2-11-11-16,-18-35 18 0,0 0-18 0,0 31 18 0,-6-5-18 15,6-26 23-15,0 0-23 0,-18 26 24 0,-5-3-24 16,23-23 35-16,0 0-35 0,-40 12 36 0,-18-12-36 16,58 0 42-16,0 0-42 0,-75-12 42 0,-5-8-42 15,80 20 39-15,0 0-39 0,-96-29 39 0,7-11-39 16,89 40 28-16,0 0-28 0,-72-52 29 0,31-8-29 15,41 60 5-15,0 0-5 0,-26-67 6 0,21 1-6 0,-10-3-1512 16</inkml:trace>
  <inkml:trace contextRef="#ctx0" brushRef="#br0" timeOffset="-93198.41">20370 15415 751 0,'0'0'0'0,"0"0"0"16,0 0 0-16,0 0 51 0,0 0-51 0,0 0 51 15,0 0-51-15,0 0 111 0,0 0-111 0,0 0 112 16,-9 32-112-16,9-32 97 0,0 0-97 0,0 40 97 16,-9 18-97-16,9-58 66 0,0 0-66 0,-8 57 67 0,-4-11-67 15,12-46 39-15,0 0-39 0,-6 32 39 0,3 0-39 16,3-32 32-16,0 0-32 0,-2 26 32 0,-7-6-32 16,9-20 30-16,0 0-30 0,-3 14 31 0,3-14-31 15,0 0 25-15,0 0-25 0,-3 12 26 0,3-12-26 16,0 0 22-16,0 0-22 0,20-17 22 0,9-24-22 15,-29 41 16-15,0 0-16 0,38-52 16 0,5 1-16 16,-43 51 15-16,0 0-15 0,38-46 15 0,2 8-15 16,-40 38 13-16,0 0-13 0,37-34 13 0,-8 8-13 0,-29 26 15 15,0 0-15-15,32-18 15 0,5 13-15 16,-37 5 17-16,0 0-17 0,38 3 18 0,-3 5-18 0,-35-8 19 16,0 0-19-16,31 15 20 0,7 5-20 0,-38-20 21 0,0 0-21 15,34 23 22-15,-10-3-22 0,-24-20 20 0,0 0-20 16,17 29 20-16,0 2-20 0,-17-31 17 0,0 0-17 15,12 35 17-15,-7-6-17 0,-5-29 14 0,0 0-14 16,0 26 15-16,6-3-15 0,-6-23 11 0,0 0-11 16,0 20 11-16,-6-6-11 0,6-14 9 0,0 0-9 15,0 15 10-15,12-4-10 0,-12-11 1 0,0 0-1 16,14 12 2-16,-2-10-2 0,5 4-1503 0</inkml:trace>
  <inkml:trace contextRef="#ctx0" brushRef="#br0" timeOffset="-92830.38">21195 15620 830 0,'0'0'0'0,"0"0"0"0,37 8 0 0,-37-8 0 16,0 0 0-16,38 6 0 0,17-6 0 0,-55 0 0 0,0 0 0 15,60-9 0-15,7-2 0 0,-67 11 9 0,0 0-9 16,57-9 10-16,-22 12-10 0,-35-3 2 0,0 0-2 16,23 9 2-16,-6 8-2 0,-17-17 0 0,0 0 0 15,0 29 1-15,-17 14-1 0,0 3-581 0</inkml:trace>
  <inkml:trace contextRef="#ctx0" brushRef="#br0" timeOffset="-92647.38">21342 15792 830 0,'0'0'0'0,"0"0"0"15,0 0 0-15,0 0-4 0,0 0 4 0,35 12-3 16,25-12 3-16,-60 0-11 0,0 0 11 0,69 0-10 0,-8 0 10 16,-61 0 3-16,0 0-3 0,49 0 3 0,-12 0-3 15,-37 0 16-15,0 0-16 0,32 9 17 0,3 8-17 16,2 6-571-16</inkml:trace>
  <inkml:trace contextRef="#ctx0" brushRef="#br0" timeOffset="-90895.26">18699 16886 1166 0,'0'0'0'0,"0"0"0"0,0 0 0 0,0 0 96 16,0 0-96-16,23 32 97 0,-23-32-97 0,0 0 143 15,0 0-143-15,32 0 144 0,23-9-144 0,-55 9 98 16,0 0-98-16,86-14 99 0,38-1-99 0,-124 15 60 0,0 0-60 16,122-23 61-16,-4-5-61 0,-118 28 41 0,0 0-41 15,98-26 42-15,-35 11-42 0,-63 15 21 0,0 0-21 16,47-8 21-16,-19 5-21 0,-28 3 6 0,0 0-6 16,18-6 6-16,-18 6-6 0,0 0 1 0,0 0-1 15,0 0 2-15,14 6-2 0,-14-6-2 0,0 0 2 16,0 0-1-16,15 23 1 0,-7 0-1516 0</inkml:trace>
  <inkml:trace contextRef="#ctx0" brushRef="#br0" timeOffset="-90239.11">18745 17137 886 0,'0'0'0'0,"0"14"0"0,0 23 0 0,0-37-13 0,0 0 13 16,-8 41-13-16,2-4 13 0,6-37-31 0,0 0 31 15,-9 38-30-15,-8 16 30 0,17-54 4 0,0 0-4 16,-12 46 4-16,7-23-4 0,5-23 51 0,0 0-51 15,0 18 51-15,0-18-51 0,0 0 97 0,0 0-97 16,14 8 97-16,1-16-97 0,-15 8 84 0,0 0-84 0,20-23 84 16,17-21-84-16,-37 44 62 0,0 0-62 0,32-43 62 15,-9 9-62-15,-23 34 47 0,0 0-47 0,17-23 48 16,-5 17-48-16,-12 6 30 0,0 0-30 0,0 0 31 16,17 6-31-16,-17-6 27 0,0 0-27 0,9 14 27 15,-1 21-27-15,-8-35 30 0,0 0-30 0,3 40 31 16,3-17-31-16,-6-23 28 0,0 0-28 0,3 29 29 0,0-15-29 15,-3-14 29-15,0 0-29 0,14 12 30 0,4-7-30 16,-18-5 30-16,0 0-30 0,34-2 31 0,21-13-31 16,-55 15 31-16,0 0-31 0,61-20 31 0,-9-3-31 15,-52 23 28-15,0 0-28 0,40-14 29 0,-20 8-29 16,-20 6 24-16,0 0-24 0,20 3 25 0,-5 8-25 16,-15-11 19-16,0 0-19 0,14 17 20 0,-14 7-20 15,0-24 16-15,0 0-16 0,6 28 16 0,0 7-16 16,-6-35 11-16,0 0-11 0,6 34 12 0,2-19-12 15,-8-15 10-15,0 0-10 0,20 6 10 0,18-15-10 16,-38 9 2-16,0 0-2 0,37-12 3 0,1 1-3 0,-1-1-1538 16</inkml:trace>
  <inkml:trace contextRef="#ctx0" brushRef="#br0" timeOffset="-89957.68">19429 17304 1166 0,'0'0'0'15,"0"0"0"-15,-11 23 0 0,11-23-3 0,0 0 3 16,-9 11-2-16,9-11 2 0,0 0-14 0,0 0 14 15,-12 17-13-15,1 15 13 0,11-32 1 0,0 0-1 16,-15 46 1-16,10 9-1 0,5-55 18 0,0 0-18 16,-6 46 18-16,12-17-18 0,-6-29 48 0,0 0-48 0,8 20 49 15,7-6-49-15,-15-14 62 0,0 0-62 0,20 12 63 16,15-7-63-16,-35-5 50 0,0 0-50 0,37-2 50 16,1-13-50-16,-38 15 42 0,0 0-42 0,31-23 43 15,-2-3-43-15,-29 26 28 0,0 0-28 0,15-26 29 16,-7 0-29-16,-8 26 26 0,0 0-26 0,-6-23 26 15,-5-8-26-15,11 31 24 0,0 0-24 0,-17-32 25 16,5 9-25-16,12 23 19 0,0 0-19 0,-14-11 20 16,14 11-20-16,0 0 12 0,0 0-12 0,-9-9 13 0,9 9-13 15,0 0 7-15,0 0-7 0,0-14 8 0,12 11-8 16,-1 0-1302-16</inkml:trace>
  <inkml:trace contextRef="#ctx0" brushRef="#br0" timeOffset="-89725.65">19784 17091 1211 0,'0'0'0'0,"3"14"0"0,11 23 0 0,-14-37 11 0,0 0-11 16,6 44 11-16,0 2-11 0,-6-46 33 0,0 0-33 15,11 51 34-15,-5 21-34 0,-6-72 59 0,0 0-59 16,12 78 60-16,-1 11-60 0,-11-89 69 0,0 0-69 15,18 78 69-15,5-3-69 0,-23-75 47 0,0 0-47 16,28 58 48-16,-16-24-48 0,-12-34 28 0,0 0-28 16,12 20 28-16,-1-11-28 0,1-1-1221 0</inkml:trace>
  <inkml:trace contextRef="#ctx0" brushRef="#br0" timeOffset="-84823.29">22695 14583 505 0,'0'0'0'0,"0"0"0"0,0 0 0 0,0 0 22 16,0 0-22-16,0 0 23 0,0 0-23 0,0 0 54 0,0 0-54 15,0 0 55-15,0 0-55 0,0 0 70 16,0 0-70-16,0 49 71 0,0-3-71 0,0-46 70 0,0 0-70 16,0 46 70-16,-3 1-70 0,3-47 41 0,0 0-41 15,-6 43 41-15,1-6-41 0,5-37 34 0,0 0-34 16,-6 38 34-16,3-10-34 0,3-28 35 0,0 0-35 16,3 21 35-16,-3-10-35 0,0-11 36 0,0 0-36 15,0 0 37-15,0 20-37 0,0-20 34 0,0 0-34 16,0 0 35-16,0 15-35 0,0-15 34 0,0 0-34 0,0 0 34 15,11-3-34-15,-11 3 28 0,0 0-28 0,23-12 28 16,15-17-28-16,-38 29 23 0,0 0-23 0,35-51 24 16,-1-1-24-16,-34 52 20 0,0 0-20 0,29-61 21 15,3 1-21-15,-32 60 19 0,0 0-19 0,23-58 19 16,-9 27-19-16,-14 31 14 0,0 0-14 0,18-15 14 16,-7 7-14-16,-11 8 18 0,0 0-18 0,15 14 18 15,-1 26-18-15,-14-40 24 0,0 0-24 0,9 49 24 16,2 0-24-16,-11-49 25 0,0 0-25 0,0 49 25 0,0-9-25 15,0-40 28-15,0 0-28 0,0 32 28 0,9-12-28 16,-9-20 32-16,0 0-32 0,6 12 32 0,-6-12-32 16,0 0 30-16,0 0-30 0,8 14 30 0,-8-14-30 15,0 0 28-15,0 0-28 0,26-29 28 0,12-17-28 16,-38 46 24-16,0 0-24 0,37-52 24 0,-2 4-24 16,-35 48 19-16,0 0-19 0,26-38 19 0,-9 6-19 15,-17 32 17-15,0 0-17 0,15-14 18 0,5 23-18 0,-20-9 14 16,0 0-14-16,14 26 15 0,3 8-15 0,-17-34 9 15,0 0-9-15,15 38 10 0,-6-7-10 0,-9-31 7 16,0 0-7-16,2 32 7 0,10-15-7 0,-12-17 5 0,0 0-5 16,14 20 6-16,9-5-6 0,-23-15 2 0,0 0-2 15,24 11 3-15,-7-2-3 0,-17-9 0 0,0 0 0 16,14 6 0-16,1-1 0 0,-7 1-1552 0</inkml:trace>
  <inkml:trace contextRef="#ctx0" brushRef="#br0" timeOffset="-84222.25">22557 15130 695 0,'0'0'0'16,"0"0"0"-16,0 15 0 0,0-15 0 0,0 0 0 0,5 14 1 16,10-2-1-16,-15-12-2 0,0 0 2 0,46 3-2 15,40 5 2-15,-86-8 10 0,0 0-10 0,101 0 10 16,15-8-10-16,-116 8 63 0,0 0-63 0,127-6 63 16,14-9-63-16,-141 15 176 0,0 0-176 0,150-17 176 15,12 11-176-15,-162 6 124 0,0 0-124 0,153-14 125 16,-38 2-125-16,-115 12 88 0,0 0-88 0,87-8 89 0,-27 2-89 15,-60 6 68-15,0 0-68 0,35 0 69 0,-12 3-69 16,-23-3 36-16,0 0-36 0,3 20 37 0,-15 20-37 16,12-40 9-16,0 0-9 0,-14 44 10 0,-9-7-10 15,0 0-1324-15</inkml:trace>
  <inkml:trace contextRef="#ctx0" brushRef="#br0" timeOffset="-81937.08">22533 16578 729 0,'0'0'0'0,"0"0"0"16,6 12 0-16,-6-12 9 0,0 0-9 0,0 0 10 16,9 14-10-16,-9-14 24 0,0 0-24 0,0 0 25 0,9-40-25 15,-9 40 48-15,0 0-48 0,2-40 48 0,10-12-48 16,-12 52 68-16,0 0-68 0,6-58 68 0,-1-11-68 16,-5 69 62-16,0 0-62 0,0-89 63 0,-5-23-63 15,5 112 57-15,0 0-57 0,-3-110 57 0,-6 21-57 16,9 89 49-16,0 0-49 0,-8-78 50 0,2 35-50 15,6 43 51-15,0 0-51 0,0-32 52 0,0 18-52 16,0 14 50-16,0 0-50 0,-3-11 50 0,3 11-50 16,0 0 45-16,0 0-45 0,0 0 46 0,3 25-46 0,-3-25 37 15,0 0-37-15,8 49 37 0,10 12-37 0,-18-61 31 16,0 0-31-16,26 72 32 0,8 5-32 0,-34-77 25 0,0 0-25 16,44 70 26-16,-1-19-26 0,-43-51 22 0,0 0-22 15,40 41 23-15,1-18-23 0,-41-23 17 0,0 0-17 16,37 3 18-16,-2-9-18 0,-35 6 14 0,0 0-14 15,31-32 15-15,-2-17-15 0,-29 49 14 0,0 0-14 16,32-63 15-16,-3-3-15 0,-29 66 13 0,0 0-13 16,26-61 13-16,-9 15-13 0,-17 46 10 0,0 0-10 15,15-37 10-15,-1 11-10 0,-14 26 10 0,0 0-10 16,14-23 11-16,-14 14-11 0,0 9 8 0,0 0-8 0,0 0 9 16,15 3-9-16,-15-3 7 0,0 0-7 0,9 17 7 15,5 18-7-15,-14-35 8 0,0 0-8 0,14 55 8 16,1 14-8-16,-15-69 9 0,0 0-9 0,17 72 10 15,3 0-10-15,-20-72 9 0,0 0-9 0,29 57 10 16,0-2-10-16,-29-55 13 0,0 0-13 0,32 40 13 16,-6-11-13-16,-26-29 12 0,0 0-12 0,26 34 12 15,3-8-12-15,-29-26 2 0,0 0-2 0,17 26 3 0,0-11-3 16,-17-15 0-16,0 0 0 0,12 8 0 0,2 1 0 16,3-3-1586-16</inkml:trace>
  <inkml:trace contextRef="#ctx0" brushRef="#br0" timeOffset="-80551.96">24645 15381 583 0,'0'0'0'16,"0"0"0"-16,0 0 0 0,0 0 3 0,0 0-3 15,0 0 4-15,0 0-4 0,0 0 4 0,0 0-4 16,55 23 4-16,11-29-4 0,-66 6-2 0,0 0 2 16,78-9-2-16,-8-5 2 0,-1-3-386 0</inkml:trace>
  <inkml:trace contextRef="#ctx0" brushRef="#br0" timeOffset="-80334.94">24758 15654 875 0,'0'0'0'0,"0"0"0"0,20 9 0 16,-20-9-3-16,0 0 3 0,35 3-3 0,19-6 3 15,-54 3-5-15,0 0 5 0,67-6-5 0,28 0 5 16,-95 6-5-16,0 0 5 0,98-8-4 0,-6-1 4 16,-92 9-2-16,0 0 2 0,67-11-1 0,-21-1 1 15,-3 1-576-15</inkml:trace>
  <inkml:trace contextRef="#ctx0" brushRef="#br0" timeOffset="-79281.86">26122 14241 651 0,'0'0'0'0,"0"0"0"0,-11 9 0 15,11-9 0-15,0 0 0 0,0 0 0 0,0 0 0 0,0 0-1 16,0 0 1-16,-12 0 0 0,12 0 0 0,0 0 14 15,0 0-14-15,-20 2 15 0,3 19-15 0,17-21 57 0,0 0-57 16,-20 37 58-16,-3 9-58 0,23-46 87 0,0 0-87 16,-21 63 87-16,7 12-87 0,14-75 76 0,0 0-76 15,-6 87 77-15,12 10-77 0,-6-97 63 0,0 0-63 16,23 78 63-16,12-15-63 0,-35-63 47 0,0 0-47 16,57 32 48-16,15-12-48 0,-72-20 37 0,0 0-37 15,99 3 38-15,16-11-38 0,-115 8 34 0,0 0-34 16,107-23 34-16,-35-15-34 0,-72 38 27 0,0 0-27 15,55-52 28-15,-24-5-28 0,-31 57 36 0,0 0-36 0,6-66 37 16,-12-1-37-16,6 67 41 0,0 0-41 0,-28-66 41 16,-10 9-41-16,38 57 41 0,0 0-41 0,-49-55 42 15,-20 9-42-15,69 46 45 0,0 0-45 0,-69-35 45 16,8 15-45-16,61 20 31 0,0 0-31 0,-46-6 31 16,8 15-31-16,38-9 14 0,0 0-14 0,-31 17 15 15,10 12-15-15,21-29 4 0,0 0-4 0,-8 40 5 0,13 15-5 16,4-3-1416-16</inkml:trace>
  <inkml:trace contextRef="#ctx0" brushRef="#br0" timeOffset="-78981.86">26901 14903 807 0,'0'0'0'16,"-2"14"0"-16,-7 24 0 0,9-38 32 0,0 0-32 15,-9 40 32-15,3-14-32 0,6-26 18 0,0 0-18 16,-5 23 19-16,-1-3-19 0,6-20 15 0,0 0-15 15,-12 17 15-15,9-2-15 0,3-15 6 0,0 0-6 0,0 0 6 16,18 8-6-16,2 1-653 0</inkml:trace>
  <inkml:trace contextRef="#ctx0" brushRef="#br0" timeOffset="-78632.84">27025 14319 1020 0,'0'0'0'0,"0"0"0"0,24 5 0 15,-24-5 0-15,0 0 0 0,23 0 1 0,14-8-1 16,-37 8 3-16,0 0-3 0,55-12 4 0,17 1-4 16,-72 11 5-16,0 0-5 0,72-9 5 0,-20 12-5 15,-52-3 25-15,0 0-25 0,35 3 25 0,-12 3-25 0,-23-6 42 16,0 0-42-16,14 14 43 0,-8 15-43 0,-6-29 49 15,0 0-49-15,-12 43 50 0,-19 17-50 0,31-60 51 16,0 0-51-16,-38 69 52 0,-5 24-52 0,43-93 43 16,0 0-43-16,-43 92 44 0,2-15-44 0,41-77 35 0,0 0-35 15,-26 61 35-15,18-24-35 0,8-37 28 0,0 0-28 16,8 18 28-16,21-4-28 0,-29-14 23 0,0 0-23 16,41 3 24-16,2-12-24 0,-43 9 18 0,0 0-18 15,40-11 18-15,-5-1-18 0,-35 12 7 0,0 0-7 16,32-11 7-16,-12-1-7 0,-20 12 2 0,0 0-2 15,23 0 2-15,11 0-2 0,1 0-1207 0</inkml:trace>
  <inkml:trace contextRef="#ctx0" brushRef="#br0" timeOffset="-77832.78">28035 14264 740 0,'0'0'0'0,"0"0"0"0,3 14 0 0,-3-14 10 0,0 0-10 15,3 12 10-15,-3-12-10 0,0 0 25 0,0 0-25 16,-12 3 25-16,-5 5-25 0,17-8 42 0,0 0-42 16,-37 18 42-16,-10 10-42 0,47-28 59 0,0 0-59 15,-46 32 60-15,12 0-60 0,34-32 58 0,0 0-58 16,-18 26 59-16,13-6-59 0,5-20 51 0,0 0-51 15,3 17 51-15,5-3-51 0,-8-14 40 0,0 0-40 0,23 12 40 16,9-3-40-16,-32-9 30 0,0 0-30 0,40 0 31 16,-2 0-31-16,-38 0 22 0,0 0-22 0,26-12 23 15,-3-5-23-15,-23 17 19 0,0 0-19 0,20-15 20 16,-5-8-20-16,-15 23 18 0,0 0-18 0,11-17 18 16,-8-3-18-16,-3 20 15 0,0 0-15 0,6-17 15 15,-6 2-15-15,0 15 13 0,0 0-13 0,-6-11 13 16,6 11-13-16,0 0 13 0,0 0-13 0,-3-15 14 15,3 15-14-15,0 0 13 0,0 0-13 0,0-11 14 0,0 11-14 16,0 0 14-16,0 0-14 0,0 0 15 0,12-3-15 16,-12 3 15-16,0 0-15 0,14 0 15 0,6 6-15 15,-20-6 13-15,0 0-13 0,23 14 14 0,-2 6-14 16,-21-20 16-16,0 0-16 0,20 23 16 0,-6 3-16 16,-14-26 18-16,0 0-18 0,12 26 18 0,-9 3-18 15,-3-29 24-15,0 0-24 0,11 23 25 0,-5-6-25 16,-6-17 30-16,0 0-30 0,3 12 31 0,-3-12-31 15,0 0 29-15,0 0-29 0,6 14 30 0,-6-14-30 0,0 0 23 16,0 0-23-16,11 6 23 0,-11-6-23 0,0 0 16 16,0 0-16-16,3 11 17 0,-3-11-17 0,0 0 8 0,0 0-8 15,-3 18 9-15,0 8-9 0,3-26 2 0,0 0-2 16,-3 34 2-16,-2 1-2 0,5-35 0 0,0 0 0 16,-6 31 0-16,-3-2 0 0,9-29 0 0,0 0 0 15,-11 29 0-15,5-3 0 0,6-26-2 0,0 0 2 16,-6 23-1-16,3 0 1 0,3-23-3 0,0 0 3 15,-9 17-3-15,-5 3 3 0,14-20-7 0,0 0 7 16,-20 9-7-16,-9-3 7 0,29-6-20 0,0 0 20 16,-35 0-19-16,-28-15 19 0,63 15-46 0,0 0 46 0,-61-20-46 15,9-6 46-15,-8 0-1344 0</inkml:trace>
  <inkml:trace contextRef="#ctx0" brushRef="#br0" timeOffset="-77148.73">25996 15415 841 0,'0'0'0'0,"0"0"0"16,11 15 0-16,-11-15-1 0,0 0 1 0,6 11-1 0,-6-11 1 15,0 0-2-15,0 0 2 0,20 9-2 0,18-3 2 16,-38-6 14-16,0 0-14 0,60 5 15 0,27 1-15 16,-87-6 101-16,0 0-101 0,112 6 102 0,24 0-102 15,-136-6 150-15,0 0-150 0,130 5 150 0,-3 4-150 16,-127-9 123-16,0 0-123 0,141 3 124 0,23 3-124 15,-164-6 99-15,0 0-99 0,171 0 99 0,-16-6-99 0,-155 6 70 16,0 0-70-16,147-3 71 0,18 3-71 0,-165 0 75 16,0 0-75-16,156-9 75 0,-21 4-75 0,-135 5 60 15,0 0-60-15,116 0 60 0,-41 0-60 0,-75 0 40 0,0 0-40 16,49 0 41-16,-26-6-41 0,-23 6 23 0,0 0-23 16,14 0 24-16,-14 0-24 0,0 0 13 0,0 0-13 15,0 0 14-15,-34 29-14 0,34-29 2 0,0 0-2 16,-46 17 3-16,-18-11-3 0,-2-1-1728 0</inkml:trace>
  <inkml:trace contextRef="#ctx0" brushRef="#br0" timeOffset="-76146.66">25926 16440 964 0,'0'0'0'15,"0"0"0"-15,-3 9 0 0,3-9 7 0,0 0-7 16,0 0 8-16,-8 14-8 0,8-14 19 0,0 0-19 16,0 0 19-16,23-32-19 0,-23 32 50 0,0 0-50 15,14-34 50-15,18-18-50 0,-32 52 55 0,0 0-55 0,29-66 56 16,0-3-56-16,-29 69 52 0,0 0-52 0,34-69 53 16,-2-3-53-16,-32 72 42 0,0 0-42 0,38-64 42 15,-15 21-42-15,-23 43 35 0,0 0-35 0,20-26 35 16,-3 12-35-16,-17 14 27 0,0 0-27 0,9-6 28 15,-9 6-28-15,0 0 28 0,0 0-28 0,17 35 28 16,-5 28-28-16,-12-63 31 0,0 0-31 0,11 81 32 16,-8 2-32-16,-3-83 29 0,0 0-29 0,6 84 29 15,-3-10-29-15,-3-74 28 0,0 0-28 0,3 64 28 0,-3-15-28 16,0-49 29-16,0 0-29 0,5 37 29 0,4-5-29 16,-9-32 24-16,0 0-24 0,14 20 25 0,1-6-25 15,-15-14 19-15,0 0-19 0,14 3 20 0,6-6-20 16,-20 3 6-16,0 0-6 0,21-8 7 0,5-10-7 15,-3 1-1391-15</inkml:trace>
  <inkml:trace contextRef="#ctx0" brushRef="#br0" timeOffset="-75780.63">26466 16178 1132 0,'0'0'0'0,"0"0"0"0,11-6 0 0,-11 6 4 0,0 0-4 15,20-8 4-15,-2-10-4 0,-18 18 0 0,0 0 0 16,34-31 0-16,21-12 0 0,-55 43 13 0,0 0-13 16,52-44 14-16,-9 16-14 0,-43 28 22 0,0 0-22 15,35-20 23-15,-3 5-23 0,-32 15 28 0,0 0-28 0,17 0 29 16,-2 12-29-16,-15-12 31 0,0 0-31 0,5 34 31 16,-13 30-31-16,8-64 29 0,0 0-29 0,-15 71 29 15,-5 1-29-15,20-72 24 0,0 0-24 0,-20 61 24 16,3-9-24-16,17-52 24 0,0 0-24 0,-12 52 24 15,-2-1-24-15,14-51 25 0,0 0-25 0,-18 52 26 16,12-14-26-16,6-38 25 0,0 0-25 0,0 28 26 16,0-13-26-16,0-15 20 0,0 0-20 0,0 11 21 15,12 4-21-15,-12-15 21 0,0 0-21 0,26 11 21 16,3-5-21-16,-29-6 19 0,0 0-19 0,40-3 20 0,6-6-20 16,-46 9 18-16,0 0-18 0,38-11 19 0,-12 2-19 15,-26 9 8-15,0 0-8 0,29-6 9 0,8 4-9 16,-8-1-1263-16</inkml:trace>
  <inkml:trace contextRef="#ctx0" brushRef="#br0" timeOffset="-75094.58">27438 16308 908 0,'0'0'0'0,"0"0"0"16,3-32 0-16,-3 32 0 0,0 0 0 0,3-26 1 16,-3 6-1-16,0 20 2 0,0 0-2 0,-6-17 2 15,0-1-2-15,6 18 37 0,0 0-37 0,-6-14 37 16,6 14-37-16,0 0 62 0,0 0-62 0,-20 6 63 0,-9 25-63 16,29-31 60-16,0 0-60 0,-34 44 61 0,-1 7-61 15,35-51 58-15,0 0-58 0,-32 49 59 0,9-11-59 16,23-38 49-16,0 0-49 0,-17 29 49 0,17-4-49 15,0-25 35-15,0 0-35 0,9 21 35 0,11-4-35 16,-20-17 25-16,0 0-25 0,32 9 26 0,11-7-26 16,-43-2 19-16,0 0-19 0,40-2 19 0,-5-7-19 15,-35 9 11-15,0 0-11 0,29-17 12 0,-9-4-12 16,-20 21 6-16,0 0-6 0,14-28 6 0,1-13-6 0,-15 41 3 16,0 0-3-16,8-40 3 0,-5 6-3 0,-3 34 2 0,0 0-2 15,0-29 2-15,-5 3-2 0,5 26 2 16,0 0-2-16,-6-23 2 0,3 11-2 0,3 12 5 0,0 0-5 15,0 0 5-15,0-14-5 0,0 14 10 0,0 0-10 16,0 0 10-16,0 0-10 0,0 0 16 0,0 0-16 16,14 23 17-16,12 3-17 0,-26-26 22 0,0 0-22 15,23 37 23-15,9 4-23 0,-32-41 24 0,0 0-24 16,29 40 25-16,-3 0-25 0,-26-40 20 0,0 0-20 16,29 43 20-16,-9 18-20 0,-20-61 16 0,0 0-16 0,20 69 17 15,-11 6-17-15,-9-75 16 0,0 0-16 0,0 72 16 16,-12 0-16-16,12-72 15 0,0 0-15 0,-17 57 16 15,-6-16-16-15,23-41 13 0,0 0-13 0,-29 23 14 16,-6-18-14-16,35-5 14 0,0 0-14 0,-34-5 14 16,-4-7-14-16,38 12 4 0,0 0-4 0,-37-20 5 15,22 5-5-15,-2 1-1450 0</inkml:trace>
  <inkml:trace contextRef="#ctx0" brushRef="#br0" timeOffset="-74763.55">26878 17070 975 0,'0'0'0'15,"0"0"0"-15,3 9 0 0,-3-9 30 0,0 0-30 16,12 9 30-16,5-6-30 0,-17-3 56 0,0 0-56 16,40 0 57-16,38-6-57 0,-78 6 47 0,0 0-47 15,104-3 48-15,6 0-48 0,-110 3 38 0,0 0-38 16,112-9 39-16,-22-5-39 0,-90 14 40 0,0 0-40 16,95-3 40-16,-3 6-40 0,-92-3 56 0,0 0-56 0,87 0 57 15,-9 6-57-15,-78-6 28 0,0 0-28 0,63 8 29 16,-28-2-29-16,-35-6 7 0,0 0-7 0,14 6 8 15,-14-6-8-15,0 0-1129 0</inkml:trace>
  <inkml:trace contextRef="#ctx0" brushRef="#br0" timeOffset="-74229.51">27187 17206 964 0,'0'0'0'0,"0"0"0"0,-12 29 0 0,12-29 22 16,0 0-22-16,-11 28 22 0,-6-5-22 0,17-23 50 0,0 0-50 15,-15 29 51-15,1 0-51 0,14-29 79 0,0 0-79 16,-6 23 80-16,6-23-80 0,0 0 64 0,0 0-64 16,0 9 64-16,12-15-64 0,-12 6 49 0,0 0-49 15,26-20 49-15,17-15-49 0,-43 35 36 0,0 0-36 16,43-37 36-16,-8 22-36 0,-35 15 28 0,0 0-28 16,26-11 28-16,-9 11-28 0,-17 0 25 0,0 0-25 0,12 11 26 15,2 4-26-15,-14-15 19 0,0 0-19 0,14 26 20 16,-11 17-20-16,-3-43 25 0,0 0-25 0,0 37 25 15,-3-17-25-15,3-20 36 0,0 0-36 0,0 15 36 16,0-15-36-16,0 0 38 0,0 0-38 0,15 0 39 16,-1-23-39-16,-14 23 37 0,0 0-37 0,20-26 37 15,3 3-37-15,-23 23 32 0,0 0-32 0,18-12 33 16,-1 7-33-16,-17 5 26 0,0 0-26 0,12 2 27 16,2 10-27-16,-14-12 22 0,0 0-22 0,12 23 23 0,-7 6-23 15,-5-29 20-15,0 0-20 0,0 29 20 0,6-9-20 16,-6-20 18-16,0 0-18 0,3 14 19 0,-3-14-19 15,0 0 13-15,0 0-13 0,12 12 14 0,11-21-14 16,-23 9 12-16,0 0-12 0,29-6 12 0,8 3-12 16,1 0-1647-16</inkml:trace>
  <inkml:trace contextRef="#ctx0" brushRef="#br0" timeOffset="-73912.49">27776 17275 1379 0,'0'0'0'0,"0"0"0"0,-26 11 0 0,26-11 0 15,0 0 0-15,-18 15 1 0,4 5-1 0,14-20 4 0,0 0-4 16,-12 32 5-16,-11 16-5 0,23-48 2 0,0 0-2 16,-23 61 3-16,9 2-3 0,14-63 10 0,0 0-10 15,-9 49 10-15,9-14-10 0,0-35 26 0,0 0-26 16,3 23 27-16,9-12-27 0,-12-11 36 0,0 0-36 16,31 3 36-16,30-3-36 0,-61 0 40 0,0 0-40 15,60-6 41-15,10-5-41 0,-70 11 35 0,0 0-35 16,57-15 35-16,-16 4-35 0,-41 11 28 0,0 0-28 0,29-6 29 15,-12 6-29-15,-17 0 26 0,0 0-26 0,17-8 26 16,-17-15-26-16,0 23 20 0,0 0-20 0,-17-35 20 16,-18-17-20-16,35 52 18 0,0 0-18 0,-46-54 19 15,-6 5-19-15,52 49 19 0,0 0-19 0,-46-41 20 16,14 10-20-16,32 31 16 0,0 0-16 0,-17-15 17 16,-6 7-17-16,23 8 5 0,0 0-5 0,-17 2 5 0,5 13-5 15,3 2-1409-15</inkml:trace>
  <inkml:trace contextRef="#ctx0" brushRef="#br0" timeOffset="-73561.46">28096 17180 1379 0,'0'0'0'16,"0"0"0"-16,17 32 0 0,-17-32 2 0,0 0-2 0,15 25 2 15,-7 4-2-15,-8-29 1 0,0 0-1 0,6 49 1 16,-3 14-1-16,-3-63 46 0,0 0-46 0,6 81 46 16,2 11-46-16,-8-92 56 0,0 0-56 0,6 84 56 15,0-15-56-15,-6-69 42 0,0 0-42 0,3 52 43 16,2-18-43-16,-5-34 33 0,0 0-33 0,9 23 33 16,-3-8-33-16,0-1-1245 0</inkml:trace>
  <inkml:trace contextRef="#ctx0" brushRef="#br0" timeOffset="-72678.33">27225 16693 796 0,'0'0'0'0,"23"-31"0"0,49-38 0 16,-72 69 24-16,0 0-24 0,83-92 24 0,18-29-24 15,-101 121 44-15,0 0-44 0,127-136 44 0,35 1-44 16,-162 135 15-16,0 0-15 0,161-129 15 0,-28 19-15 16,-133 110-2-16,0 0 2 0,107-95-2 0,-29 0 2 15,-3-3-659-15</inkml:trace>
  <inkml:trace contextRef="#ctx0" brushRef="#br0" timeOffset="-72327.3">27978 14857 292 0,'0'0'0'0,"40"-43"0"0,72-75 0 16,-112 118 1-16,0 0-1 0,165-141 1 0,43 8-1 15,-208 133 2-15,0 0-2 0,222-144 3 0,-6-17-3 16,-2-3-165-16</inkml:trace>
  <inkml:trace contextRef="#ctx0" brushRef="#br0" timeOffset="-64969.76">23887 18392 1087 0,'0'0'0'0,"0"0"0"0,0 0 0 15,0 0 22-15,0 0-22 0,54 28 23 0,-13-36-23 16,-41 8 18-16,0 0-18 0,52-15 18 0,8-5-18 0,-60 20-18 16,0 0 18-16,61-20-17 0,-12 9 17 0,3 2-790 15</inkml:trace>
  <inkml:trace contextRef="#ctx0" brushRef="#br0" timeOffset="-64752.75">23956 18596 1065 0,'0'0'0'15,"0"0"0"-15,3 32 0 0,-3-32 3 0,0 0-3 0,11 23 3 16,9-15-3-16,-20-8 8 0,0 0-8 0,38 0 8 16,28-5-8-16,-66 5 28 0,0 0-28 0,61-6 28 15,-1-3-28-15,-60 9 25 0,0 0-25 0,61-6 26 16,-3-11-26-16,-58 17 26 0,0 0-26 0,46-11 26 15,-23 2-26-15,-3-5-875 0</inkml:trace>
  <inkml:trace contextRef="#ctx0" brushRef="#br0" timeOffset="-63735.67">25309 17980 707 0,'0'0'0'0,"0"0"0"15,0 0 0-15,0 0-1 0,0 0 1 0,-38 29 0 16,27-29 0-16,11 0-18 0,0 0 18 0,-17 6-18 16,-27 11 18-16,44-17 26 0,0 0-26 0,-49 32 27 0,-9 16-27 15,58-48 84-15,0 0-84 0,-57 75 85 0,8 38-85 16,49-113 96-16,0 0-96 0,-44 115 97 0,21-9-97 16,23-106 96-16,0 0-96 0,0 92 97 0,32-14-97 15,-32-78 72-15,0 0-72 0,52 60 72 0,26-8-72 16,-78-52 51-16,0 0-51 0,81 32 52 0,5-26-52 15,-86-6 53-15,0 0-53 0,87-15 53 0,11-13-53 16,-98 28 43-16,0 0-43 0,92-41 43 0,-8-5-43 16,-84 46 44-16,0 0-44 0,58-57 45 0,-24-21-45 0,-34 78 33 15,0 0-33-15,6-92 34 0,-20-9-34 0,14 101 24 16,0 0-24-16,-38-98 25 0,-23 6-25 0,61 92 21 16,0 0-21-16,-60-66 21 0,5 23-21 0,55 43 16 0,0 0-16 15,-46-23 17-15,8 20-17 0,38 3 10 16,0 0-10-16,-37 14 11 0,5 21-11 0,32-35 4 0,0 0-4 15,-29 37 5-15,18 3-5 0,11-40 0 0,0 0 0 16,6 52 0-16,28 17 0 0,-8 0-1461 0</inkml:trace>
  <inkml:trace contextRef="#ctx0" brushRef="#br0" timeOffset="-63534.66">25799 18665 1043 0,'0'0'0'0,"0"20"0"16,-5 29 0-16,5-49-1 0,0 0 1 0,-6 58 0 15,-3-12 0-15,9-46-2 0,0 0 2 0,-9 34-1 0,9-5 1 16,0-29 0-16,0 0 0 0,0 20 0 0,9-8 0 16,-9-12 0-16,0 0 0 0,26-9 0 0,32-20 0 15,-6-2-720-15</inkml:trace>
  <inkml:trace contextRef="#ctx0" brushRef="#br0" timeOffset="-63186.38">26221 18095 1043 0,'0'0'0'0,"0"0"0"0,-29 26 0 0,29-26 3 15,0 0-3-15,-32 43 4 0,9 32-4 0,23-75 6 16,0 0-6-16,-32 86 6 0,12 7-6 0,20-93 43 0,0 0-43 16,-14 92 44-16,2-12-44 0,12-80 52 0,0 0-52 15,-9 69 53-15,18-20-53 0,-9-49 50 0,0 0-50 16,17 38 50-16,18-15-50 0,-35-23 41 0,0 0-41 16,49 8 42-16,26-13-42 0,-75 5 34 0,0 0-34 15,84-18 34-15,5-10-34 0,-89 28 32 16,0 0-32-16,75-41 33 0,-23-11-33 0,-52 52 31 0,0 0-31 15,26-57 32-15,-17-6-32 0,-9 63 28 0,0 0-28 0,-12-72 29 16,-23-3-29-16,35 75 27 0,0 0-27 0,-49-72 28 16,-8 17-28-16,57 55 23 0,0 0-23 0,-61-32 24 15,9 24-24-15,52 8 18 0,0 0-18 0,-40 3 19 16,14 2-19-16,26-5 5 0,0 0-5 0,-9 26 5 16,21 15-5-16,-1-1-1320 0</inkml:trace>
  <inkml:trace contextRef="#ctx0" brushRef="#br0" timeOffset="-62780.94">26763 18631 1054 0,'0'0'0'0,"0"0"0"0,20 0 0 0,-20 0 19 0,0 0-19 15,20-6 19-15,-5-9-19 0,-15 15 39 0,0 0-39 16,23-34 40-16,6-21-40 0,-29 55 33 0,0 0-33 16,40-66 33-16,-8 8-33 0,-32 58 35 0,0 0-35 15,29-54 35-15,-3 16-35 0,-26 38 35 0,0 0-35 0,20-20 35 16,-9 14-35-16,-11 6 47 0,0 0-47 0,12 26 47 15,-3 38-47-15,-9-64 45 0,0 0-45 0,0 72 46 16,-9 5-46-16,9-77 40 0,0 0-40 16,-12 67 41-16,4-19-41 0,8-48 43 0,0 0-43 0,-12 44 44 15,6-7-44-15,6-37 41 0,0 0-41 0,-11 35 42 16,11-9-42-16,0-26 29 0,0 0-29 0,-3 20 29 16,3-6-29-16,0-14 20 0,0 0-20 0,3 12 20 15,11-7-20-15,-14-5 3 0,0 0-3 0,20 3 3 0,18-3-3 16,-6 0-1378-16</inkml:trace>
  <inkml:trace contextRef="#ctx0" brushRef="#br0" timeOffset="-61933.17">26832 18504 875 0,'0'0'0'0,"-3"11"0"15,-5 21 0-15,8-32-2 0,0 0 2 0,-3 29-1 16,-3-15 1-16,6-14-29 0,0 0 29 0,0 0-28 16,0 0 28-16,0 0 31 0,0 0-31 0,0 0 32 15,14 6-32-15,-14-6 104 0,0 0-104 0,0 0 105 16,18-9-105-16,-18 9 104 0,0 0-104 0,20-11 105 16,3-12-105-16,-23 23 86 0,0 0-86 0,23-29 87 15,-9-3-87-15,-14 32 65 0,0 0-65 0,15-28 65 16,-4 10-65-16,-11 18 41 0,0 0-41 0,6-11 41 0,-6 11-41 15,0 0 36-15,0 0-36 0,6-12 37 0,-6 12-37 16,0 0 28-16,0 0-28 0,0 0 29 0,0 0-29 16,0 0 21-16,0 0-21 0,0 0 21 0,-6 12-21 15,6-12 14-15,0 0-14 0,0 0 15 0,0 0-15 16,0 0 6-16,0 0-6 0,0 0 7 0,15-3-7 16,2 0-1362-16</inkml:trace>
  <inkml:trace contextRef="#ctx0" brushRef="#br0" timeOffset="-58497">27392 18219 987 0,'0'0'0'16,"0"0"0"-16,0 0 0 0,0 0 68 0,0 0-68 16,0 0 68-16,0 0-68 0,0 0 130 0,0 0-130 15,0 0 130-15,0 0-130 0,0 0 89 0,0 0-89 0,0 0 89 16,0 0-89-16,0 0 54 0,0 0-54 0,63 17 55 16,-14-23-55-16,-49 6 33 0,0 0-33 0,55-8 34 15,3-7-34-15,-58 15 26 0,0 0-26 0,55-14 26 16,2 0-26-16,-57 14 17 0,0 0-17 0,47-9 18 15,-24 12-18-15,-23-3 16 0,0 0-16 0,26 9 16 16,-12 8-16-16,-14-17 15 0,0 0-15 0,9 43 16 16,-9 35-16-16,0-78 11 0,0 0-11 0,-9 89 12 15,-11-6-12-15,20-83 9 0,0 0-9 0,-26 84 9 0,-6-6-9 16,32-78 11-16,0 0-11 0,-32 72 12 0,4 0-12 16,28-72 12-16,0 0-12 0,-18 60 13 0,12-17-13 15,6-43 10-15,0 0-10 0,0 35 10 0,6-7-10 16,-6-28 2-16,0 0-2 0,3 18 2 0,-3-18-2 15,0 0 0-15,0 0 0 0,20 8 0 0,-5-19 0 16,-1-4-1440-16</inkml:trace>
  <inkml:trace contextRef="#ctx0" brushRef="#br0" timeOffset="-58310.99">27577 18616 1009 0,'0'0'0'0,"0"0"0"0,8 20 0 0,-8-20-4 0,0 0 4 16,6 12-4-16,-6-12 4 0,0 0-14 0,0 0 14 15,23 3-14-15,15-6 14 0,-38 3 3 0,0 0-3 16,57 0 4-16,24 0-4 0,-81 0 28 0,0 0-28 16,81 0 29-16,0-6-29 0,-81 6 33 0,0 0-33 15,66 6 34-15,-3 8-34 0,-63-14 33 0,0 0-33 16,41 20 34-16,-12-2-34 0,-1-4-819 0</inkml:trace>
  <inkml:trace contextRef="#ctx0" brushRef="#br0" timeOffset="-57860.96">28263 18654 998 0,'0'0'0'0,"0"0"0"0,0 11 0 16,0-11 0-16,0 0 0 0,0 15 0 0,0 5 0 15,0-20 0-15,0 0 0 0,0 20 0 0,0-9 0 16,0-11 36-16,0 0-36 0,0 0 36 0,0 0-36 16,0 0 59-16,0 0-59 0,0 0 60 0,20 3-60 0,-20-3 64 15,0 0-64-15,18-6 65 0,5-2-65 0,-23 8 57 16,0 0-57-16,23-9 58 0,-9 3-58 0,-14 6 36 16,0 0-36-16,18-2 36 0,-4-1-36 0,-14 3 27 0,0 0-27 15,12 0 28-15,-12 0-28 0,0 0 25 0,0 0-25 16,17-6 25-16,-17 6-25 0,0 0 26 0,0 0-26 15,11 6 27-15,-11-6-27 0,0 0 25 0,0 0-25 16,26 0 26-16,-3 0-26 0,-23 0 25 0,0 0-25 16,26 0 26-16,-3-6-26 0,-23 6 27 0,0 0-27 15,18 0 28-15,-1-6-28 0,-17 6 26 0,0 0-26 16,20-3 27-16,-8 3-27 0,-12 0 25 0,0 0-25 16,11 0 26-16,-11 0-26 0,0 0 25 0,0 0-25 0,15 0 25 15,-15 0-25-15,0 0 24 0,0 0-24 0,17 3 25 16,-17-3-25-16,0 0 20 0,0 0-20 0,17 15 20 15,-8-10-20-15,-9-5 16 0,0 0-16 0,17 3 17 16,1 0-17-16,-18-3 6 0,0 0-6 0,26 9 6 16,20 8-6-16,-6 0-1521 0</inkml:trace>
  <inkml:trace contextRef="#ctx0" brushRef="#br0" timeOffset="-57526.95">28999 18616 1255 0,'0'0'0'0,"0"0"0"0,-6 23 0 15,6-23 0-15,0 0 0 0,-3 23 0 0,-3 9 0 0,6-32 0 16,0 0 0-16,0 29 1 0,6-6-1 0,-6-23 14 16,0 0-14-16,6 17 15 0,5 3-15 0,-11-20 25 15,0 0-25-15,15 20 25 0,17-8-25 0,-32-12 30 0,0 0-30 16,37 6 31-16,-2-6-31 0,-35 0 34 0,0 0-34 15,34-6 34-15,-5-3-34 0,-29 9 37 0,0 0-37 16,23-11 37-16,-8-7-37 0,-15 18 34 0,0 0-34 16,3-14 35-16,-3-9-35 0,0 23 31 0,0 0-31 15,-9-17 31-15,-14-6-31 0,23 23 28 0,0 0-28 16,-26-18 29-16,-3 4-29 0,29 14 29 0,0 0-29 16,-26-9 29-16,9 9-29 0,17 0 14 0,0 0-14 0,-9 3 14 15,9-3-14-15,0 0 1 0,0 0-1 0,-8 12 2 16,8-12-2-16,0 0-1302 0</inkml:trace>
  <inkml:trace contextRef="#ctx0" brushRef="#br0" timeOffset="-57273.94">29559 18369 1211 0,'0'0'0'0,"0"14"0"0,2 21 0 15,-2-35 11-15,0 0-11 0,6 49 11 0,0 2-11 0,-6-51 20 16,0 0-20-16,0 55 21 0,6 0-21 0,-6-55 60 16,0 0-60-16,3 57 61 0,-3 4-61 0,0-61 47 15,0 0-47-15,3 57 48 0,2-16-48 0,-5-41 38 0,0 0-38 16,12 40 38-16,8 15-38 0,0-4-1115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8176" units="cm"/>
          <inkml:channel name="Y" type="integer" max="1024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616.13562" units="1/cm"/>
          <inkml:channelProperty channel="Y" name="resolution" value="620.6060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9-19T13:03:37.84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1060 1112 770 0,'0'0'0'0,"0"0"128"0,0 0-128 0,0 0 128 15,0 0-128-15,0 0 149 0,0 0-149 0,0 0 149 16,0 0-149-16,0 0 122 0,0 0-122 0,0 0 122 16,0 0-122-16,0 0 106 0,0 0-106 0,0 0 107 15,14 29-107-15,-14-29 65 0,0 0-65 0,-8 46 65 0,2 14-65 16,6-60 57-16,0 0-57 0,0 67 58 0,6-4-58 15,-6-63 48-15,0 0-48 0,0 60 49 0,8-8-49 16,-8-52 47-16,0 0-47 0,9 38 47 0,5-15-47 16,-14-23 44-16,0 0-44 0,18 14 44 0,19-8-44 15,-37-6 38-15,0 0-38 0,46 0 39 0,18 8-39 16,-64-8 39-16,0 0-39 0,81 15 40 0,2 8-40 16,-83-23 30-16,0 0-30 0,78 29 31 0,-8-1-31 15,-70-28 25-15,0 0-25 0,46 32 25 0,-9 6-25 0,-37-38 21 16,0 0-21-16,20 28 22 0,-11-5-22 0,-9-23 19 15,0 0-19-15,0 32 20 0,-14 14-20 0,14-46 16 0,0 0-16 16,-21 49 16-16,-10-6-16 0,31-43 14 0,0 0-14 16,-41 23 14-16,-11-3-14 0,52-20 14 0,0 0-14 15,-57 0 14-15,-1-26-14 0,58 26 4 0,0 0-4 16,-61-37 4-16,15-9-4 0,46 46-3 0,0 0 3 16,-43-69-2-16,17-12 2 0,3 1-1999 0</inkml:trace>
  <inkml:trace contextRef="#ctx0" brushRef="#br0" timeOffset="231">1089 1069 1464 0,'0'0'0'0,"0"0"22"0,0 0-22 0,63 14 23 0,9-8-23 15,-72-6 2-15,0 0-2 0,87-11 3 0,0-7-3 16,-87 18 13-16,0 0-13 0,89-14 13 0,-5 0-13 16,-84 14 26-16,0 0-26 0,63-9 27 0,-11 3-27 15,-52 6 12-15,0 0-12 0,46 0 12 0,3 0-12 16,3 6-1153-16</inkml:trace>
  <inkml:trace contextRef="#ctx0" brushRef="#br0" timeOffset="581.03">2055 1944 1524 0,'0'0'0'0,"0"0"0"15,-3 20 0-15,3-20-13 0,0 0 13 0,-8 9-12 0,8-9 12 16,0 0 3-16,0 0-3 0,0 0 4 0,26-9-4 15,-26 9 0-15,0 0 0 0,29-14 0 0,20-9 0 16,-49 23-12-16,0 0 12 0,43-17-12 0,-20 11 12 16,0 0-1052-16</inkml:trace>
  <inkml:trace contextRef="#ctx0" brushRef="#br0" timeOffset="28509.06">4060 1625 527 0,'0'0'0'0,"0"0"0"16,0 0 0-16,0 0 26 0,0 0-26 0,15 34 26 15,-15-34-26-15,0 0 63 0,0 0-63 0,0 0 64 16,0 0-64-16,0 0 80 0,0 0-80 0,0 0 80 0,0 0-80 16,0 0 74-16,0 0-74 0,0 0 74 0,0 23-74 15,0-23 42-15,0 0-42 0,9 29 43 0,-7 8-43 16,-2-37 41-16,0 0-41 0,0 46 41 0,6-2-41 15,-6-44 43-15,0 0-43 0,0 34 43 0,-6 4-43 16,6-38 47-16,0 0-47 0,0 46 48 0,-2-9-48 16,2-37 48-16,0 0-48 0,0 37 49 0,0-5-49 15,0-32 48-15,0 0-48 0,0 29 49 0,0-15-49 16,0-14 45-16,0 0-45 0,0 0 45 0,2 15-45 0,-2-15 36 16,0 0-36-16,0 0 37 0,0 0-37 0,0 0 29 15,0 0-29-15,0 0 29 0,12-15-29 0,-12 15 29 0,0 0-29 16,6-31 29-16,-3-21-29 0,-3 52 27 0,0 0-27 15,8-58 27-15,7 1-27 0,-15 57 28 0,0 0-28 16,14-61 29-16,9-8-29 0,-23 69 29 0,0 0-29 16,29-72 30-16,-6 15-30 0,-23 57 25 0,0 0-25 15,23-55 26-15,9-3-26 0,-32 58 22 0,0 0-22 16,32-46 23-16,-12 17-23 0,-20 29 18 0,0 0-18 16,23-14 18-16,9 5-18 0,-32 9 14 0,0 0-14 0,31 9 15 15,7 28-15-15,-38-37 12 0,0 0-12 0,32 52 13 16,-12 15-13-16,-20-67 11 0,0 0-11 0,23 71 11 15,-14-10-11-15,-9-61 10 0,0 0-10 0,5 60 11 16,4-16-11-16,-9-44 9 0,0 0-9 0,3 31 10 16,3-2-10-16,-6-29 8 0,0 0-8 0,0 20 8 15,3-3-8-15,-3-17 7 0,0 0-7 0,2 21 8 16,10 2-8-16,-12-23 6 0,0 0-6 0,9 23 6 16,-4-9-6-16,-5-14 1 0,0 0-1 0,0 0 2 0,6 17-2 15,0 3-1665-15</inkml:trace>
  <inkml:trace contextRef="#ctx0" brushRef="#br0" timeOffset="29326.12">5428 1032 651 0,'0'0'0'16,"0"0"0"-16,0 0 0 0,0 0 44 0,0 0-44 16,3 14 44-16,-3-14-44 0,0 0 54 0,0 0-54 15,-3 14 54-15,3-14-54 0,0 0 41 0,0 0-41 0,-23 23 42 16,-6 9-42-16,29-32 34 0,0 0-34 0,-37 43 35 15,-10 6-35-15,47-49 28 0,0 0-28 0,-46 75 28 16,0 29-28-16,46-104 31 0,0 0-31 0,-46 115 32 16,17 6-32-16,29-121 32 0,0 0-32 0,-14 103 32 15,16-25-32-15,-2-78 41 0,0 0-41 0,26 63 41 16,21-19-41-16,-47-44 41 0,0 0-41 0,46 40 41 16,0-17-41-16,-46-23 38 0,0 0-38 0,37 20 39 15,-8-17-39-15,-29-3 36 0,0 0-36 0,23 6 36 0,-8-6-36 16,-15 0 23-16,0 0-23 0,17 0 24 0,-2 0-24 15,-15 0 11-15,0 0-11 0,5 8 11 0,13 7-11 16,-18-15 1-16,0 0-1 0,8 14 2 0,-2 0-2 16,3 1-1116-16</inkml:trace>
  <inkml:trace contextRef="#ctx0" brushRef="#br0" timeOffset="46194.9">6239 1167 942 0,'0'0'0'0,"0"0"0"0,0 0 0 16,0 0 46-16,0 0-46 0,0 0 46 0,0 0-46 16,0 0 105-16,0 0-105 0,-44 34 106 0,7-19-106 15,37-15 82-15,0 0-82 0,-32 17 83 0,15 3-83 0,17-20 55 16,0 0-55-16,-20 15 56 0,2 8-56 0,18-23 37 16,0 0-37-16,-23 23 38 0,3 3-38 0,20-26 31 15,0 0-31-15,-14 31 31 0,11-14-31 0,3-17 25 16,0 0-25-16,0 21 25 0,8 10-25 0,-8-31 24 0,0 0-24 15,18 38 24-15,8-4-24 0,-26-34 26 0,0 0-26 16,23 29 26-16,3-6-26 0,-26-23 36 0,0 0-36 16,23 23 37-16,6 6-37 0,-29-29 38 0,0 0-38 15,31 29 39-15,7-1-39 0,-38-28 37 0,0 0-37 16,32 32 38-16,2-9-38 0,-34-23 35 0,0 0-35 16,35 29 36-16,2 0-36 0,-37-29 31 0,0 0-31 15,26 29 31-15,9-4-31 0,-35-25 25 0,0 0-25 0,26 26 26 16,0 0-26-16,-26-26 22 0,0 0-22 0,17 26 23 15,-2 0-23-15,-15-26 19 0,0 0-19 0,3 29 20 16,2 8-20-16,-5-37 20 0,0 0-20 0,-8 38 21 16,-21-1-21-16,29-37 19 0,0 0-19 0,-29 35 20 15,-6-7-20-15,35-28 18 0,0 0-18 0,-37 23 19 16,-12-17-19-16,49-6 32 0,0 0-32 0,-38 0 32 0,1-6-32 16,37 6 45-16,0 0-45 0,-44-8 46 0,4-4-46 15,40 12 38-15,0 0-38 0,-26-8 39 0,3-7-39 16,23 15 24-16,0 0-24 0,-12-3 24 0,12 3-24 15,0 0 6-15,0 0-6 0,0 0 7 0,0-28-7 16,0 28-2-16,0 0 2 0,24-15-1 0,22 7 1 16,0 2-1971-16</inkml:trace>
  <inkml:trace contextRef="#ctx0" brushRef="#br0" timeOffset="46944.96">6824 1921 1065 0,'0'0'0'0,"0"0"0"16,0 20 0-16,0-20-7 0,0 0 7 0,-3 15-6 0,3-15 6 15,0 0-11-15,0 0 11 0,-8 14-11 0,-7-11 11 16,15-3 5-16,0 0-5 0,-14 8 5 0,-9 13-5 15,23-21 27-15,0 0-27 0,-23 28 27 0,-12 4-27 16,35-32 48-16,0 0-48 0,-20 29 48 0,14-9-48 16,6-20 52-16,0 0-52 0,-6 14 52 0,12 4-52 15,-6-18 44-15,0 0-44 0,6 20 44 0,11 3-44 16,-17-23 35-16,0 0-35 0,32 29 35 0,11-1-35 0,-43-28 30 16,0 0-30-16,46 32 31 0,1-9-31 0,-47-23 25 15,0 0-25-15,31 29 25 0,7 0-25 0,-38-29 19 16,0 0-19-16,23 23 20 0,6 3-20 0,-29-26 16 15,0 0-16-15,8 26 16 0,4-15-16 0,-12-11 19 0,0 0-19 16,6 26 20-16,-6-3-20 0,0-23 25 0,0 0-25 16,-9 29 26-16,-5-9-26 0,14-20 28 0,0 0-28 15,-23 23 29-15,-9 0-29 0,32-23 30 0,0 0-30 16,-32 17 31-16,9-5-31 0,23-12 28 0,0 0-28 16,-23 0 29-16,0-12-29 0,23 12 22 0,0 0-22 15,-23-14 22-15,8-3-22 0,15 17 18 0,0 0-18 0,-5-29 18 16,10-14-18-16,-5 43 11 0,0 0-11 0,9-46 11 15,-3 8-11-15,-6 38 4 0,0 0-4 0,17-37 5 16,3-9-5-16,-20 46 0 0,0 0 0 0,26-58 1 16,-8 12-1-16,-18 46-1 0,0 0 1 0,17-49 0 15,9 3 0-15,-26 46-3 0,0 0 3 0,23-43-3 16,0 11 3-16,-23 32-6 0,0 0 6 0,14-29-6 16,4 6 6-16,-18 23-6 0,0 0 6 0,0-20-6 15,6 12 6-15,-6 8-4 0,0 0 4 0,0 0-3 0,-6-15 3 16,6 15-2-16,0 0 2 0,-18-8-2 0,4 2 2 15,14 6-1-15,0 0 1 0,-23 0-1 0,3 6 1 16,20-6-1-16,0 0 1 0,-18 0 0 0,18 0 0 16,0 0-1415-16</inkml:trace>
  <inkml:trace contextRef="#ctx0" brushRef="#br0" timeOffset="47544">6937 1055 695 0,'0'0'0'0,"0"0"0"0,8 14 0 0,-8-14 51 15,0 0-51-15,0 0 51 0,3 9-51 0,-3-9 80 16,0 0-80-16,0 0 80 0,21 26-80 0,-21-26 56 15,0 0-56-15,23 23 57 0,6 5-57 0,-29-28 49 0,0 0-49 16,37 38 49-16,12 22-49 0,-49-60 36 0,0 0-36 16,58 81 37-16,5 31-37 0,-63-112 49 0,0 0-49 15,61 124 50-15,-15-3-50 0,-46-121 49 0,0 0-49 16,29 103 50-16,-12-8-50 0,-17-95 46 0,0 0-46 16,-6 84 46-16,-5 11-46 0,11-95 34 0,0 0-34 15,-20 89 35-15,2-8-35 0,18-81 27 0,0 0-27 16,-20 54 28-16,17-28-28 0,-8 6-1182 0</inkml:trace>
  <inkml:trace contextRef="#ctx0" brushRef="#br0" timeOffset="118730.96">8163 1578 1199 0,'0'0'0'0,"0"0"0"0,0 0 0 15,0 0 46-15,0 0-46 0,43 3 46 0,12 9-46 0,-55-12 92 16,0 0-92-16,61 14 92 0,-15 1-92 0,-46-15 72 15,0 0-72-15,34 8 72 0,10 1-72 0,-44-9 16 0,0 0-16 16,29 20 16-16,-15 3-16 0,-14-23 11 0,0 0-11 16,17 17 11-16,-11 4-11 0,-6-21 1 0,0 0-1 15,9 17 2-15,-9-6-2 0,3 4-1197 0</inkml:trace>
  <inkml:trace contextRef="#ctx0" brushRef="#br0" timeOffset="118897.98">8301 1809 987 0,'0'0'0'0,"6"8"0"16,3 27 0-16,-9-35-1 0,0 0 1 0,9 26 0 16,2-12 0-16,-11-14-4 0,0 0 4 0,12 6-4 15,16-6 4-15,-28 0 9 0,0 0-9 0,38 0 10 16,8-6-10-16,-46 6 34 0,0 0-34 0,55-3 35 16,0 3-35-16,-55 0 52 0,0 0-52 0,57-5 52 15,-10 10-52-15,2-5-818 0</inkml:trace>
  <inkml:trace contextRef="#ctx0" brushRef="#br0" timeOffset="121100.14">10434 1239 494 0,'0'0'0'0,"0"0"0"0,0 0 0 15,0 0 35-15,0 0-35 0,0 0 35 0,0 0-35 16,0 0 64-16,0 0-64 0,0 0 64 0,0 0-64 16,0 0 84-16,0 0-84 0,0 0 84 0,0 0-84 15,0 0 89-15,0 0-89 0,0 0 90 0,0 0-90 16,0 0 82-16,0 0-82 0,0 0 83 0,-6 37-83 15,6-37 91-15,0 0-91 0,-23 52 91 0,-9 6-91 0,32-58 80 16,0 0-80-16,-32 74 80 0,-2 21-80 0,34-95 68 16,0 0-68-16,-21 90 68 0,16-30-68 0,5-60 58 15,0 0-58-15,5 43 58 0,21-11-58 0,-26-32 49 0,0 0-49 16,35 14 49-16,28-22-49 0,-63 8 38 0,0 0-38 16,61-9 38-16,8-5-38 0,-69 14 29 0,0 0-29 15,58-15 30-15,-15 15-30 0,-43 0 24 0,0 0-24 16,29 9 25-16,3 11-25 0,-32-20 18 0,0 0-18 15,17 17 19-15,-2-8-19 0,-15-9 11 0,0 0-11 16,0 14 12-16,0 9-12 0,0-23 7 0,0 0-7 16,-9 26 7-16,-14-3-7 0,23-23 2 0,0 0-2 15,-15 15 3-15,7-9-3 0,-7 5-1560 0</inkml:trace>
  <inkml:trace contextRef="#ctx0" brushRef="#br0" timeOffset="121287.15">10517 1193 1446 0,'0'0'0'0,"0"0"0"0,9 0 0 15,-9 0 18-15,0 0-18 0,14 8 18 0,-5-8-18 16,-9 0 36-16,0 0-36 0,23 0 37 0,15 0-37 16,-38 0 56-16,0 0-56 0,43 6 56 0,0-3-56 15,-43-3 45-15,0 0-45 0,43 6 45 0,4-6-45 16,-47 0 42-16,0 0-42 0,54 0 42 0,-2 23-42 15,3-3-1321-15</inkml:trace>
  <inkml:trace contextRef="#ctx0" brushRef="#br0" timeOffset="122835.26">11238 1817 1311 0,'0'0'0'0,"0"21"0"0,0 19 0 16,0-40 8-16,0 0-8 0,-5 49 8 0,2-18-8 15,3-31 20-15,0 0-20 0,-6 29 21 0,3 6-21 16,3-35 31-16,0 0-31 0,0 23 32 0,3-9-32 16,-3-14 16-16,0 0-16 0,23 0 16 0,23 0-16 15,0-6-1038-15</inkml:trace>
  <inkml:trace contextRef="#ctx0" brushRef="#br0" timeOffset="123269.3">11605 1351 1121 0,'0'0'0'15,"0"0"0"-15,-20 20 0 0,20-20 10 0,0 0-10 16,-15 29 10-16,4-3-10 0,11-26 54 0,0 0-54 16,0 34 55-16,8 4-55 0,-8-38 36 0,0 0-36 0,29 37 37 15,26-14-37-15,-55-23 34 0,0 0-34 0,75 23 34 16,6 3-34-16,-81-26 29 0,0 0-29 0,81 32 30 15,-18 2-30-15,-63-34 24 0,0 0-24 0,52 32 25 16,-15-3-25-16,-37-29 22 0,0 0-22 0,24 23 22 16,-16-3-22-16,-8-20 17 0,0 0-17 0,-6 26 18 15,-8 11-18-15,14-37 14 0,0 0-14 0,-29 32 15 16,0-12-15-16,29-20 14 0,0 0-14 0,-43 12 15 16,-3-18-15-16,46 6 12 0,0 0-12 0,-40-17 13 0,25-12-13 15,15 29 10-15,0 0-10 0,-6-58 10 0,21-25-10 16,-15 83 7-16,0 0-7 0,29-95 8 0,20-3-8 15,-49 98 6-15,0 0-6 0,43-86 6 0,-11 19-6 16,-32 67 4-16,0 0-4 0,28-46 4 0,-13 12-4 16,-15 34 1-16,0 0-1 0,9-23 2 0,-9 6-2 15,0 17 1-15,0 0-1 0,-6-12 1 0,6 12-1 0,0 0 1 16,0 0-1-16,-26-9 1 0,-20 9-1 0,46 0 0 16,0 0 0-16,-38 0 1 0,15 6-1 0,23-6 0 15,0 0 0-15,-11 15 0 0,11-15 0 0,0 0-1233 16</inkml:trace>
  <inkml:trace contextRef="#ctx0" brushRef="#br0" timeOffset="124290.37">12863 1578 975 0,'0'0'0'0,"0"15"0"0,0 14 0 15,0-29 2-15,0 0-2 0,6 31 3 0,-1-11-3 0,-5-20 2 16,0 0-2-16,0 18 2 0,0 2-2 0,0-20 43 16,0 0-43-16,-5 26 44 0,5-6-44 0,0-20 58 15,0 0-58-15,5 20 59 0,-2-11-59 0,-3-9 57 16,0 0-57-16,0 0 58 0,6 14-58 0,-6-14 53 15,0 0-53-15,0 0 53 0,14 3-53 0,-14-3 37 0,0 0-37 16,18-3 37-16,19-20-37 0,-37 23 26 0,0 0-26 16,38-29 26-16,-1 1-26 0,-37 28 24 0,0 0-24 15,32-24 24-15,0 19-24 0,-32 5 18 0,0 0-18 16,20-6 19-16,6 12-19 0,-26-6 13 0,0 0-13 16,17 5 14-16,3 4-14 0,-20-9 11 0,0 0-11 15,15 15 12-15,-7-7-12 0,-8-8 14 0,0 0-14 16,9 15 14-16,-9-15-14 0,0 0 16 0,0 0-16 0,20 14 17 15,-11-8-17-15,-9-6 18 0,0 0-18 0,23 0 19 16,9-6-19-16,-32 6 21 0,0 0-21 0,29-9 21 16,-3-2-21-16,-26 11 22 0,0 0-22 0,20-3 22 15,-6 3-22-15,-14 0 20 0,0 0-20 0,17 0 21 16,-2 0-21-16,-15 0 19 0,0 0-19 0,6 0 20 16,-6 0-20-16,0 0 14 0,0 0-14 0,17 0 14 0,-17 0-14 15,0 0 10-15,0 0-10 0,20 9 11 0,6-4-11 16,-26-5 4-16,0 0-4 0,35 0 5 0,2-11-5 15,7 2-1434-15</inkml:trace>
  <inkml:trace contextRef="#ctx0" brushRef="#br0" timeOffset="124604.39">13688 1570 1076 0,'0'0'0'0,"0"0"0"0,0 0 0 0,0 0 1 16,0 0-1-16,-3 23 1 0,-3 0-1 0,6-23 3 15,0 0-3-15,-8 29 4 0,-1 2-4 0,9-31 28 0,0 0-28 16,-3 29 29-16,3 0-29 0,0-29 42 0,0 0-42 16,3 23 42-16,6-3-42 0,-9-20 44 0,0 0-44 15,11 23 45-15,15-6-45 0,-26-17 48 0,0 0-48 16,40 12 49-16,21-12-49 0,-61 0 33 0,0 0-33 16,61-12 33-16,-1-5-33 0,-60 17 26 0,0 0-26 15,49-29 27-15,-17 1-27 0,-32 28 20 0,0 0-20 16,17-32 20-16,1 3-20 0,-18 29 18 0,0 0-18 15,0-34 18-15,-18-4-18 0,18 38 14 0,0 0-14 0,-20-32 15 16,-20 4-15-16,40 28 13 0,0 0-13 0,-38-20 13 16,18 8-13-16,20 12 15 0,0 0-15 0,-14-11 15 15,14 11-15-15,0 0 5 0,0 0-5 0,-15-6 5 16,15 6-5-16,0 0-1217 0</inkml:trace>
  <inkml:trace contextRef="#ctx0" brushRef="#br0" timeOffset="124854.4">14170 623 1155 0,'0'0'0'0,"0"0"0"0,5 29 0 0,-5-29-3 15,0 0 3-15,0 54-2 0,9 41 2 0,-9-95-23 16,0 0 23-16,9 110-22 0,5 2 22 0,-14-112 18 15,0 0-18-15,15 118 19 0,-7 23-19 0,-8-141 68 0,0 0-68 16,6 141 69-16,11-20-69 0,-17-121 84 16,0 0-84-16,18 101 85 0,2-35-85 0,-20-66 54 0,0 0-54 15,23 60 55-15,3-5-55 0,3 0-1108 0</inkml:trace>
  <inkml:trace contextRef="#ctx0" brushRef="#br0" timeOffset="126589.56">4029 4520 606 0,'0'0'0'0,"0"0"0"15,0 0 0-15,0 0 22 0,0 0-22 0,0 0 22 16,-6-37-22-16,6 37 58 0,0 0-58 0,-3-38 58 15,-3-28-58-15,6 66 69 0,0 0-69 0,0-75 69 16,6-5-69-16,-6 80 56 0,0 0-56 0,0-75 57 0,3 15-57 16,-3 60 38-16,0 0-38 0,6-58 39 0,-3-8-39 15,-3 66 29-15,0 0-29 0,5-61 30 0,-5 9-30 16,0 52 21-16,0 0-21 0,0-37 22 0,-8 3-22 16,8 34 28-16,0 0-28 0,-6-26 29 0,6 20-29 15,0 6 30-15,0 0-30 0,0 0 30 0,0 0-30 16,0 0 31-16,0 0-31 0,6 6 31 0,-6 20-31 0,0-26 29 15,0 0-29-15,8 37 29 0,4 18-29 0,-12-55 27 16,0 0-27-16,11 51 28 0,-2-10-28 0,-9-41 23 16,0 0-23-16,15 37 24 0,-7-2-24 0,-8-35 18 0,0 0-18 15,12 23 19-15,-4-9-19 0,-8-14 15 0,0 0-15 16,0 0 16-16,9 15-16 0,-9-15 13 0,0 0-13 16,0 0 13-16,14 2-13 0,-14-2 11 0,0 0-11 15,18-8 12-15,2-21-12 0,-20 29 12 0,0 0-12 16,23-52 13-16,9-17-13 0,-32 69 11 0,0 0-11 15,29-81 11-15,5-16-11 0,-34 97 14 0,0 0-14 16,44-90 14-16,-7 13-14 0,-37 77 15 0,0 0-15 16,32-55 15-16,-15 20-15 0,-17 35 13 0,0 0-13 0,15-14 14 15,-10 11-14-15,-5 3 16 0,0 0-16 0,18 23 16 16,2 23-16-16,-20-46 25 0,0 0-25 0,23 81 25 16,-6 22-25-16,-17-103 40 0,0 0-40 0,20 110 40 15,3-7-40-15,-23-103 45 0,0 0-45 0,32 90 46 16,-6-1-46-16,-26-89 41 0,0 0-41 0,23 89 41 15,-5-5-41-15,-18-84 32 0,0 0-32 0,20 72 32 16,-6-32-32-16,-14-40 15 0,0 0-15 0,3 26 15 0,9-9-15 16,-12-17 6-16,0 0-6 0,0 0 6 0,17 6-6 15,3-6-1609-15</inkml:trace>
  <inkml:trace contextRef="#ctx0" brushRef="#br0" timeOffset="127656.62">5636 3519 964 0,'0'0'0'16,"0"0"0"-16,-23 0 0 0,23 0 5 0,0 0-5 15,-21 14 5-15,4 0-5 0,17-14 13 0,0 0-13 16,-14 38 13-16,-12 28-13 0,26-66 45 0,0 0-45 16,-29 83 45-16,3 12-45 0,26-95 56 0,0 0-56 0,-12 104 57 15,7-12-57-15,5-92 62 0,0 0-62 16,-3 95 62-16,3 0-62 0,0-95 50 0,0 0-50 0,8 81 51 16,15-6-51-16,-23-75 39 0,0 0-39 0,24 60 40 15,7-25-40-15,-31-35 30 0,0 0-30 0,46 17 30 16,21-17-30-16,-4 0-1116 0</inkml:trace>
  <inkml:trace contextRef="#ctx0" brushRef="#br0" timeOffset="129474.76">6397 3622 919 0,'0'0'0'0,"0"0"0"15,-20-8 0-15,20 8-12 0,0 0 12 0,-23-3-12 16,6 6 12-16,17-3-50 0,0 0 50 0,-20 23-49 0,-9 14 49 16,29-37 27-16,0 0-27 0,-26 55 27 0,3 8-27 15,23-63 94-15,0 0-94 0,-6 52 95 0,0-18-95 16,6-34 94-16,0 0-94 0,6 32 95 0,8-9-95 15,-14-23 71-15,0 0-71 0,23 23 71 0,15 9-71 16,-38-32 44-16,0 0-44 0,55 29 44 0,14-1-44 16,-69-28 28-16,0 0-28 0,69 23 29 0,15 6-29 15,-84-29 22-15,0 0-22 0,63 43 23 0,-19 3-23 16,-44-46 17-16,0 0-17 0,31 58 18 0,-25-6-18 0,-6-52 18 16,0 0-18-16,-6 60 19 0,-25 6-19 0,31-66 15 15,0 0-15-15,-38 55 16 0,-17-12-16 0,55-43 15 16,0 0-15-16,-69 20 16 0,-6-11-16 0,75-9 19 0,0 0-19 15,-69-9 20-15,26-5-20 0,43 14 23 0,0 0-23 16,-32-23 24-16,14-6-24 0,18 29 12 0,0 0-12 16,-5-29 12-16,5 15-12 0,0 14 6 0,0 0-6 15,8-14 6-15,27-9-6 0,-3 0-1302 0</inkml:trace>
  <inkml:trace contextRef="#ctx0" brushRef="#br0" timeOffset="130008.8">7006 4178 942 0,'0'0'0'0,"0"0"0"0,-9 3 0 15,9-3 3-15,0 0-3 0,0 0 4 0,-14 11-4 16,14-11 10-16,0 0-10 0,0 0 10 0,0 0-10 15,0 0 37-15,0 0-37 0,-12 15 38 0,10 2-38 16,2-17 44-16,0 0-44 0,-9 20 45 0,3 3-45 16,6-23 44-16,0 0-44 0,6 29 45 0,-6 0-45 15,0-29 35-15,0 0-35 0,11 37 35 0,15 12-35 16,-26-49 25-16,0 0-25 0,24 55 26 0,-1-4-26 0,-23-51 19 16,0 0-19-16,14 41 20 0,3-7-20 15,-17-34 13-15,0 0-13 0,6 29 14 0,-3-6-14 0,-3-23 17 16,0 0-17-16,-3 14 17 0,-11 9-17 0,14-23 16 0,0 0-16 15,-21 9 17-15,-10-3-17 0,31-6 19 0,0 0-19 16,-32 0 19-16,-3-6-19 0,35 6 16 0,0 0-16 16,-20-14 17-16,3-18-17 0,17 32 14 0,0 0-14 15,-12-37 14-15,12-7-14 0,0 44 9 0,0 0-9 16,6-46 10-16,6-11-10 0,-12 57 3 0,0 0-3 16,20-52 4-16,3 15-4 0,-23 37 1 0,0 0-1 15,32-38 1-15,5 1-1 0,-37 37 0 0,0 0 0 16,38-35 0-16,-7 6 0 0,-31 29-1 0,0 0 1 0,38-31 0 15,8-7 0-15,-46 38-2 0,0 0 2 0,40-23-1 16,-16 9 1-16,-24 14-2 0,0 0 2 0,8-14-1 16,-2 5 1-16,-6 9-2 0,0 0 2 0,0-14-2 15,0 14 2-15,0 0-1 0,0 0 1 0,-14-15-1 16,-4 9 1-16,18 6-1 0,0 0 1 0,-23-5 0 16,0 2 0-16,23 3-1 0,0 0 1 0,-14 0 0 15,14 0 0-15,0 0-1131 0</inkml:trace>
  <inkml:trace contextRef="#ctx0" brushRef="#br0" timeOffset="130308.83">7168 3208 796 0,'0'0'0'0,"0"0"0"0,14 28 0 0,-14-28 21 0,0 0-21 16,14 24 22-16,7 4-22 0,-21-28 22 0,0 0-22 15,37 38 23-15,21 16-23 0,-58-54 14 0,0 0-14 16,69 72 14-16,0 32-14 0,-69-104 25 0,0 0-25 16,67 118 25-16,-12 14-25 0,-55-132 43 0,0 0-43 15,46 118 44-15,-23-20-44 0,-23-98 55 0,0 0-55 0,17 92 56 16,-5 1-56-16,-12-93 44 0,0 0-44 0,8 80 45 15,1 4-45-15,-9-84 31 0,0 0-31 0,9 57 31 16,-1-25-31-16,4-1-924 0</inkml:trace>
  <inkml:trace contextRef="#ctx0" brushRef="#br0" timeOffset="130892.87">8036 3942 886 0,'0'0'0'0,"17"0"0"0,9 14 0 16,-26-14 0-16,0 0 0 0,29 6 1 0,-12 2-1 16,-17-8 8-16,0 0-8 0,21 0 9 0,16 0-9 15,-37 0 13-15,0 0-13 0,32 0 14 0,-9 0-14 16,-23 0 10-16,0 0-10 0,14 0 11 0,4 0-11 16,-18 0 10-16,0 0-10 0,20 0 10 0,-3 0-10 15,-2 0-669-15</inkml:trace>
  <inkml:trace contextRef="#ctx0" brushRef="#br0" timeOffset="131076.87">8053 4238 1099 0,'0'0'0'15,"0"0"0"-15,32 6 0 0,-32-6 0 0,0 0 0 16,38 9 1-16,8-4-1 0,-46-5 3 0,0 0-3 0,49 0 3 15,0 0-3-15,-49 0 28 0,0 0-28 0,40 0 28 16,-8 9-28-16,-32-9 26 0,0 0-26 0,29 14 27 16,5 15-27-16,1 3-852 0</inkml:trace>
  <inkml:trace contextRef="#ctx0" brushRef="#br0" timeOffset="132429.99">9952 3401 796 0,'0'0'0'0,"0"0"0"0,0 0 0 16,0 0 21-16,0 0-21 0,-32 23 22 0,12-15-22 15,20-8 48-15,0 0-48 0,-32 12 49 0,-14 11-49 16,46-23 46-16,0 0-46 0,-52 29 46 0,12 2-46 15,40-31 25-15,0 0-25 0,-35 43 26 0,9 12-26 0,26-55 18 16,0 0-18-16,-14 52 19 0,14-12-19 0,0-40 14 0,0 0-14 16,14 46 15-16,29-3-15 0,-43-43 12 15,0 0-12-15,55 46 12 0,9-2-12 0,-64-44 9 0,0 0-9 16,69 40 10-16,6-3-10 0,-75-37 7 0,0 0-7 16,78 38 8-16,-3 2-8 0,-75-40 6 0,0 0-6 15,55 32 6-15,-18-3-6 0,-37-29 7 0,0 0-7 16,17 28 7-16,-11 4-7 0,-6-32 7 0,0 0-7 15,-17 35 7-15,-21 5-7 0,38-40 7 0,0 0-7 16,-49 37 8-16,0-11-8 0,49-26 7 0,0 0-7 0,-52 15 8 16,21-15-8-16,31 0 14 0,0 0-14 0,-32-6 14 15,0-17-14-15,32 23 20 0,0 0-20 0,-29-29 20 16,12-8-20-16,17 37 20 0,0 0-20 0,-6-44 20 16,12-7-20-16,-6 51 19 0,0 0-19 0,9-58 20 15,5 18-20-15,-14 40 13 0,0 0-13 0,23-43 13 16,0-9-13-16,-23 52 9 0,0 0-9 0,26-64 10 15,-3 1-10-15,-23 63 5 0,0 0-5 0,26-72 6 0,12 3-6 16,-38 69 3-16,0 0-3 0,49-72 4 0,0 12-4 16,-49 60 5-16,0 0-5 0,46-46 6 0,-20 17-6 15,-26 29 10-15,0 0-10 0,17-23 10 0,-11 3-10 16,-6 20 12-16,0 0-12 0,-6-15 13 0,-17 7-13 16,23 8 18-16,0 0-18 0,-37-9 18 0,-24 9-18 15,61 0 18-15,0 0-18 0,-55 9 19 0,18-1-19 16,37-8 14-16,0 0-14 0,-29 20 14 0,12-2-14 15,17-18 3-15,0 0-3 0,-9 34 4 0,26 12-4 16,3-3-1176-16</inkml:trace>
  <inkml:trace contextRef="#ctx0" brushRef="#br0" timeOffset="132763.01">10765 3896 1166 0,'0'0'0'0,"0"0"0"0,-3 14 0 16,3-14 6-16,0 0-6 0,0 0 6 0,-5 6-6 15,5-6 16-15,0 0-16 0,0 0 16 0,0 0-16 16,0 0-2-16,0 0 2 0,0 0-1 0,0 0 1 16,0 0-42-16,0 0 42 0,8 0-42 0,4-6 42 15,-1 0-783-15</inkml:trace>
  <inkml:trace contextRef="#ctx0" brushRef="#br0" timeOffset="133946.07">11544 4417 639 0,'0'0'0'0,"0"0"0"0,0 0 0 16,0 0 26-16,0 0-26 0,0 0 26 0,0 0-26 15,0 0 81-15,0 0-81 0,0 0 81 0,0 0-81 16,0 0 72-16,0 0-72 0,-8-69 72 0,16 2-72 0,-8 67 54 16,0 0-54-16,15-66 55 0,-4-9-55 0,-11 75 31 15,0 0-31-15,15-72 31 0,-4-2-31 0,-11 74 30 16,0 0-30-16,3-78 30 0,3-9-30 0,-6 87 24 16,0 0-24-16,0-80 25 0,-9 14-25 0,9 66 23 0,0 0-23 15,0-46 24-15,-6 23-24 0,6 23 21 0,0 0-21 16,0-12 22-16,0 12-22 0,0 0 17 0,0 0-17 15,6 12 17-15,12 25-17 0,-18-37 14 0,0 0-14 16,14 52 15-16,0 23-15 0,-14-75 14 0,0 0-14 16,18 74 15-16,2-2-15 0,-20-72 13 0,0 0-13 15,17 55 13-15,-2-17-13 0,-15-38 13 0,0 0-13 0,5 28 14 16,16 1-14-16,-21-29 12 0,0 0-12 0,20 17 12 16,0-2-12-16,-20-15 14 0,0 0-14 0,17 6 15 15,1-12-15-15,-18 6 19 0,0 0-19 0,28-17 20 16,4-27-20-16,-32 44 26 0,0 0-26 0,29-51 26 15,3-7-26-15,-32 58 26 0,0 0-26 0,23-75 27 16,-9-17-27-16,-14 92 24 0,0 0-24 0,15-92 24 16,11 17-24-16,-26 75 17 0,0 0-17 0,23-55 17 15,-9 27-17-15,-14 28 14 0,0 0-14 0,15-12 14 0,-7 12-14 16,-8 0 10-16,0 0-10 0,9 35 11 0,5 25-11 16,-14-60 9-16,0 0-9 0,9 86 10 0,-3 18-10 15,-6-104 10-15,0 0-10 0,3 104 10 0,2-6-10 16,-5-98 10-16,0 0-10 0,3 83 10 0,9-5-10 15,-12-78 6-15,0 0-6 0,17 52 7 0,3-15-7 16,-20-37 5-16,0 0-5 0,38 14 6 0,8 1-6 16,3-1-1383-16</inkml:trace>
  <inkml:trace contextRef="#ctx0" brushRef="#br0" timeOffset="134363.1">12782 3481 807 0,'0'0'0'0,"0"0"0"16,0 0 0-16,0 0 51 0,0 0-51 0,0 0 51 0,0 0-51 15,0 0 60-15,0 0-60 0,-20 32 60 0,-9 20-60 16,29-52 75-16,0 0-75 0,-26 74 76 0,3 27-76 15,23-101 49-15,0 0-49 0,-15 98 49 0,-8-9-49 16,23-89 37-16,0 0-37 0,-14 72 37 0,14-11-37 0,0-61 26 16,0 0-26-16,20 46 26 0,6-12-26 0,-26-34 18 15,0 0-18-15,38 23 18 0,2 0-18 0,-40-23 10 16,0 0-10-16,43 15 11 0,-11-7-11 0,0 1-1036 16</inkml:trace>
  <inkml:trace contextRef="#ctx0" brushRef="#br0" timeOffset="134947.15">13319 3542 583 0,'0'0'0'0,"0"0"0"0,14-15 0 16,-14 15 0-16,0 0 0 0,0 0 0 0,12-8 0 15,-12 8 2-15,0 0-2 0,0 0 3 0,0 0-3 16,0 0 29-16,0 0-29 0,0 0 30 0,-18 8-30 16,18-8 48-16,0 0-48 0,-23 15 49 0,-14 13-49 15,37-28 49-15,0 0-49 0,-41 38 50 0,4 14-50 0,37-52 55 16,0 0-55-16,-29 46 55 0,12-12-55 16,17-34 48-16,0 0-48 0,-9 29 48 0,6-6-48 0,3-23 47 15,0 0-47-15,12 26 48 0,11-6-48 0,-23-20 41 0,0 0-41 16,37 14 41-16,27 7-41 0,-64-21 34 0,0 0-34 15,66 26 34-15,3-3-34 0,-69-23 25 0,0 0-25 16,52 25 25-16,-3-7-25 0,-49-18 23 0,0 0-23 16,38 23 24-16,-15-3-24 0,-23-20 21 0,0 0-21 15,11 23 21-15,1-9-21 0,-12-14 19 0,0 0-19 16,3 18 19-16,-6 2-19 0,3-20 22 0,0 0-22 16,-15 23 23-16,-8-3-23 0,23-20 33 0,0 0-33 15,-46 17 34-15,-6-5-34 0,52-12 37 0,0 0-37 0,-55 0 37 16,4-6-37-16,51 6 36 0,0 0-36 0,-41-9 37 15,21-5-37-15,20 14 24 0,0 0-24 0,-14-12 25 16,14 12-25-16,0 0-1275 0</inkml:trace>
  <inkml:trace contextRef="#ctx0" brushRef="#br0" timeOffset="135348.18">13610 3372 919 0,'0'0'0'16,"0"0"0"-16,9 11 0 0,-9-11 16 0,0 0-16 16,14 12 16-16,-5-6-16 0,-9-6 22 0,0 0-22 15,20 14 22-15,20 23-22 0,-40-37 33 0,0 0-33 16,52 46 33-16,3 15-33 0,-55-61 31 0,0 0-31 16,61 72 31-16,-12 8-31 0,-49-80 33 0,0 0-33 0,37 90 33 15,-17-13-33-15,-20-77 31 0,0 0-31 0,3 78 31 16,-14-12-31-16,11-66 34 0,0 0-34 0,-20 67 34 15,-12 7-34-15,32-74 31 0,0 0-31 0,-29 67 31 16,6-27-31-16,23-40 23 0,0 0-23 0,-15 26 23 16,7-12-23-16,8-14 11 0,0 0-11 0,0 0 11 15,14-23-11-15,1 3-1027 0</inkml:trace>
  <inkml:trace contextRef="#ctx0" brushRef="#br0" timeOffset="138418.41">14421 3717 1457 0,'0'0'0'16,"0"0"0"-16,0 0 0 0,0 0 85 0,0 0-85 16,0 0 85-16,31 32-85 0,-31-32 135 0,0 0-135 0,29 6 136 15,32 2-136-15,-61-8 94 0,0 0-94 0,78 0 95 16,3-8-95-16,-81 8 27 0,0 0-27 0,75-6 27 16,-24 6-27-16,-51 0 14 0,0 0-14 0,38 0 15 15,-18 6-15-15,-20-6 2 0,0 0-2 0,9 17 2 16,-9 3-2-16,0-6-1571 0</inkml:trace>
  <inkml:trace contextRef="#ctx0" brushRef="#br0" timeOffset="138601.44">14444 4063 1423 0,'0'0'0'0,"0"0"0"0,14 11 0 16,-14-11 3-16,0 0-3 0,23 15 4 0,32-7-4 15,-55-8 33-15,0 0-33 0,69 0 34 0,24 0-34 0,-93 0 38 16,0 0-38-16,89-8 39 0,-8 2-39 0,-81 6 37 16,0 0-37-16,60-6 37 0,-31 3-37 0,-29 3 19 15,0 0-19-15,23 9 20 0,0 11-20 0,1 3-1206 16</inkml:trace>
  <inkml:trace contextRef="#ctx0" brushRef="#br0" timeOffset="139818.51">16059 3447 774 0,'0'0'0'16,"0"0"0"-16,0 0 0 0,0 0 0 0,0 0 0 16,0 0 0-16,-31-23 0 0,31 23 0 0,0 0 0 15,-35 0 1-15,-5 0-1 0,40 0 1 0,0 0-1 16,-41 8 1-16,4 12-1 0,37-20 42 0,0 0-42 0,-23 23 43 16,2 0-43-16,21-23 105 0,0 0-105 0,-8 29 106 15,8-9-106-15,0-20 93 0,0 0-93 0,14 23 93 16,24 6-93-16,-38-29 73 0,0 0-73 0,49 38 74 15,32-1-74-15,-81-37 49 0,0 0-49 0,92 40 49 16,3 18-49-16,-95-58 31 0,0 0-31 0,84 66 32 16,-32 6-32-16,-52-72 22 0,0 0-22 0,29 60 23 0,-27 1-23 15,-2-61 17-15,0 0-17 0,-26 58 17 16,-20 2-17-16,46-60 14 0,0 0-14 0,-69 58 14 0,0-21-14 16,69-37 12-16,0 0-12 0,-72 17 12 0,5-20-12 15,67 3 8-15,0 0-8 0,-52-20 8 0,24-23-8 16,28 43 5-16,0 0-5 0,-18-46 5 0,18-6-5 15,0 52 3-15,0 0-3 0,0-46 4 0,18-6-4 16,-18 52 3-16,0 0-3 0,28-43 3 0,7-14-3 16,-35 57 1-16,0 0-1 0,49-55 2 0,15 3-2 0,-64 52 1 15,0 0-1-15,63-58 1 0,18-2-1 0,-81 60 0 16,0 0 0-16,72-66 1 0,-6 5-1 0,-66 61 0 16,0 0 0-16,61-51 0 0,-24 16 0 0,-37 35-1 15,0 0 1-15,23-17-1 0,-14 2 1 0,-9 15-4 0,0 0 4 16,0 0-3-16,-20-14 3 0,20 14-7 0,0 0 7 15,-32 9-6-15,-14 5 6 0,46-14-9 0,0 0 9 16,-52 29-9-16,3 11 9 0,3 0-1218 0</inkml:trace>
  <inkml:trace contextRef="#ctx0" brushRef="#br0" timeOffset="140068.54">16804 3878 1300 0,'0'0'0'0,"0"0"0"0,11 21 0 16,-11-21-13-16,0 0 13 0,9 11-13 0,-3-11 13 15,-6 0-35-15,0 0 35 0,23-11-34 0,20-10 34 16,-43 21-31-16,0 0 31 0,38-20-30 0,-21 9 30 16,9 2-798-16</inkml:trace>
  <inkml:trace contextRef="#ctx0" brushRef="#br0" timeOffset="140636.59">17185 3481 684 0,'0'0'0'0,"0"0"0"16,0 0 0-16,0 0 15 0,0 0-15 0,0 15 15 15,0-15-15-15,0 0 4 0,0 0-4 0,23-15 5 16,5 9-5-16,-28 6 18 0,0 0-18 0,32-8 19 0,14-4-19 16,-46 12 20-16,0 0-20 0,47-3 20 0,13 9-20 15,-60-6 21-15,0 0-21 0,43 12 22 0,-11 8-22 16,-32-20 21-16,0 0-21 0,17 17 21 0,7 9-21 15,-24-26 20-15,0 0-20 0,5 29 20 0,-2 2-20 16,-3-31 18-16,0 0-18 0,-3 32 19 0,-2-6-19 16,5-26 17-16,0 0-17 0,-9 23 18 0,12-9-18 0,-3-14 13 15,0 0-13-15,6 15 13 0,8-4-13 0,-14-11 11 16,0 0-11-16,23 20 12 0,23 1-12 0,-46-21 9 16,0 0-9-16,61 23 9 0,-6 0-9 0,-55-23 7 15,0 0-7-15,43 31 7 0,-3 4-7 0,-40-35 5 16,0 0-5-16,26 37 6 0,-3 1-6 0,-23-38 6 0,0 0-6 15,26 28 7-15,-17 1-7 0,-9-29 11 0,0 0-11 16,0 23 12-16,-9 0-12 0,9-23 24 0,0 0-24 16,-29 29 24-16,-11 0-24 0,40-29 34 0,0 0-34 15,-61 32 35-15,-14-9-35 0,75-23 42 0,0 0-42 16,-89 14 42-16,11-8-42 0,78-6 33 0,0 0-33 16,-69-9 33-16,28 3-33 0,41 6 14 0,0 0-14 0,-34-37 14 15,8-21-14-15,-6-2-1005 0</inkml:trace>
  <inkml:trace contextRef="#ctx0" brushRef="#br0" timeOffset="141336.63">18111 3496 583 0,'0'0'0'0,"0"0"0"16,0 0 0-16,0 0 53 0,0 0-53 0,0 0 54 0,0 0-54 16,0 0 32-16,0 0-32 0,0 0 32 0,0 0-32 15,0 0 53-15,0 0-53 0,29-29 53 0,17 6-53 16,-46 23 51-16,0 0-51 0,69-15 52 0,-3 10-52 15,-66 5 29-15,0 0-29 0,58 0 29 0,-12 5-29 16,-46-5 22-16,0 0-22 0,32 15 23 0,-21 16-23 16,-11-31 24-16,0 0-24 0,-14 52 25 0,-21 32-25 15,35-84 21-15,0 0-21 0,-49 95 21 0,0 5-21 16,49-100 19-16,0 0-19 0,-49 93 20 0,0-19-20 0,49-74 28 16,0 0-28-16,-26 58 28 0,15-26-28 0,11-32 32 15,0 0-32-15,11 14 33 0,41-8-33 0,-52-6 33 16,0 0-33-16,69 0 34 0,12-6-34 0,-81 6 33 0,0 0-33 15,81-9 34-15,0 1-34 0,-81 8 18 0,0 0-18 16,55-6 18-16,-24 6-18 0,-31 0 5 0,0 0-5 16,29 6 6-16,9 8-6 0,-4-5-1064 0</inkml:trace>
  <inkml:trace contextRef="#ctx0" brushRef="#br0" timeOffset="141988.69">19556 3346 516 0,'0'0'0'0,"0"0"0"0,0 0 0 16,0 0 20-16,0 0-20 0,0-12 21 0,-6-11-21 0,6 23 39 16,0 0-39-16,-5-23 40 0,-4 9-40 0,9 14 39 15,0 0-39-15,-15-12 39 0,-5 4-39 0,20 8 47 16,0 0-47-16,-29 6 48 0,-11 8-48 0,40-14 86 0,0 0-86 15,-43 23 87-15,2 9-87 0,41-32 78 0,0 0-78 16,-29 34 79-16,6-5-79 0,23-29 69 0,0 0-69 16,-14 32 69-16,11-12-69 0,3-20 52 0,0 0-52 15,9 17 52-15,22-3-52 0,-31-14 42 0,0 0-42 16,29 9 43-16,17-3-43 0,-46-6 29 0,0 0-29 16,38-9 29-16,2-5-29 0,-40 14 21 0,0 0-21 15,32-15 22-15,-15 7-22 0,-17 8 13 0,0 0-13 16,12-15 13-16,-3 1-13 0,-9 14 7 0,0 0-7 0,3-23 8 15,-3 9-8-15,0 14 4 0,0 0-4 0,0-21 5 16,0 21-5-16,0 0 3 0,0 0-3 0,0-14 4 16,0 14-4-16,0 0 2 0,0 0-2 0,0 0 3 15,0-9-3-15,0 9 2 0,0 0-2 0,0 0 2 16,17 0-2-16,-17 0 1 0,0 0-1 0,23 9 2 16,17 14-2-16,-40-23 1 0,0 0-1 0,52 35 1 15,-3 8-1-15,-49-43 1 0,0 0-1 0,44 52 1 0,-13 2-1 16,-31-54 1-16,0 0-1 0,23 64 1 0,-23-1-1 15,0-63 1-15,0 0-1 0,-11 63 1 0,-9-2-1 16,20-61 2-16,0 0-2 0,-41 43 2 0,-16-14-2 16,57-29 2-16,0 0-2 0,-70 11 2 0,10-17-2 15,60 6 0-15,0 0 0 0,-61-17 1 0,9-6-1 16,52 23-5-16,0 0 5 0,-43-23-4 0,20 9 4 16,-3-6-1173-16</inkml:trace>
  <inkml:trace contextRef="#ctx0" brushRef="#br0" timeOffset="142304.71">18982 3994 964 0,'0'0'0'0,"0"0"0"15,0 14 0-15,0-14 0 0,0 0 0 0,0 0 0 16,23 9 0-16,-23-9 23 0,0 0-23 0,26 0 24 16,40-6-24-16,-66 6 45 0,0 0-45 0,84-3 45 15,3 3-45-15,-87 0 74 0,0 0-74 0,103-9 75 16,16-5-75-16,-119 14 99 0,0 0-99 0,127-15 100 16,28 1-100-16,-155 14 79 0,0 0-79 0,139-14 79 15,-35 5-79-15,-104 9 53 0,0 0-53 0,72-11 54 16,-35 5-54-16,-37 6 13 0,0 0-13 0,21 6 14 0,-21-6-14 15,0 0-1246-15</inkml:trace>
  <inkml:trace contextRef="#ctx0" brushRef="#br0" timeOffset="142840.75">19279 4224 1020 0,'0'0'0'16,"0"0"0"-16,9 14 0 0,-9-14 12 0,0 0-12 15,11 6 12-15,-11-6-12 0,0 0 27 0,0 0-27 16,6 17 27-16,0-2-27 0,-6-15 45 0,0 0-45 0,8 28 46 15,-8 18-46-15,0-46 44 0,0 0-44 0,3 44 44 16,0-16-44-16,-3-28 42 0,0 0-42 0,3 15 42 16,-3-15-42-16,0 0 38 0,0 0-38 0,0 11 39 15,0-11-39-15,0 0 30 0,0 0-30 0,17-3 31 16,4-17-31-16,-21 20 22 0,0 0-22 0,20-26 23 16,3 3-23-16,-23 23 20 0,0 0-20 0,17-14 20 15,-17 14-20-15,0 0 16 0,0 0-16 0,15 0 16 0,-10 9-16 16,-5-9 17-16,0 0-17 0,18 14 18 0,-10 3-18 15,-8-17 23-15,0 0-23 0,3 20 24 0,3-11-24 16,-6-9 32-16,0 0-32 0,0 0 33 0,14 14-33 16,-14-14 39-16,0 0-39 0,12-14 40 0,23-18-40 15,-35 32 41-15,0 0-41 0,37-37 41 0,-20 8-41 16,-17 29 35-16,0 0-35 0,21-14 35 0,-7 14-35 16,-14 0 28-16,0 0-28 0,17 3 29 0,-11 11-29 15,-6-14 26-15,0 0-26 0,9 35 26 0,-9 16-26 0,0-51 22 16,0 0-22-16,-9 44 23 0,9-19-23 0,0-25 16 15,0 0-16-15,9 21 16 0,5-7-16 0,-14-14 11 16,0 0-11-16,32 14 12 0,23-11-12 0,-55-3 3 0,0 0-3 16,60 0 3-16,-5-3-3 0,3 3-1597 0</inkml:trace>
  <inkml:trace contextRef="#ctx0" brushRef="#br0" timeOffset="143123.76">20038 4336 1211 0,'0'0'0'0,"0"0"0"15,0 0 0-15,0 0 3 0,0 0-3 0,0 0 4 16,0 0-4-16,0 0-1 0,0 0 1 0,-17 14-1 16,14 30 1-16,3-44 12 0,0 0-12 0,0 37 12 15,3-2-12-15,-3-35 28 0,0 0-28 0,17 25 28 16,0 10-28-16,-17-35 39 0,0 0-39 0,20 23 40 16,-2-9-40-16,-18-14 42 0,0 0-42 0,23 9 43 15,14-3-43-15,-37-6 36 0,0 0-36 0,38 0 36 16,-15-15-36-16,-23 15 28 0,0 0-28 0,23-20 28 0,-14-6-28 15,-9 26 25-15,0 0-25 0,2-49 26 0,-10-8-26 16,8 57 22-16,0 0-22 0,-17-55 23 0,-12 12-23 16,29 43 20-16,0 0-20 0,-26-29 20 0,-3 15-20 15,29 14 13-15,0 0-13 0,-20-3 13 0,8 9-13 16,12-6 8-16,0 0-8 0,0 0 8 0,-14 23-8 16,2-6-1265-16</inkml:trace>
  <inkml:trace contextRef="#ctx0" brushRef="#br0" timeOffset="143423.79">20436 4120 1166 0,'0'0'0'0,"6"29"0"15,11 29 0-15,-17-58 13 0,0 0-13 0,9 77 14 16,-3 24-14-16,-6-101 47 0,0 0-47 0,8 92 48 16,-5-6-48-16,-3-86 38 0,0 0-38 0,14 70 39 15,-2-19-39-15,-12-51 20 0,0 0-20 0,9 41 20 16,2-15-20-16,-11-26 13 0,0 0-13 0,12 20 13 0,-12-20-13 15,0 0-1014-15</inkml:trace>
  <inkml:trace contextRef="#ctx0" brushRef="#br0" timeOffset="143957.81">20926 3815 1356 0,'0'0'0'0,"0"0"0"0,29 9 0 16,-29-9-2-16,0 0 2 0,21 5-2 0,2-5 2 0,-23 0-6 15,0 0 6-15,34-8-5 0,-11 5 5 0,-23 3-6 16,0 0 6-16,18 0-5 0,2 3 5 0,-20-3-12 16,0 0 12-16,17 8-12 0,-2-5 12 0,-7 3-920 15</inkml:trace>
  <inkml:trace contextRef="#ctx0" brushRef="#br0" timeOffset="144139.84">20938 4051 1289 0,'0'0'0'0,"0"0"0"16,26 23 0-16,-26-23 4 0,0 0-4 0,17 9 4 15,12-3-4-15,-29-6 15 0,0 0-15 0,38-6 15 16,16-3-15-16,-54 9 37 0,0 0-37 0,61-9 38 16,-6 4-38-16,-55 5 11 0,0 0-11 0,37 0 12 15,-8-9-12-15,-3 3-1009 0</inkml:trace>
  <inkml:trace contextRef="#ctx0" brushRef="#br0" timeOffset="145374.94">21985 3458 572 0,'0'0'0'0,"0"0"0"0,0 0 0 0,0 0 30 0,0 0-30 16,41-20 31-16,-21 14-31 0,-20 6 84 0,0 0-84 15,23-8 84-15,26-10-84 0,-49 18 95 0,0 0-95 16,49-14 95-16,-11 14-95 0,-38 0 67 0,0 0-67 15,37 3 67-15,-8 5-67 0,-29-8 43 0,0 0-43 16,23 15 44-16,-6 5-44 0,-17-20 32 0,0 0-32 16,9 29 32-16,-9 31-32 0,0-60 28 0,0 0-28 15,-14 72 28-15,-12 26-28 0,26-98 23 0,0 0-23 16,-38 104 23-16,-8-1-23 0,46-103 18 0,0 0-18 0,-46 84 18 16,2-9-18-16,44-75 19 0,0 0-19 0,-26 57 20 15,9-14-20-15,17-43 22 0,0 0-22 0,0 29 23 16,20-6-23-16,-20-23 25 0,0 0-25 0,29 15 26 15,26-13-26-15,-55-2 26 0,0 0-26 0,64 0 26 16,2-2-26-16,-66 2 23 0,0 0-23 0,63-6 23 16,-5 0-23-16,-58 6 23 0,0 0-23 0,49-3 24 15,-6-5-24-15,-43 8 18 0,0 0-18 0,41 0 19 0,-7 0-19 16,-34 0 13-16,0 0-13 0,32 0 14 0,-3-6-14 16,0 6-1259-16</inkml:trace>
  <inkml:trace contextRef="#ctx0" brushRef="#br0" timeOffset="145674.96">22900 3711 942 0,'0'0'0'0,"0"0"0"0,-6 15 0 0,6-15 11 0,0 0-11 16,-14 40 11-16,-12 38-11 0,26-78 15 0,0 0-15 15,-38 78 16-15,6-27-16 0,32-51 51 0,0 0-51 16,-11 41 51-16,11-10-51 0,0-31 45 0,0 0-45 16,20 23 46-16,18-2-46 0,-38-21 37 0,0 0-37 15,52 17 38-15,14 3-38 0,-66-20 30 0,0 0-30 16,66 17 31-16,-5 9-31 0,-61-26 14 0,0 0-14 0,49 26 14 16,-23-6-14-16,-26-20 8 0,0 0-8 0,20 23 8 15,-14-3-8-15,-6-20 2 0,0 0-2 0,-3 18 3 16,-3-7-3-16,6-11 0 0,0 0 0 0,-23 9 0 15,-9-18 0-15,3 3-970 0</inkml:trace>
  <inkml:trace contextRef="#ctx0" brushRef="#br0" timeOffset="145857.97">22649 3631 1054 0,'0'0'0'0,"0"0"0"0,0 0 0 16,0 0 0-16,0 0 0 0,-12-9 0 0,12 9 0 15,0 0 9-15,0 0-9 0,55-14 9 0,37-6-9 16,-92 20 17-16,0 0-17 0,104-18 18 0,0-2-18 0,-104 20 18 16,0 0-18-16,107-8 19 0,-18-1-19 15,-89 9 20-15,0 0-20 0,87 9 21 0,-15 14-21 0,9 0-829 16</inkml:trace>
  <inkml:trace contextRef="#ctx0" brushRef="#br0" timeOffset="146625.01">23933 3550 931 0,'0'0'0'0,"0"0"0"15,-23 29 0-15,23-29 9 0,0 0-9 0,-21 35 9 16,-7 28-9-16,28-63 21 0,0 0-21 0,-26 78 22 16,-3 14-22-16,29-92 71 0,0 0-71 0,-18 86 72 15,4-11-72-15,14-75 63 0,0 0-63 0,-12 60 63 16,18-8-63-16,-6-52 46 0,0 0-46 0,12 43 47 16,5-14-47-16,-17-29 42 0,0 0-42 0,32 23 42 0,14-17-42 15,-46-6 31-15,0 0-31 0,52-6 31 0,0-8-31 16,-52 14 22-16,0 0-22 0,37-23 23 0,-5 8-23 15,-32 15 17-15,0 0-17 0,9-14 18 0,-9 14-18 16,0 0 16-16,0 0-16 0,-9-23 17 0,-23 9-17 16,32 14 15-16,0 0-15 0,-28-23 16 0,4 11-16 15,24 12 10-15,0 0-10 0,-17-3 11 0,3 3-11 0,14 0 2 16,0 0-2-16,0 0 2 0,0 0-2 0,0 0-1192 16</inkml:trace>
  <inkml:trace contextRef="#ctx0" brushRef="#br0" timeOffset="147393.07">24925 3334 617 0,'0'0'0'0,"0"0"0"0,0 0 0 0,0 0 5 0,0 0-5 16,0 0 6-16,-3 12-6 0,3-12 22 0,0 0-22 15,-8 6 22-15,-13 5-22 0,21-11 42 0,0 0-42 16,-31 17 42-16,-10 18-42 0,41-35 47 0,0 0-47 16,-43 40 47-16,17 1-47 0,26-41 35 0,0 0-35 15,-14 31 35-15,11-2-35 0,3-29 50 0,0 0-50 16,3 23 51-16,5-9-51 0,-8-14 49 0,0 0-49 16,20 9 49-16,15-3-49 0,-35-6 39 0,0 0-39 0,35 0 40 15,-4-9-40-15,-31 9 31 0,0 0-31 0,21-20 31 16,5-12-31-16,-26 32 25 0,0 0-25 0,11-28 25 15,1-1-25-15,-12 29 21 0,0 0-21 0,0-29 22 16,0 6-22-16,0 23 19 0,0 0-19 0,-6-23 19 16,-3 9-19-16,9 14 20 0,0 0-20 0,-6-9 20 15,6 9-20-15,0 0 23 0,0 0-23 0,0 0 24 16,0 0-24-16,0 0 24 0,0 0-24 0,0 0 24 16,0 0-24-16,0 0 22 0,0 0-22 0,9 17 22 0,32 26-22 15,-41-43 22-15,0 0-22 0,54 55 23 0,1 8-23 16,-55-63 16-16,0 0-16 0,52 67 17 0,0 2-17 15,-52-69 15-15,0 0-15 0,43 72 16 0,-8-6-16 16,-35-66 15-16,0 0-15 0,23 52 16 0,-6-21-16 16,-17-31 15-16,0 0-15 0,6 23 16 0,-12-3-16 15,6-20 13-15,0 0-13 0,-17 24 14 0,-15-7-14 16,32-17 12-16,0 0-12 0,-49 11 13 0,-17-11-13 16,66 0 9-16,0 0-9 0,-75-8 10 0,0 5-10 0,75 3 7 15,0 0-7-15,-61 0 8 0,21 3-8 0,-6 0-1311 0</inkml:trace>
  <inkml:trace contextRef="#ctx0" brushRef="#br0" timeOffset="147660.09">24507 4336 931 0,'0'0'0'0,"0"0"0"16,8 0 0-16,-8 0 16 0,0 0-16 15,15-3 16-15,-6 3-16 0,-9 0 36 0,0 0-36 0,26-14 36 16,23-6-36-16,-49 20 67 0,0 0-67 0,66-18 68 16,29-2-68-16,-95 20 72 0,0 0-72 0,107-17 72 15,8 3-72-15,-115 14 52 0,0 0-52 0,110-21 53 16,-18 13-53-16,-92 8 35 0,0 0-35 0,81-6 35 16,-12 3-35-16,-69 3 23 0,0 0-23 0,52-6 23 0,-14 12-23 15,-38-6 15-15,0 0-15 0,23 9 15 0,-6 5-15 16,0 3-1114-16</inkml:trace>
  <inkml:trace contextRef="#ctx0" brushRef="#br0" timeOffset="148127.18">24850 4610 841 0,'0'0'0'16,"0"0"0"-16,12 25 0 0,-12-25 5 0,0 0-5 15,8 18 6-15,-8-18-6 0,0 0 16 0,0 0-16 16,12 20 16-16,-6-3-16 0,-6-17 33 0,0 0-33 16,8 20 33-16,1-11-33 0,-9-9 38 0,0 0-38 15,11 6 39-15,10 2-39 0,-21-8 53 0,0 0-53 0,31 0 54 16,4-8-54-16,-35 8 49 0,0 0-49 0,32-6 49 15,2-3-49-15,-34 9 37 0,0 0-37 0,26-14 37 16,0 5-37-16,-26 9 31 0,0 0-31 0,12-6 32 16,-12 6-32-16,0 0 28 0,0 0-28 0,17-8 28 15,-17 8-28-15,0 0 28 0,0 0-28 0,0 0 29 16,15 17-29-16,-15-17 29 0,0 0-29 0,0 0 30 16,11 15-30-16,-11-15 30 0,0 0-30 0,12 5 31 0,11-5-31 15,-23 0 28-15,0 0-28 0,32-5 29 0,-9 5-29 16,-23 0 27-16,0 0-27 0,20-9 27 0,-3 9-27 15,-17 0 21-15,0 0-21 0,23 0 21 0,-17 9-21 16,-6-9 15-16,0 0-15 0,0 0 15 0,9 20-15 16,-9-20 11-16,0 0-11 0,0 8 11 0,0-8-11 15,0 0 6-15,0 0-6 0,23 9 7 0,-9-9-7 16,-14 0 1-16,0 0-1 0,23-6 1 0,20-5-1 16,-2-1-1307-16</inkml:trace>
  <inkml:trace contextRef="#ctx0" brushRef="#br0" timeOffset="148410.21">25618 4658 1087 0,'0'0'0'0,"0"0"0"0,0 0 0 0,0 0 6 0,0 0-6 16,0 0 7-16,0 0-7 0,0 0 24 0,0 0-24 15,-15 0 25-15,6 9-25 0,9-9 47 0,0 0-47 16,-20 14 48-16,0 10-48 0,20-24 42 0,0 0-42 16,-20 23 42-16,11-3-42 0,9-20 41 0,0 0-41 15,0 17 41-15,3 3-41 0,-3-20 42 0,0 0-42 16,20 14 42-16,21-5-42 0,-41-9 34 0,0 0-34 15,55 12 35-15,8-4-35 0,-63-8 28 0,0 0-28 0,58 9 28 16,-18-9-28-16,-40 0 21 0,0 0-21 0,29 0 21 16,-9-12-21-16,-20 12 19 0,0 0-19 0,17-8 19 15,-17 8-19-15,0 0 22 0,0 0-22 0,12-18 22 16,-15-5-22-16,3 23 20 0,0 0-20 0,-3-25 20 16,-8-1-20-16,11 26 17 0,0 0-17 0,-12-35 17 15,12-2-17-15,0 37 7 0,0 0-7 0,0-32 7 0,0 12-7 16,0 0-1314-16</inkml:trace>
  <inkml:trace contextRef="#ctx0" brushRef="#br0" timeOffset="148627.22">26062 4304 1076 0,'0'0'0'0,"0"0"0"0,0 0 0 0,0 0-7 16,0 0 7-16,0 0-7 0,14 32 7 0,-14-32-26 15,0 0 26-15,3 43-25 0,9 26 25 0,-12-69 11 0,0 0-11 16,8 78 12-16,4-3-12 0,-12-75 57 0,0 0-57 16,11 57 58-16,4-10-58 0,-15-47 84 0,0 0-84 15,11 43 85-15,7-6-85 0,-18-37 70 0,0 0-70 16,23 35 71-16,-3 11-71 0,-20-46 27 0,0 0-27 16,26 46 27-16,3-15-27 0,0 7-1075 0</inkml:trace>
  <inkml:trace contextRef="#ctx0" brushRef="#br0" timeOffset="164598.47">18924 1259 852 0,'0'0'0'15,"0"0"0"-15,0 0 0 0,0 0 40 0,0 0-40 16,0 52 41-16,3 14-41 0,-3-66 97 0,0 0-97 16,6 83 97-16,5 12-97 0,-11-95 112 0,0 0-112 15,15 90 112-15,-12-24-112 0,-3-66 86 0,0 0-86 16,6 60 86-16,-4-22-86 0,-2-38 57 0,0 0-57 16,3 29 58-16,6-12-58 0,-9-17 46 0,0 0-46 0,0 14 47 15,0-14-47-15,0 0 42 0,0 0-42 0,0 0 43 16,0 0-43-16,0 0 43 0,0 0-43 0,17-17 44 15,3-49-44-15,-20 66 39 0,0 0-39 0,32-90 39 16,0-25-39-16,-32 115 42 0,0 0-42 0,43-118 43 16,12 26-43-16,-55 92 35 0,0 0-35 0,46-75 35 15,-23 38-35-15,-23 37 37 0,0 0-37 0,23-26 37 16,0 9-37-16,-23 17 35 0,0 0-35 0,15 0 35 0,8 0-35 16,-23 0 30-16,0 0-30 0,14 29 31 0,9 17-31 15,-23-46 31-15,0 0-31 0,26 66 31 0,-5 14-31 16,-21-80 28-16,0 0-28 0,14 90 29 0,0-10-29 15,-14-80 27-15,0 0-27 0,18 66 27 0,-7-19-27 16,-11-47 21-16,0 0-21 0,12 28 21 0,-4-13-21 16,-8-15 13-16,0 0-13 0,24 8 13 0,2-8-13 15,-26 0 1-15,0 0-1 0,43-8 1 0,0-18-1 16,3 0-1878-16</inkml:trace>
  <inkml:trace contextRef="#ctx0" brushRef="#br0" timeOffset="164828.46">19992 1270 1390 0,'0'0'0'15,"0"0"0"-15,11 12 0 0,-11-12-1 0,0 0 1 0,12 0-1 16,5 0 1-16,-17 0-9 0,0 0 9 0,23 0-9 15,12-12 9-15,-35 12 0 0,0 0 0 0,40-8 1 16,-14 5-1-16,-26 3 3 0,0 0-3 0,29 9 4 16,9 14-4-16,-1 5-974 0</inkml:trace>
  <inkml:trace contextRef="#ctx0" brushRef="#br0" timeOffset="164995.47">20070 1625 1143 0,'0'0'0'0,"0"0"0"0,11 20 0 16,-11-20 30-16,0 0-30 0,12 17 31 0,-12-17-31 16,0 0 51-16,0 0-51 0,23 11 51 0,6-22-51 15,-29 11 36-15,0 0-36 0,31-14 37 0,16-4-37 16,-47 18 14-16,0 0-14 0,43-20 15 0,12 12-15 0,-6-7-996 16</inkml:trace>
  <inkml:trace contextRef="#ctx0" brushRef="#br0" timeOffset="166861.6">21685 416 807 0,'0'0'0'0,"0"0"0"0,0 0 0 16,0 0 41-16,0 0-41 0,0 0 41 0,0 0-41 16,0 0 86-16,0 0-86 0,0 0 86 0,0 0-86 15,0 0 79-15,0 0-79 0,0 28 79 0,0-16-79 16,0-12 63-16,0 0-63 0,-3 26 63 0,-2 14-63 16,5-40 53-16,0 0-53 0,-9 49 54 0,0 3-54 0,9-52 51 15,0 0-51-15,0 55 51 0,0 8-51 0,0-63 56 16,0 0-56-16,-6 46 57 0,6-26-57 0,0-20 59 15,0 0-59-15,0 9 60 0,0-9-60 0,0 0 51 16,0 0-51-16,18-9 51 0,5-28-51 0,-23 37 40 0,0 0-40 16,35-44 40-16,-1-7-40 0,-34 51 33 0,0 0-33 15,35-52 34-15,-15 17-34 0,-20 35 26 0,0 0-26 16,26-23 27-16,-3 9-27 0,-23 14 20 0,0 0-20 16,26-9 20-16,-15 9-20 0,-11 0 16 0,0 0-16 15,0 0 17-15,24 15-17 0,-24-15 13 0,0 0-13 16,8 8 14-16,7 15-14 0,-15-23 13 0,0 0-13 15,8 20 14-15,-2-5-14 0,-6-15 16 0,0 0-16 16,0 0 16-16,20 8-16 0,-20-8 18 0,0 0-18 0,18-5 18 16,22-4-18-16,-40 9 18 0,0 0-18 0,32-14 18 15,5-1-18-15,-37 15 20 0,0 0-20 0,26-8 20 16,-6 2-20-16,-20 6 21 0,0 0-21 0,15-3 22 16,8-3-22-16,-23 6 18 0,0 0-18 0,11-6 18 15,4 4-18-15,-15 2 13 0,0 0-13 0,11 2 14 16,-11-2-14-16,0 0 13 0,0 0-13 0,18 12 13 0,-18-12-13 15,0 0 13-15,0 0-13 0,17 9 14 0,-5 5-14 16,-12-14 10-16,0 0-10 0,17 14 11 0,0 1-11 16,-17-15 7-16,0 0-7 0,15 17 7 0,-1-3-7 15,-14-14 0-15,0 0 0 0,20 15 1 0,15-1-1 16,-3 1-1856-16</inkml:trace>
  <inkml:trace contextRef="#ctx0" brushRef="#br0" timeOffset="167295.64">21538 1000 1031 0,'0'0'0'0,"0"0"0"16,0 23 0-16,0-23 18 0,0 0-18 0,0 17 18 15,0-17-18-15,0 0 51 0,0 0-51 0,9 12 51 16,20-9-51-16,-29-3 90 0,0 0-90 0,46-3 90 0,23-3-90 15,-69 6 76-15,0 0-76 0,107-14 76 16,54-1-76-16,-161 15 82 0,0 0-82 0,171-23 83 0,2-3-83 16,-173 26 78-16,0 0-78 0,170-20 78 0,20 3-78 15,-190 17 70-15,0 0-70 0,168-12 71 0,-62 7-71 16,-106 5 67-16,0 0-67 0,81 0 68 0,-38 5-68 16,-43-5 53-16,0 0-53 0,18 18 54 0,-13 10-54 15,-5-28 19-15,0 0-19 0,-8 23 20 0,-7-2-20 16,15-21 2-16,0 0-2 0,-31 28 3 0,-24 10-3 0,3-1-1627 15</inkml:trace>
  <inkml:trace contextRef="#ctx0" brushRef="#br0" timeOffset="169764.81">21685 2356 1345 0,'0'0'0'0,"0"0"0"0,0 0 0 0,0 0-29 0,0 0 29 16,12 8-29-16,-12-8 29 0,0 0-95 0,0 0 95 15,0-37-94-15,8-24 94 0,-8 61 34 0,0 0-34 16,9-66 35-16,-9-6-35 0,0 72 103 0,0 0-103 16,3-75 104-16,0 1-104 0,-3 74 109 0,0 0-109 15,0-75 109-15,9-3-109 0,-9 78 104 0,0 0-104 16,0-63 105-16,2 11-105 0,-2 52 78 0,0 0-78 0,0-29 78 16,0 15-78-16,0 14 57 0,0 0-57 0,0-15 58 15,0 15-58-15,0 0 49 0,0 0-49 0,0 0 49 16,6 20-49-16,-6-20 38 0,0 0-38 0,9 23 38 15,8 24-38-15,-17-47 32 0,0 0-32 0,20 57 32 16,3-5-32-16,-23-52 28 0,0 0-28 0,26 46 29 16,3 6-29-16,-29-52 21 0,0 0-21 0,23 37 22 15,-8 1-22-15,-15-38 17 0,0 0-17 0,14 34 17 0,1-11-17 16,-15-23 14-16,0 0-14 0,11 17 14 0,-11-17-14 16,0 0 12-16,0 0-12 0,20 15 13 0,-20-15-13 15,0 0 13-15,0 0-13 0,15-3 13 0,-4-11-13 16,-11 14 13-16,0 0-13 0,15-23 14 0,-1-12-14 15,-14 35 12-15,0 0-12 0,12-46 12 0,8-6-12 16,-20 52 8-16,0 0-8 0,11-49 8 0,4 9-8 16,-15 40 6-16,0 0-6 0,17-43 7 0,6 0-7 15,-23 43 5-15,0 0-5 0,23-41 5 0,-8 1-5 0,-15 40 4 16,0 0-4-16,11-26 4 0,1 12-4 0,-12 14 2 16,0 0-2-16,0 0 3 0,14-15-3 0,-14 15 2 15,0 0-2-15,12 0 3 0,8 18-3 0,-20-18 3 0,0 0-3 16,14 37 4-16,7 21-4 0,-21-58 4 0,0 0-4 15,26 66 4-15,-3 3-4 0,-23-69 6 0,0 0-6 16,23 78 6-16,0 5-6 0,-23-83 5 0,0 0-5 16,17 86 6-16,-2-11-6 0,-15-75 7 0,0 0-7 15,14 55 7-15,0-21-7 0,-14-34 5 0,0 0-5 16,15 15 5-16,2-7-5 0,-17-8 3 0,0 0-3 0,15 6 3 16,2-6-3-16,-17 0 0 0,0 0 0 0,32-20 0 15,20-17 0-15,-6-1-1965 0</inkml:trace>
  <inkml:trace contextRef="#ctx0" brushRef="#br0" timeOffset="170632.89">23990 1305 1177 0,'0'0'0'0,"0"0"0"0,0 0 0 0,0 0 15 0,0 0-15 16,-31 9 16-16,31-9-16 0,0 0 45 0,0 0-45 15,-15 5 45-15,15-5-45 0,0 0 105 0,0 0-105 16,0 0 106-16,-8 15-106 0,8-15 102 0,0 0-102 16,0 0 103-16,0 0-103 0,0 0 80 0,0 0-80 15,0 0 80-15,43-6-80 0,-43 6 75 0,0 0-75 16,58-6 75-16,22 6-75 0,-80 0 90 0,0 0-90 16,96-3 91-16,22-5-91 0,-118 8 87 0,0 0-87 15,130-12 88-15,-3-2-88 0,-127 14 75 0,0 0-75 0,147-9 75 16,23 1-75-16,-170 8 74 0,0 0-74 0,162-15 74 15,-36 7-74-15,-126 8 64 0,0 0-64 0,99-12 65 16,-27 9-65-16,-72 3 52 0,0 0-52 0,37 0 53 16,-11 3-53-16,-26-3 40 0,0 0-40 0,12 6 40 15,-12-6-40-15,0 0 25 0,0 0-25 0,17-9 26 16,-17 9-26-16,0 0 17 0,0 0-17 0,0 0 17 0,0-14-17 16,0 14 3-16,0 0-3 0,0 0 4 0,0 0-4 15,0 0-2253-15</inkml:trace>
  <inkml:trace contextRef="#ctx0" brushRef="#br0" timeOffset="171099.92">25243 1055 1468 0,'0'0'0'0,"0"0"0"0,-12 20 0 0,12-20 43 15,0 0-43-15,0 14 44 0,0-14-44 0,0 0 53 0,0 0-53 16,0 0 54-16,0 0-54 0,0 0 90 0,0 0-90 16,12 0 90-16,5 3-90 0,-17-3 57 0,0 0-57 15,29 6 58-15,20-6-58 0,-49 0 41 0,0 0-41 16,72 0 41-16,3 0-41 0,-75 0 41 0,0 0-41 16,86 0 42-16,12 6-42 0,-98-6 43 0,0 0-43 15,96 8 44-15,-7 7-44 0,-89-15 44 0,0 0-44 0,69 8 45 16,-22 1-45-16,-47-9 46 0,0 0-46 0,26 11 47 15,-9 7-47-15,-17-18 47 0,0 0-47 0,11 20 48 16,-11 11-48-16,0-31 44 0,0 0-44 0,-14 38 45 16,-12 19-45-16,26-57 49 0,0 0-49 0,-43 58 49 15,-9 2-49-15,52-60 45 0,0 0-45 0,-58 61 46 16,-3-9-46-16,61-52 40 0,0 0-40 0,-57 37 40 0,22-8-40 16,35-29 33-16,0 0-33 0,-32 14 34 0,18-11-34 15,14-3 18-15,0 0-18 0,-14 6 18 0,14-6-18 16,0 0 5-16,0 0-5 0,-15 9 5 0,15-9-5 15,0 0 0-15,0 0 0 0,15-9 1 0,-1 3-1 16,-14 6-6-16,0 0 6 0,14-3-6 0,4-2 6 16,-18 5-41-16,0 0 41 0,17 0-41 0,6 5 41 15,-23-5-100-15,0 0 100 0,26 9-100 0,-3-9 100 16,3 6-1938-16</inkml:trace>
  <inkml:trace contextRef="#ctx0" brushRef="#br0" timeOffset="178089.89">26948 1363 774 0,'0'0'0'0,"0"0"0"0,0 0 0 16,0 0 25-16,0 0-25 0,0 0 25 0,0 0-25 15,0 0 67-15,0 0-67 0,0 0 67 0,0 0-67 16,0 0 75-16,0 0-75 0,0 0 75 0,0 0-75 16,0 0 73-16,0 0-73 0,0 0 74 0,26 25-74 15,-26-25 42-15,0 0-42 0,14 35 42 0,3 31-42 16,-17-66 44-16,0 0-44 0,15 69 44 0,-7 3-44 16,-8-72 45-16,0 0-45 0,6 61 45 0,0-24-45 0,-6-37 39 15,0 0-39-15,9 35 40 0,-9 2-40 0,0-37 39 16,0 0-39-16,0 26 40 0,0-12-40 0,0-14 39 0,0 0-39 15,0 0 40-15,2 15-40 0,-2-15 33 0,0 0-33 16,0 0 34-16,0 0-34 0,0 0 30 0,0 0-30 16,12 6 30-16,-3-21-30 0,-9 15 22 0,0 0-22 15,14-23 23-15,-2-20-23 0,-12 43 20 0,0 0-20 16,17-52 20-16,0-3-20 0,-17 55 20 0,0 0-20 16,18-51 21-16,-1 2-21 0,-17 49 19 0,0 0-19 15,14-38 19-15,1 15-19 0,-15 23 18 0,0 0-18 16,14-23 19-16,1 12-19 0,-15 11 15 0,0 0-15 0,11-3 16 15,6 3-16-15,-17 0 13 0,0 0-13 0,15 0 14 16,2 14-14-16,-17-14 13 0,0 0-13 0,23 23 14 16,-5 6-14-16,-18-29 12 0,0 0-12 0,17 32 12 15,0 5-12-15,-17-37 13 0,0 0-13 0,12 35 13 16,-7-18-13-16,-5-17 12 0,0 0-12 0,3 14 12 16,9 1-12-16,-12-15 12 0,0 0-12 0,9 8 13 15,-9-8-13-15,0 0 11 0,0 0-11 0,14 12 12 0,-14-12-12 16,0 0 11-16,0 0-11 0,17-15 11 0,12-19-11 15,-29 34 8-15,0 0-8 0,29-52 9 0,-3-8-9 16,-26 60 5-16,0 0-5 0,20-52 6 0,-3 17-6 16,-17 35 4-16,0 0-4 0,15-23 5 0,8 9-5 15,-23 14 4-15,0 0-4 0,17-9 5 0,-2 6-5 16,-15 3 4-16,0 0-4 0,14 9 4 0,1 5-4 16,-15-14 4-16,0 0-4 0,23 26 4 0,0 32-4 15,-23-58 6-15,0 0-6 0,23 57 6 0,-6-10-6 0,-17-47 5 16,0 0-5-16,12 37 6 0,5-8-6 0,-17-29 3 15,0 0-3-15,11 20 4 0,1-3-4 0,-12-17 2 16,0 0-2-16,9 20 2 0,17-2-2 0,-26-18 0 0,0 0 0 16,23 20 0-16,-12-12 0 0,1-2-1746 0</inkml:trace>
  <inkml:trace contextRef="#ctx0" brushRef="#br0" timeOffset="178340.91">28174 1544 1199 0,'0'0'0'0,"0"0"0"16,20 11 0-16,-20-11 16 0,0 0-16 0,17 0 17 16,1 0-17-16,-18 0 15 0,0 0-15 0,23-14 15 15,20-6-15-15,-43 20 51 0,0 0-51 0,46-23 52 16,-17 8-52-16,-29 15 46 0,0 0-46 0,29-14 47 15,5 8-47-15,-34 6 40 0,0 0-40 0,26-3 41 0,-5 3-41 16,-21 0 20-16,0 0-20 0,8 0 20 0,-8 0-20 16,0 0 7-16,0 0-7 0,0 15 8 0,-17 11-8 15,5 8-1136-15</inkml:trace>
  <inkml:trace contextRef="#ctx0" brushRef="#br0" timeOffset="178539.92">28203 1817 1143 0,'0'0'0'0,"0"0"0"0,8 29 0 0,-8-29 5 16,0 0-5-16,3 20 6 0,9-14-6 0,-12-6 4 0,0 0-4 16,14 9 5-16,9-9-5 0,-23 0 40 0,0 0-40 15,38-3 41-15,14-3-41 0,-52 6 60 0,0 0-60 16,57 0 60-16,-2 0-60 0,-55 0 64 0,0 0-64 16,52 0 65-16,-23 0-65 0,-29 0 40 0,0 0-40 15,23 6 40-15,3 0-40 0,-26-6 14 0,0 0-14 16,14 5 15-16,-14-5-15 0,0 0-1142 0</inkml:trace>
  <inkml:trace contextRef="#ctx0" brushRef="#br0" timeOffset="180662.08">29423 1409 852 0,'0'0'0'0,"0"0"0"16,0 0 0-16,0 0 26 0,0 0-26 0,3 8 27 0,-3-8-27 16,0 0 48-16,0 0-48 0,0 0 49 0,8 0-49 15,-8 0 73-15,0 0-73 0,0 0 73 0,9 15-73 16,-9-15 66-16,0 0-66 0,0 20 67 0,6 29-67 16,-6-49 68-16,0 0-68 0,6 63 68 0,-3-11-68 15,-3-52 63-15,0 0-63 0,0 52 63 0,-3-9-63 16,3-43 56-16,0 0-56 0,-6 37 57 0,6 1-57 15,0-38 52-15,0 0-52 0,-3 29 52 0,0-6-52 0,3-23 46 16,0 0-46-16,0 17 46 0,6-3-46 0,-6-14 37 16,0 0-37-16,6 12 37 0,-6-12-37 0,0 0 32 15,0 0-32-15,5 17 32 0,-5-17-32 0,0 0 23 16,0 0-23-16,0 0 24 0,0 0-24 0,0 0 20 0,0 0-20 16,12 0 20-16,-12 0-20 0,0 0 16 0,0 0-16 15,14-6 17-15,-2 3-17 0,-12 3 18 0,0 0-18 16,14-11 18-16,9-15-18 0,-23 26 17 0,0 0-17 15,24-35 17-15,-4 4-17 0,-20 31 17 0,0 0-17 16,17-43 17-16,9-4-17 0,-26 47 14 0,0 0-14 16,20-43 15-16,-8 6-15 0,-12 37 15 0,0 0-15 15,11-38 15-15,7 1-15 0,-18 37 11 0,0 0-11 0,17-29 12 16,-6 9-12-16,-11 20 10 0,0 0-10 0,9-9 10 16,-9 9-10-16,0 0 9 0,0 0-9 0,17-20 10 15,-17 20-10-15,0 0 6 0,0 0-6 0,18 0 7 16,-7 0-7-16,-11 0 6 0,0 0-6 0,18 20 6 15,8 15-6-15,-26-35 4 0,0 0-4 0,26 52 4 16,-12 8-4-16,-14-60 4 0,0 0-4 0,14 55 4 0,-14-12-4 16,0-43 4-16,0 0-4 0,3 43 5 0,-3-14-5 15,0-29 5-15,0 0-5 0,0 26 5 0,0 0-5 16,0-26 5-16,0 0-5 0,0 14 6 0,3 1-6 16,-3-15 6-16,0 0-6 0,6 11 6 0,-6-11-6 15,0 0 5-15,0 0-5 0,11 18 6 0,4-7-6 16,-15-11 1-16,0 0-1 0,14 12 1 0,-2-4-1 15,-1-5-1764-15</inkml:trace>
  <inkml:trace contextRef="#ctx0" brushRef="#br0" timeOffset="181143.11">30453 1711 1748 0,'0'0'0'0,"0"0"0"0,0 0 0 16,0 0-16-16,0 0 16 0,0 17-16 0,0-17 16 0,0 0-80 16,0 0 80-16,0 0-80 0,0 0 80 0,0 0 43 15,0 0-43-15,0 0 44 0,0 0-44 0,0 0 96 16,0 0-96-16,11 6 96 0,1-6-96 0,-12 0 94 16,0 0-94-16,23 0 95 0,-9 0-95 0,4 0-1458 0</inkml:trace>
  <inkml:trace contextRef="#ctx0" brushRef="#br0" timeOffset="181927.17">30889 2010 1199 0,'0'0'0'0,"0"0"0"15,11-3 0-15,-11 3 49 0,0 0-49 0,12-5 50 0,-12 5-50 16,0 0 90-16,0 0-90 0,17-29 90 0,-3-9-90 16,-14 38 75-16,0 0-75 0,15-43 75 0,-7-3-75 15,-8 46 49-15,0 0-49 0,12-57 50 0,0-12-50 16,-12 69 40-16,0 0-40 0,14-81 40 0,-11-23-40 15,-3 104 39-15,0 0-39 0,3-103 39 0,0 19-39 16,-3 84 45-16,0 0-45 0,2-66 46 0,-2 23-46 0,0 43 43 16,0 0-43-16,0-29 44 0,0 15-44 0,0 14 42 15,0 0-42-15,0-9 43 0,0 9-43 0,0 0 38 16,0 0-38-16,0-20 38 0,0 20-38 0,0 0 32 16,0 0-32-16,0 0 33 0,12 26-33 0,-12-26 29 0,0 0-29 15,23 31 30-15,-8 27-30 0,-15-58 24 0,0 0-24 16,11 58 25-16,12 11-25 0,-23-69 24 0,0 0-24 15,20 66 24-15,-5-20-24 0,-15-46 21 0,0 0-21 16,17 43 21-16,3-5-21 0,-20-38 17 0,0 0-17 16,20 28 17-16,-2-13-17 0,-18-15 14 0,0 0-14 15,11 14 15-15,4-11-15 0,-15-3 9 0,0 0-9 16,17 6 10-16,3-6-10 0,-20 0 6 0,0 0-6 16,12-9 6-16,8-11-6 0,-20 20 3 0,0 0-3 0,17-37 4 15,4-24-4-15,-21 61 3 0,0 0-3 0,11-63 4 16,-2 11-4-16,-9 52 2 0,0 0-2 0,5-38 3 15,-2 13-3-15,-3 25 3 0,0 0-3 0,3-23 4 16,3 11-4-16,-6 12 4 0,0 0-4 0,0 0 4 16,3-17-4-16,-3 17 3 0,0 0-3 0,0 0 4 15,0 0-4-15,0 0 3 0,0 0-3 0,0 0 3 0,0 0-3 16,0 0 3-16,0 0-3 0,0 0 4 0,0 0-4 16,0 0 3-16,0 0-3 0,0 0 4 0,0 0-4 15,0 0 4-15,0 0-4 0,0 0 4 0,0 0-4 16,0 0 3-16,0 0-3 0,0 17 4 0,0-17-4 15,0 0 4-15,0 0-4 0,6 9 4 0,-6-9-4 16,0 0 4-16,0 0-4 0,17 14 5 0,-11 0-5 16,-6-14 5-16,0 0-5 0,6 12 5 0,-6-12-5 15,0 0 4-15,0 0-4 0,8 23 5 0,-8-23-5 0,0 0 5 16,0 0-5-16,6 14 5 0,-6-14-5 0,0 0 4 16,0 0-4-16,0 0 5 0,0 12-5 0,0-12 2 15,0 0-2-15,0 0 2 0,-6 20-2 0,6-20 0 0,0 0 0 16,0 0 0-16,0 0 0 0,0 0-6 0,0 0 6 15,-8 9-6-15,8-9 6 0,0 0-1968 0</inkml:trace>
  <inkml:trace contextRef="#ctx0" brushRef="#br0" timeOffset="182827.23">31344 1593 583 0,'0'0'0'0,"0"0"0"15,0 0 0-15,0 0 53 0,0 0-53 0,0 9 54 16,0-9-54-16,0 0 47 0,0 0-47 0,0 0 48 0,0 0-48 16,0 0 50-16,0 0-50 0,0 0 51 0,0 0-51 15,0 0 34-15,0 0-34 0,15-21 34 0,-4-2-34 16,-11 23 30-16,0 0-30 0,12-31 31 0,11-13-31 15,-23 44 33-15,0 0-33 0,20-37 33 0,-3 0-33 16,-17 37 36-16,0 0-36 0,18-32 36 0,-1-8-36 16,-17 40 41-16,0 0-41 0,23-38 41 0,0 7-41 15,-23 31 51-15,0 0-51 0,23-29 51 0,0-3-51 16,-23 32 47-16,0 0-47 0,21-29 47 0,-10 24-47 0,-11 5 41 16,0 0-41-16,15-9 41 0,-15 9-41 0,0 0 40 15,0 0-40-15,14-9 41 0,-14 9-41 0,0 0 34 0,0 0-34 16,0 0 34-16,9-14-34 0,-9 14 30 15,0 0-30-15,0 0 30 0,0 0-30 0,0 0 33 0,0 0-33 16,17 3 33-16,-11 11-33 0,-6-14 32 0,0 0-32 16,8 35 33-16,7 19-33 0,-15-54 38 0,0 0-38 15,11 75 38-15,-2 17-38 0,-9-92 39 0,0 0-39 16,9 104 40-16,8 0-40 0,-17-104 40 0,0 0-40 16,14 89 40-16,4-11-40 0,-18-78 40 0,0 0-40 15,17 63 40-15,0-11-40 0,-17-52 31 0,0 0-31 0,18 40 32 16,-1-3-32-16,-17-37 25 0,0 0-25 0,14 41 26 15,-2-15-26-15,-12-26 20 0,0 0-20 0,0 26 20 16,6-15-20-16,-6-11 14 0,0 0-14 0,0 29 14 16,-6 28-14-16,6-5-1703 0</inkml:trace>
  <inkml:trace contextRef="#ctx0" brushRef="#br0" timeOffset="187852.79">4234 6095 953 0,'0'0'0'0,"0"0"0"0,0 0 0 0,0 0 61 16,0 0-61-16,0 0 62 0,0 0-62 0,0 0 165 16,0 0-165-16,0 0 166 0,0 0-166 0,0 0 134 15,0 0-134-15,0 0 134 0,0 0-134 0,0 0 94 0,0 0-94 16,-6 26 95-16,-9 11-95 0,15-37 57 0,0 0-57 15,-8 43 58-15,-1 0-58 0,9-43 45 0,0 0-45 16,-6 38 46-16,6-9-46 0,0-29 33 0,0 0-33 16,6 28 33-16,20-4-33 0,-26-24 28 0,0 0-28 15,43 14 29-15,27-5-29 0,-70-9 28 0,0 0-28 16,77 5 29-16,7-2-29 0,-84-3 24 0,0 0-24 0,84 12 25 16,-9 14-25-16,-75-26 19 0,0 0-19 15,55 34 20-15,-18 6-20 0,-37-40 27 0,0 0-27 0,23 49 28 16,-14 23-28-16,-9-72 31 0,0 0-31 0,0 69 32 15,-15-11-32-15,15-58 32 0,0 0-32 0,-28 46 33 16,-10-11-33-16,38-35 28 0,0 0-28 0,-40 25 28 16,-21-10-28-16,61-15 21 0,0 0-21 0,-63-3 22 15,2-23-22-15,61 26 10 0,0 0-10 0,-55-46 10 16,9-26-10-16,0 3-1920 0</inkml:trace>
  <inkml:trace contextRef="#ctx0" brushRef="#br0" timeOffset="188049.78">4222 5991 1670 0,'0'0'0'0,"12"0"0"0,28 0 0 15,-40 0 12-15,0 0-12 0,61 3 13 0,25-6-13 0,-86 3 24 16,0 0-24-16,90-11 25 0,-1-1-25 0,-89 12 65 16,0 0-65-16,81-6 65 0,-21 1-65 0,-60 5 24 15,0 0-24-15,55 5 24 0,-12 1-24 0,-43-6 12 0,0 0-12 16,38 12 13-16,-9 2-13 0,-29-14 6 0,0 0-6 15,29 20 7-15,-1 9-7 0,1-6-1410 0</inkml:trace>
  <inkml:trace contextRef="#ctx0" brushRef="#br0" timeOffset="188266.8">5108 6495 1188 0,'0'0'0'0,"0"11"0"16,5 38 0-16,-5-49 3 0,0 0-3 0,9 58 3 16,-18 2-3-16,9-60 11 0,0 0-11 0,-5 44 12 15,-4-7-12-15,9-37 63 0,0 0-63 0,-11 23 63 16,8-9-63-16,3-14 46 0,0 0-46 0,0 15 47 0,0-15-47 16,0 0 36-16,0 0-36 0,0 0 37 0,8-15-37 15,7-5-1072-15</inkml:trace>
  <inkml:trace contextRef="#ctx0" brushRef="#br0" timeOffset="188917.84">5722 6126 1110 0,'0'0'0'0,"0"0"0"15,-8 0 0-15,8 0 10 0,0 0-10 0,0 0 10 16,-18 6-10-16,18-6 14 0,0 0-14 0,-8 15 15 16,-13 2-15-16,21-17 66 0,0 0-66 0,-23 23 67 15,0 6-67-15,23-29 98 0,0 0-98 0,-23 28 98 16,15 4-98-16,8-32 102 0,0 0-102 0,-6 26 103 0,12-3-103 16,-6-23 79-16,0 0-79 0,8 23 80 0,9 0-80 15,-17-23 56-15,0 0-56 0,44 29 57 0,16 0-57 16,-60-29 45-16,0 0-45 0,78 31 45 0,-3 4-45 15,-75-35 32-15,0 0-32 0,70 37 33 0,-24 15-33 16,-46-52 25-16,0 0-25 0,23 61 26 0,-15-4-26 16,-8-57 24-16,0 0-24 0,-17 61 25 0,-20-24-25 15,37-37 21-15,0 0-21 0,-61 26 22 0,-8-6-22 16,69-20 21-16,0 0-21 0,-69 6 22 0,25-21-22 0,44 15 20 16,0 0-20-16,-34-37 20 0,13-29-20 0,21 66 14 15,0 0-14-15,-17-84 15 0,17-16-15 0,0 100 9 16,0 0-9-16,9-98 10 0,14 9-10 0,-23 89 6 0,0 0-6 15,32-70 6-15,5 27-6 0,-37 43 3 0,0 0-3 16,32-29 4-16,0 1-4 0,-32 28 2 0,0 0-2 16,20-23 3-16,3 11-3 0,-23 12 2 0,0 0-2 15,8-11 3-15,-8 11-3 0,0 0 6 0,0 0-6 16,0 0 7-16,0 0-7 0,0 0 12 0,0 0-12 16,-17-15 12-16,-9 9-12 0,26 6 13 0,0 0-13 15,-17-8 13-15,8-1-13 0,9 9 4 0,0 0-4 0,0 0 4 16,0 0-4-16,0 0-1811 0</inkml:trace>
  <inkml:trace contextRef="#ctx0" brushRef="#br0" timeOffset="189804.33">6524 6481 1289 0,'0'0'0'0,"0"0"0"0,15 23 0 15,-15-23 18-15,0 0-18 0,5 23 18 0,-7 8-18 16,2-31 41-16,0 0-41 0,-3 41 42 0,-6 13-42 16,9-54 103-16,0 0-103 0,0 49 103 0,0-11-103 15,0-38 81-15,0 0-81 0,0 31 81 0,-6-11-81 16,6-20 72-16,0 0-72 0,0 18 73 0,0-18-73 16,0 0 66-16,0 0-66 0,6 11 67 0,-6-11-67 0,0 0 53 15,0 0-53-15,26-14 53 0,12-21-53 0,-38 35 43 16,0 0-43-16,43-46 44 0,-3-14-44 0,-40 60 41 15,0 0-41-15,26-43 41 0,0 14-41 0,-26 29 28 0,0 0-28 16,23-20 29-16,-11 8-29 0,-12 12 19 0,0 0-19 16,11-3 20-16,4 6-20 0,-15-3 17 0,0 0-17 15,8 12 17-15,7 14-17 0,-15-26 16 0,0 0-16 16,17 23 16-16,-8 0-16 0,-9-23 14 0,0 0-14 16,6 14 14-16,-4 0-14 0,-2-14 14 0,0 0-14 15,3 9 14-15,-3-9-14 0,0 0 16 0,0 0-16 16,0 0 17-16,18 14-17 0,-18-14 16 0,0 0-16 0,14 0 17 15,-5-5-17-15,-9 5 17 0,0 0-17 0,0 0 17 16,17-3-17-16,-17 3 16 0,0 0-16 0,14-9 17 16,1 3-17-16,-15 6 14 0,0 0-14 0,11-8 15 15,10 8-15-15,-21 0 13 0,0 0-13 0,8 0 13 16,7 0-13-16,-15 0 9 0,0 0-9 0,17 0 10 16,-5 14-10-16,-12-14 9 0,0 0-9 0,14 17 9 0,-5-2-9 15,-9-15 6-15,0 0-6 0,8 17 6 16,-2 3-6-16,-6-20 2 0,0 0-2 0,17 15 2 0,-8-1-2 15,-9-14 0-15,0 0 0 0,14 14 0 0,7-14 0 16,5 9-2031-16</inkml:trace>
  <inkml:trace contextRef="#ctx0" brushRef="#br0" timeOffset="190135.36">7462 6607 1715 0,'0'0'0'0,"0"0"0"0,-12 29 0 0,12-29 10 0,0 0-10 16,-17 23 11-16,-3 9-11 0,20-32 33 0,0 0-33 16,-17 34 34-16,8-5-34 0,9-29 71 0,0 0-71 15,-6 23 72-15,12 0-72 0,-6-23 50 0,0 0-50 16,11 14 50-16,24 4-50 0,-35-18 38 0,0 0-38 16,46 11 39-16,-5-11-39 0,-41 0 34 0,0 0-34 15,43-11 34-15,3-1-34 0,-46 12 27 0,0 0-27 16,46-11 28-16,-11 2-28 0,-35 9 20 0,0 0-20 15,29-9 21-15,-18 1-21 0,-11 8 18 0,0 0-18 0,12-15 19 16,-6 1-19-16,-6 14 17 0,0 0-17 0,-18-29 17 16,-2-8-17-16,20 37 16 0,0 0-16 0,-43-38 17 15,-6 10-17-15,49 28 13 0,0 0-13 0,-46-23 13 16,8-6-13-16,38 29 7 0,0 0-7 0,-29-23 7 16,6 8-7-16,23 15 2 0,0 0-2 0,-20-11 2 15,20 11-2-15,0 0-1767 0</inkml:trace>
  <inkml:trace contextRef="#ctx0" brushRef="#br0" timeOffset="190468.37">7938 5718 1423 0,'0'0'0'16,"0"14"0"-16,11 24 0 0,-11-38 26 0,0 0-26 15,12 69 26-15,0 43-26 0,-12-112 80 0,0 0-80 16,11 124 80-16,-2-15-80 0,-9-109 91 0,0 0-91 15,8 98 91-15,-8 6-91 0,0-104 59 0,0 0-59 0,6 103 60 16,6-14-60-16,-12-89 46 0,0 0-46 16,14 72 47-16,1-31-47 0,-15-41 28 0,0 0-28 0,5 20 29 15,-5-20-29-15,0 0-1505 0</inkml:trace>
  <inkml:trace contextRef="#ctx0" brushRef="#br0" timeOffset="191086.43">9101 6342 1423 0,'0'0'0'0,"0"0"0"0,0 0 0 16,0 0 54-16,0 0-54 0,-15 35 54 0,15-35-54 0,0 0 75 15,0 0-75-15,0 14 75 0,0-14-75 0,0 0 0 16,0 0 0-16,23 3 0 0,12 17 0 0,-35-20-23 16,0 0 23-16,37 15-23 0,-14-7 23 0,1-2-1167 0</inkml:trace>
  <inkml:trace contextRef="#ctx0" brushRef="#br0" timeOffset="192353.53">10090 5899 1132 0,'0'0'0'0,"0"0"0"0,0 0 0 16,0 0 55-16,0 0-55 0,0 0 56 0,0 0-56 16,0 0 112-16,0 0-112 0,0 0 112 0,55-60-112 15,-55 60 95-15,0 0-95 0,66-32 95 0,21 9-95 16,-87 23 57-16,0 0-57 0,92-14 58 0,-2 5-58 15,-90 9 38-15,0 0-38 0,63 11 38 0,-20 12-38 0,-43-23 29 16,0 0-29-16,24 49 29 0,-24 29-29 0,0-78 24 16,0 0-24-16,-18 92 24 0,-11-3-24 0,29-89 18 15,0 0-18-15,-57 90 19 0,-7-10-19 0,64-80 17 16,0 0-17-16,-66 81 17 0,8 2-17 0,58-83 16 0,0 0-16 16,-43 67 17-16,26-21-17 0,17-46 14 0,0 0-14 15,2 34 14-15,33-11-14 0,-35-23 14 0,0 0-14 16,46 6 15-16,23-20-15 0,-69 14 13 0,0 0-13 15,78-21 13-15,0 7-13 0,-78 14 8 0,0 0-8 16,67-9 9-16,-10 9-9 0,-57 0 6 0,0 0-6 16,58 6 7-16,-12 3-7 0,-46-9 5 0,0 0-5 15,46 0 5-15,-5 0-5 0,2 0-1576 0</inkml:trace>
  <inkml:trace contextRef="#ctx0" brushRef="#br0" timeOffset="192787.56">11215 5934 1222 0,'0'0'0'0,"0"0"0"0,-11 23 0 16,11-23 11-16,0 0-11 0,-3 28 12 0,0 7-12 16,3-35 26-16,0 0-26 0,-6 46 26 0,-2 14-26 15,8-60 89-15,0 0-89 0,-9 52 90 0,-3-14-90 16,12-38 70-16,0 0-70 0,-2 28 70 0,7 4-70 15,-5-32 68-15,0 0-68 0,18 29 68 0,2-6-68 16,-20-23 56-16,0 0-56 0,34 20 57 0,-8-17-57 16,-26-3 36-16,0 0-36 0,38 3 36 0,-1-3-36 0,-37 0 25 15,0 0-25-15,35 0 25 0,-12 3-25 0,-23-3 18 16,0 0-18-16,12 8 19 0,-1 4-19 0,-11-12 15 0,0 0-15 16,9 14 15-16,-6-5-15 0,-3-9 12 0,0 0-12 15,6 14 13-15,-6 9-13 0,0-23 9 0,0 0-9 16,5 23 10-16,-5 0-10 0,0-23 9 0,0 0-9 15,0 23 9-15,0 12-9 0,0-35 8 0,0 0-8 16,-5 35 9-16,5-10-9 0,0-25 5 0,0 0-5 16,-6 26 6-16,3 6-6 0,3-32 3 0,0 0-3 15,-6 29 4-15,-5-6-4 0,11-23 1 0,0 0-1 16,-12 14 1-16,-14 1-1 0,26-15 0 0,0 0 0 0,-35 8 0 16,-11-2 0-16,46-6-4 0,0 0 4 0,-46-14-3 15,3-1 3-15,43 15-14 0,0 0 14 0,-38-37-13 16,18-12 13-16,-9 3-1530 0</inkml:trace>
  <inkml:trace contextRef="#ctx0" brushRef="#br0" timeOffset="192987.58">11238 5911 1390 0,'0'0'0'0,"0"0"0"0,15 17 0 15,-15-17 0-15,0 0 0 0,17 11 0 0,6-11 0 16,-23 0 0-16,0 0 0 0,32 0 1 0,17-5-1 0,-49 5 20 16,0 0-20-16,58-15 21 0,11-8-21 0,-69 23 33 15,0 0-33-15,69-14 33 0,3 5-33 0,-72 9 43 16,0 0-43-16,55 3 43 0,-14 6-43 0,-1 5-1128 16</inkml:trace>
  <inkml:trace contextRef="#ctx0" brushRef="#br0" timeOffset="193321.6">12023 5795 1468 0,'0'0'0'16,"-3"26"0"-16,-11 29 0 0,14-55 3 0,0 0-3 0,-23 72 4 16,-12 9-4-16,35-81 8 0,0 0-8 0,-37 89 8 15,-9 0-8-15,46-89 68 0,0 0-68 0,-29 86 68 16,8 7-68-16,21-93 65 0,0 0-65 0,6 80 65 15,26-5-65-15,-32-75 68 0,0 0-68 0,49 58 68 16,14-18-68-16,-63-40 53 0,0 0-53 0,75 23 54 16,-2-12-54-16,-73-11 40 0,0 0-40 0,75-8 41 0,0-7-41 15,-75 15 30-15,0 0-30 0,66-28 31 0,-11-18-31 16,-55 46 20-16,0 0-20 0,32-44 20 0,-24 7-20 16,-8 37 15-16,0 0-15 0,-20-40 16 0,-20 2-16 15,40 38 13-15,0 0-13 0,-55-26 13 0,3 6-13 16,52 20 9-16,0 0-9 0,-41-6 10 0,4 6-10 15,37 0 5-15,0 0-5 0,-32 6 5 0,6 9-5 16,26-15 0-16,0 0 0 0,-11 14 0 0,11 0 0 16,-6-5-1641-16</inkml:trace>
  <inkml:trace contextRef="#ctx0" brushRef="#br0" timeOffset="194555.69">13702 5657 651 0,'0'0'0'0,"0"0"0"0,0 0 0 0,0 0 24 0,0 0-24 16,32-20 24-16,-32 20-24 0,0 0 32 0,0 0-32 15,20-9 32-15,-8-14-32 0,-12 23 53 0,0 0-53 16,14-25 54-16,1 2-54 0,-15 23 63 0,0 0-63 16,5-18 63-16,-5 7-63 0,0 11 51 0,0 0-51 15,0 0 52-15,-20-18-52 0,20 18 58 0,0 0-58 16,-26-5 59-16,-11 10-59 0,37-5 77 0,0 0-77 16,-44 9 78-16,10 6-78 0,34-15 97 0,0 0-97 15,-29 20 97-15,0 6-97 0,29-26 91 0,0 0-91 0,-23 25 92 16,14 1-92-16,9-26 73 0,0 0-73 0,-8 21 74 15,8-7-74-15,0-14 46 0,0 0-46 0,8 14 47 16,15 1-47-16,-23-15 33 0,0 0-33 0,29 11 34 16,17-5-34-16,-46-6 24 0,0 0-24 0,55 6 24 15,3-6-24-15,-58 0 16 0,0 0-16 0,58 0 16 16,-21 0-16-16,-37 0 11 0,0 0-11 0,23 0 11 0,-5 8-11 16,-18-8 10-16,0 0-10 0,14 6 10 0,-14-6-10 15,0 0 7-15,0 0-7 0,14 0 8 0,-14 0-8 16,0 0 7-16,0 0-7 0,15 23 7 0,-1 6-7 15,-14-29 6-15,0 0-6 0,15 40 6 0,5 18-6 16,-20-58 7-16,0 0-7 0,14 52 8 0,1-15-8 16,-15-37 7-16,0 0-7 0,8 43 8 0,-5-2-8 15,-3-41 6-15,0 0-6 0,0 43 7 0,-5-9-7 16,5-34 6-16,0 0-6 0,-21 23 7 0,-5 0-7 16,26-23 7-16,0 0-7 0,-46 23 7 0,-3 0-7 0,49-23 3 15,0 0-3-15,-49 15 4 0,-3-7-4 0,52-8 0 16,0 0 0-16,-37-3 0 0,11-11 0 0,26 14-5 0,0 0 5 15,-29-23-5-15,3-20 5 0,6 5-1654 0</inkml:trace>
  <inkml:trace contextRef="#ctx0" brushRef="#br0" timeOffset="195239.74">13197 6495 953 0,'0'0'0'0,"0"0"0"16,-14 14 0-16,14-14 11 0,0 0-11 0,-9 18 12 16,1-4-12-16,8-14 30 0,0 0-30 0,0 0 30 15,14 6-30-15,-14-6 66 0,0 0-66 0,40 0 67 16,35 0-67-16,-75 0 80 0,0 0-80 0,93 0 80 0,2-12-80 16,-95 12 80-16,0 0-80 0,127-17 80 0,29-3-80 15,-156 20 97-15,0 0-97 0,164-26 97 0,1-3-97 16,-165 29 77-16,0 0-77 0,141-26 78 0,-17 9-78 15,-124 17 88-15,0 0-88 0,92-14 89 0,-28 14-89 16,-64 0 51-16,0 0-51 0,37 0 51 0,-22 8-51 16,-15-8 23-16,0 0-23 0,-9 20 23 0,-20 18-23 15,29-38 12-15,0 0-12 0,-37 37 12 0,-4-5-12 16,41-32 0-16,0 0 0 0,-37 34 0 0,5-5 0 16,9 0-1581-16</inkml:trace>
  <inkml:trace contextRef="#ctx0" brushRef="#br0" timeOffset="195794.79">13541 6912 1267 0,'0'0'0'0,"0"0"0"16,0 12 0-16,0-12-2 0,0 0 2 0,0 11-2 16,0 1 2-16,0-12-6 0,0 0 6 0,0 17-6 15,8 18 6-15,-8-35 24 0,0 0-24 0,0 37 24 16,0 0-24-16,0-37 60 0,0 0-60 0,0 32 61 16,0-12-61-16,0-20 82 0,0 0-82 0,0 15 82 15,0-15-82-15,0 0 76 0,0 0-76 0,15-9 76 0,17-25-76 16,-32 34 57-16,0 0-57 0,28-38 58 0,-2 1-58 15,-26 37 45-15,0 0-45 0,29-35 45 0,-6 18-45 16,-23 17 32-16,0 0-32 0,15-15 33 0,-1 1-33 16,-14 14 26-16,0 0-26 0,17 0 26 0,7 6-26 15,-24-6 22-15,0 0-22 0,23 11 22 0,-15 4-22 16,-8-15 24-16,0 0-24 0,6 14 25 0,3 6-25 0,-9-20 26 16,0 0-26-16,3 15 27 0,-3-15-27 15,0 0 28-15,0 0-28 0,11 14 29 0,-2-14-29 0,-9 0 28 16,0 0-28-16,20-9 28 0,26-5-28 0,-46 14 29 15,0 0-29-15,46-14 29 0,-5-1-29 0,-41 15 27 16,0 0-27-16,31-5 28 0,7-1-28 0,-38 6 29 0,0 0-29 16,32-3 29-16,-12 6-29 0,-20-3 27 0,0 0-27 15,11 6 28-15,10-1-28 0,-21-5 23 0,0 0-23 16,8 3 24-16,-8-3-24 0,0 0 19 0,0 0-19 16,15 6 19-16,-15-6-19 0,0 0 13 0,0 0-13 15,5 14 14-15,7-11-14 0,-12-3 10 0,0 0-10 16,20 6 10-16,-3 0-10 0,-17-6 3 0,0 0-3 0,24 14 3 15,2 3-3-15,5 3-1951 0</inkml:trace>
  <inkml:trace contextRef="#ctx0" brushRef="#br0" timeOffset="196123.81">14490 6912 1502 0,'0'0'0'0,"0"0"0"0,0 0 0 15,0 0 9-15,0 0-9 0,-15 23 9 0,-8 6-9 16,23-29 21-16,0 0-21 0,-23 38 21 0,6 10-21 16,17-48 63-16,0 0-63 0,-6 41 64 0,12-4-64 15,-6-37 49-15,0 0-49 0,12 35 49 0,2-12-49 16,-14-23 45-16,0 0-45 0,29 20 46 0,20 3-46 16,-49-23 38-16,0 0-38 0,63 6 39 0,9-9-39 15,-72 3 30-15,0 0-30 0,64-17 30 0,2-6-30 0,-66 23 22 16,0 0-22-16,52-29 22 0,-20 0-22 0,-32 29 29 15,0 0-29-15,14-29 29 0,-14-8-29 0,0 37 35 16,0 0-35-16,-14-41 36 0,-9 13-36 0,23 28 35 0,0 0-35 16,-43-20 35-16,-12 5-35 0,55 15 29 0,0 0-29 15,-55-9 29-15,32 9-29 0,23 0 20 0,0 0-20 16,-26 0 20-16,20 0-20 0,6 0 7 0,0 0-7 16,0 0 8-16,0 15-8 0,0-6-1719 0</inkml:trace>
  <inkml:trace contextRef="#ctx0" brushRef="#br0" timeOffset="196440.83">15142 6650 1457 0,'0'0'0'0,"0"0"0"0,0 38 0 15,0-38 5-15,0 0-5 0,6 40 6 0,-3 23-6 16,-3-63 0-16,0 0 0 0,2 67 1 0,7-4-1 16,-9-63 45-16,0 0-45 0,0 63 46 0,0-11-46 15,0-52 55-15,0 0-55 0,-9 52 55 0,18-6-55 0,-9-46 52 16,0 0-52-16,9 37 52 0,-1-14-52 0,-8-23 41 15,0 0-41-15,9 15 42 0,-9-15-42 16,0 0-1333-16</inkml:trace>
  <inkml:trace contextRef="#ctx0" brushRef="#br0" timeOffset="196976.87">13068 7632 1132 0,'0'0'0'16,"14"-3"0"-16,15 3 0 0,-29 0 4 0,0 0-4 16,69-9 4-16,41-11-4 0,-110 20 11 0,0 0-11 15,138-23 11-15,21-23-11 0,-159 46 85 0,0 0-85 16,173-57 85-16,35-33-85 0,-208 90 76 0,0 0-76 15,225-89 76-15,11-6-76 0,-236 95 61 0,0 0-61 16,217-89 61-16,-41 17-61 0,-176 72 44 0,0 0-44 0,150-66 44 16,-35 11-44-16,-115 55 6 0,0 0-6 15,75-49 6-15,-34 26-6 0,-4 0-1220 0</inkml:trace>
  <inkml:trace contextRef="#ctx0" brushRef="#br0" timeOffset="197659.93">6288 6935 1121 0,'0'0'0'0,"0"0"0"0,29 12 0 0,-29-12 1 16,0 0-1-16,49 0 1 0,26-29-1 0,-75 29 2 15,0 0-2-15,103-49 2 0,53-20-2 0,-156 69 29 0,0 0-29 16,182-81 29-16,40-16-29 0,-222 97 53 0,0 0-53 16,245-98 53-16,32 11-53 0,-277 87 35 0,0 0-35 15,274-86 35-15,-14 17-35 0,-260 69 23 0,0 0-23 16,222-61 23-16,-46 1-23 0,0 2-996 0</inkml:trace>
  <inkml:trace contextRef="#ctx0" brushRef="#br0" timeOffset="206851.6">16166 6331 1457 0,'0'0'0'0,"0"0"0"0,0 0 0 0,0 0 49 15,0 0-49-15,46 34 49 0,0-22-49 0,-46-12 96 16,0 0-96-16,52 3 96 0,-5-6-96 0,-47 3 24 0,0 0-24 16,31-6 25-16,-8 3-25 0,-23 3-37 0,0 0 37 15,15 9-37-15,8 5 37 0,-9 4-1232 0</inkml:trace>
  <inkml:trace contextRef="#ctx0" brushRef="#br0" timeOffset="207051.61">16279 6800 1323 0,'0'0'0'0,"0"0"0"16,31 14 0-16,-31-14 37 0,0 0-37 0,26 9 38 16,3-6-38-16,-29-3 48 0,0 0-48 0,38 0 49 0,8-6-49 15,-46 6 6-15,0 0-6 0,55-11 7 0,5-4-7 16,-60 15-1-16,0 0 1 0,49-14 0 15,-5-3 0-15,-1 2-1071 0</inkml:trace>
  <inkml:trace contextRef="#ctx0" brushRef="#br0" timeOffset="207671.75">17084 6570 1199 0,'0'0'0'0,"0"0"0"0,-9 29 0 16,9-29 0-16,0 0 0 0,-3 17 0 0,3-17 0 15,0 0 0-15,0 0 0 0,0 0 0 0,35-40 0 16,-35 40 38-16,0 0-38 0,31-52 38 0,10-6-38 0,-41 58 64 16,0 0-64-16,43-66 64 0,3-3-64 15,-46 69 63-15,0 0-63 0,46-58 63 0,1 9-63 0,-47 49 57 16,0 0-57-16,37-40 57 0,1 6-57 0,-38 34 48 15,0 0-48-15,23-24 49 0,-18 7-49 0,-5 17 43 16,0 0-43-16,0 0 44 0,21 17-44 0,-21-17 45 0,0 0-45 16,11 32 45-16,-5 20-45 0,-6-52 46 0,0 0-46 15,-3 63 46-15,-6 15-46 0,9-78 43 0,0 0-43 16,-8 86 44-16,-10 9-44 0,18-95 42 0,0 0-42 16,-5 95 43-16,-1-11-43 0,6-84 29 0,0 0-29 15,0 57 30-15,0-19-30 0,0-38 17 0,0 0-17 16,6 20 18-16,-1-3-18 0,-5-17 10 0,0 0-10 0,18 9 11 15,-1-9-11-15,3 0-1662 0</inkml:trace>
  <inkml:trace contextRef="#ctx0" brushRef="#br0" timeOffset="208953.84">18125 6141 1065 0,'0'0'0'15,"0"0"0"-15,0 9 0 0,0-9 26 0,0 0-26 16,0 0 27-16,0 11-27 0,0-11 20 0,0 0-20 15,0 0 20-15,-14 26-20 0,14-26 65 0,0 0-65 16,-9 26 66-16,-5 8-66 0,14-34 65 0,0 0-65 0,-18 46 65 16,7 15-65-16,11-61 76 0,0 0-76 0,-9 63 77 15,0 15-77-15,9-78 77 0,0 0-77 0,-5 63 77 16,10 3-77-16,-5-66 66 0,0 0-66 0,18 55 67 16,5-20-67-16,-23-35 53 0,0 0-53 0,43 17 54 15,26-8-54-15,-69-9 47 0,0 0-47 0,75 0 48 16,9 0-48-16,-84 0 40 0,0 0-40 0,66-12 40 0,-22 9-40 15,-44 3 20-15,0 0-20 0,28-6 21 0,-10 4-21 16,-18 2 7-16,0 0-7 0,14-6 8 0,-14 6-8 16,0 0-1588-16</inkml:trace>
  <inkml:trace contextRef="#ctx0" brushRef="#br0" timeOffset="209119.86">18515 6354 1603 0,'0'0'0'0,"-12"32"0"0,0 28 0 0,12-60 35 16,0 0-35-16,-23 86 36 0,-14 32-36 0,37-118 71 16,0 0-71-16,-32 113 71 0,3-24-71 0,29-89 27 15,0 0-27-15,-20 83 27 0,20 4-27 0,0-87 8 0,0 0-8 16,6 80 8-16,0-14-8 0,2 1-1355 0</inkml:trace>
  <inkml:trace contextRef="#ctx0" brushRef="#br0" timeOffset="211456.05">19167 6250 819 0,'0'0'0'15,"0"0"0"-15,0 0 0 0,0 0 59 0,0 0-59 16,0 32 59-16,0-32-59 0,0 0 105 0,0 0-105 16,-21 6 106-16,-5-1-106 0,26-5 101 0,0 0-101 0,-40 18 101 15,-3 10-101-15,43-28 83 0,0 0-83 0,-44 32 83 16,10 6-83-16,34-38 51 0,0 0-51 0,-29 43 52 15,15-6-52-15,14-37 46 0,0 0-46 0,5 43 47 16,24 9-47-16,-29-52 40 0,0 0-40 0,55 46 40 16,23-3-40-16,-78-43 30 0,0 0-30 0,84 29 30 15,-1 9-30-15,-83-38 20 0,0 0-20 0,69 31 20 0,-22-2-20 16,-47-29 14-16,0 0-14 0,23 23 14 0,-9-3-14 16,-14-20 11-16,0 0-11 0,-6 20 12 0,-8 12-12 15,14-32 10-15,0 0-10 0,-35 23 10 0,-25 0-10 16,60-23 11-16,0 0-11 0,-69 14 11 0,-1-11-11 15,70-3 16-15,0 0-16 0,-52-8 16 0,29-7-16 16,23 15 14-16,0 0-14 0,6-31 15 0,29-36-15 16,-35 67 13-16,0 0-13 0,52-80 14 0,8-18-14 15,-60 98 10-15,0 0-10 0,55-95 11 0,-12 20-11 0,-43 75 7 16,0 0-7-16,32-60 7 0,-15 22-7 0,-17 38 5 16,0 0-5-16,6-28 5 0,-15-4-5 0,9 32 4 15,0 0-4-15,-23-20 4 0,-14 2-4 0,37 18 3 0,0 0-3 16,-49-5 4-16,-12 5-4 0,61 0 3 0,0 0-3 15,-52 0 4-15,23 0-4 0,29 0 1 0,0 0-1 16,-23 0 1-16,23 0-1 0,0 0 0 0,0 0 0 16,0 0 0-16,15 11 0 0,-1 4-1547 0</inkml:trace>
  <inkml:trace contextRef="#ctx0" brushRef="#br0" timeOffset="-214453.42">19830 6250 1076 0,'0'0'0'0,"0"0"0"0,0 0 0 0,0 0 2 16,0 0-2-16,0 0 2 0,0 0-2 0,0 0 2 0,0 0-2 15,0 0 2-15,26 32-2 0,-26-32 53 0,0 0-53 16,0 0 54-16,6 20-54 0,-6-20 77 0,0 0-77 16,0 26 77-16,9 23-77 0,-9-49 92 0,0 0-92 15,0 52 93-15,0 2-93 0,0-54 81 0,0 0-81 16,0 52 81-16,0 12-81 0,0-64 72 0,0 0-72 15,0 60 72-15,2-17-72 0,-2-43 55 0,0 0-55 16,21 38 56-16,7-15-56 0,-28-23 44 0,0 0-44 16,38 5 45-16,17-5-45 0,-55 0 39 0,0 0-39 0,55-5 39 15,-6-4-39-15,-49 9 35 0,0 0-35 0,49-14 35 16,-9 2-35-16,-40 12 33 0,0 0-33 0,32-11 34 16,-6 8-34-16,-26 3 27 0,0 0-27 0,17 0 28 15,-17 0-28-15,0 0 13 0,0 0-13 0,17-3 13 16,-17 3-13-16,0 0 7 0,0 0-7 0,21-29 8 15,-4 6-8-15,0-6-1701 0</inkml:trace>
  <inkml:trace contextRef="#ctx0" brushRef="#br0" timeOffset="-214270.41">20246 6446 1547 0,'0'0'0'0,"-6"29"0"0,-6 28 0 16,12-57 22-16,0 0-22 0,-3 69 22 0,3 18-22 15,0-87 17-15,0 0-17 0,0 77 18 0,-2-22-18 0,2-55 28 16,0 0-28-16,0 49 29 0,5 0-29 0,-5-49 11 16,0 0-11-16,23 40 11 0,9-14-11 0,-32-26 5 15,0 0-5-15,40 15 6 0,12-7-6 0,-3 1-1227 0</inkml:trace>
  <inkml:trace contextRef="#ctx0" brushRef="#br0" timeOffset="-214053.4">20632 6889 1233 0,'0'0'0'0,"0"15"0"16,9 5 0-16,-9-20-1 0,0 0 1 0,3 23 0 15,-3-9 0-15,0-14-2 0,0 0 2 0,0 0-2 16,0 18 2-16,0-18 2 0,0 0-2 0,0 0 2 15,5 20-2-15,-5-20 6 0,0 0-6 0,0 0 7 16,0 0-7-16,0 0-874 0</inkml:trace>
  <inkml:trace contextRef="#ctx0" brushRef="#br0" timeOffset="-213319.34">21025 6262 1233 0,'0'0'0'16,"0"0"0"-16,-15 20 0 0,15-20 18 0,0 0-18 15,-11 11 18-15,-1-2-18 0,12-9 36 0,0 0-36 16,-9 12 37-16,-2 5-37 0,11-17 107 0,0 0-107 16,-12 20 108-16,-5 0-108 0,17-20 87 0,0 0-87 0,-12 15 88 15,12-1-88-15,0-14 75 0,0 0-75 0,0 0 76 16,-14 14-76-16,14-14 64 0,0 0-64 0,0 0 64 16,0 0-64-16,0 0 45 0,0 0-45 0,-12 15 46 15,12-15-46-15,0 0 33 0,0 0-33 0,0 0 33 16,0 0-33-16,0 0 23 0,0 0-23 0,9 8 24 15,-9-8-24-15,0 0 16 0,0 0-16 0,0 0 16 0,12 0-16 16,-12 0 9-16,0 0-9 0,11 6 10 0,1 3-10 16,-12-9 4-16,0 0-4 0,11 17 5 0,7 9-5 15,-18-26 1-15,0 0-1 0,14 29 1 0,15 23-1 16,-29-52 0-16,0 0 0 0,20 48 0 0,0-10 0 16,-20-38-1-16,0 0 1 0,23 40-1 0,15-2 1 15,-38-38-4-15,0 0 4 0,34 37-4 0,-8-14 4 16,-26-23-7-16,0 0 7 0,29 26-7 0,3 6 7 15,-32-32-8-15,0 0 8 0,32 23-8 0,-21-9 8 0,-11-14-10 16,0 0 10-16,0 0-10 0,0 17 10 0,0-17-10 16,0 0 10-16,-11 12-10 0,-9 2 10 0,20-14-10 15,0 0 10-15,-38 12-9 0,-23-7 9 0,61-5-7 0,0 0 7 16,-57 0-6-16,11-5 6 0,46 5-3 0,0 0 3 16,-38-12-3-16,6-5 3 0,32 17-1 0,0 0 1 15,-23-32-1-15,6-14 1 0,17 46-1 0,0 0 1 16,-6-52 0-16,9-8 0 0,-3 60-2 0,0 0 2 15,15-69-2-15,2-6 2 0,-17 75-3 0,0 0 3 16,26-69-3-16,-3 17 3 0,-23 52-4 0,0 0 4 16,20-49-4-16,3 12 4 0,-23 37-5 0,0 0 5 0,20-29-4 15,-14 17 4-15,-6 12-4 0,0 0 4 16,0-14-3-16,0 14 3 0,0 0-1 0,0 0 1 0,0-14-1 16,0 14 1-16,0 0 0 0,0 0 0 0,-11-6 0 15,11 6 0-15,0 0 0 0,0 0 0 0,-18-17 0 16,18 17 0-16,0 0 0 0,0 0 0 0,0 0 1 15,0 0-1-15,0 0-1531 0</inkml:trace>
  <inkml:trace contextRef="#ctx0" brushRef="#br0" timeOffset="-211968.25">21951 6469 1099 0,'0'0'0'0,"8"-14"0"0,-2-4 0 16,-6 18 64-16,0 0-64 0,12-23 65 0,-7 3-65 16,-5 20 122-16,0 0-122 0,-8-17 122 0,-15-6-122 0,23 23 93 15,0 0-93-15,-29-23 93 0,0 11-93 0,29 12 31 16,0 0-31-16,-32-5 32 0,0 10-32 0,32-5 22 16,0 0-22-16,-37 20 22 0,2 18-22 0,35-38 30 0,0 0-30 15,-28 40 30-15,7-5-30 0,21-35 33 0,0 0-33 16,-11 31 33-16,5-8-33 0,6-23 23 0,0 0-23 15,6 21 24-15,11-7-24 0,-17-14 16 0,0 0-16 16,23 14 17-16,15 1-17 0,-38-15 13 0,0 0-13 16,40 3 14-16,0-3-14 0,-40 0 8 0,0 0-8 15,35-3 9-15,-9-3-9 0,-26 6 7 0,0 0-7 16,23-9 8-16,-11 1-8 0,-12 8 7 0,0 0-7 0,0 0 8 16,14-20-8-16,-14 20 7 0,0 0-7 0,0-15 7 15,9 1-7-15,-9 14 7 0,0 0-7 0,0-17 8 16,-9 2-8-16,9 15 7 0,0 0-7 0,-6-20 8 15,1 11-8-15,5 9 9 0,0 0-9 0,0 0 10 16,-9-20-10-16,9 20 9 0,0 0-9 0,0 0 9 16,0 0-9-16,0 0 9 0,0 0-9 0,0 0 9 15,6 26-9-15,-6-26 7 0,0 0-7 0,14 32 8 16,21 25-8-16,-35-57 7 0,0 0-7 0,46 69 8 0,12 6-8 16,-58-75 6-16,0 0-6 0,57 72 6 0,1-3-6 15,-58-69 4-15,0 0-4 0,46 67 4 0,-5-10-4 16,-41-57 3-16,0 0-3 0,43 61 3 0,-11 10-3 15,-32-71 3-15,0 0-3 0,23 75 4 0,-15 6-4 16,-8-81 5-16,0 0-5 0,0 75 5 0,-8-21-5 16,8-54 8-16,0 0-8 0,-23 44 8 0,-18-7-8 15,41-37 20-15,0 0-20 0,-69 20 20 0,-29-14-20 0,98-6 28 16,0 0-28-16,-118-14 29 0,-1-24-29 0,119 38 29 16,0 0-29-16,-101-55 29 0,41-19-29 0,60 74 13 0,0 0-13 15,-32-84 13-15,35-5-13 0,3 0-1751 0</inkml:trace>
  <inkml:trace contextRef="#ctx0" brushRef="#br0" timeOffset="-211700.22">22525 6311 1524 0,'0'0'0'0,"0"0"0"15,14 8 0-15,-14-8 61 0,0 0-61 0,26 6 62 16,17-6-62-16,-43 0 51 0,0 0-51 0,55-6 51 0,15-2-51 16,-70 8 28-16,0 0-28 0,60-6 28 0,-8 12-28 15,-52-6 8-15,0 0-8 0,35 0 9 0,-15 5-9 16,-20-5 3-16,0 0-3 0,0 0 3 0,8 15-3 15,1 5-1311-15</inkml:trace>
  <inkml:trace contextRef="#ctx0" brushRef="#br0" timeOffset="-211534.22">22709 6469 1491 0,'0'0'0'0,"0"0"0"0,15-3 0 0,-15 3-12 0,0 0 12 15,34-14-12-15,24-6 12 0,-58 20-32 0,0 0 32 16,55-18-31-16,-18 4 31 0,-37 14-94 0,0 0 94 16,32-6-94-16,-3 6 94 0,-6 0-852 0</inkml:trace>
  <inkml:trace contextRef="#ctx0" brushRef="#br0" timeOffset="-210382.12">23696 6495 987 0,'0'0'0'0,"0"0"0"16,0 0 0-16,0 0 72 0,0 0-72 0,26 11 72 0,-26-11-72 15,0 0 144-15,0 0-144 0,26-25 145 0,6-19-145 16,-32 44 116-16,0 0-116 0,32-60 117 0,11 2-117 16,-43 58 70-16,0 0-70 0,40-57 71 0,-2 2-71 15,-38 55 44-15,0 0-44 0,31-52 44 0,-5 9-44 16,-26 43 35-16,0 0-35 0,23-32 35 0,-8 18-35 0,-15 14 30 16,0 0-30-16,6-14 30 0,-6 14-30 0,0 0 27 15,0 0-27-15,3 14 27 0,-6 38-27 0,3-52 25 16,0 0-25-16,-3 60 26 0,-3-2-26 0,6-58 20 0,0 0-20 15,0 75 20-15,0 5-20 0,0-80 18 16,0 0-18-16,-6 84 19 0,0 2-19 0,6-86 13 0,0 0-13 16,-5 84 14-16,13-27-14 0,-8-57 8 0,0 0-8 15,12 38 9-15,2-15-9 0,-14-23 5 0,0 0-5 16,23 5 6-16,9-8-6 0,-3 1-1627 0</inkml:trace>
  <inkml:trace contextRef="#ctx0" brushRef="#br0" timeOffset="-210182.1">24403 6504 1244 0,'0'0'0'0,"3"14"0"15,3 23 0-15,-6-37 20 0,0 0-20 0,0 52 21 16,0 0-21-16,0-52 28 0,0 0-28 0,5 43 29 16,1 3-29-16,-6-46 66 0,0 0-66 0,0 38 67 0,0-10-67 15,0-28 41-15,0 0-41 0,9 18 42 0,5-7-42 16,-14-11 28-16,0 0-28 0,15 9 29 0,-4-9-29 15,-11 0 16-15,0 0-16 0,26-6 16 0,6-8-16 16,-3-1-1176-16</inkml:trace>
  <inkml:trace contextRef="#ctx0" brushRef="#br0" timeOffset="-209799.08">24827 6014 1076 0,'0'0'0'15,"0"0"0"-15,0 15 0 0,0-15 0 0,0 0 0 16,-3 14 0-16,0 0 0 0,3-14 12 0,0 0-12 16,-5 23 12-16,2 3-12 0,3-26 42 0,0 0-42 15,-12 35 43-15,1 2-43 0,11-37 42 0,0 0-42 16,-15 38 42-16,-8 5-42 0,23-43 44 0,0 0-44 0,-23 52 44 15,11-9-44-15,12-43 43 0,0 0-43 0,-8 46 44 16,5 0-44-16,3-46 48 0,0 0-48 0,3 43 48 16,5-14-48-16,-8-29 44 0,0 0-44 0,24 37 45 15,13 1-45-15,-37-38 36 0,0 0-36 0,49 29 37 16,12-15-37-16,-61-14 37 0,0 0-37 0,72 0 38 16,11-14-38-16,-83 14 32 0,0 0-32 0,75-15 33 15,-14-8-33-15,-61 23 37 0,0 0-37 0,46-14 38 16,-14-1-38-16,-32 15 27 0,0 0-27 0,14-8 28 0,-14 8-28 15,0 0 18-15,0 0-18 0,15-15 19 0,-15 15-19 16,0 0 8-16,0 0-8 0,0 0 9 0,11-11-9 16,1-1-1460-16</inkml:trace>
  <inkml:trace contextRef="#ctx0" brushRef="#br0" timeOffset="-209632.07">25193 6342 1311 0,'0'0'0'0,"-2"29"0"0,-7 32 0 0,9-61-2 15,0 0 2-15,-6 74-2 0,6 7 2 0,0-81-6 16,0 0 6-16,0 86-5 0,0-19 5 0,0-67 2 0,0 0-2 16,3 60 3-16,6-25-3 0,-9-35 10 0,0 0-10 15,11 23 10-15,1-6-10 0,-12-17 21 0,0 0-21 16,20 14 21-16,17 1-21 0,-2-1-963 0</inkml:trace>
  <inkml:trace contextRef="#ctx0" brushRef="#br0" timeOffset="-208831">25765 6198 1166 0,'0'0'0'16,"0"0"0"-16,-21 18 0 0,21-18 11 0,0 0-11 0,-20 14 12 16,-9 3-12-16,29-17 24 0,0 0-24 0,-31 18 25 15,2 5-25-15,29-23 40 0,0 0-40 0,-26 28 41 16,6 7-41-16,20-35 46 0,0 0-46 0,-12 35 46 16,21 2-46-16,-9-37 43 0,0 0-43 0,17 43 44 15,21-3-44-15,-38-40 37 0,0 0-37 0,49 49 37 16,5 6-37-16,-54-55 35 0,0 0-35 0,55 55 35 15,-11-6-35-15,-44-49 28 0,0 0-28 0,37 49 28 0,-17-12-28 16,-20-37 21-16,0 0-21 0,9 26 22 0,-3 0-22 16,-6-26 17-16,0 0-17 0,-12 23 17 0,-5 6-17 15,17-29 12-15,0 0-12 0,-43 17 12 0,-21-6-12 16,64-11 12-16,0 0-12 0,-66 0 12 0,8-8-12 16,58 8 13-16,0 0-13 0,-52-15 13 0,20-13-13 15,32 28 10-15,0 0-10 0,-11-44 10 0,28-16-10 0,-17 60 8 16,0 0-8-16,32-81 8 0,23-8-8 0,-55 89 5 15,0 0-5-15,63-89 5 0,4 8-5 0,-67 81 1 16,0 0-1-16,54-66 2 0,-13 20-2 0,-41 46 0 16,0 0 0-16,26-32 1 0,-12 7-1 0,-14 25 0 0,0 0 0 15,3-24 0-15,-9 10 0 0,6 14 0 0,0 0 0 16,-17-14 1-16,-12 5-1 0,29 9 1 0,0 0-1 16,-37-9 2-16,-12 12-2 0,49-3 4 0,0 0-4 15,-32 9 4-15,12-3-4 0,20-6 2 0,0 0-2 16,0 0 3-16,0 0-3 0,0 0-1377 0</inkml:trace>
  <inkml:trace contextRef="#ctx0" brushRef="#br0" timeOffset="-208397.97">26466 5807 1278 0,'0'0'0'0,"0"14"0"0,0 24 0 16,0-38 3-16,0 0-3 0,-6 52 3 0,-3 5-3 16,9-57 18-16,0 0-18 0,-14 75 18 0,5 3-18 15,9-78 63-15,0 0-63 0,-11 86 63 0,-1-5-63 16,12-81 60-16,0 0-60 0,-11 89 61 0,11 9-61 0,0-98 56 15,0 0-56-15,5 95 57 0,7-6-57 0,-12-89 43 16,0 0-43-16,17 69 44 0,6-26-44 0,-23-43 35 16,0 0-35-16,15 23 36 0,-4-8-36 0,-11-15 25 0,0 0-25 15,15 5 25-15,14-13-25 0,-29 8 26 0,0 0-26 16,26-26 26-16,2-23-26 0,-28 49 27 0,0 0-27 16,29-66 28-16,-3-6-28 0,-26 72 34 0,0 0-34 15,23-81 35-15,3 15-35 0,-26 66 34 0,0 0-34 16,26-55 35-16,-8 12-35 0,-18 43 26 0,0 0-26 15,20-32 26-15,-6 9-26 0,-14 23 20 0,0 0-20 16,3-11 20-16,-3 11-20 0,0 0 11 0,0 0-11 0,0 0 11 16,0 0-11-16,0 0 0 0,0 0 0 0,12 0 1 15,-4 11-1-15,-5 7-1626 0</inkml:trace>
  <inkml:trace contextRef="#ctx0" brushRef="#br0" timeOffset="-208247.96">26717 6504 1334 0,'0'0'0'0,"0"0"0"15,17 31 0-15,-17-31-1 0,0 0 1 0,9 35 0 16,5-4 0-16,-14-31-5 0,0 0 5 0,12 29-4 0,8-9 4 16,-20-20 0-16,0 0 0 0,29 12 0 0,8-1 0 15,-37-11 0-15,0 0 0 0,38 15 1 0,-4-7-1 16,-34-8 4-16,0 0-4 0,41 6 4 0,11-6-4 16,3 0-940-16</inkml:trace>
  <inkml:trace contextRef="#ctx0" brushRef="#br0" timeOffset="-207846.93">27256 6354 1132 0,'0'0'0'0,"0"0"0"0,-26 32 0 0,26-32 1 15,0 0-1-15,-26 23 2 0,-3 11-2 0,29-34 5 0,0 0-5 16,-31 38 5-16,-1-1-5 0,32-37 49 0,0 0-49 16,-23 40 50-16,20-11-50 0,3-29 76 0,0 0-76 15,3 23 77-15,17-6-77 0,-20-17 73 0,0 0-73 16,29 9 74-16,26 0-74 0,-55-9 60 0,0 0-60 15,43-6 61-15,-5 3-61 0,-38 3 44 0,0 0-44 16,28-12 45-16,1 1-45 0,-29 11 32 0,0 0-32 16,26-6 32-16,-6 0-32 0,-20 6 25 0,0 0-25 15,6 0 26-15,-6 0-26 0,0 0 17 0,0 0-17 0,20 6 17 16,-8 9-17-16,-12-15 16 0,0 0-16 0,6 31 16 16,2 18-16-16,-8-49 15 0,0 0-15 0,12 55 16 15,11-3-16-15,-23-52 15 0,0 0-15 0,29 54 16 16,3 1-16-16,-32-55 15 0,0 0-15 0,28 61 16 15,10 10-16-15,-38-71 13 0,0 0-13 0,32 67 14 16,5 8-14-16,-37-75 14 0,0 0-14 0,29 74 14 0,-9 7-14 16,-20-81 13-16,0 0-13 0,6 66 13 0,-12-14-13 15,6-52 11-15,0 0-11 0,-23 37 12 0,-23-5-12 16,46-32 10-16,0 0-10 0,-61 14 11 0,-14-14-11 16,75 0 3-16,0 0-3 0,-83-14 4 0,-7-18-4 15,90 32 0-15,0 0 0 0,-95-49 1 0,17-20-1 16,-3 3-1561-16</inkml:trace>
  <inkml:trace contextRef="#ctx0" brushRef="#br0" timeOffset="-202792.57">3181 1705 1143 0,'0'0'0'15,"0"0"0"-15,0 0 0 0,0 0 49 0,0 0-49 16,0 0 49-16,-32-14-49 0,32 14 118 0,0 0-118 16,-23-18 118-16,-15 4-118 0,38 14 78 0,0 0-78 0,-40-14 78 15,-3 14-78-15,43 0 45 0,0 0-45 0,-44 14 46 16,7 12-46-16,37-26 29 0,0 0-29 0,-26 40 29 16,-9 6-29-16,35-46 21 0,0 0-21 0,-20 52 21 15,-3-9-21-15,23-43 16 0,0 0-16 0,-17 44 17 16,17 10-17-16,0-54 13 0,0 0-13 0,8 46 14 15,15-11-14-15,-23-35 11 0,0 0-11 0,41 14 12 0,19-14-12 16,-60 0 9-16,0 0-9 0,61-6 9 0,-6-17-9 16,-55 23 7-16,0 0-7 0,43-28 7 0,-17-4-7 15,-26 32 4-15,0 0-4 0,20-29 5 0,-3 9-5 16,-17 20 2-16,0 0-2 0,9-11 3 0,-9 11-3 16,0 0 2-16,0 0-2 0,0 0 2 0,0 0-2 15,0 0 1-15,0 0-1 0,0 0 2 0,0 23-2 0,0-23 3 16,0 0-3-16,3 37 3 0,9 3-3 15,-12-40 4-15,0 0-4 0,8 49 4 0,-2-17-4 0,-6-32 3 16,0 0-3-16,9 29 4 0,11-6-4 0,-20-23 1 16,0 0-1-16,17 20 2 0,-2-17-2 0,-4 2-1428 15</inkml:trace>
  <inkml:trace contextRef="#ctx0" brushRef="#br0" timeOffset="-202591.56">3305 1521 1222 0,'0'0'0'16,"0"0"0"-16,11 29 0 0,-11-29 4 0,0 0-4 16,17 23 4-16,-2 6-4 0,-15-29 17 0,0 0-17 0,23 43 17 15,6 17-17-15,-29-60 25 0,0 0-25 0,32 61 26 16,5 2-26-16,-37-63 38 0,0 0-38 0,40 63 39 16,-14 9-39-16,-26-72 46 0,0 0-46 0,26 75 46 15,-17 20-46-15,-9-95 28 0,0 0-28 0,0 89 28 16,0-23-28-16,0 1-1095 0</inkml:trace>
  <inkml:trace contextRef="#ctx0" brushRef="#br0" timeOffset="-200857.43">754 8953 830 0,'0'0'0'16,"0"0"77"-16,0 0-77 0,0 0 77 0,0 0-77 16,0 0 104-16,0 0-104 0,0 0 105 0,0 0-105 15,0 0 98-15,0 0-98 0,0 0 99 0,23-6-99 16,-23 6 92-16,0 0-92 0,0 0 93 0,0 35-93 15,0-35 56-15,0 0-56 0,6 55 57 0,3 14-57 16,-9-69 43-16,0 0-43 0,14 89 43 0,-5 20-43 16,-9-109 34-16,0 0-34 0,14 124 34 0,-5 17-34 0,-9-141 44 15,0 0-44-15,14 124 44 0,1-26-44 0,-15-98 39 16,0 0-39-16,11 80 40 0,4-16-40 0,-15-64 37 16,0 0-37-16,5 49 37 0,4-12-37 0,-9-37 29 0,0 0-29 15,9 17 30-15,-9-17-30 0,0 0 27 0,0 0-27 16,0 0 27-16,8-3-27 0,-8 3 23 0,0 0-23 15,0-23 23-15,-5-14-23 0,5 37 20 0,0 0-20 16,-3-40 21-16,0 22-21 0,3 18 21 0,0 0-21 16,-6-20 21-16,6-3-21 0,0 23 19 0,0 0-19 15,0-23 20-15,0 0-20 0,0 23 18 0,0 0-18 0,6-20 19 16,-3 6-19-16,-3 14 15 0,0 0-15 0,8-15 16 16,13-8-16-16,-21 23 11 0,0 0-11 0,23-26 12 15,0-2-12-15,-23 28 9 0,0 0-9 0,31-35 9 16,-2 9-9-16,-29 26 7 0,0 0-7 0,38-14 7 15,-6 11-7-15,-32 3 6 0,0 0-6 0,31 3 7 16,13 20-7-16,-44-23 6 0,0 0-6 0,46 26 7 16,-6 8-7-16,-40-34 7 0,0 0-7 0,38 32 7 0,-10 0-7 15,-28-32 8-15,0 0-8 0,24 37 9 0,-7-3-9 16,-17-34 8-16,0 0-8 0,9 41 9 0,-9 8-9 16,0-49 10-16,0 0-10 0,-15 63 10 0,-11-8-10 15,26-55 10-15,0 0-10 0,-29 49 10 0,-2-12-10 16,31-37 10-16,0 0-10 0,-35 26 10 0,-3-12-10 15,38-14 11-15,0 0-11 0,-43 0 11 0,-3-14-11 16,46 14 12-16,0 0-12 0,-52-26 12 0,12-6-12 16,40 32 10-16,0 0-10 0,-44-31 10 0,1 5-10 0,43 26 6 15,0 0-6-15,-37-29 7 0,16 6-7 0,21 23 3 16,0 0-3-16,-20-29 3 0,17 9-3 0,3 20 0 16,0 0 0-16,0-14 0 0,9-4 0 0,-3 4-1970 0</inkml:trace>
  <inkml:trace contextRef="#ctx0" brushRef="#br0" timeOffset="-200437.41">1458 9301 1266 0,'17'46'0'0,"-17"-46"27"15,0 0-27-15,52 119 28 0,0 1-28 0,-52-120 14 16,0 0-14-16,46 116 15 0,-14-19-15 0,-32-97 38 16,0 0-38-16,20 98 39 0,-2 3-39 0,-18-101 54 0,0 0-54 15,5 112 54-15,-10-2-54 0,5-110 55 0,0 0-55 16,-20 112 55-16,-6-37-55 0,26-75 51 0,0 0-51 15,-24 49 51-15,10-26-51 0,0 3-1251 0</inkml:trace>
  <inkml:trace contextRef="#ctx0" brushRef="#br0" timeOffset="-183389.96">2849 9909 942 0,'0'0'0'0,"0"0"0"0,0 0 0 16,0 0 36-16,0 0-36 0,8 31 37 0,-8-31-37 0,0 0 111 16,0 0-111-16,3 23 112 0,9 24-112 0,-12-47 97 15,0 0-97-15,8 63 98 0,7 17-98 0,-15-80 61 16,0 0-61-16,6 78 61 0,5 9-61 0,-11-87 47 0,0 0-47 16,12 69 47-16,-1-15-47 0,-11-54 36 0,0 0-36 15,15 41 37-15,-7-7-37 0,-8-34 40 0,0 0-40 16,0 23 40-16,3-8-40 0,-3-15 39 0,0 0-39 15,0 0 40-15,0 8-40 0,0-8 36 0,0 0-36 16,12-23 37-16,2-43-37 0,-14 66 35 0,0 0-35 16,23-104 35-16,9-31-35 0,-32 135 31 0,0 0-31 15,38-129 31-15,2 22-31 0,-40 107 23 0,0 0-23 16,43-81 23-16,-11 32-23 0,-32 49 18 0,0 0-18 0,23-34 19 16,-6 11-19-16,-17 23 17 0,0 0-17 0,21 0 17 15,2 9-17-15,-23-9 16 0,0 0-16 0,23 25 16 16,3 24-16-16,-26-49 20 0,0 0-20 0,26 61 20 15,-9 28-20-15,-17-89 19 0,0 0-19 0,14 101 20 16,4 2-20-16,-18-103 23 0,0 0-23 0,11 93 23 16,7-30-23-16,-18-63 21 0,0 0-21 0,14 40 22 15,-5-20-22-15,-9-20 7 0,0 0-7 0,17 0 8 0,12-8-8 16,2 2-1754-16</inkml:trace>
  <inkml:trace contextRef="#ctx0" brushRef="#br0" timeOffset="-182939.93">4130 9442 897 0,'0'0'0'0,"0"-11"0"16,0-21 0-16,0 32 37 0,0 0-37 0,-9-28 37 15,9 13-37-15,0 15 68 0,0 0-68 0,0 0 68 16,0 0-68-16,0 0 60 0,0 0-60 0,-14 23 61 16,-9 49-61-16,23-72 52 0,0 0-52 0,-18 95 53 15,10 9-53-15,8-104 63 0,0 0-63 0,-9 112 63 0,3-3-63 16,6-109 63-16,0 0-63 0,-6 118 63 0,6 26-63 16,0-144 53-16,0 0-53 0,0 133 54 0,12-35-54 15,-12-98 47-15,0 0-47 0,26 74 48 0,-3-25-48 16,-23-49 32-16,0 0-32 0,37 32 32 0,10 3-32 15,-47-35 11-15,0 0-11 0,49 14 11 0,-6-14-11 16,3 0-1345-16</inkml:trace>
  <inkml:trace contextRef="#ctx0" brushRef="#br0" timeOffset="-182138.87">4727 10479 819 0,'0'0'0'0,"0"0"0"0,9 23 0 16,-9-23-5-16,0 0 5 0,0 0-5 0,0 0 5 15,0 0-11-15,0 0 11 0,0 0-11 0,11-26 11 16,-11 26 6-16,0 0-6 0,12-40 6 0,-7-18-6 16,-5 58 30-16,0 0-30 0,6-72 31 0,-6-6-31 15,0 78 62-15,0 0-62 0,3-89 62 0,3 6-62 0,-6 83 80 16,0 0-80-16,0-72 80 0,-6 11-80 0,6 61 80 16,0 0-80-16,0-49 81 0,0-5-81 0,0 54 76 15,0 0-76-15,0-58 76 0,0 6-76 0,0 52 65 0,0 0-65 16,0-49 66-16,0 15-66 0,0 34 65 0,0 0-65 15,0-26 65-15,0-6-65 0,0 32 64 0,0 0-64 16,0-29 64-16,0 12-64 0,0 17 56 0,0 0-56 16,0 0 56-16,0 0-56 0,0 0 49 0,0 0-49 15,14 17 49-15,1 27-49 0,-15-44 41 0,0 0-41 16,14 54 41-16,9 10-41 0,-23-64 37 0,0 0-37 0,18 66 38 16,5 3-38-16,-23-69 34 0,0 0-34 0,26 75 35 15,8 17-35-15,-34-92 30 0,0 0-30 0,44 98 31 16,5 0-31-16,-49-98 28 0,0 0-28 0,60 95 28 15,1-21-28-15,-61-74 24 0,0 0-24 0,55 61 24 16,-3-18-24-16,-52-43 21 0,0 0-21 0,37 23 21 16,-14-11-21-16,-23-12 17 0,0 0-17 0,23-3 17 15,3-12-17-15,-26 15 18 0,0 0-18 0,20-40 19 16,-5-41-19-16,-15 81 19 0,0 0-19 0,0-103 20 0,0-10-20 16,0 113 21-16,0 0-21 0,0-109 21 0,0 14-21 15,0 95 18-15,0 0-18 0,0-75 18 0,0 29-18 16,0 46 17-16,0 0-17 0,0-34 17 0,-6 11-17 15,6 23 13-15,0 0-13 0,-9-18 13 0,9 18-13 16,0 0 9-16,0 0-9 0,0 0 10 0,0 0-10 16,0 0 1-16,0 0-1 0,-8 21 2 0,19 10-2 15,-11-31-5-15,0 0 5 0,15 38-4 0,8 13 4 0,0-5-2003 16</inkml:trace>
  <inkml:trace contextRef="#ctx0" brushRef="#br0" timeOffset="-181353.81">5621 10450 1076 0,'0'0'0'0,"0"0"0"16,15 0 0-16,-15 0 0 0,0 0 0 0,14-6 0 15,-5 3 0-15,-9 3 1 0,0 0-1 0,17-5 2 16,21-10-2-16,-38 15 16 0,0 0-16 0,31-8 16 16,-2 8-16-16,-29 0 30 0,0 0-30 0,23 2 31 15,-5 7-31-15,-18-9 41 0,0 0-41 0,14 12 41 16,-8 2-41-16,-6-14 44 0,0 0-44 0,0 14 44 0,0 9-44 16,0-23 39-16,0 0-39 0,-15 38 40 0,-2-4-40 15,17-34 39-15,0 0-39 0,-20 32 40 0,3 5-40 16,17-37 46-16,0 0-46 0,-15 21 46 0,9-7-46 15,6-14 47-15,0 0-47 0,0 0 47 0,15 17-47 16,-15-17 41-16,0 0-41 0,20 0 41 0,20 0-41 16,-40 0 37-16,0 0-37 0,46 0 38 0,1 0-38 15,-47 0 27-15,0 0-27 0,37 0 27 0,-8 0-27 16,-29 0 20-16,0 0-20 0,23-6 20 0,3 4-20 0,-26 2 9 16,0 0-9-16,23-6 10 0,-3-3-10 0,-20 9 2 15,0 0-2-15,9-8 3 0,3 2-3 0,8-6-1411 16</inkml:trace>
  <inkml:trace contextRef="#ctx0" brushRef="#br0" timeOffset="-181053.81">5956 9227 1155 0,'0'0'0'0,"0"0"0"16,17 2 0-16,-17-2 1 0,0 0-1 0,20 9 2 15,12 0-2-15,-32-9 3 0,0 0-3 0,38 26 4 16,2 25-4-16,-40-51 35 0,0 0-35 0,38 75 35 16,8 43-35-16,-46-118 61 0,0 0-61 0,37 118 61 15,9 3-61-15,-46-121 66 0,0 0-66 0,41 133 67 16,-4 13-67-16,-37-146 69 0,0 0-69 0,32 147 69 16,-9-3-69-16,-23-144 55 0,0 0-55 0,15 124 56 15,-10-35-56-15,-5-89 38 0,0 0-38 0,0 61 38 0,-5-18-38 16,5-43 19-16,0 0-19 0,0 29 20 0,-6-12-20 15,6-17 15-15,0 0-15 0,0 0 15 0,0 0-15 16,0 0-1353-16</inkml:trace>
  <inkml:trace contextRef="#ctx0" brushRef="#br0" timeOffset="-177483.53">7182 9889 1132 0,'0'0'0'0,"0"0"0"0,29 8 0 16,-29-8 30-16,0 0-30 0,35 6 30 0,25-3-30 0,-60-3 53 15,0 0-53-15,66 3 54 0,-19-3-54 0,-47 0 12 0,0 0-12 16,37 0 12-16,-14 0-12 0,-23 0-27 16,0 0 27-16,12 3-27 0,-12-3 27 0,0 0-892 0</inkml:trace>
  <inkml:trace contextRef="#ctx0" brushRef="#br0" timeOffset="-177314.51">7372 10058 1054 0,'0'0'0'0,"15"6"0"16,11 12 0-16,-26-18 8 0,0 0-8 16,43 14 8-16,3-8-8 0,-46-6 16 0,0 0-16 0,46-9 16 15,9-2-16-15,-55 11 49 0,0 0-49 0,52-15 49 16,-6 1-49-16,-46 14 47 0,0 0-47 0,41-12 47 15,2 9-47-15,-43 3 42 0,0 0-42 0,40 3 42 16,-8 6-42-16,0-1-974 0</inkml:trace>
  <inkml:trace contextRef="#ctx0" brushRef="#br0" timeOffset="-176413.44">8391 9362 707 0,'0'0'0'0,"0"0"0"0,11 14 0 15,-11-14 5-15,0 0-5 0,0 0 5 0,0 15-5 16,0-15 13-16,0 0-13 0,0 0 13 0,0 0-13 15,0 0 39-15,0 0-39 0,0 0 40 0,0 0-40 16,0 0 52-16,0 0-52 0,0 0 52 0,0 0-52 16,0 0 59-16,0 0-59 0,0 0 60 0,0 0-60 0,0 0 64 15,0 0-64-15,0 0 64 0,21-12-64 0,-21 12 72 16,0 0-72-16,0 0 72 0,8 0-72 0,-8 0 72 16,0 0-72-16,0 0 72 0,29-8-72 0,-29 8 64 0,0 0-64 15,23-6 64-15,6 3-64 0,-29 3 57 0,0 0-57 16,32 0 57-16,11 3-57 0,-43-3 52 0,0 0-52 15,55 6 53-15,0-1-53 0,-55-5 49 0,0 0-49 16,49 6 50-16,-20 3-50 0,-29-9 45 0,0 0-45 16,14 8 46-16,-8 10-46 0,-6-18 39 0,0 0-39 15,8 28 40-15,-16 13-40 0,8-41 33 0,0 0-33 16,-6 46 34-16,-14-3-34 0,20-43 27 0,0 0-27 16,-17 34 27-16,-1-8-27 0,18-26 25 0,0 0-25 0,-11 15 26 15,8 2-26-15,3-17 19 0,0 0-19 0,3 12 20 16,8-4-20-16,-11-8 16 0,0 0-16 0,23 0 16 15,32 15-16-15,-55-15 13 0,0 0-13 0,61 14 14 16,-1 9-14-16,-60-23 12 0,0 0-12 0,61 23 12 16,-6 0-12-16,-55-23 10 0,0 0-10 0,49 26 11 15,-6 6-11-15,-43-32 10 0,0 0-10 0,29 31 10 0,-3 4-10 16,-26-35 9-16,0 0-9 0,20 37 10 0,-3 4-10 16,-17-41 9-16,0 0-9 0,0 40 9 0,-11 6-9 15,11-46 12-15,0 0-12 0,-12 37 12 0,-5-2-12 16,17-35 17-16,0 0-17 0,-23 34 17 0,-20 4-17 15,43-38 24-15,0 0-24 0,-47 34 25 0,1-14-25 16,46-20 18-16,0 0-18 0,-40 0 19 0,-9-23-19 16,49 23 12-16,0 0-12 0,-35-28 13 0,18 2-13 15,0 3-1904-15</inkml:trace>
  <inkml:trace contextRef="#ctx0" brushRef="#br0" timeOffset="-175665.39">9438 9273 975 0,'0'0'0'16,"0"0"0"-16,12 14 0 0,-12-14 1 0,0 0-1 16,0 0 2-16,11 12-2 0,-11-12 24 0,0 0-24 15,0 0 24-15,18-12-24 0,-18 12 37 0,0 0-37 16,17-9 38-16,9 4-38 0,-26 5 38 0,0 0-38 16,32 0 38-16,8 0-38 0,-40 0 46 0,0 0-46 0,43 0 46 15,-5 0-46-15,-38 0 47 0,0 0-47 16,37 0 48-16,4 5-48 0,-41-5 44 0,0 0-44 0,31 0 45 15,-2 9-45-15,-29-9 40 0,0 0-40 0,26 0 40 16,3 3-40-16,-29-3 30 0,0 0-30 0,23 6 31 16,-8-1-31-16,-15-5 25 0,0 0-25 0,14 18 26 15,-5 25-26-15,-9-43 29 0,0 0-29 0,8 69 29 16,-2 20-29-16,-6-89 35 0,0 0-35 0,3 92 36 16,-12 0-36-16,9-92 41 0,0 0-41 0,-17 87 41 0,3-12-41 15,14-75 38-15,0 0-38 0,-9 66 39 0,9 0-39 16,0-66 33-16,0 0-33 0,0 46 34 0,0-17-34 15,0-29 27-15,0 0-27 0,3 14 27 0,11 1-27 16,-14-15 16-16,0 0-16 0,15 5 17 0,-1-2-17 16,-5 0-1506-16</inkml:trace>
  <inkml:trace contextRef="#ctx0" brushRef="#br0" timeOffset="-175464.37">9833 9808 1569 0,'0'0'0'16,"0"0"0"-16,26 14 0 0,-26-14 0 0,0 0 0 15,23 9 0-15,-5-6 0 0,-18-3 2 0,0 0-2 16,29-3 3-16,20-6-3 0,-49 9 9 0,0 0-9 16,57-11 9-16,7 11-9 0,-64 0 3 0,0 0-3 0,60 0 3 15,-22 0-3-15,-38 0 1 0,0 0-1 0,37 6 1 16,-13-3-1-16,-1-1-1140 0</inkml:trace>
  <inkml:trace contextRef="#ctx0" brushRef="#br0" timeOffset="-174311.29">10835 9831 919 0,'0'0'0'16,"0"0"0"-16,0 0 0 0,0 0 24 0,0 0-24 15,0 0 25-15,-12 35-25 0,12-35 52 0,0 0-52 16,0 0 53-16,3 14-53 0,-3-14 76 0,0 0-76 0,6 14 76 15,-6 4-76-15,0-18 71 0,0 0-71 0,-6 34 72 16,3 7-72-16,3-41 79 0,0 0-79 0,0 40 79 16,-6-11-79-16,6-29 72 0,0 0-72 0,0 17 72 15,6-3-72-15,-6-14 60 0,0 0-60 0,0 0 61 16,0 0-61-16,0 0 51 0,0 0-51 0,9 3 51 16,5-17-51-16,-14 14 49 0,0 0-49 0,23-26 49 15,0-9-49-15,-23 35 38 0,0 0-38 0,26-31 38 16,-6 8-38-16,-20 23 32 0,0 0-32 0,21-15 33 0,-1 1-33 15,-20 14 26-15,0 0-26 0,17-12 26 0,3 9-26 16,-20 3 18-16,0 0-18 0,18-5 18 0,2 5-18 16,-20 0 16-16,0 0-16 0,14 5 17 0,4-2-17 15,-18-3 20-15,0 0-20 0,14 6 20 0,9 3-20 16,-23-9 21-16,0 0-21 0,23 14 22 0,-14 6-22 16,-9-20 22-16,0 0-22 0,8 15 23 0,-5-1-23 0,-3-14 25 15,0 0-25-15,0 0 26 0,18 14-26 0,-18-14 28 16,0 0-28-16,0 0 28 0,8-2-28 0,-8 2 27 15,0 0-27-15,0 0 27 0,32-21-27 0,-32 21 21 0,0 0-21 16,29-20 22-16,3-14-22 0,-32 34 17 0,0 0-17 16,28-23 18-16,-4 8-18 0,-24 15 14 0,0 0-14 15,8-8 14-15,-8 8-14 0,0 0 12 0,0 0-12 16,18-9 13-16,-7 9-13 0,-11 0 11 0,0 0-11 16,17 9 11-16,-2 8-11 0,-15-17 10 0,0 0-10 15,6 20 10-15,2 9-10 0,-8-29 8 0,0 0-8 16,9 29 8-16,-6-9-8 0,-3-20 8 0,0 0-8 15,6 17 8-15,-6-17-8 0,0 0 2 0,0 0-2 0,28 17 3 16,-5 3-3-16,3 1-2004 0</inkml:trace>
  <inkml:trace contextRef="#ctx0" brushRef="#br0" timeOffset="-173530.25">11876 9857 1211 0,'0'0'0'0,"0"0"0"15,12 11 0-15,-12-11 57 0,0 0-57 0,0 0 58 16,0 12-58-16,0-12 86 0,0 0-86 0,0 0 87 16,0 0-87-16,0 0 83 0,0 0-83 0,0 23 84 15,0-3-84-15,0-20 48 0,0 0-48 0,-6 23 49 16,0-8-49-16,6-15 48 0,0 0-48 0,-3 14 49 0,3 3-49 15,0-17 48-15,0 0-48 0,0 18 49 0,0-18-49 16,0 0 41-16,0 0-41 0,3 11 41 0,-3-11-41 16,0 0 35-16,0 0-35 0,20-14 35 0,-2-4-35 15,-18 18 27-15,0 0-27 0,20-20 28 0,-3 3-28 16,-17 17 21-16,0 0-21 0,14-17 21 0,4 2-21 16,-18 15 16-16,0 0-16 0,14-11 17 0,1-1-17 15,-15 12 13-15,0 0-13 0,11-3 14 0,-11 3-14 16,0 0 14-16,0 0-14 0,12 0 14 0,-12 0-14 0,0 0 14 15,0 0-14-15,14 9 14 0,-11 0-14 0,-3-9 13 16,0 0-13-16,0 0 13 0,12 14-13 0,-12-14 11 16,0 0-11-16,0 0 12 0,14 6-12 0,-14-6 10 0,0 0-10 15,12-6 11-15,2 3-11 0,-14 3 10 0,0 0-10 16,17-6 10-16,-5 1-10 0,-12 5 11 0,0 0-11 16,14-3 11-16,-14 3-11 0,0 0 10 0,0 0-10 15,18 0 11-15,-18 0-11 0,0 0 8 0,0 0-8 16,17 0 9-16,-17 0-9 0,0 0 8 0,0 0-8 15,20 11 8-15,-14 1-8 0,-6-12 8 0,0 0-8 16,11 8 8-16,1-2-8 0,-12-6 5 0,0 0-5 0,23 6 6 16,0 5-6-16,-23-11 0 0,0 0 0 0,32 21 0 15,8-1 0-15,1 3-1827 0</inkml:trace>
  <inkml:trace contextRef="#ctx0" brushRef="#br0" timeOffset="-173196.22">12693 9808 1502 0,'0'0'0'0,"0"0"0"0,0 0 0 16,0 0 4-16,0 0-4 0,0 0 4 0,0-11-4 16,0 11 4-16,0 0-4 0,0 0 5 0,-15 14-5 15,15-14 89-15,0 0-89 0,-17 17 90 0,-12 12-90 16,29-29 107-16,0 0-107 0,-35 26 107 0,15 0-107 16,20-26 94-16,0 0-94 0,-9 17 95 0,4 3-95 15,5-20 79-15,0 0-79 0,5 17 79 0,7 9-79 16,-12-26 55-16,0 0-55 0,26 23 55 0,14-14-55 0,-40-9 37 15,0 0-37-15,38 9 38 0,-1-9-38 0,-37 0 31 16,0 0-31-16,32-9 31 0,6 9-31 0,-38 0 25 16,0 0-25-16,31-14 25 0,-10-1-25 0,-21 15 19 0,0 0-19 15,11-17 20-15,-5 0-20 0,-6 17 18 0,0 0-18 16,0-23 18-16,-17-3-18 0,17 26 16 0,0 0-16 16,-15-29 17-16,1 9-17 0,14 20 12 0,0 0-12 15,-23-15 13-15,0 7-13 0,23 8 8 0,0 0-8 16,-15-6 8-16,15 6-8 0,0 0 3 0,0 0-3 15,-14 0 3-15,14 0-3 0,0 0-1974 0</inkml:trace>
  <inkml:trace contextRef="#ctx0" brushRef="#br0" timeOffset="-172896.19">13027 8953 1591 0,'0'0'0'0,"0"12"0"0,0 22 0 16,0-34 8-16,0 0-8 0,0 38 9 0,9-1-9 16,-9-37 71-16,0 0-71 0,8 58 71 0,21 16-71 15,-29-74 76-15,0 0-76 0,23 98 77 0,-11 26-77 16,-12-124 53-16,0 0-53 0,14 127 54 0,7-18-54 0,-21-109 47 15,0 0-47-15,17 104 48 0,3-15-48 16,-20-89 41-16,0 0-41 0,23 78 41 0,-6-1-41 0,-17-77 31 16,0 0-31-16,15 61 31 0,-6-21-31 0,-9-40 6 0,0 0-6 15,2 29 7-15,4-9-7 0,0-6-1637 16</inkml:trace>
  <inkml:trace contextRef="#ctx0" brushRef="#br0" timeOffset="-167255.78">14028 9753 1233 0,'0'0'0'0,"0"0"0"15,49 26 0-15,-49-26 66 0,0 0-66 0,38 20 67 0,17-8-67 16,-55-12 109-16,0 0-109 0,52 6 109 0,-6-3-109 16,-46-3 82-16,0 0-82 0,37 0 82 0,4 0-82 15,-41 0 22-15,0 0-22 0,37 2 23 0,-14 4-23 16,-23-6 22-16,0 0-22 0,18 6 22 0,-10-6-22 16,4 0-1318-16</inkml:trace>
  <inkml:trace contextRef="#ctx0" brushRef="#br0" timeOffset="-167054.75">14124 9969 1379 0,'0'0'0'16,"0"0"0"-16,2 35 0 0,-2-35 21 0,0 0-21 16,12 26 22-16,2-15-22 0,-14-11 42 0,0 0-42 15,32 3 42-15,20 3-42 0,-52-6 94 0,0 0-94 16,69-9 95-16,3-5-95 0,-72 14 60 0,0 0-60 15,75-15 61-15,-5 7-61 0,-70 8 47 0,0 0-47 16,57 0 48-16,-22 6-48 0,2-1-1374 0</inkml:trace>
  <inkml:trace contextRef="#ctx0" brushRef="#br0" timeOffset="-165088.65">16082 9523 819 0,'0'0'0'0,"0"0"0"16,-40 17 0-16,40-17 45 0,0 0-45 0,-32 15 45 15,18-15-45-15,14 0 114 0,0 0-114 0,0 0 115 16,-15-9-115-16,15 9 97 0,0 0-97 0,-8-11 98 16,8-1-98-16,0 12 74 0,0 0-74 0,17-17 75 15,12-6-75-15,-29 23 45 0,0 0-45 0,40-23 46 0,21 5-46 16,-61 18 33-16,0 0-33 0,55-8 34 0,0 5-34 16,-55 3 28-16,0 0-28 0,49-3 29 0,-9 3-29 15,-40 0 37-15,0 0-37 0,26 9 37 0,0 8-37 16,-26-17 41-16,0 0-41 0,12 32 42 0,-18 22-42 15,6-54 36-15,0 0-36 0,-6 67 36 0,-8-7-36 16,14-60 31-16,0 0-31 0,-24 58 32 0,10-15-32 0,14-43 26 16,0 0-26-16,-14 37 26 0,5-14-26 0,9-23 22 15,0 0-22-15,9 23 23 0,5-6-23 0,-14-17 17 16,0 0-17-16,29 15 18 0,26-1-18 0,-55-14 14 16,0 0-14-16,55 12 15 0,8 2-15 0,-63-14 12 15,0 0-12-15,72 23 13 0,6 0-13 0,-78-23 9 0,0 0-9 16,69 29 10-16,-17 0-10 0,-52-29 10 0,0 0-10 15,35 40 11-15,-21 9-11 0,-14-49 11 0,0 0-11 16,-11 52 12-16,-18 8-12 0,29-60 11 0,0 0-11 16,-52 55 11-16,-3-6-11 0,55-49 10 0,0 0-10 15,-55 37 11-15,-2-8-11 0,57-29 15 0,0 0-15 16,-49 15 15-16,2-7-15 0,47-8 18 0,0 0-18 16,-37 0 18-16,14-8-18 0,23 8 16 0,0 0-16 0,-20-12 16 15,8-2-16-15,12 14 7 0,0 0-7 0,-6-18 8 16,15 1-8-16,-3 0-1736 0</inkml:trace>
  <inkml:trace contextRef="#ctx0" brushRef="#br0" timeOffset="-164220.58">17000 9503 1076 0,'0'0'0'16,"0"0"0"-16,0 0 0 0,0 0 29 0,0 0-29 16,0 0 30-16,0 0-30 0,0 0 48 0,0 0-48 15,23-6 49-15,-9 3-49 0,-14 3 62 0,0 0-62 16,32-5 62-16,17-4-62 0,-49 9 51 0,0 0-51 16,49-9 52-16,-3 4-52 0,-46 5 38 0,0 0-38 0,41-6 38 15,-1 12-38-15,-40-6 33 0,0 0-33 0,38 14 33 16,-4 23-33-16,-34-37 32 0,0 0-32 0,32 52 33 15,-9 9-33-15,-23-61 37 0,0 0-37 0,15 80 38 16,-13 7-38-16,-2-87 38 0,0 0-38 0,-2 97 39 16,-10 1-39-16,12-98 33 0,0 0-33 0,-12 113 34 15,4 10-34-15,8-123 30 0,0 0-30 0,-6 110 30 16,9-27-30-16,-3-83 27 0,0 0-27 0,3 52 28 16,5-23-28-16,-8-29 17 0,0 0-17 0,15 3 17 0,22-15-17 15,-37 12 4-15,0 0-4 0,35-20 4 0,-15-26-4 16,3 3-1472-16</inkml:trace>
  <inkml:trace contextRef="#ctx0" brushRef="#br0" timeOffset="-164053.56">17306 10105 1199 0,'0'0'0'0,"0"0"0"0,-12 8 0 0,12-8 0 16,0 0 0-16,0 0 1 0,0 0-1 0,0 0-1 16,0 0 1-16,0 0 0 0,29-11 0 0,-29 11 17 15,0 0-17-15,32-15 18 0,25-8-18 0,-57 23 42 0,0 0-42 16,61-14 42-16,3 14-42 0,-64 0 24 0,0 0-24 15,54 6 24-15,-2 14-24 0,-52-20 11 0,0 0-11 16,41 26 12-16,-18-12-12 0,0 3-982 0</inkml:trace>
  <inkml:trace contextRef="#ctx0" brushRef="#br0" timeOffset="-163753.54">18194 9946 1535 0,'0'0'0'0,"0"0"0"0,-8 12 0 16,8-12 5-16,0 0-5 0,-12 11 5 0,1 4-5 16,11-15 18-16,0 0-18 0,-9 3 19 0,9-3-19 15,0 0 17-15,0 0-17 0,0 0 17 0,9 11-17 16,-9-11 6-16,0 0-6 0,17 9 6 0,26 5-6 16,6 6-1161-16</inkml:trace>
  <inkml:trace contextRef="#ctx0" brushRef="#br0" timeOffset="-163386.52">18442 10205 1143 0,'0'0'0'16,"0"0"0"-16,0 0 0 0,0 0 28 0,0 0-28 15,12 0 28-15,-12 0-28 0,0 0 48 0,0 0-48 0,9-23 49 16,14-20-49-16,-23 43 79 0,0 0-79 0,31-63 79 15,7-6-79-15,-38 69 47 0,0 0-47 0,35-72 48 16,2 11-48-16,-37 61 36 0,0 0-36 0,29-57 37 16,-9 8-37-16,-20 49 29 0,0 0-29 0,23-35 29 15,-17 15-29-15,-6 20 24 0,0 0-24 0,0 0 24 16,0 0-24-16,0 0 28 0,0 0-28 0,9 12 29 16,-9 37-29-16,0-49 41 0,0 0-41 0,-6 57 41 0,3 1-41 15,3-58 45-15,0 0-45 0,-3 60 45 0,3 26-45 16,0-86 44-16,0 0-44 0,0 90 45 0,0-1-45 15,0-89 39-15,0 0-39 0,-3 69 40 0,6-26-40 16,-3-43 36-16,0 0-36 0,15 26 37 0,5-9-37 16,-20-17 24-16,0 0-24 0,31 6 24 0,-7-3-24 15,-24-3 4-15,0 0-4 0,28-6 4 0,4-5-4 16,-6-7-1631-16</inkml:trace>
  <inkml:trace contextRef="#ctx0" brushRef="#br0" timeOffset="-163069.49">19097 9762 1457 0,'0'0'0'16,"-8"12"0"-16,-7 25 0 0,15-37 2 0,0 0-2 15,-31 46 3-15,7 6-3 0,24-52 7 0,0 0-7 16,-37 60 8-16,14 9-8 0,23-69 51 0,0 0-51 16,-15 75 52-16,30 3-52 0,-15-78 60 0,0 0-60 15,32 57 61-15,14-8-61 0,-46-49 61 0,0 0-61 0,63 35 61 16,12-12-61-16,-75-23 62 0,0 0-62 0,69 9 62 15,-2-12-62-15,-67 3 51 0,0 0-51 0,60-26 52 16,-11-14-52-16,-49 40 43 0,0 0-43 0,44-49 43 16,-21-3-43-16,-23 52 34 0,0 0-34 0,8-55 35 15,-8-11-35-15,0 66 27 0,0 0-27 0,-14-72 28 16,-12 17-28-16,26 55 21 0,0 0-21 0,-29-40 21 16,-8 14-21-16,37 26 14 0,0 0-14 0,-41-12 15 0,-2 15-15 15,43-3 7-15,0 0-7 0,-37 9 8 0,13-9-8 16,24 0 0-16,0 0 0 0,-14 0 1 0,14 0-1 15,0 0-1701-15</inkml:trace>
  <inkml:trace contextRef="#ctx0" brushRef="#br0" timeOffset="-162802.47">19429 9480 1524 0,'0'0'0'16,"0"0"0"-16,15 0 0 0,-15 0-7 0,0 0 7 15,0 0-6-15,20 0 6 0,-20 0-9 0,0 0 9 0,14-6-8 16,15 3 8-16,-29 3-1 0,0 0 1 0,38-5-1 15,-4-1 1-15,-34 6-2 0,0 0 2 0,32 0-1 16,20 11 1-16,-6 1-1057 0</inkml:trace>
  <inkml:trace contextRef="#ctx0" brushRef="#br0" timeOffset="-162317.43">19715 9169 1143 0,'0'0'0'0,"0"0"0"0,0 23 0 16,0-23 3-16,0 0-3 0,0 14 4 0,0-14-4 0,0 0 43 15,0 0-43-15,0 0 43 0,11 3-43 0,-11-3 57 0,0 0-57 16,26-3 58-16,23-5-58 0,-49 8 44 0,0 0-44 16,55-6 44-16,-3 6-44 0,-52 0 39 0,0 0-39 15,40 0 40-15,-11 0-40 0,-29 0 39 0,0 0-39 16,18 3 40-16,-7 8-40 0,-11-11 30 0,0 0-30 16,3 18 31-16,3-1-31 0,-6-17 27 0,0 0-27 15,-6 17 28-15,0 3-28 0,6-20 28 0,0 0-28 16,-11 32 29-16,2-9-29 0,9-23 27 0,0 0-27 15,-6 17 27-15,6-5-27 0,0-12 26 0,0 0-26 0,0 0 26 16,26 3-26-16,-26-3 25 0,0 0-25 0,23 0 25 16,9 0-25-16,-32 0 22 0,0 0-22 0,35 0 23 15,2 14-23-15,-37-14 16 0,0 0-16 0,26 20 16 16,-3 12-16-16,-23-32 11 0,0 0-11 0,12 49 12 16,-9 11-12-16,-3-60 10 0,0 0-10 0,-15 61 10 15,-17-12-10-15,32-49 11 0,0 0-11 0,-40 43 11 16,-12-6-11-16,52-37 15 0,0 0-15 0,-46 26 16 0,17-14-16 15,29-12 16-15,0 0-16 0,-23-6 17 0,0-14-17 16,0 3-1539-16</inkml:trace>
  <inkml:trace contextRef="#ctx0" brushRef="#br0" timeOffset="-161151.35">20312 9955 830 0,'0'0'0'0,"0"0"0"16,0 0 0-16,0 0 56 0,0 0-56 0,-6 37 57 16,6-37-57-16,0 0 89 0,0 0-89 0,0 0 89 15,0 15-89-15,0-15 72 0,0 0-72 0,0 0 73 16,0 14-73-16,0-14 68 0,0 0-68 0,0 14 68 0,0 1-68 15,0-15 66-15,0 0-66 0,0 23 67 0,0 6-67 16,0-29 57-16,0 0-57 0,0 31 58 0,0-2-58 16,0-29 50-16,0 0-50 0,0 29 50 0,0 8-50 15,0-37 42-15,0 0-42 0,0 32 42 0,0-12-42 16,0-20 40-16,0 0-40 0,0 0 41 0,0 15-41 16,0-15 36-16,0 0-36 0,0 0 37 0,15-15-37 15,-15 15 31-15,0 0-31 0,14-23 32 0,9-14-32 16,-23 37 26-16,0 0-26 0,29-38 26 0,0 4-26 0,-29 34 20 15,0 0-20-15,29-23 20 0,-9 11-20 0,-20 12 18 16,0 0-18-16,17-8 19 0,-2 5-19 0,-15 3 15 16,0 0-15-16,14 0 16 0,3 3-16 0,-17-3 11 0,0 0-11 15,15 14 11-15,-4 12-11 0,-11-26 15 0,0 0-15 16,15 31 16-16,-1-2-16 0,-14-29 20 0,0 0-20 16,15 23 20-16,-13-8-20 0,-2-15 24 0,0 0-24 15,0 0 24-15,26 14-24 0,-26-14 25 0,0 0-25 16,15 0 26-16,5-14-26 0,-20 14 18 0,0 0-18 15,20-23 19-15,12-6-19 0,-32 29 15 0,0 0-15 16,29-38 15-16,3-8-15 0,-32 46 13 0,0 0-13 16,23-43 13-16,-3 17-13 0,-20 26 11 0,0 0-11 0,11-17 11 15,1 11-11-15,-12 6 10 0,0 0-10 0,0 0 10 16,11-5-10-16,-11 5 9 0,0 0-9 0,0 0 10 16,12 11-10-16,-12-11 9 0,0 0-9 0,9 17 10 15,-6 9-10-15,-3-26 7 0,0 0-7 0,2 32 8 16,7 2-8-16,-9-34 7 0,0 0-7 0,3 32 8 15,3-18-8-15,-6-14 3 0,0 0-3 0,3 6 3 0,8 3-3 16,-11-9 1-16,0 0-1 0,17 9 1 0,7-4-1 16,-24-5-3-16,0 0 3 0,37 0-3 0,12 0 3 15,-3-5-1896-15</inkml:trace>
  <inkml:trace contextRef="#ctx0" brushRef="#br0" timeOffset="-160851.33">21293 10021 1401 0,'0'0'0'0,"0"0"0"0,23 0 0 16,-23 0 9-16,0 0-9 0,14 0 10 0,-14 0-10 15,0 0 28-15,0 0-28 0,0 0 29 0,0 0-29 0,0 0 43 16,0 0-43-16,0 0 43 0,-20 14-43 0,20-14 39 16,0 0-39-16,-23 23 40 0,0 15-40 0,23-38 38 0,0 0-38 15,-20 49 39-15,11 11-39 0,9-60 43 0,0 0-43 16,-3 61 44-16,12-24-44 0,-9-37 45 0,0 0-45 16,29 35 46-16,17 2-46 0,-46-37 40 0,0 0-40 15,55 26 41-15,0-20-41 0,-55-6 37 0,0 0-37 16,46-6 37-16,-6-5-37 0,-40 11 29 0,0 0-29 15,35-29 29-15,-6-26-29 0,-29 55 22 0,0 0-22 16,17-58 22-16,-11-8-22 0,-6 66 17 0,0 0-17 16,0-57 18-16,-12 11-18 0,12 46 14 0,0 0-14 0,-20-41 14 15,-15 7-14-15,35 34 16 0,0 0-16 0,-40-20 16 16,-6 11-16-16,46 9 12 0,0 0-12 0,-44 9 12 16,21-1-12-16,23-8 9 0,0 0-9 0,-14 18 10 15,11 10-10-15,-6 1-1659 0</inkml:trace>
  <inkml:trace contextRef="#ctx0" brushRef="#br0" timeOffset="-160584.3">21789 8976 1255 0,'0'0'0'0,"0"0"0"0,3 38 0 0,-3-38 18 16,0 0-18-16,9 40 19 0,-4 17-19 0,-5-57 75 16,0 0-75-16,6 87 76 0,-12 28-76 0,6-115 79 15,0 0-79-15,0 138 79 0,-5 23-79 0,5-161 54 16,0 0-54-16,-3 162 55 0,-3-19-55 0,6-143 43 0,0 0-43 16,6 127 44-16,2-3-44 0,-8-124 29 0,0 0-29 15,12 101 30-15,5-32-30 0,-17-69 15 0,0 0-15 16,12 40 16-16,-4-26-16 0,4 1-1356 0</inkml:trace>
  <inkml:trace contextRef="#ctx0" brushRef="#br0" timeOffset="-136827.55">1299 13055 1054 0,'0'0'0'16,"0"0"110"-16,0 0-110 0,0 0 110 0,0 0-110 15,0 0 112-15,0 0-112 0,0 0 113 0,0 0-113 0,0 0 68 16,0 0-68-16,0 0 68 0,6-66-68 15,-6 66 61-15,0 0-61 0,6-64 62 0,3 7-62 0,-9 57 41 16,0 0-41-16,14-52 41 0,-5 3-41 0,-9 49 46 16,0 0-46-16,8-55 46 0,-8-22-46 0,0 77 43 15,0 0-43-15,-8-84 43 0,-1-17-43 0,9 101 38 0,0 0-38 16,-11-100 39-16,2 11-39 0,9 89 39 0,0 0-39 16,-3-72 39-16,3 23-39 0,0 49 39 0,0 0-39 15,0-44 39-15,-6 7-39 0,6 37 33 0,0 0-33 16,0-32 34-16,0 9-34 0,0 23 27 0,0 0-27 15,-6-14 28-15,6 14-28 0,0 0 23 0,0 0-23 16,0 0 23-16,0 0-23 0,0 0 20 0,0 0-20 16,0 0 20-16,15 23-20 0,-15-23 16 0,0 0-16 0,20 46 17 15,6 14-17-15,-26-60 14 0,0 0-14 0,29 70 14 16,3 13-14-16,-32-83 10 0,0 0-10 0,31 92 11 16,4 9-11-16,-35-101 9 0,0 0-9 0,32 89 10 15,5-23-10-15,-37-66 7 0,0 0-7 0,23 44 8 16,3-16-8-16,-26-28 7 0,0 0-7 0,23 18 8 15,0-13-8-15,-23-5 6 0,0 0-6 0,21-5 6 0,2-10-6 16,-23 15 5-16,0 0-5 0,14-31 5 0,3-27-5 16,-17 58 6-16,0 0-6 0,12-75 7 0,5-26-7 15,-17 101 5-15,0 0-5 0,15-106 6 0,-10 8-6 16,-5 98 4-16,0 0-4 0,18-72 5 0,-12 14-5 16,-6 58 4-16,0 0-4 0,17-40 4 0,-8 11-4 15,-9 29 3-15,0 0-3 0,8-26 4 0,-5 15-4 16,-3 11 3-16,0 0-3 0,12 11 3 0,5 21-3 15,-17-32 2-15,0 0-2 0,20 49 3 0,3 23-3 0,-23-72 2 16,0 0-2-16,18 83 2 0,2 36-2 16,-20-119 3-16,0 0-3 0,11 118 4 0,4-15-4 0,-15-103 4 15,0 0-4-15,8 81 4 0,13-24-4 0,-21-57 4 0,0 0-4 16,17 38 4-16,-9-21-4 0,-8-17 3 0,0 0-3 16,15 12 4-16,8-4-4 0,-23-8 1 0,0 0-1 15,23 3 1-15,-6-6-1 0,-17 3-2 0,0 0 2 16,21-8-1-16,-7-16 1 0,0 7-1968 0</inkml:trace>
  <inkml:trace contextRef="#ctx0" brushRef="#br0" timeOffset="-136492.52">2606 11976 1043 0,'0'0'0'0,"0"0"0"0,0-15 0 15,0 15 4-15,0 0-4 0,0-11 5 0,0 11-5 16,0 0 0-16,0 0 0 0,0-18 1 0,-3 10-1 16,3 8 42-16,0 0-42 0,0 0 42 0,-14 0-42 15,14 0 77-15,0 0-77 0,-14 26 77 0,-9 23-77 16,23-49 88-16,0 0-88 0,-15 72 89 0,1 25-89 15,14-97 76-15,0 0-76 0,-9 113 76 0,0 28-76 0,9-141 62 16,0 0-62-16,-8 129 62 0,16-31-62 16,-8-98 51-16,0 0-51 0,15 72 51 0,2-29-51 0,-17-43 38 15,0 0-38-15,20 32 39 0,12 0-39 0,-32-32 22 0,0 0-22 16,40 17 23-16,4-11-23 0,-44-6 10 16,0 0-10-16,40-6 10 0,6-9-10 0,-2 1-1431 0</inkml:trace>
  <inkml:trace contextRef="#ctx0" brushRef="#br0" timeOffset="-135909.48">2961 12747 1143 0,'0'0'0'0,"6"11"0"15,8 13 0-15,-14-24 0 0,0 0 0 0,15 23 1 16,-1-9-1-16,-14-14 1 0,0 0-1 0,0 0 2 16,18 11-2-16,-18-11 21 0,0 0-21 0,20-2 22 0,3-10-22 15,-23 12 34-15,0 0-34 0,23-11 35 0,-9-12-35 16,-14 23 53-16,0 0-53 0,26-35 54 0,-5-20-54 16,-21 55 51-16,0 0-51 0,14-72 52 0,-2-31-52 15,-12 103 50-15,0 0-50 0,8-110 51 0,7-8-51 16,-15 118 56-16,0 0-56 0,5-112 57 0,-5 29-57 15,0 83 48-15,0 0-48 0,3-67 49 0,-3 30-49 16,0 37 52-16,0 0-52 0,0-23 52 0,0 9-52 16,0 14 50-16,0 0-50 0,0 0 51 0,0-12-51 0,0 12 49 15,0 0-49-15,0 0 49 0,6 35-49 0,-6-35 45 0,0 0-45 16,9 46 46-16,-1 20-46 0,-8-66 39 0,0 0-39 16,15 80 40-16,8 13-40 0,-23-93 33 0,0 0-33 15,23 106 34-15,-3 6-34 0,-20-112 32 0,0 0-32 16,17 104 33-16,6-26-33 0,-23-78 31 0,0 0-31 15,21 60 32-15,5-17-32 0,-26-43 29 0,0 0-29 16,20 32 29-16,-6-15-29 0,-14-17 22 0,0 0-22 16,18 15 23-16,-4-10-23 0,-14-5 16 0,0 0-16 15,12 0 16-15,8-17-16 0,-20 17 11 0,0 0-11 0,17-37 11 16,0-15-11-16,-17 52 11 0,0 0-11 0,21-78 12 16,-16-26-12-16,-5 104 10 0,0 0-10 15,12-103 11-15,8-7-11 0,-20 110 10 0,0 0-10 0,14-86 10 16,1 34-10-16,-15 52 8 0,0 0-8 0,9-26 8 15,-1 3-8-15,-8 23 6 0,0 0-6 0,9-11 7 16,-9 11-7-16,0 0 3 0,0 0-3 0,20-3 3 16,-11 14-3-16,-9-11-2 0,0 0 2 0,17 26-2 0,6 18 2 15,0 2-1965-15</inkml:trace>
  <inkml:trace contextRef="#ctx0" brushRef="#br0" timeOffset="-135524.45">3890 12704 1323 0,'0'0'0'0,"0"0"0"0,0 34 0 16,0-34 7-16,0 0-7 0,0 18 7 0,-6-4-7 0,6-14 11 15,0 0-11-15,0 0 11 0,-5 12-11 0,5-12 44 16,0 0-44-16,0 0 44 0,0 0-44 0,0 0 35 16,0 0-35-16,11-3 35 0,-11 3-35 0,0 0 34 0,0 0-34 15,23-12 35-15,-8 3-35 0,-15 9 29 0,0 0-29 16,0 0 30-16,17-17-30 0,-17 17 24 0,0 0-24 15,9-3 25-15,5 6-25 0,-14-3 19 0,0 0-19 16,15 12 19-16,-1-7-19 0,-14-5 22 0,0 0-22 16,3 21 22-16,3 10-22 0,-6-31 20 0,0 0-20 15,-6 49 20-15,-6 12-20 0,12-61 21 0,0 0-21 0,-5 49 22 16,-4-21-22-16,9-28 24 0,0 0-24 0,-6 21 25 16,12-10-25-16,-6-11 22 0,0 0-22 0,3 14 23 15,8 1-23-15,-11-15 20 0,0 0-20 0,18 14 21 16,-4-5-21-16,-14-9 17 0,0 0-17 0,17 6 17 15,6-6-17-15,-23 0 14 0,0 0-14 0,32-9 14 16,11-8-14-16,-43 17 12 0,0 0-12 0,50-23 13 16,-1-9-13-16,-49 32 6 0,0 0-6 0,46-29 7 15,-23 9-7-15,0 0-1511 0</inkml:trace>
  <inkml:trace contextRef="#ctx0" brushRef="#br0" timeOffset="-135223.42">4314 11745 1177 0,'0'0'0'0,"0"0"0"0,21 23 0 0,-21-23 7 0,0 0-7 15,25 26 8-15,13 15-8 0,-38-41 16 0,0 0-16 16,43 51 17-16,18 1-17 0,-61-52 38 0,0 0-38 15,55 66 39-15,-1 24-39 0,-54-90 36 0,0 0-36 16,44 112 36-16,-12 23-36 0,-32-135 44 0,0 0-44 16,23 138 44-16,3-8-44 0,-26-130 47 0,0 0-47 15,20 118 47-15,-12-17-47 0,-8-101 38 0,0 0-38 16,6 89 39-16,-3-9-39 0,-3-80 27 0,0 0-27 16,6 52 28-16,0-29-28 0,-6-23 23 0,0 0-23 0,8 0 23 15,7-23-23-15,8-3-1241 0</inkml:trace>
  <inkml:trace contextRef="#ctx0" brushRef="#br0" timeOffset="-134524.39">5474 12474 1255 0,'0'0'0'0,"0"0"0"0,0 0 0 0,0 0 9 16,0 0-9-16,43 23 10 0,-2-21-10 0,-41-2 50 0,0 0-50 15,46-2 50-15,17-1-50 0,-63 3 66 0,0 0-66 16,58-6 67-16,-3 6-67 0,-55 0 30 0,0 0-30 16,40 6 31-16,-17-1-31 0,-23-5 16 0,0 0-16 15,15 12 16-15,-15 2-16 0,3 1-1140 0</inkml:trace>
  <inkml:trace contextRef="#ctx0" brushRef="#br0" timeOffset="-134340.39">5529 12715 1177 0,'0'0'0'0,"0"0"0"16,-6 29 0-16,6-29 17 0,0 0-17 0,-6 23 18 16,18-8-18-16,-12-15 32 0,0 0-32 0,14 11 33 15,9 1-33-15,-23-12 21 0,0 0-21 0,61 2 22 0,31-2-22 16,-92 0 33-16,0 0-33 0,110-2 33 0,3 2-33 16,-113 0 34-16,0 0-34 0,89-9 34 0,-28 6-34 15,-61 3 11-15,0 0-11 0,49 3 12 0,-12 6-12 16,-5-7-1048-16</inkml:trace>
  <inkml:trace contextRef="#ctx0" brushRef="#br0" timeOffset="-133257.3">7462 12027 998 0,'0'0'0'0,"0"0"0"0,0 0 0 16,0 0 2-16,0 0-2 0,0 0 2 0,0 0-2 16,0 0 6-16,0 0-6 0,6-28 7 0,28-7-7 15,-34 35 64-15,0 0-64 0,41-40 65 0,-1 5-65 16,-40 35 106-16,0 0-106 0,58-29 107 0,-9 9-107 16,-49 20 119-16,0 0-119 0,40-11 120 0,4 17-120 0,-44-6 93 15,0 0-93-15,34 14 94 0,-2 15-94 16,-32-29 69-16,0 0-69 0,17 34 70 0,-11 15-70 0,-6-49 62 15,0 0-62-15,-9 58 63 0,-17 5-63 0,26-63 51 0,0 0-51 16,-26 75 51-16,-8 14-51 0,34-89 42 0,0 0-42 16,-29 101 42-16,0 0-42 0,29-101 44 0,0 0-44 15,-29 83 44-15,15-17-44 0,14-66 32 0,0 0-32 16,-3 43 33-16,3-11-33 0,0-32 26 0,0 0-26 16,6 17 27-16,11-2-27 0,-17-15 22 0,0 0-22 15,32 11 23-15,5-5-23 0,-37-6 25 0,0 0-25 16,55 6 25-16,29-12-25 0,-84 6 22 0,0 0-22 15,89-3 22-15,12-5-22 0,-101 8 22 0,0 0-22 0,84-9 23 16,-24-3-23-16,-60 12 16 0,0 0-16 0,49-8 17 16,-14-7-17-16,-35 15 7 0,0 0-7 0,26-14 8 15,-6-3-8-15,-20 17 1 0,0 0-1 0,17-12 1 16,-2-8-1-16,2 0-1945 0</inkml:trace>
  <inkml:trace contextRef="#ctx0" brushRef="#br0" timeOffset="-133073.29">8475 12281 1692 0,'0'0'0'0,"0"0"0"0,0 14 0 16,0-14 17-16,0 0-17 0,0 0 18 0,8 14-18 0,-8-14 28 15,0 0-28-15,0 0 28 0,0 0-28 0,0 0-1 16,0 0 1-16,23-14 0 0,6 17 0 0,3 0-1277 15</inkml:trace>
  <inkml:trace contextRef="#ctx0" brushRef="#br0" timeOffset="-131555.55">9346 12793 1166 0,'0'0'0'0,"0"0"0"0,0 0 0 16,0 0 37-16,0 0-37 0,0 0 38 0,-12 0-38 16,12 0 78-16,0 0-78 0,0-29 79 0,0-25-79 15,0 54 62-15,0 0-62 0,0-81 62 0,0-26-62 0,0 107 38 16,0 0-38-16,0-109 38 0,0-3-38 0,0 112 39 15,0 0-39-15,-3-92 40 0,3 28-40 0,0 64 42 16,0 0-42-16,-5-57 42 0,-4-4-42 0,9 61 38 16,0 0-38-16,-9-43 38 0,4 14-38 0,5 29 39 0,0 0-39 15,0-17 40-15,0 17-40 0,0 0 49 0,0 0-49 16,0 0 49-16,0 0-49 0,0 0 45 0,0 0-45 16,17 23 46-16,3 20-46 0,-20-43 40 0,0 0-40 15,29 67 41-15,6 19-41 0,-35-86 34 0,0 0-34 16,43 95 34-16,-6 3-34 0,-37-98 25 0,0 0-25 15,41 98 25-15,-1-26-25 0,-40-72 21 0,0 0-21 16,35 51 22-16,-4-25-22 0,-31-26 19 0,0 0-19 16,18 15 19-16,2-18-19 0,-20 3 12 0,0 0-12 0,14-32 12 15,9-37-12-15,-23 69 7 0,0 0-7 0,24-86 8 16,-7-12-8-16,-17 98 5 0,0 0-5 0,14-98 6 16,-2 14-6-16,-12 84 5 0,0 0-5 0,17-83 6 15,-8 8-6-15,-9 75 5 0,0 0-5 0,14-55 6 16,-5 24-6-16,-9 31 5 0,0 0-5 0,0-12 5 15,0 12-5-15,0 0 5 0,0 0-5 0,0 0 5 0,17 18-5 16,-17-18 5-16,0 0-5 0,15 37 6 0,-1 18-6 16,-14-55 6-16,0 0-6 0,14 63 6 0,4 9-6 15,-18-72 8-15,0 0-8 0,14 69 8 0,1 3-8 16,-15-72 9-16,0 0-9 0,8 60 10 0,7-2-10 16,-15-58 9-16,0 0-9 0,17 46 10 0,-5-17-10 15,-12-29 9-15,0 0-9 0,8 17 10 0,4 3-10 0,-12-20 8 16,0 0-8-16,6 15 8 0,-6-15-8 15,0 0 1-15,0 0-1 0,0 0 2 0,0 0-2 0,0 0-1 16,0 0 1-16,14-9-1 0,3-5 1 0,3-1-1883 16</inkml:trace>
  <inkml:trace contextRef="#ctx0" brushRef="#br0" timeOffset="-130754.91">10673 11745 1087 0,'0'0'0'0,"0"0"0"0,0 0 0 16,0 0 8-16,0 0-8 0,-3 15 8 0,-14-7-8 16,17-8 6-16,0 0-6 0,-12 12 6 0,-17 17-6 15,29-29 70-15,0 0-70 0,-26 40 71 0,-5 15-71 16,31-55 70-16,0 0-70 0,-23 66 70 0,8 9-70 0,15-75 70 15,0 0-70-15,-11 86 70 0,8 18-70 0,3-104 59 16,0 0-59-16,3 109 59 0,8-5-59 0,-11-104 36 16,0 0-36-16,12 83 37 0,8-28-37 0,-20-55 18 15,0 0-18-15,32 43 19 0,-1-8-19 0,-31-35 7 16,0 0-7-16,41 23 8 0,8-29-8 0,-3 3-1275 0</inkml:trace>
  <inkml:trace contextRef="#ctx0" brushRef="#br0" timeOffset="-130153.88">10938 12612 1199 0,'0'0'0'0,"0"0"0"16,21 28 0-16,-21-28 3 0,0 0-3 0,11 18 4 16,-11-18-4-16,0 0 24 0,0 0-24 0,0 0 25 15,23 6-25-15,-23-6 39 0,0 0-39 0,15-12 40 16,16-11-40-16,-31 23 46 0,0 0-46 0,23-32 46 15,-5 6-46-15,-18 26 58 0,0 0-58 0,14-40 58 16,-2-20-58-16,-12 60 62 0,0 0-62 0,8-67 63 0,1 1-63 16,-9 66 56-16,0 0-56 0,-6-75 57 0,-5 1-57 15,11 74 46-15,0 0-46 0,-6-67 46 0,-3 16-46 16,9 51 49-16,0 0-49 0,0-44 50 0,0 16-50 16,0 28 48-16,0 0-48 0,0-23 49 0,-5 2-49 15,5 21 41-15,0 0-41 0,0-14 42 0,0 14-42 16,0 0 38-16,0 0-38 0,5-17 38 0,-5 17-38 15,0 0 35-15,0 0-35 0,0 0 35 0,0 0-35 16,0 0 30-16,0 0-30 0,0 0 31 0,0 0-31 0,0 0 31 16,0 0-31-16,12 14 31 0,8 9-31 0,-20-23 28 15,0 0-28-15,23 32 29 0,-3 8-29 0,-20-40 26 16,0 0-26-16,32 52 27 0,-9 11-27 0,-23-63 25 0,0 0-25 16,23 66 26-16,-3 12-26 0,-20-78 25 0,0 0-25 15,29 84 25-15,-9-1-25 0,-20-83 22 0,0 0-22 16,26 81 22-16,-2-18-22 0,-24-63 20 0,0 0-20 15,28 49 20-15,-7-14-20 0,-21-35 16 0,0 0-16 16,31 23 17-16,-13-12-17 0,-18-11 14 0,0 0-14 16,17 0 14-16,-3-6-14 0,-14 6 12 0,0 0-12 15,15-26 13-15,5-28-13 0,-20 54 9 0,0 0-9 0,9-75 10 16,-1-20-10-16,-8 95 8 0,0 0-8 0,0-89 9 16,6-1-9-16,-6 90 7 0,0 0-7 0,3-66 7 15,3 17-7-15,-6 49 5 0,0 0-5 0,0-37 6 16,0 11-6-16,0 26 3 0,0 0-3 0,0-14 4 15,0-1-4-15,0 15 1 0,0 0-1 0,0 0 1 16,0 0-1-16,0 0-1 0,0 0 1 0,0-14 0 16,11 14 0-16,-11 0-12 0,0 0 12 0,15 0-11 15,5 0 11-15,-6 0-2076 0</inkml:trace>
  <inkml:trace contextRef="#ctx0" brushRef="#br0" timeOffset="-129783.84">11651 11529 1009 0,'0'0'0'15,"0"0"0"-15,14 21 0 0,-14-21-5 0,0 0 5 16,15 34-5-16,17 24 5 0,-32-58-23 0,0 0 23 0,37 74-22 16,4 10 22-16,-41-84 7 0,0 0-7 0,46 86 8 15,0-2-8-15,-46-84 53 0,0 0-53 0,43 89 53 16,-8 9-53-16,-35-98 106 0,0 0-106 0,26 109 106 15,0 24-106-15,-26-133 110 0,0 0-110 0,11 123 111 16,6-22-111-16,-17-101 70 0,0 0-70 0,0 78 70 16,0-35-70-16,0-43 48 0,0 0-48 0,-11 32 49 15,5-18-49-15,0-5-1249 0</inkml:trace>
  <inkml:trace contextRef="#ctx0" brushRef="#br0" timeOffset="-126984.63">12739 12384 1031 0,'0'0'0'0,"0"0"0"0,0 0 0 15,0 0 63-15,0 0-63 0,37 12 64 0,-22-15-64 16,-15 3 124-16,0 0-124 0,31-9 124 0,16 1-124 16,-47 8 83-16,0 0-83 0,60-12 83 0,9-5-83 15,-69 17 48-15,0 0-48 0,61-17 49 0,-9 5-49 16,-52 12 23-16,0 0-23 0,37-6 23 0,-16 18-23 16,-21-12 5-16,0 0-5 0,5 20 6 0,-5 26-6 0,-5-6-1235 15</inkml:trace>
  <inkml:trace contextRef="#ctx0" brushRef="#br0" timeOffset="-126783.61">12793 12704 1379 0,'0'0'0'16,"0"0"0"-16,21 17 0 0,-21-17 7 0,0 0-7 15,29 17 7-15,14-14-7 0,-43-3 12 0,0 0-12 16,66-3 12-16,32-5-12 0,-98 8 16 0,0 0-16 15,104-9 17-15,0 0-17 0,-104 9 16 0,0 0-16 0,87-2 16 16,-27 10-16-16,-60-8 17 0,0 0-17 0,43 9 17 16,-20 2-17-16,1-8-1077 0</inkml:trace>
  <inkml:trace contextRef="#ctx0" brushRef="#br0" timeOffset="-125682.52">14383 11938 975 0,'0'0'0'0,"0"0"0"15,0 0 0-15,0 0 59 0,0 0-59 0,0 0 60 0,0 0-60 16,0 0 70-16,0 0-70 0,0 0 71 0,55-14-71 16,-55 14 54-16,0 0-54 0,66-20 55 0,27 5-55 15,-93 15 45-15,0 0-45 0,101-11 46 0,-12 11-46 16,-89 0 25-16,0 0-25 0,78 8 26 0,-35 1-26 16,-43-9 40-16,0 0-40 0,26 29 41 0,-20 11-41 15,-6-40 41-15,0 0-41 0,-14 52 41 0,-27 11-41 16,41-63 35-16,0 0-35 0,-49 75 35 0,-14 14-35 15,63-89 31-15,0 0-31 0,-72 101 32 0,11 5-32 0,61-106 28 16,0 0-28-16,-43 87 29 0,11-27-29 0,32-60 21 16,0 0-21-16,-23 46 22 0,17-17-22 0,6-29 15 0,0 0-15 15,6 15 16-15,20-1-16 0,-26-14 11 0,0 0-11 16,43 6 11-16,26-9-11 0,-69 3 6 0,0 0-6 16,70-3 7-16,13 3-7 0,-83 0 10 0,0 0-10 15,69-9 11-15,-14 4-11 0,-55 5 15 0,0 0-15 16,49 0 16-16,-14 0-16 0,-35 0 13 0,0 0-13 15,37-9 13-15,-2-3-13 0,-35 12 9 0,0 0-9 16,38-14 9-16,-15-3-9 0,0 2-1473 0</inkml:trace>
  <inkml:trace contextRef="#ctx0" brushRef="#br0" timeOffset="-125465.52">15384 12258 1255 0,'0'0'0'0,"0"0"0"0,9 14 0 16,-9-14 9-16,0 0-9 0,0 0 10 0,3 9-10 16,-3-9 24-16,0 0-24 0,0 0 24 0,23 0-24 15,-23 0 0-15,0 0 0 0,20 0 0 0,-5 0 0 0,2 0-932 16</inkml:trace>
  <inkml:trace contextRef="#ctx0" brushRef="#br0" timeOffset="-124796.46">15797 12361 1110 0,'0'0'0'16,"0"0"0"-16,0 0 0 0,0 0 19 0,0 0-19 16,8-29 19-16,13-25-19 0,-21 54 44 0,0 0-44 15,37-66 45-15,12-1-45 0,-49 67 25 0,0 0-25 16,49-66 26-16,12-6-26 0,-61 72 37 0,0 0-37 15,49-60 37-15,-14 22-37 0,-35 38 39 0,0 0-39 16,23-20 40-16,-20 9-40 0,-3 11 40 0,0 0-40 16,0 11 41-16,-12 24-41 0,12-35 48 0,0 0-48 0,-9 43 49 15,-5 17-49-15,14-60 48 0,0 0-48 0,-15 67 49 16,4 16-49-16,11-83 59 0,0 0-59 16,-3 98 59-16,3 11-59 0,0-109 58 0,0 0-58 0,0 98 58 15,0-23-58-15,0-75 47 0,0 0-47 0,9 55 47 16,11-18-47-16,-20-37 37 0,0 0-37 0,23 23 38 15,0-17-38-15,-23-6 24 0,0 0-24 0,32-6 24 16,0-11-24-16,-32 17 1 0,0 0-1 0,31-29 2 0,4-14-2 16,2 0-1568-16</inkml:trace>
  <inkml:trace contextRef="#ctx0" brushRef="#br0" timeOffset="-124463.43">16495 11927 1009 0,'0'0'0'0,"0"0"0"0,0 34 0 15,0-34 0-15,0 0 0 0,0 20 0 0,0-5 0 0,0-15 0 16,0 0 0-16,0 17 0 0,-9-3 0 0,9-14 15 16,0 0-15-16,0 21 15 0,0 10-15 0,0-31 42 15,0 0-42-15,0 38 43 0,9-1-43 0,-9-37 54 0,0 0-54 16,3 29 55-16,0-6-55 0,-3-23 65 16,0 0-65-16,8 29 65 0,7-6-65 0,-15-23 57 0,0 0-57 15,17 23 58-15,-11-6-58 0,-6-17 49 0,0 0-49 16,17 11 49-16,-8-2-49 0,-9-9 41 0,0 0-41 15,11 6 41-15,15-3-41 0,-26-3 43 0,0 0-43 16,24 0 44-16,-1-3-44 0,-23 3 42 0,0 0-42 16,23-12 42-16,0 4-42 0,-23 8 34 0,0 0-34 0,20-6 35 15,-3 6-35-15,-17 0 25 0,0 0-25 0,9 0 26 16,-9 0-26-16,0 0 19 0,0 0-19 0,17 0 20 16,-17 0-20-16,0 0 13 0,0 0-13 0,12 0 14 15,-12 0-14-15,0 0 1 0,0 0-1 0,11 0 2 16,-11 0-2-16,0 0-1454 0</inkml:trace>
  <inkml:trace contextRef="#ctx0" brushRef="#br0" timeOffset="-124079.4">16815 11976 852 0,'0'0'0'16,"0"8"0"-16,0 21 0 0,0-29 3 0,0 0-3 16,0 43 4-16,-6 12-4 0,6-55 11 0,0 0-11 15,0 66 11-15,0 15-11 0,0-81 32 0,0 0-32 0,0 92 33 16,0 17-33-16,0-109 42 0,0 0-42 0,0 92 42 16,0-17-42-16,0-75 46 0,0 0-46 0,9 52 46 15,3-20-46-15,-12-32 42 0,0 0-42 0,17 20 42 16,0-9-42-16,-17-11 29 0,0 0-29 0,26-3 30 15,3-28-30-15,0-1-889 0</inkml:trace>
  <inkml:trace contextRef="#ctx0" brushRef="#br0" timeOffset="-122830.33">17883 11679 740 0,'0'0'0'0,"0"0"0"0,0-23 0 16,0 23 11-16,0 0-11 0,0 0 12 0,-3-6-12 16,3 6 5-16,0 0-5 0,-15 0 6 0,-5 0-6 15,20 0 56-15,0 0-56 0,-32 20 56 0,-11 26-56 16,43-46 63-16,0 0-63 0,-34 52 63 0,2-3-63 15,32-49 51-15,0 0-51 0,-23 46 51 0,3-11-51 16,20-35 42-16,0 0-42 0,-12 29 42 0,9-9-42 16,3-20 28-16,0 0-28 0,3 14 29 0,14 1-29 0,-17-15 21 15,0 0-21-15,23 5 21 0,-2 4-21 16,-21-9 16-16,0 0-16 0,26 0 16 0,-9 0-16 0,-17 0 11 16,0 0-11-16,17-12 12 0,3 1-12 15,-20 11 10-15,0 0-10 0,15-12 11 0,-1-2-11 0,-14 14 8 16,0 0-8-16,15-14 8 0,-7-9-8 0,-8 23 7 0,0 0-7 15,3-18 8-15,0 4-8 0,-3 14 10 0,0 0-10 16,3-12 11-16,-3 12-11 0,0 0 17 0,0 0-17 16,0-17 18-16,0 17-18 0,0 0 25 0,0 0-25 15,-3-14 26-15,3 14-26 0,0 0 32 0,0 0-32 0,0 0 32 16,0 11-32-16,0-11 36 0,0 0-36 0,9 18 36 16,8 13-36-16,-17-31 35 0,0 0-35 0,20 38 35 15,3 2-35-15,-23-40 31 0,0 0-31 0,23 46 32 16,3 12-32-16,-26-58 28 0,0 0-28 0,29 60 29 15,-3 3-29-15,-26-63 29 0,0 0-29 0,20 69 30 16,3 6-30-16,-23-75 25 0,0 0-25 0,12 75 25 16,-12-23-25-16,0-52 22 0,0 0-22 0,0 46 22 15,-12-9-22-15,12-37 19 0,0 0-19 0,-20 26 20 16,-23-11-20-16,43-15 16 0,0 0-16 0,-58 3 17 16,-20-18-17-16,78 15 20 0,0 0-20 0,-95-26 20 0,-9-3-20 15,104 29 19-15,0 0-19 0,-104-34 19 0,32 2-19 16,72 32 5-16,0 0-5 0,-54-29 6 0,30 15-6 15,-4 0-1554-15</inkml:trace>
  <inkml:trace contextRef="#ctx0" brushRef="#br0" timeOffset="-122562.29">17343 12635 987 0,'0'0'0'16,"0"0"0"-16,9 14 0 0,-9-14 5 0,0 0-5 16,0 0 6-16,14 3-6 0,-14-3 10 0,0 0-10 15,23-9 11-15,38 1-11 0,-61 8 24 0,0 0-24 16,81-12 24-16,17 9-24 0,-98 3 39 0,0 0-39 16,107 0 40-16,-24 0-40 0,-83 0 70 0,0 0-70 0,93 0 70 15,-10 0-70-15,-83 0 78 0,0 0-78 0,81 3 79 16,14 3-79-16,-95-6 65 0,0 0-65 0,72 6 65 15,-23-6-65-15,-49 0 17 0,0 0-17 0,23 0 17 16,-11 8-17-16,0-2-1146 0</inkml:trace>
  <inkml:trace contextRef="#ctx0" brushRef="#br0" timeOffset="-122012.25">17767 12816 830 0,'0'0'0'0,"0"0"0"0,12 12 0 0,-12-12 16 16,0 0-16-16,0 0 17 0,11 14-17 0,-11-14 30 15,0 0-30-15,0 0 31 0,0 0-31 0,0 0 34 16,0 0-34-16,-2 14 35 0,2-14-35 0,0 0 27 0,0 0-27 15,-6 23 27-15,3-5-27 0,3-18 27 0,0 0-27 16,-9 23 27-16,6 3-27 0,3-26 34 0,0 0-34 16,-3 14 35-16,3 0-35 0,0-14 46 0,0 0-46 15,0 0 47-15,0 15-47 0,0-15 48 0,0 0-48 16,0 0 49-16,15-6-49 0,-15 6 46 0,0 0-46 16,20-20 46-16,9-12-46 0,-29 32 43 0,0 0-43 0,29-31 44 15,-18 10-44-15,-11 21 38 0,0 0-38 0,15-8 39 16,-15 8-39-16,0 0 32 0,0 0-32 0,20 0 33 15,-20 0-33-15,0 0 29 0,0 0-29 0,14 11 30 16,-5 7-30-16,-9-18 35 0,0 0-35 0,9 17 35 16,-4 3-35-16,-5-20 37 0,0 0-37 0,3 17 38 15,-3-17-38-15,0 0 35 0,0 0-35 0,0 0 36 16,15 3-36-16,-15-3 31 0,0 0-31 0,14-9 32 16,1 1-32-16,-15 8 29 0,0 0-29 0,14-9 29 15,0 1-29-15,-14 8 22 0,0 0-22 0,18-6 22 0,-18 6-22 16,0 0 17-16,0 0-17 0,14 6 18 0,-2 8-18 15,-12-14 14-15,0 0-14 0,11 17 14 0,-5-5-14 16,-6-12 12-16,0 0-12 0,0 0 13 0,26 17-13 16,-26-17 11-16,0 0-11 0,23 14 11 0,15 1-11 15,-38-15 6-15,0 0-6 0,34 14 6 0,-8-5-6 16,6-3-1623-16</inkml:trace>
  <inkml:trace contextRef="#ctx0" brushRef="#br0" timeOffset="-121712.23">18318 12874 1345 0,'0'0'0'16,"0"0"0"-16,0 26 0 0,0-26 4 0,0 0-4 16,-3 23 4-16,-5 5-4 0,8-28 9 0,0 0-9 15,-6 35 9-15,-3 8-9 0,9-43 34 0,0 0-34 16,0 46 34-16,3-8-34 0,-3-38 33 0,0 0-33 16,9 28 33-16,8-5-33 0,-17-23 33 0,0 0-33 15,41 15 34-15,5-9-34 0,-46-6 31 0,0 0-31 0,46-6 32 16,-9-9-32-16,-37 15 26 0,0 0-26 0,32-23 26 15,6-3-26-15,-38 26 42 0,0 0-42 0,26-25 42 16,-15 7-42-16,-11 18 45 0,0 0-45 0,0-23 45 16,-11-14-45-16,11 37 37 0,0 0-37 0,-18-46 38 15,-5 11-38-15,23 35 36 0,0 0-36 0,-29-31 36 16,-8 10-36-16,37 21 37 0,0 0-37 0,-26-14 37 16,3 8-37-16,23 6 24 0,0 0-24 0,-12 0 24 0,12 0-24 15,0 0 9-15,0 0-9 0,-8 15 10 0,8 8-10 16,0 0-1552-16</inkml:trace>
  <inkml:trace contextRef="#ctx0" brushRef="#br0" timeOffset="-121478.21">18786 12715 1345 0,'0'0'0'16,"6"15"0"-16,-4 22 0 0,-2-37 5 0,0 0-5 16,3 55 5-16,-6 17-5 0,3-72 9 0,0 0-9 15,-2 75 9-15,2 22-9 0,0-97 37 0,0 0-37 16,5 90 37-16,4-18-37 0,-9-72 32 0,0 0-32 16,14 52 32-16,1-18-32 0,-15-34 29 0,0 0-29 0,20 23 30 15,-8-14-30-15,-1-1-1118 0</inkml:trace>
  <inkml:trace contextRef="#ctx0" brushRef="#br0" timeOffset="-120761.16">19634 12361 1043 0,'0'0'0'0,"0"0"0"0,0 0 0 0,0 0 0 16,0 0 0-16,61 15 0 0,31-7 0 0,-92-8 1 0,0 0-1 16,101 6 2-16,-17-6-2 0,-84 0-3 0,0 0 3 15,60 0-2-15,-17 0 2 0,1 3-721 0</inkml:trace>
  <inkml:trace contextRef="#ctx0" brushRef="#br0" timeOffset="-120594.15">19654 12635 964 0,'0'0'0'0,"0"0"0"16,-6 31 0-16,6-31 12 0,0 0-12 0,-8 23 12 15,19-8-12-15,-11-15 77 0,0 0-77 0,38 8 77 16,25-5-77-16,-63-3 86 0,0 0-86 0,87-3 87 16,14-8-87-16,-101 11 61 0,0 0-61 0,98-12 61 15,-12 10-61-15,-86 2 48 0,0 0-48 0,84-12 48 16,-3-8-48-16,0 0-1090 0</inkml:trace>
  <inkml:trace contextRef="#ctx0" brushRef="#br0" timeOffset="-120194.33">20704 12079 1110 0,'0'0'0'0,"0"0"0"0,23-8 0 0,-23 8 26 0,0 0-26 15,29-6 26-15,6 0-26 0,-35 6 39 0,0 0-39 16,37 0 40-16,12 6-40 0,-49-6 67 0,0 0-67 16,49 17 68-16,-8 3-68 0,-41-20 46 0,0 0-46 15,29 32 47-15,-12 17-47 0,-17-49 36 0,0 0-36 16,0 66 37-16,-14 29-37 0,14-95 29 0,0 0-29 15,-23 104 29-15,-3-4-29 0,26-100 24 0,0 0-24 0,-29 95 24 16,3-17-24-16,26-78 16 0,0 0-16 0,-20 63 17 16,8-19-17-16,12-44 13 0,0 0-13 0,-3 25 14 15,15 1-14-15,-12-26 12 0,0 0-12 0,23 15 12 16,8-7-12-16,-31-8 9 0,0 0-9 0,55 3 9 16,20-11-9-16,-75 8 6 0,0 0-6 0,90-15 6 15,8-2-6-15,-98 17 0 0,0 0 0 0,98-12 1 16,-9 4-1-16,-89 8-2 0,0 0 2 0,75-9-1 0,-20-14 1 15,0 0-1260-15</inkml:trace>
  <inkml:trace contextRef="#ctx0" brushRef="#br0" timeOffset="-119777.29">21720 12145 1278 0,'0'0'0'0,"-6"12"0"0,-14 14 0 0,20-26 1 15,0 0-1-15,-17 37 1 0,-7 4-1 0,24-41-4 16,0 0 4-16,-14 51-4 0,5 18 4 0,9-69 15 16,0 0-15-16,-5 67 15 0,16-16-15 0,-11-51 33 0,0 0-33 15,23 46 33-15,21-5-33 0,-44-41 45 0,0 0-45 16,54 34 45-16,21 1-45 0,-75-35 46 0,0 0-46 16,81 34 46-16,3 4-46 0,-84-38 17 0,0 0-17 15,66 31 17-15,-11 1-17 0,-55-32 5 0,0 0-5 16,35 29 6-16,-15-3-6 0,-20-26 1 0,0 0-1 15,-15 26 1-15,-37 3-1 0,52-29 0 0,0 0 0 0,-72 20 0 16,-26-23 0-16,98 3 0 0,0 0 0 16,-98-20 0-16,23-15 0 0,75 35 0 0,0 0 0 0,-49-46 0 15,26-14 0-15,23 60 0 0,0 0 0 0,0-69 0 16,17-32 0-16,-17 101 2 0,0 0-2 0,44-104 2 16,10 6-2-16,-54 98 5 0,0 0-5 0,70-89 5 15,-4 20-5-15,-66 69 5 0,0 0-5 0,55-49 6 16,-26 26-6-16,-29 23 5 0,0 0-5 0,17-20 5 15,-17 20-5-15,0 0 5 0,0 0-5 0,0 0 6 0,-23-3-6 16,23 3 6-16,0 0-6 0,-29 6 6 0,15 2-6 16,14-8 5-16,0 0-5 0,0 0 5 0,-3 15-5 15,-6-1-1189-15</inkml:trace>
  <inkml:trace contextRef="#ctx0" brushRef="#br0" timeOffset="-118726.22">23284 11768 987 0,'0'0'0'15,"-6"-11"0"-15,-3-15 0 0,9 26-1 0,0 0 1 16,-9-29-1-16,4 18 1 0,5 11-4 0,0 0 4 16,0 0-3-16,-26-3 3 0,26 3 23 0,0 0-23 0,-23 23 24 15,-15 34-24-15,38-57 66 0,0 0-66 0,-37 69 67 16,8 3-67-16,29-72 94 0,0 0-94 0,-18 67 94 16,4-27-94-16,14-40 79 0,0 0-79 0,0 34 79 15,6-5-79-15,-6-29 55 0,0 0-55 0,14 15 56 16,18-4-56-16,-32-11 38 0,0 0-38 0,29 3 38 15,5-3-38-15,-34 0 26 0,0 0-26 0,35-9 26 16,-6-11-26-16,-29 20 17 0,0 0-17 0,29-20 17 0,-21 6-17 16,-8 14 14-16,0 0-14 0,12-12 14 0,-6 1-14 15,-6 11 13-15,0 0-13 0,0-9 14 0,0 9-14 16,0 0 12-16,0 0-12 0,-6-17 12 0,6 17-12 16,0 0 11-16,0 0-11 0,0 0 11 0,-14-12-11 15,14 12 13-15,0 0-13 0,0 0 14 0,0 0-14 16,0 0 14-16,0 0-14 0,14 0 15 0,-2 6-15 15,-12-6 13-15,0 0-13 0,23 11 14 0,14 15-14 0,-37-26 12 16,0 0-12-16,43 29 12 0,-5-3-12 0,-38-26 9 16,0 0-9-16,35 35 10 0,2 16-10 0,-37-51 7 15,0 0-7-15,38 55 8 0,-7 17-8 0,-31-72 7 16,0 0-7-16,23 81 7 0,-11-4-7 0,-12-77 11 0,0 0-11 16,9 69 12-16,-7-20-12 0,-2-49 13 0,0 0-13 15,0 41 13-15,-8-4-13 0,8-37 14 0,0 0-14 16,-12 29 15-16,-2-12-15 0,14-17 15 0,0 0-15 15,-23 9 15-15,-35-3-15 0,58-6 17 0,0 0-17 16,-69-3 18-16,-15-12-18 0,84 15 17 0,0 0-17 16,-84-31 18-16,12-18-18 0,72 49 15 0,0 0-15 0,-69-61 15 15,11-5-15-15,58 66 8 0,0 0-8 0,-40-52 9 16,14 15-9-16,26 37 3 0,0 0-3 0,-14-26 3 16,14 12-3-16,0 14 1 0,0 0-1 0,0 0 1 15,8-12-1-15,-2 0-1640 0</inkml:trace>
  <inkml:trace contextRef="#ctx0" brushRef="#br0" timeOffset="-118392.2">22686 12908 1188 0,'0'0'0'0,"0"0"0"0,0 32 0 0,0-32 33 0,0 0-33 16,0 23 33-16,0-23-33 0,0 0 66 0,0 0-66 15,38 11 67-15,31-8-67 0,-69-3 69 0,0 0-69 16,84 0 69-16,-1-8-69 0,-83 8 69 0,0 0-69 15,93-6 69-15,-10-3-69 0,-83 9 53 0,0 0-53 16,87-8 53-16,-3-4-53 0,-84 12 38 0,0 0-38 16,75-9 38-16,-21 7-38 0,-54 2 4 0,0 0-4 0,32 8 4 15,-9 1-4-15,0 2-1330 0</inkml:trace>
  <inkml:trace contextRef="#ctx0" brushRef="#br0" timeOffset="-117742.14">22981 12920 1099 0,'0'0'0'0,"0"0"0"0,26 14 0 16,-26-14 5-16,0 0-5 0,17 6 6 0,0-9-6 15,-17 3 12-15,0 0-12 0,26-3 13 0,29 0-13 16,-55 3 45-16,0 0-45 0,66 0 45 0,21-11-45 15,-87 11 102-15,0 0-102 0,92-15 103 0,29 4-103 16,-121 11 100-16,0 0-100 0,116-12 100 0,-24 9-100 16,-92 3 97-16,0 0-97 0,84 0 98 0,-15-5-98 0,-69 5 63 15,0 0-63-15,55-3 63 0,-18 6-63 0,-37-3 35 16,0 0-35-16,23 5 36 0,-8-5-36 0,-15 0 10 16,0 0-10-16,0 0 11 0,14 15-11 0,1-4-1473 0</inkml:trace>
  <inkml:trace contextRef="#ctx0" brushRef="#br0" timeOffset="-117124.1">22932 13193 1031 0,'0'0'0'0,"0"0"0"0,11 35 0 15,-11-35 9-15,0 0-9 0,0 23 9 0,0-3-9 16,0-20 9-16,0 0-9 0,0 20 10 0,0 6-10 16,0-26 67-16,0 0-67 0,0 29 67 0,0-15-67 0,0-14 64 15,0 0-64-15,0 0 65 0,6 14-65 0,-6-14 62 16,0 0-62-16,0 0 63 0,20 9-63 0,-20-9 54 16,0 0-54-16,12 0 55 0,8-20-55 0,-20 20 44 0,0 0-44 15,20-26 45-15,0-3-45 0,-20 29 41 0,0 0-41 16,23-23 42-16,-8 9-42 0,-15 14 37 0,0 0-37 15,11-6 37-15,-11 6-37 0,0 0 32 0,0 0-32 16,18 9 32-16,-4 8-32 0,-14-17 29 0,0 0-29 16,12 17 29-16,-1 6-29 0,-11-23 29 0,0 0-29 15,6 15 30-15,0-1-30 0,-6-14 32 0,0 0-32 16,5 12 33-16,-5-12-33 0,0 0 36 0,0 0-36 16,12 11 36-16,-12-11-36 0,0 0 34 0,0 0-34 0,26-9 35 15,3-2-35-15,-29 11 31 0,0 0-31 0,26-12 31 16,-3 7-31-16,-23 5 23 0,0 0-23 0,14 0 24 15,4 0-24-15,-18 0 18 0,0 0-18 0,17 8 19 16,3 4-19-16,-20-12 17 0,0 0-17 0,20 8 17 16,-5 1-17-16,-15-9 14 0,0 0-14 0,14 3 14 15,18 9-14-15,-32-12 11 0,0 0-11 0,37 5 11 16,9-2-11-16,-46-3 5 0,0 0-5 0,44-3 6 0,-10-2-6 16,-5-1-1770-16</inkml:trace>
  <inkml:trace contextRef="#ctx0" brushRef="#br0" timeOffset="-116841.08">23725 13262 1502 0,'0'0'0'0,"0"0"0"0,0 0 0 16,0 0 6-16,0 0-6 0,-14 29 7 0,-1 20-7 0,15-49 13 16,0 0-13-16,-14 49 13 0,14-17-13 0,0-32 51 15,0 0-51-15,5 23 51 0,7-3-51 0,-12-20 51 0,0 0-51 16,23 17 51-16,12-5-51 0,-35-12 44 0,0 0-44 15,34 2 44-15,10-10-44 0,-44 8 38 0,0 0-38 16,37-18 38-16,1-7-38 0,-38 25 29 0,0 0-29 16,31-38 30-16,-8-8-30 0,-23 46 24 0,0 0-24 15,6-46 24-15,-6 6-24 0,0 40 18 0,0 0-18 16,-14-38 19-16,-15 10-19 0,29 28 15 0,0 0-15 16,-29-18 16-16,6 18-16 0,23 0 9 0,0 0-9 15,-14 9 10-15,2 8-10 0,12-17 6 0,0 0-6 0,-14 15 6 16,5-4-6-16,3 1-1527 0</inkml:trace>
  <inkml:trace contextRef="#ctx0" brushRef="#br0" timeOffset="-116640.06">24103 13274 1345 0,'0'0'0'0,"9"17"0"0,14 29 0 16,-23-46 5-16,0 0-5 0,28 61 5 0,1-10-5 15,-29-51 22-15,0 0-22 0,23 52 23 0,9-6-23 16,-32-46 24-16,0 0-24 0,23 49 24 0,0 12-24 16,-23-61 13-16,0 0-13 0,21 60 14 0,4 9-14 0,-25-69 9 15,0 0-9-15,18 63 10 0,-12-34-10 0,-6 3-1061 16</inkml:trace>
  <inkml:trace contextRef="#ctx0" brushRef="#br0" timeOffset="-111801.7">1097 14457 1103 0,'0'0'0'0,"0"0"84"0,0 0-84 15,0 0 85-15,0 0-85 0,0 0 85 0,0 0-85 0,0 0 86 16,0 29-86-16,0-29 62 0,0 0-62 0,0 17 62 16,0 26-62-16,0-43 57 0,0 0-57 0,-5 66 58 15,5 9-58-15,0-75 39 0,0 0-39 0,5 69 40 16,-5-6-40-16,0-63 30 0,0 0-30 0,0 52 31 15,0-9-31-15,0-43 30 0,0 0-30 0,0 44 30 16,9-10-30-16,-9-34 29 0,0 0-29 0,0 20 30 0,6-5-30 16,-6-15 25-16,0 0-25 0,0 0 26 0,0 0-26 15,0 0 22-15,0 0-22 0,0-15 23 0,3-8-23 16,-3 23 20-16,0 0-20 0,11-40 20 0,1-9-20 16,-12 49 16-16,0 0-16 0,14-55 17 0,-5-5-17 15,-9 60 18-15,0 0-18 0,20-52 18 0,-5 20-18 16,-15 32 13-16,0 0-13 0,11-23 14 0,4 12-14 15,-15 11 10-15,0 0-10 0,14-3 10 0,9 6-10 16,-23-3 12-16,0 0-12 0,26 11 13 0,17 15-13 16,-43-26 15-16,0 0-15 0,38 29 15 0,-6 3-15 15,-32-32 18-15,0 0-18 0,23 29 18 0,0-1-18 0,-23-28 20 16,0 0-20-16,20 23 20 0,-14-11-20 0,-6-12 21 16,0 0-21-16,0 0 22 0,17 9-22 0,-17-9 20 0,0 0-20 15,12-9 21-15,8-20-21 0,-20 29 17 0,0 0-17 16,31-46 17-16,-7-9-17 0,-24 55 14 0,0 0-14 15,28-57 15-15,4 2-15 0,-32 55 12 0,0 0-12 16,23-40 13-16,-8 14-13 0,-15 26 8 0,0 0-8 16,17-9 8-16,3 15-8 0,-20-6 6 0,0 0-6 15,23 29 6-15,0 28-6 0,-23-57 5 0,0 0-5 0,20 64 5 16,9-4-5-16,-29-60 5 0,0 0-5 0,23 52 5 16,-2-9-5-16,-21-43 5 0,0 0-5 0,14 38 6 15,0-10-6-15,-14-28 5 0,0 0-5 0,9 23 6 16,0-8-6-16,-9-15 4 0,0 0-4 0,8 14 4 15,7-2-4-15,-15-12 1 0,0 0-1 0,14 14 1 16,9 3-1-16,-5 3-1872 0</inkml:trace>
  <inkml:trace contextRef="#ctx0" brushRef="#br0" timeOffset="-111318.65">2367 14630 1166 0,'0'0'0'0,"0"0"0"16,0 20 0-16,0-20 26 0,0 0-26 0,3 14 27 15,11 0-27-15,-14-14 51 0,0 0-51 0,15 18 51 0,22 2-51 16,-37-20 68-16,0 0-68 0,41 6 69 0,5-6-69 16,-46 0 40-16,0 0-40 0,34-6 40 0,-2 0-40 15,-32 6 29-15,0 0-29 0,26 0 30 0,-6 6-30 16,-20-6 20-16,0 0-20 0,18 11 20 0,-4 15-20 15,3 3-1168-15</inkml:trace>
  <inkml:trace contextRef="#ctx0" brushRef="#br0" timeOffset="-111151.64">2468 14926 1233 0,'0'0'0'0,"0"0"0"0,9 29 0 0,-9-29 5 15,0 0-5-15,5 20 5 0,-5-20-5 0,0 0 12 0,0 0-12 16,23 6 12-16,3-12-12 0,-26 6 59 0,0 0-59 15,44 0 60-15,8-12-60 0,-52 12 66 0,0 0-66 16,57-2 67-16,10 7-67 0,-67-5 63 0,0 0-63 16,52 9 63-16,-3 5-63 0,-49-14 29 0,0 0-29 15,31 12 30-15,-13 5-30 0,5 6-1218 0</inkml:trace>
  <inkml:trace contextRef="#ctx0" brushRef="#br0" timeOffset="-109266.5">4167 14356 673 0,'0'0'0'15,"0"0"0"-15,0 0 0 0,0 0 20 0,0 0-20 16,-20 32 21-16,20-32-21 0,0 0 87 0,0 0-87 16,0 0 87-16,0 0-87 0,0 0 108 0,0 0-108 15,-12 3 108-15,12-3-108 0,0 0 82 0,0 0-82 0,0 0 83 16,-8 0-83-16,8 0 54 0,0 0-54 0,0 0 54 15,0 0-54-15,0 0 37 0,0 0-37 0,0 0 38 16,20-3-38-16,-20 3 31 0,0 0-31 0,35 0 32 16,11 3-32-16,-46-3 33 0,0 0-33 0,46 5 33 15,-14 4-33-15,-32-9 35 0,0 0-35 0,23 3 35 16,-15 8-35-16,-8-11 34 0,0 0-34 0,-2 23 34 16,-22 29-34-16,24-52 34 0,0 0-34 0,-28 61 34 15,2 2-34-15,26-63 30 0,0 0-30 0,-26 52 30 0,14-15-30 16,12-37 28-16,0 0-28 0,0 20 28 0,0 1-28 15,0-21 24-15,0 0-24 0,26 14 24 0,35-3-24 16,-61-11 18-16,0 0-18 0,75 15 19 0,23 5-19 16,-98-20 15-16,0 0-15 0,95 26 16 0,-8-3-16 15,-87-23 11-15,0 0-11 0,66 29 12 0,-20 2-12 16,-46-31 8-16,0 0-8 0,29 26 9 0,-12-6-9 16,-17-20 6-16,0 0-6 0,6 32 7 0,-23 14-7 15,17-46 7-15,0 0-7 0,-21 49 8 0,-10-3-8 0,31-46 8 16,0 0-8-16,-46 46 8 0,-3-14-8 0,49-32 9 15,0 0-9-15,-52 20 10 0,-9-14-10 0,61-6 9 16,0 0-9-16,-58-12 10 0,18-11-10 0,40 23 7 0,0 0-7 16,-14-31 8-16,14-7-8 0,0 38 0 0,0 0 0 15,14-32 0-15,23 9 0 0,1 0-1557 0</inkml:trace>
  <inkml:trace contextRef="#ctx0" brushRef="#br0" timeOffset="-108716.48">5093 14491 1087 0,'0'0'0'15,"0"0"0"-15,0 0 0 0,0 0 0 0,0 0 0 16,20-3 1-16,-2 1-1 0,-18 2 0 0,0 0 0 16,37-9 0-16,24-8 0 0,-61 17 4 0,0 0-4 15,69-18 4-15,0 10-4 0,-69 8 24 0,0 0-24 16,61-6 25-16,-26 6-25 0,-35 0 43 0,0 0-43 15,28 6 44-15,-2 8-44 0,-26-14 47 0,0 0-47 0,26 32 48 16,-3 34-48-16,-23-66 43 0,0 0-43 0,12 81 44 16,0 19-44-16,-12-100 38 0,0 0-38 0,0 107 39 15,0-12-39-15,0-95 32 0,0 0-32 0,-12 92 32 16,0 3-32-16,12-95 26 0,0 0-26 0,-5 78 26 16,10-26-26-16,-5-52 20 0,0 0-20 0,0 31 20 15,12-14-20-15,-12-17 16 0,0 0-16 0,20 0 17 0,9-17-17 16,3 0-1200-16</inkml:trace>
  <inkml:trace contextRef="#ctx0" brushRef="#br0" timeOffset="-108549.47">5480 14914 1110 0,'0'0'0'0,"0"0"0"0,-6 12 0 16,6-12 11-16,0 0-11 0,0 0 12 0,-11 12-12 16,11-12 25-16,0 0-25 0,0 0 26 0,17 8-26 15,-17-8 63-15,0 0-63 0,26 0 63 0,26-8-63 0,-52 8 52 16,0 0-52-16,63-6 53 0,12 6-53 0,-75 0 47 15,0 0-47-15,87-3 47 0,2 0-47 0,-89 3 18 16,0 0-18-16,72-3 18 0,-34 6-18 0,-1 0-1099 0</inkml:trace>
  <inkml:trace contextRef="#ctx0" brushRef="#br0" timeOffset="-106964.35">6882 14834 1446 0,'0'0'0'0,"0"0"0"0,0 0 0 0,0 0 75 15,0 0-75-15,0 0 75 0,-20 29-75 0,20-29 113 0,0 0-113 16,0 0 114-16,0 0-114 0,0 0 20 0,0 0-20 16,0 0 21-16,0 0-21 0,0 0-17 0,0 0 17 15,29 3-17-15,17-21 17 0,6 4-1313 0</inkml:trace>
  <inkml:trace contextRef="#ctx0" brushRef="#br0" timeOffset="-106664.33">7044 15084 1244 0,'0'0'0'0,"0"0"0"15,14-17 0-15,-14 17 39 0,0 0-39 0,12-20 39 16,11-15-39-16,-23 35 26 0,0 0-26 0,37-43 27 15,24-29-27-15,-61 72 10 0,0 0-10 0,63-89 11 16,4-12-11-16,-67 101 22 0,0 0-22 0,51-95 22 16,-13 29-22-16,-38 66 28 0,0 0-28 0,26-43 28 0,-12 20-28 15,-14 23 37-15,0 0-37 0,0-9 37 0,0 9-37 16,0 0 38-16,0 0-38 0,0 26 38 0,-8 52-38 16,8-78 36-16,0 0-36 0,-9 92 36 0,9 6-36 15,0-98 31-15,0 0-31 0,0 101 32 0,0-15-32 16,0-86 37-16,0 0-37 0,0 78 37 0,3-1-37 15,-3-77 35-15,0 0-35 0,14 64 35 0,-2-21-35 16,-12-43 31-16,0 0-31 0,26 26 32 0,3-15-32 16,-29-11 11-16,0 0-11 0,34-3 12 0,13-11-12 0,-1-6-1449 15</inkml:trace>
  <inkml:trace contextRef="#ctx0" brushRef="#br0" timeOffset="-106347.31">7785 14664 1491 0,'0'0'0'16,"-6"14"0"-16,-5 12 0 0,11-26 24 0,0 0-24 16,-12 44 25-16,-14 16-25 0,26-60 51 0,0 0-51 0,-11 66 52 15,11 0-52-15,0-66 80 0,0 0-80 16,0 67 80-16,0-4-80 0,0-63 55 0,0 0-55 0,20 60 55 16,9-16-55-16,-29-44 43 0,0 0-43 0,49 31 44 15,29-16-44-15,-78-15 36 0,0 0-36 0,89-9 37 16,6-17-37-16,-95 26 26 0,0 0-26 0,90-40 26 15,-15-12-26-15,-75 52 17 0,0 0-17 0,57-52 18 16,-16 0-18-16,-41 52 12 0,0 0-12 0,26-49 13 16,-23 3-13-16,-3 46 12 0,0 0-12 0,-12-49 12 15,-17-14-12-15,29 63 12 0,0 0-12 0,-49-55 13 16,-8 29-13-16,57 26 13 0,0 0-13 0,-64-11 14 0,-2 14-14 16,66-3 14-16,0 0-14 0,-46 8 14 0,17-2-14 15,29-6 7-15,0 0-7 0,-18 3 7 0,18-3-7 16,0 0-1668-16</inkml:trace>
  <inkml:trace contextRef="#ctx0" brushRef="#br0" timeOffset="-106096.29">8382 14301 1468 0,'0'0'0'16,"0"0"0"-16,9 15 0 0,-9-15 5 0,0 0-5 15,11 11 6-15,-11-11-6 0,0 0 8 0,0 0-8 16,26 6 9-16,-8-6-9 0,-18 0 4 0,0 0-4 0,37-3 4 16,9 0-4-16,-46 3 0 0,0 0 0 0,47-3 0 15,-13 6 0-15,4 0-1068 0</inkml:trace>
  <inkml:trace contextRef="#ctx0" brushRef="#br0" timeOffset="-105696.27">8668 14094 1222 0,'0'0'0'0,"0"0"0"0,-20 20 0 16,20-20 19-16,0 0-19 0,-6 12 20 0,6-12-20 15,0 0 79-15,0 0-79 0,0 0 80 0,0 0-80 16,0 0 64-16,0 0-64 0,6 14 64 0,34-5-64 16,-40-9 42-16,0 0-42 0,58 11 42 0,17-16-42 0,-75 5 36 15,0 0-36-15,72-3 37 0,-20 3-37 0,-52 0 30 16,0 0-30-16,43 8 31 0,-11 7-31 16,-32-15 13-16,0 0-13 0,23 17 13 0,-14-6-13 0,-9-11 7 0,0 0-7 15,0 18 8-15,-12 13-8 0,12-31 5 0,0 0-5 16,-14 29 5-16,2-9-5 0,12-20 8 0,0 0-8 15,0 0 9-15,-11 15-9 0,11-15 10 0,0 0-10 16,0 0 11-16,23-6-11 0,-23 6 14 0,0 0-14 16,17-3 14-16,15 3-14 0,-32 0 15 0,0 0-15 15,34 9 16-15,-11-6-16 0,-23-3 12 0,0 0-12 16,18 20 12-16,-10 9-12 0,-8-29 11 0,0 0-11 0,-3 31 11 16,-20 12-11-16,23-43 8 0,0 0-8 0,-37 38 9 15,-9-9-9-15,46-29 5 0,0 0-5 0,-46 8 6 16,17-8-6-16,29 0 3 0,0 0-3 0,-21-3 4 15,21 3-4-15,0 0-1437 0</inkml:trace>
  <inkml:trace contextRef="#ctx0" brushRef="#br0" timeOffset="-105079.21">9461 14914 1222 0,'0'0'0'15,"0"0"0"-15,0 0 0 0,0 0 37 0,0 0-37 16,12 12 38-16,-12-12-38 0,0 0 99 0,0 0-99 16,0 0 100-16,14 14-100 0,-14-14 82 0,0 0-82 15,6 18 83-15,3-1-83 0,-9-17 76 0,0 0-76 16,0 29 77-16,5 2-77 0,-5-31 63 0,0 0-63 0,0 29 64 16,0-12-64-16,0-17 52 0,0 0-52 0,0 0 53 15,3 15-53-15,-3-15 51 0,0 0-51 0,0 0 51 16,29-3-51-16,-29 3 42 0,0 0-42 0,23-12 42 15,18-8-42-15,-41 20 34 0,0 0-34 0,37-20 35 16,-14 6-35-16,-23 14 20 0,0 0-20 0,20-6 21 16,-2 3-21-16,-18 3 16 0,0 0-16 0,11-6 16 15,7 6-16-15,-18 0 14 0,0 0-14 0,14 6 15 16,3 3-15-16,-17-9 14 0,0 0-14 0,6 14 15 0,0-5-15 16,-6-9 19-16,0 0-19 0,0 0 19 0,11 8-19 15,-11-8 19-15,0 0-19 0,15 0 19 0,-1-5-19 16,-14 5 18-16,0 0-18 0,20-6 19 0,1 0-19 15,-21 6 17-15,0 0-17 0,23-14 18 0,-3-1-18 16,-20 15 15-16,0 0-15 0,23-3 15 0,-14 1-15 16,-9 2 10-16,0 0-10 0,14 2 10 0,-5 7-10 15,-9-9 7-15,0 0-7 0,14 14 8 0,1 1-8 16,-15-15 4-16,0 0-4 0,26 14 5 0,-3 4-5 0,-23-18 3 16,0 0-3-16,37 8 4 0,4-2-4 0,-41-6 0 15,0 0 0-15,43 3 0 0,-17 3 0 0,-26-6-13 0,0 0 13 16,34 5-13-16,4 1 13 0,-3 0-1917 0</inkml:trace>
  <inkml:trace contextRef="#ctx0" brushRef="#br0" timeOffset="-104795.2">10586 14871 1289 0,'0'0'0'16,"0"0"0"-16,0 0 0 0,0 0 0 0,0 0 0 16,-5 9 0-16,5 0 0 0,0-9-5 0,0 0 5 0,-9 20-4 15,-8 9 4-15,17-29 31 0,0 0-31 0,-12 37 32 16,-2-3-32-16,14-34 75 0,0 0-75 0,-9 32 76 15,6-3-76-15,3-29 89 0,0 0-89 0,9 26 89 16,5 8-89-16,-14-34 74 0,0 0-74 0,23 29 74 16,0-14-74-16,-23-15 53 0,0 0-53 0,24 11 53 15,13-5-53-15,-37-6 36 0,0 0-36 0,43-3 37 16,-8-3-37-16,-35 6 25 0,0 0-25 0,32-14 26 16,-12-12-26-16,-20 26 19 0,0 0-19 0,11-35 19 0,-13-2-19 15,2 37 17-15,0 0-17 0,-21-35 17 0,-5 9-17 16,26 26 12-16,0 0-12 0,-29-20 13 0,9 6-13 15,20 14 6-15,0 0-6 0,-17 0 7 0,8-9-7 16,9 9 1-16,0 0-1 0,0 0 1 0,-17-8-1 16,3-1-1562-16</inkml:trace>
  <inkml:trace contextRef="#ctx0" brushRef="#br0" timeOffset="-104528.18">11178 14083 1547 0,'0'0'0'0,"0"26"0"15,6 25 0-15,-6-51 27 0,0 0-27 0,8 84 27 16,1 17-27-16,-9-101 39 0,0 0-39 0,14 115 40 15,-8 20-40-15,-6-135 63 0,0 0-63 0,12 124 63 16,-1-24-63-16,-11-100 34 0,0 0-34 0,18 84 34 16,10-12-34-16,-28-72 28 0,0 0-28 0,23 60 29 15,1-16-29-15,-1-7-1389 0</inkml:trace>
  <inkml:trace contextRef="#ctx0" brushRef="#br0" timeOffset="-103811.13">12277 14926 1636 0,'0'0'0'16,"0"0"0"-16,-11 32 0 0,11-32 61 0,0 0-61 0,-3 23 62 15,3-23-62-15,0 0 89 0,0 0-89 0,8 11 89 16,33-14-89-16,-41 3 3 0,0 0-3 0,57-14 3 15,21 0-3-15,-78 14-31 0,0 0 31 0,75-23-30 16,-14-15 30-16,2 4-1352 0</inkml:trace>
  <inkml:trace contextRef="#ctx0" brushRef="#br0" timeOffset="-102592.03">13391 14264 919 0,'0'0'0'0,"0"0"0"0,26 9 0 0,-26-9 35 16,0 0-35-16,31 5 36 0,-5-10-36 0,-26 5 84 0,0 0-84 16,29-6 85-16,3 3-85 0,-32 3 71 0,0 0-71 15,29 3 71-15,-6 3-71 0,-23-6 62 0,0 0-62 16,14 5 62-16,-14-5-62 0,0 0 37 0,0 0-37 16,3 38 37-16,-17 8-37 0,14-46 28 0,0 0-28 15,-26 63 29-15,-23 9-29 0,49-72 23 0,0 0-23 16,-44 89 24-16,1 21-24 0,43-110 20 0,0 0-20 15,-40 100 20-15,17-25-20 0,23-75 18 0,0 0-18 16,-15 46 19-16,21-14-19 0,-6-32 22 0,0 0-22 0,17 20 23 16,27-5-23-16,-44-15 23 0,0 0-23 0,49 8 23 15,0-5-23-15,-49-3 26 0,0 0-26 0,57 0 26 16,-5-6-26-16,-52 6 23 0,0 0-23 0,70 0 24 16,-4 0-24-16,-66 0 21 0,0 0-21 0,61-5 21 15,-21-4-21-15,-40 9 1 0,0 0-1 0,40-9 2 16,7-11-2-16,-1 0-1377 0</inkml:trace>
  <inkml:trace contextRef="#ctx0" brushRef="#br0" timeOffset="-102325.02">14253 14391 1199 0,'0'0'0'0,"0"0"0"0,-23 17 0 0,23-17 0 15,0 0 0-15,-17 14 0 0,3-5 0 0,14-9-8 16,0 0 8-16,-15 11-8 0,1 4 8 0,14-15 6 16,0 0-6-16,-15 14 7 0,12 6-7 0,3-20 19 0,0 0-19 15,3 20 20-15,3-2-20 0,-6-18 26 0,0 0-26 16,9 14 26-16,5-5-26 0,-14-9 25 0,0 0-25 16,9 8 26-16,5-8-26 0,-14 0 10 0,0 0-10 15,9 0 11-15,5 0-11 0,-14 0 1 0,0 0-1 16,6-5 2-16,11 5-2 0,-8 0-962 0</inkml:trace>
  <inkml:trace contextRef="#ctx0" brushRef="#br0" timeOffset="-101875.98">14262 14391 897 0,'0'0'0'0,"0"0"0"16,-17 14 0-16,17-14 0 0,0 0 0 0,-12 9 0 15,12-9 0-15,0 0 0 0,0 0 0 0,-11 14 0 16,-4 0 0-16,15-14 19 0,0 0-19 0,-20 18 20 0,8 10-20 16,12-28 47-16,0 0-47 0,-11 41 48 0,11 19-48 15,0-60 59-15,0 0-59 0,6 61 59 0,11-10-59 16,-17-51 55-16,0 0-55 0,29 47 55 0,8-1-55 16,-37-46 45-16,0 0-45 0,41 43 45 0,5-3-45 15,-46-40 32-15,0 0-32 0,43 37 33 0,-17-5-33 16,-26-32 24-16,0 0-24 0,20 29 24 0,-17 8-24 0,-3-37 20 15,0 0-20-15,-8 38 20 0,-16-7-20 0,24-31 16 16,0 0-16-16,-34 26 17 0,-9-3-17 0,43-23 13 16,0 0-13-16,-52 12 14 0,14-18-14 0,38 6 22 0,0 0-22 15,-34-6 22-15,5-17-22 0,29 23 26 0,0 0-26 16,-18-34 26-16,18-18-26 0,0 52 21 0,0 0-21 16,12-60 22-16,23-12-22 0,-35 72 18 0,0 0-18 15,46-70 18-15,0-13-18 0,-46 83 14 0,0 0-14 16,43-72 15-16,-5 20-15 0,-38 52 11 0,0 0-11 15,28-43 11-15,-7 17-11 0,-21 26 8 0,0 0-8 16,8-20 9-16,-8 6-9 0,0 14 10 0,0 0-10 0,0-21 11 16,-14 4-11-16,14 17 12 0,0 0-12 0,-20-14 12 15,2 5-12-15,18 9 8 0,0 0-8 0,-17-6 9 16,3 6-9-16,14 0 3 0,0 0-3 0,0 0 4 16,0 0-4-16,0 0-1346 0</inkml:trace>
  <inkml:trace contextRef="#ctx0" brushRef="#br0" timeOffset="-101074.85">15647 14560 695 0,'0'0'0'0,"0"0"0"16,8-11 0-16,-8 11 40 0,0 0-40 0,0 0 41 15,0 0-41-15,0 0 64 0,0 0-64 0,0 0 64 16,-8-12-64-16,8 12 53 0,0 0-53 0,0 0 54 15,0 0-54-15,0 0 38 0,0 0-38 0,-17 6 38 16,-7-6-38-16,24 0 30 0,0 0-30 0,-28 0 30 0,-13 9-30 16,41-9 30-16,0 0-30 0,-46 26 30 0,9 14-30 15,37-40 33-15,0 0-33 0,-35 49 33 0,15 8-33 16,20-57 36-16,0 0-36 0,-12 47 36 0,9-13-36 16,3-34 41-16,0 0-41 0,9 29 41 0,14 0-41 15,-23-29 41-15,0 0-41 0,29 23 41 0,14-20-41 16,-43-3 34-16,0 0-34 0,43-3 35 0,-5-32-35 15,-38 35 31-15,0 0-31 0,37-46 31 0,-5-9-31 0,-32 55 25 16,0 0-25-16,23-54 26 0,-8-7-26 0,-15 61 26 16,0 0-26-16,3-49 27 0,2 26-27 0,-5 23 25 15,0 0-25-15,0-11 26 0,0 11-26 0,0 0 25 16,0 0-25-16,0 0 26 0,0 0-26 0,0 0 24 0,0 0-24 16,0 17 25-16,-5 18-25 0,5-35 27 0,0 0-27 15,5 49 27-15,10 2-27 0,-15-51 26 0,0 0-26 16,23 49 26-16,9 3-26 0,-32-52 23 0,0 0-23 15,31 46 23-15,21 6-23 0,-52-52 21 0,0 0-21 16,52 52 21-16,6 0-21 0,-58-52 17 0,0 0-17 16,58 43 17-16,-18-3-17 0,-40-40 14 0,0 0-14 15,26 43 15-15,-15 6-15 0,-11-49 12 0,0 0-12 0,-11 52 13 16,-18-12-13-16,29-40 9 0,0 0-9 0,-46 29 10 16,-15-9-10-16,61-20 8 0,0 0-8 0,-60 3 9 15,-10-6-9-15,70 3 13 0,0 0-13 0,-60-14 14 16,8-6-14-16,52 20 1 0,0 0-1 0,-40-18 1 15,5 13-1-15,3-1-1622 0</inkml:trace>
  <inkml:trace contextRef="#ctx0" brushRef="#br0" timeOffset="-100591.81">15133 15565 998 0,'0'0'0'0,"0"0"0"15,0 12 0-15,0-12 50 0,0 0-50 0,0 5 50 16,15 10-50-16,-15-15 37 0,0 0-37 0,37 0 38 15,41 0-38-15,-78 0 28 0,0 0-28 0,107-15 29 16,26-5-29-16,-133 20 53 0,0 0-53 0,144-26 53 16,0-3-53-16,-144 29 89 0,0 0-89 0,144-25 89 0,9 4-89 15,-153 21 95-15,0 0-95 0,127-17 95 0,-37 6-95 16,-90 11 85-16,0 0-85 0,52-6 86 0,-21 6-86 16,-31 0 62-16,0 0-62 0,0 0 62 0,0 0-62 15,0 0 35-15,0 0-35 0,-20 3 35 0,-26 8-35 16,3-5-1492-16</inkml:trace>
  <inkml:trace contextRef="#ctx0" brushRef="#br0" timeOffset="-100057.77">15624 15781 987 0,'0'0'0'15,"0"0"0"-15,8 11 0 0,-8-11 0 0,0 0 0 0,6 12 0 16,-6-12 0-16,0 0 1 0,0 0-1 0,-6 14 1 16,6-14-1-16,0 0 40 0,0 0-40 0,-2 18 40 15,-4 7-40-15,6-25 73 0,0 0-73 0,-6 35 74 16,-6 5-74-16,12-40 88 0,0 0-88 0,-5 32 89 15,-1-15-89-15,6-17 78 0,0 0-78 0,0 0 79 16,11 15-79-16,-11-15 59 0,0 0-59 0,9-3 60 16,8-14-60-16,-17 17 50 0,0 0-50 0,21-21 50 15,5 1-50-15,-26 20 41 0,0 0-41 0,26-17 41 0,-9 5-41 16,-17 12 31-16,0 0-31 0,14-2 31 0,-2 2-31 16,-12 0 28-16,0 0-28 0,11 5 28 0,1 7-28 15,-12-12 23-15,0 0-23 0,11 14 24 0,1 1-24 16,-12-15 30-16,0 0-30 0,11 17 31 0,-11-17-31 15,0 0 31-15,0 0-31 0,18 11 32 0,2-16-32 16,-20 5 27-16,0 0-27 0,26-12 27 0,6-2-27 16,-32 14 26-16,0 0-26 0,29-15 26 0,-1 7-26 15,-28 8 20-15,0 0-20 0,23 0 20 0,1 11-20 0,-24-11 18 16,0 0-18-16,11 29 19 0,1 26-19 0,-12-55 15 16,0 0-15-16,5 54 16 0,-5-16-16 0,0-38 17 15,0 0-17-15,6 31 17 0,6-5-17 0,-12-26 19 0,0 0-19 16,8 18 19-16,4-10-19 0,-12-8 18 0,0 0-18 15,26 0 19-15,20-8-19 0,-46 8 9 0,0 0-9 16,49-15 9-16,-14 1-9 0,2-1-1801 0</inkml:trace>
  <inkml:trace contextRef="#ctx0" brushRef="#br0" timeOffset="-99740.75">16472 15861 1379 0,'0'0'0'0,"0"0"0"16,-6 9 0-16,6-9 15 0,0 0-15 0,-3 12 16 15,-2-1-16-15,5-11 15 0,0 0-15 0,-15 23 15 16,-2 29-15-16,17-52 42 0,0 0-42 0,-23 60 43 16,8 7-43-16,15-67 49 0,0 0-49 0,0 57 49 15,0-22-49-15,0-35 48 0,0 0-48 0,0 29 49 0,15-6-49 16,-15-23 47-16,0 0-47 0,17 20 48 0,12-3-48 16,-29-17 41-16,0 0-41 0,32 12 42 0,5-4-42 15,-37-8 34-15,0 0-34 0,29 6 34 0,3-6-34 16,-32 0 27-16,0 0-27 0,23-9 28 0,-9-8-28 15,-14 17 23-15,0 0-23 0,9-32 23 0,-9-22-23 16,0 54 18-16,0 0-18 0,-12-64 18 0,-5-8-18 16,17 72 15-16,0 0-15 0,-17-57 15 0,5 19-15 15,12 38 13-15,0 0-13 0,-9-20 13 0,7 9-13 0,2 11 8 16,0 0-8-16,0 0 8 0,0 0-8 0,0 0 6 16,0 0-6-16,0 0 7 0,8 26-7 0,-2 0-1581 15</inkml:trace>
  <inkml:trace contextRef="#ctx0" brushRef="#br0" timeOffset="-99389.73">17060 15643 1222 0,'0'0'0'0,"0"0"0"0,0 11 0 16,0-11 4-16,0 0-4 0,9 20 4 0,-9 12-4 15,0-32 11-15,0 0-11 0,0 46 12 0,-6 15-12 16,6-61 54-16,0 0-54 0,-3 69 55 0,3 20-55 15,0-89 56-15,0 0-56 0,0 89 57 0,3-8-57 16,-3-81 51-16,0 0-51 0,9 60 51 0,-3-17-51 16,-6-43 38-16,0 0-38 0,6 23 39 0,-6-23-39 15,0 0 18-15,0 0-18 0,8 12 18 0,-8-12-18 0,0 0-1208 16</inkml:trace>
  <inkml:trace contextRef="#ctx0" brushRef="#br0" timeOffset="-96587.91">14946 16624 1132 0,'0'0'0'0,"0"0"0"0,34 15 0 0,-34-15 63 16,0 0-63-16,52 3 63 0,35-24-63 0,-87 21 152 0,0 0-152 16,138-40 152-16,64-23-152 0,-202 63 97 0,0 0-97 15,254-92 98-15,61-46-98 0,-315 138 57 0,0 0-57 16,366-147 57-16,32 11-57 0,-398 136 35 0,0 0-35 16,378-109 35-16,-17 31-35 0,-361 78 27 0,0 0-27 15,317-72 27-15,-51 6-27 0,-266 66 22 0,0 0-22 16,219-63 22-16,-52 8-22 0,0-2-1470 0</inkml:trace>
  <inkml:trace contextRef="#ctx0" brushRef="#br0" timeOffset="-95686.84">9242 15369 1199 0,'0'0'0'0,"55"-14"0"16,89-18 0-16,-144 32 18 0,0 0-18 0,205-52 19 16,49-14-19-16,-254 66 50 0,0 0-50 0,326-80 50 15,95-15-50-15,-421 95 33 0,0 0-33 0,479-124 34 16,37-46-34-16,-516 170 0 0,0 0 0 0,560-153 0 0,43 30 0 15,-603 123-1-15,0 0 1 0,560-107 0 0,-55-8 0 16,2 6-992-16</inkml:trace>
  <inkml:trace contextRef="#ctx0" brushRef="#br0" timeOffset="-92463.6">19556 14984 1121 0,'0'0'0'0,"0"0"0"0,0 0 0 15,0 0 32-15,0 0-32 0,46 28 32 0,23-10-32 0,-69-18 67 16,0 0-67-16,75 11 67 0,3-5-67 0,-78-6 13 16,0 0-13-16,61 3 14 0,-24 3-14 0,-37-6-14 15,0 0 14-15,32 11-14 0,-9 3 14 0,-5 1-929 0</inkml:trace>
  <inkml:trace contextRef="#ctx0" brushRef="#br0" timeOffset="-92297.59">19579 15450 1020 0,'0'0'0'15,"15"6"0"-15,16 17 0 0,-31-23 20 0,0 0-20 0,55 20 20 16,26-3-20-16,-81-17 42 0,0 0-42 0,86 17 43 15,7 6-43-15,-93-23 0 0,0 0 0 0,78 21 0 16,-21-7 0-16,-2 0-799 0</inkml:trace>
  <inkml:trace contextRef="#ctx0" brushRef="#br0" timeOffset="-81787.83">20906 15507 1121 0,'0'0'0'16,"0"0"0"-16,0 0 0 0,0 0 62 0,0 0-62 0,0 0 63 16,0 0-63-16,0 0 105 0,0 0-105 0,20-54 106 15,4-24-106-15,-24 78 75 0,0 0-75 0,37-89 76 16,12-6-76-16,-49 95 47 0,0 0-47 0,58-89 48 15,2 14-48-15,-60 75 30 0,0 0-30 0,58-69 30 16,-15 8-30-16,-43 61 21 0,0 0-21 0,38-46 22 16,-15 17-22-16,-23 29 16 0,0 0-16 0,9-20 17 15,-9 20-17-15,0 0 35 0,0 0-35 0,0 0 35 0,5 43-35 16,-5-43 42-16,0 0-42 0,0 52 42 0,-3 9-42 16,3-61 42-16,0 0-42 0,-2 69 43 0,-4 20-43 15,6-89 43-15,0 0-43 0,-3 104 43 0,3 5-43 16,0-109 35-16,0 0-35 0,0 104 35 0,0-30-35 15,0-74 28-15,0 0-28 0,9 61 29 0,-1-29-29 16,-8-32 19-16,0 0-19 0,9 23 19 0,2-6-19 16,-11-17 6-16,0 0-6 0,15 8 6 0,-4-5-6 15,1 0-1696-15</inkml:trace>
  <inkml:trace contextRef="#ctx0" brushRef="#br0" timeOffset="-81137.77">22089 14975 639 0,'0'0'0'0,"0"0"0"0,0 0 0 16,0 0 65-16,0 0-65 0,0-14 66 0,0 14-66 15,0 0 102-15,0 0-102 0,-26-18 102 0,6 15-102 0,20 3 67 16,0 0-67-16,-40 9 67 0,2 11-67 0,38-20 85 16,0 0-85-16,-49 32 85 0,6 8-85 0,43-40 47 15,0 0-47-15,-41 55 47 0,7 20-47 0,34-75 34 0,0 0-34 16,-23 86 35-16,5 6-35 0,18-92 49 0,0 0-49 15,0 92 49-15,26-26-49 0,-26-66 44 0,0 0-44 16,49 58 44-16,35-23-44 0,-84-35 46 0,0 0-46 16,98 17 46-16,6-23-46 0,-104 6 47 0,0 0-47 15,101-23 48-15,-23-6-48 0,-78 29 41 0,0 0-41 16,69-46 41-16,-11-11-41 0,-58 57 34 0,0 0-34 16,43-67 35-16,-14-7-35 0,-29 74 25 0,0 0-25 0,9-69 25 15,-21 8-25-15,12 61 29 0,0 0-29 0,-26-49 29 16,-11 6-29-16,37 43 27 0,0 0-27 0,-49-32 27 15,11 15-27-15,38 17 23 0,0 0-23 0,-40-9 24 16,-7 1-24-16,47 8 19 0,0 0-19 0,-37-6 19 16,23 3-19-16,14 3 12 0,0 0-12 0,0 0 12 15,-6 14-12-15,6-14 1 0,0 0-1 0,11 18 1 16,10 5-1-16,-1 0-1619 0</inkml:trace>
  <inkml:trace contextRef="#ctx0" brushRef="#br0" timeOffset="-80670.73">22594 14938 1233 0,'0'0'0'0,"0"0"0"0,-9 14 0 0,9-14 2 0,0 0-2 16,-8 11 2-16,2 1-2 0,6-12 8 0,0 0-8 15,-9 14 9-15,9-14-9 0,0 0 21 0,0 0-21 16,15 9 21-16,34-9-21 0,-49 0 31 0,0 0-31 16,66 0 32-16,12 0-32 0,-78 0 42 0,0 0-42 15,75 0 42-15,-12 6-42 0,-63-6 40 0,0 0-40 16,44 8 41-16,-15 12-41 0,-29-20 41 0,0 0-41 0,11 24 42 16,-11 4-42-16,0-28 34 0,0 0-34 0,-11 32 35 15,-1 5-35-15,12-37 36 0,0 0-36 0,-17 35 36 16,5-9-36-16,12-26 34 0,0 0-34 0,-8 20 35 15,8-8-35-15,0-12 33 0,0 0-33 0,0 0 34 16,11 2-34-16,-11-2 30 0,0 0-30 0,26 0 30 16,12 6-30-16,-38-6 25 0,0 0-25 0,40 20 25 15,-3 12-25-15,-37-32 19 0,0 0-19 0,24 49 20 16,-1 11-20-16,-23-60 16 0,0 0-16 0,5 58 16 16,-16-12-16-16,11-46 13 0,0 0-13 0,-23 40 14 0,-3-8-14 15,26-32 17-15,0 0-17 0,-38 29 18 0,-8-1-18 16,46-28 21-16,0 0-21 0,-49 15 22 0,17-9-22 15,32-6 21-15,0 0-21 0,-28-3 21 0,22-6-21 16,6 9 10-16,0 0-10 0,-9-17 11 0,18-12-11 16,-9 0-1615-16</inkml:trace>
  <inkml:trace contextRef="#ctx0" brushRef="#br0" timeOffset="-80203.72">23783 14949 1054 0,'0'0'0'0,"0"0"0"16,0 0 0-16,0 0 17 0,0 0-17 0,-12-11 17 16,12 11-17-16,0 0 37 0,0 0-37 0,-23 8 37 15,3 9-37-15,20-17 78 0,0 0-78 0,-29 32 78 16,-11 20-78-16,40-52 63 0,0 0-63 0,-47 75 63 0,-10 23-63 16,57-98 48-16,0 0-48 0,-49 106 49 0,17 9-49 15,32-115 42-15,0 0-42 0,-29 89 43 0,26-37-43 16,3-52 37-16,0 0-37 0,26 32 38 0,35 2-38 15,-61-34 34-15,0 0-34 0,69 15 35 0,6-15-35 16,-75 0 28-16,0 0-28 0,61-12 28 0,-7-5-28 16,-54 17 23-16,0 0-23 0,38-17 24 0,-15 2-24 15,-23 15 16-15,0 0-16 0,9-20 17 0,-9 3-17 16,0 17 15-16,0 0-15 0,-9-26 16 0,-11 3-16 16,20 23 13-16,0 0-13 0,-32-17 14 0,-14 11-14 0,46 6 8 15,0 0-8-15,-43 0 9 0,20 6-9 0,23-6 5 16,0 0-5-16,-12 6 6 0,12-6-6 0,0 0-1434 15</inkml:trace>
  <inkml:trace contextRef="#ctx0" brushRef="#br0" timeOffset="-79670.69">24403 15358 1267 0,'0'0'0'15,"0"0"0"-15,-32 31 0 0,32-31 2 0,0 0-2 16,-17 23 3-16,17-23-3 0,0 0 6 0,0 0-6 0,-12 15 6 15,12-15-6-15,0 0 0 0,0 0 0 0,29-17 1 16,12-4-1-16,-41 21-3 0,0 0 3 0,49-23-3 16,-3 3 3-16,0 0-900 0</inkml:trace>
  <inkml:trace contextRef="#ctx0" brushRef="#br0" timeOffset="-79353.66">24631 15461 819 0,'0'0'0'0,"0"0"0"0,14 0 0 16,-14 0 4-16,0 0-4 0,15-8 4 0,-7-10-4 16,-8 18 18-16,0 0-18 0,18-40 19 0,13-29-19 15,-31 69 23-15,0 0-23 0,47-75 24 0,13-2-24 16,-60 77 36-16,0 0-36 0,64-67 37 0,-10 10-37 16,-54 57 41-16,0 0-41 0,41-41 42 0,-18 21-42 15,-23 20 42-15,0 0-42 0,9-14 43 0,-9 14-43 0,0 0 52 16,0 0-52-16,0 0 53 0,0 0-53 0,0 0 61 15,0 0-61-15,5 37 62 0,-10 32-62 0,5-69 59 16,0 0-59-16,-3 93 60 0,-3 25-60 0,6-118 58 0,0 0-58 16,-3 115 59-16,-3-17-59 0,6-98 50 0,0 0-50 15,0 72 50-15,0-26-50 0,0-46 36 0,0 0-36 16,23 28 36-16,0-10-36 0,-23-18 21 0,0 0-21 16,38 8 21-16,-1-19-21 0,-37 11 16 0,0 0-16 15,44-29 16-15,5-17-16 0,0 0-1337 0</inkml:trace>
  <inkml:trace contextRef="#ctx0" brushRef="#br0" timeOffset="-79070.64">25387 15012 1211 0,'0'0'0'0,"0"15"0"16,-12 16 0-16,12-31 0 0,0 0 0 0,-11 52 1 16,-4 20-1-16,15-72-2 0,0 0 2 0,-17 84-1 15,14 19 1-15,3-103 19 0,0 0-19 0,0 101 20 0,3-20-20 16,-3-81 44-16,0 0-44 0,17 60 45 0,6-20-45 15,-23-40 57-15,0 0-57 0,38 18 57 0,31-18-57 16,-69 0 59-16,0 0-59 0,78-9 60 0,9-17-60 16,-87 26 50-16,0 0-50 0,83-52 50 0,-16-11-50 15,-67 63 38-15,0 0-38 0,49-84 39 0,-12-8-39 16,-37 92 30-16,0 0-30 0,20-83 30 0,-25 22-30 16,5 61 24-16,0 0-24 0,-18-48 25 0,-11 16-25 15,29 32 21-15,0 0-21 0,-43-17 21 0,-12 8-21 0,55 9 21 16,0 0-21-16,-43-6 22 0,14 3-22 0,29 3 15 15,0 0-15-15,-20-5 16 0,20 5-16 0,0 0-1419 16</inkml:trace>
  <inkml:trace contextRef="#ctx0" brushRef="#br0" timeOffset="-78803.63">25892 14822 1166 0,'0'0'0'0,"0"0"0"16,23 21 0-16,-23-21 11 0,0 0-11 0,11 8 12 15,1-2-12-15,-12-6 20 0,0 0-20 0,14-6 20 0,9 0-20 16,-23 6 27-16,0 0-27 0,23-8 28 15,-8-1-28-15,-15 9 16 0,0 0-16 0,20-9 17 0,9-8-17 16,8 3-928-16</inkml:trace>
  <inkml:trace contextRef="#ctx0" brushRef="#br0" timeOffset="-78419.59">26050 14391 1087 0,'0'0'0'0,"0"0"0"0,-8 20 0 0,8-20 20 0,0 0-20 16,-6 17 21-16,9-3-21 0,-3-14 45 0,0 0-45 15,0 0 46-15,11 0-46 0,-11 0 43 0,0 0-43 16,21 6 43-16,19 3-43 0,-40-9 38 0,0 0-38 16,49 8 38-16,-14-2-38 0,-35-6 31 0,0 0-31 15,40 3 31-15,15 11-31 0,-55-14 23 0,0 0-23 16,46 21 24-16,-14-7-24 0,-32-14 18 0,0 0-18 15,20 12 19-15,-9 5-19 0,-11-17 15 0,0 0-15 16,6 23 15-16,-12 0-15 0,6-23 16 0,0 0-16 0,-5 23 17 16,-1-12-17-16,6-11 16 0,0 0-16 0,0 0 17 15,0 0-17-15,0 0 23 0,0 0-23 0,-9 9 23 16,9-9-23-16,0 0 26 0,0 0-26 0,0 0 27 16,0 0-27-16,0 0 26 0,0 0-26 0,0 0 27 15,0 0-27-15,0 0 19 0,0 0-19 0,0 0 19 16,-11 17-19-16,11-17 12 0,0 0-12 0,-3 15 12 15,-6 2-12-15,9-17 4 0,0 0-4 0,-3 20 4 0,-3-3-4 16,6-17 0-16,0 0 0 0,-2 18 0 0,-4-7 0 16,3-2-1324-16</inkml:trace>
  <inkml:trace contextRef="#ctx0" brushRef="#br0" timeOffset="-77735.54">26076 14368 751 0,'0'0'0'0,"0"0"0"15,-26 14 0-15,26-14 17 0,0 0-17 0,-17 11 18 0,5-5-18 16,12-6 27-16,0 0-27 0,0 0 28 0,-11 6-28 16,11-6 82-16,0 0-82 0,0 0 82 0,11-14-82 15,-11 14 81-15,0 0-81 0,15-9 82 0,-1 0-82 16,-14 9 64-16,0 0-64 0,29-5 64 0,14 7-64 16,-43-2 58-16,0 0-58 0,47 6 59 0,13 0-59 15,-60-6 53-15,0 0-53 0,49 9 53 0,-14 5-53 16,-35-14 53-16,0 0-53 0,17 9 54 0,-2 5-54 15,-15-14 47-15,0 0-47 0,5 23 48 0,-10 20-48 0,5-43 37 16,0 0-37-16,-9 41 38 0,-11-13-38 0,20-28 35 16,0 0-35-16,-18 23 35 0,-5 3-35 0,23-26 28 15,0 0-28-15,-17 15 28 0,17-15-28 0,0 0 23 0,0 0-23 16,0 14 24-16,23-8-24 0,-23-6 20 0,0 0-20 16,32 6 21-16,11 5-21 0,-43-11 15 0,0 0-15 15,49 14 15-15,-3 4-15 0,-46-18 9 0,0 0-9 16,38 26 10-16,-1 5-10 0,-37-31 8 0,0 0-8 15,23 35 8-15,-14-9-8 0,-9-26 7 0,0 0-7 16,-6 29 8-16,-5 2-8 0,11-31 6 0,0 0-6 16,-26 29 7-16,-15-6-7 0,41-23 6 0,0 0-6 15,-46 14 7-15,6-8-7 0,40-6 6 0,0 0-6 0,-35 0 7 16,1-3-7-16,34 3 1 0,0 0-1 0,-15-5 1 16,15 5-1-16,0 0-1539 0</inkml:trace>
  <inkml:trace contextRef="#ctx0" brushRef="#br0" timeOffset="-76868.48">27109 14975 964 0,'0'0'0'0,"0"0"0"15,0 0 0-15,0 0 47 0,0 0-47 0,0 0 48 16,-14-14-48-16,14 14 84 0,0 0-84 0,-18-9 84 15,-2-3-84-15,20 12 80 0,0 0-80 0,-23-2 80 16,0 2-80-16,23 0 57 0,0 0-57 0,-26 8 57 16,-3 12-57-16,29-20 37 0,0 0-37 0,-40 29 38 0,5 3-38 15,35-32 47-15,0 0-47 0,-29 43 47 0,6 12-47 16,23-55 51-16,0 0-51 0,-17 49 51 0,8-3-51 16,9-46 46-16,0 0-46 0,0 34 46 0,9-2-46 15,-9-32 38-15,0 0-38 0,20 11 38 0,12 4-38 16,-32-15 29-16,0 0-29 0,35 0 30 0,8-15-30 15,-43 15 17-15,0 0-17 0,43-11 18 0,-8-9-18 16,-35 20 12-16,0 0-12 0,29-26 12 0,-12-6-12 16,-17 32 10-16,0 0-10 0,11-26 11 0,-2 6-11 0,-9 20 7 15,0 0-7-15,0-11 8 0,0 11-8 0,0 0 6 0,0 0-6 16,-9-18 6-16,9 18-6 0,0 0 5 0,0 0-5 16,0 0 5-16,0 0-5 0,0 0 4 0,0 0-4 15,0 0 4-15,0 0-4 0,0 0 3 0,0 0-3 16,0 0 4-16,0 0-4 0,0 0 3 0,0 0-3 15,0 0 3-15,23 41-3 0,-23-41 2 0,0 0-2 16,35 60 3-16,5 9-3 0,-40-69 2 0,0 0-2 16,52 75 2-16,0 3-2 0,-52-78 2 0,0 0-2 15,52 74 3-15,-14-16-3 0,-38-58 3 0,0 0-3 0,32 60 3 16,-7-2-3-16,-25-58 4 0,0 0-4 0,24 66 4 16,-7 6-4-16,-17-72 3 0,0 0-3 0,11 72 4 15,-8 9-4-15,-3-81 4 0,0 0-4 0,0 63 5 16,-8-23-5-16,8-40 7 0,0 0-7 0,-23 29 7 15,-21-12-7-15,44-17 8 0,0 0-8 0,-63 12 8 16,-27-18-8-16,90 6 17 0,0 0-17 0,-98-20 17 16,-8-26-17-16,106 46 22 0,0 0-22 0,-93-58 23 0,18-8-23 15,75 66 20-15,0 0-20 0,-55-66 20 0,32 11-20 16,23 55 10-16,0 0-10 0,-14-60 10 0,8-1-10 16,3 1-1703-16</inkml:trace>
  <inkml:trace contextRef="#ctx0" brushRef="#br0" timeOffset="-69977.61">19634 17471 1345 0,'0'0'0'0,"0"0"0"16,37 11 0-16,-37-11 55 0,0 0-55 0,41 9 56 16,28-6-56-16,-69-3 106 0,0 0-106 0,81 0 106 15,-6-3-106-15,-75 3 69 0,0 0-69 0,63-6 69 0,-31 3-69 16,-32 3-2-16,0 0 2 0,26 9-2 0,-3 11 2 16,-23-20-9-16,0 0 9 0,17 20-8 0,-17-6 8 15,0 1-1279-15</inkml:trace>
  <inkml:trace contextRef="#ctx0" brushRef="#br0" timeOffset="-69793.59">19611 17833 1188 0,'0'0'0'0,"0"0"0"0,-9 12 0 0,9-12 36 16,0 0-36-16,-8 8 36 0,8-8-36 0,0 0 69 0,0 0-69 15,11 12 69-15,55-12-69 0,-66 0 51 0,0 0-51 16,90-3 52-16,22-6-52 0,-112 9 32 0,0 0-32 15,122-17 33-15,-16 0-33 0,-106 17 22 0,0 0-22 16,90-20 22-16,-41 11-22 0,3 0-1148 0</inkml:trace>
  <inkml:trace contextRef="#ctx0" brushRef="#br0" timeOffset="-68426.49">20883 17580 919 0,'0'0'0'15,"0"0"0"-15,0 0 0 0,0 0 38 0,0 0-38 16,0 0 39-16,0 0-39 0,0 0 78 0,0 0-78 16,26-37 79-16,-14 2-79 0,-12 35 73 0,0 0-73 15,14-43 73-15,15-12-73 0,-29 55 44 0,0 0-44 0,32-57 45 16,8-1-45-16,-40 58 31 0,0 0-31 0,46-49 32 15,3 6-32-15,-49 43 22 0,0 0-22 0,41-29 23 16,-12 9-23-16,-29 20 29 0,0 0-29 0,17-6 30 16,0 6-30-16,-17 0 36 0,0 0-36 0,15 17 36 15,5 24-36-15,-20-41 45 0,0 0-45 0,17 60 45 16,-11 12-45-16,-6-72 51 0,0 0-51 0,0 89 51 16,0 21-51-16,0-110 47 0,0 0-47 0,-9 103 47 0,3-13-47 15,6-90 41-15,0 0-41 0,3 66 41 0,9-26-41 16,-12-40 34-16,0 0-34 0,11 29 34 0,24-6-34 15,-35-23 20-15,0 0-20 0,29 14 20 0,3-8-20 16,-32-6 10-16,0 0-10 0,17-3 11 0,-3-5-11 16,1-1-1533-16</inkml:trace>
  <inkml:trace contextRef="#ctx0" brushRef="#br0" timeOffset="-65189.25">22008 17730 1054 0,'0'0'0'0,"0"0"0"0,-17 63 0 0,17-63 23 16,0 0-23-16,-14 52 24 0,-4 0-24 0,18-52 48 0,0 0-48 16,-20 54 48-16,11-2-48 0,9-52 44 0,0 0-44 15,-2 43 44-15,2-11-44 0,0-32 0 0,0 0 0 16,14 23 1-16,18-3-1 0,-32-20 0 0,0 0 0 15,37 6 0-15,1-12 0 0,-4 3-905 0</inkml:trace>
  <inkml:trace contextRef="#ctx0" brushRef="#br0" timeOffset="-64853.25">22375 17353 975 0,'0'0'0'0,"0"0"0"15,-6 31 0-15,6-31 2 0,0 0-2 0,-12 43 3 16,-14 24-3-16,26-67 1 0,0 0-1 0,-20 80 2 16,3 12-2-16,17-92 60 0,0 0-60 0,-12 92 61 0,1-14-61 15,11-78 87-15,0 0-87 0,9 63 88 0,8-5-88 16,-17-58 79-16,0 0-79 0,32 43 80 0,8-17-80 16,-40-26 64-16,0 0-64 0,61 6 64 0,11-18-64 15,-72 12 38-15,0 0-38 0,80-26 39 0,13-14-39 16,-93 40 37-16,0 0-37 0,95-52 38 0,-26-5-38 15,-69 57 31-15,0 0-31 0,44-78 32 0,-19-20-32 16,-25 98 25-16,0 0-25 0,-8-95 26 0,-30 9-26 0,38 86 22 16,0 0-22-16,-63-69 23 0,-18 20-23 0,81 49 18 15,0 0-18-15,-81-32 18 0,26 18-18 0,55 14 8 16,0 0-8-16,-43-6 8 0,20 6-8 0,23 0 2 0,0 0-2 16,-14 6 3-16,14-6-3 0,0 0 0 0,0 0 0 15,3 29 1-15,25 8-1 0,-4 0-1392 0</inkml:trace>
  <inkml:trace contextRef="#ctx0" brushRef="#br0" timeOffset="-64455.22">22969 17376 1177 0,'0'0'0'0,"0"0"0"16,12 2 0-16,-12-2 3 0,0 0-3 0,11 6 3 15,-11-6-3-15,0 0 0 0,0 0 0 0,15 6 1 16,-4 0-1-16,-11-6 25 0,0 0-25 0,23 8 26 16,15 7-26-16,-38-15 35 0,0 0-35 0,43 14 35 0,3-2-35 15,-46-12 37-15,0 0-37 0,38 14 37 0,-1 9-37 16,-37-23 41-16,0 0-41 0,32 40 42 0,-9 12-42 16,-23-52 38-16,0 0-38 0,9 61 38 0,-9-4-38 15,0-57 32-15,0 0-32 0,-9 46 32 0,3-8-32 16,6-38 29-16,0 0-29 0,-8 23 29 0,8-12-29 15,0-11 24-15,0 0-24 0,0 0 25 0,0 23-25 16,0-23 15-16,0 0-15 0,-9 9 15 0,9-9-15 16,0 0 14-16,0 0-14 0,-29 14 15 0,-11 15-15 0,40-29 10 15,0 0-10-15,-49 32 11 0,0-6-11 0,49-26 3 16,0 0-3-16,-47 17 4 0,-7 0-4 0,54-17 0 16,0 0 0-16,-38 12 0 0,12-9 0 0,26-3-4 15,0 0 4-15,0 0-3 0,0 0 3 0,0 0-15 0,0 0 15 16,15-9-14-16,2-3 14 0,0 1-1260 0</inkml:trace>
  <inkml:trace contextRef="#ctx0" brushRef="#br0" timeOffset="-63621.16">23076 17387 763 0,'0'0'0'0,"0"0"0"16,0 0 0-16,0 0-14 0,0 0 14 0,0 0-13 15,0 0 13-15,0 0-44 0,0 0 44 0,0 0-44 16,0 0 44-16,0 0 13 0,0 0-13 0,14-3 14 16,4-3-14-16,-18 6 78 0,0 0-78 0,23-8 79 15,8-4-79-15,-31 12 103 0,0 0-103 0,38-5 104 16,-1 7-104-16,-37-2 105 0,0 0-105 0,32 6 106 0,-3 0-106 16,-29-6 84-16,0 0-84 0,23 11 84 0,-17 7-84 15,-6-18 68-15,0 0-68 0,-6 29 68 0,-11 17-68 16,17-46 54-16,0 0-54 0,-20 54 54 0,-9 4-54 15,29-58 47-15,0 0-47 0,-26 52 48 0,11-21-48 16,15-31 43-16,0 0-43 0,-8 26 44 0,8-6-44 16,0-20 35-16,0 0-35 0,0 18 35 0,0-18-35 15,0 0 28-15,0 0-28 0,14 11 29 0,3-2-29 16,-17-9 21-16,0 0-21 0,23 11 21 0,1 1-21 0,-24-12 14 16,0 0-14-16,14 14 15 0,15 9-15 0,-29-23 12 15,0 0-12-15,26 26 13 0,-12-3-13 0,-14-23 9 0,0 0-9 16,0 26 10-16,-8-6-10 0,8-20 7 0,0 0-7 15,-15 23 7-15,-8 0-7 0,23-23 5 0,0 0-5 16,-23 20 6-16,9-2-6 0,14-18 5 0,0 0-5 16,-21 8 6-16,1-2-6 0,20-6 1 0,0 0-1 15,-20-6 2-15,3-8-2 0,17 14-2 0,0 0 2 16,-18-23-1-16,13 6 1 0,5 17-14 0,0 0 14 16,0-21-14-16,0 21 14 0,0 0-1511 0</inkml:trace>
  <inkml:trace contextRef="#ctx0" brushRef="#br0" timeOffset="-63171.12">23840 17206 1132 0,'0'0'0'0,"0"0"0"0,-3 11 0 15,3-11-14-15,0 0 14 0,0 0-13 0,-11 12 13 16,11-12-21-16,0 0 21 0,-14 17-21 0,-15 23 21 0,29-40 20 16,0 0-20-16,-35 67 21 0,0 25-21 0,35-92 70 0,0 0-70 15,-28 106 70-15,2 12-70 0,26-118 91 16,0 0-91-16,-23 112 92 0,14-37-92 0,9-75 76 0,0 0-76 15,9 66 76-15,8-17-76 0,-17-49 60 0,0 0-60 16,29 35 61-16,8-15-61 0,-37-20 46 0,0 0-46 16,38 9 47-16,-4-9-47 0,-34 0 33 0,0 0-33 15,38-12 34-15,-1-5-34 0,-37 17 26 0,0 0-26 16,29-17 27-16,-6-12-27 0,-23 29 16 0,0 0-16 16,3-20 16-16,-3-6-16 0,0 26 13 0,0 0-13 0,-11-20 13 15,-4 11-13-15,15 9 9 0,0 0-9 0,-34 0 10 16,-15 12-10-16,49-12 4 0,0 0-4 0,-50 17 5 15,25-9-5-15,25-8 2 0,0 0-2 0,-12 15 2 16,12-15-2-16,0 0 0 0,0 0 0 0,3 14 1 16,11-5-1-16,1 0-1443 0</inkml:trace>
  <inkml:trace contextRef="#ctx0" brushRef="#br0" timeOffset="-62254.06">25173 17263 572 0,'0'0'0'0,"0"0"0"0,0 0 0 16,0 0 16-16,0 0-16 0,0 0 17 0,0 0-17 16,0 0 25-16,0 0-25 0,0 0 25 0,-40 15-25 0,40-15 69 15,0 0-69-15,-38 0 70 0,1 11-70 0,37-11 65 16,0 0-65-16,-46 20 65 0,0 12-65 0,46-32 54 0,0 0-54 15,-44 43 54-15,18 15-54 0,26-58 64 0,0 0-64 16,-11 66 64-16,14 3-64 0,-3-69 55 0,0 0-55 16,20 63 56-16,17-11-56 0,-37-52 48 0,0 0-48 15,52 32 49-15,20-21-49 0,-72-11 44 0,0 0-44 16,70-5 45-16,-10-27-45 0,-60 32 36 0,0 0-36 16,49-43 36-16,-11-15-36 0,-38 58 31 0,0 0-31 15,26-49 31-15,-18 12-31 0,-8 37 25 0,0 0-25 16,-2-35 26-16,-7-2-26 0,9 37 19 0,0 0-19 0,-6-29 20 15,-5 9-20-15,11 20 16 0,0 0-16 0,0 0 16 16,-3-12-16-16,3 12 15 0,0 0-15 0,0 0 16 16,-9 12-16-16,9-12 15 0,0 0-15 0,-6 32 15 15,12 25-15-15,-6-57 15 0,0 0-15 0,12 66 16 16,22-2-16-16,-34-64 13 0,0 0-13 0,38 63 14 16,16 3-14-16,-54-66 12 0,0 0-12 0,67 66 13 15,8-8-13-15,-75-58 13 0,0 0-13 0,72 66 13 0,-9 12-13 16,-63-78 11-16,0 0-11 0,38 86 12 0,-32 6-12 15,-6-92 14-15,0 0-14 0,-32 93 14 0,-20-10-14 16,52-83 21-16,0 0-21 0,-78 66 22 0,-17-11-22 16,95-55 25-16,0 0-25 0,-95 34 26 0,11-19-26 15,84-15 17-15,0 0-17 0,-84-9 17 0,-8-20-17 16,92 29 18-16,0 0-18 0,-92-51 19 0,2-33-19 16,7-2-1515-16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8176" units="cm"/>
          <inkml:channel name="Y" type="integer" max="1024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616.13562" units="1/cm"/>
          <inkml:channelProperty channel="Y" name="resolution" value="620.6060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9-19T13:14:07.152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107">
        <inkml:traceFormat>
          <inkml:channel name="X" type="integer" max="4047" units="cm"/>
          <inkml:channel name="Y" type="integer" max="2280" units="cm"/>
          <inkml:channel name="T" type="integer" max="2.14748E9" units="dev"/>
        </inkml:traceFormat>
        <inkml:channelProperties>
          <inkml:channelProperty channel="X" name="resolution" value="137.18645" units="1/cm"/>
          <inkml:channelProperty channel="Y" name="resolution" value="138.18182" units="1/cm"/>
          <inkml:channelProperty channel="T" name="resolution" value="1" units="1/dev"/>
        </inkml:channelProperties>
      </inkml:inkSource>
      <inkml:timestamp xml:id="ts1" timeString="2023-09-19T13:16:11.624"/>
    </inkml:context>
  </inkml:definitions>
  <inkml:trace contextRef="#ctx0" brushRef="#br0">1121 1032 1147 0,'0'0'0'0,"0"0"111"16,0 0-111-16,0 66 111 0,0-35-111 0,0-31 89 0,0 0-89 16,0 35 89-16,0-6-89 0,0-29 60 0,0 0-60 15,0 40 61-15,0 9-61 0,0-49 53 0,0 0-53 16,0 46 54-16,0-17-54 0,0-29 34 0,0 0-34 16,0 20 34-16,0 3-34 0,0-23 29 0,0 0-29 15,2 14 30-15,-2-14-30 0,0 0 24 0,0 0-24 16,3 18 25-16,-3-18-25 0,0 0 21 0,0 0-21 15,18 0 21-15,-18 0-21 0,0 0 19 0,0 0-19 16,14-9 19-16,-8 3-19 0,-6 6 18 0,0 0-18 0,26-8 18 16,-3-1-18-16,-23 9 17 0,0 0-17 0,23-12 17 15,0 1-17-15,-23 11 15 0,0 0-15 0,23-3 15 16,15 0-15-16,-38 3 15 0,0 0-15 0,37 3 15 16,12 9-15-16,-49-12 13 0,0 0-13 0,58 14 13 15,2 9-13-15,-60-23 12 0,0 0-12 0,55 32 12 16,-9 20-12-16,-46-52 14 0,0 0-14 0,50 57 14 0,1-5-14 15,-51-52 15-15,0 0-15 0,44 52 15 0,-15-9-15 16,-29-43 15-16,0 0-15 0,28 46 16 0,-7-14-16 16,-21-32 13-16,0 0-13 0,8 26 14 0,1 5-14 15,-9-31 14-15,0 0-14 0,0 26 14 0,-17 6-14 16,17-32 13-16,0 0-13 0,-23 23 13 0,-15 6-13 16,38-29 10-16,0 0-10 0,-55 23 10 0,-11-15-10 15,66-8 9-15,0 0-9 0,-69 0 9 0,-9-14-9 16,78 14 6-16,0 0-6 0,-70-38 6 0,10-19-6 0,60 57-1 15,0 0 1-15,-38-75 0 0,21-17 0 0,-3 11-1763 16</inkml:trace>
  <inkml:trace contextRef="#ctx0" brushRef="#br0" timeOffset="198.01">1334 1089 1405 0,'23'-6'0'0,"-23"6"11"0,0 0-11 16,92-23 11-16,18 9-11 0,-110 14-5 0,0 0 5 0,104-14-4 16,-29 5 4-16,-75 9 0 0,0 0 0 0,72 3 0 15,-11 17 0-15,-61-20 2 0,0 0-2 0,52 17 2 16,-12 3-2-16,-40-20 8 0,0 0-8 0,38 23 8 16,5 15-8-16,12 5-1019 0</inkml:trace>
  <inkml:trace contextRef="#ctx0" brushRef="#br0" timeOffset="3351.24">2277 1933 1132 0,'0'0'0'0,"0"0"0"16,-17 23 0-16,17-23-24 0,0 0 24 0,-8 14-24 0,8-14 24 16,0 0-78-16,0 0 78 0,0 9-78 0,23-9 78 15,-23 0-103-15,0 0 103 0,26-6-103 0,17 3 103 16,-3-9-482-16</inkml:trace>
  <inkml:trace contextRef="#ctx0" brushRef="#br0" timeOffset="4202.3">3622 1440 1054 0,'0'0'0'0,"0"0"0"0,0 0 0 16,0 0 13-16,0 0-13 0,-12-8 13 0,-5 8-13 15,17 0 44-15,0 0-44 0,-32 14 44 0,-14 32-44 16,46-46 45-16,0 0-45 0,-46 63 46 0,3 7-46 15,43-70 50-15,0 0-50 0,-41 74 51 0,12 7-51 16,29-81 52-16,0 0-52 0,-23 66 52 0,6-23-52 16,17-43 47-16,0 0-47 0,0 29 47 0,9-12-47 15,-9-17 38-15,0 0-38 0,23 21 39 0,17-4-39 16,-40-17 27-16,0 0-27 0,58 14 27 0,11-5-27 16,-69-9 22-16,0 0-22 0,69 6 23 0,-20 2-23 0,9 4-1241 15</inkml:trace>
  <inkml:trace contextRef="#ctx0" brushRef="#br0" timeOffset="4486.32">3928 1239 1244 0,'0'0'0'0,"0"0"0"16,26 14 0-16,-26-14 0 0,0 0 0 0,23 17 0 16,6 9 0-16,-29-26 0 0,0 0 0 0,23 44 0 15,17 25 0-15,-40-69 23 0,0 0-23 0,43 80 23 16,-2 18-23-16,-41-98 44 0,0 0-44 0,29 104 45 0,-6-9-45 16,-23-95 59-16,0 0-59 0,8 83 60 0,-2-8-60 15,-6-75 38-15,0 0-38 0,3 72 39 0,3-6-39 16,0 3-1122-16</inkml:trace>
  <inkml:trace contextRef="#ctx0" brushRef="#br0" timeOffset="17865.8">5956 1319 785 0,'0'0'0'0,"0"0"0"0,0 0 0 16,0 0 31-16,0 0-31 0,0 0 31 0,0 29-31 0,0-29 87 15,0 0-87-15,0 15 88 0,11 16-88 0,-11-31 94 16,0 0-94-16,15 46 94 0,5 41-94 0,-20-87 68 15,0 0-68-15,12 89 68 0,-1 0-68 0,-11-89 44 0,0 0-44 16,6 81 44-16,-6-15-44 0,0-66 35 0,0 0-35 16,6 52 35-16,-1-15-35 0,-5-37 32 0,0 0-32 15,6 29 33-15,-6-20-33 0,0-9 31 0,0 0-31 16,0 0 32-16,9 0-32 0,-9 0 29 0,0 0-29 16,14-21 29-16,4-33-29 0,-18 54 27 0,0 0-27 15,23-72 28-15,-9-12-28 0,-14 84 25 0,0 0-25 16,15-89 26-16,8-6-26 0,-23 95 22 0,0 0-22 15,23-81 23-15,-9 35-23 0,-14 46 20 0,0 0-20 0,12-23 21 16,2 18-21-16,-14 5 21 0,0 0-21 0,20 23 22 16,3 37-22-16,-23-60 21 0,0 0-21 0,29 78 22 15,-3 0-22-15,-26-78 16 0,0 0-16 0,23 77 16 16,0-16-16-16,-23-61 15 0,0 0-15 0,23 52 16 16,1-12-16-16,-24-40 13 0,0 0-13 0,23 32 14 15,8 2-14-15,-31-34 6 0,0 0-6 0,29 20 6 16,0-14-6-16,-29-6 1 0,0 0-1 0,23-6 1 0,9-2-1 15,-3-7-1494-15</inkml:trace>
  <inkml:trace contextRef="#ctx0" brushRef="#br0" timeOffset="18265.82">7479 942 964 0,'0'0'0'16,"0"0"0"-16,-11-23 0 0,11 23 4 0,0 0-4 15,-9-23 4-15,0 12-4 0,9 11 0 0,0 0 0 0,-26 11 0 16,-17 21 0-16,43-32 33 0,0 0-33 0,-55 46 33 16,6 26-33-16,49-72 80 0,0 0-80 0,-49 81 80 15,12 8-80-15,37-89 73 0,0 0-73 0,-35 112 74 16,24 6-74-16,11-118 80 0,0 0-80 0,0 112 80 16,11-11-80-16,-11-101 55 0,0 0-55 0,35 75 55 15,25-23-55-15,-60-52 47 0,0 0-47 0,64 37 48 16,17-22-48-16,-81-15 28 0,0 0-28 0,72 2 29 15,0-4-29-15,-72 2 13 0,0 0-13 0,58-21 13 0,-12-2-13 16,-46 23 1-16,0 0-1 0,43-31 1 0,-6-7-1 16,1 4-1287-16</inkml:trace>
  <inkml:trace contextRef="#ctx0" brushRef="#br0" timeOffset="18649.86">8200 1009 1289 0,'0'0'0'16,"0"0"0"-16,-17 14 0 0,17-14-3 0,0 0 3 15,-23 14-3-15,-6 1 3 0,29-15-4 0,0 0 4 16,-37 23-3-16,-9 17 3 0,46-40 8 0,0 0-8 16,-47 58 8-16,1 8-8 0,46-66 36 0,0 0-36 0,-37 75 36 15,14 14-36-15,23-89 73 0,0 0-73 0,-9 89 73 16,23-3-73-16,-14-86 72 0,0 0-72 0,32 75 72 16,29-29-72-16,-61-46 57 0,0 0-57 0,69 38 58 15,9-12-58-15,-78-26 45 0,0 0-45 0,75 14 46 16,-23-14-46-16,-52 0 30 0,0 0-30 0,46 0 30 15,-11-6-30-15,-35 6 13 0,0 0-13 0,34-23 14 0,7-20-14 16,-41 43 5-16,0 0-5 0,28-46 6 0,4-6-6 16,-9 3-1409-16</inkml:trace>
  <inkml:trace contextRef="#ctx0" brushRef="#br0" timeOffset="19133.07">8599 476 673 0,'0'0'0'0,"0"0"0"16,11 0 0-16,-11 0 20 0,0 0-20 0,32 14 21 15,8 1-21-15,-40-15 44 0,0 0-44 0,52 31 44 0,17 33-44 16,-69-64 42-16,0 0-42 0,70 98 43 0,2 34-43 16,-72-132 59-16,0 0-59 0,69 135 59 0,-11 4-59 15,-58-139 81-15,0 0-81 0,49 135 81 0,-9 20-81 16,-40-155 72-16,0 0-72 0,35 147 73 0,-9-15-73 16,-26-132 58-16,0 0-58 0,26 113 59 0,-15-27-59 15,-11-86 50-15,0 0-50 0,0 78 50 0,0-18-50 16,0-60 29-16,0 0-29 0,-3 49 30 0,6-26-30 0,-3-23 21 15,0 0-21-15,12 15 22 0,-12-15-22 0,0 0-1164 16</inkml:trace>
  <inkml:trace contextRef="#ctx0" brushRef="#br0" timeOffset="20720.18">11155 951 1076 0,'0'0'0'0,"0"0"0"0,0 0 0 16,0 0 0-16,0 0 0 0,37 35 1 0,-8-35-1 16,-29 0 0-16,0 0 0 0,41-12 0 0,19-5 0 15,-60 17 33-15,0 0-33 0,61-15 33 0,2 1-33 0,-63 14 60 16,0 0-60-16,58-9 61 0,-12 9-61 0,-46 0 65 16,0 0-65-16,26 3 65 0,-6 6-65 0,-20-9 29 15,0 0-29-15,0 17 30 0,-6 15-30 0,1-3-1030 0</inkml:trace>
  <inkml:trace contextRef="#ctx0" brushRef="#br0" timeOffset="20870.2">11270 1247 953 0,'0'0'0'15,"0"0"0"-15,-6 38 0 0,6-38-2 0,0 0 2 16,-2 26-1-16,2-26 1 0,0 0-15 0,0 0 15 0,23 8-14 16,0-16 14-16,-23 8 13 0,0 0-13 0,37-6 14 15,18-8-14-15,-55 14 50 0,0 0-50 0,66-9 50 16,4-5-50-16,-70 14 69 0,0 0-69 0,69-6 69 15,-9 12-69-15,1-6-830 0</inkml:trace>
  <inkml:trace contextRef="#ctx0" brushRef="#br0" timeOffset="21803.27">12793 542 875 0,'0'0'0'0,"0"0"0"16,6 15 0-16,-6-15 18 0,0 0-18 0,6 8 18 15,-6-8-18-15,0 0 40 0,0 0-40 0,0 29 40 16,-12 23-40-16,12-52 58 0,0 0-58 0,-8 75 59 16,2 20-59-16,6-95 49 0,0 0-49 0,-3 95 49 15,-11-6-49-15,14-89 41 0,0 0-41 0,-9 83 41 16,0-16-41-16,9-67 47 0,0 0-47 0,0 57 47 0,9-19-47 16,-9-38 54-16,0 0-54 0,15 31 55 0,2-8-55 15,-17-23 55-15,0 0-55 0,29 20 56 0,17-5-56 16,-46-15 49-16,0 0-49 0,43 14 49 0,12-14-49 15,-55 0 49-15,0 0-49 0,55 3 49 0,5 3-49 16,-60-6 41-16,0 0-41 0,49 6 42 0,-11-6-42 16,-38 0 21-16,0 0-21 0,32 0 22 0,2 0-22 15,-34 0 6-15,0 0-6 0,32 0 7 0,-9-6-7 16,-6 6-1393-16</inkml:trace>
  <inkml:trace contextRef="#ctx0" brushRef="#br0" timeOffset="21969.28">13267 1178 1244 0,'0'0'0'16,"-9"15"0"-16,9 16 0 0,0-31 8 0,0 0-8 15,-12 52 8-15,4 20-8 0,8-72 23 0,0 0-23 16,-9 75 23-16,6 0-23 0,3-75 16 0,0 0-16 16,0 57 17-16,9-31-17 0,-9-26 1 0,0 0-1 15,9 15 1-15,5-9-1 0,-5-1-946 0</inkml:trace>
  <inkml:trace contextRef="#ctx0" brushRef="#br0" timeOffset="22587.33">13849 654 975 0,'0'0'0'0,"0"0"0"16,-17 35 0-16,17-35 25 0,0 0-25 0,-14 46 25 15,-15 35-25-15,29-81 58 0,0 0-58 0,-29 89 58 16,3-8-58-16,26-81 59 0,0 0-59 0,-17 66 60 16,8-14-60-16,9-52 75 0,0 0-75 0,0 37 75 15,9-14-75-15,-9-23 63 0,0 0-63 0,23 23 64 0,37-9-64 16,-60-14 53-16,0 0-53 0,70 15 54 0,25-1-54 15,-95-14 44-15,0 0-44 0,89 15 45 0,-25 2-45 16,-64-17 35-16,0 0-35 0,52 23 36 0,-23 3-36 16,-29-26 30-16,0 0-30 0,14 29 31 0,-14 2-31 15,0-31 22-15,0 0-22 0,-14 32 23 0,-24-3-23 16,38-29 16-16,0 0-16 0,-46 23 16 0,-15-15-16 0,61-8 10 16,0 0-10-16,-60-11 10 0,19-18-10 0,4 6-1412 15</inkml:trace>
  <inkml:trace contextRef="#ctx0" brushRef="#br0" timeOffset="22754.34">14008 816 1513 0,'0'0'0'16,"15"8"0"-16,22 7 0 0,-37-15 0 0,0 0 0 16,49 14 1-16,3 0-1 0,-52-14 0 0,0 0 0 15,55 18 1-15,0 2-1 0,-55-20 0 0,0 0 0 16,52 26 0-16,2 8 0 0,-54-34-6 0,0 0 6 15,44 29-6-15,-21-9 6 0,0-2-1068 0</inkml:trace>
  <inkml:trace contextRef="#ctx0" brushRef="#br0" timeOffset="22921.35">14513 1463 1211 0,'0'0'0'0,"-6"26"0"0,-2 40 0 15,8-66 21-15,0 0-21 0,-18 75 21 0,4-14-21 16,14-61 43-16,0 0-43 0,-9 46 44 0,9-20-44 16,0-26 0-16,0 0 0 0,3 14 0 0,11-5 0 15,-14-9-34-15,0 0 34 0,29-15-34 0,9-13 34 16,8-4-894-16</inkml:trace>
  <inkml:trace contextRef="#ctx0" brushRef="#br0" timeOffset="23221.37">15006 905 1211 0,'0'0'0'16,"0"0"0"-16,0 17 0 0,0-17-13 0,0 0 13 16,-11 40-12-16,-4 35 12 0,15-75-49 0,0 0 49 15,-14 67-49-15,11-21 49 0,3-46 9 0,0 0-9 16,9 28 10-16,5 10-10 0,-14-38 49 0,0 0-49 15,26 29 49-15,12-4-49 0,-38-25 77 0,0 0-77 0,43 29 77 16,26 0-77-16,-69-29 68 0,0 0-68 0,64 29 68 16,5 2-68-16,-69-31 57 0,0 0-57 0,55 35 58 15,-21 11-58-15,-34-46 38 0,0 0-38 0,23 43 39 16,-23-11-39-16,0-32 29 0,0 0-29 0,-23 26 29 16,-29-9-29-16,52-17 15 0,0 0-15 0,-60 6 16 15,-1-21-16-15,61 15 2 0,0 0-2 0,-46-37 2 16,20-26-2-16,0 2-1275 0</inkml:trace>
  <inkml:trace contextRef="#ctx0" brushRef="#br0" timeOffset="23388.39">15078 965 1278 0,'0'0'0'0,"0"0"0"0,9 9 0 16,-9-9 6-16,0 0-6 0,15 6 6 0,16-6-6 15,-31 0 9-15,0 0-9 0,46-6 10 0,24-3-10 0,-70 9 11 16,0 0-11-16,83-8 11 0,1-1-11 0,-84 9 16 15,0 0-16-15,69-6 16 0,-34 6-16 0,-35 0 13 16,0 0-13-16,26 0 14 0,-26 0-14 0,0 0-983 0</inkml:trace>
  <inkml:trace contextRef="#ctx0" brushRef="#br0" timeOffset="24288.47">16449 669 931 0,'0'0'0'0,"0"0"0"0,0 0 0 0,0 0 76 16,0 0-76-16,26 37 76 0,-20 21-76 0,-6-58 116 15,0 0-116-15,0 75 116 0,0 14-116 0,0-89 81 16,0 0-81-16,-9 95 82 0,-11-6-82 0,20-89 48 0,0 0-48 16,-15 81 49-16,12 2-49 0,3-83 30 0,0 0-30 15,0 64 30-15,9-10-30 0,-9-54 19 0,0 0-19 16,15 29 20-16,-7-6-20 0,-8-23 21 0,0 0-21 16,15 14 22-16,-1-11-22 0,-14-3 19 0,0 0-19 15,14 0 20-15,10-11-20 0,-24 11 18 0,0 0-18 16,23-20 19-16,0-9-19 0,-23 29 20 0,0 0-20 15,26-32 20-15,-3-2-20 0,-23 34 21 0,0 0-21 16,17-26 21-16,0-3-21 0,-17 29 17 0,0 0-17 0,12-20 18 16,-3 11-18-16,-9 9 8 0,0 0-8 0,0 0 9 15,0 0-9-15,0 0-1386 0</inkml:trace>
  <inkml:trace contextRef="#ctx0" brushRef="#br0" timeOffset="24472.47">16694 1374 1199 0,'0'0'0'0,"0"12"0"0,15 16 0 16,-15-28 8-16,0 0-8 0,14 26 8 0,6-11-8 15,-20-15 10-15,0 0-10 0,43 5 11 0,18-2-11 16,-61-3 20-16,0 0-20 0,61 0 20 0,-1-3-20 16,-60 3 10-16,0 0-10 0,55-5 11 0,-18 10-11 15,-37-5 0-15,0 0 0 0,32 0 0 0,14-8 0 16,-8-7-913-16</inkml:trace>
  <inkml:trace contextRef="#ctx0" brushRef="#br0" timeOffset="24839.51">17332 1193 953 0,'0'0'0'0,"0"0"0"0,-3 23 0 0,3-23 1 0,0 0-1 16,-9 29 1-16,3-4-1 0,6-25 2 0,0 0-2 15,-8 26 2-15,2 12-2 0,6-38 44 0,0 0-44 16,-9 29 45-16,9-18-45 0,0-11 85 0,0 0-85 15,0 0 85-15,0 14-85 0,0-14 97 0,0 0-97 16,0 0 97-16,15 0-97 0,-15 0 82 0,0 0-82 0,14-2 82 16,9-10-82-16,-23 12 69 0,0 0-69 0,23-11 69 15,9-1-69-15,-32 12 47 0,0 0-47 0,29-3 48 16,3 12-48-16,-32-9 31 0,0 0-31 0,31 14 31 16,-8 3-31-16,-23-17 22 0,0 0-22 0,15 15 23 15,-1-4-23-15,-14-11 19 0,0 0-19 0,18 9 20 16,-4 0-20-16,-14-9 15 0,0 0-15 0,17 0 16 15,12-9-16-15,-29 9 13 0,0 0-13 0,26-6 14 0,-6 3-14 16,-20 3 11-16,0 0-11 0,18 0 12 0,2 0-12 16,-20 0 12-16,0 0-12 0,14 0 13 0,4 3-13 15,-18-3 9-15,0 0-9 0,23 9 10 0,8 2-10 16,-31-11 5-16,0 0-5 0,35 0 6 0,5-5-6 16,-40 5 2-16,0 0-2 0,52-18 2 0,3 13-2 15,6-10-1512-15</inkml:trace>
  <inkml:trace contextRef="#ctx0" brushRef="#br0" timeOffset="25139.53">18033 1178 1412 0,'0'0'0'16,"0"0"0"-16,-9 29 0 0,9-29 18 0,0 0-18 15,-9 23 19-15,4 0-19 0,5-23 40 0,0 0-40 16,-9 29 40-16,6 23-40 0,3-52 58 0,0 0-58 15,6 54 59-15,5-2-59 0,-11-52 37 0,0 0-37 16,26 49 37-16,-3-17-37 0,-23-32 28 0,0 0-28 0,38 20 28 16,14-11-28-16,-52-9 24 0,0 0-24 0,55-6 24 15,0-11-24-15,-55 17 16 0,0 0-16 0,46-29 17 16,-9-6-17-16,-37 35 10 0,0 0-10 0,23-23 11 16,-11 6-11-16,-12 17 9 0,0 0-9 0,-12-23 9 15,-17-6-9-15,29 29 8 0,0 0-8 0,-46-31 8 16,-14 10-8-16,60 21 3 0,0 0-3 0,-49-20 4 15,14 12-4-15,35 8 0 0,0 0 0 0,-17-9 0 16,17 9 0-16,0 0-1380 0</inkml:trace>
  <inkml:trace contextRef="#ctx0" brushRef="#br0" timeOffset="25373.55">18546 534 1076 0,'0'0'0'0,"3"37"0"0,3 61 0 0,-6-98 2 16,0 0-2-16,6 124 2 0,-12 11-2 0,6-135 10 0,0 0-10 15,0 132 10-15,9-14-10 0,-9-118-2 0,0 0 2 16,20 113-1-16,12 5 1 0,-32-118-34 0,0 0 34 15,37 92-34-15,-8-15 34 0,3-7-712 0</inkml:trace>
  <inkml:trace contextRef="#ctx0" brushRef="#br0" timeOffset="26640.62">19507 1417 975 0,'0'0'0'16,"0"0"0"-16,0 0 0 0,0 0-1 0,0 0 1 16,38-3-1-16,-10 3 1 0,-28 0-12 0,0 0 12 0,44-5-11 15,34-1 11-15,-78 6 6 0,0 0-6 0,75-3 7 16,-6 3-7-16,-69 0 4 0,0 0-4 0,55 3 4 15,-27 3-4-15,-28-6 5 0,0 0-5 0,12 17 5 16,-15 17-5-16,-6-5-676 0</inkml:trace>
  <inkml:trace contextRef="#ctx0" brushRef="#br0" timeOffset="26808.65">19634 1748 796 0,'0'0'0'0,"0"0"0"0,14 15 0 16,-14-15 2-16,0 0-2 0,15 14 3 0,17-14-3 15,-32 0 6-15,0 0-6 0,43-6 6 0,20-2-6 16,-63 8 13-16,0 0-13 0,72-15 13 0,9 10-13 16,-81 5 47-16,0 0-47 0,61-9 48 0,-18 18-48 0,-43-9 38 15,0 0-38-15,35 0 38 0,-9 0-38 0,0 0-698 16</inkml:trace>
  <inkml:trace contextRef="#ctx0" brushRef="#br0" timeOffset="27692.7">21388 859 718 0,'0'0'0'0,"0"0"0"0,0 0 0 15,0 0 33-15,0 0-33 0,0 0 33 0,-35 23-33 16,35-23 70-16,0 0-70 0,-14 14 70 0,-23 21-70 16,37-35 48-16,0 0-48 0,-47 49 49 0,19 8-49 15,28-57 52-15,0 0-52 0,-32 55 52 0,0 3-52 0,32-58 59 16,0 0-59-16,-29 57 59 0,15 12-59 0,14-69 50 16,0 0-50-16,-3 75 50 0,3 0-50 0,0-75 43 15,0 0-43-15,11 72 44 0,24-15-44 0,-35-57 35 16,0 0-35-16,49 47 35 0,9-24-35 0,-58-23 33 0,0 0-33 15,69 8 34-15,0-11-34 0,-69 3 41 0,0 0-41 16,64-14 41-16,-12-9-41 0,-52 23 41 0,0 0-41 16,37-15 41-16,-11 1-41 0,-26 14 29 0,0 0-29 15,20-14 30-15,-2-1-30 0,-18 15 12 0,0 0-12 16,14-17 12-16,-5 6-12 0,2 2-1301 0</inkml:trace>
  <inkml:trace contextRef="#ctx0" brushRef="#br0" timeOffset="27875.71">21645 1270 953 0,'0'0'0'0,"-6"12"0"16,-3 17 0-16,9-29 8 0,0 0-8 0,-8 46 9 15,-4 20-9-15,12-66 18 0,0 0-18 0,-3 75 18 16,-5 5-18-16,8-80 22 0,0 0-22 0,-9 75 23 16,9-17-23-16,0-58 17 0,0 0-17 0,0 46 17 15,3-17-17-15,-3-29 12 0,0 0-12 0,17 14 12 0,18-5-12 16,-35-9 10-16,0 0-10 0,46-15 11 0,0-16-11 15,3 2-788-15</inkml:trace>
  <inkml:trace contextRef="#ctx0" brushRef="#br0" timeOffset="29161.06">22121 1201 1132 0,'0'0'0'0,"-9"15"0"0,-8 28 0 15,17-43-20-15,0 0 20 0,-20 52-19 0,0-6 19 16,20-46-42-16,0 0 42 0,-9 52-41 0,12-9 41 16,-3-43 5-16,0 0-5 0,14 46 5 0,18-14-5 15,-32-32 39-15,0 0-39 0,40 25 40 0,9-10-40 16,-49-15 74-16,0 0-74 0,49 8 74 0,-2 1-74 16,-47-9 75-16,0 0-75 0,37 15 76 0,3 8-76 15,-40-23 50-15,0 0-50 0,32 28 51 0,-15 4-51 0,-17-32 38 16,0 0-38-16,6 35 39 0,-9 2-39 0,3-37 29 15,0 0-29-15,-11 37 29 0,-6-16-29 0,17-21 24 16,0 0-24-16,-18 8 24 0,-8-5-24 0,26-3 14 0,0 0-14 16,-26-23 15-16,-3-32-15 0,3 6-1224 0</inkml:trace>
  <inkml:trace contextRef="#ctx0" brushRef="#br0" timeOffset="29311.07">22055 1127 1233 0,'0'0'0'0,"0"0"0"15,8 0 0-15,-8 0 18 0,0 0-18 0,26 0 18 16,9-6-18-16,-35 6 28 0,0 0-28 0,49-15 29 16,14 7-29-16,-63 8 26 0,0 0-26 0,58-9 27 15,-9 9-27-15,-49 0 17 0,0 0-17 0,52 9 17 16,3 5-17-16,0 1-1000 0</inkml:trace>
  <inkml:trace contextRef="#ctx0" brushRef="#br0" timeOffset="29611.09">23038 1763 931 0,'0'0'0'16,"0"14"0"-16,0 32 0 0,0-46 30 0,0 0-30 16,-8 43 30-16,2-11-30 0,6-32 12 0,0 0-12 15,-6 12 12-15,3 5-12 0,3-17-3 0,0 0 3 16,0 0-3-16,26 6 3 0,0 2-697 0</inkml:trace>
  <inkml:trace contextRef="#ctx0" brushRef="#br0" timeOffset="31268.21">23393 1216 1031 0,'0'0'0'0,"0"0"0"0,0 14 0 0,0-14-2 0,0 0 2 16,0 0-2-16,-3 15 2 0,3-15 11 0,0 0-11 15,-5 14 11-15,5 23-11 0,0-37 66 0,0 0-66 16,0 38 66-16,-3 5-66 0,3-43 81 0,0 0-81 15,0 37 82-15,8 1-82 0,-8-38 91 0,0 0-91 16,6 31 92-16,14-13-92 0,-20-18 73 0,0 0-73 16,35 11 73-16,25-22-73 0,-60 11 64 0,0 0-64 15,70-3 64-15,-10 6-64 0,-60-3 52 0,0 0-52 0,55 26 53 16,-14 2-53-16,-41-28 39 0,0 0-39 0,31 38 40 16,-8 17-40-16,-23-55 30 0,0 0-30 0,15 51 31 15,-15-13-31-15,0-38 24 0,0 0-24 0,-18 34 25 16,-13-2-25-16,31-32 17 0,0 0-17 0,-35 29 17 15,9-21-17-15,26-8 10 0,0 0-10 0,-35-14 11 16,-11-26-11-16,46 40 1 0,0 0-1 0,-43-58 2 0,14-8-2 16,-8-3-1555-16</inkml:trace>
  <inkml:trace contextRef="#ctx0" brushRef="#br0" timeOffset="31415.22">23416 1224 1334 0,'0'0'0'0,"0"0"0"0,0 0 0 15,0 0 2-15,0 0-2 0,0 0 2 0,0 0-2 16,0 0 3-16,0 0-3 0,29-17 3 0,20-3-3 15,-49 20 30-15,0 0-30 0,67-20 31 0,-1 3-31 0,-66 17 54 16,0 0-54-16,60-6 55 0,-13 12-55 0,-47-6 35 16,0 0-35-16,46 14 35 0,9 15-35 0,5 2-1128 15</inkml:trace>
  <inkml:trace contextRef="#ctx0" brushRef="#br0" timeOffset="31614.24">24412 1521 1401 0,'0'0'0'0,"0"0"0"16,-9 20 0-16,9-20 30 0,0 0-30 0,-3 14 31 15,3-14-31-15,0 0 0 0,0 0 0 0,0 0 0 16,23-11 0-16,-23 11-27 0,0 0 27 0,23-9-27 15,0 1 27-15,0-1-996 0</inkml:trace>
  <inkml:trace contextRef="#ctx0" brushRef="#br0" timeOffset="31898.26">24654 1682 1177 0,'0'0'0'0,"0"0"0"0,0 0 0 16,0 0 2-16,0 0-2 0,0 0 2 0,14-43-2 15,-14 43 11-15,0 0-11 0,18-61 11 0,11-25-11 16,-29 86 28-16,0 0-28 0,43-89 29 0,15 5-29 0,-58 84 68 16,0 0-68-16,51-66 68 0,-13 20-68 0,-38 46 90 15,0 0-90-15,20-29 91 0,-8 24-91 0,-12 5 79 16,0 0-79-16,14-9 79 0,-14 9-79 0,0 0 65 0,0 0-65 16,15 14 65-16,-13 32-65 0,-2-46 56 0,0 0-56 15,0 72 57-15,-5 20-57 0,5-92 44 0,0 0-44 16,-3 101 45-16,6-3-45 0,-3-98 36 0,0 0-36 15,11 75 36-15,1-26-36 0,-12-49 28 0,0 0-28 16,26 37 28-16,5-14-28 0,-31-23 13 0,0 0-13 16,38 0 13-16,11-14-13 0,0 0-1606 0</inkml:trace>
  <inkml:trace contextRef="#ctx0" brushRef="#br0" timeOffset="32184.28">25456 1178 1334 0,'0'0'0'0,"0"0"0"15,-12 15 0-15,12-15 19 0,0 0-19 0,-17 23 20 16,0 14-20-16,17-37 30 0,0 0-30 0,-23 66 30 16,0 29-30-16,23-95 31 0,0 0-31 0,-23 113 31 15,20-7-31-15,3-106 37 0,0 0-37 0,3 92 37 0,20-17-37 16,-23-75 36-16,0 0-36 0,31 52 37 0,10-15-37 16,-41-37 33-16,0 0-33 0,52 21 33 0,26-10-33 15,-78-11 28-15,0 0-28 0,78-3 28 0,2-17-28 16,-80 20 23-16,0 0-23 0,61-29 24 0,-15-11-24 15,-46 40 18-15,0 0-18 0,23-49 18 0,-17-11-18 16,-6 60 19-16,0 0-19 0,-6-61 19 0,-17-17-19 0,23 78 18 16,0 0-18-16,-37-69 18 0,-7 17-18 0,44 52 17 15,0 0-17-15,-37-37 18 0,8 23-18 0,29 14 19 16,0 0-19-16,-20-15 20 0,2 7-20 0,7-1-1437 0</inkml:trace>
  <inkml:trace contextRef="#ctx0" brushRef="#br0" timeOffset="32664.31">25733 816 1300 0,'0'0'0'0,"0"0"0"16,-6 14 0-16,6-14 18 0,0 0-18 0,0 0 19 16,15-23-19-16,-15 23 39 0,0 0-39 0,20-20 40 15,20-12-40-15,-40 32 61 0,0 0-61 0,41-26 61 0,-7 12-61 16,-34 14 36-16,0 0-36 0,23-9 37 0,0 6-37 16,-23 3 22-16,0 0-22 0,15-5 23 0,-7 5-23 15,-8 0 14-15,0 0-14 0,15 5 14 0,-6-2-14 16,-9-3 8-16,0 0-8 0,0 0 9 0,17 15-9 15,-17-15 6-15,0 0-6 0,0 0 6 0,20 28-6 16,-20-28 4-16,0 0-4 0,14 29 5 0,1 0-5 16,-15-29 3-16,0 0-3 0,14 23 4 0,4 0-4 15,-18-23 4-15,0 0-4 0,17 23 4 0,-3 0-4 16,-14-23 4-16,0 0-4 0,18 32 5 0,-4 5-5 0,-14-37 10 16,0 0-10-16,9 35 11 0,-3-15-11 0,-6-20 28 15,0 0-28-15,0 14 28 0,0-14-28 0,0 0 42 0,0 0-42 16,-6 15 42-16,6-15-42 0,0 0 44 0,0 0-44 15,0 0 44-15,0 0-44 0,0 0 43 0,0 0-43 16,0 0 44-16,0 0-44 0,0 0 27 0,0 0-27 16,-12 17 28-16,6-3-28 0,6-14 6 0,0 0-6 15,-14 9 7-15,5 3-7 0,-5-1-1553 0</inkml:trace>
  <inkml:trace contextRef="#ctx0" brushRef="#br0" timeOffset="33731.39">26564 1544 841 0,'0'0'0'16,"0"0"0"-16,0 0 0 0,0 0 9 0,0 0-9 16,0 0 10-16,0 0-10 0,0 0 20 0,0 0-20 15,0 0 20-15,0 0-20 0,0 0 57 0,0 0-57 16,0 58 58-16,0-1-58 0,0-57 73 0,0 0-73 16,0 52 74-16,0-6-74 0,0-46 65 0,0 0-65 15,-3 29 65-15,3-12-65 0,0-17 63 0,0 0-63 0,0 12 63 16,0-12-63-16,0 0 55 0,0 0-55 0,0 0 56 15,0 0-56-15,0 0 48 0,0 0-48 0,20 0 48 16,9-15-48-16,-29 15 41 0,0 0-41 0,35-23 41 16,-1-6-41-16,-34 29 37 0,0 0-37 0,23-14 37 15,-8 5-37-15,-15 9 37 0,0 0-37 0,11 0 38 16,-11 0-38-16,0 0 35 0,0 0-35 0,18 18 35 0,-13-13-35 16,-5-5 31-16,0 0-31 0,6 18 31 0,-6 2-31 15,0-20 26-15,0 0-26 0,3 8 26 0,-3-8-26 16,0 0 22-16,0 0-22 0,0 0 23 0,20 15-23 15,-20-15 22-15,0 0-22 0,23-6 23 0,6-8-23 16,-29 14 18-16,0 0-18 0,35-18 18 0,-6 4-18 16,-29 14 17-16,0 0-17 0,23-9 17 0,-6 9-17 15,-17 0 13-15,0 0-13 0,20 0 13 0,-5 9-13 0,-15-9 11 16,0 0-11-16,20 14 11 0,0 4-11 0,-20-18 6 16,0 0-6-16,17 20 6 0,6-6-6 0,-23-14 2 15,0 0-2-15,38 9 2 0,11-3-2 0,-49-6 0 16,0 0 0-16,46 2 0 0,-11 4 0 0,-1-6-1638 15</inkml:trace>
  <inkml:trace contextRef="#ctx0" brushRef="#br0" timeOffset="34015.41">27493 1659 1334 0,'0'0'0'15,"0"0"0"-15,-12 32 0 0,12-32 2 0,0 0-2 16,-8 20 2-16,-4 12-2 0,12-32 0 0,0 0 0 0,-17 28 0 15,2 4 0-15,15-32 37 0,0 0-37 0,-8 29 38 16,8-9-38-16,0-20 58 0,0 0-58 0,11 20 59 16,18 0-59-16,-29-20 62 0,0 0-62 0,32 18 63 15,23-10-63-15,-55-8 53 0,0 0-53 0,60 0 54 16,9-8-54-16,-69 8 37 0,0 0-37 0,58-12 38 0,-17 3-38 16,-41 9 31-16,0 0-31 0,17-8 31 0,-17 8-31 15,0 0 22-15,0 0-22 0,0-20 23 0,-32 5-23 16,32 15 17-16,0 0-17 0,-52-14 18 0,-5 8-18 15,57 6 16-15,0 0-16 0,-52-3 17 0,23-3-17 16,29 6 4-16,0 0-4 0,-9-17 4 0,18-20-4 16,-1-1-1455-16</inkml:trace>
  <inkml:trace contextRef="#ctx0" brushRef="#br0" timeOffset="34248.43">28128 758 1267 0,'0'0'0'16,"0"0"0"-16,14-3 0 0,-14 3 23 0,0 0-23 15,9 15 24-15,5 39-24 0,-14-54 47 0,0 0-47 16,6 81 48-16,-3 28-48 0,-3-109 130 0,0 0-130 16,3 113 131-16,-1 5-131 0,-2-118 86 0,0 0-86 15,9 129 87-15,3 24-87 0,-12-153 49 0,0 0-49 0,20 141 49 16,6-38-49-16,-26-103 50 0,0 0-50 15,34 90 51-15,-2-18-51 0,3 2-1472 0</inkml:trace>
  <inkml:trace contextRef="#ctx0" brushRef="#br0" timeOffset="37551.68">1773 4808 684 0,'0'0'0'0,"0"0"0"0,0 29 0 0,0-29 28 15,0 0-28-15,2 20 29 0,-2-20-29 0,0 0 94 0,0 0-94 16,6 12 95-16,-6-12-95 0,0 0 95 0,0 0-95 16,0 0 96-16,0-15-96 0,0 15 79 0,0 0-79 15,0-34 79-15,0-24-79 0,0 58 44 0,0 0-44 16,6-89 45-16,3-35-45 0,-9 124 39 0,0 0-39 15,3-127 39-15,8 1-39 0,-11 126 35 0,0 0-35 16,0-104 35-16,-6 38-35 0,6 66 27 0,0 0-27 16,0-52 28-16,0 23-28 0,0 29 31 0,0 0-31 15,0-23 31-15,0 12-31 0,0 11 28 0,0 0-28 0,6 14 29 16,3 29-29-16,-9-43 29 0,0 0-29 0,14 58 30 16,-11 8-30-16,-3-66 28 0,0 0-28 0,12 75 28 15,5 29-28-15,-17-104 26 0,0 0-26 0,20 95 27 16,-3-21-27-16,-17-74 23 0,0 0-23 0,15 52 23 15,-1-23-23-15,-14-29 18 0,0 0-18 0,23-6 19 16,6-31-19-16,-29 37 15 0,0 0-15 0,41-61 16 16,-1-19-16-16,-40 80 11 0,0 0-11 0,35-81 11 0,-9 1-11 15,-26 80 11-15,0 0-11 0,23-58 12 0,-9 18-12 16,-14 40 11-16,0 0-11 0,9-23 11 0,-1 8-11 16,-8 15 10-16,0 0-10 0,0 0 10 0,12-14-10 15,-12 14 9-15,0 0-9 0,11 9 10 0,18 5-10 16,-29-14 11-16,0 0-11 0,38 29 11 0,-1 11-11 15,-37-40 13-15,0 0-13 0,41 49 14 0,-10 3-14 16,-31-52 16-16,0 0-16 0,29 60 17 0,0 9-17 16,-29-69 8-16,0 0-8 0,23 64 9 0,0-27-9 0,-23-37 4 15,0 0-4-15,26 32 4 0,9-12-4 0,0-6-1579 16</inkml:trace>
  <inkml:trace contextRef="#ctx0" brushRef="#br0" timeOffset="37952.71">3204 3916 729 0,'0'0'0'0,"0"0"0"0,-3 20 0 15,3-20 30-15,0 0-30 0,-12 20 31 0,4-3-31 16,8-17 68-16,0 0-68 0,-26 35 68 0,-21 17-68 15,47-52 67-15,0 0-67 0,-43 75 67 0,0 8-67 16,43-83 47-16,0 0-47 0,-32 101 47 0,15 17-47 16,17-118 33-16,0 0-33 0,-12 112 34 0,32-23-34 0,-20-89 24 15,0 0-24-15,38 67 24 0,23-24-24 0,-61-43 18 16,0 0-18-16,63 23 19 0,-2-20-19 0,-61-3 9 16,0 0-9-16,54 2 10 0,4 7-10 0,3 0-934 0</inkml:trace>
  <inkml:trace contextRef="#ctx0" brushRef="#br0" timeOffset="38302.72">3763 4017 987 0,'0'0'0'0,"0"0"0"16,-8 14 0-16,8-14 8 0,0 0-8 0,-18 14 8 16,-5 1-8-16,23-15 36 0,0 0-36 0,-31 23 36 0,-13 11-36 15,44-34 57-15,0 0-57 0,-55 46 57 0,6 29-57 16,49-75 51-16,0 0-51 0,-40 84 52 0,14 31-52 16,26-115 31-16,0 0-31 0,-12 103 31 0,18-19-31 15,-6-84 31-15,0 0-31 0,29 72 31 0,26-29-31 16,-55-43 28-16,0 0-28 0,69 23 28 0,15-14-28 15,-84-9 21-15,0 0-21 0,92 0 21 0,-17-15-21 16,-75 15 17-16,0 0-17 0,61-8 17 0,-15-1-17 16,-46 9 4-16,0 0-4 0,26-3 4 0,3 0-4 0,-29 3 0 15,0 0 0-15,20-14 0 0,15-9 0 0,-7 0-1107 16</inkml:trace>
  <inkml:trace contextRef="#ctx0" brushRef="#br0" timeOffset="38586.75">4029 3717 729 0,'0'0'0'16,"0"0"0"-16,8 17 0 0,-8-17 1 0,0 0-1 0,12 9 1 15,-12-9-1-15,0 0 3 0,0 0-3 0,26 35 3 16,3 25-3-16,-29-60 4 0,0 0-4 0,31 72 5 15,19 3-5-15,-50-75 21 0,0 0-21 0,49 89 21 16,5 15-21-16,-54-104 38 0,0 0-38 0,41 118 38 16,-15 17-38-16,-26-135 47 0,0 0-47 0,11 132 47 15,-22-22-47-15,11-110 46 0,0 0-46 0,-6 83 47 0,-6-25-47 16,12-58 34-16,0 0-34 0,-2 40 35 0,2 0-35 16,0-40 22-16,0 0-22 0,-6 32 23 0,6-23-23 15,-3-1-814-15</inkml:trace>
  <inkml:trace contextRef="#ctx0" brushRef="#br0" timeOffset="38819.75">4946 4215 1143 0,'0'0'0'16,"0"0"0"-16,9 17 0 0,-9-17-3 0,0 0 3 16,0 15-2-16,0-15 2 0,0 0-5 0,0 0 5 15,23 11-4-15,-6-2 4 0,-17-9-12 0,0 0 12 16,35 6-11-16,5 8 11 0,-40-14-29 0,0 0 29 16,38 17-28-16,-24-11 28 0,3 3-727 0</inkml:trace>
  <inkml:trace contextRef="#ctx0" brushRef="#br0" timeOffset="38986.78">4955 4520 796 0,'0'0'0'0,"11"0"0"16,24 0 0-16,-35 0 0 0,0 0 0 0,46-8 0 0,15-15 0 16,-61 23-12-16,0 0 12 0,75-23-11 0,3-6 11 15,-78 29-50-15,0 0 50 0,78-15-49 0,-3 30 49 16,-3-7-446-16</inkml:trace>
  <inkml:trace contextRef="#ctx0" brushRef="#br0" timeOffset="39686.83">6057 4336 774 0,'0'0'0'0,"0"0"0"0,0 0 0 0,0 0 12 16,0 0-12-16,0 0 13 0,29-32-13 0,-29 32 27 0,0 0-27 15,26-43 27-15,3-23-27 0,-29 66 51 0,0 0-51 16,37-78 51-16,9-2-51 0,-46 80 43 0,0 0-43 16,38-95 43-16,-7-15-43 0,-31 110 35 0,0 0-35 15,24-98 36-15,-7 24-36 0,-17 74 28 0,0 0-28 16,14-52 29-16,-8 23-29 0,-6 29 26 0,0 0-26 16,0 0 27-16,0 0-27 0,0 0 27 0,0 0-27 0,0 29 28 15,3 37-28-15,-3-66 24 0,0 0-24 0,9 92 24 16,2 9-24-16,-11-101 19 0,0 0-19 0,9 89 19 15,-1-8-19-15,-8-81 20 0,0 0-20 0,3 77 20 16,9 4-20-16,-12-81 20 0,0 0-20 0,14 72 21 16,-2-20-21-16,-12-52 19 0,0 0-19 0,11 37 20 15,12-5-20-15,-23-32 13 0,0 0-13 0,24 20 13 16,-1-11-13-16,3-1-1072 0</inkml:trace>
  <inkml:trace contextRef="#ctx0" brushRef="#br0" timeOffset="40187.65">6894 3697 606 0,'0'0'0'0,"0"0"0"15,11-9 0-15,-11 9 5 0,0 0-5 0,6-11 5 16,-6 11-5-16,0 0 7 0,0 0-7 0,26-9 7 16,-15 1-7-16,-11 8 44 0,0 0-44 0,35-9 44 15,3-3-44-15,-38 12 49 0,0 0-49 0,46 6 50 16,0 23-50-16,-46-29 44 0,0 0-44 0,40 37 45 16,-2 1-45-16,-38-38 35 0,0 0-35 0,14 52 35 0,-14 5-35 15,0-57 39-15,0 0-39 0,-14 64 39 0,-12-7-39 16,26-57 42-16,0 0-42 0,-29 58 42 0,6-12-42 15,23-46 38-15,0 0-38 0,-23 52 38 0,0 5-38 16,23-57 33-16,0 0-33 0,-15 46 33 0,9-17-33 16,6-29 27-16,0 0-27 0,6 20 27 0,9-3-27 15,-15-17 23-15,0 0-23 0,31 6 23 0,10-3-23 16,-41-3 18-16,0 0-18 0,57 6 18 0,1 8-18 16,9-5-1002-16</inkml:trace>
  <inkml:trace contextRef="#ctx0" brushRef="#br0" timeOffset="40740.68">7970 3942 964 0,'0'0'0'0,"0"0"0"15,-15 8 0-15,15-8 6 0,0 0-6 0,-17 6 6 16,11 0-6-16,6-6 19 0,0 0-19 0,-17 3 19 16,-12 11-19-16,29-14 26 0,0 0-26 0,-32 23 26 15,-5 12-26-15,37-35 47 0,0 0-47 0,-32 37 48 16,9 1-48-16,23-38 59 0,0 0-59 0,-20 43 60 16,8 9-60-16,12-52 52 0,0 0-52 0,-6 46 53 15,9-29-53-15,-3-17 42 0,0 0-42 0,15 6 42 0,22-12-42 16,-37 6 31-16,0 0-31 0,46-12 32 0,15-14-32 15,-61 26 25-15,0 0-25 0,61-25 25 0,-15-4-25 16,-46 29 17-16,0 0-17 0,37-29 17 0,-14 6-17 16,-23 23 14-16,0 0-14 0,9-14 14 0,-9 14-14 15,0 0 10-15,0 0-10 0,0-15 10 0,0 15-10 16,0 0 9-16,0 0-9 0,-14-8 10 0,14 8-10 16,0 0 12-16,0 0-12 0,-18 14 12 0,13-5-12 0,5-9 14 15,0 0-14-15,5 23 15 0,18 14-15 0,-23-37 18 16,0 0-18-16,38 46 18 0,17 6-18 0,-55-52 20 15,0 0-20-15,72 72 20 0,0 8-20 0,-72-80 17 0,0 0-17 16,69 90 18-16,-5-16-18 0,-64-74 15 16,0 0-15-16,43 72 15 0,-11-11-15 0,-32-61 11 0,0 0-11 15,23 52 11-15,-20-6-11 0,-3-46 17 0,0 0-17 16,-12 40 17-16,-11-3-17 0,23-37 21 0,0 0-21 16,-43 24 22-16,-21-22-22 0,64-2 13 0,0 0-13 15,-75-8 13-15,-8-24-13 0,83 32 8 0,0 0-8 16,-78-34 9-16,46 8-9 0,32 26 4 0,0 0-4 0,-23-21 4 15,6-4-4-15,11-1-1461 0</inkml:trace>
  <inkml:trace contextRef="#ctx0" brushRef="#br0" timeOffset="41138.71">7719 5306 1289 0,'0'0'0'0,"8"-3"0"0,21-11 0 0,-29 14 0 0,0 0 0 15,52-15 0-15,29 1 0 0,-81 14-2 0,0 0 2 16,104-23-2-16,20-6 2 0,-124 29 21 0,0 0-21 16,121-31 22-16,-11-4-22 0,-110 35 51 0,0 0-51 15,112-23 52-15,-2 17-52 0,-110 6 66 0,0 0-66 16,112 0 66-16,-14 0-66 0,-98 0 45 0,0 0-45 15,70 6 46-15,-33 8-46 0,-37-14 11 0,0 0-11 0,12 15 11 16,-18 2-11-16,6 3-1197 0</inkml:trace>
  <inkml:trace contextRef="#ctx0" brushRef="#br0" timeOffset="41642.75">8030 5453 1211 0,'0'0'0'0,"0"0"0"0,0 20 0 0,0-20 11 15,0 0-11-15,6 17 11 0,-6-2-11 0,0-15 64 16,0 0-64-16,0 0 64 0,0 20-64 0,0-20 69 16,0 0-69-16,0 0 70 0,26 11-70 0,-26-11 47 0,0 0-47 15,23-2 48-15,15-7-48 0,-38 9 51 0,0 0-51 16,37-15 51-16,-5 7-51 0,-32 8 42 0,0 0-42 16,26-6 42-16,0 0-42 0,-26 6 38 0,0 0-38 15,17-3 38-15,0 6-38 0,-17-3 30 0,0 0-30 16,15 6 30-16,-1 8-30 0,-14-14 29 0,0 0-29 15,6 15 30-15,-3-4-30 0,-3-11 33 0,0 0-33 0,0 0 33 16,14 12-33-16,-14-12 32 0,0 0-32 0,0 0 33 16,29-12-33-16,-29 12 27 0,0 0-27 0,23-11 28 15,3-1-28-15,-26 12 26 0,0 0-26 0,20-8 26 16,-8 8-26-16,-12 0 18 0,0 0-18 0,11 5 18 16,4 4-18-16,-15-9 14 0,0 0-14 0,9 15 15 15,5 2-15-15,-14-17 11 0,0 0-11 0,9 11 11 16,-9-11-11-16,0 0 8 0,0 0-8 0,23 9 8 15,0-15-8-15,-23 6 5 0,0 0-5 0,37-3 5 0,12 3-5 16,-49 0-1-16,0 0 1 0,47 0 0 0,-16 0 0 16,4 0-1685-16</inkml:trace>
  <inkml:trace contextRef="#ctx0" brushRef="#br0" timeOffset="41941.78">8783 5510 1267 0,'0'0'0'0,"0"0"0"0,0 0 0 15,0 0 0-15,0 0 0 0,0 0 0 0,0 0 0 16,0 0-2-16,0 0 2 0,0 0-1 0,0 0 1 0,0 0 11 15,0 0-11-15,0 0 11 0,0 0-11 0,0 0 39 16,0 0-39-16,-8 15 39 0,-1-4-39 0,9-11 57 16,0 0-57-16,0 21 57 0,0 7-57 0,0-28 59 0,0 0-59 15,3 29 60-15,8-6-60 0,-11-23 59 0,0 0-59 16,26 15 59-16,23-10-59 0,-49-5 49 0,0 0-49 16,55 9 50-16,-20-9-50 0,-35 0 45 0,0 0-45 15,34-9 45-15,-2 9-45 0,-32 0 36 0,0 0-36 16,23-5 37-16,-8-4-37 0,-15 9 37 0,0 0-37 15,0 0 37-15,8-15-37 0,-8 15 32 0,0 0-32 0,-17-14 32 16,-12-9-32-16,29 23 40 0,0 0-40 16,-29-20 41-16,6-3-41 0,23 23 37 0,0 0-37 0,-14-14 38 15,2 5-38-15,12 9 22 0,0 0-22 0,-11-6 23 16,11 6-23-16,0 0-1677 0</inkml:trace>
  <inkml:trace contextRef="#ctx0" brushRef="#br0" timeOffset="42158.8">9210 5021 1502 0,'0'0'0'0,"0"12"0"0,0 22 0 15,0-34 10-15,0 0-10 0,9 46 11 0,5 26-11 16,-14-72 25-16,0 0-25 0,9 75 26 0,0-3-26 0,-9-72 57 15,0 0-57-15,8 58 58 0,4-4-58 0,-12-54 40 16,0 0-40-16,9 55 40 0,5 0-40 0,-14-55 36 16,0 0-36-16,9 60 36 0,14 1-36 0,-3-1-1321 0</inkml:trace>
  <inkml:trace contextRef="#ctx0" brushRef="#br0" timeOffset="51235.49">12179 4466 718 0,'0'0'0'16,"0"0"0"-16,0 0 0 0,0 0 27 0,0 0-27 16,0 0 28-16,0 0-28 0,0 0 85 0,0 0-85 15,0 0 85-15,0 0-85 0,0 0 87 0,0 0-87 16,0 0 88-16,0 0-88 0,0 0 84 0,0 0-84 16,0 0 85-16,0 0-85 0,0 0 46 0,0 0-46 0,0 0 46 15,0 0-46-15,0 0 43 0,0 0-43 0,-9 40 43 16,4-3-43-16,5-37 41 0,0 0-41 0,0 38 41 15,0-12-41-15,0-26 36 0,0 0-36 0,0 23 37 16,-6 0-37-16,6-23 34 0,0 0-34 0,0 20 35 16,0-9-35-16,0-11 30 0,0 0-30 0,0 12 31 15,0-12-31-15,0 0 28 0,0 0-28 0,0 14 29 16,0-14-29-16,0 0 26 0,0 0-26 0,0 0 26 0,0 15-26 16,0-15 23-16,0 0-23 0,0 0 23 0,0 0-23 15,0 0 18-15,0 0-18 0,20 0 19 0,-6-12-19 16,-14 12 15-16,0 0-15 0,23-29 16 0,1-20-16 15,-24 49 13-15,0 0-13 0,23-54 13 0,-9 13-13 16,-14 41 9-16,0 0-9 0,15-37 10 0,5 2-10 16,-20 35 9-16,0 0-9 0,17-28 9 0,0 10-9 15,-17 18 7-15,0 0-7 0,18-5 7 0,-10 10-7 0,-8-5 6 16,0 0-6-16,6 15 6 0,11 14-6 0,-17-29 6 16,0 0-6-16,21 31 6 0,-10 4-6 0,-11-35 6 15,0 0-6-15,20 37 6 0,-5-5-6 0,-15-32 6 0,0 0-6 16,8 29 6-16,-2-6-6 0,-6-23 8 0,0 0-8 15,9 5 8-15,-9-5-8 0,0 0 8 0,0 0-8 16,14 18 9-16,-14-18-9 0,0 0 10 0,0 0-10 16,23 5 10-16,-11-13-10 0,-12 8 10 0,0 0-10 15,23-15 10-15,12-10-10 0,-35 25 11 0,0 0-11 16,37-41 11-16,-5-8-11 0,-32 49 10 0,0 0-10 16,23-46 11-16,0-3-11 0,-23 49 10 0,0 0-10 0,23-40 10 15,-9 17-10-15,-14 23 11 0,0 0-11 0,24-14 12 16,-10 8-12-16,-14 6 9 0,0 0-9 0,23 8 9 15,0 18-9-15,-23-26 8 0,0 0-8 0,26 29 9 16,-6 11-9-16,-20-40 7 0,0 0-7 0,18 49 7 16,-1 3-7-16,-17-52 8 0,0 0-8 0,14 52 9 15,1-15-9-15,-15-37 8 0,0 0-8 0,14 38 9 16,1-9-9-16,-15-29 8 0,0 0-8 0,8 17 9 16,-2-3-9-16,-6-14 5 0,0 0-5 0,9 15 6 0,-1-7-6 15,-8-8 1-15,0 0-1 0,15 12 1 0,8 5-1 16,-23-17-2-16,0 0 2 0,23 9-1 0,-6-1 1 15,3 4-1716-15</inkml:trace>
  <inkml:trace contextRef="#ctx0" brushRef="#br0" timeOffset="51715.51">13985 3916 830 0,'0'0'0'0,"0"0"0"16,0-20 0-16,0 20-24 0,0 0 24 0,-9-23-23 16,-2 8 23-16,11 15-60 0,0 0 60 0,-17-11-59 0,-7 8 59 15,24 3 18-15,0 0-18 0,-37 17 19 0,-3 32-19 16,40-49 94-16,0 0-94 0,-47 63 94 0,7 9-94 15,40-72 105-15,0 0-105 0,-29 95 106 0,0 32-106 16,29-127 92-16,0 0-92 0,-23 141 93 0,3-14-93 16,20-127 79-16,0 0-79 0,-3 109 80 0,26-34-80 15,-23-75 61-15,0 0-61 0,38 55 62 0,22-15-62 0,-60-40 44 16,0 0-44-16,70 32 44 0,-1-9-44 16,-69-23 18-16,0 0-18 0,69 20 18 0,-8-17-18 0,-61-3 5 15,0 0-5-15,43 2 5 0,-14 7-5 0,0-6-1216 16</inkml:trace>
  <inkml:trace contextRef="#ctx0" brushRef="#br0" timeOffset="52166.55">14698 4244 819 0,'0'0'0'0,"0"0"0"0,0-6 0 15,0 6 35-15,0 0-35 0,0 0 36 0,-9-23-36 16,9 23 60-16,0 0-60 0,-9-8 60 0,-14 2-60 15,23 6 63-15,0 0-63 0,-37 6 64 0,-15 17-64 16,52-23 51-16,0 0-51 0,-52 37 51 0,3 21-51 16,49-58 27-16,0 0-27 0,-43 83 27 0,2 12-27 15,41-95 48-15,0 0-48 0,-32 92 49 0,9-14-49 16,23-78 55-16,0 0-55 0,-14 60 56 0,8-22-56 16,6-38 49-16,0 0-49 0,15 37 49 0,22-2-49 0,-37-35 40 15,0 0-40-15,46 31 41 0,18-13-41 0,-64-18 36 16,0 0-36-16,72 5 37 0,20-8-37 0,-92 3 21 15,0 0-21-15,87-5 21 0,-9-10-21 0,-78 15 11 0,0 0-11 16,60-8 11-16,-25-1-11 0,-35 9 4 0,0 0-4 16,14-3 4-16,-14 3-4 0,0 0 0 0,0 0 0 15,26-17 0-15,-14-3 0 0,8 2-1309 0</inkml:trace>
  <inkml:trace contextRef="#ctx0" brushRef="#br0" timeOffset="52568.56">14902 3824 707 0,'0'0'0'0,"0"0"0"0,12 20 0 16,-12-20 8-16,0 0-8 0,12 23 9 0,-4 0-9 15,-8-23 13-15,0 0-13 0,12 32 13 0,22 11-13 16,-34-43 56-16,0 0-56 0,32 52 56 0,11 5-56 16,-43-57 58-16,0 0-58 0,47 69 59 0,-1 18-59 0,-46-87 51 15,0 0-51-15,55 89 52 0,11 9-52 0,-66-98 55 16,0 0-55-16,63 100 56 0,-16-10-56 0,-47-90 62 15,0 0-62-15,37 74 63 0,-14-22-63 0,-23-52 63 0,0 0-63 16,9 43 63-16,-9-5-63 0,0-38 46 0,0 0-46 16,-6 32 46-16,3-12-46 0,3-20 37 0,0 0-37 15,-9 14 37-15,9-14-37 0,0 0 21 0,0 0-21 16,-5 14 22-16,5-14-22 0,0 0-1180 0</inkml:trace>
  <inkml:trace contextRef="#ctx0" brushRef="#br0" timeOffset="52868.58">16097 4385 1435 0,'0'0'0'0,"0"0"0"0,14 9 0 15,-14-9 0-15,0 0 0 0,9 0 1 0,3 0-1 16,-12 0 1-16,0 0-1 0,28-6 2 0,16-6-2 16,-44 12 32-16,0 0-32 0,37-11 33 0,-5 2-33 0,-32 9 28 15,0 0-28-15,23-8 28 0,-14 8-28 0,-9 0 26 16,0 0-26-16,0 0 26 0,0 0-26 0,0 0-1149 15</inkml:trace>
  <inkml:trace contextRef="#ctx0" brushRef="#br0" timeOffset="53035.6">16166 4690 1244 0,'0'0'0'16,"0"0"0"-16,23 35 0 0,-23-35 0 0,0 0 0 15,23 23 0-15,-17-15 0 0,-6-8 0 0,0 0 0 16,23 0 0-16,15 0 0 0,-38 0 34 0,0 0-34 15,43-8 35-15,0-1-35 0,-43 9 51 0,0 0-51 0,38-14 52 16,2-6-52-16,-40 20 38 0,0 0-38 0,43-18 39 16,-5 7-39-16,-38 11 25 0,0 0-25 0,43-18 26 15,0 4-26-15,4-9-1098 0</inkml:trace>
  <inkml:trace contextRef="#ctx0" brushRef="#br0" timeOffset="54184.68">17294 4051 751 0,'0'0'0'0,"0"0"0"0,0 0 0 16,0 0 0-16,0 0 0 0,0 0 0 0,0 32 0 16,0-32 1-16,0 0-1 0,0 14 2 0,0 1-2 15,0-15 26-15,0 0-26 0,0 31 27 0,0 18-27 16,0-49 47-16,0 0-47 0,0 66 48 0,0 12-48 16,0-78 72-16,0 0-72 0,6 86 72 0,0-2-72 15,-6-84 80-15,0 0-80 0,11 63 81 0,-8-17-81 16,-3-46 64-16,0 0-64 0,3 29 64 0,3-15-64 15,-6-14 60-15,0 0-60 0,0 0 61 0,0 0-61 0,0 0 54 16,0 0-54-16,23-5 54 0,0-38-54 0,-23 43 47 16,0 0-47-16,29-61 47 0,-3-22-47 0,-26 83 44 0,0 0-44 15,29-81 44-15,14 9-44 0,-43 72 38 0,0 0-38 16,43-52 39-16,-11 21-39 0,-32 31 36 0,0 0-36 16,35-23 36-16,-12 17-36 0,-23 6 31 0,0 0-31 15,31 0 31-15,-2 14-31 0,-29-14 37 0,0 0-37 16,32 17 37-16,-6 12-37 0,-26-29 38 0,0 0-38 15,23 35 38-15,3 2-38 0,-26-37 39 0,0 0-39 16,23 32 40-16,-6 5-40 0,-17-37 25 0,0 0-25 16,15 35 26-16,-7-12-26 0,-8-23 20 0,0 0-20 0,3 20 20 15,9 3-20-15,-12-23 12 0,0 0-12 0,14 17 12 16,-5-11-12-16,5 3-1666 0</inkml:trace>
  <inkml:trace contextRef="#ctx0" brushRef="#br0" timeOffset="54537.71">18538 4051 1244 0,'0'0'0'0,"0"0"0"0,-23 23 0 0,23-23 20 15,0 0-20-15,-24 17 21 0,1 4-21 0,23-21 57 0,0 0-57 16,-28 28 58-16,-16 24-58 0,44-52 61 0,0 0-61 16,-34 61 62-16,-7 19-62 0,41-80 46 0,0 0-46 15,-26 84 46-15,15-4-46 0,11-80 39 0,0 0-39 16,0 66 40-16,17-22-40 0,-17-44 33 0,0 0-33 15,32 37 33-15,17-8-33 0,-49-29 24 0,0 0-24 16,49 17 25-16,-3-11-25 0,-46-6 11 0,0 0-11 16,40 14 11-16,7-5-11 0,-47-9 2 0,0 0-2 0,52 6 3 15,-9-3-3-15,3 2-1317 0</inkml:trace>
  <inkml:trace contextRef="#ctx0" brushRef="#br0" timeOffset="54838.73">18993 4192 1233 0,'0'0'0'0,"0"0"0"0,-25 9 0 16,25-9 0-16,0 0 0 0,-24 14 0 0,7-5 0 15,17-9 0-15,0 0 0 0,-23 20 0 0,-6 23 0 16,29-43 8-16,0 0-8 0,-40 63 8 0,14 15-8 15,26-78 47-15,0 0-47 0,-17 84 47 0,2-18-47 0,15-66 70 16,0 0-70-16,-3 55 71 0,6-21-71 0,-3-34 65 16,0 0-65-16,15 20 66 0,13 3-66 0,-28-23 48 15,0 0-48-15,47 18 49 0,19-4-49 0,-66-14 31 0,0 0-31 16,81 14 32-16,2-8-32 0,-83-6 12 0,0 0-12 16,75 9 13-16,-20 5-13 0,-55-14 0 0,0 0 0 15,41 14 1-15,-13-5-1 0,-5-9-1291 0</inkml:trace>
  <inkml:trace contextRef="#ctx0" brushRef="#br0" timeOffset="55186.75">19337 4112 886 0,'0'0'0'0,"0"0"0"0,11 14 0 15,-11-14 20-15,0 0-20 0,9 9 21 0,-9-9-21 16,0 0 10-16,0 0-10 0,14 14 10 0,4-8-10 16,-18-6 34-16,0 0-34 0,29 17 34 0,-1 12-34 15,-28-29 38-15,0 0-38 0,35 43 39 0,-3 9-39 16,-32-52 36-16,0 0-36 0,29 66 36 0,-6 9-36 15,-23-75 39-15,0 0-39 0,14 75 40 0,-11-18-40 0,-3-57 49 16,0 0-49-16,-3 52 50 0,-14-6-50 0,17-46 45 16,0 0-45-16,-17 38 46 0,5-15-46 0,12-23 37 15,0 0-37-15,-6 20 38 0,6-12-38 0,0-8 24 0,0 0-24 16,0 0 25-16,9 18-25 0,0-1-1108 0</inkml:trace>
  <inkml:trace contextRef="#ctx0" brushRef="#br0" timeOffset="55403.77">20116 4529 1412 0,'0'0'0'0,"0"0"0"16,-9 29 0-16,9-29-1 0,0 0 1 0,0 20 0 15,0-20 0-15,0 0-15 0,0 0 15 0,0 0-14 16,23 0 14-16,-23 0-64 0,0 0 64 0,23-6-64 16,15-3 64-16,-6 1-881 0</inkml:trace>
  <inkml:trace contextRef="#ctx0" brushRef="#br0" timeOffset="55986.81">20436 4955 1054 0,'0'0'0'0,"0"0"0"0,0 0 0 0,0 0 11 16,0 0-11-16,14-6 12 0,-14 6-12 0,0 0 70 0,0 0-70 15,3-23 71-15,12 0-71 0,-15 23 75 0,0 0-75 16,17-46 76-16,3-3-76 0,-20 49 55 0,0 0-55 15,18-72 56-15,-10-17-56 0,-8 89 52 0,0 0-52 16,12-107 52-16,-4-25-52 0,-8 132 53 0,0 0-53 16,9-138 54-16,8 26-54 0,-17 112 44 0,0 0-44 15,15-98 44-15,-4 23-44 0,-11 75 36 0,0 0-36 16,12-49 36-16,-9 23-36 0,-3 26 36 0,0 0-36 0,3-14 37 16,-3 14-37-16,0 0 31 0,0 0-31 0,-3 26 32 15,0 22-32-15,3-48 28 0,0 0-28 0,0 67 29 16,6-7-29-16,-6-60 27 0,0 0-27 0,11 66 27 15,15 1-27-15,-26-67 25 0,0 0-25 0,23 66 26 16,3-6-26-16,-26-60 20 0,0 0-20 0,20 46 20 16,-5-20-20-16,-15-26 14 0,0 0-14 0,17 3 15 0,0-17-15 15,-17 14 9-15,0 0-9 0,21-32 10 0,-4-28-10 16,-17 60 6-16,0 0-6 0,14-58 7 0,-2 6-7 16,-12 52 5-16,0 0-5 0,9-37 5 0,2-1-5 15,-11 38 4-15,0 0-4 0,12-26 4 0,-7 9-4 16,-5 17 4-16,0 0-4 0,0 0 5 0,21-8-5 15,-21 8 4-15,0 0-4 0,11 2 4 0,6 21-4 16,-17-23 3-16,0 0-3 0,29 41 4 0,-3 13-4 16,-26-54 3-16,0 0-3 0,29 58 4 0,-3-12-4 0,-26-46 4 15,0 0-4-15,38 43 4 0,5 0-4 0,-43-43 6 16,0 0-6-16,37 32 6 0,-14-15-6 0,-23-17 1 16,0 0-1-16,18 12 2 0,-7-12-2 0,-11 0 0 0,0 0 0 15,0 0 0-15,21 0 0 0,-4-6-1682 0</inkml:trace>
  <inkml:trace contextRef="#ctx0" brushRef="#br0" timeOffset="56404.84">21812 4097 1222 0,'0'0'0'0,"0"0"0"0,-11-8 0 16,11 8 8-16,0 0-8 0,0 0 9 0,-15-6-9 0,15 6 15 15,0 0-15-15,-11 0 15 0,-12 14-15 0,23-14 60 16,0 0-60-16,-32 20 61 0,-6 26-61 0,38-46 66 16,0 0-66-16,-34 67 67 0,11 22-67 0,23-89 70 0,0 0-70 15,-18 98 71-15,4-3-71 0,14-95 54 0,0 0-54 16,-3 74 55-16,12-16-55 0,-9-58 35 0,0 0-35 15,11 46 35-15,24-11-35 0,-35-35 16 0,0 0-16 16,32 31 16-16,20-2-16 0,-52-29 3 0,0 0-3 16,57 17 3-16,4-11-3 0,-4 0-1351 0</inkml:trace>
  <inkml:trace contextRef="#ctx0" brushRef="#br0" timeOffset="56954.88">22418 4163 998 0,'0'0'0'16,"0"0"0"-16,-9 15 0 0,9-15-3 0,0 0 3 16,0 0-2-16,-14 14 2 0,14-14-6 0,0 0 6 15,-14 15-5-15,-18 22 5 0,32-37 10 0,0 0-10 0,-35 52 10 16,1 28-10-16,34-80 56 0,0 0-56 0,-35 90 57 15,9-1-57-15,26-89 81 0,0 0-81 0,-20 75 81 16,11-21-81-16,9-54 84 0,0 0-84 0,0 41 85 16,9-10-85-16,-9-31 65 0,0 0-65 0,29 18 66 15,14-1-66-15,-43-17 49 0,0 0-49 0,58 8 49 16,2-13-49-16,-60 5 44 0,0 0-44 0,61-9 45 16,-9 3-45-16,-52 6 20 0,0 0-20 0,55-8 20 0,-9-12-20 15,6 2-1293-15</inkml:trace>
  <inkml:trace contextRef="#ctx0" brushRef="#br0" timeOffset="57621.93">22822 3838 998 0,'0'0'0'16,"17"20"0"-16,15 32 0 0,-32-52-1 0,0 0 1 15,37 60-1-15,-2 1 1 0,-35-61-3 0,0 0 3 16,35 66-3-16,-4 23 3 0,-31-89 15 0,0 0-15 16,29 110 16-16,0 19-16 0,-29-129 31 0,0 0-31 0,23 124 32 15,-5-15-32-15,-18-109 39 0,0 0-39 16,5 93 39-16,7-7-39 0,-12-86 26 0,0 0-26 0,11 66 27 15,-2-26-27-15,-3 9-852 0</inkml:trace>
  <inkml:trace contextRef="#ctx0" brushRef="#br0" timeOffset="57905.95">23829 4348 1356 0,'0'0'0'0,"0"0"0"0,14 0 0 0,-14 0-5 16,0 0 5-16,12 0-4 0,5-12 4 0,-17 12-4 0,0 0 4 15,23-11-3-15,15 8 3 0,-38 3-23 0,0 0 23 16,37 3-23-16,9 5 23 0,-46-8-59 0,0 0 59 16,38 17-58-16,-12 9 58 0,-3 0-823 0</inkml:trace>
  <inkml:trace contextRef="#ctx0" brushRef="#br0" timeOffset="58055.21">24002 4690 942 0,'0'0'0'0,"11"6"0"16,24 8 0-16,-35-14 1 0,0 0-1 16,38 9 1-16,-7-9-1 0,-31 0 2 0,0 0-2 0,46-9 3 15,6-5-3-15,-52 14-3 0,0 0 3 0,55-12-2 16,-32 1 2-16,3-4-648 0</inkml:trace>
  <inkml:trace contextRef="#ctx0" brushRef="#br0" timeOffset="62627.3">25035 3815 796 0,'0'0'0'0,"0"0"0"0,0 0 0 0,0 0 26 16,0 0-26-16,-15 37 26 0,-8 27-26 0,23-64 73 15,0 0-73-15,-31 69 74 0,-1-3-74 0,32-66 70 0,0 0-70 16,-20 63 71-16,-6 9-71 0,26-72 55 0,0 0-55 15,-15 72 55-15,1 6-55 0,14-78 37 0,0 0-37 16,-6 72 38-16,12-32-38 0,-6-40 28 0,0 0-28 16,23 41 29-16,26-4-29 0,-49-37 29 0,0 0-29 15,66 23 29-15,6-14-29 0,-72-9 32 0,0 0-32 16,73 0 32-16,-10-9-32 0,-63 9 35 0,0 0-35 16,52-14 35-16,-17 5-35 0,-35 9 24 0,0 0-24 0,34-9 24 15,-19-5-24-15,-15 14 14 0,0 0-14 0,23-14 15 16,-15-9-15-16,-8 23 5 0,0 0-5 0,9-26 5 15,-3 8-5-15,2-5-1183 0</inkml:trace>
  <inkml:trace contextRef="#ctx0" brushRef="#br0" timeOffset="62777.32">25320 4178 886 0,'0'0'0'0,"0"14"0"16,0 12 0-16,0-26 0 0,0 0 0 0,0 55 0 0,0 43 0 16,0-98 0-16,0 0 0 0,0 103 0 0,6-8 0 15,-6-95 3-15,0 0-3 0,3 84 4 0,0-12-4 16,-3-72 11-16,0 0-11 0,6 60 11 0,-3-25-11 15,-3-35 18-15,0 0-18 0,11 34 19 0,1-14-19 16,-12-20 23-16,0 0-23 0,23 18 23 0,8-4-23 16,7 0-689-16</inkml:trace>
  <inkml:trace contextRef="#ctx0" brushRef="#br0" timeOffset="63563.38">25854 3970 987 0,'0'0'0'0,"0"15"0"15,0 14 0-15,0-29 2 0,0 0-2 0,-11 37 2 16,-1-14-2-16,12-23 12 0,0 0-12 0,-14 29 12 16,-4 17-12-16,18-46 38 0,0 0-38 0,-14 43 38 15,8-11-38-15,6-32 38 0,0 0-38 0,9 29 39 16,8 2-39-16,-17-31 32 0,0 0-32 0,35 29 32 0,8 0-32 16,-43-29 27-16,0 0-27 0,49 31 27 0,3 7-27 15,-52-38 20-15,0 0-20 0,37 37 21 0,-2-5-21 16,-35-32 14-16,0 0-14 0,29 32 15 0,-3-9-15 15,-26-23 12-15,0 0-12 0,20 34 12 0,-11-2-12 16,-9-32 12-16,0 0-12 0,-3 29 13 0,-12-6-13 16,15-23 11-16,0 0-11 0,-28 14 11 0,-7-8-11 15,35-6 9-15,0 0-9 0,-38-15 9 0,4-13-9 16,34 28 4-16,0 0-4 0,-26-58 4 0,11-11-4 0,1-9-1030 16</inkml:trace>
  <inkml:trace contextRef="#ctx0" brushRef="#br0" timeOffset="63713.39">25938 4017 953 0,'0'0'0'0,"0"0"0"0,14 20 0 0,-14-20 4 0,0 0-4 16,20 8 5-16,4-2-5 0,-24-6 9 0,0 0-9 15,37 0 10-15,24-6-10 0,-61 6 0 0,0 0 0 16,66 6 1-16,12 8-1 0,-78-14-2 0,0 0 2 16,75 32-1-16,-20-3 1 0,-55-29-8 0,0 0 8 15,49 46-7-15,-15 6 7 0,4-3-663 0</inkml:trace>
  <inkml:trace contextRef="#ctx0" brushRef="#br0" timeOffset="63862.4">26535 4705 751 0,'0'0'0'0,"0"14"0"16,0 23 0-16,0-37-4 0,0 0 4 0,0 38-4 0,0-7 4 16,0-31-28-16,0 0 28 0,0 26-28 15,0-3 28-15,0-23-4 0,0 0 4 0,6 9-4 0,11-12 4 16,-17 3-1-16,0 0 1 0,15-14 0 0,16-24 0 15,1 9-449-15</inkml:trace>
  <inkml:trace contextRef="#ctx0" brushRef="#br0" timeOffset="64114.42">26740 4051 684 0,'0'0'0'0,"0"0"0"0,17 12 0 0,-17-12 3 16,0 0-3-16,9 11 4 0,-9-11-4 0,0 0 7 15,0 0-7-15,14 9 7 0,-11 11-7 0,-3-20 39 16,0 0-39-16,15 23 39 0,-4 6-39 0,-11-29 56 15,0 0-56-15,17 37 57 0,1 1-57 0,-18-38 58 0,0 0-58 16,26 37 59-16,3 0-59 0,-29-37 49 0,0 0-49 16,31 44 49-16,18 2-49 0,-49-46 42 0,0 0-42 15,38 51 42-15,-15-13-42 0,-23-38 37 0,0 0-37 16,11 43 37-16,-5-6-37 0,-6-37 34 0,0 0-34 16,-8 44 35-16,-24-7-35 0,32-37 30 0,0 0-30 15,-38 29 31-15,1-18-31 0,37-11 28 0,0 0-28 16,-29 0 28-16,-6-11-28 0,35 11 4 0,0 0-4 15,-29-29 5-15,6-23-5 0,0-5-1038 0</inkml:trace>
  <inkml:trace contextRef="#ctx0" brushRef="#br0" timeOffset="64262.43">26772 4120 886 0,'0'0'0'0,"0"0"0"16,11 15 0-16,-11-15 0 0,0 0 0 0,0 0 0 16,12 5 0-16,-12-5 0 0,0 0 0 0,23-14 0 15,17 0 0-15,-40 14 0 0,0 0 0 0,61-15 0 0,11 7 0 16,-72 8-1-16,0 0 1 0,84-6 0 0,-9 6 0 15,-75 0-3-15,0 0 3 0,66 6-2 0,-11 17 2 16,0 0-600-16</inkml:trace>
  <inkml:trace contextRef="#ctx0" brushRef="#br0" timeOffset="64446.44">27380 4520 1188 0,'0'0'0'0,"0"0"0"0,0 20 0 0,0-20 0 0,0 0 0 16,0 15 0-16,0-15 0 0,0 0-8 0,0 0 8 15,0 0-8-15,21-12 8 0,-21 12-49 0,0 0 49 16,25-17-48-16,13-12 48 0,-1 6-747 0</inkml:trace>
  <inkml:trace contextRef="#ctx0" brushRef="#br0" timeOffset="64778.47">27623 4563 1043 0,'0'0'0'0,"0"0"0"15,-6 21 0-15,6-21 25 0,0 0-25 0,0 0 26 16,0 11-26-16,0-11 95 0,0 0-95 0,9-26 96 0,5-31-96 15,-14 57 52-15,0 0-52 0,26-84 53 0,14-11-53 16,-40 95 48-16,0 0-48 0,52-89 49 0,6 17-49 16,-58 72 43-16,0 0-43 0,52-46 43 0,-12 9-43 15,-40 37 37-15,0 0-37 0,29-21 38 0,-12 18-38 16,-17 3 32-16,0 0-32 0,12 9 33 0,-6 14-33 16,-6-23 29-16,0 0-29 0,0 43 30 0,-6 24-30 0,6-67 27 15,0 0-27-15,-14 89 27 0,5 14-27 0,9-103 23 16,0 0-23-16,-9 104 23 0,12-23-23 0,-3-81 21 15,0 0-21-15,15 63 21 0,-1-26-21 0,-14-37 11 16,0 0-11-16,23 26 12 0,15-8-12 0,-38-18 1 0,0 0-1 16,37 14 1-16,-5-8-1 0,0-6-1395 0</inkml:trace>
  <inkml:trace contextRef="#ctx0" brushRef="#br0" timeOffset="65062.49">28275 4244 1110 0,'0'0'0'16,"0"0"0"-16,5-6 0 0,-5 6 1 0,0 0-1 15,0 0 2-15,0 0-2 0,0 0-1 0,0 0 1 16,-8 32-1-16,-15 46 1 0,23-78 12 0,0 0-12 0,-20 89 12 16,5 0-12-16,15-89 35 0,0 0-35 0,-11 84 35 15,11-21-35-15,0-63 49 0,0 0-49 0,8 40 49 16,7-5-49-16,-15-35 55 0,0 0-55 0,31 28 56 16,13-2-56-16,-44-26 49 0,0 0-49 0,57 12 49 15,13-9-49-15,-70-3 41 0,0 0-41 0,72-3 41 16,-3-9-41-16,-69 12 37 0,0 0-37 0,49-23 38 15,-17-8-38-15,-32 31 31 0,0 0-31 0,11-52 32 0,-16 0-32 16,5 52 26-16,0 0-26 0,-29-75 26 0,-12-14-26 16,41 89 22-16,0 0-22 0,-57-86 23 0,8 25-23 15,49 61 12-15,0 0-12 0,-44-46 12 0,18 26-12 16,26 20 3-16,0 0-3 0,-11-14 3 0,11 14-3 16,0 0-1335-16</inkml:trace>
  <inkml:trace contextRef="#ctx0" brushRef="#br0" timeOffset="65496.52">28529 3970 1143 0,'0'0'0'15,"0"0"0"-15,11 24 0 0,-11-24 25 0,0 0-25 16,3 8 26-16,-3-8-26 0,0 0 25 0,0 0-25 0,26-3 26 16,14-11-26-16,-40 14 15 0,0 0-15 0,52-23 15 15,3 8-15-15,-55 15 15 0,0 0-15 0,40-5 15 16,-11-4-15-16,-29 9 13 0,0 0-13 0,23 3 14 16,1 8-14-16,-24-11 14 0,0 0-14 0,17 15 14 15,-9 2-14-15,-8-17 17 0,0 0-17 0,6 20 17 16,-6-11-17-16,0-9 17 0,0 0-17 0,0 0 17 15,6 17-17-15,-6-17 21 0,0 0-21 0,14 12 22 0,12 2-22 16,-26-14 25-16,0 0-25 0,32 9 25 0,6-6-25 16,-38-3 22-16,0 0-22 0,34 2 23 0,-14 7-23 15,-20-9 19-15,0 0-19 0,21 15 19 0,-16 8-19 16,-5-23 17-16,0 0-17 0,-14 28 18 0,-24 10-18 16,38-38 14-16,0 0-14 0,-57 37 15 0,-10-20-15 15,67-17 7-15,0 0-7 0,-57 12 7 0,28-12-7 0,29 0 2 16,0 0-2-16,0 0 2 0,0 0-2 0,0 0-1205 15</inkml:trace>
  <inkml:trace contextRef="#ctx0" brushRef="#br0" timeOffset="65763.53">29077 4705 1233 0,'0'0'0'0,"0"0"0"16,-6 14 0-16,6-14 16 0,0 0-16 0,-3 14 16 15,3-14-16-15,0 0 28 0,0 0-28 0,15 0 29 16,-1 0-29-16,-14 0 0 0,0 0 0 0,29-8 0 15,20 2 0-15,-49 6-46 0,0 0 46 0,46-9-45 0,-17 4 45 16,0 5-864-16</inkml:trace>
  <inkml:trace contextRef="#ctx0" brushRef="#br0" timeOffset="68048.7">29261 4690 852 0,'0'0'0'0,"0"0"0"16,0 29 0-16,0-29-13 0,0 0 13 0,0 14-12 0,0-14 12 15,0 0-19-15,0 0 19 0,0 0-18 0,0 0 18 16,0 0 8-16,0 0-8 0,0 0 9 0,0 9-9 16,0-9 57-16,0 0-57 0,0 0 58 0,-3 14-58 15,3-14 91-15,0 0-91 0,-2 15 91 0,2-7-91 16,0-8 94-16,0 0-94 0,0 0 94 0,-3 20-94 15,3-20 80-15,0 0-80 0,0 0 81 0,0 0-81 16,0 0 63-16,0 0-63 0,0 0 63 0,0 0-63 16,0 0 52-16,0 0-52 0,14 0 52 0,3-14-52 0,-17 14 46 15,0 0-46-15,29-20 46 0,-6 6-46 0,-23 14 36 16,0 0-36-16,12-9 37 0,-12 9-37 0,0 0 28 16,0 0-28-16,17-6 29 0,-5 12-29 0,-12-6 29 0,0 0-29 15,11 6 29-15,-11-6-29 0,0 0 29 0,0 0-29 16,18 14 30-16,-18-14-30 0,0 0 27 0,0 0-27 15,14 9 28-15,-14-9-28 0,0 0 24 0,0 0-24 16,6 14 24-16,-6-14-24 0,0 0 19 0,0 0-19 16,17 6 19-16,0-6-19 0,-17 0 16 0,0 0-16 15,26-3 16-15,3 0-16 0,-29 3 13 0,0 0-13 16,29-9 13-16,-6 4-13 0,-23 5 10 0,0 0-10 16,18-9 10-16,-7 3-10 0,-11 6 9 0,0 0-9 0,0 0 9 15,17 6-9-15,-17-6 8 0,0 0-8 0,12 9 9 16,5 5-9-16,-17-14 8 0,0 0-8 0,15 14 9 15,-1-5-9-15,-14-9 7 0,0 0-7 0,0 0 7 16,17 9-7-16,-17-9 5 0,0 0-5 0,0 0 6 16,12 11-6-16,-12-11 4 0,0 0-4 0,0 0 5 15,11 9-5-15,-11-9 0 0,0 0 0 0,12 0 1 0,14-6-1 16,-3 3-1686-16</inkml:trace>
  <inkml:trace contextRef="#ctx0" brushRef="#br0" timeOffset="68348.72">29925 4601 1435 0,'0'0'0'0,"0"0"0"0,-6 20 0 16,6-20 7-16,0 0-7 0,-8 23 7 0,-16 14-7 0,24-37 40 15,0 0-40-15,-20 44 41 0,6-7-41 0,14-37 53 16,0 0-53-16,0 32 53 0,6 5-53 0,-6-37 35 16,0 0-35-16,11 43 35 0,6-14-35 0,-17-29 28 0,0 0-28 15,26 17 28-15,23-2-28 0,-49-15 26 0,0 0-26 16,58 8 26-16,-3-10-26 0,-55 2 25 0,0 0-25 15,49-15 25-15,-9-8-25 0,-40 23 15 0,0 0-15 16,32-23 16-16,-12 0-16 0,-20 23 15 0,0 0-15 16,3-20 15-16,-6 0-15 0,3 20 13 0,0 0-13 15,-23-9 13-15,-23-11-13 0,46 20 11 0,0 0-11 16,-55-14 11-16,9 11-11 0,46 3 14 0,0 0-14 16,-40 0 14-16,8 0-14 0,32 0 3 0,0 0-3 0,-17 3 4 15,17-3-4-15,0 0 0 0,0 0 0 0,0 0 1 16,20-3-1-16,0-6-1447 0</inkml:trace>
  <inkml:trace contextRef="#ctx0" brushRef="#br0" timeOffset="68615.73">30338 3688 964 0,'0'0'0'0,"0"0"0"0,11-20 0 15,-11 20-75-15,0 0 75 0,6-8-75 0,-6 8 75 16,0 0-132-16,0 0 132 0,6 28-132 0,-6 62 132 16,0-90 35-16,0 0-35 0,-6 100 35 0,6 7-35 0,0-107 152 15,0 0-152-15,-6 127 152 0,3 28-152 0,3-155 151 16,0 0-151-16,-6 158 151 0,12-11-151 0,-6-147 112 16,0 0-112-16,6 133 112 0,8-39-112 0,-14-94 70 15,0 0-70-15,15 90 71 0,-4-15-71 0,-11-75 44 0,0 0-44 16,12 60 44-16,-1-25-44 0,-5-4-1200 0</inkml:trace>
  <inkml:trace contextRef="#ctx0" brushRef="#br0" timeOffset="69066.75">30808 4633 1345 0,'0'0'0'16,"0"0"0"-16,0 25 0 0,0-25 1 0,0 0-1 16,6 15 1-16,-1-7-1 0,-5-8 0 0,0 0 0 15,23 0 0-15,9 0 0 0,-32 0-19 0,0 0 19 16,29 0-18-16,-9-5 18 0,0 2-923 0</inkml:trace>
  <inkml:trace contextRef="#ctx0" brushRef="#br0" timeOffset="70367.87">31255 4681 718 0,'0'0'0'0,"0"0"0"0,0 0 0 0,0 0 38 0,0 0-38 15,3 29 39-15,3-43-39 0,-6 14 27 0,0 0-27 16,14-38 28-16,9-19-28 0,-23 57 40 0,0 0-40 16,32-75 40-16,14-14-40 0,-46 89 30 0,0 0-30 15,46-81 30-15,0 12-30 0,-46 69 28 0,0 0-28 16,32-43 29-16,-9 20-29 0,-23 23 27 0,0 0-27 0,0 0 28 15,12-3-28-15,-12 3 29 0,0 0-29 0,0 35 29 16,-9 54-29-16,9-89 32 0,0 0-32 0,-6 106 33 16,-5 18-33-16,11-124 30 0,0 0-30 0,-9 124 30 15,6-18-30-15,3-106 36 0,0 0-36 0,3 104 37 16,3 5-37-16,-6-109 38 0,0 0-38 0,11 84 39 16,-2-21-39-16,-9-63 36 0,0 0-36 0,12 40 36 0,5-14-36 15,-17-26 29-15,0 0-29 0,20 23 29 16,-8-23-29-16,-12 0 14 0,0 0-14 0,23-8 14 0,3-12-14 15,0-3-1135-15</inkml:trace>
  <inkml:trace contextRef="#ctx0" brushRef="#br0" timeOffset="70750.89">31841 4563 695 0,'0'0'0'0,"0"0"0"0,0 0 0 0,0 0 11 0,0 0-11 16,11 6 12-16,-11-6-12 0,0 0 16 0,0 0-16 16,20-34 16-16,-5-24-16 0,-15 58 31 0,0 0-31 15,20-60 31-15,3 14-31 0,-23 46 26 0,0 0-26 16,26-38 27-16,3 9-27 0,-29 29 23 0,0 0-23 16,32-23 23-16,-6 9-23 0,-26 14 25 0,0 0-25 15,26-14 26-15,-12 5-26 0,-14 9 28 0,0 0-28 16,20 9 28-16,21 14-28 0,-41-23 29 0,0 0-29 0,31 49 29 15,-22 25-29-15,-9-74 30 0,0 0-30 0,-3 81 31 16,-14 17-31-16,17-98 28 0,0 0-28 0,-26 95 29 16,-9-12-29-16,35-83 27 0,0 0-27 0,-29 64 28 15,-2 5-28-15,31-69 25 0,0 0-25 0,-18 54 26 16,7-5-26-16,11-49 30 0,0 0-30 0,-3 38 31 16,9-15-31-16,-6-23 28 0,0 0-28 0,17 14 29 15,12 1-29-15,-29-15 24 0,0 0-24 0,46 2 25 16,23-2-25-16,-69 0 10 0,0 0-10 0,78-2 10 0,0 2-10 15,-78 0 1-15,0 0-1 0,69 2 1 0,-23 4-1 16,1 3-1057-16</inkml:trace>
  <inkml:trace contextRef="#ctx0" brushRef="#br0" timeOffset="71534.95">33067 4201 729 0,'0'0'0'0,"0"0"0"0,0 0 0 15,0 0 25-15,0 0-25 0,-12-9 26 0,-2-2-26 16,14 11 54-16,0 0-54 0,-20-9 55 0,-1 0-55 16,21 9 64-16,0 0-64 0,-34 0 64 0,-12 15-64 15,46-15 56-15,0 0-56 0,-47 23 56 0,13 6-56 16,34-29 41-16,0 0-41 0,-26 31 41 0,6 7-41 0,20-38 47 15,0 0-47-15,-12 43 47 0,15 3-47 0,-3-46 43 16,0 0-43-16,12 40 44 0,5-14-44 0,-17-26 39 0,0 0-39 16,32 14 39-16,20-8-39 0,-52-6 23 0,0 0-23 15,54-8 23-15,-10-13-23 0,-44 21 15 0,0 0-15 16,31-23 16-16,-10 3-16 0,-21 20 11 0,0 0-11 16,8-17 11-16,-5-6-11 0,-3 23 8 0,0 0-8 15,-3-29 8-15,-3 0-8 0,6 29 6 0,0 0-6 16,-8-20 6-16,-1 9-6 0,9 11 6 0,0 0-6 15,-14-6 6-15,14 6-6 0,0 0 7 0,0 0-7 16,-15-20 7-16,15 20-7 0,0 0 9 0,0 0-9 0,0 0 9 16,18-3-9-16,-18 3 9 0,0 0-9 0,26 0 10 15,5 0-10-15,-31 0 8 0,0 0-8 0,35 17 8 16,5 18-8-16,-40-35 6 0,0 0-6 0,44 46 7 16,-7 14-7-16,-37-60 6 0,0 0-6 0,32 66 7 15,-9-2-7-15,-23-64 5 0,0 0-5 0,14 60 5 16,-5-14-5-16,-9-46 5 0,0 0-5 0,0 43 6 15,-6-5-6-15,6-38 4 0,0 0-4 0,-11 29 5 0,-7-3-5 16,18-26 2-16,0 0-2 0,-20 14 2 0,-3-8-2 16,23-6 2-16,0 0-2 0,-37 5 2 0,-18-5-2 15,3 3-1245-15</inkml:trace>
  <inkml:trace contextRef="#ctx0" brushRef="#br0" timeOffset="71802.98">32539 4883 1020 0,'0'0'0'0,"0"0"0"0,11 14 0 0,-11-14 10 0,0 0-10 15,15 15 11-15,5-9-11 0,-20-6 27 0,0 0-27 16,37 0 27-16,24-6-27 0,-61 6 8 0,0 0-8 15,75 0 8-15,23-6-8 0,-98 6 18 0,0 0-18 16,101-3 18-16,6-8-18 0,-107 11 26 0,0 0-26 0,86-9 26 16,-25 9-26-16,-61 0 18 0,0 0-18 0,38 6 18 15,-10 2-18-15,-28-8 6 0,0 0-6 0,12 15 7 16,-1-1-7-16,-2 1-876 0</inkml:trace>
  <inkml:trace contextRef="#ctx0" brushRef="#br0" timeOffset="72336.02">32755 5364 684 0,'0'0'0'0,"0"0"0"0,3 8 0 0,-3-8 0 16,0 0 0-16,0 0 0 0,6 12 0 0,-6-12 0 16,0 0 0-16,0 0 0 0,0 0 0 0,0 0 23 0,0 0-23 15,0 0 23-15,8 23-23 0,-8-23 56 0,0 0-56 16,3 17 57-16,3 6-57 0,-6-23 63 0,0 0-63 16,0 26 63-16,-6-9-63 0,6-17 56 0,0 0-56 15,0 20 56-15,0-20-56 0,0 0 49 0,0 0-49 16,0 15 49-16,0-15-49 0,0 0 37 0,0 0-37 15,23 0 38-15,3 0-38 0,-26 0 29 0,0 0-29 16,32-6 29-16,-6-3-29 0,-26 9 26 0,0 0-26 16,23 0 27-16,-5 0-27 0,-18 0 22 0,0 0-22 0,20 9 23 15,-3-3-23-15,-17-6 20 0,0 0-20 0,17 0 21 16,1 3-21-16,-18-3 16 0,0 0-16 0,17 6 17 16,3-6-17-16,-20 0 16 0,0 0-16 0,29-9 16 15,6 3-16-15,-35 6 16 0,0 0-16 0,31-14 16 16,-2-1-16-16,-29 15 18 0,0 0-18 0,23-8 18 15,-5 2-18-15,-18 6 15 0,0 0-15 0,11-3 16 16,-11 3-16-16,0 0 15 0,0 0-15 0,15 0 16 0,-15 0-16 16,0 0 13-16,0 0-13 0,5 14 14 0,1 4-14 15,-6-18 12-15,0 0-12 0,3 20 12 0,0-9-12 16,-3-11 11-16,0 0-11 0,9 12 11 0,-9-12-11 16,0 0 7-16,0 0-7 0,8 17 7 0,7-11-7 15,-1 0-1240-15</inkml:trace>
  <inkml:trace contextRef="#ctx0" brushRef="#br0" timeOffset="72603.03">33399 5430 1121 0,'0'0'0'0,"0"0"0"0,-6 20 0 0,6-20 5 16,0 0-5-16,-9 23 5 0,-14 14-5 0,23-37 7 0,0 0-7 16,-17 41 8-16,11-1-8 0,6-40 35 0,0 0-35 15,0 32 35-15,0-9-35 0,0-23 32 0,0 0-32 16,11 20 33-16,7-6-33 0,-18-14 33 0,0 0-33 15,20 12 34-15,12-6-34 0,-32-6 29 0,0 0-29 16,29 0 29-16,-3-9-29 0,-26 9 22 0,0 0-22 0,23-9 22 16,-3-5-22-16,-20 14 19 0,0 0-19 0,8-12 20 15,-8-11-20-15,0 23 16 0,0 0-16 0,-5-26 16 16,-18-2-16-16,23 28 15 0,0 0-15 0,-23-23 16 16,5 11-16-16,18 12 8 0,0 0-8 0,-11-8 9 15,11 8-9-15,0 0 5 0,0 0-5 0,-12-15 5 16,12 15-5-16,0 0-1125 0</inkml:trace>
  <inkml:trace contextRef="#ctx0" brushRef="#br0" timeOffset="72803.05">33615 5179 1177 0,'0'0'0'0,"3"12"0"0,8 25 0 16,-11-37 2-16,0 0-2 0,9 55 2 0,-3 14-2 15,-6-69 25-15,0 0-25 0,0 69 26 0,8-8-26 16,-8-61 34-16,0 0-34 0,0 60 34 0,0 12-34 0,0-72 23 16,0 0-23-16,-8 66 23 0,8-5-23 0,0-61 18 15,0 0-18-15,-3 52 19 0,6-15-19 0,-3 0-978 16</inkml:trace>
  <inkml:trace contextRef="#ctx0" brushRef="#br0" timeOffset="75689.25">32617 5876 718 0,'0'0'0'16,"0"0"0"-16,5-11 0 0,-5 11-27 0,0 0 27 16,15-18-26-16,8-16 26 0,-23 34-48 0,0 0 48 15,43-43-47-15,18-9 47 0,-61 52 44 0,0 0-44 0,98-43 45 16,38-1-45-16,-136 44 121 0,0 0-121 0,138-31 122 15,-2 2-122-15,-136 29 119 0,0 0-119 0,138-29 120 16,12 0-120-16,-150 29 100 0,0 0-100 0,141-31 101 16,-14 2-101-16,-127 29 100 0,0 0-100 0,96-29 100 15,-36 0-100-15,-60 29 68 0,0 0-68 0,43-31 68 16,-11-15-68-16,-32 46 24 0,0 0-24 0,26-38 25 16,-17 18-25-16,-1 0-1236 0</inkml:trace>
  <inkml:trace contextRef="#ctx0" brushRef="#br0" timeOffset="76457.33">28973 5010 964 0,'0'0'0'16,"0"0"0"-16,0 0 0 0,0 0 27 0,0 0-27 15,49-32 27-15,-3 3-27 0,-46 29 89 0,0 0-89 0,92-31 90 16,61-4-90-16,-153 35 127 0,0 0-127 0,173-40 127 16,29-4-127-16,-202 44 92 0,0 0-92 0,214-48 93 15,14-7-93-15,-228 55 37 0,0 0-37 0,216-49 37 16,-5 12-37-16,-211 37 10 0,0 0-10 0,164-24 11 16,-54 19-11-16,-110 5 0 0,0 0 0 0,43 5 0 15,-75 10 0-15,4-6-1239 0</inkml:trace>
  <inkml:trace contextRef="#ctx0" brushRef="#br0" timeOffset="77758.42">23806 6863 1188 0,'0'0'0'0,"0"0"0"0,52 21 0 16,-52-21 25-16,0 0-25 0,60 11 25 0,18-2-25 16,-78-9 31-16,0 0-31 0,92 5 32 0,9-5-32 15,-101 0 7-15,0 0-7 0,104 0 7 0,-23 3-7 0,-81-3-23 16,0 0 23-16,75 12-23 0,-23 11 23 15,-52-23-16-15,0 0 16 0,29 29-15 0,-20 17 15 0,-1-6-869 16</inkml:trace>
  <inkml:trace contextRef="#ctx0" brushRef="#br0" timeOffset="77909.42">23748 7528 1311 0,'0'0'0'16,"12"12"0"-16,19 11 0 0,-31-23 0 0,0 0 0 15,64 14 1-15,45-22-1 0,-109 8 0 0,0 0 0 16,142-12 0-16,45-2 0 0,-187 14-20 0,0 0 20 0,202-15-20 16,18 4 20-16,-10-1-894 0</inkml:trace>
  <inkml:trace contextRef="#ctx0" brushRef="#br0" timeOffset="88401.9">25678 6650 774 0,'0'0'0'16,"0"0"0"-16,0-28 0 0,0 28 36 0,0 0-36 15,6-21 36-15,-3 13-36 0,-3 8 129 0,0 0-129 16,0 0 130-16,0 0-130 0,0 0 138 0,0 0-138 16,-9 17 139-16,-14 49-139 0,23-66 89 0,0 0-89 15,-23 87 90-15,-6-4-90 0,29-83 46 0,0 0-46 16,-29 86 47-16,3-19-47 0,26-67 57 0,0 0-57 15,-17 60 58-15,14-14-58 0,3-46 47 0,0 0-47 0,15 49 48 16,19-11-48-16,-34-38 37 0,0 0-37 0,55 37 38 16,20-8-38-16,-75-29 38 0,0 0-38 0,81 29 39 15,-3 17-39-15,-78-46 32 0,0 0-32 0,72 43 33 16,-23 11-33-16,-49-54 29 0,0 0-29 0,43 52 29 16,-23-9-29-16,-20-43 24 0,0 0-24 0,12 38 25 15,-12-1-25-15,0-37 21 0,0 0-21 0,-15 35 22 16,-13-4-22-16,28-31 13 0,0 0-13 0,-44 15 14 0,-16-15-14 15,60 0 8-15,0 0-8 0,-61-23 9 0,1-29-9 16,60 52 3-16,0 0-3 0,-50-75 3 0,22-26-3 16,-4 4-1651-16</inkml:trace>
  <inkml:trace contextRef="#ctx0" brushRef="#br0" timeOffset="88569.04">25609 6662 1356 0,'0'0'0'0,"0"0"0"0,35 20 0 0,-35-20 0 15,0 0 0-15,46 20 0 0,17 3 0 0,-63-23-2 16,0 0 2-16,78 15-2 0,6 2 2 0,-84-17 10 16,0 0-10-16,78 20 10 0,-12 3-10 0,-66-23 26 0,0 0-26 15,58 23 26-15,-15 6-26 0,-43-29 39 0,0 0-39 16,49 20 40-16,-3 3-40 0,0 0-1068 0</inkml:trace>
  <inkml:trace contextRef="#ctx0" brushRef="#br0" timeOffset="89620.11">26604 6935 942 0,'0'0'0'0,"0"0"0"16,6 20 0-16,-6-20 6 0,0 0-6 0,0 15 7 15,-6-1-7-15,6-14 18 0,0 0-18 0,-14 15 18 16,5 8-18-16,9-23 66 0,0 0-66 0,-20 31 67 16,3 18-67-16,17-49 61 0,0 0-61 0,-21 61 62 15,1-4-62-15,20-57 56 0,0 0-56 0,-14 64 57 16,2-1-57-16,12-63 47 0,0 0-47 0,0 49 47 15,6-15-47-15,-6-34 40 0,0 0-40 0,20 29 41 0,18-9-41 16,-38-20 39-16,0 0-39 0,43 15 40 0,15-7-40 16,-58-8 42-16,0 0-42 0,60 0 42 0,4-23-42 15,-64 23 41-15,0 0-41 0,60-26 41 0,-5 3-41 16,-55 23 38-16,0 0-38 0,46-17 38 0,-8 0-38 16,-38 17 36-16,0 0-36 0,26-9 36 0,-6 1-36 15,-20 8 11-15,0 0-11 0,14-6 11 0,-14 6-11 16,0 0 1-16,0 0-1 0,0 0 2 0,0 0-2 0,0 0-1405 15</inkml:trace>
  <inkml:trace contextRef="#ctx0" brushRef="#br0" timeOffset="89787.12">26901 7266 1267 0,'0'0'0'16,"-2"21"0"-16,-7 25 0 0,9-46 4 0,0 0-4 15,-9 54 5-15,3 18-5 0,6-72 3 0,0 0-3 16,-5 69 3-16,5 0-3 0,0-69 20 0,0 0-20 15,0 61 21-15,0-18-21 0,0-43 21 0,0 0-21 16,8 37 22-16,1-11-22 0,-9-26 22 0,0 0-22 0,14 26 23 16,9 6-23-16,1 0-999 0</inkml:trace>
  <inkml:trace contextRef="#ctx0" brushRef="#br0" timeOffset="90137.15">27481 6984 975 0,'0'0'0'0,"0"0"0"0,0 18 0 16,0-18 7-16,0 0-7 0,-8 23 8 0,-4 11-8 16,12-34 7-16,0 0-7 0,-23 46 8 0,-14 41-8 15,37-87 61-15,0 0-61 0,-38 103 61 0,1 15-61 16,37-118 63-16,0 0-63 0,-29 112 63 0,17-17-63 0,12-95 58 15,0 0-58-15,-6 69 58 0,12-11-58 0,-6-58 56 16,0 0-56-16,29 46 57 0,14-8-57 0,-43-38 41 16,0 0-41-16,46 23 42 0,6-18-42 0,-52-5 34 0,0 0-34 15,49-8 34-15,6-18-34 0,-55 26 24 0,0 0-24 16,43-26 25-16,-5-6-25 0,-38 32 18 0,0 0-18 16,12-34 19-16,-12-18-19 0,0 52 17 0,0 0-17 15,-21-49 17-15,-13 0-17 0,34 49 16 0,0 0-16 16,-44-37 17-16,7 16-17 0,37 21 10 0,0 0-10 15,-40-8 11-15,2 16-11 0,38-8 8 0,0 0-8 16,-23 3 8-16,9-3-8 0,-4 0-1308 0</inkml:trace>
  <inkml:trace contextRef="#ctx0" brushRef="#br0" timeOffset="92089.29">29628 7577 695 0,'0'0'0'0,"0"0"0"0,0 0 0 0,0 0 21 0,0 0-21 16,0 0 22-16,0 0-22 0,0 0 56 0,0 0-56 15,0 0 57-15,0 0-57 0,0 0 77 0,0 0-77 16,-9-37 77-16,-5 25-77 0,14 12 66 0,0 0-66 16,-20-11 67-16,-6 5-67 0,26 6 43 0,0 0-43 15,-35 0 43-15,-3 6-43 0,38-6 35 0,0 0-35 16,-40 23 36-16,0 14-36 0,40-37 39 0,0 0-39 0,-41 43 39 16,15-5-39-16,26-38 35 0,0 0-35 0,-14 37 36 15,11-14-36-15,3-23 31 0,0 0-31 0,3 15 32 16,8-7-32-16,-11-8 26 0,0 0-26 0,23 9 26 15,18 2-26-15,-41-11 22 0,0 0-22 0,43 0 23 16,-2 0-23-16,-41 0 20 0,0 0-20 0,28-11 20 16,-10-1-20-16,-18 12 14 0,0 0-14 0,11-14 15 15,-5 0-15-15,-6 14 12 0,0 0-12 0,12-26 13 0,-12 0-13 16,0 26 9-16,0 0-9 0,0-29 10 0,-6-8-10 16,6 37 8-16,0 0-8 0,-9-29 9 0,0 0-9 15,9 29 7-15,0 0-7 0,-11-17 7 0,5 2-7 16,6 15 7-16,0 0-7 0,0 0 7 0,0 0-7 15,0 0 7-15,0 0-7 0,-3 15 7 0,0-4-7 16,3-11 5-16,0 0-5 0,0 26 6 0,9 14-6 16,-9-40 7-16,0 0-7 0,20 49 7 0,12-5-7 15,-32-44 9-15,0 0-9 0,35 49 9 0,2 8-9 0,-37-57 9 16,0 0-9-16,43 63 9 0,-2 7-9 0,-41-70 9 16,0 0-9-16,43 74 10 0,-5 10-10 0,-38-84 10 15,0 0-10-15,31 80 11 0,4-8-11 0,-35-72 11 0,0 0-11 16,20 55 12-16,-14-15-12 0,-6-40 19 0,0 0-19 15,-12 38 19-15,-11-1-19 0,23-37 24 0,0 0-24 16,-37 32 24-16,-21-3-24 0,58-29 24 0,0 0-24 16,-61 20 25-16,-8-12-25 0,69-8 42 0,0 0-42 15,-75 0 43-15,-14 0-43 0,89 0 46 0,0 0-46 16,-90-8 46-16,7-12-46 0,83 20 35 0,0 0-35 0,-75-32 35 16,23-11-35-16,52 43 5 0,0 0-5 0,-46-55 6 15,-3-8-6-15,5 2-1660 0</inkml:trace>
  <inkml:trace contextRef="#ctx0" brushRef="#br0" timeOffset="96477.63">28664 6958 707 0,'0'0'0'16,"0"0"0"-16,0 0 0 0,0 0 35 0,0 0-35 0,0 41 35 15,0-41-35-15,0 0 76 0,0 0-76 0,-3 14 76 16,-2 12-76-16,5-26 66 0,0 0-66 0,-9 34 67 16,9 27-67-16,0-61 50 0,0 0-50 0,3 72 51 15,3 17-51-15,-6-89 26 0,0 0-26 0,8 92 27 16,7 0-27-16,-15-92 29 0,0 0-29 0,14 78 30 15,-5-20-30-15,-9-58 27 0,0 0-27 0,5 43 27 16,-2-3-27-16,-3-40 25 0,0 0-25 0,0 35 26 16,-5-4-26-16,5-31 25 0,0 0-25 0,-3 26 25 0,3-11-25 15,0-15 24-15,0 0-24 0,0 0 25 0,0 17-25 16,0-17 20-16,0 0-20 0,0 0 20 0,0 14-20 16,0-14 14-16,0 0-14 0,0 0 15 0,0 0-15 15,0 0 10-15,0 0-10 0,0 0 11 0,0 0-11 16,0 0-1117-16</inkml:trace>
  <inkml:trace contextRef="#ctx0" brushRef="#br0" timeOffset="96677.65">28872 7597 1636 0,'0'0'0'16,"9"-11"0"-16,14-12 0 0,-23 23-5 0,0 0 5 15,31-52-5-15,7-29 5 0,-38 81-20 0,0 0 20 16,37-80-19-16,-2 11 19 0,-35 69-1 0,0 0 1 16,26-52 0-16,-14 29 0 0,-12 23 0 0,0 0 0 15,0 0 0-15,11 3 0 0,1 3-1130 0</inkml:trace>
  <inkml:trace contextRef="#ctx0" brushRef="#br0" timeOffset="96860.66">28930 7721 1311 0,'0'0'0'0,"0"0"0"0,20 35 0 16,-20-35 37-16,0 0-37 0,20 28 37 0,3-7-37 16,-23-21 83-16,0 0-83 0,29 20 84 0,20 9-84 15,-49-29 23-15,0 0-23 0,43 25 24 0,-14-13-24 16,-29-12 5-16,0 0-5 0,35 17 6 0,14 1-6 15,0-10-1148-15</inkml:trace>
  <inkml:trace contextRef="#ctx0" brushRef="#br0" timeOffset="117149.13">1418 7050 1052 0,'0'0'0'0,"0"0"-4"0,0 0 4 16,-61-11-3-16,9 14 3 0,52-3-53 0,0 0 53 15,-46 20-52-15,0 15 52 0,46-35 2 0,0 0-2 16,-38 66 3-16,7 40-3 0,31-106 58 0,0 0-58 16,-32 124 59-16,9 11-59 0,23-135 124 0,0 0-124 15,-15 130 124-15,7-4-124 0,8-126 109 0,0 0-109 0,0 127 109 16,17-3-109-16,-17-124 74 0,0 0-74 0,29 112 74 15,17-31-74-15,-46-81 46 0,0 0-46 0,55 52 46 16,29-32-46-16,-84-20 36 0,0 0-36 0,86 0 36 16,18-18-36-16,-104 18 27 0,0 0-27 0,92-31 28 15,-20-18-28-15,-72 49 20 0,0 0-20 0,58-63 20 16,-29-4-20-16,-29 67 20 0,0 0-20 0,12-66 21 16,-15 14-21-16,3 52 21 0,0 0-21 0,-29-43 22 15,-17 11-22-15,46 32 17 0,0 0-17 0,-61-14 18 0,-8 17-18 16,69-3 19-16,0 0-19 0,-75 20 19 0,6 18-19 15,69-38 9-15,0 0-9 0,-55 34 10 0,23 6-10 16,32-40 0-16,0 0 0 0,-12 44 0 0,24 2 0 16,0 0-1524-16</inkml:trace>
  <inkml:trace contextRef="#ctx0" brushRef="#br0" timeOffset="119783.35">2552 7813 1647 0,'0'0'0'0,"0"0"0"15,0 0 0-15,0 0 0 0,0 0 0 0,0 0 1 16,37 12-1-16,-37-12 1 0,0 0-1 0,23 0 1 15,-8 0-1-15,-15 0 7 0,0 0-7 0,8 0 8 16,-8 0-8-16,0 0 5 0,0 0-5 0,20 6 5 16,1 14-5-16,-7-6-1197 0</inkml:trace>
  <inkml:trace contextRef="#ctx1" brushRef="#br0">10370 9453 0,'0'0'0,"0"0"0,0 0 15,0 0-15</inkml:trace>
  <inkml:trace contextRef="#ctx0" brushRef="#br0" timeOffset="125156.86">4392 7972 763 0,'0'0'0'0,"0"0"0"0,49-44 0 16,-49 44 59-16,0 0-59 0,26-26 59 0,-6 1-59 15,-20 25 135-15,0 0-135 0,9-26 135 0,-9-9-135 16,0 35 128-16,0 0-128 0,-14-32 129 0,-4 15-129 15,18 17 84-15,0 0-84 0,-31-11 84 0,-18 5-84 0,49 6 53 16,0 0-53-16,-55 11 54 0,0 12-54 0,55-23 40 16,0 0-40-16,-55 38 41 0,21-4-41 0,34-34 32 0,0 0-32 15,-26 46 33-15,11-5-33 0,15-41 37 0,0 0-37 16,-9 49 37-16,9-12-37 0,0-37 35 0,0 0-35 16,18 20 35-16,11-11-35 0,-29-9 31 0,0 0-31 15,40 0 32-15,12-20-32 0,-52 20 23 0,0 0-23 16,52-17 24-16,-23-7-24 0,-29 24 16 0,0 0-16 15,34-20 17-15,-11-3-17 0,-23 23 13 0,0 0-13 16,15-20 14-16,-1 6-14 0,-14 14 10 0,0 0-10 16,18-12 10-16,-18 12-10 0,0 0 7 0,0 0-7 0,14-11 8 15,0 16-8-15,-14-5 7 0,0 0-7 0,15 9 7 16,19 8-7-16,-34-17 6 0,0 0-6 0,44 29 6 16,2 6-6-16,-46-35 5 0,0 0-5 0,40 37 5 15,-8 6-5-15,-32-43 5 0,0 0-5 0,29 46 5 16,-9-14-5-16,-20-32 4 0,0 0-4 0,9 37 4 15,-1 7-4-15,-8-44 3 0,0 0-3 0,6 49 4 0,-12-9-4 16,6-40 0-16,0 0 0 0,-8 40 1 0,-1 0-1 16,9-40-3-16,0 0 3 0,0 32-3 0,0-15 3 15,9 1-1616-15</inkml:trace>
  <inkml:trace contextRef="#ctx0" brushRef="#br0" timeOffset="125421.87">4796 7304 1076 0,'0'0'0'0,"0"0"0"0,29 31 0 0,-29-31 6 0,0 0-6 16,29 44 6-16,11 19-6 0,-40-63 15 0,0 0-15 15,46 78 16-15,6 8-16 0,-52-86 30 0,0 0-30 16,61 89 30-16,-6 15-30 0,-55-104 47 0,0 0-47 15,46 109 47-15,-9 21-47 0,-37-130 32 0,0 0-32 16,21 124 33-16,-10-21-33 0,-11-103 23 0,0 0-23 16,6 89 23-16,-3-11-23 0,-3-78 14 0,0 0-14 0,0 58 15 15,0-30-15-15,0 1-1000 0</inkml:trace>
  <inkml:trace contextRef="#ctx0" brushRef="#br0" timeOffset="127993.06">6663 8245 763 0,'0'0'0'0,"0"0"0"0,8-17 0 0,-8 17-35 0,0 0 35 15,6-15-35-15,-6 15 35 0,0 0-67 0,0 0 67 16,15-8-66-16,-15 8 66 0,0 0 8 0,0 0-8 15,11 23 8-15,9 23-8 0,-20-46 80 0,0 0-80 16,23 52 80-16,-17-1-80 0,-6-51 134 0,0 0-134 16,0 44 135-16,9-7-135 0,-9-37 109 0,0 0-109 15,9 37 110-15,5-22-110 0,-14-15 82 0,0 0-82 16,9 14 83-16,-9-14-83 0,0 0 64 0,0 0-64 0,20 9 64 16,-3-18-64-16,-17 9 51 0,0 0-51 0,20-20 52 15,-2 0-52-15,-18 20 39 0,0 0-39 0,14-26 40 16,3-3-40-16,-17 29 32 0,0 0-32 0,9-29 33 15,5 1-33-15,-14 28 26 0,0 0-26 0,15-23 26 16,-12 8-26-16,-3 15 20 0,0 0-20 0,0 0 20 16,20-14-20-16,-20 14 16 0,0 0-16 0,17-3 17 15,-2-3-17-15,-15 6 15 0,0 0-15 0,14-6 16 16,1 1-16-16,-15 5 17 0,0 0-17 0,14 0 17 0,-14 0-17 16,0 0 15-16,0 0-15 0,17 0 15 0,-17 0-15 15,0 0 21-15,0 0-21 0,6 5 22 0,11 7-22 16,-17-12 25-16,0 0-25 0,15 9 26 0,-7-4-26 15,-8-5 25-15,0 0-25 0,0 0 26 0,21-5-26 16,-21 5 23-16,0 0-23 0,17 0 23 0,3-9-23 16,-20 9 21-16,0 0-21 0,32-6 21 0,-6 3-21 0,-26 3 19 15,0 0-19-15,23 0 19 0,-6 3-19 0,-17-3 20 16,0 0-20-16,23 9 20 0,-3 8-20 0,-20-17 17 16,0 0-17-16,24 17 17 0,-1 1-17 0,-23-18 11 15,0 0-11-15,20 14 11 0,6 0-11 0,-26-14 3 0,0 0-3 16,34 12 4-16,4-3-4 0,-38-9 0 0,0 0 0 15,35 0 0-15,-9 3 0 0,8 2-1709 0</inkml:trace>
  <inkml:trace contextRef="#ctx0" brushRef="#br0" timeOffset="129325.16">8466 7882 707 0,'0'0'0'15,"0"0"0"-15,0 0 0 0,0 0 17 0,0 0-17 16,-35 52 18-16,18-3-18 0,17-49 32 0,0 0-32 0,-14 69 32 15,-1 32-32-15,15-101 74 0,0 0-74 0,-17 104 75 16,2-7-75-16,15-97 69 0,0 0-69 0,-17 90 70 16,11-10-70-16,6-80 45 0,0 0-45 0,9 75 45 15,20-14-45-15,-29-61 31 0,0 0-31 0,34 48 32 16,15-16-32-16,-49-32 30 0,0 0-30 0,64 6 30 16,8-6-30-16,9-3-921 0</inkml:trace>
  <inkml:trace contextRef="#ctx0" brushRef="#br0" timeOffset="129610.18">9101 8064 1076 0,'0'0'0'0,"0"0"0"0,-15 34 0 0,15-34 18 16,0 0-18-16,-29 41 18 0,-14 28-18 0,43-69 59 0,0 0-59 15,-40 80 60-15,8-5-60 0,32-75 61 0,0 0-61 16,-32 75 62-16,15-3-62 0,17-72 45 0,0 0-45 16,-3 69 45-16,12-9-45 0,-9-60 32 0,0 0-32 15,29 52 33-15,17-3-33 0,-46-49 26 0,0 0-26 16,55 32 26-16,5-29-26 0,-60-3 12 0,0 0-12 16,61-6 12-16,-9-8-12 0,-52 14 5 0,0 0-5 15,46-9 5-15,-9 6-5 0,-37 3 1 0,0 0-1 16,32-3 1-16,6-5-1 0,-1-1-1138 0</inkml:trace>
  <inkml:trace contextRef="#ctx0" brushRef="#br0" timeOffset="129893.2">9401 7891 897 0,'0'0'0'0,"0"0"0"0,23 6 0 16,-23-6 0-16,0 0 0 0,17 11 1 0,6 7-1 15,-23-18 1-15,0 0-1 0,38 37 1 0,14 29-1 16,-52-66 18-16,0 0-18 0,54 81 18 0,-2 8-18 16,-52-89 33-16,0 0-33 0,46 89 34 0,-17 0-34 15,-29-89 43-15,0 0-43 0,32 90 43 0,-20-4-43 0,-12-86 38 16,0 0-38-16,11 89 39 0,-2 1-39 15,-9-90 28-15,0 0-28 0,0 66 29 0,3-26-29 0,-3-40 18 16,0 0-18-16,5 23 19 0,-5-23-19 0,0 0-885 0</inkml:trace>
  <inkml:trace contextRef="#ctx0" brushRef="#br0" timeOffset="130627.25">10563 8406 919 0,'0'0'0'0,"0"0"0"0,0 0 0 16,0 0 5-16,0 0-5 0,9 9 5 0,-9-9-5 15,0 0 18-15,0 0-18 0,20 6 19 0,21-6-19 16,-41 0 13-16,0 0-13 0,46-6 13 0,0-3-13 0,-46 9 6 15,0 0-6-15,37 0 6 0,-5 3-6 0,0 3-693 16</inkml:trace>
  <inkml:trace contextRef="#ctx0" brushRef="#br0" timeOffset="130794.27">10673 8553 863 0,'0'0'0'16,"0"0"0"-16,17 14 0 0,-17-14 7 0,0 0-7 15,26 9 8-15,-3-15-8 0,-23 6 17 0,0 0-17 16,47-8 18-16,22-12-18 0,-69 20 17 0,0 0-17 0,92-18 17 16,15-2-17-16,-107 20 1 0,0 0-1 0,101-9 2 15,-12-5-2-15,4 5-653 0</inkml:trace>
  <inkml:trace contextRef="#ctx0" brushRef="#br0" timeOffset="132649.4">12118 7825 774 0,'0'0'0'0,"0"0"0"0,0 0 0 16,0 0-22-16,0 0 22 0,0 0-21 0,-8 0 21 16,8 0-55-16,0 0 55 0,0 0-54 0,0 20 54 15,0-20 20-15,0 0-20 0,0 34 20 0,0 27-20 16,0-61 106-16,0 0-106 0,0 66 107 0,-6 9-107 15,6-75 138-15,0 0-138 0,-3 66 138 0,3-14-138 16,0-52 104-16,0 0-104 0,9 29 105 0,-1-18-105 0,-8-11 76 16,0 0-76-16,15 3 77 0,17-9-77 0,-32 6 57 15,0 0-57-15,40-8 57 0,26-7-57 0,-66 15 41 16,0 0-41-16,75 0 42 0,3 0-42 0,-78 0 37 0,0 0-37 16,69 18 37-16,-8 10-37 0,-61-28 31 0,0 0-31 15,40 32 31-15,-19-3-31 0,-21-29 28 0,0 0-28 16,3 29 29-16,-15 5-29 0,12-34 24 0,0 0-24 15,-29 32 24-15,-17-9-24 0,46-23 21 0,0 0-21 16,-61 14 21-16,1-8-21 0,60-6 13 0,0 0-13 16,-55-14 14-16,17-24-14 0,-2 1-1455 0</inkml:trace>
  <inkml:trace contextRef="#ctx0" brushRef="#br0" timeOffset="132829.41">12110 7675 1390 0,'0'0'0'0,"0"0"0"15,11 0 0-15,-11 0 6 0,0 0-6 0,20-3 6 16,9-3-6-16,-29 6 11 0,0 0-11 0,46-14 11 0,38 0-11 16,-84 14 58-16,0 0-58 0,101-18 58 15,9 4-58-15,-110 14 25 0,0 0-25 0,104-12 25 0,-35 1-25 16,-69 11 18-16,0 0-18 0,60-6 18 0,-36-2-18 16,1 2-1160-16</inkml:trace>
  <inkml:trace contextRef="#ctx0" brushRef="#br0" timeOffset="133513.47">13633 7459 1054 0,'0'0'0'0,"0"0"0"0,0 29 0 0,0-29 1 16,0 0-1-16,0 43 1 0,14 32-1 0,-14-75 0 16,0 0 0-16,3 83 0 0,-6 12 0 0,3-95 23 0,0 0-23 15,0 104 23-15,-5 14-23 0,5-118 38 0,0 0-38 16,-3 104 39-16,3-27-39 0,0-77 46 0,0 0-46 15,8 52 47-15,-5-17-47 0,-3-35 44 0,0 0-44 16,6 14 45-16,-6-14-45 0,0 0 39 0,0 0-39 16,17-8 40-16,12-36-40 0,-29 44 33 0,0 0-33 15,32-51 33-15,-6-21-33 0,-26 72 32 0,0 0-32 16,26-69 32-16,6-6-32 0,-32 75 28 0,0 0-28 16,23-61 29-16,-9 18-29 0,-14 43 24 0,0 0-24 0,15-34 25 15,-4 5-25-15,-11 29 21 0,0 0-21 0,12-18 22 16,-12-2-22-16,0 20 17 0,0 0-17 0,0 0 18 15,3-14-18-15,-3 14 8 0,0 0-8 0,0 0 8 16,0 0-8-16,0 0-1268 0</inkml:trace>
  <inkml:trace contextRef="#ctx0" brushRef="#br0" timeOffset="133680.47">13916 7983 1211 0,'0'0'0'0,"8"17"0"0,7 29 0 16,-15-46 0-16,0 0 0 0,17 52 0 0,6-11 0 15,-23-41-6-15,0 0 6 0,29 37-5 0,3-11 5 16,-32-26 9-16,0 0-9 0,37 11 10 0,10-11-10 16,-47 0 19-16,0 0-19 0,40 0 20 0,-11-5-20 15,-29 5 14-15,0 0-14 0,29-9 15 0,2-5-15 0,1-7-906 16</inkml:trace>
  <inkml:trace contextRef="#ctx0" brushRef="#br0" timeOffset="134063.51">14317 7917 819 0,'0'0'0'0,"0"0"0"0,-12 9 0 0,12-9 1 0,0 0-1 16,0 0 2-16,-14 17-2 0,14-17 2 0,0 0-2 16,-9 26 3-16,-5 14-3 0,14-40 41 0,0 0-41 15,-23 43 42-15,11-11-42 0,12-32 75 0,0 0-75 16,-3 29 75-16,3-9-75 0,0-20 87 0,0 0-87 16,3 17 87-16,9-3-87 0,-12-14 83 0,0 0-83 0,14 12 83 15,-2-1-83-15,-12-11 64 0,0 0-64 0,20 12 65 16,-6-6-65-16,-14-6 49 0,0 0-49 0,18 8 49 15,5 1-49-15,-23-9 41 0,0 0-41 0,20 9 41 16,6 2-41-16,-26-11 31 0,0 0-31 0,29 12 31 16,-6 2-31-16,-23-14 27 0,0 0-27 0,37 20 28 15,21 9-28-15,-58-29 23 0,0 0-23 0,61 29 24 16,5 8-24-16,-66-37 18 0,0 0-18 0,63 38 19 16,-5 2-19-16,-58-40 15 0,0 0-15 0,55 49 16 0,-18 6-16 15,-37-55 18-15,0 0-18 0,29 54 19 0,-11-2-19 16,-18-52 18-16,0 0-18 0,2 49 18 0,-10 3-18 15,8-52 24-15,0 0-24 0,-23 40 25 0,-18-8-25 16,41-32 28-16,0 0-28 0,-69 14 28 0,-29-14-28 16,98 0 30-16,0 0-30 0,-104-26 30 0,9-23-30 15,95 49 13-15,0 0-13 0,-78-60 13 0,29-9-13 0,49 69 6 16,0 0-6-16,-35-75 7 0,12-6-7 0,0 4-1604 16</inkml:trace>
  <inkml:trace contextRef="#ctx0" brushRef="#br0" timeOffset="134864.57">15477 8087 830 0,'0'0'0'0,"0"0"0"0,43 23 0 15,-43-23 28-15,0 0-28 0,49 0 28 0,-3-15-28 16,-46 15 60-16,0 0-60 0,52-23 61 0,3 0-61 16,-55 23 45-16,0 0-45 0,43-20 46 0,-3 3-46 0,-40 17 7 15,0 0-7-15,21-6 8 0,-4 6-8 0,-17 0 7 0,0 0-7 16,9 17 8-16,-1 35-8 0,-5 0-786 0</inkml:trace>
  <inkml:trace contextRef="#ctx0" brushRef="#br0" timeOffset="135014.59">15592 8349 796 0,'0'0'0'16,"0"0"0"-16,32 20 0 0,-32-20 2 0,0 0-2 15,31 8 2-15,4-8-2 0,-35 0 5 0,0 0-5 0,38-14 5 16,19-3-5-16,-57 17 2 0,0 0-2 0,58-20 3 15,5-6-3-15,-63 26 0 0,0 0 0 0,75-20 1 16,6 5-1-16,3-5-552 0</inkml:trace>
  <inkml:trace contextRef="#ctx0" brushRef="#br0" timeOffset="135648.62">16861 7710 785 0,'0'0'0'0,"0"0"0"16,-8 28 0-16,8-28 14 0,0 0-14 0,-6 26 15 16,-3 3-15-16,9-29 42 0,0 0-42 0,-20 43 43 15,-6 12-43-15,26-55 60 0,0 0-60 0,-20 66 61 0,3 9-61 16,17-75 47-16,0 0-47 0,-12 69 47 0,24-17-47 15,-12-52 40-15,0 0-40 0,26 40 41 0,31-11-41 16,-57-29 34-16,0 0-34 0,70 29 34 0,22-6-34 16,-92-23 30-16,0 0-30 0,84 20 30 0,-15 6-30 15,-69-26 27-15,0 0-27 0,55 29 27 0,-18-1-27 16,-37-28 23-16,0 0-23 0,17 29 24 0,-11-6-24 16,-6-23 23-16,0 0-23 0,-6 20 23 0,-5 3-23 0,11-23 18 15,0 0-18-15,-20 23 19 0,-9-8-19 0,29-15 15 16,0 0-15-16,-43 6 16 0,-6-12-16 0,49 6 10 15,0 0-10-15,-61-20 10 0,-3-21-10 0,64 41 0 0,0 0 0 16,-54-49 1-16,13-2-1 0,4-1-1110 0</inkml:trace>
  <inkml:trace contextRef="#ctx0" brushRef="#br0" timeOffset="135815.63">16815 7874 875 0,'0'0'0'15,"12"-9"0"-15,22-14 0 0,-34 23 0 0,0 0 0 16,47-26 0-16,10 0 0 0,-57 26-1 0,0 0 1 15,67-23 0-15,-1 17 0 0,-66 6 8 0,0 0-8 0,61-8 9 16,-4 5-9-16,-57 3 19 0,0 0-19 0,55-3 20 16,-3-3-20-16,-52 6 30 0,0 0-30 0,55 6 30 15,11 8-30-15,-66-14 29 0,0 0-29 0,52 23 30 16,-17-8-30-16,-4 2-727 0</inkml:trace>
  <inkml:trace contextRef="#ctx0" brushRef="#br0" timeOffset="136032.65">17790 8360 987 0,'0'0'0'0,"0"0"0"0,0 23 0 0,0-23-15 15,0 0 15-15,0 12-15 0,0-12 15 0,0 0-46 16,0 0 46-16,0 0-46 0,15 5 46 0,-15-5-72 16,0 0 72-16,14-8-72 0,24-15 72 0,-6 3-481 0</inkml:trace>
  <inkml:trace contextRef="#ctx0" brushRef="#br0" timeOffset="136315.67">18041 8395 1222 0,'0'0'0'0,"0"0"0"16,0 0 0-16,0 0 21 0,0 0-21 0,23-26 22 15,1-17-22-15,-24 43 70 0,0 0-70 0,31-69 71 16,13-18-71-16,-44 87 63 0,0 0-63 0,49-89 64 16,3 14-64-16,-52 75 32 0,0 0-32 0,40-52 33 15,-5 18-33-15,-35 34 25 0,0 0-25 0,14-15 25 16,-5 27-25-16,-9-12 23 0,0 0-23 0,0 40 24 15,-21 41-24-15,21-81 23 0,0 0-23 0,-20 95 23 0,3 3-23 16,17-98 23-16,0 0-23 0,-20 95 23 0,5-23-23 16,15-72 26-16,0 0-26 0,-14 60 26 0,8-23-26 15,6-37 16-15,0 0-16 0,9 38 17 0,11-9-17 16,-20-29 9-16,0 0-9 0,26 17 9 0,20-3-9 16,-3 1-1358-16</inkml:trace>
  <inkml:trace contextRef="#ctx0" brushRef="#br0" timeOffset="136616.69">18722 7917 1300 0,'0'0'0'0,"-8"9"0"0,-4 22 0 0,12-31 11 0,0 0-11 16,-14 64 11-16,-4 25-11 0,18-89 1 0,0 0-1 16,-17 98 2-16,8-1-2 0,9-97 50 0,0 0-50 15,-5 90 50-15,5-13-50 0,0-77 66 0,0 0-66 16,14 61 66-16,15-15-66 0,-29-46 64 0,0 0-64 15,43 34 64-15,24-31-64 0,-67-3 50 0,0 0-50 0,75-11 51 16,17-15-51-16,-92 26 33 0,0 0-33 0,84-32 33 16,-15-5-33-16,-69 37 28 0,0 0-28 0,40-43 28 15,-25-3-28-15,-15 46 23 0,0 0-23 0,-15-61 23 16,-34-5-23-16,49 66 20 0,0 0-20 0,-60-58 21 16,-7 12-21-16,67 46 14 0,0 0-14 0,-63-28 15 15,11 5-15-15,52 23 6 0,0 0-6 0,-32-6 7 16,12-3-7-16,20 9 2 0,0 0-2 0,0 0 2 0,-12 0-2 15,1-6-1471-15</inkml:trace>
  <inkml:trace contextRef="#ctx0" brushRef="#br0" timeOffset="137049.73">18993 7528 1132 0,'0'0'0'0,"0"0"0"0,-31 26 0 0,31-26 0 16,0 0 0-16,-23 23 1 0,8-17-1 0,15-6 2 0,0 0-2 15,0 0 2-15,-11 3-2 0,11-3 28 0,0 0-28 16,0 0 28-16,31-9-28 0,-31 9 37 0,0 0-37 16,47-8 38-16,5-4-38 0,-52 12 45 0,0 0-45 15,60-3 46-15,4 3-46 0,-64 0 39 0,0 0-39 16,40 9 40-16,-8 5-40 0,-32-14 36 0,0 0-36 15,29 17 37-15,-9 4-37 0,-20-21 23 0,0 0-23 0,11 8 24 16,-11-8-24-16,0 0 18 0,0 0-18 0,-3 20 18 16,3-14-18-16,0-6 14 0,0 0-14 0,0 0 15 15,0 17-15-15,0-17 12 0,0 0-12 0,0 0 13 16,0 0-13-16,0 0 9 0,0 0-9 0,0 0 10 16,0 9-10-16,0-9 9 0,0 0-9 0,0 0 9 15,9 14-9-15,-9-14 7 0,0 0-7 0,6 12 7 16,2 0-7-16,-8-12 5 0,0 0-5 0,0 11 6 15,0 1-6-15,0-12 6 0,0 0-6 0,0 11 6 0,-8 3-6 16,8-14 5-16,0 0-5 0,-12 6 5 0,-11 11-5 16,23-17 4-16,0 0-4 0,-37 29 4 0,-15 9-4 15,52-38 2-15,0 0-2 0,-49 37 2 0,11-8-2 16,4-6-1248-16</inkml:trace>
  <inkml:trace contextRef="#ctx0" brushRef="#br0" timeOffset="137616.76">19853 8098 1054 0,'0'0'0'0,"0"0"0"15,-29-26 0-15,29 26-1 0,0 0 1 0,-23-14-1 16,-8 14 1-16,31 0-4 0,0 0 4 0,-47 14-3 16,-5 18 3-16,52-32 13 0,0 0-13 0,-43 43 13 15,17 9-13-15,26-52 39 0,0 0-39 0,-17 37 40 16,11-5-40-16,6-32 55 0,0 0-55 0,0 23 56 15,9-14-56-15,-9-9 51 0,0 0-51 0,29 5 52 0,25-10-52 16,-54 5 37-16,0 0-37 0,67-20 37 0,2-24-37 16,-69 44 28-16,0 0-28 0,55-37 28 0,-18 2-28 15,-37 35 20-15,0 0-20 0,23-17 21 0,1 3-21 16,-24 14 14-16,0 0-14 0,8-15 15 0,-8 15-15 16,0 0 18-16,0 0-18 0,3-17 18 0,-3 17-18 15,0 0 19-15,0 0-19 0,0 0 20 0,0 0-20 16,0 0 23-16,0 0-23 0,0 0 24 0,12 35-24 15,-12-35 24-15,0 0-24 0,17 40 24 0,15 6-24 0,-32-46 22 16,0 0-22-16,40 52 22 0,0 5-22 0,-40-57 18 16,0 0-18-16,41 55 18 0,-1 3-18 0,-40-58 15 15,0 0-15-15,35 60 16 0,-9 15-16 0,-26-75 14 0,0 0-14 16,11 75 15-16,-11 3-15 0,0-78 16 0,0 0-16 16,-11 60 17-16,-6-8-17 0,17-52 15 0,0 0-15 15,-38 37 15-15,-11-8-15 0,49-29 15 0,0 0-15 16,-66 9 15-16,-1-30-15 0,67 21 13 0,0 0-13 15,-81-40 14-15,6-26-14 0,-2 6-1436 0</inkml:trace>
  <inkml:trace contextRef="#ctx0" brushRef="#br0" timeOffset="141671.07">7029 10516 572 0,'0'0'0'0,"0"0"0"15,0 0 0-15,0 0 18 0,0 0-18 0,0 38 19 0,0-38-19 16,0 0 55-16,0 0-55 0,0 0 56 0,0 8-56 15,0-8 59-15,0 0-59 0,0 0 60 0,0 0-60 16,0 0 36-16,0 0-36 0,0 0 37 0,-8 15-37 16,8-15 25-16,0 0-25 0,0 0 26 0,0 0-26 15,0 0 18-15,0 0-18 0,0 0 19 0,8 14-19 16,-8 0-690-16</inkml:trace>
  <inkml:trace contextRef="#ctx0" brushRef="#br0" timeOffset="142372.14">7006 10539 751 0,'0'0'0'0,"0"0"0"0,0 15 0 16,0-15 4-16,0 0-4 0,0 0 4 0,0 8-4 15,0-8 11-15,0 0-11 0,0 0 12 0,0 0-12 0,0 0 47 16,0 0-47-16,15 17 48 0,-7 9-48 0,-8-26 78 15,0 0-78-15,9 46 79 0,-3 12-79 0,-6-58 69 16,0 0-69-16,0 60 69 0,-15 7-69 0,15-67 69 0,0 0-69 16,-8 66 69-16,2 0-69 0,6-66 63 0,0 0-63 15,-6 52 63-15,3-29-63 0,3-23 66 0,0 0-66 16,0 0 67-16,0 0-67 0,0 0 53 0,0 0-53 16,23-37 54-16,-6-27-54 0,-17 64 47 0,0 0-47 15,29-78 48-15,-6 1-48 0,-23 77 40 0,0 0-40 16,29-66 41-16,-6 17-41 0,-23 49 31 0,0 0-31 15,32-38 31-15,0 9-31 0,-32 29 30 0,0 0-30 16,32-26 31-16,-12 15-31 0,-20 11 30 0,0 0-30 0,23 3 31 16,-6 5-31-16,-17-8 28 0,0 0-28 0,29 26 28 15,0 12-28-15,-29-38 32 0,0 0-32 0,32 37 32 16,-9-2-32-16,-23-35 29 0,0 0-29 0,23 34 30 16,-3 4-30-16,-20-38 30 0,0 0-30 0,26 40 31 15,-9-8-31-15,-17-32 18 0,0 0-18 0,18 28 19 16,2-4-19-16,-20-24 7 0,0 0-7 0,20 20 7 0,-3-3-7 15,-2 3-1686-15</inkml:trace>
  <inkml:trace contextRef="#ctx0" brushRef="#br0" timeOffset="143173.17">8154 10732 1233 0,'0'0'0'0,"0"0"0"16,0 20 0-16,0-20 22 0,0 0-22 0,15 12 23 0,-1-9-23 15,-14-3 45-15,0 0-45 0,32-3 45 0,20 0-45 16,-52 3 73-16,0 0-73 0,58-12 74 0,-7 4-74 16,-51 8 38-16,0 0-38 0,41-3 38 0,-7 11-38 15,-34-8 26-15,0 0-26 0,38 21 26 0,-15 19-26 16,0 3-1173-16</inkml:trace>
  <inkml:trace contextRef="#ctx0" brushRef="#br0" timeOffset="143339.19">8301 11083 1278 0,'0'0'0'0,"0"0"0"0,12 17 0 0,-12-17 2 15,0 0-2-15,17 9 2 0,-5-9-2 0,-12 0 3 0,0 0-3 16,34-14 3-16,13-15-3 0,-47 29 13 0,0 0-13 16,54-23 14-16,13 9-14 0,-67 14 11 0,0 0-11 15,60-9 12-15,-11 0-12 0,3 4-944 0</inkml:trace>
  <inkml:trace contextRef="#ctx0" brushRef="#br0" timeOffset="144374.28">9822 10320 807 0,'0'0'0'16,"0"0"0"-16,0 0 0 0,0 0 55 0,0 0-55 15,0 0 55-15,0 0-55 0,0 0 140 0,0 0-140 0,0 35 140 16,-20 11-140-16,20-46 113 0,0 0-113 0,-29 55 113 16,12-1-113-16,17-54 76 0,0 0-76 0,-21 52 76 15,7-9-76-15,14-43 53 0,0 0-53 0,-9 29 54 16,3-3-54-16,6-26 43 0,0 0-43 0,6 23 44 15,12-3-44-15,-18-20 34 0,0 0-34 0,26 18 35 16,17-7-35-16,-43-11 27 0,0 0-27 0,60 14 28 0,1 1-28 16,-61-15 20-16,0 0-20 0,61 11 21 15,16 7-21-15,-77-18 16 0,0 0-16 0,70 23 17 0,-10 3-17 16,-60-26 13-16,0 0-13 0,46 28 14 0,-20-5-14 16,-26-23 12-16,0 0-12 0,6 32 12 0,-23 20-12 15,17-52 9-15,0 0-9 0,-29 52 10 0,-17-12-10 16,46-40 6-16,0 0-6 0,-38 32 6 0,-2-18-6 15,40-14 0-15,0 0 0 0,-35-3 1 0,9-23-1 16,3 3-1478-16</inkml:trace>
  <inkml:trace contextRef="#ctx0" brushRef="#br0" timeOffset="144541.29">9802 10413 1087 0,'0'0'0'16,"0"0"0"-16,29 0 0 0,-29 0 14 0,0 0-14 15,23 0 15-15,5-12-15 0,-28 12 15 0,0 0-15 16,47-3 15-16,13 3-15 0,-60 0 0 0,0 0 0 16,84 3 0-16,17 17 0 0,-101-20-16 0,0 0 16 15,101 23-15-15,0 9 15 0,3-3-777 0</inkml:trace>
  <inkml:trace contextRef="#ctx0" brushRef="#br0" timeOffset="144741.31">10641 10982 1099 0,'0'0'0'0,"0"0"0"0,6-14 0 16,-6 14-6-16,0 0 6 0,6-14-5 0,-6 14 5 15,0 0-24-15,0 0 24 0,17-15-24 0,3 15 24 16,-20 0-84-16,0 0 84 0,26-5-83 0,6 2 83 15,-6 0-595-15</inkml:trace>
  <inkml:trace contextRef="#ctx0" brushRef="#br0" timeOffset="144941.31">10892 11095 729 0,'0'0'0'0,"0"0"0"0,0 0 0 0,0 0 49 0,0 0-49 16,18 5 49-16,-13-19-49 0,-5 14 94 0,0 0-94 15,9-34 95-15,14-21-95 0,-23 55 73 0,0 0-73 16,38-66 74-16,-1 2-74 0,-37 64 53 0,0 0-53 16,35-54 54-16,-6 16-54 0,-29 38 30 0,0 0-30 15,17-23 31-15,3 9-31 0,-20 14 10 0,0 0-10 16,9-12 10-16,-9 12-10 0,0 0-954 0</inkml:trace>
  <inkml:trace contextRef="#ctx0" brushRef="#br0" timeOffset="145458.34">10846 11072 796 0,'0'0'0'16,"0"0"0"-16,0 0 0 0,0 0 0 0,0 0 0 15,15-15 0-15,16-22 0 0,-31 37 3 0,0 0-3 16,41-58 4-16,13-2-4 0,-54 60 7 0,0 0-7 0,58-63 8 16,11 2-8-16,-69 61 23 0,0 0-23 0,52-46 23 15,-8 9-23-15,-44 37 31 0,0 0-31 0,28-26 32 16,-13 14-32-16,-15 12 43 0,0 0-43 0,0 0 44 15,11-6-44-15,-11 6 51 0,0 0-51 0,6 23 51 16,3 35-51-16,-9-58 61 0,0 0-61 0,11 72 61 16,-11 26-61-16,0-98 75 0,0 0-75 0,0 92 75 15,0-9-75-15,0-83 70 0,0 0-70 0,0 70 70 0,0-30-70 16,0-40 52-16,0 0-52 0,12 26 53 0,8-20-53 16,-20-6 37-16,0 0-37 0,38-6 38 0,8-14-38 15,0 2-1221-15</inkml:trace>
  <inkml:trace contextRef="#ctx0" brushRef="#br0" timeOffset="145758.37">11660 10591 1267 0,'0'0'0'0,"-9"14"0"0,-14 18 0 0,23-32 2 16,0 0-2-16,-23 49 2 0,0 17-2 0,23-66 24 15,0 0-24-15,-23 78 24 0,14 17-24 0,9-95 52 0,0 0-52 16,0 95 53-16,9-20-53 0,-9-75 44 0,0 0-44 15,31 66 44-15,24-23-44 0,-55-43 47 0,0 0-47 16,72 32 47-16,15-21-47 0,-87-11 47 0,0 0-47 16,84-3 48-16,-1-14-48 0,-83 17 44 0,0 0-44 15,69-34 45-15,-14-10-45 0,-55 44 43 0,0 0-43 16,38-54 43-16,-12-7-43 0,-26 61 35 0,0 0-35 0,11-66 35 16,-25-9-35-16,14 75 28 0,0 0-28 0,-29-63 29 15,-14 17-29-15,43 46 19 0,0 0-19 0,-55-38 19 16,-3 1-19-16,58 37 13 0,0 0-13 0,-46-26 14 15,17 12-14-15,29 14 2 0,0 0-2 0,-20-12 2 16,20 12-2-16,0 0-1494 0</inkml:trace>
  <inkml:trace contextRef="#ctx0" brushRef="#br0" timeOffset="146209.4">11980 10450 1132 0,'0'0'0'0,"0"0"0"0,0 0 0 16,0 0-4-16,0 0 4 0,-9 9-4 0,9-9 4 16,0 0-10-16,0 0 10 0,0 0-10 0,0 0 10 15,0 0 12-15,0 0-12 0,0 0 12 0,0 0-12 0,0 0 42 16,0 0-42-16,0 0 43 0,0 0-43 0,0 0 67 16,0 0-67-16,9-18 68 0,5 1-68 0,-14 17 65 15,0 0-65-15,23-23 66 0,0 0-66 0,-23 23 46 0,0 0-46 16,24-17 46-16,-10-1-46 0,-14 18 36 0,0 0-36 15,17-2 37-15,-2-4-37 0,-15 6 25 0,0 0-25 16,11-3 26-16,9-3-26 0,-20 6 19 0,0 0-19 16,9 0 20-16,-9 0-20 0,0 0 17 0,0 0-17 15,15 0 18-15,-15 0-18 0,0 0 18 0,0 0-18 16,5 15 19-16,4 5-19 0,-9-20 18 0,0 0-18 16,9 17 18-16,-4 3-18 0,-5-20 21 0,0 0-21 15,9 9 22-15,5-1-22 0,-14-8 23 0,0 0-23 0,32 9 23 16,20 3-23-16,-52-12 23 0,0 0-23 0,55 8 24 15,-3 12-24-15,-52-20 19 0,0 0-19 0,43 12 20 16,6 8-20-16,-49-20 16 0,0 0-16 0,32 20 16 16,-18-8-16-16,-14-12 17 0,0 0-17 0,0 11 18 15,-23 9-18-15,23-20 17 0,0 0-17 0,-46 26 17 16,-14 0-17-16,60-26 9 0,0 0-9 0,-67 20 10 0,18-5-10 16,49-15 1-16,0 0-1 0,-29 14 1 0,6 0-1 15,3 1-1545-15</inkml:trace>
  <inkml:trace contextRef="#ctx0" brushRef="#br0" timeOffset="146626.43">9989 11711 1121 0,'0'0'0'0,"0"0"0"15,9 37 0-15,-9-37 22 0,0 0-22 0,26 29 22 16,23-9-22-16,-49-20 38 0,0 0-38 0,81 12 39 16,49-10-39-16,-130-2 84 0,0 0-84 0,167-11 84 15,29-21-84-15,-196 32 49 0,0 0-49 0,222-43 49 16,32-14-49-16,-254 57 93 0,0 0-93 0,277-64 94 16,12-2-94-16,-289 66 91 0,0 0-91 0,282-55 91 0,-22 15-91 15,-260 40 56-15,0 0-56 0,202-29 57 0,-67 15-57 16,-135 14 21-16,0 0-21 0,93 6 22 0,-53 11-22 15,-40-17 4-15,0 0-4 0,-8 34 4 0,-56 10-4 16,3 2-1471-16</inkml:trace>
  <inkml:trace contextRef="#ctx0" brushRef="#br0" timeOffset="147109.46">10664 12453 1155 0,'0'0'0'0,"0"0"0"16,9-5 0-16,-9 5 0 0,0 0 0 0,14-15 1 16,-11-14-1-16,-3 29 1 0,0 0-1 0,20-43 2 0,18-26-2 15,-38 69 29-15,0 0-29 0,52-69 29 0,9 14-29 16,-61 55 52-16,0 0-52 0,66-49 53 0,-6 24-53 15,-60 25 75-15,0 0-75 0,47-21 75 0,-19 13-75 16,-28 8 69-16,0 0-69 0,24 23 70 0,4 26-70 16,-28-49 52-16,0 0-52 0,23 72 53 0,-14 28-53 15,-9-100 53-15,0 0-53 0,6 107 54 0,3-12-54 16,-9-95 50-16,0 0-50 0,2 81 50 0,1-30-50 16,-3-51 38-16,0 0-38 0,12 32 39 0,8-20-39 0,-20-12 30 15,0 0-30-15,26-9 31 0,14-20-31 0,-40 29 12 16,0 0-12-16,49-40 12 0,-17-9-12 0,6 0-1504 15</inkml:trace>
  <inkml:trace contextRef="#ctx0" brushRef="#br0" timeOffset="147443.49">11397 12053 1580 0,'0'0'0'15,"0"0"0"-15,0 18 0 0,0-18 0 0,0 0 0 0,3 11 0 16,-3-11 0-16,0 0 1 0,0 0-1 15,20 6 1-15,6 0-1 0,-26-6 22 0,0 0-22 0,43 5 23 16,18 1-23-16,-61-6 39 0,0 0-39 0,55 6 39 16,-18 0-39-16,-37-6 50 0,0 0-50 0,32 14 50 15,-15 9-50-15,-17-23 47 0,0 0-47 0,6 40 47 16,-23 27-47-16,17-67 38 0,0 0-38 0,-26 77 38 16,-9 1-38-16,35-78 32 0,0 0-32 0,-37 72 32 15,14-3-32-15,23-69 25 0,0 0-25 0,-15 55 26 0,10-18-26 16,5-37 19-16,0 0-19 0,5 23 20 0,4-6-20 15,-9-17 16-15,0 0-16 0,29 12 16 0,31-6-16 16,-60-6 11-16,0 0-11 0,61 0 12 0,-3-6-12 16,-58 6 7-16,0 0-7 0,52-12 8 0,-15 10-8 15,-37 2 0-15,0 0 0 0,38-9 1 0,-7-3-1 16,-31 12-4-16,0 0 4 0,38-17-4 0,2-17 4 16,3 2-1584-16</inkml:trace>
  <inkml:trace contextRef="#ctx0" brushRef="#br0" timeOffset="150783.97">13148 10548 886 0,'0'0'0'0,"0"0"0"0,0 0 0 15,0 0 36-15,0 0-36 0,0 0 37 0,0 0-37 16,0 0 108-16,0 0-108 0,0 0 109 0,-43-9-109 16,43 9 117-16,0 0-117 0,-29-6 117 0,3 12-117 15,26-6 78-15,0 0-78 0,-37 15 79 0,5 10-79 16,32-25 48-16,0 0-48 0,-40 32 48 0,19 3-48 15,21-35 41-15,0 0-41 0,-23 34 41 0,9-5-41 16,14-29 36-16,0 0-36 0,-9 23 36 0,9-9-36 16,0-14 28-16,0 0-28 0,0 0 28 0,18 15-28 0,-18-15 21 15,0 0-21-15,23-9 22 0,14 6-22 0,-37 3 17 16,0 0-17-16,38-8 17 0,2-1-17 0,-40 9 12 16,0 0-12-16,20-11 12 0,-8 5-12 0,-12 6 10 0,0 0-10 15,0 0 11-15,14-6-11 0,-14 6 9 0,0 0-9 16,0 0 10-16,15-20-10 0,-15 20 9 0,0 0-9 15,0 0 9-15,-6-20-9 0,6 20 9 0,0 0-9 16,-3-12 9-16,-3 1-9 0,6 11 8 0,0 0-8 16,0 0 9-16,6-15-9 0,-6 15 7 0,0 0-7 15,0 0 7-15,14-3-7 0,-14 3 7 0,0 0-7 16,15-5 7-16,17 5-7 0,-32 0 6 0,0 0-6 0,37 11 6 16,3 12-6-16,-40-23 8 0,0 0-8 0,38 26 9 15,11 6-9-15,-49-32 10 0,0 0-10 0,43 46 11 16,-20-9-11-16,-23-37 14 0,0 0-14 0,9 41 14 15,-3 22-14-15,-6-63 19 0,0 0-19 0,-9 60 19 16,-25-8-19-16,34-52 21 0,0 0-21 0,-50 38 22 16,-16-4-22-16,66-34 20 0,0 0-20 0,-72 23 21 15,0-23-21-15,0 0-1662 0</inkml:trace>
  <inkml:trace contextRef="#ctx0" brushRef="#br0" timeOffset="152315.06">12941 11768 796 0,'0'0'0'0,"0"0"0"16,-12 9 0-16,12-9 69 0,0 0-69 0,0 0 70 0,-14 3-70 16,14-3 111-16,0 0-111 0,0 0 112 0,-15 0-112 15,15 0 41-15,0 0-41 0,0 0 41 0,-17 8-41 16,17-8 27-16,0 0-27 0,-14 18 27 0,-12 16-27 15,26-34 20-15,0 0-20 0,-15 38 20 0,1-7-20 16,14-31 15-16,0 0-15 0,-9 23 15 0,3 0-15 16,6-23 16-16,0 0-16 0,-6 21 17 0,4-1-17 15,2-20 16-15,0 0-16 0,0 17 17 0,8-8-17 16,-8-9 16-16,0 0-16 0,0 0 17 0,23 11-17 0,-23-11 14 16,0 0-14-16,15-6 15 0,8-2-15 0,-23 8 14 15,0 0-14-15,17-18 15 0,-2-2-15 0,-15 20 13 16,0 0-13-16,5-26 13 0,-5-5-13 0,0 31 12 0,0 0-12 15,-5-29 12-15,-1 12-12 0,6 17 12 0,0 0-12 16,-3-12 13-16,3 12-13 0,0 0 19 0,0 0-19 16,0 0 19-16,0 0-19 0,0 0 24 0,0 0-24 15,0 0 24-15,3 15-24 0,-3-15 24 0,0 0-24 16,11 17 25-16,15 12-25 0,-26-29 28 0,0 0-28 16,52 34 28-16,12-5-28 0,-64-29 22 0,0 0-22 15,72 32 22-15,14 2-22 0,-86-34 19 0,0 0-19 0,70 43 20 16,-18 6-20-16,-52-49 16 0,0 0-16 0,31 58 17 15,-25 8-17-15,-6-66 15 0,0 0-15 0,-23 69 16 16,-20 3-16-16,43-72 13 0,0 0-13 0,-64 58 14 16,-17-12-14-16,81-46 12 0,0 0-12 0,-86 23 12 15,8-18-12-15,78-5 5 0,0 0-5 0,-61-14 6 16,15-6-6-16,46 20 0 0,0 0 0 0,-34-23 1 16,16 3-1-16,-5 2-1438 0</inkml:trace>
  <inkml:trace contextRef="#ctx0" brushRef="#br0" timeOffset="152582.07">12568 12672 1076 0,'0'0'0'0,"0"0"0"0,26 0 0 0,-26 0 6 16,0 0-6-16,29-8 6 0,-6-4-6 0,-23 12 10 0,0 0-10 15,38-17 10-15,22 2-10 0,-60 15 46 0,0 0-46 16,78-23 47-16,0 9-47 0,-78 14 46 0,0 0-46 16,90-14 46-16,19-4-46 0,-109 18 41 0,0 0-41 15,110-6 42-15,-12-2-42 0,-98 8 33 0,0 0-33 16,81-6 34-16,-26 0-34 0,-55 6 17 0,0 0-17 16,31 6 18-16,-8 0-18 0,1 2-1049 0</inkml:trace>
  <inkml:trace contextRef="#ctx0" brushRef="#br0" timeOffset="153099.12">12744 12862 606 0,'0'0'0'0,"0"0"0"0,0 0 0 16,0 0 18-16,0 0-18 0,12 6 18 0,-12-6-18 0,0 0 35 16,0 0-35-16,20 0 35 0,-20 0-35 0,0 0 37 15,0 0-37-15,9 26 37 0,-3-3-37 0,-6-23 36 16,0 0-36-16,2 29 36 0,4-9-36 0,-6-20 33 0,0 0-33 15,6 17 33-15,-6-3-33 0,0-14 38 0,0 0-38 16,0 0 39-16,0 15-39 0,0-15 39 0,0 0-39 16,0 0 40-16,0 0-40 0,0 0 34 0,0 0-34 15,23-12 34-15,-8-2-34 0,-15 14 33 0,0 0-33 16,20-17 33-16,0 2-33 0,-20 15 29 0,0 0-29 16,14-8 30-16,-2 8-30 0,-12 0 22 0,0 0-22 15,14 5 23-15,1 7-23 0,-15-12 22 0,0 0-22 16,14 11 23-16,1 1-23 0,-15-12 24 0,0 0-24 0,0 0 25 15,14 14-25-15,-14-14 29 0,0 0-29 0,17-3 30 16,21-8-30-16,-38 11 31 0,0 0-31 0,37-17 32 16,-5 8-32-16,-32 9 26 0,0 0-26 0,26-3 27 15,3 6-27-15,-29-3 21 0,0 0-21 0,29 9 21 16,2 14-21-16,-31-23 17 0,0 0-17 0,26 23 17 16,-2-9-17-16,-24-14 6 0,0 0-6 0,20 9 6 15,9-4-6-15,-29-5 0 0,0 0 0 0,31 6 0 0,-2-6 0 16,3 3-1197-16</inkml:trace>
  <inkml:trace contextRef="#ctx0" brushRef="#br0" timeOffset="153416.14">13564 12842 1043 0,'0'0'0'0,"0"0"0"0,-15 11 0 16,15-11 6-16,0 0-6 0,0 0 7 0,-14 12-7 15,14-12 15-15,0 0-15 0,-9 14 16 0,-8 15-16 0,17-29 45 16,0 0-45-16,-14 43 46 0,-1 12-46 0,15-55 59 15,0 0-59-15,-9 55 59 0,9-15-59 0,0-40 58 16,0 0-58-16,3 29 59 0,6-6-59 0,-9-23 52 0,0 0-52 16,20 11 53-16,9-14-53 0,-29 3 40 0,0 0-40 15,32-8 41-15,14-7-41 0,-46 15 33 0,0 0-33 16,37-17 34-16,-5 3-34 0,-32 14 22 0,0 0-22 16,18-6 22-16,-4-3-22 0,-14 9 15 0,0 0-15 15,0 0 15-15,6-26-15 0,-6 26 10 0,0 0-10 16,-15-28 11-16,-16-10-11 0,31 38 8 0,0 0-8 0,-35-40 8 15,9 11-8-15,26 29 5 0,0 0-5 0,-23-23 5 16,11 15-5-16,12 8 1 0,0 0-1 0,0 0 1 16,0 0-1-16,0 0 0 0,0 0 0 0,0 0 0 15,6 25 0-15,0 1-1282 0</inkml:trace>
  <inkml:trace contextRef="#ctx0" brushRef="#br0" timeOffset="153750.17">13916 12635 774 0,'0'0'0'0,"0"0"0"0,23 8 0 0,-23-8-1 16,0 0 1-16,14 6 0 0,-14-6 0 0,0 0-1 0,0 0 1 16,15 9 0-16,11 20 0 0,-26-29 7 0,0 0-7 15,23 40 7-15,6 9-7 0,-29-49 27 0,0 0-27 16,17 69 28-16,-3 20-28 0,-14-89 51 0,0 0-51 16,6 95 52-16,0 6-52 0,-6-101 60 0,0 0-60 15,11 92 60-15,-5-23-60 0,-6-69 48 0,0 0-48 16,3 49 49-16,3-20-49 0,-6-29 38 0,0 0-38 0,9 14 39 15,-9-14-39-15,0 0-869 0</inkml:trace>
  <inkml:trace contextRef="#ctx0" brushRef="#br0" timeOffset="154087.19">12793 12672 1065 0,'0'0'0'0,"12"-14"0"0,11-15 0 0,-23 29 19 0,0 0-19 16,41-55 20-16,28-31-20 0,-69 86 50 0,0 0-50 15,106-98 51-15,39-14-51 0,-145 112 59 0,0 0-59 16,153-104 60-16,-15 12-60 0,-138 92 66 0,0 0-66 16,139-86 67-16,-4-1-67 0,-135 87 49 0,0 0-49 15,107-80 49-15,-52 8-49 0,-3 0-1107 0</inkml:trace>
  <inkml:trace contextRef="#ctx0" brushRef="#br0" timeOffset="154417.22">12716 11302 527 0,'0'0'0'0,"8"-9"0"0,24-5 0 16,-32 14 31-16,0 0-31 0,43-43 31 0,1-32-31 0,-44 75 61 15,0 0-61-15,77-89 62 0,47-35-62 0,-124 124 62 16,0 0-62-16,145-130 63 0,39 1-63 0,-184 129 24 16,0 0-24-16,199-135 24 0,38-27-24 0,-237 162 10 15,0 0-10-15,228-149 10 0,-35 36-10 0,-2-2-619 0</inkml:trace>
  <inkml:trace contextRef="#ctx0" brushRef="#br0" timeOffset="156019.34">14579 11236 931 0,'0'0'0'16,"0"0"0"-16,0 0 0 0,0 0 14 0,0 0-14 15,55 29 14-15,-14-9-14 0,-41-20 28 0,0 0-28 16,60 5 28-16,18-16-28 0,-78 11 1 0,0 0-1 15,92-23 1-15,9-12-1 0,-101 35-10 0,0 0 10 16,104-34-10-16,-6-1 10 0,3 1-688 0</inkml:trace>
  <inkml:trace contextRef="#ctx0" brushRef="#br0" timeOffset="156202.37">14718 11757 1009 0,'0'0'0'0,"11"0"0"16,24 3 0-16,-35-3 0 0,0 0 0 0,55 0 1 15,11-6-1-15,-66 6 0 0,0 0 0 0,87-17 0 0,5-1 0 16,-92 18-1-16,0 0 1 0,98-17-1 0,12 8 1 16,-110 9-9-16,0 0 9 0,107-5-8 0,-7 2 8 15,-1 0-684-15</inkml:trace>
  <inkml:trace contextRef="#ctx0" brushRef="#br0" timeOffset="168063.95">16198 10490 919 0,'0'0'0'16,"0"0"0"-16,9 29 0 0,-9-29 51 0,0 0-51 15,5 23 52-15,-5-3-52 0,0-20 131 0,0 0-131 16,0 29 132-16,6 11-132 0,-6-40 123 0,0 0-123 16,0 49 123-16,0 12-123 0,0-61 80 0,0 0-80 0,-6 72 81 15,-2 17-81-15,8-89 52 0,0 0-52 0,-9 95 53 16,3-6-53-16,6-89 37 0,0 0-37 0,-8 75 37 16,22-23-37-16,-14-52 33 0,0 0-33 0,23 34 34 15,12-2-34-15,-35-32 29 0,0 0-29 0,46 11 29 16,6 1-29-16,-52-12 24 0,0 0-24 0,60 0 24 15,10-6-24-15,-70 6 24 0,0 0-24 0,63-3 24 16,3 6-24-16,-66-3 23 0,0 0-23 0,55 0 24 16,-3-6-24-16,-52 6 31 0,0 0-31 0,38-5 32 0,-21 2-32 15,-17 3 12-15,0 0-12 0,0 0 12 0,14 0-12 16,-14 0 4-16,0 0-4 0,3-17 4 0,0-35-4 16,-3 0-1616-16</inkml:trace>
  <inkml:trace contextRef="#ctx0" brushRef="#br0" timeOffset="168230.97">16671 11267 1457 0,'0'0'0'0,"-6"15"0"0,-2 25 0 0,8-40 6 16,0 0-6-16,-12 49 7 0,6 9-7 0,6-58 3 0,0 0-3 16,-5 54 4-16,10-10-4 0,-5-44 2 0,0 0-2 15,6 34 2-15,11-17-2 0,-17-17 0 0,0 0 0 16,21 15 0-16,22-7 0 0,-3 4-1051 0</inkml:trace>
  <inkml:trace contextRef="#ctx0" brushRef="#br0" timeOffset="168648">17130 11161 1087 0,'0'0'0'0,"0"0"0"16,-9 32 0-16,9-32 6 0,0 0-6 0,-6 23 7 0,1-3-7 15,5-20 14-15,0 0-14 0,-3 11 14 0,3 7-14 16,0-18 106-16,0 0-106 0,0 0 106 0,-9 14-106 16,9-14 106-16,0 0-106 0,0 0 106 0,0 0-106 15,0 0 89-15,0 0-89 0,12-6 89 0,8-14-89 16,-20 20 84-16,0 0-84 0,26-55 85 0,8-34-85 15,-34 89 76-15,0 0-76 0,32-101 77 0,0 1-77 16,-32 100 61-16,0 0-61 0,37-92 61 0,1 22-61 16,-38 70 47-16,0 0-47 0,32-51 48 0,-18 22-48 0,-14 29 37 15,0 0-37-15,14-9 38 0,-5 15-38 0,-9-6 26 16,0 0-26-16,6 37 26 0,5 41-26 0,-11-78 20 16,0 0-20-16,6 109 20 0,-3 27-20 0,-3-136 13 0,0 0-13 15,0 138 14-15,-3-6-14 0,3-132 10 0,0 0-10 16,-6 127 10-16,-5 3-10 0,11-130 9 0,0 0-9 15,-3 115 9-15,6-35-9 0,-3-80 6 0,0 0-6 16,11 52 6-16,1-26-6 0,-12-26 1 0,0 0-1 16,20-6 1-16,18-31-1 0,-1-1-1827 0</inkml:trace>
  <inkml:trace contextRef="#ctx0" brushRef="#br0" timeOffset="170436.14">18102 10686 449 0,'0'0'0'16,"0"0"0"-16,0 0 0 0,0 0 7 0,0 0-7 15,0 0 8-15,0 0-8 0,0 0 39 0,0 0-39 16,0 0 39-16,0 0-39 0,0 0 77 0,0 0-77 16,0 0 77-16,0 0-77 0,0 0 92 0,0 0-92 15,0 0 93-15,0 0-93 0,0 0 50 0,0 0-50 0,0 0 50 16,-61 55-50-16,61-55 53 0,0 0-53 0,-40 75 54 15,3 40-54-15,37-115 57 0,0 0-57 0,-24 132 58 16,1 9-58-16,23-141 59 0,0 0-59 0,-5 144 60 16,5 3-60-16,0-147 54 0,0 0-54 0,5 135 55 15,27-25-55-15,-32-110 42 0,0 0-42 0,38 77 42 16,11-28-42-16,-49-49 31 0,0 0-31 0,75 20 32 16,11-31-32-16,-86 11 30 0,0 0-30 0,98-29 31 0,0-11-31 15,-98 40 28-15,0 0-28 0,75-58 28 0,-20-11-28 16,-55 69 23-16,0 0-23 0,26-66 24 0,-29 17-24 15,3 49 19-15,0 0-19 0,-31-40 19 0,-42 5-19 16,73 35 17-16,0 0-17 0,-80-17 18 0,-13 17-18 16,93 0 11-16,0 0-11 0,-83 6 11 0,28 11-11 15,55-17 7-15,0 0-7 0,-38 14 7 0,18-5-7 16,20-9 0-16,0 0 0 0,0 14 1 0,20 18-1 0,-2-3-1329 16</inkml:trace>
  <inkml:trace contextRef="#ctx0" brushRef="#br0" timeOffset="172035.31">18901 11279 729 0,'0'0'0'16,"0"0"0"-16,0 0 0 0,0 0 2 0,0 0-2 15,0 14 3-15,0-14-3 0,0 0 41 0,0 0-41 16,0 0 41-16,0 12-41 0,0-12 65 0,0 0-65 16,0 0 66-16,-6 20-66 0,6-20 75 0,0 0-75 15,0 29 76-15,-5 23-76 0,5-52 89 0,0 0-89 16,-6 66 89-16,0 0-89 0,6-66 74 0,0 0-74 15,-3 60 75-15,6-8-75 0,-3-52 70 0,0 0-70 0,3 43 70 16,6-20-70-16,-9-23 55 0,0 0-55 0,0 0 56 16,11 9-56-16,-11-9 44 0,0 0-44 0,20-23 45 15,18-29-45-15,-38 52 35 0,0 0-35 0,34-52 36 16,4 6-36-16,-38 46 28 0,0 0-28 0,29-37 28 16,-6 11-28-16,-23 26 23 0,0 0-23 0,20-17 24 15,-3 8-24-15,-17 9 18 0,0 0-18 0,18 0 18 0,2 9-18 16,-20-9 15-16,0 0-15 0,23 23 15 0,-6 6-15 15,-17-29 18-15,0 0-18 0,15 31 19 0,-1-8-19 16,-14-23 18-16,0 0-18 0,3 12 18 0,-3-12-18 16,0 0 18-16,0 0-18 0,14 8 18 0,4-16-18 15,-18 8 15-15,0 0-15 0,26-6 16 0,-3 0-16 16,-23 6 13-16,0 0-13 0,11-3 14 0,1-2-14 16,-12 5 11-16,0 0-11 0,11 5 12 0,4 1-12 15,-15-6 10-15,0 0-10 0,14 12 11 0,-2-1-11 0,-12-11 10 16,0 0-10-16,0 0 10 0,17 15-10 0,-17-15 8 15,0 0-8-15,15 8 8 0,-1-2-8 0,-14-6 6 16,0 0-6-16,23 6 7 0,3 5-7 0,-26-11 1 0,0 0-1 16,38 15 2-16,-1 13-2 0,9 1-1641 0</inkml:trace>
  <inkml:trace contextRef="#ctx0" brushRef="#br0" timeOffset="172368.34">19749 11368 1300 0,'0'0'0'15,"0"0"0"-15,12-6 0 0,-12 6 0 0,0 0 0 16,0 0 1-16,11-5-1 0,-11 5 14 0,0 0-14 0,0 0 15 16,-11 14-15-16,11-14 32 0,0 0-32 0,-9 29 33 15,-2 28-33-15,11-57 29 0,0 0-29 0,-6 70 30 16,6 16-30-16,0-86 31 0,0 0-31 0,3 80 32 16,11-10-32-16,-14-70 38 0,0 0-38 0,29 54 38 15,14-11-38-15,-43-43 39 0,0 0-39 0,55 26 40 16,0-20-40-16,-55-6 40 0,0 0-40 0,52 0 40 15,-9-11-40-15,-43 11 40 0,0 0-40 0,41-21 40 0,-10-10-40 16,-31 31 47-16,0 0-47 0,23-41 47 0,-2-5-47 16,-21 46 51-16,0 0-51 0,8-51 51 0,-2-7-51 15,-6 58 46-15,0 0-46 0,-3-49 47 0,-8 12-47 16,11 37 41-16,0 0-41 0,-26-38 41 0,5 7-41 16,21 31 34-16,0 0-34 0,-23-21 34 0,0 10-34 15,23 11 22-15,0 0-22 0,-20-3 23 0,3 3-23 0,17 0 8 16,0 0-8-16,-9-9 9 0,9 9-9 0,0 0-1690 15</inkml:trace>
  <inkml:trace contextRef="#ctx0" brushRef="#br0" timeOffset="172635.36">20335 10450 1457 0,'0'0'0'0,"0"0"0"16,20 23 0-16,-20-23 68 0,0 0-68 0,29 35 68 15,11 25-68-15,-40-60 80 0,0 0-80 0,50 81 80 16,-10 31-80-16,-40-112 19 0,0 0-19 0,40 126 20 16,-2 30-20-16,-38-156 11 0,0 0-11 0,29 155 11 15,-12-22-11-15,-17-133 24 0,0 0-24 0,11 132 24 16,1-2-24-16,-12-130 24 0,0 0-24 0,20 112 25 15,3-17-25-15,-23-95 24 0,0 0-24 0,15 66 25 0,-7-37-25 16,-5 3-1410-16</inkml:trace>
  <inkml:trace contextRef="#ctx0" brushRef="#br0" timeOffset="175921.62">18639 11734 830 0,'0'0'0'0,"0"0"0"0,0 0 0 0,0 0 30 0,0 0-30 16,0 40 31-16,0 35-31 0,0-75 75 0,0 0-75 15,-6 78 76-15,0-15-76 0,6-63 63 0,0 0-63 16,-6 46 63-16,1-9-63 0,5-37 22 0,0 0-22 16,-9 29 23-16,-3 0-23 0,12-29 18 0,0 0-18 15,-11 23 18-15,-1 0-18 0,1 6-877 0</inkml:trace>
  <inkml:trace contextRef="#ctx0" brushRef="#br0" timeOffset="176305.65">18913 10764 852 0,'0'0'0'0,"-9"14"0"0,-5 24 0 16,14-38 10-16,0 0-10 0,-29 60 10 0,0 38-10 15,29-98 23-15,0 0-23 0,-26 103 23 0,-3 13-23 16,29-116 19-16,0 0-19 0,-17 112 20 0,-6-11-20 16,23-101 7-16,0 0-7 0,-23 89 7 0,11-9-7 15,12-80 11-15,0 0-11 0,-3 70 11 0,6 4-11 16,-3-74 13-16,0 0-13 0,12 58 14 0,5-29-14 16,-17-29 15-16,0 0-15 0,29 3 15 0,-3-6-15 0,-26 3 14 15,0 0-14-15,29-20 14 0,-9-12-14 0,-20 32 14 0,0 0-14 16,8-35 15-16,-16 7-15 0,8 28 13 0,0 0-13 15,-15-35 13-15,-13-2-13 0,28 37 11 0,0 0-11 16,-38-38 12-16,6 7-12 0,32 31 10 0,0 0-10 16,-37-12 11-16,5 21-11 0,32-9 8 0,0 0-8 15,-29 40 9-15,21 38-9 0,8-78 6 0,0 0-6 16,-9 77 7-16,12-13-7 0,3 2-846 0</inkml:trace>
  <inkml:trace contextRef="#ctx0" brushRef="#br0" timeOffset="179241.84">1657 12931 695 0,'0'0'0'0,"0"0"0"0,0 0 0 16,0 0 17-16,0 0-17 0,0 0 17 0,0 0-17 15,0 0 69-15,0 0-69 0,0 0 70 0,0 0-70 16,0 0 80-16,0 0-80 0,-32-20 81 0,32 20-81 15,0 0 69-15,0 0-69 0,-8 20 69 0,-7 18-69 0,15-38 35 16,0 0-35-16,-11 66 35 0,8 26-35 0,3-92 35 16,0 0-35-16,0 104 36 0,0 2-36 0,0-106 36 0,0 0-36 15,9 104 36-15,-4-6-36 0,-5-98 37 0,0 0-37 16,0 103 37-16,3 9-37 0,-3-112 32 0,0 0-32 16,6 110 33-16,0-32-33 0,-6-78 38 0,0 0-38 15,8 63 38-15,1-29-38 0,-9-34 39 0,0 0-39 16,6 21 40-16,-6-21-40 0,0 0 33 0,0 0-33 15,11-15 34-15,4-34-34 0,-15 49 33 0,0 0-33 16,20-66 33-16,3-15-33 0,-23 81 29 0,0 0-29 16,23-83 30-16,0 17-30 0,-23 66 27 0,0 0-27 0,20-43 28 15,4 20-28-15,-24 23 21 0,0 0-21 16,28-9 21-16,1 9-21 0,-29 0 17 0,0 0-17 0,29 17 17 16,17 15-17-16,-46-32 12 0,0 0-12 0,46 46 13 15,9 6-13-15,-55-52 9 0,0 0-9 0,49 63 9 16,-5 12-9-16,-44-75 10 0,0 0-10 0,23 78 10 15,-18-15-10-15,-5-63 8 0,0 0-8 0,-14 58 8 16,-24-15-8-16,38-43 6 0,0 0-6 0,-57 34 7 16,5-5-7-16,52-29 7 0,0 0-7 0,-58 17 8 0,3-17-8 15,55 0 9-15,0 0-9 0,-52-17 9 0,0-12-9 16,52 29 8-16,0 0-8 0,-37-37 8 0,8-9-8 16,29 46 4-16,0 0-4 0,-14-43 5 0,14 8-5 15,0 35 1-15,0 0-1 0,0-26 2 0,5 15-2 16,-5 11 0-16,0 0 0 0,0 0 0 0,0 0 0 15,0 0-1553-15</inkml:trace>
  <inkml:trace contextRef="#ctx0" brushRef="#br0" timeOffset="179578.87">2445 13023 1166 0,'0'0'0'0,"8"12"0"16,7 17 0-16,-15-29-9 0,0 0 9 0,23 54-9 15,9 33 9-15,-32-87-7 0,0 0 7 0,31 86-7 0,10-3 7 16,-41-83 6-16,0 0-6 0,55 84 7 16,8 5-7-16,-63-89 37 0,0 0-37 0,75 98 37 0,12 26-37 15,-87-124 81-15,0 0-81 0,83 124 82 0,-8-3-82 16,-75-121 45-16,0 0-45 0,55 100 46 0,-9-25-46 16,-46-75 24-16,0 0-24 0,29 69 24 0,-6-3-24 15,-5 1-1083-15</inkml:trace>
  <inkml:trace contextRef="#ctx0" brushRef="#br0" timeOffset="184817.28">4075 14206 527 0,'0'0'0'0,"0"0"0"15,0 0 0-15,0 0 15 0,0 0-15 0,0 0 15 16,0 0-15-16,0 0 59 0,0 0-59 0,0 0 60 16,0-31-60-16,0 31 91 0,0 0-91 0,9-15 92 15,-7 1-92-15,-2 14 103 0,0 0-103 0,0 0 103 16,0 0-103-16,0 0 55 0,0 0-55 0,0 0 56 0,12 29-56 15,-12-29 57-15,0 0-57 0,0 37 57 0,0 1-57 16,0-38 67-16,0 0-67 0,0 37 67 0,-6 9-67 16,6-46 68-16,0 0-68 0,-6 37 69 0,6-19-69 15,0-18 63-15,0 0-63 0,0 0 63 0,0 17-63 16,0-17 56-16,0 0-56 0,18-14 57 0,8-21-57 16,-26 35 45-16,0 0-45 0,31-40 45 0,4 2-45 15,-35 38 36-15,0 0-36 0,32-37 37 0,5 8-37 16,-37 29 28-16,0 0-28 0,29-23 28 0,-12 9-28 0,-17 14 26 15,0 0-26-15,15-6 26 0,-6 6-26 0,-9 0 24 16,0 0-24-16,14 6 25 0,9 14-25 0,-23-20 24 16,0 0-24-16,17 32 24 0,-8-4-24 0,-9-28 27 15,0 0-27-15,6 32 27 0,2-9-27 0,-8-23 26 0,0 0-26 16,9 17 26-16,11-2-26 0,-20-15 25 0,0 0-25 16,32 11 26-16,8-17-26 0,-40 6 22 0,0 0-22 15,38-8 23-15,-6-4-23 0,-32 12 25 0,0 0-25 16,28-11 25-16,1-1-25 0,-29 12 22 0,0 0-22 15,21-3 23-15,-1 3-23 0,-20 0 16 0,0 0-16 16,17 6 16-16,-5 3-16 0,-12-9 15 0,0 0-15 0,14 3 16 16,-5 17-16-16,-9-20 11 0,0 0-11 15,3 17 12-15,8 9-12 0,-11-26 9 0,0 0-9 0,12 23 9 16,2-6-9-16,-14-17 5 0,0 0-5 0,20 26 6 16,21 23-6-16,-10 0-1875 0</inkml:trace>
  <inkml:trace contextRef="#ctx0" brushRef="#br0" timeOffset="185264.31">5636 13752 886 0,'0'0'0'15,"0"0"0"-15,-9-23 0 0,9 23 46 0,0 0-46 16,0-21 46-16,-6 10-46 0,6 11 75 0,0 0-75 15,0 0 75-15,-23-9-75 0,23 9 59 0,0 0-59 16,-23 12 60-16,-9 28-60 0,32-40 59 0,0 0-59 0,-28 72 60 16,-1 32-60-16,29-104 70 0,0 0-70 15,-23 118 71-15,0 3-71 0,23-121 59 0,0 0-59 0,-21 112 60 16,7 0-60-16,14-112 48 0,0 0-48 0,0 101 49 16,14 2-49-16,-14-103 41 0,0 0-41 0,32 81 41 15,8-29-41-15,-40-52 31 0,0 0-31 0,52 29 31 16,9-12-31-16,-61-17 20 0,0 0-20 0,69 3 20 15,0-3-20-15,-69 0 3 0,0 0-3 0,49-6 3 16,-20 3-3-16,0 0-1375 0</inkml:trace>
  <inkml:trace contextRef="#ctx0" brushRef="#br0" timeOffset="186315.39">6493 13921 875 0,'0'0'0'0,"-6"-11"0"16,3-9 0-16,3 20-29 0,0 0 29 0,-12-20-29 15,4 5 29-15,8 15-53 0,0 0 53 0,-18-6-52 0,4 6 52 16,14 0 7-16,0 0-7 0,-23 0 7 0,-6 15-7 16,29-15 101-16,0 0-101 0,-32 26 102 0,1 37-102 15,31-63 156-15,0 0-156 0,-32 72 157 0,9 12-157 16,23-84 141-16,0 0-141 0,-23 86 142 0,11 12-142 15,12-98 96-15,0 0-96 0,-3 100 97 0,3 7-97 16,0-107 66-16,0 0-66 0,15 104 66 0,25-24-66 16,-40-80 49-16,0 0-49 0,52 52 50 0,29-23-50 0,-81-29 34 15,0 0-34-15,95-3 35 0,20-32-35 0,-115 35 32 16,0 0-32-16,101-63 33 0,-17-23-33 0,-84 86 28 0,0 0-28 16,61-98 29-16,-24 14-29 0,-37 84 24 0,0 0-24 15,12-80 24-15,-24 8-24 0,12 72 26 0,0 0-26 16,-23-69 27-16,-23 3-27 0,46 66 25 0,0 0-25 15,-66-64 26-15,-21 24-26 0,87 40 20 0,0 0-20 16,-84-20 20-16,1 23-20 0,83-3 13 0,0 0-13 16,-70 17 13-16,33 9-13 0,37-26 8 0,0 0-8 15,-29 26 8-15,20 0-8 0,9-26 2 0,0 0-2 16,9 31 2-16,34 15-2 0,-2-11-1724 0</inkml:trace>
  <inkml:trace contextRef="#ctx0" brushRef="#br0" timeOffset="186949.43">7021 14549 1278 0,'0'0'0'16,"0"0"0"-16,0 0 0 0,0 0 26 0,0 0-26 15,-12 11 27-15,12-11-27 0,0 0 32 0,0 0-32 16,0 0 33-16,12 3-33 0,-12-3 70 0,0 0-70 0,14-3 71 16,9-5-71-16,-23 8 49 0,0 0-49 0,40-12 49 15,1-2-49-15,-41 14 41 0,0 0-41 0,43-12 41 16,-8 9-41-16,-35 3 32 0,0 0-32 0,26 0 33 15,-9 3-33-15,-17-3 26 0,0 0-26 0,0 0 26 16,6 26-26-16,-6-26 22 0,0 0-22 0,0 26 22 16,-15 20-22-16,15-46 15 0,0 0-15 0,-8 35 16 15,-1-15-16-15,9-20 13 0,0 0-13 0,3 14 13 0,3 1-13 16,-6-15 11-16,0 0-11 0,17 8 12 0,20-2-12 16,-37-6 10-16,0 0-10 0,47 6 10 0,5-6-10 15,-52 0 7-15,0 0-7 0,54 11 7 0,-7 12-7 16,-47-23 5-16,0 0-5 0,31 32 6 0,-11-6-6 15,-20-26 8-15,0 0-8 0,9 29 8 0,-15 5-8 16,6-34 11-16,0 0-11 0,-23 35 11 0,-26 8-11 16,49-43 19-16,0 0-19 0,-60 40 19 0,-10-20-19 15,70-20 29-15,0 0-29 0,-60 3 29 0,8-6-29 0,52 3 15 16,0 0-15-16,-32-14 16 0,18-18-16 0,14 32 7 16,0 0-7-16,5-40 7 0,21-17-7 0,3 2-1577 15</inkml:trace>
  <inkml:trace contextRef="#ctx0" brushRef="#br0" timeOffset="187385.47">7641 13613 953 0,'0'0'0'0,"0"0"0"0,23 32 0 16,-23-32 31-16,0 0-31 0,26 43 32 0,3 23-32 15,-29-66 37-15,0 0-37 0,23 95 37 0,20 23-37 0,-43-118 99 16,0 0-99-16,49 121 99 0,12-14-99 0,-61-107 83 16,0 0-83-16,54 106 84 0,-10 4-84 0,-44-110 81 15,0 0-81-15,37 112 81 0,-11 6-81 0,-26-118 70 0,0 0-70 16,15 109 71-16,-30-14-71 0,15-95 41 0,0 0-41 15,-26 84 42-15,-17-12-42 0,43-72 28 0,0 0-28 16,-32 55 29-16,15-12-29 0,-3 0-1364 0</inkml:trace>
  <inkml:trace contextRef="#ctx0" brushRef="#br0" timeOffset="210539.75">8795 14687 1323 0,'0'0'0'16,"0"0"0"-16,49 20 0 0,-49-20 69 0,0 0-69 0,49 15 70 15,9-13-70-15,-58-2 137 0,0 0-137 0,63-8 137 16,9-24-137-16,-72 32 83 0,0 0-83 0,64-37 84 15,-10 2-84-15,-54 35 40 0,0 0-40 0,44-31 40 16,-12 16-40-16,-32 15 19 0,0 0-19 0,14-6 19 16,-14 6-19-16,0 0 6 0,0 0-6 0,0 0 7 0,14 21-7 15,-5-1-1466-15</inkml:trace>
  <inkml:trace contextRef="#ctx0" brushRef="#br0" timeOffset="210722.76">9101 14880 1267 0,'0'0'0'0,"0"0"0"0,-3 26 0 16,3-26 11-16,0 0-11 0,-3 20 12 0,9-8-12 16,-6-12 19-16,0 0-19 0,0 0 20 0,26 17-20 0,-26-17 55 15,0 0-55-15,28 0 56 0,27-6-56 0,-55 6 47 16,0 0-47-16,61-6 48 0,8 1-48 0,-69 5 41 16,0 0-41-16,61-15 42 0,-1-8-42 0,-60 23 25 0,0 0-25 15,46-20 25-15,-20 11-25 0,3-5-1191 0</inkml:trace>
  <inkml:trace contextRef="#ctx0" brushRef="#br0" timeOffset="211106.79">9859 13844 1199 0,'0'0'0'0,"0"0"0"16,0 0 0-16,0 0 0 0,0 0 0 0,0 0 1 15,12 11-1-15,-12-11 0 0,0 0 0 0,11 9 0 0,27 8 0 16,-38-17 40-16,0 0-40 0,40 29 40 0,1 3-40 16,-41-32 56-16,0 0-56 0,40 37 56 0,-2 15-56 15,-38-52 57-15,0 0-57 0,26 54 58 0,-18 1-58 16,-8-55 47-16,0 0-47 0,-5 55 48 0,-7 14-48 15,12-69 37-15,0 0-37 0,-20 72 37 0,2 14-37 16,18-86 28-16,0 0-28 0,-20 87 28 0,12-4-28 16,8-83 21-16,0 0-21 0,-9 66 21 0,9-25-21 15,0-41 16-15,0 0-16 0,14 28 17 0,24 4-17 16,-38-32 12-16,0 0-12 0,49 23 12 0,12-9-12 0,-61-14 5 16,0 0-5-16,75 12 5 0,-3-1-5 0,-72-11 1 15,0 0-1-15,75 6 1 0,-15-6-1 16,-60 0-1-16,0 0 1 0,52-6 0 0,3-11 0 0,-3 3-1322 0</inkml:trace>
  <inkml:trace contextRef="#ctx0" brushRef="#br0" timeOffset="211539.81">10835 14356 1233 0,'0'0'0'0,"-12"12"0"16,-11 19 0-16,23-31 6 0,0 0-6 0,-35 43 6 15,4 12-6-15,31-55 9 0,0 0-9 0,-32 63 9 16,17 4-9-16,15-67 33 0,0 0-33 0,-8 57 33 16,2-22-33-16,6-35 45 0,0 0-45 0,9 17 45 15,11-11-45-15,-20-6 47 0,0 0-47 0,37-3 48 16,24-9-48-16,-61 12 44 0,0 0-44 0,69-23 44 16,-5-3-44-16,-64 26 30 0,0 0-30 0,46-37 31 0,-17 8-31 15,-29 29 20-15,0 0-20 0,31-26 20 0,-25 6-20 16,-6 20 17-16,0 0-17 0,0-20 18 0,-14-3-18 15,14 23 14-15,0 0-14 0,-15-14 15 0,-5 5-15 16,20 9 12-16,0 0-12 0,-11 0 13 0,2 3-13 16,9-3 9-16,0 0-9 0,-6 14 10 0,15 24-10 15,-9-38 9-15,0 0-9 0,29 57 9 0,20 9-9 16,-49-66 8-16,0 0-8 0,60 70 9 0,7 1-9 0,-67-71 5 16,0 0-5-16,54 70 6 0,-7-7-6 0,-47-63 5 15,0 0-5-15,37 69 6 0,-8 17-6 0,-29-86 3 16,0 0-3-16,17 92 4 0,-11-2-4 0,-6-90 3 0,0 0-3 15,-14 72 3-15,-7-15-3 0,21-57 2 0,0 0-2 16,-40 32 2-16,-26-29-2 0,66-3 1 0,0 0-1 16,-78-32 2-16,-15-34-2 0,93 66 0 0,0 0 0 15,-83-95 0-15,14-29 0 0,-1 0-1356 0</inkml:trace>
  <inkml:trace contextRef="#ctx0" brushRef="#br0" timeOffset="212991.93">14799 15073 539 0,'0'0'0'0,"0"0"0"0,0 52 0 16,0-52 21-16,0 0-21 0,0 37 22 0,0-11-22 0,0-26 58 15,0 0-58-15,0 17 59 0,0-2-59 0,0-15 73 16,0 0-73-16,0 0 73 0,0-46-73 0,0 46 63 15,0 0-63-15,5-44 63 0,1-28-63 0,-6 72 41 0,0 0-41 16,9-83 42-16,-15-15-42 0,6 98 34 0,0 0-34 16,-9-118 34-16,1-23-34 0,8 141 32 0,0 0-32 15,-12-132 32-15,9 42-32 0,3 90 31 0,0 0-31 16,0-60 32-16,-8 28-32 0,8 32 43 0,0 0-43 16,-6-17 44-16,6 17-44 0,0 0 46 0,0 0-46 15,0 0 46-15,14 46-46 0,-14-46 44 0,0 0-44 16,15 58 45-16,11 16-45 0,-26-74 46 0,0 0-46 0,26 90 47 15,8 8-47-15,-34-98 43 0,0 0-43 0,32 83 44 16,-6-20-44-16,-26-63 36 0,0 0-36 0,17 44 36 16,1-21-36-16,-18-23 28 0,0 0-28 0,11 8 29 15,-2-8-29-15,-9 0 21 0,0 0-21 0,11-23 22 16,1-20-22-16,-12 43 19 0,0 0-19 0,9-66 19 16,-4-18-19-16,-5 84 17 0,0 0-17 0,0-89 18 15,9 6-18-15,-9 83 14 0,0 0-14 0,9-64 15 16,-4 18-15-16,-5 46 13 0,0 0-13 0,0-34 13 0,9 11-13 15,-9 23 15-15,0 0-15 0,6-9 16 0,-6 9-16 16,0 0 11-16,0 0-11 0,20 14 12 0,0 24-12 16,-20-38 14-16,0 0-14 0,23 57 15 0,-3 18-15 15,-20-75 13-15,0 0-13 0,21 84 13 0,2 2-13 16,-23-86 13-16,0 0-13 0,29 69 14 0,8-17-14 16,-37-52 12-16,0 0-12 0,38 37 13 0,-1-16-13 0,-37-21 4 15,0 0-4-15,41 8 5 0,-1-8-5 0,-40 0 0 16,0 0 0-16,35 0 1 0,-21 0-1 0,3-3-1566 15</inkml:trace>
  <inkml:trace contextRef="#ctx0" brushRef="#br0" timeOffset="213391.96">15944 14183 751 0,'0'0'0'0,"0"0"0"0,-14 0 0 16,14 0 19-16,0 0-19 0,-18 3 20 0,12 3-20 15,6-6 12-15,0 0-12 0,-20 20 12 0,-14 23-12 16,34-43 44-16,0 0-44 0,-32 64 44 0,9 36-44 16,23-100 52-16,0 0-52 0,-20 107 53 0,2 22-53 15,18-129 58-15,0 0-58 0,-11 116 59 0,8-27-59 16,3-89 42-16,0 0-42 0,14 72 43 0,9-15-43 0,-23-57 32 15,0 0-32-15,41 38 33 0,11-12-33 0,-52-26 13 16,0 0-13-16,69 8 13 0,3-13-13 0,3-1-915 16</inkml:trace>
  <inkml:trace contextRef="#ctx0" brushRef="#br0" timeOffset="213741.97">16463 14218 919 0,'0'0'0'16,"0"0"0"-16,-14 26 0 0,14-26-2 0,0 0 2 0,-15 26-2 16,-13 5 2-16,28-31-8 0,0 0 8 0,-29 46-8 15,3 35 8-15,26-81 7 0,0 0-7 0,-23 95 7 16,14 20-7-16,9-115 28 0,0 0-28 0,-6 101 29 16,12-18-29-16,-6-83 44 0,0 0-44 0,14 64 44 15,10-21-44-15,-24-43 49 0,0 0-49 0,40 29 49 16,15-12-49-16,-55-17 39 0,0 0-39 0,60 6 40 0,-2-3-40 15,-58-3 27-15,0 0-27 0,55-9 27 16,3-17-27-16,-58 26 20 0,0 0-20 0,57-37 21 0,-19-12-21 16,-38 49 20-16,0 0-20 0,14-67 20 0,-20-13-20 15,6 80 21-15,0 0-21 0,-23-89 21 0,-23-9-21 16,46 98 19-16,0 0-19 0,-55-81 20 0,-5 29-20 16,60 52 21-16,0 0-21 0,-55-34 21 0,26 17-21 15,29 17 11-15,0 0-11 0,-20-6 12 0,3 9-12 16,17-3 5-16,0 0-5 0,-6 14 5 0,17 9-5 0,-2 3-1085 15</inkml:trace>
  <inkml:trace contextRef="#ctx0" brushRef="#br0" timeOffset="214328.01">17092 14664 460 0,'0'0'0'0,"0"0"0"16,3 14 0-16,-3-14 20 0,0 0-20 0,12 12 21 16,-12-12-21-16,0 0 26 0,0 0-26 0,8 9 27 15,-8-9-27-15,0 0 24 0,0 0-24 0,0 0 24 16,0 0-24-16,0 0 27 0,0 0-27 0,15 17 28 15,-15-17-28-15,0 0 39 0,0 0-39 0,0 0 40 16,14 3-40-16,-14-3 47 0,0 0-47 0,12 8 47 0,-12-8-47 16,0 0 49-16,0 0-49 0,14 12 49 0,-14-12-49 15,0 0 42-15,0 0-42 0,15 9 43 0,-15-9-43 16,0 0 38-16,0 0-38 0,8 8 39 0,-8-8-39 16,0 0 29-16,0 0-29 0,15 20 30 0,-10-5-30 15,-5-15 24-15,0 0-24 0,0 14 25 0,0 0-25 16,0-14 21-16,0 0-21 0,0 9 22 0,-5 3-22 0,5-12 19 15,0 0-19-15,0 0 19 0,-6 17-19 0,6-17 16 16,0 0-16-16,0 0 16 0,0 0-16 0,0 0 12 16,0 0-12-16,11 14 12 0,4-11-12 0,-15-3 9 0,0 0-9 15,17 12 9-15,6-4-9 0,-23-8 7 0,0 0-7 16,26 15 7-16,12 5-7 0,-38-20 5 0,0 0-5 16,34 26 6-16,-11 0-6 0,-23-26 5 0,0 0-5 15,23 28 6-15,12 7-6 0,-35-35 4 0,0 0-4 16,29 37 5-16,-12-8-5 0,-17-29 7 0,0 0-7 15,9 26 7-15,-9 12-7 0,0-38 9 0,0 0-9 16,0 31 10-16,-9-11-10 0,9-20 9 0,0 0-9 0,-20 12 10 16,-9-6-10-16,29-6 13 0,0 0-13 0,-43-3 13 15,-3-9-13-15,46 12 7 0,0 0-7 0,-49-17 8 16,14-3-8-16,35 20 1 0,0 0-1 0,-32-23 2 16,1-3-2-16,-1 0-1061 0</inkml:trace>
  <inkml:trace contextRef="#ctx0" brushRef="#br0" timeOffset="214579.03">17366 14025 964 0,'0'0'0'0,"0"0"0"0,32 0 0 15,-32 0 7-15,0 0-7 0,38 6 8 0,-1 11-8 16,-37-17 19-16,0 0-19 0,49 32 19 0,9 17-19 0,-58-49 28 15,0 0-28-15,63 57 29 0,1 21-29 0,-64-78 49 16,0 0-49-16,57 89 49 0,-13 21-49 0,-44-110 57 16,0 0-57-16,34 115 57 0,-11-3-57 0,-23-112 55 0,0 0-55 15,18 98 55-15,-7-20-55 0,-11-78 39 0,0 0-39 16,9 60 40-16,0-11-40 0,-9-49 25 0,0 0-25 16,5 37 25-16,7 4-25 0,2-4-1084 0</inkml:trace>
  <inkml:trace contextRef="#ctx0" brushRef="#br0" timeOffset="-214684.69">18341 14641 1323 0,'0'0'0'0,"0"0"0"15,21 9 0-15,-21-9 8 0,0 0-8 0,20 3 9 16,9-6-9-16,-29 3 16 0,0 0-16 0,43-15 17 0,9-16-17 16,-52 31 20-16,0 0-20 0,58-26 21 0,-1 3-21 15,-57 23 10-15,0 0-10 0,55-12 10 0,-14 18-10 16,2 0-1016-16</inkml:trace>
  <inkml:trace contextRef="#ctx0" brushRef="#br0" timeOffset="-214518.67">18515 14961 1076 0,'0'0'0'0,"8"5"0"0,24 18 0 0,-32-23 24 15,0 0-24-15,43 20 25 0,6 1-25 0,-49-21 34 0,0 0-34 16,58 17 34-16,11-3-34 0,-69-14 5 0,0 0-5 16,78 12 5-16,14-4-5 0,-92-8-3 0,0 0 3 15,99 12-2-15,-13-1 2 0,-2 1-839 0</inkml:trace>
  <inkml:trace contextRef="#ctx0" brushRef="#br0" timeOffset="-213632.61">19441 14278 628 0,'0'0'0'0,"0"0"0"0,0 0 0 16,0 0 14-16,0 0-14 0,0 0 15 0,46 0-15 15,-46 0 38-15,0 0-38 0,32-14 38 0,22-12-38 16,-54 26 45-16,0 0-45 0,67-17 46 0,8 14-46 0,-75 3 35 16,0 0-35-16,63 9 35 0,-28 8-35 0,-35-17 27 15,0 0-27-15,11 34 28 0,-25 12-28 0,14-46 25 16,0 0-25-16,-32 58 26 0,-20 2-26 0,52-60 24 0,0 0-24 16,-49 67 25-16,12-13-25 0,37-54 17 0,0 0-17 15,-23 41 18-15,23-15-18 0,0-26 16 0,0 0-16 16,23 2 17-16,46-7-17 0,-69 5 14 0,0 0-14 15,87-9 14-15,19 12-14 0,-106-3 10 0,0 0-10 16,104 14 11-16,-20 24-11 0,-84-38 9 0,0 0-9 16,69 49 10-16,-23 5-10 0,-46-54 9 0,0 0-9 15,20 61 9-15,-28-1-9 0,8-60 8 0,0 0-8 16,-32 55 9-16,-23-6-9 0,55-49 10 0,0 0-10 0,-66 40 10 16,-18-11-10-16,84-29 9 0,0 0-9 0,-86 17 10 15,2-14-10-15,84-3 13 0,0 0-13 0,-58-11 13 16,32-27-13-16,26 38 7 0,0 0-7 0,6-43 8 15,26-6-8-15,0 0-915 0</inkml:trace>
  <inkml:trace contextRef="#ctx0" brushRef="#br0" timeOffset="-213068.57">20797 14664 975 0,'0'0'0'0,"0"0"0"0,0 0 0 16,0 0 2-16,0 0-2 0,0 0 3 0,28-23-3 16,-28 23 0-16,0 0 0 0,38-14 0 0,8 2 0 0,-46 12-27 15,0 0 27-15,41-3-26 0,-4 9 26 0,-8 3-636 16</inkml:trace>
  <inkml:trace contextRef="#ctx0" brushRef="#br0" timeOffset="-212517.53">21079 15041 572 0,'0'0'0'15,"0"0"0"-15,0 12 0 0,0-12 6 0,0 0-6 16,0 11 7-16,0-11-7 0,0 0 26 0,0 0-26 0,0 0 27 16,0 0-27-16,0 0 56 0,0 0-56 0,18-29 57 15,-4-2-57-15,-14 31 59 0,0 0-59 0,17-49 60 16,1-12-60-16,-18 61 55 0,0 0-55 0,23-75 56 15,-12-17-56-15,-11 92 49 0,0 0-49 0,9-95 49 16,3-8-49-16,-12 103 48 0,0 0-48 0,5-89 49 16,13 19-49-16,-18 70 44 0,0 0-44 0,11-46 44 15,-2 23-44-15,-9 23 39 0,0 0-39 0,0-14 39 16,0 14-39-16,0 0 36 0,0 0-36 0,11-9 37 0,-11 9-37 16,0 0 34-16,0 0-34 0,0 0 34 0,0 29-34 15,0-29 30-15,0 0-30 0,9 46 30 0,5 20-30 16,-14-66 30-16,0 0-30 0,24 81 31 0,-1 14-31 15,-23-95 28-15,0 0-28 0,28 89 29 0,4-20-29 16,-32-69 21-16,0 0-21 0,32 55 22 0,-12-20-22 16,-20-35 17-16,0 0-17 0,15 20 18 0,2-12-18 15,-17-8 16-15,0 0-16 0,17-14 17 0,6-15-17 0,-23 29 16 16,0 0-16-16,20-52 16 0,-5-20-16 0,-15 72 12 16,0 0-12-16,17-86 12 0,-8 3-12 0,-9 83 12 15,0 0-12-15,14-64 13 0,-8 24-13 0,-6 40 11 16,0 0-11-16,9-23 12 0,-1 8-12 0,-8 15 10 0,0 0-10 15,0 0 11-15,15 6-11 0,-15-6 11 0,0 0-11 16,8 35 12-16,-5 28-12 0,-3-63 9 0,0 0-9 16,6 78 10-16,0 2-10 0,-6-80 7 0,0 0-7 15,14 69 8-15,4-28-8 0,-18-41 6 0,0 0-6 16,20 34 6-16,0-14-6 0,-20-20 3 0,0 0-3 0,20 15 4 16,-5-6-4-16,-15-9 4 0,0 0-4 15,11 5 4-15,9 4-4 0,-20-9 0 0,0 0 0 0,18 9 0 16,5-9 0-16,0 0-1426 0</inkml:trace>
  <inkml:trace contextRef="#ctx0" brushRef="#br0" timeOffset="-212267.51">22306 14229 1031 0,'0'0'0'0,"0"0"0"0,-12 12 0 15,12-12-1-15,0 0 1 0,-12 14 0 0,-2 1 0 16,14-15-4-16,0 0 4 0,-23 34-4 0,-12 32 4 16,35-66 17-16,0 0-17 0,-37 90 18 0,-1 33-18 15,38-123 47-15,0 0-47 0,-31 127 47 0,10-15-47 0,21-112 60 16,0 0-60-16,-3 101 60 0,15-29-60 0,-12-72 43 16,0 0-43-16,32 58 43 0,17-12-43 0,-49-46 24 15,0 0-24-15,60 31 24 0,4-16-24 0,-64-15 14 0,0 0-14 16,63 6 14-16,1-4-14 0,-1 1-1015 0</inkml:trace>
  <inkml:trace contextRef="#ctx0" brushRef="#br0" timeOffset="-211850.48">22756 14414 998 0,'0'0'0'0,"0"0"0"16,-32 26 0-16,32-26 1 0,0 0-1 0,-23 31 1 15,-21 15-1-15,44-46 12 0,0 0-12 0,-40 64 12 16,5 22-12-16,35-86 18 0,0 0-18 0,-25 89 18 16,4-2-18-16,21-87 28 0,0 0-28 0,-8 74 29 15,13-16-29-15,-5-58 36 0,0 0-36 0,29 46 37 16,26-3-37-16,-55-43 33 0,0 0-33 0,75 35 34 16,15-15-34-16,-90-20 28 0,0 0-28 0,86 11 29 0,-14-11-29 15,-72 0 24-15,0 0-24 0,58-11 24 0,-18-4-24 16,-40 15 6-16,0 0-6 0,26-20 7 0,0-3-7 15,-26 23 1-15,0 0-1 0,20-29 1 0,-8-2-1 16,-12 31 0-16,0 0 0 0,0-46 0 0,0-15 0 16,0 61-3-16,0 0 3 0,-9-69-2 0,4-3 2 15,5 72-8-15,0 0 8 0,-6-63-8 0,3 14 8 16,3 49-15-16,0 0 15 0,0-29-14 0,0 9 14 0,0 20-19 16,0 0 19-16,0 0-18 0,0 0 18 0,0 0-19 15,0 0 19-15,0-11-19 0,0 11 19 0,0 0-21 16,0 0 21-16,0 0-21 0,0 0 21 0,0 0-20 0,0 0 20 15,0 0-19-15,0 0 19 0,0 0-23 0,0 0 23 16,-15-3-23-16,15 3 23 0,0 0-784 0</inkml:trace>
  <inkml:trace contextRef="#ctx0" brushRef="#br0" timeOffset="-211299.44">23122 14811 774 0,'0'0'0'16,"0"0"0"-16,12-23 0 0,-12 23-10 0,0 0 10 15,11-26-10-15,-11-12 10 0,0 38-13 0,0 0 13 0,0-46-13 16,-14-17 13-16,14 63 4 0,0 0-4 0,-18-55 4 15,-5 21-4-15,23 34 44 0,0 0-44 0,-29-23 44 16,-17 8-44-16,46 15 76 0,0 0-76 0,-55 3 76 16,-2 23-76-16,57-26 88 0,0 0-88 0,-49 38 88 15,-3 5-88-15,52-43 75 0,0 0-75 0,-38 34 75 16,21-13-75-16,17-21 31 0,0 0-31 0,11 11 31 16,30-11-31-16,-1 3-963 0</inkml:trace>
  <inkml:trace contextRef="#ctx0" brushRef="#br0" timeOffset="-211015.42">23223 14160 841 0,'0'0'0'0,"0"0"0"0,0 15 0 0,0-15 11 15,0 0-11-15,6 11 11 0,8 9-11 0,-14-20 20 0,0 0-20 16,26 35 20-16,15 25-20 0,-41-60 40 0,0 0-40 16,49 75 40-16,0 23-40 0,-49-98 36 0,0 0-36 15,46 112 37-15,0 9-37 0,-46-121 34 0,0 0-34 16,43 112 35-16,-17-25-35 0,-26-87 40 0,0 0-40 16,20 69 41-16,-11-32-41 0,-9-37 34 0,0 0-34 15,6 29 34-15,-6-6-34 0,0-23 30 0,0 0-30 0,8 17 31 16,-8-17-31-16,0 0-942 0</inkml:trace>
  <inkml:trace contextRef="#ctx0" brushRef="#br0" timeOffset="-210782.4">23875 14604 1043 0,'0'0'0'0,"0"0"0"0,14 0 0 16,-14 0 5-16,0 0-5 0,9 0 6 0,11-9-6 15,-20 9 17-15,0 0-17 0,26-9 17 0,23-2-17 16,-49 11 1-16,0 0-1 0,58-9 1 0,3 6-1 16,-61 3-7-16,0 0 7 0,54 6-7 0,-19 6 7 0,0-1-747 15</inkml:trace>
  <inkml:trace contextRef="#ctx0" brushRef="#br0" timeOffset="-210615.39">24025 14857 796 0,'0'0'0'0,"0"0"0"0,12 9 0 0,-12-9-1 0,0 0 1 16,20 5 0-16,11-10 0 0,-31 5-2 0,0 0 2 15,44-15-2-15,11-2 2 0,-55 17-5 0,0 0 5 16,52-29-5-16,2-3 5 0,-54 32-3 0,0 0 3 15,38-25-2-15,-12 10 2 0,0 4-522 0</inkml:trace>
  <inkml:trace contextRef="#ctx0" brushRef="#br0" timeOffset="-209548.31">24746 14301 729 0,'0'0'0'16,"0"0"0"-16,0 0 0 0,0 0 0 0,0 0 0 0,0 0 1 16,0 0-1-16,0 0 0 0,0 0 0 0,0 0 1 15,0 0-1-15,0 0 10 0,0 0-10 0,0 0 11 16,67-5-11-16,-67 5 21 0,0 0-21 0,46-12 21 16,0 6-21-16,-46 6 29 0,0 0-29 0,29 3 30 15,-9 6-30-15,-20-9 30 0,0 0-30 0,14 11 31 16,-14-11-31-16,0 0 31 0,0 0-31 0,12 15 32 15,-18-1-32-15,6-14 26 0,0 0-26 0,-11 23 27 0,-1-3-27 16,12-20 20-16,0 0-20 0,-9 23 21 0,4-5-21 16,5-18 16-16,0 0-16 0,5 17 17 0,10-6-17 15,-15-11 13-15,0 0-13 0,40 21 14 0,21-4-14 16,-61-17 10-16,0 0-10 0,69 23 10 0,-3 11-10 16,-66-34 6-16,0 0-6 0,64 44 7 0,-9 5-7 15,-55-49 6-15,0 0-6 0,37 48 6 0,-14-4-6 16,-23-44 9-16,0 0-9 0,6 40 9 0,-12 6-9 15,6-46 10-15,0 0-10 0,-23 43 11 0,-6-5-11 0,29-38 16 16,0 0-16-16,-40 34 16 0,-15-17-16 0,55-17 17 16,0 0-17-16,-63 12 17 0,-9-9-17 0,72-3 17 15,0 0-17-15,-67-15 18 0,18-16-18 0,49 31 24 0,0 0-24 16,-37-38 24-16,34-14-24 0,3 52 6 0,0 0-6 16,11-46 6-16,10 0-6 0,-1 9-972 0</inkml:trace>
  <inkml:trace contextRef="#ctx0" brushRef="#br0" timeOffset="-209348.29">25560 14595 975 0,'0'0'0'0,"0"0"0"16,0 0 0-16,0 0-12 0,0 0 12 0,0 0-11 15,0 0 11-15,0 0-30 0,0 0 30 0,20-14-29 0,-3 2 29 16,-17 12-74-16,0 0 74 0,23-9-73 0,-11 9 73 16,0-5-500-16</inkml:trace>
  <inkml:trace contextRef="#ctx0" brushRef="#br0" timeOffset="-207846.18">25854 14822 628 0,'0'0'0'0,"0"0"0"0,0 12 0 0,0-12 0 0,0 0 0 16,0 0 1-16,0 0-1 0,0 0-2 0,0 0 2 16,0 0-1-16,23-26 1 0,-23 26 3 0,0 0-3 15,15-23 4-15,-4 3-4 0,-11 20 12 0,0 0-12 16,12-15 13-16,-12 1-13 0,0 14 25 0,0 0-25 15,8-20 26-15,1-12-26 0,-9 32 30 0,0 0-30 16,14-37 30-16,1 2-30 0,-15 35 31 0,0 0-31 0,11-37 32 16,4-21-32-16,-15 58 29 0,0 0-29 0,14-46 29 15,-5 15-29-15,-9 31 24 0,0 0-24 0,9-21 25 16,2 7-25-16,-11 14 24 0,0 0-24 0,6-14 24 16,-6 14-24-16,0 0 21 0,0 0-21 0,9-12 22 15,-9 12-22-15,0 0 19 0,0 0-19 0,0 0 20 16,0 0-20-16,0 0 18 0,0 0-18 0,0 0 19 15,0 0-19-15,0 0 15 0,0 0-15 0,0 0 16 16,0 0-16-16,0 0 15 0,0 0-15 0,11-6 16 0,-11 6-16 16,0 0 15-16,0 0-15 0,0 0 15 0,0 0-15 15,0 0 15-15,0 0-15 0,0 0 16 0,0 0-16 16,0 0 13-16,0 0-13 0,0 0 14 0,0 0-14 16,0 0 14-16,0 0-14 0,0 0 14 0,0 0-14 15,0 0 16-15,0 0-16 0,0 0 17 0,0 0-17 16,0 0 16-16,0 0-16 0,6-11 17 0,-6 11-17 15,0 0 14-15,0 0-14 0,0 0 15 0,0 0-15 0,0 0 15 16,0 0-15-16,9-15 15 0,-9 15-15 0,0 0 15 16,0 0-15-16,8-11 15 0,-8 11-15 0,0 0 11 15,0 0-11-15,15-20 12 0,-10 5-12 0,-5 15 12 16,0 0-12-16,9-17 12 0,-6 3-12 0,-3 14 13 0,0 0-13 16,11-15 13-16,-11 1-13 0,0 14 13 0,0 0-13 15,6-12 14-15,-6 12-14 0,0 0 16 0,0 0-16 16,0 0 17-16,12-11-17 0,-12 11 18 0,0 0-18 15,0 0 19-15,8-23-19 0,-8 23 18 0,0 0-18 16,0 0 19-16,0-12-19 0,0 12 18 0,0 0-18 16,0 0 18-16,0 0-18 0,0 0 17 0,0 0-17 15,0 0 18-15,0-8-18 0,0 8 17 0,0 0-17 0,0 0 17 16,0 0-17-16,0 0 16 0,0 0-16 0,0 0 17 16,0 0-17-16,0 0 14 0,0 0-14 0,0 0 15 15,0 0-15-15,0 0 13 0,0 0-13 0,0 0 13 16,0 0-13-16,0 0 11 0,0 0-11 0,0 0 11 15,0 0-11-15,0 0 12 0,0 0-12 0,0 0 12 16,0 0-12-16,0 0 9 0,0 0-9 0,0 0 10 0,0 0-10 16,0 0 10-16,0 0-10 0,0 0 11 0,0 0-11 15,0 0 10-15,0 0-10 0,0 0 10 0,0 0-10 16,0 0 11-16,0 0-11 0,0 0 12 0,0 0-12 16,0 0 9-16,0 0-9 0,0 0 10 0,0 0-10 15,0 0 8-15,0 0-8 0,0 0 9 0,0 0-9 16,0 0 7-16,0 0-7 0,0 0 7 0,0 0-7 15,0 0 7-15,0 0-7 0,0 0 7 0,0 0-7 16,0 0 8-16,0 0-8 0,0 17 9 0,3-3-9 0,-3-14 8 16,0 0-8-16,3 15 9 0,3-4-9 0,-6-11 10 15,0 0-10-15,0 18 10 0,0-4-10 0,0-14 10 16,0 0-10-16,0 0 10 0,0 14-10 0,0-14 9 16,0 0-9-16,0 0 10 0,-9 23-10 0,9-23 8 0,0 0-8 15,0 23 8-15,0 9-8 0,0-32 7 0,0 0-7 16,-3 40 8-16,1 4-8 0,2-44 7 0,0 0-7 15,0 37 8-15,-6 0-8 0,6-37 6 0,0 0-6 16,-3 41 6-16,3 8-6 0,0-49 5 0,0 0-5 16,0 49 6-16,0-15-6 0,0-34 4 0,0 0-4 15,0 35 5-15,3 5-5 0,-3-40 3 0,0 0-3 0,6 40 4 16,-6-8-4-16,0-32 4 0,0 0-4 0,2 26 4 16,-2 0-4-16,0-26 4 0,0 0-4 0,-2 23 5 15,2-6-5-15,0-17 3 0,0 0-3 0,-6 14 3 16,6 1-3-16,0-15 2 0,0 0-2 0,0 11 2 15,0-11-2-15,0 0 0 0,0 0 0 0,0 15 1 16,0-15-1-16,0 0-2 0,0 0 2 0,0 0-2 16,20-15 2-16,3 1-1616 0</inkml:trace>
  <inkml:trace contextRef="#ctx0" brushRef="#br0" timeOffset="-207462.16">26604 14278 819 0,'0'0'0'0,"0"0"0"0,9 0 0 16,-9 0-1-16,0 0 1 0,11 0 0 0,-11 0 0 0,0 0-3 15,0 0 3-15,0 0-3 0,0 0 3 0,0 0 2 16,0 0-2-16,0 0 3 0,0 12-3 0,0-12 25 16,0 0-25-16,-17 26 26 0,-15 26-26 0,32-52 47 0,0 0-47 15,-37 66 48-15,-4 23-48 0,41-89 63 0,0 0-63 16,-46 104 63-16,12-4-63 0,34-100 61 0,0 0-61 15,-18 92 62-15,16-22-62 0,2-70 54 0,0 0-54 16,14 54 55-16,26-13-55 0,-40-41 44 0,0 0-44 16,46 25 45-16,15-22-45 0,-61-3 39 0,0 0-39 15,55-3 40-15,5-8-40 0,-60 11 32 0,0 0-32 16,50-23 33-16,-16-3-33 0,-34 26 21 0,0 0-21 0,23-32 22 16,-20-11-22-16,-3 43 17 0,0 0-17 0,-3-40 17 15,-14 2-17-15,17 38 14 0,0 0-14 0,-35-23 14 16,-14 15-14-16,49 8 10 0,0 0-10 0,-57 8 10 15,-4 7-10-15,61-15 9 0,0 0-9 0,-46 17 10 16,20-11-10-16,26-6 7 0,0 0-7 0,0 0 8 16,0 0-8-16,0 0 1 0,0 0-1 0,37-9 1 15,27-11-1-15,-1 0-1227 0</inkml:trace>
  <inkml:trace contextRef="#ctx0" brushRef="#br0" timeOffset="-206895.11">27519 14264 863 0,'0'0'0'16,"0"0"0"-16,0 0 0 0,0 0 0 0,0 0 0 15,-15-12 0-15,15 12 0 0,0 0-6 0,0 0 6 16,-11-11-6-16,11 11 6 0,0 0 7 0,0 0-7 16,-15-3 8-16,-2 15-8 0,17-12 32 0,0 0-32 15,-23 14 32-15,0 6-32 0,23-20 49 0,0 0-49 0,-23 23 49 16,11 0-49-16,12-23 56 0,0 0-56 0,-8 17 57 16,5-2-57-16,3-15 42 0,0 0-42 0,0 11 43 15,0-11-43-15,0 0 34 0,0 0-34 0,8 15 35 16,-2-15-35-16,-6 0 22 0,0 0-22 0,20-6 23 15,6-6-23-15,-26 12 19 0,0 0-19 0,26-14 20 16,-5-3-20-16,-21 17 15 0,0 0-15 0,11-15 16 16,-5 7-16-16,-6 8 11 0,0 0-11 0,0-15 12 15,6 4-12-15,-6 11 10 0,0 0-10 0,0 0 10 0,0-12-10 16,0 12 9-16,0 0-9 0,0 0 10 0,0 0-10 16,0 0 9-16,0 0-9 0,0 0 9 0,0 0-9 15,0 0 8-15,0 0-8 0,14 18 9 0,3 5-9 16,-17-23 7-16,0 0-7 0,23 26 7 0,1-1-7 15,-24-25 7-15,0 0-7 0,23 26 7 0,-3 3-7 16,-20-29 7-16,0 0-7 0,17 23 7 0,-14 0-7 16,-3-23 6-16,0 0-6 0,-14 15 6 0,-27 2-6 15,41-17 6-15,0 0-6 0,-55 8 6 0,-5-10-6 0,60 2 7 16,0 0-7-16,-52-18 8 0,17 7-8 0,35 11 8 16,0 0-8-16,-20-6 8 0,20 6-8 0,0 0 7 15,0 0-7-15,0 0 7 0,0 0-7 0,0 0-1154 0</inkml:trace>
  <inkml:trace contextRef="#ctx0" brushRef="#br0" timeOffset="-206511.09">27326 14811 1054 0,'0'0'0'0,"0"0"0"0,0 0 0 16,0 0-1-16,0 0 1 0,8 8 0 0,4-8 0 16,-12 0-4-16,0 0 4 0,31-11-3 0,21-1 3 15,-52 12 8-15,0 0-8 0,70-14 9 0,13-12-9 0,-83 26 26 16,0 0-26-16,95-29 26 0,18 12-26 0,-113 17 32 16,0 0-32-16,95-17 32 0,-23 8-32 0,-72 9 14 15,0 0-14-15,55-3 15 0,-32 6-15 0,-23-3 6 0,0 0-6 16,0 12 6-16,-23 8-6 0,0-9-855 0</inkml:trace>
  <inkml:trace contextRef="#ctx0" brushRef="#br0" timeOffset="-205978.05">27346 14995 729 0,'0'0'0'0,"0"0"0"16,0 14 0-16,0-14 0 0,0 0 0 0,0 9 0 16,0-9 0-16,0 0 0 0,0 0 0 0,0 0 1 15,0 0-1-15,0 0 13 0,0 0-13 0,8 12 14 16,-8-12-14-16,0 0 30 0,0 0-30 0,9 11 31 16,-9-11-31-16,0 0 41 0,0 0-41 0,17 0 41 0,-17 0-41 15,0 0 47-15,0 0-47 0,12 0 48 0,5 0-48 16,-17 0 42-16,0 0-42 0,15 0 42 0,-15 0-42 15,0 0 35-15,0 0-35 0,14 0 35 0,-14 0-35 16,0 0 30-16,0 0-30 0,0 0 31 0,0 0-31 16,0 0 22-16,0 0-22 0,12 0 23 0,-12 0-23 15,0 0 22-15,0 0-22 0,5 12 22 0,-5-12-22 0,0 0 24 16,0 0-24-16,6 14 25 0,-6-14-25 0,0 0 27 16,0 0-27-16,0 0 27 0,12 12-27 0,-12-12 24 15,0 0-24-15,0 0 24 0,20-9-24 0,-20 9 22 16,0 0-22-16,20-6 22 0,-3 3-22 0,-17 3 19 0,0 0-19 15,12 0 20-15,-12 0-20 0,0 0 20 0,0 0-20 16,17 9 21-16,-17-9-21 0,0 0 17 0,0 0-17 16,18 11 17-16,-4 1-17 0,-14-12 14 0,0 0-14 15,11 14 15-15,4-2-15 0,-15-12 14 0,0 0-14 16,20 6 15-16,6-9-15 0,-26 3 13 0,0 0-13 16,38-9 13-16,5-2-13 0,-43 11 8 0,0 0-8 15,32-9 9-15,-18 6-9 0,-14 3 2 0,0 0-2 16,0 0 3-16,14 14-3 0,-14-14 0 0,0 0 0 0,3 15 0 15,-3-1 0-15,0-14-1 0,0 0 1 0,0 12-1 16,0-12 1-16,0 0-8 0,0 0 8 0,3 17-7 16,9-8 7-16,2 2-1213 0</inkml:trace>
  <inkml:trace contextRef="#ctx0" brushRef="#br0" timeOffset="-205677.03">28001 15027 1076 0,'0'0'0'0,"0"0"0"0,-18 20 0 16,18-20 1-16,0 0-1 0,-17 23 2 0,-21 11-2 16,38-34 2-16,0 0-2 0,-31 38 3 0,11-6-3 15,20-32 29-15,0 0-29 0,-12 25 29 0,6-4-29 0,6-21 42 16,0 0-42-16,12 14 42 0,11-5-42 16,-23-9 44-16,0 0-44 0,34 5 44 0,13-5-44 0,-47 0 39 15,0 0-39-15,40 0 40 0,-11 0-40 0,-29 0 33 16,0 0-33-16,17-2 33 0,-5-1-33 0,-12 3 24 15,0 0-24-15,0 0 24 0,17-18-24 0,-17 18 16 0,0 0-16 16,9-17 17-16,-4-9-17 0,-5 26 11 0,0 0-11 16,0-34 12-16,0 11-12 0,0 23 6 0,0 0-6 15,-5-15 6-15,5 15-6 0,0 0 0 0,0 0 0 16,0 0 0-16,0 0 0 0,0 0-1122 0</inkml:trace>
  <inkml:trace contextRef="#ctx0" brushRef="#br0" timeOffset="-205461.01">28298 14961 1054 0,'0'0'0'0,"0"0"0"15,8 28 0-15,-8-28-7 0,0 0 7 0,3 23-6 16,-6 12 6-16,3-35-18 0,0 0 18 0,-5 43-17 0,-1 20 17 15,6-63 6-15,0 0-6 0,0 69 7 0,-6 1-7 16,6-70 28-16,0 0-28 0,-6 57 28 0,6-5-28 16,0-52 45-16,0 0-45 0,3 40 46 0,0-22-46 15,3 2-815-15</inkml:trace>
  <inkml:trace contextRef="#ctx0" brushRef="#br0" timeOffset="-205059.98">24723 15882 695 0,'0'0'0'0,"0"0"0"0,29 11 0 15,-29-11 5-15,0 0-5 0,35 6 5 0,17-6-5 16,-52 0 10-16,0 0-10 0,66-6 11 0,3-14-11 16,-69 20 11-16,0 0-11 0,72-14 11 0,-8 2-11 15,-64 12 17-15,0 0-17 0,49-6 17 0,-20 6-17 16,-29 0 19-16,0 0-19 0,5 12 19 0,-5 11-19 16,-2 3-555-16</inkml:trace>
  <inkml:trace contextRef="#ctx0" brushRef="#br0" timeOffset="-204875.97">24619 16236 841 0,'0'0'0'15,"0"0"0"-15,0 14 0 0,0-14 4 0,0 0-4 16,9 14 5-16,11-2-5 0,-20-12 18 0,0 0-18 16,46 9 18-16,35 2-18 0,-81-11 20 0,0 0-20 15,98 6 20-15,9-9-20 0,-107 3 12 0,0 0-12 16,104-6 13-16,-15-2-13 0,-89 8 7 0,0 0-7 0,70-12 8 15,-21-2-8-15,-3-1-665 0</inkml:trace>
  <inkml:trace contextRef="#ctx0" brushRef="#br0" timeOffset="-204540.94">25701 15608 673 0,'0'0'0'0,"0"0"0"0,0 26 0 15,0-26 0-15,0 0 0 0,-6 23 1 0,4 0-1 16,2-23 5-16,0 0-5 0,-12 32 5 0,-11 17-5 16,23-49 26-16,0 0-26 0,-26 57 27 0,3 4-27 0,23-61 37 15,0 0-37-15,-15 66 38 0,1 6-38 0,14-72 38 16,0 0-38-16,-9 60 38 0,9-22-38 0,0-38 37 15,0 0-37-15,9 26 38 0,8-3-38 0,-17-23 29 0,0 0-29 16,38 17 30-16,17-11-30 0,-55-6 35 16,0 0-35-16,54 0 35 0,13-3-35 0,-67 3 37 15,0 0-37-15,52-6 37 0,-15 0-37 0,-37 6 20 0,0 0-20 16,23-5 20-16,0-4-20 0,-23 9 6 0,0 0-6 16,24-14 7-16,-10-4-7 0,3-2-855 0</inkml:trace>
  <inkml:trace contextRef="#ctx0" brushRef="#br0" timeOffset="-204373.93">25866 15905 953 0,'0'0'0'0,"0"23"0"15,-3 26 0-15,3-49 8 0,0 0-8 0,0 63 9 16,3 18-9-16,-3-81 20 0,0 0-20 0,5 74 21 16,1-13-21-16,-6-61 22 0,0 0-22 0,9 46 22 15,8-14-22-15,-17-32 13 0,0 0-13 0,26 20 13 16,9-6-13-16,-35-14 9 0,0 0-9 0,43 0 9 0,0-17-9 15,6 0-765-15</inkml:trace>
  <inkml:trace contextRef="#ctx0" brushRef="#br0" timeOffset="-204006.9">26293 15870 841 0,'0'0'0'0,"0"0"0"0,-18 29 0 0,18-29 0 15,0 0 0-15,-8 32 0 0,5 11 0 0,3-43 0 16,0 0 0-16,11 49 0 0,18 3 0 0,-29-52 8 0,0 0-8 16,43 40 9-16,15-3-9 0,-58-37 20 0,0 0-20 15,55 32 21-15,6 5-21 0,-61-37 30 0,0 0-30 16,40 35 31-16,-11-18-31 0,-29-17 31 0,0 0-31 16,14 20 32-16,-20 6-32 0,6-26 24 0,0 0-24 15,-23 26 25-15,-17-9-25 0,40-17 19 0,0 0-19 16,-69 15 19-16,-6-15-19 0,75 0 17 0,0 0-17 15,-72-15 18-15,31-11-18 0,41 26 18 0,0 0-18 0,-20-43 19 16,32-20-19-16,-12 63 16 0,0 0-16 0,28-72 16 16,21-3-16-16,-49 75 13 0,0 0-13 0,58-75 14 15,-9 12-14-15,-49 63 14 0,0 0-14 0,43-46 14 16,-19 20-14-16,-24 26 14 0,0 0-14 0,5-14 14 16,-5 14-14-16,0 0 13 0,0 0-13 0,0 0 13 15,-20 2-13-15,20-2 10 0,0 0-10 0,-29 18 10 16,3 8-10-16,26-26 5 0,0 0-5 0,-23 23 6 15,9-12-6-15,5 1-956 0</inkml:trace>
  <inkml:trace contextRef="#ctx0" brushRef="#br0" timeOffset="-202257.77">27493 15746 639 0,'0'0'0'16,"0"0"0"-16,0 0 0 0,0 0-1 0,0 0 1 15,0 0 0-15,0 0 0 0,0 0-1 0,0 0 1 16,0 0-1-16,0 0 1 0,0 0 8 0,0 0-8 16,6-28 9-16,-12 16-9 0,6 12 28 0,0 0-28 0,-12-6 29 15,-5 6-29-15,17 0 46 0,0 0-46 16,-26 6 46-16,-11 20-46 0,37-26 45 0,0 0-45 0,-38 32 46 16,6 5-46-16,32-37 47 0,0 0-47 0,-23 35 47 15,9-10-47-15,14-25 40 0,0 0-40 0,0 26 41 16,14-3-41-16,-14-23 33 0,0 0-33 0,26 15 34 15,20-12-34-15,-46-3 27 0,0 0-27 0,41-12 27 16,-7 1-27-16,-34 11 20 0,0 0-20 0,26-20 21 16,3-1-21-16,-29 21 14 0,0 0-14 0,20-14 15 0,-8 5-15 15,-12 9 12-15,0 0-12 0,0-17 13 0,-6-6-13 16,6 23 9-16,0 0-9 0,-6-23 9 0,-8 6-9 16,14 17 7-16,0 0-7 0,-12-9 7 0,12 9-7 15,0 0 7-15,0 0-7 0,-11-9 7 0,11 9-7 16,0 0 8-16,0 0-8 0,0 0 8 0,-3-11-8 15,3 11 8-15,0 0-8 0,0 0 9 0,0 0-9 16,0 0 8-16,0 0-8 0,14 9 9 0,-14-9-9 0,0 0 6 16,0 0-6-16,9 11 6 0,-6 1-6 0,-3-12 2 15,0 0-2-15,0 26 2 0,-12 2-2 0,12-28 0 16,0 0 0-16,-14 43 0 0,-12 6 0 0,26-49-3 16,0 0 3-16,-26 52-3 0,3-9 3 0,23-43-13 0,0 0 13 15,-20 44-12-15,5 7 12 0,15-51-29 0,0 0 29 16,-17 38-28-16,8-21 28 0,1 3-921 0</inkml:trace>
  <inkml:trace contextRef="#ctx0" brushRef="#br0" timeOffset="-201656.73">26798 16308 1099 0,'0'0'0'0,"0"0"0"16,14 11 0-16,-14-11-8 0,0 0 8 0,29 12-8 15,20-12 8-15,-49 0-15 0,0 0 15 0,75-6-15 16,37 3 15-16,-112 3-2 0,0 0 2 0,127 0-2 16,3 3 2-16,-130-3 17 0,0 0-17 0,121 0 17 0,-8-9-17 15,-113 9 66-15,0 0-66 0,104-5 67 0,-9 7-67 16,-95-2 44-16,0 0-44 0,69 3 45 0,-31-3-45 16,-38 0 21-16,0 0-21 0,14 0 22 0,-14 0-22 15,0 0-951-15</inkml:trace>
  <inkml:trace contextRef="#ctx0" brushRef="#br0" timeOffset="-201172.69">27086 16475 628 0,'0'0'0'15,"0"0"0"-15,0 26 0 0,0-26 0 0,0 0 0 16,0 14 0-16,0-14 0 0,0 0 0 0,0 0 0 0,0 9 0 16,0 2 0-16,0-11 9 0,0 0-9 0,0 17 9 15,0 3-9-15,0-20 26 0,0 0-26 0,0 24 26 16,0-1-26-16,0-23 42 0,0 0-42 0,0 17 42 15,0-6-42-15,0-11 52 0,0 0-52 0,12 9 53 16,8-9-53-16,-20 0 44 0,0 0-44 0,32-9 45 16,14-2-45-16,-46 11 36 0,0 0-36 0,40-12 37 0,-11 7-37 15,-29 5 31-15,0 0-31 0,20 0 32 16,3 2-32-16,-23-2 25 0,0 0-25 0,23 12 26 0,-8 11-26 16,-15-23 17-16,0 0-17 0,17 17 18 0,-8-2-18 15,-9-15 16-15,0 0-16 0,5 14 16 0,-2-5-16 16,-3-9 17-16,0 0-17 0,0 0 18 0,12 5-18 15,-12-5 19-15,0 0-19 0,0 0 20 0,26-5-20 16,-26 5 18-16,0 0-18 0,20-3 19 0,-3-3-19 16,-17 6 16-16,0 0-16 0,12 6 16 0,-1-3-16 0,-11-3 14 15,0 0-14-15,0 0 14 0,15 23-14 0,-15-23 10 16,0 0-10-16,6 20 11 0,-1 3-11 0,-5-23 8 16,0 0-8-16,18 14 8 0,2-11-8 0,6 0-1019 0</inkml:trace>
  <inkml:trace contextRef="#ctx0" brushRef="#br0" timeOffset="-200872.67">27715 16604 975 0,'0'0'0'16,"0"0"0"-16,-9 6 0 0,9-6-1 0,0 0 1 15,0 0-1-15,-23 23 1 0,23-23 4 0,0 0-4 0,-8 23 4 16,2-3-4-16,6-20 11 0,0 0-11 0,0 35 11 15,6 14-11-15,-6-49 18 0,0 0-18 0,8 40 18 16,7-14-18-16,-15-26 21 0,0 0-21 0,31 17 22 16,30-5-22-16,-61-12 21 0,0 0-21 0,58 2 21 15,14-10-21-15,-72 8 18 0,0 0-18 0,52-17 18 16,-12-4-18-16,-40 21 17 0,0 0-17 0,23-20 17 0,-20 0-17 16,-3 20 22-16,0 0-22 0,-14-26 23 0,-21-11-23 15,35 37 26-15,0 0-26 0,-43-38 26 0,-6 15-26 16,49 23 24-16,0 0-24 0,-38-17 24 0,15 6-24 15,23 11 17-15,0 0-17 0,0 0 17 0,-6-15-17 16,1 1-970-16</inkml:trace>
  <inkml:trace contextRef="#ctx0" brushRef="#br0" timeOffset="-200689.66">28203 16397 1099 0,'0'0'0'0,"8"14"0"0,1 15 0 0,-9-29 2 0,0 0-2 15,14 52 2-15,-11 14-2 0,-3-66 1 0,0 0-1 16,3 84 2-16,-3 16-2 0,0-100 36 0,0 0-36 16,3 107 36-16,6-12-36 0,-9-95 44 0,0 0-44 15,11 75 45-15,1-12-45 0,-12-63 46 0,0 0-46 16,11 40 46-16,4-14-46 0,2 0-960 0</inkml:trace>
  <inkml:trace contextRef="#ctx1" brushRef="#br0" timeOffset="107272.62">8051 17831 0</inkml:trace>
  <inkml:trace contextRef="#ctx0" brushRef="#br0" timeOffset="-196768.35">1083 16429 847 0,'0'0'0'16,"0"0"102"-16,0 0-102 0,0 0 102 0,-6 40-102 16,6-40 104-16,0 0-104 0,-3 46 104 0,3 14-104 15,0-60 76-15,0 0-76 0,3 81 77 0,3 8-77 16,-6-89 65-16,0 0-65 0,6 92 66 0,-6-11-66 15,0-81 42-15,0 0-42 0,0 63 43 0,3-25-43 0,-3-38 34 16,0 0-34-16,0 17 35 0,0-17-35 0,0 0 35 16,0 0-35-16,5 11 36 0,-5-11-36 0,0 0 30 15,0 0-30-15,3-34 31 0,12-44-31 0,-15 78 25 0,0 0-25 16,20-101 26-16,-3-5-26 0,-17 106 22 0,0 0-22 16,21-95 23-16,4 17-23 0,-25 78 18 0,0 0-18 15,26-54 18-15,9 16-18 0,-35 38 14 0,0 0-14 16,32-20 15-16,11 11-15 0,-43 9 14 0,0 0-14 15,46 6 15-15,3 17-15 0,-49-23 14 0,0 0-14 16,46 23 15-16,3 17-15 0,-49-40 13 0,0 0-13 0,41 46 13 16,-4 6-13-16,-37-52 15 0,0 0-15 15,32 61 16-15,-9 8-16 0,-23-69 20 0,0 0-20 0,15 75 20 16,-10-9-20-16,-5-66 17 0,0 0-17 0,12 60 18 16,-1-22-18-16,-11-38 15 0,0 0-15 0,3 20 16 15,3-6-16-15,-6-14 6 0,0 0-6 0,0 0 6 16,26-31-6-16,3 2-1608 0</inkml:trace>
  <inkml:trace contextRef="#ctx0" brushRef="#br0" timeOffset="-195634.29">2252 16748 1087 0,'0'0'0'15,"11"3"0"-15,15 6 0 0,-26-9 22 0,0 0-22 16,40 0 23-16,-8 0-23 0,-32 0 42 0,0 0-42 16,38-12 42-16,8 3-42 0,-46 9 7 0,0 0-7 0,37-8 7 15,-11 5-7-15,-26 3 0 0,0 0 0 0,20 3 0 16,-5 5 0-16,-4 1-863 0</inkml:trace>
  <inkml:trace contextRef="#ctx0" brushRef="#br0" timeOffset="-195467.28">2390 16852 863 0,'0'0'0'0,"0"11"0"0,-12 18 0 16,12-29 6-16,0 0-6 0,-2 29 6 0,2-9-6 15,0-20 15-15,0 0-15 0,14 14 16 0,-5-2-16 16,-9-12 48-16,0 0-48 0,37 8 48 0,9-2-48 15,-46-6 48-15,0 0-48 0,64 0 49 0,5-11-49 16,-69 11 42-16,0 0-42 0,75-20 43 0,9-6-43 16,-84 26 36-16,0 0-36 0,60-29 37 0,-19 14-37 15,-4-2-883-15</inkml:trace>
  <inkml:trace contextRef="#ctx0" brushRef="#br0" timeOffset="-193697.15">3570 15545 819 0,'0'0'0'0,"0"0"0"0,0 0 0 0,0 0 41 16,0 0-41-16,-40 17 42 0,40-17-42 0,0 0 65 0,0 0-65 15,0 0 65-15,26-32-65 0,-26 32 58 0,0 0-58 16,46-34 59-16,20-12-59 0,-66 46 42 0,0 0-42 16,84-46 42-16,2 3-42 0,-86 43 25 0,0 0-25 15,75-29 25-15,-20 20-25 0,-55 9 21 0,0 0-21 16,46 6 21-16,-17 20-21 0,-29-26 21 0,0 0-21 16,15 40 21-16,-24 21-21 0,9-61 19 0,0 0-19 15,-12 66 19-15,-11 0-19 0,23-66 16 0,0 0-16 0,-29 66 16 16,3-5-16-16,26-61 16 0,0 0-16 0,-20 52 16 15,9-15-16-15,11-37 13 0,0 0-13 0,0 26 14 16,8-9-14-16,-8-17 12 0,0 0-12 0,18 12 13 16,13-10-13-16,-31-2 9 0,0 0-9 0,35 3 10 15,-6-3-10-15,-29 0 6 0,0 0-6 0,37 0 6 16,12 0-6-16,-8 0-1104 0</inkml:trace>
  <inkml:trace contextRef="#ctx0" brushRef="#br0" timeOffset="-193147.11">4773 15582 1031 0,'0'0'0'16,"0"0"0"-16,-3 18 0 0,3-18 0 0,0 0 0 15,-6 11 0-15,-2 1 0 0,8-12 2 0,0 0-2 16,-15 11 2-16,1 3-2 0,14-14 27 0,0 0-27 16,-17 21 28-16,11 10-28 0,6-31 39 0,0 0-39 15,-6 23 39-15,6-5-39 0,0-18 40 0,0 0-40 0,6 11 40 16,-6-11-40-16,0 0 36 0,0 0-36 0,20 12 37 15,3-15-37-15,-23 3 28 0,0 0-28 0,26-9 29 16,9-14-29-16,-35 23 19 0,0 0-19 0,23-23 19 16,-15 12-19-16,-8 11 17 0,0 0-17 0,9-9 17 15,-9 9-17-15,0 0 14 0,0 0-14 0,0-20 15 16,0 20-15-16,0 0 10 0,0 0-10 0,0-12 11 16,0 12-11-16,0 0 13 0,0 0-13 0,0 0 13 0,0 0-13 15,0 0 14-15,0 0-14 0,0 0 14 0,14 6-14 16,-14-6 16-16,0 0-16 0,32 14 17 0,23 4-17 15,-55-18 17-15,0 0-17 0,55 14 17 0,-12 9-17 16,-43-23 19-16,0 0-19 0,29 23 19 0,-6 0-19 16,-23-23 20-16,0 0-20 0,3 29 21 0,-12 8-21 15,9-37 17-15,0 0-17 0,-31 35 18 0,-16-6-18 16,47-29 17-16,0 0-17 0,-43 20 17 0,11-12-17 16,32-8 12-16,0 0-12 0,-34 0 13 0,14-11-13 15,20 11 2-15,0 0-2 0,-18-9 2 0,18 9-2 0,0 0-1289 16</inkml:trace>
  <inkml:trace contextRef="#ctx0" brushRef="#br0" timeOffset="-192764.08">3446 16351 953 0,'0'0'0'0,"0"0"0"15,-9 20 0-15,9-20 34 0,0 0-34 0,9 20 35 0,2 0-35 16,-11-20 45-16,0 0-45 0,47 15 46 0,42-4-46 15,-89-11 35-15,0 0-35 0,115 3 35 0,24-12-35 16,-139 9 46-16,0 0-46 0,176-14 47 0,35-6-47 16,-211 20 29-16,0 0-29 0,225-23 30 0,-12-3-30 15,-213 26 94-15,0 0-94 0,196-29 95 0,6-2-95 16,-202 31 83-16,0 0-83 0,168-26 83 0,-53 11-83 16,-115 15 63-16,0 0-63 0,78-8 63 0,-35 5-63 15,-43 3 28-15,0 0-28 0,6 14 29 0,-23 18-29 0,17-32 11 16,0 0-11-16,-35 29 11 0,-26-18-11 0,4 1-1362 15</inkml:trace>
  <inkml:trace contextRef="#ctx0" brushRef="#br0" timeOffset="-191563.99">3974 16783 763 0,'0'0'0'0,"0"0"0"15,0 0 0-15,0 0 27 0,0 0-27 0,0 0 27 16,0-12-27-16,0 12 34 0,0 0-34 0,0 0 34 15,0 26-34-15,0-26 53 0,0 0-53 0,-6 32 53 0,0 11-53 16,6-43 43-16,0 0-43 0,-3 49 44 16,-2 3-44-16,5-52 34 0,0 0-34 0,-9 40 34 0,0-8-34 15,9-32 33-15,0 0-33 0,-8 28 34 0,8 4-34 16,0-32 30-16,0 0-30 0,0 29 30 0,8-9-30 16,-8-20 25-16,0 0-25 0,9 14 25 0,-3-2-25 15,-6-12 22-15,0 0-22 0,8 11 22 0,16 1-22 16,-24-12 22-16,0 0-22 0,31 9 22 0,4-1-22 0,-35-8 20 15,0 0-20-15,55 6 20 0,-6-3-20 0,-49-3 21 16,0 0-21-16,43 0 21 0,6-3-21 0,-49 3 21 16,0 0-21-16,43-12 22 0,-17 7-22 0,-26 5 6 0,0 0-6 15,21-6 7-15,-4-9-7 0,-17 15 1 0,0 0-1 16,14-23 1-16,-14-8-1 0,6-1-1104 0</inkml:trace>
  <inkml:trace contextRef="#ctx0" brushRef="#br0" timeOffset="-191392.98">4306 16990 964 0,'0'0'0'16,"-3"11"0"-16,-9 21 0 0,12-32 0 0,0 0 0 16,-11 43 0-16,-12 12 0 0,23-55-3 0,0 0 3 15,-23 60-2-15,8 7 2 0,15-67 10 0,0 0-10 0,-6 60 11 16,-2-5-11-16,8-55 48 0,0 0-48 0,0 46 49 16,3-26-49-16,-3-20 73 0,0 0-73 0,20 9 74 15,26-12-74-15,-46 3 56 0,0 0-56 0,55-18 57 16,5-8-57-16,-8-2-943 0</inkml:trace>
  <inkml:trace contextRef="#ctx0" brushRef="#br0" timeOffset="-190993.95">4704 16944 897 0,'0'0'0'0,"0"0"0"0,0 11 0 15,0-11 2-15,0 0-2 0,-6 12 2 0,6-1-2 16,0-11 3-16,0 0-3 0,-3 15 4 0,-5 16-4 15,8-31 53-15,0 0-53 0,-9 32 53 0,3-6-53 0,6-26 69 16,0 0-69-16,9 20 69 0,5 0-69 0,-14-20 63 16,0 0-63-16,29 20 63 0,11-2-63 0,-40-18 55 15,0 0-55-15,44 17 56 0,2 3-56 0,-46-20 38 0,0 0-38 16,40 23 38-16,-17-3-38 0,-23-20 26 0,0 0-26 16,18 23 27-16,-7 3-27 0,-11-26 19 0,0 0-19 15,-14 32 20-15,-18 2-20 0,32-34 13 0,0 0-13 16,-43 29 14-16,-6-9-14 0,49-20 15 0,0 0-15 15,-52 6 15-15,-6-17-15 0,58 11 17 0,0 0-17 16,-37-26 17-16,16-17-17 0,21 43 19 0,0 0-19 16,-5-52 20-16,19 0-20 0,-14 52 15 0,0 0-15 0,23-58 15 15,9 4-15-15,-32 54 8 0,0 0-8 0,32-44 8 16,-9 13-8-16,-23 31 4 0,0 0-4 0,20-20 4 16,-14-1-4-16,-6 21 1 0,0 0-1 0,2-8 2 15,-2 8-2-15,0 0 0 0,0 0 0 0,0 0 0 16,0 0 0-16,0 0 0 0,0 0 0 0,-23-9 0 15,23 9 0-15,0 0-1 0,0 0 1 0,-8-11 0 16,8-4 0-16,0 1-1248 0</inkml:trace>
  <inkml:trace contextRef="#ctx0" brushRef="#br0" timeOffset="-190395.9">5298 16748 852 0,'0'0'0'15,"0"0"0"-15,-11-17 0 0,11 17 8 0,0 0-8 16,0 0 9-16,-9-15-9 0,9 15 33 0,0 0-33 16,0 0 34-16,-17 12-34 0,17-12 66 0,0 0-66 0,-23 17 66 15,-3 15-66-15,26-32 53 0,0 0-53 0,-21 34 54 16,13-13-54-16,8-21 44 0,0 0-44 0,0 14 45 16,3 3-45-16,-3-17 37 0,0 0-37 0,5 9 37 15,-5-9-37-15,0 0 31 0,0 0-31 0,21 8 31 16,7-10-31-16,-28 2 20 0,0 0-20 0,32-12 21 15,3-11-21-15,-35 23 14 0,0 0-14 0,26-23 15 16,-6 6-15-16,-20 17 10 0,0 0-10 0,6-12 11 16,5 1-11-16,-11 11 9 0,0 0-9 0,6-15 9 0,-6-2-9 15,0 17 8-15,0 0-8 0,0-14 9 0,0 14-9 16,0 0 13-16,0 0-13 0,-9-18 13 0,9 18-13 16,0 0 20-16,0 0-20 0,-8-8 21 0,8 8-21 15,0 0 28-15,0 0-28 0,0 0 28 0,23 3-28 16,-23-3 30-16,0 0-30 0,17 20 31 0,12 17-31 15,-29-37 26-15,0 0-26 0,32 43 27 0,-15-5-27 16,-17-38 23-16,0 0-23 0,14 37 24 0,1 1-24 16,-15-38 20-16,0 0-20 0,9 34 21 0,-7-11-21 0,-2-23 16 15,0 0-16-15,-2 23 17 0,-13 0-17 0,15-23 12 16,0 0-12-16,-20 18 13 0,0-10-13 0,20-8 9 16,0 0-9-16,-32-3 10 0,3-17-10 0,29 20 3 0,0 0-3 15,-32-23 4-15,18 9-4 0,0-4-1392 0</inkml:trace>
  <inkml:trace contextRef="#ctx0" brushRef="#br0" timeOffset="-190161.7">5113 17217 1143 0,'0'0'0'0,"0"0"0"16,18 12 0-16,-18-12 2 0,0 0-2 0,14 6 2 15,15-12-2-15,-29 6 4 0,0 0-4 0,43-12 5 16,12-5-5-16,-55 17 29 0,0 0-29 0,72-20 29 16,-2 8-29-16,-70 12 47 0,0 0-47 0,66-11 48 0,-3-4-48 15,-63 15 50-15,0 0-50 0,61-2 51 0,-6 4-51 16,-55-2 42-16,0 0-42 0,46 6 43 0,0-3-43 16,-46-3 16-16,0 0-16 0,32 0 16 0,-18-3-16 15,1-3-1086-15</inkml:trace>
  <inkml:trace contextRef="#ctx0" brushRef="#br0" timeOffset="-189678.66">5405 17367 1076 0,'0'0'0'16,"0"0"0"-16,-6 29 0 0,6-29-1 0,0 0 1 16,-9 29 0-16,1 2 0 0,8-31-4 0,0 0 4 15,-12 40-4-15,1 12 4 0,11-52 30 0,0 0-30 16,-6 38 31-16,0-18-31 0,6-20 69 0,0 0-69 0,0 0 69 16,12 11-69-16,-12-11 73 0,0 0-73 0,23-5 73 15,9-13-73-15,-32 18 63 0,0 0-63 0,31-17 63 16,-8 6-63-16,-23 11 41 0,0 0-41 0,18-6 41 15,-7 6-41-15,-11 0 30 0,0 0-30 0,0 0 30 16,15-9-30-16,-15 9 24 0,0 0-24 0,0 0 24 16,11 9-24-16,-11-9 18 0,0 0-18 0,15 3 19 0,-15-3-19 15,0 0 15-15,0 0-15 0,14 3 16 0,0-6-16 16,-14 3 13-16,0 0-13 0,24-3 13 0,-1-9-13 16,-23 12 10-16,0 0-10 0,26-11 10 0,-6 2-10 15,-20 9 1-15,0 0-1 0,14-3 2 0,1 6-2 16,-15-3-1-16,0 0 1 0,17 6 0 0,-3 5 0 15,-14-11-6-15,0 0 6 0,6 12-5 0,-6-12 5 16,0 0-12-16,0 0 12 0,12 17-11 0,-12-17 11 16,0 0-19-16,0 0 19 0,14 12-18 0,-14-12 18 0,0 0-20 15,0 0 20-15,17 3-19 0,-5 5 19 0,-12-8-21 16,0 0 21-16,17 6-21 0,-2 0 21 0,-4-1-1209 16</inkml:trace>
  <inkml:trace contextRef="#ctx0" brushRef="#br0" timeOffset="-189361.64">6025 17410 1143 0,'0'0'0'16,"0"0"0"-16,-14 29 0 0,14-29 0 0,0 0 0 0,-9 32 0 16,-5 11 0-16,14-43-1 0,0 0 1 0,-15 46 0 15,21-6 0-15,-6-40 24 0,0 0-24 0,3 35 24 16,6-9-24-16,-9-26 51 0,0 0-51 0,14 14 52 15,6-3-52-15,-20-11 61 0,0 0-61 0,23 6 61 16,3-3-61-16,-26-3 53 0,0 0-53 0,29 0 54 16,-6-3-54-16,-23 3 37 0,0 0-37 0,15-3 38 15,-7 3-38-15,-8 0 25 0,0 0-25 0,0 0 26 0,15 0-26 16,-15 0 19-16,0 0-19 0,0 0 20 0,-12-26-20 16,12 26 17-16,0 0-17 0,-11-34 17 0,-13-21-17 15,24 55 16-15,0 0-16 0,-25-49 17 16,13 12-17-16,12 37 16 0,0 0-16 0,-6-29 16 0,6 9-16 15,0 20 9-15,0 0-9 0,0-12 9 0,0 12-9 16,0 0-1293-16</inkml:trace>
  <inkml:trace contextRef="#ctx0" brushRef="#br0" timeOffset="-188794.6">6435 17275 1289 0,'0'0'0'0,"0"0"0"0,0 0 0 0,0 0 1 0,0 0-1 15,0 34 2-15,6 38-2 0,-6-72 36 0,0 0-36 16,5 90 37-16,7-1-37 0,-12-89 58 0,0 0-58 16,14 86 58-16,7-8-58 0,-21-78 43 0,0 0-43 15,14 57 44-15,-2-22-44 0,-12-35 36 0,0 0-36 16,11 20 36-16,3-8-36 0,-14-12 21 0,0 0-21 0,26 3 22 16,-8-9-22-16,-1-3-1203 0</inkml:trace>
  <inkml:trace contextRef="#ctx0" brushRef="#br0" timeOffset="-188210.56">7502 16624 875 0,'0'0'0'0,"0"0"0"0,9 18 0 15,-9-18 7-15,0 0-7 0,9 14 8 0,5-8-8 16,-14-6 10-16,0 0-10 0,14 5 11 0,4 1-11 15,-18-6 23-15,0 0-23 0,23 3 23 0,9 0-23 16,-32-3 12-16,0 0-12 0,34 0 13 0,-2-3-13 16,-32 3 9-16,0 0-9 0,29 0 9 0,-6 3-9 15,6 0-690-15</inkml:trace>
  <inkml:trace contextRef="#ctx0" brushRef="#br0" timeOffset="-188009.54">7664 16921 975 0,'0'0'0'0,"6"11"0"0,28 15 0 0,-34-26 0 0,0 0 0 16,44 29 0-16,10-6 0 0,-54-23 0 0,0 0 0 16,64 17 0-16,17-2 0 0,-81-15-7 0,0 0 7 15,72 8-7-15,-12-8 7 0,-60 0-17 0,0 0 17 16,46-3-16-16,-25 1 16 0,10-1-636 0</inkml:trace>
  <inkml:trace contextRef="#ctx0" brushRef="#br0" timeOffset="-179167.87">9072 16385 662 0,'0'0'0'0,"0"0"0"0,0 0 0 15,0 0 32-15,0 0-32 0,-15-26 33 0,10 12-33 16,5 14 104-16,0 0-104 0,-9-11 105 0,0 2-105 16,9 9 119-16,0 0-119 0,-23 0 119 0,-14 14-119 15,37-14 90-15,0 0-90 0,-46 23 91 0,-1 15-91 16,47-38 49-16,0 0-49 0,-46 57 49 0,6 33-49 15,40-90 48-15,0 0-48 0,-26 109 49 0,14 15-49 0,12-124 46 16,0 0-46-16,18 115 47 0,19-29-47 0,-37-86 40 16,0 0-40-16,61 64 40 0,11-24-40 0,-72-40 37 15,0 0-37-15,81 20 37 0,-6-17-37 0,-75-3 29 16,0 0-29-16,78-15 29 0,-1-16-29 0,-77 31 24 0,0 0-24 16,64-49 24-16,-15-17-24 0,-49 66 19 0,0 0-19 15,32-84 19-15,-32-8-19 0,0 92 21 0,0 0-21 16,-15-86 22-16,-16 8-22 0,31 78 22 0,0 0-22 15,-47-63 23-15,-2 20-23 0,49 43 23 0,0 0-23 16,-43-32 23-16,8 20-23 0,35 12 21 0,0 0-21 16,-26 6 22-16,-8 14-22 0,34-20 13 0,0 0-13 0,-26 26 14 15,11 6-14-15,15-32 6 0,0 0-6 0,6 40 6 16,17 15-6-16,-23-55 0 0,0 0 0 0,35 52 0 16,14-15 0-16,0 3-1558 0</inkml:trace>
  <inkml:trace contextRef="#ctx0" brushRef="#br0" timeOffset="-178984.85">9669 16875 919 0,'0'0'0'0,"0"0"0"0,17 31 0 15,-17-31-4-15,0 0 4 0,20 29-4 0,-5 3 4 16,-15-32-8-16,0 0 8 0,0 29-8 0,-9 20 8 16,9-49 0-16,0 0 0 0,-3 46 1 0,6-15-1 15,-3-31 7-15,0 0-7 0,0 26 8 0,9 6-8 16,-9-32 19-16,0 0-19 0,9 26 20 0,-9-15-20 15,0-11 28-15,0 0-28 0,14 3 29 0,15-3-29 0,5 0-696 16</inkml:trace>
  <inkml:trace contextRef="#ctx0" brushRef="#br0" timeOffset="-178133.8">10136 16397 774 0,'0'0'0'0,"0"0"0"16,-8-12 0-16,8 12 0 0,0 0 0 0,0 0 0 15,-9-5 0-15,9 5 7 0,0 0-7 0,0 0 7 16,-20-9-7-16,20 9 18 0,0 0-18 0,-15 0 19 15,-2 6-19-15,17-6 41 0,0 0-41 0,-29 20 41 16,-2 17-41-16,31-37 84 0,0 0-84 0,-32 67 84 16,9 25-84-16,23-92 89 0,0 0-89 0,-15 115 89 0,10 0-89 15,5-115 86-15,0 0-86 0,5 109 86 0,10-22-86 16,-15-87 66-16,0 0-66 0,29 66 67 0,25-17-67 16,-54-49 50-16,0 0-50 0,70 29 50 0,31-15-50 15,-101-14 35-15,0 0-35 0,112-3 35 0,-11-17-35 16,-101 20 27-16,0 0-27 0,84-32 28 0,-24-14-28 15,-60 46 20-15,0 0-20 0,35-57 21 0,-15-10-21 16,-20 67 18-16,0 0-18 0,6-80 19 0,-20-12-19 16,14 92 17-16,0 0-17 0,-24-90 17 0,-13 7-17 0,37 83 14 15,0 0-14-15,-46-60 15 0,8 28-15 0,38 32 18 16,0 0-18-16,-46-23 19 0,-9 17-19 0,55 6 23 16,0 0-23-16,-57 6 23 0,22 3-23 0,35-9 24 0,0 0-24 15,-23 8 24-15,8 1-24 0,15-9 13 0,0 0-13 16,9 11 14-16,8 12-14 0,4 0-1502 0</inkml:trace>
  <inkml:trace contextRef="#ctx0" brushRef="#br0" timeOffset="-177833.79">10650 16135 1166 0,'0'0'0'0,"0"0"0"16,14-3 0-16,-14 3 19 0,0 0-19 0,0 0 20 15,9 0-20-15,-9 0 9 0,0 0-9 0,6 20 10 16,-3 29-10-16,-3-49 71 0,0 0-71 0,5 63 71 16,-5-2-71-16,0-61 68 0,0 0-68 0,0 63 68 0,0 3-68 15,0-66 55-15,0 0-55 0,3 75 56 0,9 12-56 16,-12-87 48-16,0 0-48 0,8 83 49 0,16-17-49 16,-24-66 34-16,0 0-34 0,37 55 35 0,15-12-35 15,-52-43 29-15,0 0-29 0,58 26 30 0,14-6-30 16,-72-20 22-16,0 0-22 0,72 9 22 0,3-9-22 15,-75 0 17-15,0 0-17 0,66-12 17 0,-17-5-17 16,-49 17 6-16,0 0-6 0,29-26 7 0,-9-20-7 16,-20 46 0-16,0 0 0 0,21-40 0 0,-7 23 0 0,-5-9-1387 15</inkml:trace>
  <inkml:trace contextRef="#ctx0" brushRef="#br0" timeOffset="-177682.78">11166 16682 1087 0,'0'0'0'15,"-3"29"0"-15,1 48 0 0,2-77 16 0,0 0-16 16,0 87 17-16,0-10-17 0,0-77 31 0,0 0-31 16,5 61 31-16,13-18-31 0,-18-43 1 0,0 0-1 15,14 37 1-15,3-13-1 0,-17-24-9 0,0 0 9 16,18 14-9-16,-18-14 9 0,0 0-815 0</inkml:trace>
  <inkml:trace contextRef="#ctx0" brushRef="#br0" timeOffset="-176315.68">11980 16578 595 0,'0'0'0'0,"0"0"0"0,14-6 0 0,-14 6-1 0,0 0 1 16,0 0 0-16,0 0 0 0,0 0-8 0,0 0 8 15,0 0-7-15,9 26 7 0,-9-26 2 0,0 0-2 16,-6 38 2-16,3 16-2 0,3-54 28 0,0 0-28 16,-8 61 29-16,2 5-29 0,6-66 63 0,0 0-63 15,0 55 64-15,0-26-64 0,0-29 73 0,0 0-73 16,3 17 74-16,-3-17-74 0,0 0 62 0,0 0-62 16,3 11 62-16,8-16-62 0,-11 5 47 0,0 0-47 0,20-23 48 15,-2-32-48-15,-18 55 40 0,0 0-40 16,23-55 41-16,0 15-41 0,-23 40 33 0,0 0-33 0,20-26 34 15,-11 15-34-15,-9 11 29 0,0 0-29 0,11 0 30 16,9 8-30-16,-20-8 24 0,0 0-24 0,18 23 25 16,2 15-25-16,-20-38 24 0,0 0-24 0,14 34 24 15,-5-11-24-15,-9-23 23 0,0 0-23 0,6 15 24 16,2-4-24-16,-8-11 28 0,0 0-28 0,0 0 29 16,24 0-29-16,-24 0 27 0,0 0-27 0,23-11 28 0,3-10-28 15,-26 21 26-15,0 0-26 0,28-20 27 0,-4 6-27 16,-24 14 23-16,0 0-23 0,23-3 24 0,-3 12-24 15,-20-9 18-15,0 0-18 0,23 11 19 0,-3 1-19 16,-20-12 17-16,0 0-17 0,20 8 18 0,-5-2-18 16,-15-6 13-16,0 0-13 0,17 0 13 0,21-9-13 15,-38 9 5-15,0 0-5 0,46-11 6 0,9-1-6 16,-4 1-1294-16</inkml:trace>
  <inkml:trace contextRef="#ctx0" brushRef="#br0" timeOffset="-175981.66">12817 16521 987 0,'0'0'0'15,"0"0"0"-15,-12 34 0 0,12-34 1 0,0 0-1 16,-6 35 1-16,-2 5-1 0,8-40 2 0,0 0-2 16,0 58 2-16,0 19-2 0,0-77 29 0,0 0-29 15,0 81 30-15,14-12-30 0,-14-69 40 0,0 0-40 0,17 55 41 16,1-18-41-16,-18-37 44 0,0 0-44 0,29 32 44 15,5-6-44-15,-34-26 45 0,0 0-45 0,49 11 45 16,12-11-45-16,-61 0 36 0,0 0-36 0,60-20 37 16,-11-9-37-16,-49 29 28 0,0 0-28 0,44-40 29 15,-13-15-29-15,-31 55 24 0,0 0-24 0,12-63 24 16,-12-6-24-16,0 69 23 0,0 0-23 0,-17-69 23 16,-9 8-23-16,26 61 25 0,0 0-25 0,-44-54 26 15,-5 8-26-15,49 46 20 0,0 0-20 0,-43-29 21 0,11 17-21 16,32 12 21-16,0 0-21 0,-17-3 21 0,-6 3-21 15,23 0 13-15,0 0-13 0,-17-2 14 0,17 2-14 16,0 0 6-16,0 0-6 0,0 0 6 0,0 0-6 16,0 0-1221-16</inkml:trace>
  <inkml:trace contextRef="#ctx0" brushRef="#br0" timeOffset="-175681.64">13298 15841 796 0,'0'0'0'16,"6"18"0"-16,-3 28 0 0,-3-46 1 0,0 0-1 0,20 77 1 15,3 30-1-15,-23-107 2 0,0 0-2 0,23 109 2 16,0-5-2-16,-23-104 36 0,0 0-36 0,21 109 36 16,-4 4-36-16,-17-113 44 0,0 0-44 0,17 120 45 15,6-2-45-15,-23-118 37 0,0 0-37 0,23 107 37 16,6-21-37-16,-29-86 37 0,0 0-37 0,32 69 38 16,11-17-38-16,-5 0-774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8176" units="cm"/>
          <inkml:channel name="Y" type="integer" max="1024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616.13562" units="1/cm"/>
          <inkml:channelProperty channel="Y" name="resolution" value="620.6060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9-19T13:19:01.541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149">
        <inkml:traceFormat>
          <inkml:channel name="X" type="integer" max="4047" units="cm"/>
          <inkml:channel name="Y" type="integer" max="2280" units="cm"/>
          <inkml:channel name="T" type="integer" max="2.14748E9" units="dev"/>
        </inkml:traceFormat>
        <inkml:channelProperties>
          <inkml:channelProperty channel="X" name="resolution" value="137.18645" units="1/cm"/>
          <inkml:channelProperty channel="Y" name="resolution" value="138.18182" units="1/cm"/>
          <inkml:channelProperty channel="T" name="resolution" value="1" units="1/dev"/>
        </inkml:channelProperties>
      </inkml:inkSource>
      <inkml:timestamp xml:id="ts1" timeString="2023-09-19T13:22:31.528"/>
    </inkml:context>
  </inkml:definitions>
  <inkml:trace contextRef="#ctx0" brushRef="#br0">1175 508 1298 0,'0'0'0'15,"0"0"131"-15,0 0-131 0,-49 109 132 0,-3 32-132 16,52-141 85-16,0 0-85 0,-46 153 86 0,9-4-86 0,37-149 51 16,0 0-51-16,-35 156 52 0,3 22-52 0,32-178 35 15,0 0-35-15,-17 164 36 0,11-31-36 0,6-133 24 16,0 0-24-16,15 95 25 0,14-20-25 0,-29-75 16 0,0 0-16 15,46 43 17-15,23-29-17 0,-69-14 13 0,0 0-13 16,75-14 14-16,3-18-14 0,-78 32 10 0,0 0-10 16,78-46 10-16,-9-9-10 0,-69 55 9 0,0 0-9 15,52-60 9-15,-35 2-9 0,-17 58 8 0,0 0-8 16,-8-60 9-16,-33 11-9 0,41 49 8 0,0 0-8 16,-60-26 8-16,-10 38-8 0,70-12 8 0,0 0-8 15,-66 40 8-15,17 12-8 0,49-52 7 0,0 0-7 0,-52 60 7 16,12-14-7-16,40-46 2 0,0 0-2 0,-29 49 3 15,14-11-3-15,15-38 0 0,0 0 0 0,9 37 1 16,20-5-1-16,0 2-1532 0</inkml:trace>
  <inkml:trace contextRef="#ctx0" brushRef="#br0" timeOffset="317">1876 1682 1401 0,'0'0'0'0,"0"0"0"0,-14 14 0 0,14-14 6 15,0 0-6-15,-14 15 7 0,-1 22-7 0,15-37 17 0,0 0-17 16,-23 52 17-16,0 0-17 0,23-52 57 0,0 0-57 15,-23 52 58-15,14-21-58 0,9-31 51 0,0 0-51 16,3 29 52-16,12-6-52 0,-15-23 44 0,0 0-44 16,26 15 44-16,23-1-44 0,-49-14 35 0,0 0-35 15,60 6 35-15,9-6-35 0,-69 0 22 0,0 0-22 16,75-6 23-16,3 0-23 0,-78 6 7 0,0 0-7 16,72 6 7-16,-22 8-7 0,4 4-1353 0</inkml:trace>
  <inkml:trace contextRef="#ctx0" brushRef="#br0" timeOffset="4904.33">2629 1475 583 0,'0'0'0'0,"6"14"0"0,12 15 0 0,-18-29-11 15,0 0 11-15,20 52-11 0,6 8 11 0,-26-60-3 0,0 0 3 16,37 66-3-16,4 1 3 0,-41-67 5 0,0 0-5 15,43 69 6-15,-11-3-6 0,-32-66 22 0,0 0-22 16,28 72 23-16,-10 3-23 0,-18-75 34 0,0 0-34 16,20 75 34-16,-14-1-34 0,-6-74 37 0,0 0-37 15,11 58 37-15,-5-29-37 0,-6-3-505 0</inkml:trace>
  <inkml:trace contextRef="#ctx0" brushRef="#br0" timeOffset="5861.4">4176 1535 527 0,'0'0'0'0,"0"0"0"0,0 0 0 15,0 0 2-15,0 0-2 0,0 0 3 0,0 0-3 16,0 0 1-16,0 0-1 0,0 0 1 0,14 35-1 15,-14-35 45-15,0 0-45 0,6 37 46 0,11 9-46 16,-17-46 78-16,0 0-78 0,6 43 79 0,3-5-79 16,-9-38 80-16,0 0-80 0,0 32 80 0,3-4-80 15,-3-28 80-15,0 0-80 0,3 21 80 0,-3 2-80 0,0-23 71 16,0 0-71-16,0 17 71 0,0-3-71 0,0-14 59 16,0 0-59-16,0 12 59 0,0-12-59 0,0 0 46 15,0 0-46-15,17 3 47 0,0-15-47 0,-17 12 43 0,0 0-43 16,26-17 44-16,9-21-44 0,-35 38 35 0,0 0-35 15,26-40 35-15,0 11-35 0,-26 29 30 0,0 0-30 16,11-23 31-16,1 3-31 0,-12 20 25 0,0 0-25 16,8-9 25-16,-8 9-25 0,0 0 22 0,0 0-22 15,24 0 22-15,-10 15-22 0,-14-15 24 0,0 0-24 16,23 23 24-16,-9 0-24 0,-14-23 26 0,0 0-26 16,9 14 27-16,-3-5-27 0,-6-9 28 0,0 0-28 15,17 14 29-15,3-5-29 0,-20-9 28 0,0 0-28 0,23 6 28 16,3-12-28-16,-26 6 21 0,0 0-21 0,29-9 22 15,3-8-22-15,-32 17 17 0,0 0-17 0,32-20 18 16,-15-3-18-16,-17 23 16 0,0 0-16 0,20-14 17 16,-5 5-17-16,-15 9 14 0,0 0-14 0,14-6 14 15,-2 6-14-15,-12 0 10 0,0 0-10 0,14 6 11 16,9 8-11-16,-23-14 9 0,0 0-9 0,23 18 10 16,-8-4-10-16,-15-14 9 0,0 0-9 0,8 14 9 0,7 9-9 15,-15-23 8-15,0 0-8 0,20 21 9 0,-11-7-9 16,-9-14 6-16,0 0-6 0,17 17 6 0,15 9-6 15,-32-26 0-15,0 0 0 0,31 26 1 0,4-14-1 16,-6 5-1596-16</inkml:trace>
  <inkml:trace contextRef="#ctx0" brushRef="#br0" timeOffset="6158.42">5566 1046 1099 0,'0'0'0'15,"0"0"0"-15,-14 9 0 0,14-9-1 0,0 0 1 16,-14 14 0-16,5 0 0 0,9-14-4 0,0 0 4 16,-17 38-4-16,-9 19 4 0,26-57 17 0,0 0-17 0,-23 90 18 15,5 28-18-15,18-118 49 0,0 0-49 0,-17 126 49 16,5 1-49-16,12-127 61 0,0 0-61 0,-8 104 62 15,8-24-62-15,0-80 54 0,0 0-54 0,11 66 55 16,21-5-55-16,-32-61 29 0,0 0-29 0,29 43 30 16,8-14-30-16,-37-29 17 0,0 0-17 0,41 23 17 15,-9-15-17-15,-1-2-1101 0</inkml:trace>
  <inkml:trace contextRef="#ctx0" brushRef="#br0" timeOffset="6358.44">5942 1032 1110 0,'0'0'0'0,"0"0"0"0,0 31 0 15,0-31 11-15,0 0-11 0,-9 41 12 0,-6 13-12 0,15-54 28 16,0 0-28-16,-23 81 29 0,9 37-29 0,14-118 43 16,0 0-43-16,-20 121 44 0,11 8-44 0,9-129 45 15,0 0-45-15,-3 104 46 0,3-15-46 0,0-89 30 0,0 0-30 16,9 66 31-16,5-22-31 0,-14-44 13 15,0 0-13-15,23 31 14 0,0-22-14 0,1 5-1032 0</inkml:trace>
  <inkml:trace contextRef="#ctx0" brushRef="#br0" timeOffset="6574.46">6158 951 998 0,'0'0'0'16,"0"0"0"-16,14 35 0 0,-14-35-1 0,0 0 1 0,6 46-1 15,-6 5 1-15,0-51-3 0,0 0 3 0,0 67-3 16,0 22 3-16,0-89 4 0,0 0-4 0,0 109 4 16,9 12-4-16,-9-121 27 0,0 0-27 0,0 118 28 15,0-23-28-15,0-95 49 0,0 0-49 0,0 66 50 16,0-11-50-16,0-55 46 0,0 0-46 0,3 43 46 16,2-17-46-16,-5-26 17 0,0 0-17 0,0 17 18 0,0-17-18 15,0 0-900-15</inkml:trace>
  <inkml:trace contextRef="#ctx0" brushRef="#br0" timeOffset="6691.46">6080 1682 886 0,'0'0'0'0,"0"0"0"0,12 9 0 15,-12-9-6-15,0 0 6 0,11 0-5 0,3 0 5 16,-14 0-24-16,0 0 24 0,12-9-23 0,17-5 23 16,-29 14-46-16,0 0 46 0,43-15-45 0,12 7 45 0,-3 2-493 15</inkml:trace>
  <inkml:trace contextRef="#ctx0" brushRef="#br0" timeOffset="6974.49">6423 1711 572 0,'0'0'0'16,"0"0"0"-16,9 23 0 0,-9-23-2 0,0 0 2 16,0 0-2-16,23 9 2 0,-23-9 7 0,0 0-7 15,17 0 7-15,4 0-7 0,-21 0 30 0,0 0-30 16,14 0 31-16,9 0-31 0,-23 0 43 0,0 0-43 0,12 5 44 15,-12-5-44-15,0 0 65 0,0 0-65 0,11 15 65 16,-11 8-65-16,0-23 65 0,0 0-65 0,-14 29 66 16,-6 2-66-16,20-31 54 0,0 0-54 0,-26 43 54 15,2 1-54-15,24-44 41 0,0 0-41 0,-23 40 42 16,23-6-42-16,0-34 31 0,0 0-31 0,9 23 31 16,5-8-31-16,-14-15 22 0,0 0-22 0,32 8 23 15,20-16-23-15,-52 8 12 0,0 0-12 0,52-6 12 0,-3 0-12 16,-49 6 3-16,0 0-3 0,46-3 4 0,-8 12-4 15,2-3-930-15</inkml:trace>
  <inkml:trace contextRef="#ctx0" brushRef="#br0" timeOffset="7325.51">7052 1032 1267 0,'0'0'0'0,"0"0"0"0,-31 37 0 0,31-37 0 16,0 0 0-16,-29 43 0 0,-9 9 0 0,38-52-1 16,0 0 1-16,-32 81 0 0,1 37 0 0,31-118 31 0,0 0-31 15,-21 126 32-15,19 1-32 0,2-127 65 0,0 0-65 16,14 109 65-16,9-25-65 0,-23-84 72 0,0 0-72 16,43 72 73-16,30-18-73 0,-73-54 66 0,0 0-66 15,83 29 66-15,30-23-66 0,-113-6 46 0,0 0-46 16,124-14 46-16,-15-12-46 0,-109 26 30 0,0 0-30 15,84-32 31-15,-38 0-31 0,-46 32 22 0,0 0-22 16,23-49 22-16,-23-11-22 0,0 60 15 0,0 0-15 0,-23-81 15 16,-23-22-15-16,46 103 9 0,0 0-9 0,-66-104 9 15,-15 12-9-15,81 92 6 0,0 0-6 0,-84-66 7 16,9 23-7-16,75 43 0 0,0 0 0 0,-52-23 1 16,29 31-1-16,23-8 0 0,0 0 0 0,-8 23 0 15,13 12 0-15,1-6-1437 0</inkml:trace>
  <inkml:trace contextRef="#ctx0" brushRef="#br0" timeOffset="7974.56">7889 770 863 0,'0'0'0'0,"0"0"0"0,35 31 0 0,-35-31 2 15,0 0-2-15,37 38 2 0,3 22-2 0,-40-60 3 16,0 0-3-16,47 75 4 0,2 11-4 0,-49-86 34 16,0 0-34-16,49 107 34 0,5 37-34 0,-54-144 70 0,0 0-70 15,52 149 71-15,-14-2-71 0,-38-147 94 0,0 0-94 16,23 141 94-16,-11 0-94 0,-12-141 80 0,0 0-80 16,5 127 81-16,1 0-81 0,-6-127 57 0,0 0-57 15,0 95 58-15,-6-41-58 0,6-54 42 0,0 0-42 16,0 35 42-16,0-35-42 0,0 0-1164 0</inkml:trace>
  <inkml:trace contextRef="#ctx0" brushRef="#br0" timeOffset="8175.57">9080 1544 1401 0,'0'0'0'0,"0"0"0"15,21 14 0-15,-21-14 9 0,0 0-9 0,20 12 10 0,0-4-10 16,-20-8 28-16,0 0-28 0,20 0 29 0,21 0-29 16,-41 0 13-16,0 0-13 0,37 3 13 0,-17 3-13 15,-20-6 0-15,0 0 0 0,26 6 1 0,-14-3-1 16,-1 3-1068-16</inkml:trace>
  <inkml:trace contextRef="#ctx0" brushRef="#br0" timeOffset="8325.59">9080 1866 1311 0,'0'0'0'0,"0"0"0"0,21 23 0 0,-21-23 4 15,0 0-4-15,17 21 5 0,-3-13-5 0,-14-8 11 0,0 0-11 16,23 0 11-16,15-14-11 0,-38 14 0 0,0 0 0 16,40-32 0-16,12 6 0 0,-52 26-14 0,0 0 14 15,49-37-13-15,3-1 13 0,0 1-927 0</inkml:trace>
  <inkml:trace contextRef="#ctx0" brushRef="#br0" timeOffset="9242.65">10067 1167 852 0,'0'0'0'0,"0"0"0"0,0 0 0 0,0 0 6 16,0 0-6-16,0 0 6 0,0 0-6 0,0 0 25 15,0 0-25-15,0 0 26 0,38-26-26 0,-38 26 74 0,0 0-74 16,46-20 74-16,17-18-74 0,-63 38 65 0,0 0-65 16,81-43 65-16,6 12-65 0,-87 31 41 0,0 0-41 15,75-21 41-15,-21 19-41 0,-54 2 55 0,0 0-55 16,32 17 55-16,-9 26-55 0,-23-43 54 0,0 0-54 15,6 52 55-15,-26 5-55 0,20-57 47 0,0 0-47 16,-32 78 48-16,-8 17-48 0,40-95 36 0,0 0-36 16,-46 104 36-16,-4 22-36 0,50-126 30 0,0 0-30 15,-43 118 31-15,14-31-31 0,29-87 25 0,0 0-25 0,-8 63 25 16,22-23-25-16,-14-40 24 0,0 0-24 0,41 23 24 16,22-23-24-16,-63 0 21 0,0 0-21 0,81-5 22 15,-3-10-22-15,-78 15 8 0,0 0-8 0,78-17 9 16,2-9-9-16,-80 26 3 0,0 0-3 0,72-17 3 15,-2 11-3-15,-70 6 0 0,0 0 0 0,57-3 0 16,-31-3 0-16,3 1-1355 0</inkml:trace>
  <inkml:trace contextRef="#ctx0" brushRef="#br0" timeOffset="9525.85">11178 1351 1177 0,'0'0'0'0,"0"0"0"0,-12 20 0 16,12-20 1-16,0 0-1 0,-17 43 1 0,-9 44-1 16,26-87 0-16,0 0 0 0,-23 92 1 0,17-37-1 0,6-55 45 15,0 0-45-15,23 43 45 0,26-23-45 0,-49-20 55 16,0 0-55-16,64 23 56 0,-4-9-56 0,-60-14 60 0,0 0-60 16,61 15 61-16,-6 2-61 0,-55-17 55 0,0 0-55 15,40 23 56-15,-2 0-56 0,-38-23 41 0,0 0-41 16,17 26 41-16,-14-6-41 0,-3-20 23 0,0 0-23 15,-12 35 23-15,-14-1-23 0,26-34 15 0,0 0-15 16,-37 32 16-16,5-12-16 0,32-20 7 0,0 0-7 16,-37 9 8-16,2-18-8 0,35 9 3 0,0 0-3 15,-35-20 4-15,-8-23-4 0,0 2-1286 0</inkml:trace>
  <inkml:trace contextRef="#ctx0" brushRef="#br0" timeOffset="9662.86">11192 1340 1188 0,'0'0'0'0,"0"0"0"15,23-12 0-15,-23 12 0 0,0 0 0 0,29-17 0 16,3-3 0-16,-32 20-2 0,0 0 2 0,46-23-1 16,15-6 1-16,-61 29 0 0,0 0 0 0,69-23 1 0,15 14-1 15,-84 9 0-15,0 0 0 0,83 0 0 16,-5 17 0-16,-3-2-830 0</inkml:trace>
  <inkml:trace contextRef="#ctx0" brushRef="#br0" timeOffset="10010">12118 1328 1211 0,'0'0'0'0,"-8"35"0"0,-18 54 0 0,26-89 4 0,0 0-4 16,-29 106 5-16,-9 9-5 0,38-115 9 0,0 0-9 15,-34 98 10-15,16-8-10 0,18-90 37 0,0 0-37 16,0 74 37-16,18-16-37 0,-18-58 36 0,0 0-36 16,37 37 36-16,21-14-36 0,-58-23 32 0,0 0-32 15,63 6 33-15,12-6-33 0,-75 0 30 0,0 0-30 16,70-14 31-16,-1-1-31 0,-69 15 21 0,0 0-21 0,55-20 21 16,-26 12-21-16,-29 8 16 0,0 0-16 0,-12-15 17 15,-14-8-17-15,26 23 15 0,0 0-15 0,-52-23 16 16,-8 3-16-16,60 20 13 0,0 0-13 0,-58-11 13 15,15 5-13-15,43 6 12 0,0 0-12 0,-32 0 12 16,17-6-12-16,15 6 3 0,0 0-3 0,0 0 3 16,0 29-3-16,6-6-1195 0</inkml:trace>
  <inkml:trace contextRef="#ctx0" brushRef="#br0" timeOffset="11411.1">13471 1328 718 0,'0'0'0'0,"0"0"0"0,-17 0 0 0,17 0 1 0,0 0-1 16,-6 0 2-16,-8-6-2 0,14 6 11 0,0 0-11 15,-32 0 11-15,-20 6-11 0,52-6 51 0,0 0-51 16,-60 20 52-16,-1 9-52 0,61-29 86 0,0 0-86 0,-49 49 87 16,3 14-87-16,46-63 57 0,0 0-57 0,-38 66 58 15,10 1-58-15,28-67 51 0,0 0-51 0,-18 51 52 16,18-19-52-16,0-32 43 0,0 0-43 0,23 20 43 15,24 3-43-15,-47-23 31 0,0 0-31 0,54 9 31 16,7-18-31-16,-61 9 25 0,0 0-25 0,63-11 26 16,-5-15-26-16,-58 26 17 0,0 0-17 0,46-26 18 15,-14-11-18-15,-32 37 12 0,0 0-12 0,14-46 13 16,-11-12-13-16,-3 58 10 0,0 0-10 0,-3-55 11 0,-11 12-11 16,14 43 11-16,0 0-11 0,-17-32 11 0,2 18-11 15,15 14 10-15,0 0-10 0,-14-14 11 0,14 14-11 16,0 0 17-16,0 0-17 0,-15-9 17 0,15 9-17 15,0 0 20-15,0 0-20 0,0 0 20 0,23 37-20 16,-23-37 19-16,0 0-19 0,29 46 20 0,9 12-20 16,-38-58 19-16,0 0-19 0,52 60 19 0,5 7-19 15,-57-67 16-15,0 0-16 0,70 66 16 0,8-11-16 16,-78-55 13-16,0 0-13 0,80 57 14 0,-10-8-14 0,-70-49 16 16,0 0-16-16,54 55 16 0,-25 5-16 0,-29-60 20 15,0 0-20-15,3 58 20 0,-20 2-20 0,17-60 13 16,0 0-13-16,-46 52 14 0,-15 0-14 0,61-52 17 15,0 0-17-15,-84 32 18 0,-2-21-18 0,86-11 17 0,0 0-17 16,-87-14 18-16,7-38-18 0,80 52 11 0,0 0-11 16,-67-61 12-16,7-11-12 0,60 72 1 0,0 0-1 15,-49-83 2-15,14-15-2 0,-3 3-1414 0</inkml:trace>
  <inkml:trace contextRef="#ctx0" brushRef="#br0" timeOffset="13163.23">16610 2082 348 0,'0'0'0'0,"0"0"0"0,0 0 0 15,0 0 22-15,0 0-22 0,0 0 23 0,0 0-23 16,0 0 73-16,0 0-73 0,0 0 73 0,0 0-73 16,0 0 103-16,0 0-103 0,0 0 103 0,0 0-103 15,0 0 94-15,0 0-94 0,0 0 95 0,0 0-95 16,0 0 57-16,0 0-57 0,0-43 57 0,0-3-57 16,0 46 53-16,0 0-53 0,-5-60 54 0,2-12-54 15,3 72 46-15,0 0-46 0,-9-90 46 0,0-33-46 0,9 123 52 16,0 0-52-16,0-127 53 0,9 23-53 0,-9 104 47 15,0 0-47-15,9-69 48 0,-9 32-48 0,0 37 41 16,0 0-41-16,0-26 41 0,8 17-41 0,-8 9 47 0,0 0-47 16,0 0 47-16,9 29-47 0,-9-29 44 0,0 0-44 15,6 52 44-15,8 43-44 0,-14-95 36 0,0 0-36 16,18 106 36-16,-4 9-36 0,-14-115 29 0,0 0-29 16,17 90 29-16,4-27-29 0,-21-63 26 0,0 0-26 15,14 46 27-15,3 0-27 0,-17-46 22 0,0 0-22 16,15 23 23-16,-4-14-23 0,-11-9 20 0,0 0-20 15,20-15 20-15,3-16-20 0,-23 31 18 0,0 0-18 0,29-58 19 16,-14-11-19-16,-15 69 18 0,0 0-18 0,23-86 18 16,-9-18-18-16,-14 104 17 0,0 0-17 0,26-98 17 15,6 23-17-15,-32 75 14 0,0 0-14 0,29-51 15 16,-6 25-15-16,-23 26 13 0,0 0-13 0,23-3 13 16,0 9-13-16,-23-6 13 0,0 0-13 0,23 37 14 15,6 32-14-15,-29-69 12 0,0 0-12 0,32 89 12 16,-6 6-12-16,-26-95 16 0,0 0-16 0,29 81 17 15,-1-6-17-15,-28-75 17 0,0 0-17 0,26 66 17 0,-8-14-17 16,-18-52 13-16,0 0-13 0,14 52 13 0,1-15-13 16,-15-37 10-16,0 0-10 0,14 37 10 0,0-14-10 15,-14-23 4-15,0 0-4 0,23 6 4 0,15-6-4 16,-1 0-1675-16</inkml:trace>
  <inkml:trace contextRef="#ctx0" brushRef="#br0" timeOffset="13646.5">18088 1178 964 0,'0'0'0'0,"0"0"0"0,-32 29 0 16,32-29 27-16,0 0-27 0,-32 38 27 0,-3 22-27 16,35-60 25-16,0 0-25 0,-31 81 25 0,-1 34-25 15,32-115 68-15,0 0-68 0,-32 129 68 0,3-11-68 0,29-118 55 16,0 0-55-16,-20 104 56 0,20-6-56 0,0-98 38 15,0 0-38-15,12 72 38 0,14-20-38 0,-26-52 21 16,0 0-21-16,34 31 21 0,13-16-21 0,-47-15 20 16,0 0-20-16,49 5 20 0,11-10-20 0,1 5-1045 0</inkml:trace>
  <inkml:trace contextRef="#ctx0" brushRef="#br0" timeOffset="13913.52">18442 1178 919 0,'0'0'0'0,"-2"15"0"15,2 22 0-15,0-37 14 0,0 0-14 0,-9 66 14 16,-6 32-14-16,15-98 45 0,0 0-45 0,-8 104 45 15,-7 20-45-15,15-124 42 0,0 0-42 0,-14 115 42 0,5-14-42 16,9-101 25-16,0 0-25 0,-8 72 26 0,8-12-26 16,0-60 13-16,0 0-13 0,8 32 13 0,21-18-13 15,-29-14 5-15,0 0-5 0,32-6 5 0,0-11-5 16,5-3-846-16</inkml:trace>
  <inkml:trace contextRef="#ctx0" brushRef="#br0" timeOffset="14113.54">18699 1247 1031 0,'0'0'0'0,"0"21"0"0,0 16 0 0,0-37 1 15,0 0-1-15,0 69 2 0,0 32-2 0,0-101 2 0,0 0-2 16,0 112 2-16,0-3-2 0,0-109 25 0,0 0-25 16,0 107 25-16,0-21-25 0,0-86 36 0,0 0-36 15,9 75 37-15,0-9-37 0,-9-66 29 0,0 0-29 16,5 46 29-16,-5-17-29 0,0-29 22 0,0 0-22 15,0 15 22-15,0-15-22 0,0 0-888 0</inkml:trace>
  <inkml:trace contextRef="#ctx0" brushRef="#br0" timeOffset="14247.55">18454 1809 897 0,'0'0'0'0,"0"0"0"16,14 8 0-16,-14-8 0 0,0 0 0 0,12 6 0 15,8-12 0-15,-20 6 0 0,0 0 0 0,26-8 1 16,17-7-1-16,-43 15 8 0,0 0-8 0,47-17 9 15,-10 11-9-15,-37 6 8 0,0 0-8 0,46-5 9 0,3 10-9 16,0 1-639-16</inkml:trace>
  <inkml:trace contextRef="#ctx0" brushRef="#br0" timeOffset="14530.57">19005 1872 819 0,'0'0'0'0,"0"0"0"0,38-3 0 15,-38 3 1-15,0 0-1 0,23-3 2 0,0-2-2 0,-23 5 20 16,0 0-20-16,14-9 21 0,12 3-21 0,-26 6 30 16,0 0-30-16,20 0 31 0,-2 0-31 0,-18 0 47 0,0 0-47 15,0 0 47-15,8 20-47 0,-8-20 52 0,0 0-52 16,-8 32 53-16,-18 20-53 0,26-52 45 0,0 0-45 16,-29 57 45-16,-9 10-45 0,38-67 37 0,0 0-37 15,-31 60 38-15,16 0-38 0,15-60 31 0,0 0-31 16,-9 44 32-16,18-27-32 0,-9-17 23 0,0 0-23 15,26 6 23-15,20-12-23 0,-46 6 20 0,0 0-20 16,58-12 20-16,-3-8-20 0,-55 20 8 0,0 0-8 16,60-23 8-16,-14 0-8 0,-46 23 2 0,0 0-2 0,52-20 3 15,3-3-3-15,-3 0-1034 0</inkml:trace>
  <inkml:trace contextRef="#ctx0" brushRef="#br0" timeOffset="14797.59">19680 1432 1110 0,'0'0'0'0,"-14"28"0"0,-21 47 0 16,35-75 1-16,0 0-1 0,-35 87 2 0,7 2-2 15,28-89 3-15,0 0-3 0,-12 98 4 0,1-9-4 16,11-89 47-16,0 0-47 0,11 81 47 0,18-7-47 16,-29-74 59-16,0 0-59 0,55 58 59 0,28-21-59 15,-83-37 57-15,0 0-57 0,96 23 58 0,2-23-58 16,-98 0 53-16,0 0-53 0,86-23 53 0,-19-14-53 15,-67 37 37-15,0 0-37 0,46-49 37 0,-23-3-37 0,-23 52 28 16,0 0-28-16,-3-54 29 0,-20-13-29 16,23 67 21-16,0 0-21 0,-43-66 21 0,-9-9-21 0,52 75 16 15,0 0-16-15,-61-52 17 0,-2 15-17 0,63 37 13 0,0 0-13 16,-55-20 14-16,26 6-14 0,0 5-1280 0</inkml:trace>
  <inkml:trace contextRef="#ctx0" brushRef="#br0" timeOffset="15081.61">20312 1104 886 0,'0'0'0'0,"9"8"0"16,2 21 0-16,-11-29 4 0,0 0-4 0,20 52 5 0,3 8-5 16,-23-60 33-16,0 0-33 0,23 84 34 0,1 25-34 15,-24-109 51-15,0 0-51 0,14 124 52 0,0 2-52 16,-14-126 50-16,0 0-50 0,12 113 50 0,0-18-50 16,-12-95 46-16,0 0-46 0,23 75 47 0,14-15-47 15,-37-60 34-15,0 0-34 0,35 43 35 0,-6-20-35 16,-6-3-936-16</inkml:trace>
  <inkml:trace contextRef="#ctx0" brushRef="#br0" timeOffset="15364.63">21126 1659 1054 0,'0'0'0'16,"0"0"0"-16,20 9 0 0,-20-9 3 0,0 0-3 0,34 0 4 15,21-9-4-15,-55 9 6 0,0 0-6 0,58-11 6 16,2-4-6-16,-60 15 1 0,0 0-1 0,47-11 2 16,-13-1-2-16,-34 12 0 0,0 0 0 0,23-3 0 15,-11 6 0-15,-12-3-4 0,0 0 4 0,0 0-4 16,0 0 4-16,0 0-10 0,0 0 10 0,0 0-9 15,3 12 9-15,3-1-727 0</inkml:trace>
  <inkml:trace contextRef="#ctx0" brushRef="#br0" timeOffset="15581.65">21048 1898 1020 0,'0'0'0'0,"0"0"0"0,0 0 0 0,0 0-3 16,0 0 3-16,23 6-3 0,23-18 3 0,-46 12 9 15,0 0-9-15,60-11 9 0,13-1-9 0,-73 12 43 0,0 0-43 16,75-8 44-16,-15-1-44 0,-60 9 55 0,0 0-55 16,46-12 56-16,-17 4-56 0,-29 8 57 0,0 0-57 15,23-9 57-15,-5-5-57 0,-1 5-948 0</inkml:trace>
  <inkml:trace contextRef="#ctx0" brushRef="#br0" timeOffset="16951.75">22375 1521 1132 0,'0'0'0'16,"0"0"0"-16,0 0 0 0,0 0 16 0,0 0-16 15,29-58 16-15,-6 4-16 0,-23 54 41 0,0 0-41 16,29-75 41-16,2-14-41 0,-31 89 54 0,0 0-54 0,41-95 54 16,8 0-54-16,-49 95 54 0,0 0-54 0,43-81 55 15,-14 35-55-15,-29 46 54 0,0 0-54 0,17-17 54 16,-17 17-54-16,0 0 52 0,0 0-52 0,-3 40 53 15,-17 32-53-15,20-72 37 0,0 0-37 0,-20 81 38 16,3 2-38-16,17-83 35 0,0 0-35 0,-9 81 35 16,9 8-35-16,0-89 30 0,0 0-30 0,14 89 30 15,18-5-30-15,-32-84 25 0,0 0-25 0,43 66 25 16,27-29-25-16,-70-37 12 0,0 0-12 0,63 12 12 0,-2-24-12 16,-61 12 0-16,0 0 0 0,57-31 0 0,-2-16 0 15,0-7-1407-15</inkml:trace>
  <inkml:trace contextRef="#ctx0" brushRef="#br0" timeOffset="17634.8">23312 844 919 0,'0'0'0'0,"0"0"0"0,-14 23 0 16,14-23 1-16,0 0-1 0,-14 24 2 0,-15 7-2 15,29-31 7-15,0 0-7 0,-26 43 8 0,-3 9-8 16,29-52 36-16,0 0-36 0,-17 46 36 0,-4-11-36 16,21-35 48-16,0 0-48 0,-5 29 48 0,7-15-48 0,-2-14 47 15,0 0-47-15,15 14 48 0,17 9-48 0,-32-23 40 16,0 0-40-16,43 29 40 0,29-12-40 0,-72-17 28 16,0 0-28-16,84 23 28 0,2 6-28 0,-86-29 20 0,0 0-20 15,75 29 21-15,-37-15-21 0,-38-14 14 16,0 0-14-16,26 21 14 0,-20 10-14 0,-6-31 20 0,0 0-20 15,-24 29 20-15,-33-6-20 0,57-23 21 0,0 0-21 16,-72 14 21-16,-15-19-21 0,87 5 27 0,0 0-27 16,-75-18 28-16,23-8-28 0,52 26 27 0,0 0-27 15,-32-40 28-15,32-17-28 0,0 57 26 0,0 0-26 16,18-58 27-16,25-2-27 0,-43 60 14 0,0 0-14 16,72-58 15-16,12-2-15 0,-84 60 16 0,0 0-16 0,81-61 16 15,-12 9-16-15,-69 52 13 0,0 0-13 0,55-37 14 16,-32 17-14-16,-23 20 1 0,0 0-1 0,0 0 2 15,0 0-2-15,0 0-2 0,0 0 2 0,-6 34-1 16,-11 12 1-16,17-46-11 0,0 0 11 0,-21 44-10 16,19-21 10-16,-7-3-1228 0</inkml:trace>
  <inkml:trace contextRef="#ctx0" brushRef="#br0" timeOffset="18171.84">24495 896 908 0,'0'0'0'0,"0"0"0"0,0 0 0 0,0 0-6 0,0 0 6 15,-11 0-6-15,11 0 6 0,0 0-8 0,0 0 8 16,-15 0-7-16,-2 15 7 0,17-15 18 0,0 0-18 16,-29 17 19-16,-26 20-19 0,55-37 62 0,0 0-62 15,-49 35 63-15,15-3-63 0,34-32 81 0,0 0-81 16,-23 23 81-16,17-3-81 0,6-20 62 0,0 0-62 16,6 14 63-16,8 1-63 0,-14-15 44 0,0 0-44 0,26 0 45 15,14-12-45-15,-40 12 32 0,0 0-32 0,41-17 32 16,-12 2-32-16,-29 15 22 0,0 0-22 0,26-14 23 15,-9 0-23-15,-17 14 18 0,0 0-18 0,14-9 18 16,-14 9-18-16,0 0 16 0,0 0-16 0,15-14 17 16,-15 14-17-16,0 0 15 0,0 0-15 0,0 0 16 15,0 0-16-15,0 0 20 0,0 0-20 0,8 28 20 16,1 4-20-16,-9-32 24 0,0 0-24 0,14 35 24 16,10-12-24-16,-24-23 27 0,0 0-27 0,37 23 27 0,3 5-27 15,-40-28 24-15,0 0-24 0,47 32 24 0,-4-3-24 16,-43-29 22-16,0 0-22 0,32 23 22 0,-9 6-22 15,-23-29 17-15,0 0-17 0,14 28 18 0,-14 1-18 16,0-29 14-16,0 0-14 0,-17 29 15 0,-12 3-15 16,29-32 11-16,0 0-11 0,-43 5 11 0,-6-10-11 15,49 5 3-15,0 0-3 0,-44-9 4 0,18-5-4 16,26 14 0-16,0 0 0 0,-28 0 1 0,-19 8-1 0,-5 1-1407 16</inkml:trace>
  <inkml:trace contextRef="#ctx0" brushRef="#br0" timeOffset="18417.84">23933 1737 1087 0,'0'0'0'16,"0"0"0"-16,3 20 0 0,-3-20 14 0,0 0-14 16,20 14 15-16,17-14-15 0,-37 0 34 0,0 0-34 15,70-8 35-15,33-7-35 0,-103 15 59 0,0 0-59 16,119-20 60-16,-1-3-60 0,-118 23 41 0,0 0-41 0,118-23 41 15,9 0-41-15,-127 23 46 0,0 0-46 0,127-14 46 16,-14-1-46-16,-113 15 47 0,0 0-47 0,95-8 48 16,-35 8-48-16,-60 0 22 0,0 0-22 0,38 0 22 15,-24 0-22-15,-14 0 21 0,0 0-21 0,0 0 22 16,0 0-22-16,0 0-1185 0</inkml:trace>
  <inkml:trace contextRef="#ctx0" brushRef="#br0" timeOffset="18951.89">24195 2045 740 0,'0'0'0'0,"0"0"0"0,15 0 0 0,-15 0 1 16,0 0-1-16,14 0 2 0,-14 0-2 0,0 0 5 0,0 0-5 16,9 3 5-16,-9-3-5 0,0 0 19 0,0 0-19 15,20 14 20-15,-9 0-20 0,-11-14 41 0,0 0-41 16,9 21 41-16,3-4-41 0,-12-17 62 0,0 0-62 16,11 20 62-16,1-11-62 0,-12-9 70 0,0 0-70 15,11 5 71-15,4-5-71 0,-15 0 69 0,0 0-69 16,20 0 69-16,6-14-69 0,-26 14 58 0,0 0-58 0,26-14 59 15,-3-1-59-15,-23 15 43 0,0 0-43 0,20-8 44 16,0 2-44-16,-20 6 38 0,0 0-38 0,9 0 38 16,-9 0-38-16,0 0 32 0,0 0-32 0,17-6 32 15,-17 6-32-15,0 0 31 0,0 0-31 0,20 12 31 16,-20-12-31-16,0 0 31 0,0 0-31 0,6 14 31 16,-6-14-31-16,0 0 31 0,0 0-31 0,18 9 32 15,-18-9-32-15,0 0 29 0,0 0-29 0,23 0 29 16,-3 0-29-16,-20 0 24 0,0 0-24 0,29 0 25 0,-3 14-25 15,-26-14 24-15,0 0-24 0,23 23 24 0,3 14-24 16,-26-37 21-16,0 0-21 0,23 35 22 0,-9-12-22 16,-14-23 22-16,0 0-22 0,15 14 22 0,2 1-22 15,-17-15 22-15,0 0-22 0,23 17 23 0,15-11-23 16,-38-6 16-16,0 0-16 0,43 0 17 0,-3 3-17 16,-40-3 7-16,0 0-7 0,35 0 8 0,-9-3-8 0,0 3-1548 15</inkml:trace>
  <inkml:trace contextRef="#ctx0" brushRef="#br0" timeOffset="19234.91">25205 2068 1356 0,'0'0'0'0,"0"0"0"0,-12 14 0 0,12-14 9 0,0 0-9 16,-5 15 10-16,-10 8-10 0,15-23 6 0,0 0-6 16,-14 28 7-16,-6 18-7 0,20-46 37 0,0 0-37 15,-12 49 38-15,6-11-38 0,6-38 37 0,0 0-37 16,9 37 38-16,5-5-38 0,-14-32 39 0,0 0-39 0,21 20 39 15,7-6-39-15,-28-14 36 0,0 0-36 0,35 9 36 16,5-15-36-16,-40 6 28 0,0 0-28 0,35-8 29 16,-9-12-29-16,-26 20 21 0,0 0-21 0,12-18 22 15,-1-5-22-15,-11 23 17 0,0 0-17 0,-3-37 17 16,-17-6-17-16,20 43 14 0,0 0-14 0,-32-44 14 16,1 7-14-16,31 37 10 0,0 0-10 0,-41-23 11 15,9 14-11-15,32 9 8 0,0 0-8 0,-17-5 8 16,17 5-8-16,0 0 3 0,0 0-3 0,0 0 3 0,0 0-3 15,0 0-1360-15</inkml:trace>
  <inkml:trace contextRef="#ctx0" brushRef="#br0" timeOffset="19418.93">25560 1840 1356 0,'0'0'0'0,"0"0"0"0,26 21 0 0,-26-21 5 16,0 0-5-16,23 23 6 0,-6 3-6 0,-17-26 46 15,0 0-46-15,15 48 46 0,-1 19-46 0,-14-67 105 16,0 0-105-16,9 80 106 0,8 9-106 0,-17-89 96 0,0 0-96 16,26 75 97-16,9-8-97 0,-35-67 55 0,0 0-55 15,31 51 56-15,-2-16-56 0,-29-35 28 0,0 0-28 16,20 20 29-16,-5-8-29 0,2-4-1464 0</inkml:trace>
  <inkml:trace contextRef="#ctx0" brushRef="#br0" timeOffset="21771.1">3648 4808 852 0,'0'0'0'0,"0"0"0"16,0 0 0-16,0 0 47 0,0 0-47 0,32 0 47 15,-32 0-47-15,0 0 93 0,0 0-93 0,0 0 93 16,0 0-93-16,0 0 96 0,0 0-96 0,0 0 97 0,3 9-97 16,-3-9 72-16,0 0-72 0,8 34 72 0,1 33-72 15,-9-67 35-15,0 0-35 0,0 77 35 0,0 18-35 16,0-95 36-16,0 0-36 0,0 89 36 0,0-8-36 16,0-81 30-16,0 0-30 0,0 60 31 0,0-28-31 15,0-32 27-15,0 0-27 0,14 17 28 0,1-14-28 16,-15-3 24-16,0 0-24 0,14-20 24 0,21-20-24 15,-35 40 25-15,0 0-25 0,31-61 26 0,-2-19-26 16,-29 80 23-16,0 0-23 0,32-81 23 0,6 15-23 0,-38 66 23 16,0 0-23-16,28-55 23 0,-2 15-23 0,-26 40 21 15,0 0-21-15,23-26 21 0,-2 6-21 0,-21 20 17 16,0 0-17-16,14-9 17 0,9 1-17 0,-23 8 16 0,0 0-16 16,26 11 17-16,9 18-17 0,-35-29 18 0,0 0-18 15,31 43 18-15,-5 15-18 0,-26-58 19 0,0 0-19 16,29 60 20-16,3-2-20 0,-32-58 21 0,0 0-21 15,35 60 22-15,-4-17-22 0,-31-43 12 0,0 0-12 16,26 38 12-16,-3-15-12 0,-23-23 2 0,0 0-2 16,18 8 3-16,-1-8-3 0,-5 0-1571 0</inkml:trace>
  <inkml:trace contextRef="#ctx0" brushRef="#br0" timeOffset="22389.15">4946 4336 964 0,'0'0'0'0,"-14"26"0"0,-12 29 0 16,26-55 27-16,0 0-27 0,-29 86 27 0,0 18-27 15,29-104 27-15,0 0-27 0,-17 126 28 0,2 7-28 16,15-133 38-16,0 0-38 0,-8 149 39 0,2 15-39 15,6-164 25-15,0 0-25 0,6 153 26 0,11-46-26 16,-17-107 18-16,0 0-18 0,23 86 19 0,15-26-19 16,-38-60 10-16,0 0-10 0,49 46 10 0,8-11-10 15,4-3-884-15</inkml:trace>
  <inkml:trace contextRef="#ctx0" brushRef="#br0" timeOffset="22672.17">5451 4448 942 0,'0'0'0'0,"-6"18"0"16,6 13 0-16,0-31 0 0,0 0 0 0,-5 52 0 15,10 34 0-15,-5-86 0 0,0 0 0 0,0 98 0 16,0 6 0-16,0-104 21 0,0 0-21 0,-8 121 22 15,-1 17-22-15,9-138 38 0,0 0-38 0,-14 132 39 16,5-19-39-16,9-113 48 0,0 0-48 0,0 74 48 16,3-30-48-16,-3-44 42 0,0 0-42 0,11 26 42 15,7-15-42-15,-18-11 24 0,0 0-24 0,26-14 24 0,23-32-24 16,-3 0-908-16</inkml:trace>
  <inkml:trace contextRef="#ctx0" brushRef="#br0" timeOffset="22872.18">5699 4440 886 0,'0'0'0'0,"0"0"0"0,0 20 0 16,0-20 9-16,0 0-9 0,6 37 10 0,0 15-10 15,-6-52 30-15,0 0-30 0,8 66 31 0,-2 9-31 0,-6-75 44 16,0 0-44-16,12 86 45 0,-12 15-45 0,0-101 42 16,0 0-42-16,-3 121 42 0,-6 17-42 0,9-138 32 15,0 0-32-15,-6 130 32 0,-2-32-32 0,8-98 19 0,0 0-19 16,-6 66 20-16,6-29-20 0,0-37 10 0,0 0-10 15,-6 20 10-15,6-20-10 0,0 0 0 0,0 0 0 16,0 0 1-16,-23-14-1 0,6 0-888 0</inkml:trace>
  <inkml:trace contextRef="#ctx0" brushRef="#br0" timeOffset="23006.19">5517 5171 707 0,'0'0'0'16,"0"0"0"-16,-11-20 0 0,11 20 0 0,0 0 0 0,0 0 0 16,-9-15 0-16,9 15-9 0,0 0 9 0,0 0-8 15,0 0 8-15,0 0 11 0,0 0-11 0,20-3 11 16,21-5-11-16,-41 8 43 0,0 0-43 0,49-6 44 15,17 0-44-15,-66 6 63 0,0 0-63 0,72 0 63 16,-2 12-63-16,-70-12 35 0,0 0-35 0,57 14 36 16,-8 9-36-16,-3 0-687 0</inkml:trace>
  <inkml:trace contextRef="#ctx0" brushRef="#br0" timeOffset="23289.21">6025 5341 819 0,'0'0'0'0,"0"0"0"0,17 11 0 15,-17-11 0-15,0 0 0 0,15 12 0 0,-15-12 0 16,0 0-1-16,0 0 1 0,17 5-1 0,-2-10 1 16,-15 5 9-16,0 0-9 0,14 0 9 0,0-6-9 15,-14 6 28-15,0 0-28 0,12 0 28 0,0 0-28 0,-12 0 44 16,0 0-44-16,0 0 45 0,17 11-45 0,-17-11 44 16,0 0-44-16,-6 18 45 0,-5 19-45 0,11-37 34 15,0 0-34-15,-15 43 35 0,1-8-35 0,14-35 29 0,0 0-29 16,-9 34 30-16,-5 7-30 0,14-41 22 15,0 0-22-15,-3 31 22 0,6-2-22 0,-3-29 15 0,0 0-15 16,8 20 16-16,15-2-16 0,-23-18 9 0,0 0-9 16,32 14 10-16,3-11-10 0,-35-3 2 0,0 0-2 15,37 3 3-15,-5-3-3 0,-32 0 0 0,0 0 0 16,37 0 0-16,4 0 0 0,2 0-912 0</inkml:trace>
  <inkml:trace contextRef="#ctx0" brushRef="#br0" timeOffset="23590.23">6700 4725 886 0,'0'0'0'0,"0"0"0"15,-31 26 0-15,31-26 0 0,0 0 0 0,-32 28 0 16,-11 7 0-16,43-35 6 0,0 0-6 0,-50 52 7 0,7 14-7 16,43-66 29-16,0 0-29 0,-37 98 30 15,8 20-30-15,29-118 44 0,0 0-44 0,-9 118 45 0,18-26-45 16,-9-92 49-16,0 0-49 0,34 72 50 0,27-20-50 15,-61-52 54-15,0 0-54 0,75 31 55 0,20-16-55 16,-95-15 48-16,0 0-48 0,90-3 49 0,-21-12-49 16,-69 15 41-16,0 0-41 0,52-28 41 0,-3-10-41 15,-49 38 31-15,0 0-31 0,29-54 32 0,-21-10-32 16,-8 64 23-16,0 0-23 0,0-75 23 0,-20-14-23 0,20 89 20 16,0 0-20-16,-32-72 20 0,-5 20-20 0,37 52 12 15,0 0-12-15,-26-31 13 0,3 11-13 0,23 20 9 16,0 0-9-16,-23-6 9 0,8 6-9 15,1 0-1160-15</inkml:trace>
  <inkml:trace contextRef="#ctx0" brushRef="#br0" timeOffset="23923.26">7145 4466 785 0,'0'0'0'0,"11"14"0"0,21 26 0 15,-32-40 13-15,0 0-13 0,40 49 13 0,21 15-13 16,-61-64 30-16,0 0-30 0,60 72 31 0,4-3-31 15,-64-69 29-15,0 0-29 0,49 80 29 0,-9 24-29 16,-40-104 24-16,0 0-24 0,21 115 24 0,-10 3-24 16,-11-118 20-16,0 0-20 0,-6 115 21 0,-2-31-21 15,8-84 11-15,0 0-11 0,-9 77 11 0,18-19-11 16,-9-58 5-16,0 0-5 0,3 37 6 0,-3-22-6 0,0-1-729 16</inkml:trace>
  <inkml:trace contextRef="#ctx0" brushRef="#br0" timeOffset="24157.27">8053 4929 1244 0,'0'0'0'0,"9"0"0"16,23 0 0-16,-32 0 0 0,0 0 0 0,37-3 0 15,4 3 0-15,-41 0 0 0,0 0 0 0,37-8 0 16,-2 2 0-16,-35 6 6 0,0 0-6 0,32-9 6 16,-15 3-6-16,-17 6 6 0,0 0-6 0,0 0 6 15,14 21-6-15,1 2-891 0</inkml:trace>
  <inkml:trace contextRef="#ctx0" brushRef="#br0" timeOffset="24307.29">7961 5283 1054 0,'0'0'0'0,"0"0"0"0,9 29 0 15,-9-29 5-15,0 0-5 0,23 20 6 0,9-11-6 16,-32-9 20-16,0 0-20 0,43 5 20 0,12-5-20 0,-55 0 42 16,0 0-42-16,54-5 43 0,-2-1-43 15,-52 6 36-15,0 0-36 0,49-9 37 0,-2 1-37 16,-47 8 35-16,0 0-35 0,46-15 35 0,-3 1-35 16,3-1-940-16</inkml:trace>
  <inkml:trace contextRef="#ctx0" brushRef="#br0" timeOffset="25908.4">9516 3985 987 0,'0'0'0'0,"0"0"0"16,38-15 0-16,-38 15 20 0,0 0-20 0,37-8 21 15,9-7-21-15,-46 15 13 0,0 0-13 0,55-23 13 0,-3 3-13 16,-52 20 31-16,0 0-31 0,40-8 31 0,-11 16-31 16,-29-8 34-16,0 0-34 0,20 20 35 0,1 12-35 15,-21-32 39-15,0 0-39 0,0 43 39 0,-15 18-39 16,15-61 38-16,0 0-38 0,-26 66 39 0,-17 0-39 16,43-66 39-16,0 0-39 0,-40 75 40 0,2 8-40 15,38-83 36-15,0 0-36 0,-23 78 37 0,14-23-37 0,9-55 37 16,0 0-37-16,9 37 38 0,14-17-38 0,-23-20 32 15,0 0-32-15,38 0 33 0,16-23-33 0,-54 23 29 16,0 0-29-16,61-28 30 0,-6-13-30 0,-55 41 16 16,0 0-16-16,46-31 16 0,-3 13-16 0,-43 18 6 15,0 0-6-15,41-5 7 0,-18-4-7 0,3-3-1242 0</inkml:trace>
  <inkml:trace contextRef="#ctx0" brushRef="#br0" timeOffset="26192.42">10295 3942 1054 0,'0'0'0'0,"0"0"0"15,-14 28 0-15,14-28 2 0,0 0-2 0,-9 24 3 16,3-10-3-16,6-14 9 0,0 0-9 0,0 9 9 16,0 5-9-16,0-14 51 0,0 0-51 0,9 14 52 15,20 4-52-15,-29-18 53 0,0 0-53 0,37 20 54 16,18 0-54-16,-55-20 61 0,0 0-61 0,61 14 62 15,-7 4-62-15,-54-18 57 0,0 0-57 0,44 20 58 0,-13-3-58 16,-31-17 45-16,0 0-45 0,24 35 46 0,-16 2-46 16,-8-37 37-16,0 0-37 0,0 40 37 0,-8-5-37 15,8-35 25-15,0 0-25 0,-21 37 26 0,-5 1-26 16,26-38 15-16,0 0-15 0,-37 17 16 0,-9-20-16 16,46 3 9-16,0 0-9 0,-46-23 10 0,8-20-10 15,6 5-1284-15</inkml:trace>
  <inkml:trace contextRef="#ctx0" brushRef="#br0" timeOffset="26342.43">10353 3904 1233 0,'0'0'0'0,"0"0"0"0,11 12 0 0,-11-12 14 0,0 0-14 15,0 0 14-15,18 6-14 0,-18-6 31 0,0 0-31 16,28-6 32-16,21 0-32 0,-49 6 51 0,0 0-51 16,61 0 51-16,5 0-51 0,-66 0 35 0,0 0-35 15,55 0 36-15,6 0-36 0,-61 0 27 0,0 0-27 16,60 6 28-16,10 2-28 0,2 1-1104 0</inkml:trace>
  <inkml:trace contextRef="#ctx0" brushRef="#br0" timeOffset="26625.46">11293 3778 1043 0,'0'0'0'0,"-3"14"0"15,-11 32 0-15,14-46 14 0,0 0-14 0,-14 52 15 16,-15 5-15-16,29-57 46 0,0 0-46 0,-35 55 46 15,-8 8-46-15,43-63 73 0,0 0-73 0,-49 75 73 0,11 3-73 16,38-78 57-16,0 0-57 0,-23 78 58 0,12-9-58 16,11-69 49-16,0 0-49 0,20 57 49 0,26-19-49 15,-46-38 39-15,0 0-39 0,63 6 40 0,7-32-40 16,-70 26 27-16,0 0-27 0,66-32 28 0,-14-14-28 16,-52 46 18-16,0 0-18 0,46-40 19 0,-23 5-19 15,-23 35 12-15,0 0-12 0,12-29 13 0,-12 9-13 16,0 20 10-16,0 0-10 0,-12-23 11 0,-8 9-11 15,20 14 4-15,0 0-4 0,-32-9 5 0,-14 12-5 0,46-3 1 16,0 0-1-16,-52 20 2 0,3 9-2 0,3 0-1254 16</inkml:trace>
  <inkml:trace contextRef="#ctx0" brushRef="#br0" timeOffset="28847.62">12110 4051 1132 0,'0'0'0'0,"0"0"0"0,-26 0 0 0,26 0-35 15,0 0 35-15,-12 0-34 0,-5 0 34 0,17 0-96 16,0 0 96-16,-15 9-96 0,-8 5 96 0,23-14 16 16,0 0-16-16,-23 29 17 0,-6 17-17 0,29-46 66 0,0 0-66 15,-23 46 67-15,6-3-67 0,17-43 89 0,0 0-89 16,0 29 89-16,9 3-89 0,-9-32 82 0,0 0-82 15,17 23 83-15,15-12-83 0,-32-11 55 0,0 0-55 16,37 0 55-16,1-20-55 0,-38 20 37 0,0 0-37 16,32-26 38-16,-4-3-38 0,-28 29 28 0,0 0-28 15,15-26 29-15,-7 1-29 0,-8 25 20 0,0 0-20 16,6-21 21-16,-12 4-21 0,6 17 18 0,0 0-18 16,0-11 19-16,0 11-19 0,0 0 17 0,0 0-17 0,-8-9 17 15,8 9-17-15,0 0 16 0,0 0-16 16,0 9 17-16,0 11-17 0,0-20 14 0,0 0-14 0,23 23 15 15,23 6-15-15,-46-29 14 0,0 0-14 0,52 28 15 16,11 13-15-16,-63-41 15 0,0 0-15 0,67 43 15 16,-12 9-15-16,-55-52 17 0,0 0-17 0,26 51 17 15,-21-5-17-15,-5-46 17 0,0 0-17 0,-23 41 17 0,-37 5-17 16,60-46 15-16,0 0-15 0,-70 37 15 0,-16-5-15 16,86-32 15-16,0 0-15 0,-84 26 16 0,3-18-16 15,81-8 13-15,0 0-13 0,-72 6 14 0,12-3-14 16,60-3 0-16,0 0 0 0,-52 6 1 0,6 3-1 15,5-1-1449-15</inkml:trace>
  <inkml:trace contextRef="#ctx0" brushRef="#br0" timeOffset="29261.65">9369 5179 1020 0,'0'0'0'0,"0"0"0"16,32-23 0-16,-32 23 18 0,0 0-18 0,49-28 18 16,40-4-18-16,-89 32 37 0,0 0-37 0,107-29 37 15,26 9-37-15,-133 20 82 0,0 0-82 0,173-11 82 0,58-1-82 16,-231 12 77-16,0 0-77 0,262-14 77 16,50-1-77-16,-312 15 66 0,0 0-66 0,357-8 67 0,18 2-67 15,-375 6 88-15,0 0-88 0,370 0 89 0,-27-3-89 16,-343 3 78-16,0 0-78 0,283-9 79 0,-73-5-79 15,-210 14 59-15,0 0-59 0,174-14 59 0,-53-1-59 16,-121 15 19-16,0 0-19 0,92-8 20 0,-52 8-20 16,4 0-1494-16</inkml:trace>
  <inkml:trace contextRef="#ctx0" brushRef="#br0" timeOffset="29730.68">10090 6080 1177 0,'0'0'0'0,"0"0"0"0,0-20 0 15,0 20 1-15,0 0-1 0,15-29 2 0,19-17-2 16,-34 46 4-16,0 0-4 0,49-66 4 0,12-14-4 15,-61 80 32-15,0 0-32 0,78-78 32 0,-9 20-32 16,-69 58 57-16,0 0-57 0,61-37 57 0,-30 25-57 16,-31 12 52-16,0 0-52 0,23 21 53 0,-8 45-53 15,-15-66 47-15,0 0-47 0,6 89 47 0,2 15-47 16,-8-104 41-16,0 0-41 0,0 103 41 0,-11-19-41 16,11-84 30-16,0 0-30 0,-9 77 31 0,6-16-31 0,3-61 22 15,0 0-22-15,3 52 23 0,6-24-23 0,-9-28 15 16,0 0-15-16,26 9 16 0,20-18-16 0,-46 9 9 0,0 0-9 15,52-14 10-15,-3-12-10 0,-3 3-1293 0</inkml:trace>
  <inkml:trace contextRef="#ctx0" brushRef="#br0" timeOffset="30145.71">11100 5726 1300 0,'0'0'0'0,"0"0"0"15,-32 21 0-15,32-21 5 0,0 0-5 0,-34 31 6 16,-4 21-6-16,38-52 12 0,0 0-12 0,-26 52 12 16,3-12-12-16,23-40 45 0,0 0-45 0,0 43 45 15,12-2-45-15,-12-41 46 0,0 0-46 0,34 37 46 16,27-11-46-16,-61-26 51 0,0 0-51 0,63 26 52 16,-5-9-52-16,-58-17 45 0,0 0-45 0,46 20 46 0,-5 6-46 15,-41-26 25-15,0 0-25 0,23 20 26 0,-18 0-26 16,-5-20 17-16,0 0-17 0,-11 26 18 0,-21 12-18 15,32-38 11-15,0 0-11 0,-55 37 12 0,-23-11-12 16,78-26 7-16,0 0-7 0,-92 6 7 0,-6-6-7 16,98 0 6-16,0 0-6 0,-78-15 7 0,32-13-7 15,46 28 6-15,0 0-6 0,-6-41 7 0,23-8-7 16,-17 49 4-16,0 0-4 0,47-57 4 0,33-9-4 16,-80 66 2-16,0 0-2 0,78-69 3 0,6 2-3 0,-84 67 3 15,0 0-3-15,61-54 3 0,-30 22-3 0,-31 32 0 16,0 0 0-16,23-17 0 0,-23 17 0 0,0 0-11 15,0 0 11-15,0-15-11 0,-28 15 11 0,28 0-29 0,0 0 29 16,-38 3-28-16,-5 9 28 0,43-12-51 0,0 0 51 16,-38 8-51-16,15-8 51 0,0 3-1214 0</inkml:trace>
  <inkml:trace contextRef="#ctx0" brushRef="#br0" timeOffset="30796.76">12369 5476 1132 0,'0'0'0'0,"-14"6"0"0,-18 8 0 16,32-14-1-16,0 0 1 0,-37 14-1 0,5 1 1 15,32-15-1-15,0 0 1 0,-26 11 0 0,0 10 0 16,26-21 9-16,0 0-9 0,-32 23 10 0,21-3-10 16,11-20 34-16,0 0-34 0,-9 17 35 0,6-6-35 0,3-11 51 15,0 0-51-15,0 0 51 0,23 9-51 0,-23-9 48 16,0 0-48-16,23 0 48 0,15 0-48 0,-38 0 36 0,0 0-36 15,40-6 36-15,6 3-36 0,-46 3 25 0,0 0-25 16,32-5 26-16,-9 5-26 0,-23 0 19 0,0 0-19 16,12 0 19-16,-12 0-19 0,0 0 13 0,0 0-13 15,0 0 13-15,0 0-13 0,0 0 11 0,0 0-11 16,-6-15 11-16,6 15-11 0,0 0 10 0,0 0-10 16,-14-17 10-16,14 17-10 0,0 0 8 0,0 0-8 15,-18-11 8-15,18 11-8 0,0 0 6 0,0 0-6 16,0 0 7-16,0 0-7 0,0 0 5 0,0 0-5 0,0 0 5 15,0 0-5-15,0 0 5 0,0 0-5 0,-5-9 6 16,5 9-6-16,0 0 4 0,0 0-4 0,0 0 5 16,0 0-5-16,0 0 4 0,0 0-4 0,23 9 4 15,-9 11-4-15,-14-20 3 0,0 0-3 0,32 23 3 16,-3 11-3-16,-29-34 2 0,0 0-2 0,37 38 2 16,-5 8-2-16,-32-46 1 0,0 0-1 0,23 46 2 15,-6 11-2-15,-17-57 1 0,0 0-1 0,9 46 2 0,-9-2-2 16,0-44 1-16,0 0-1 0,-12 34 1 0,-22 12-1 15,34-46 1-15,0 0-1 0,-49 41 1 0,-18-13-1 16,67-28 6-16,0 0-6 0,-69 15 6 0,6-10-6 16,63-5 12-16,0 0-12 0,-58-14 13 0,12-6-13 15,46 20 21-15,0 0-21 0,-38-40 22 0,18-35-22 16,20 75 12-16,0 0-12 0,-6-69 12 0,29 14-12 16,-8-5-1317-16</inkml:trace>
  <inkml:trace contextRef="#ctx0" brushRef="#br0" timeOffset="31280.8">11717 6446 1289 0,'0'0'0'0,"12"-3"0"0,20 3 0 16,-32 0 51-16,0 0-51 0,52-14 52 0,31-9-52 16,-83 23 101-16,0 0-101 0,98-29 101 0,29-9-101 0,-127 38 88 15,0 0-88-15,150-28 89 0,41-1-89 0,-191 29 57 16,0 0-57-16,190-20 57 0,-11 8-57 0,-179 12 44 15,0 0-44-15,167-6 44 0,-22 1-44 0,-145 5 35 16,0 0-35-16,109-3 36 0,-48 3-36 0,-61 0 18 0,0 0-18 16,32-6 19-16,-21 6-19 0,-11 0 16 0,0 0-16 15,-14 0 17-15,-44 14-17 0,0-5-1526 0</inkml:trace>
  <inkml:trace contextRef="#ctx0" brushRef="#br0" timeOffset="31780.83">12095 6791 1345 0,'0'0'0'0,"0"9"0"0,6 17 0 16,-6-26 1-16,0 0-1 0,9 34 2 0,-1-13-2 16,-8-21 22-16,0 0-22 0,0 17 22 0,0-3-22 15,0-14 74-15,0 0-74 0,0 0 75 0,15 15-75 16,-15-15 64-16,0 0-64 0,17-6 65 0,21-11-65 16,-38 17 59-16,0 0-59 0,37-20 59 0,-5-4-59 0,-32 24 44 15,0 0-44-15,29-17 45 0,-6 9-45 16,-23 8 27-16,0 0-27 0,20-3 28 0,-3 6-28 0,-17-3 22 15,0 0-22-15,18 8 23 0,-10-5-23 0,-8-3 19 16,0 0-19-16,0 0 20 0,6 17-20 0,-6-17 22 16,0 0-22-16,6 18 23 0,-6-18-23 0,0 0 23 0,0 0-23 15,6 14 23-15,20-20-23 0,-26 6 21 0,0 0-21 16,34-8 21-16,27-10-21 0,-61 18 22 0,0 0-22 16,60-5 22-16,-13-1-22 0,-47 6 22 0,0 0-22 15,34 0 23-15,-11 6-23 0,-23-6 14 0,0 0-14 16,18 5 15-16,-4 13-15 0,-14-18 11 0,0 0-11 15,14 14 11-15,-5 0-11 0,-9-14 8 0,0 0-8 16,3 12 8-16,3-1-8 0,-6-11 4 0,0 0-4 0,0 0 4 16,29 15-4-16,-29-15 0 0,0 0 0 0,31 0 1 15,21-12-1-15,-3 4-1676 0</inkml:trace>
  <inkml:trace contextRef="#ctx0" brushRef="#br0" timeOffset="32064.94">12990 6809 1379 0,'0'0'0'0,"0"0"0"0,-15 0 0 16,15 0 0-16,0 0 0 0,-14 5 0 0,-1 4 0 16,15-9 0-16,0 0 0 0,-17 20 0 0,3 9 0 15,14-29 21-15,0 0-21 0,-15 26 21 0,12-6-21 16,3-20 37-16,0 0-37 0,3 17 38 0,6 3-38 16,-9-20 46-16,0 0-46 0,20 15 47 0,20-1-47 15,-40-14 45-15,0 0-45 0,58 3 46 0,11-3-46 16,-69 0 31-16,0 0-31 0,61-3 31 0,-15-2-31 0,-46 5 22 15,0 0-22-15,35-9 23 0,-15 0-23 16,-20 9 19-16,0 0-19 0,9-14 20 0,-30-6-20 0,21 20 13 16,0 0-13-16,-37-23 14 0,-24-9-14 0,61 32 12 0,0 0-12 15,-52-20 12-15,24 3-12 0,28 17 7 16,0 0-7-16,-24-12 8 0,24 12-8 0,0 0 4 0,0 0-4 16,-8-17 5-16,8 17-5 0,0 0-1366 0</inkml:trace>
  <inkml:trace contextRef="#ctx0" brushRef="#br0" timeOffset="32331.96">13448 6570 1513 0,'0'0'0'0,"0"14"0"16,0 24 0-16,0-38 11 0,0 0-11 0,3 51 11 0,0 4-11 16,-3-55 2-16,0 0-2 0,9 52 2 0,2-18-2 15,-11-34 55-15,0 0-55 0,12 38 56 0,5 8-56 16,-17-46 54-16,0 0-54 0,9 40 55 0,-6-14-55 16,-3-26 43-16,0 0-43 0,0 20 44 0,6 3-44 15,-6-23 23-15,0 0-23 0,5 15 23 0,1 2-23 16,3 3-1359-16</inkml:trace>
  <inkml:trace contextRef="#ctx0" brushRef="#br0" timeOffset="32731.99">12072 6170 1233 0,'0'0'0'0,"23"-6"0"0,23-11 0 16,-46 17 0-16,0 0 0 0,75-38 0 0,32-25 0 16,-107 63 0-16,0 0 0 0,116-78 0 0,8 0 0 15,-124 78 4-15,0 0-4 0,98-80 4 0,-15 5-4 16,-83 75 8-16,0 0-8 0,61-60 9 0,-6 8-9 0,0-6-884 15</inkml:trace>
  <inkml:trace contextRef="#ctx0" brushRef="#br0" timeOffset="33132.01">11790 4825 1155 0,'0'0'0'0,"8"-11"0"0,21-12 0 15,-29 23 16-15,0 0-16 0,46-58 17 0,15-40-17 16,-61 98 36-16,0 0-36 0,69-115 37 0,0-11-37 0,-69 126 17 15,0 0-17-15,69-127 17 0,1 23-17 0,-70 104 2 16,0 0-2-16,66-95 3 0,-2 6-3 0,-1 6-915 16</inkml:trace>
  <inkml:trace contextRef="#ctx0" brushRef="#br0" timeOffset="34000.15">13939 4918 841 0,'0'0'0'0,"0"0"0"0,69-6 0 0,-69 6 11 15,0 0-11-15,52 0 11 0,12-6-11 0,-64 6 27 0,0 0-27 16,60-3 27-16,4 3-27 0,-64 0 24 0,0 0-24 15,51 3 25-15,-4 3-25 0,-47-6 14 0,0 0-14 16,37 6 15-16,9 8-15 0,-8 3-687 0</inkml:trace>
  <inkml:trace contextRef="#ctx0" brushRef="#br0" timeOffset="34183.17">13976 5372 897 0,'0'0'0'0,"9"0"0"16,29-3 0-16,-38 3 8 0,0 0-8 0,54-17 8 16,16-3-8-16,-70 20 19 0,0 0-19 0,83-29 20 15,10 9-20-15,-93 20 14 0,0 0-14 0,121-9 15 0,35 9-15 16,-156 0 4-16,0 0-4 0,158 6 5 0,-14 3-5 16,4-3-683-16</inkml:trace>
  <inkml:trace contextRef="#ctx0" brushRef="#br0" timeOffset="43963.01">15554 5283 729 0,'0'0'0'0,"0"0"0"0,-5 43 0 16,5-43 60-16,0 0-60 0,-3 26 61 0,3-9-61 16,0-17 118-16,0 0-118 0,0 0 119 0,23-37-119 15,-23 37 103-15,0 0-103 0,23-58 103 0,15-39-103 16,-38 97 64-16,0 0-64 0,37-101 65 0,9 6-65 16,-46 95 38-16,0 0-38 0,46-87 39 0,-5 13-39 15,-41 74 26-15,0 0-26 0,37-55 27 0,-14 15-27 16,-23 40 31-16,0 0-31 0,15-29 32 0,-7 9-32 0,-8 20 37 15,0 0-37-15,0 0 37 0,6 20-37 0,-6-20 45 16,0 0-45-16,0 37 46 0,-6 21-46 0,6-58 47 16,0 0-47-16,-8 83 48 0,-4 21-48 0,12-104 45 0,0 0-45 15,-3 118 45-15,3 14-45 0,0-132 50 0,0 0-50 16,3 124 50-16,9-40-50 0,-12-84 42 0,0 0-42 16,14 60 42-16,3-20-42 0,-17-40 38 0,0 0-38 15,24 26 38-15,4-8-38 0,-28-18 16 0,0 0-16 16,41 5 16-16,11-19-16 0,3 5-1633 0</inkml:trace>
  <inkml:trace contextRef="#ctx0" brushRef="#br0" timeOffset="44413.04">16414 4771 572 0,'0'0'0'0,"0"0"0"0,0 0 0 15,0 0 21-15,0 0-21 0,12 8 21 0,-12-8-21 16,0 0 38-16,0 0-38 0,11 6 38 0,-11-6-38 16,0 0 29-16,0 0-29 0,0 0 30 0,0 0-30 15,0 0 28-15,0 0-28 0,0 0 28 0,0 0-28 16,0 0 33-16,0 0-33 0,0 0 33 0,0 0-33 0,0 0 38 15,0 0-38-15,0 0 39 0,0 0-39 0,0 0 40 16,0 0-40-16,0 0 41 0,-3 14-41 0,3-14 44 16,0 0-44-16,-14 26 44 0,-3 23-44 0,17-49 53 15,0 0-53-15,-32 61 53 0,0 14-53 0,32-75 54 16,0 0-54-16,-20 86 55 0,11 9-55 0,9-95 56 0,0 0-56 16,0 89 56-16,9-34-56 0,-9-55 56 0,0 0-56 15,20 43 56-15,24-6-56 0,-44-37 56 0,0 0-56 16,51 24 56-16,-4-16-56 0,-47-8 52 0,0 0-52 15,54-3 53-15,13-20-53 0,-67 23 47 0,0 0-47 16,72-34 47-16,-3 5-47 0,-69 29 34 0,0 0-34 16,66-26 35-16,-28 6-35 0,-38 20 18 0,0 0-18 15,23-9 18-15,-23 9-18 0,0 0 6 0,0 0-6 0,3-23 7 16,-3 3-7-16,0 0-1429 0</inkml:trace>
  <inkml:trace contextRef="#ctx0" brushRef="#br0" timeOffset="44577.05">16726 5274 1267 0,'0'0'0'0,"-6"29"0"0,-5 37 0 16,11-66 8-16,0 0-8 0,-21 78 9 0,4 0-9 15,17-78 19-15,0 0-19 0,-9 55 20 0,4-12-20 16,5-43 9-16,0 0-9 0,5 29 10 0,13-12-10 16,-18-17 1-16,0 0-1 0,29 14 1 0,28-2-1 15,4-1-948-15</inkml:trace>
  <inkml:trace contextRef="#ctx0" brushRef="#br0" timeOffset="44761.07">17092 5499 1132 0,'0'0'0'15,"3"14"0"-15,9 21 0 0,-12-35 5 0,0 0-5 16,8 29 5-16,-13-6-5 0,5-23 11 0,0 0-11 15,-3 17 11-15,3-6-11 0,0-11 22 0,0 0-22 16,0 0 23-16,3 24-23 0,-3-24 16 0,0 0-16 16,11 14 17-16,6 0-17 0,4-2-872 0</inkml:trace>
  <inkml:trace contextRef="#ctx0" brushRef="#br0" timeOffset="45150.1">17412 4736 975 0,'0'0'0'0,"0"0"0"0,0 0 0 15,0 0 6-15,0 0-6 0,-14 0 7 0,14 0-7 16,0 0 38-16,0 0-38 0,23-3 38 0,20-11-38 15,-43 14 48-15,0 0-48 0,55-14 49 0,9 5-49 16,-64 9 43-16,0 0-43 0,66 0 44 0,-5 29-44 0,-61-29 52 16,0 0-52-16,46 26 52 0,-23 2-52 0,-23-28 47 15,0 0-47-15,0 35 47 0,-15 17-47 16,15-52 38-16,0 0-38 0,-34 60 39 0,-24 9-39 0,58-69 30 0,0 0-30 16,-60 87 30-16,-1 16-30 0,61-103 24 15,0 0-24-15,-58 107 25 0,27-27-25 0,31-80 18 0,0 0-18 16,-15 58 19-16,18-21-19 0,-3-37 15 0,0 0-15 15,32 23 16-15,23-3-16 0,-55-20 11 0,0 0-11 16,63 3 11-16,9-6-11 0,-72 3 10 0,0 0-10 16,64-8 10-16,-12-4-10 0,-52 12 0 0,0 0 0 15,46-8 1-15,-12-7-1 0,10 7-1248 0</inkml:trace>
  <inkml:trace contextRef="#ctx0" brushRef="#br0" timeOffset="45528.12">17917 4794 1099 0,'0'0'0'0,"0"0"0"0,12-15 0 15,-12 15 2-15,0 0-2 0,20-14 3 0,-3 5-3 16,-17 9 7-16,0 0-7 0,29-14 8 0,3 5-8 15,-32 9 13-15,0 0-13 0,43-8 13 0,6 16-13 16,-49-8 24-16,0 0-24 0,52 15 24 0,-6 8-24 0,-46-23 35 16,0 0-35-16,38 31 36 0,-24 4-36 0,-14-35 40 15,0 0-40-15,-5 46 40 0,-19 26-40 0,24-72 39 16,0 0-39-16,-40 92 39 0,-3 17-39 0,43-109 36 0,0 0-36 16,-43 110 37-16,17-24-37 0,26-86 37 0,0 0-37 15,-24 69 37-15,24-31-37 0,0-38 32 0,0 0-32 16,0 23 32-16,18-6-32 0,-18-17 29 0,0 0-29 15,32 6 29-15,40-12-29 0,-72 6 22 0,0 0-22 16,72-3 23-16,9-8-23 0,-81 11 4 0,0 0-4 16,72-12 4-16,-6 1-4 0,-66 11 0 0,0 0 0 15,52-12 0-15,-12 6 0 0,-2-2-1248 0</inkml:trace>
  <inkml:trace contextRef="#ctx0" brushRef="#br0" timeOffset="46351.18">19348 5133 796 0,'0'0'0'0,"0"0"0"16,-14 52 0-16,14-52 1 0,0 0-1 0,-15 38 1 15,7-10-1-15,8-28-3 0,0 0 3 0,-12 29-2 0,-5 17 2 16,17-46 25-16,0 0-25 0,-20 43 26 0,8-28-26 16,12-15 69-16,0 0-69 0,0 11 69 0,0-11-69 15,0 0 80-15,0 0-80 0,0 12 80 0,0-12-80 16,0 0 70-16,0 0-70 0,12 8 70 0,5-16-70 15,-17 8 58-15,0 0-58 0,20-17 59 0,0 5-59 16,-20 12 52-16,0 0-52 0,18-9 53 0,-7 4-53 16,-11 5 43-16,0 0-43 0,12 0 43 0,-1 0-43 0,-11 0 38 15,0 0-38-15,15 0 38 0,8 8-38 0,-23-8 35 16,0 0-35-16,20 12 35 0,-8-6-35 0,-12-6 33 0,0 0-33 16,0 0 34-16,5 20-34 0,-5-20 30 15,0 0-30-15,0 0 30 0,21 11-30 0,-21-11 33 0,0 0-33 16,14 0 34-16,0-6-34 0,-14 6 27 0,0 0-27 15,24-5 28-15,2 2-28 0,-26 3 26 0,0 0-26 16,23-9 26-16,-6 9-26 0,-17 0 22 0,0 0-22 16,11 3 23-16,-11-3-23 0,0 0 20 0,0 0-20 15,21 20 21-15,-4-5-21 0,-17-15 16 0,0 0-16 16,29 11 17-16,-3-5-17 0,-26-6 12 0,0 0-12 0,34 0 13 16,1-3-13-16,-35 3 8 0,0 0-8 0,38-3 8 15,-10 3-8-15,-28 0 1 0,0 0-1 0,29 0 1 16,-9 0-1-16,-20 0-14 0,0 0 14 15,29 0-13-15,15 6 13 0,-7 0-1569 0</inkml:trace>
  <inkml:trace contextRef="#ctx0" brushRef="#br0" timeOffset="46652.21">20116 5179 908 0,'0'0'0'0,"0"0"0"0,0-17 0 15,0 17-12-15,0 0 12 0,0 0-12 0,0 0 12 16,0 0-51-16,0 0 51 0,-9 15-51 0,0 22 51 15,9-37 3-15,0 0-3 0,-17 52 4 0,6 14-4 16,11-66 43-16,0 0-43 0,-12 58 44 0,12-4-44 16,0-54 82-16,0 0-82 0,0 46 82 0,12-11-82 15,-12-35 94-15,0 0-94 0,11 29 94 0,15-6-94 16,-26-23 76-16,0 0-76 0,32 17 77 0,5-11-77 0,-37-6 57 16,0 0-57-16,38 0 58 0,-6-15-58 0,-32 15 45 15,0 0-45-15,28-14 46 0,-4 0-46 0,-24 14 36 16,0 0-36-16,17-15 36 0,-6-2-36 0,-11 17 33 15,0 0-33-15,0-29 34 0,-17-20-34 0,17 49 29 0,0 0-29 16,-23-49 30-16,-3 15-30 0,26 34 22 0,0 0-22 16,-35-38 23-16,12 1-23 0,23 37 5 0,0 0-5 15,-8-38 5-15,16-13-5 0,4 2-1320 0</inkml:trace>
  <inkml:trace contextRef="#ctx0" brushRef="#br0" timeOffset="46996.23">20704 4120 1087 0,'0'0'0'0,"0"0"0"0,-11 29 0 15,11-29 30-15,0 0-30 0,0 52 31 0,6 46-31 0,-6-98 60 16,0 0-60-16,5 126 60 0,4 18-60 0,-9-144 61 16,0 0-61-16,14 156 62 0,1-15-62 0,-15-141 44 15,0 0-44-15,17 155 45 0,-11 9-45 0,-6-164 34 0,0 0-34 16,9 159 35-16,-4-30-35 0,-5-129 25 15,0 0-25-15,18 112 25 0,2-17-25 0,-20-95 7 16,0 0-7-16,20 90 7 0,6-13-7 0,0 4-1150 0</inkml:trace>
  <inkml:trace contextRef="#ctx0" brushRef="#br0" timeOffset="125990.81">1773 8942 707 0,'0'0'0'0,"0"0"0"0,0 0 0 0,0 0 29 0,0 0-29 15,20-61 30-15,-17 9-30 0,-3 52 74 0,0 0-74 16,-3-54 74-16,-15 11-74 0,18 43 91 0,0 0-91 16,-11-38 92-16,-3 12-92 0,14 26 81 0,0 0-81 15,-26-17 81-15,-21 8-81 0,47 9 45 0,0 0-45 16,-43 12 45-16,-17 28-45 0,60-40 39 0,0 0-39 16,-61 63 40-16,6 27-40 0,55-90 35 0,0 0-35 0,-55 95 36 15,9-3-36-15,46-92 30 0,0 0-30 0,-34 75 30 16,22-15-30-16,12-60 23 0,0 0-23 0,12 52 23 15,22 0-23-15,-34-52 20 0,0 0-20 0,46 28 20 16,18-19-20-16,-64-9 18 0,0 0-18 0,75-23 19 16,0-17-19-16,-75 40 15 0,0 0-15 0,72-52 16 15,-6-9-16-15,-66 61 13 0,0 0-13 0,55-69 14 16,-17-3-14-16,-38 72 13 0,0 0-13 0,17-80 14 0,-11-4-14 16,-6 84 12-16,0 0-12 0,0-69 12 0,-9 17-12 15,9 52 13-15,0 0-13 0,-6-34 13 0,-2 14-13 16,8 20 12-16,0 0-12 0,0 0 12 0,-21 11-12 15,21-11 12-15,0 0-12 0,-11 43 13 0,-6 41-13 16,17-84 11-16,0 0-11 0,0 95 12 0,0 9-12 16,0-104 12-16,0 0-12 0,11 97 13 0,4 13-13 15,-15-110 13-15,0 0-13 0,11 112 14 0,9 0-14 16,-20-112 14-16,0 0-14 0,23 110 14 0,0-21-14 0,-23-89 13 16,0 0-13-16,24 60 13 0,-16-22-13 0,-8-38 13 15,0 0-13-15,12 20 14 0,-12-20-14 0,0 0 7 16,0 0-7-16,17 14 8 0,-8-14-8 0,-9 0 1 0,0 0-1 15,11-20 2-15,15-20-2 0,-3-3-1470 0</inkml:trace>
  <inkml:trace contextRef="#ctx0" brushRef="#br0" timeOffset="127208.9">2699 9466 550 0,'0'0'0'0,"0"0"0"15,0 14 0-15,0-14 7 0,0 0-7 0,0 14 8 0,0-2-8 16,0-12 5-16,0 0-5 0,0 17 5 0,0 0-5 15,0-17 10-15,0 0-10 0,0 15 10 0,0-15-10 16,0 0 8-16,0 0-8 0,0 14 9 0,0-14-9 16,0 0 11-16,0 0-11 0,0 0 11 0,5 9-11 15,-5-9 15-15,0 0-15 0,0 0 15 0,0 0-15 16,0 0 18-16,0 0-18 0,0 0 18 0,12 6-18 0,-12-6 22 16,0 0-22-16,0 0 23 0,26-35-23 0,-26 35 23 15,0 0-23-15,23-32 24 0,0 9-24 0,-23 23 26 16,0 0-26-16,15-20 27 0,2 12-27 0,-17 8 21 0,0 0-21 15,9 0 22-15,-9 0-22 0,0 0 17 16,0 0-17-16,14 8 18 0,-5 7-18 0,-9-15 14 0,0 0-14 16,0 17 15-16,5 0-15 0,-5-17 12 0,0 0-12 15,0 23 13-15,-5 3-13 0,5-26 11 0,0 0-11 16,0 29 11-16,-3-6-11 0,3-23 10 0,0 0-10 16,-6 14 10-16,-3-2-10 0,9-12 8 0,0 0-8 15,0 0 8-15,0 0-8 0,0 0-717 0</inkml:trace>
  <inkml:trace contextRef="#ctx0" brushRef="#br0" timeOffset="137117.62">4649 9134 695 0,'0'0'0'16,"0"0"0"-16,0 0 0 0,0 0 29 0,0 0-29 16,0 0 29-16,0 0-29 0,0 0 77 0,0 0-77 0,0 0 78 15,0 0-78-15,0 0 89 0,0 0-89 0,-49-17 89 16,11 6-89-16,38 11 71 0,0 0-71 0,-51 0 71 15,-10 11-71-15,61-11 38 0,0 0-38 0,-61 29 39 16,-2 8-39-16,63-37 48 0,0 0-48 0,-58 52 48 16,18 14-48-16,40-66 47 0,0 0-47 0,-32 70 47 15,18 1-47-15,14-71 40 0,0 0-40 0,-6 64 41 0,15-9-41 16,-9-55 34-16,0 0-34 0,28 37 35 0,24-23-35 16,-52-14 30-16,0 0-30 0,64-11 31 0,11-32-31 15,-75 43 25-15,0 0-25 0,69-55 25 0,-3-6-25 16,-66 61 21-16,0 0-21 0,49-63 22 0,-11 14-22 15,-38 49 17-15,0 0-17 0,23-34 18 0,-14 11-18 16,-9 23 14-16,0 0-14 0,0-15 15 0,0 15-15 16,0 0 11-16,0 0-11 0,0 0 11 0,0 20-11 15,0-20 9-15,0 0-9 0,-3 52 10 0,-3 20-10 0,6-72 7 16,0 0-7-16,0 92 8 0,9-2-8 0,-9-90 6 16,0 0-6-16,20 74 6 0,-3-22-6 0,-17-52 5 15,0 0-5-15,15 38 5 0,-1-21-5 0,-14-17 2 0,0 0-2 16,17 6 2-16,-2-9-2 0,-15 3 0 0,0 0 0 15,17-20 0-15,12-18 0 0,3-5-1399 0</inkml:trace>
  <inkml:trace contextRef="#ctx0" brushRef="#br0" timeOffset="137301.64">4808 8953 931 0,'0'0'0'0,"0"0"0"16,23 15 0-16,-23-15 6 0,0 0-6 0,17 25 7 15,15 19-7-15,-32-44 15 0,0 0-15 0,43 49 15 16,0 14-15-16,-43-63 32 0,0 0-32 0,49 80 32 16,-11 21-32-16,-38-101 37 0,0 0-37 0,32 112 37 15,-18 15-37-15,-14-127 30 0,0 0-30 0,9 104 30 0,-4-29-30 16,-5-75 19-16,0 0-19 0,0 49 19 0,9-18-19 16,0-2-848-16</inkml:trace>
  <inkml:trace contextRef="#ctx0" brushRef="#br0" timeOffset="140387.84">6882 9753 774 0,'0'0'0'0,"0"0"0"16,0 0 0-16,0 0 25 0,0 0-25 0,0 0 25 0,0 0-25 16,0 0 75-16,0 0-75 0,12-51 76 0,-12-16-76 15,0 67 103-15,0 0-103 0,0-89 103 0,0-29-103 16,0 118 79-16,0 0-79 0,0-118 79 0,0 14-79 16,0 104 52-16,0 0-52 0,-3-95 52 0,-6 12-52 15,9 83 40-15,0 0-40 0,-6-81 41 0,6 15-41 16,0 66 38-16,0 0-38 0,0-43 39 0,-6 26-39 0,6 17 48 15,0 0-48-15,0 0 48 0,12 31-48 0,-12-31 44 16,0 0-44-16,9 46 45 0,5 24-45 0,-14-70 40 16,0 0-40-16,17 69 41 0,6-12-41 0,-23-57 28 0,0 0-28 15,26 52 29-15,9-20-29 0,-35-32 23 0,0 0-23 16,38 23 24-16,-7-15-24 0,-31-8 16 0,0 0-16 16,29-3 17-16,3-11-17 0,-32 14 15 0,0 0-15 15,37-29 15-15,1-17-15 0,-38 46 13 0,0 0-13 16,32-66 13-16,-15-20-13 0,-17 86 11 0,0 0-11 15,6-98 12-15,2 0-12 0,-8 98 10 0,0 0-10 16,0-89 11-16,3 46-11 0,-3 43 8 0,0 0-8 0,0-29 9 16,6 14-9-16,-6 15 7 0,0 0-7 0,14 12 7 15,15 28-7-15,-29-40 6 0,0 0-6 0,38 72 7 16,-4 23-7-16,-34-95 4 0,0 0-4 0,38 112 5 16,-1-14-5-16,-37-98 4 0,0 0-4 0,32 87 5 15,-3-10-5-15,-29-77 5 0,0 0-5 0,29 64 5 16,-12-18-5-16,-17-46 4 0,0 0-4 0,18 28 4 15,-4-10-4-15,-14-18 1 0,0 0-1 0,20 5 2 16,3-10-2-16,-23 5 0 0,0 0 0 0,26-3 0 0,3 3 0 16,-9 0-1581-16</inkml:trace>
  <inkml:trace contextRef="#ctx0" brushRef="#br0" timeOffset="141371.91">8382 8850 852 0,'0'0'0'0,"0"-12"0"0,-11-20 0 15,11 32 6-15,0 0-6 0,-9-34 6 0,0 8-6 16,9 26 9-16,0 0-9 0,-14-14 10 0,0 14-10 0,14 0 51 16,0 0-51-16,-26 23 52 0,-12 43-52 0,38-66 58 0,0 0-58 15,-37 89 59-15,5 15-59 0,32-104 52 16,0 0-52-16,-23 103 52 0,0 1-52 0,23-104 45 0,0 0-45 16,-6 106 46-16,12 12-46 0,-6-118 36 0,0 0-36 15,17 110 37-15,20-30-37 0,-37-80 28 16,0 0-28-16,44 61 28 0,-7-18-28 0,-37-43 19 0,0 0-19 15,44 17 19-15,-7-11-19 0,-37-6 8 0,0 0-8 16,40-14 9-16,18-9-9 0,-6 0-1052 0</inkml:trace>
  <inkml:trace contextRef="#ctx0" brushRef="#br0" timeOffset="141972.97">8910 8999 1043 0,'0'0'0'16,"0"0"0"-16,-17 15 0 0,17-15 0 0,0 0 0 15,-12 17 0-15,-5 3 0 0,17-20 9 0,0 0-9 16,-29 29 9-16,-11 31-9 0,40-60 26 0,0 0-26 16,-38 84 26-16,-11 25-26 0,49-109 33 0,0 0-33 0,-31 121 33 15,13 11-33-15,18-132 35 0,0 0-35 16,0 116 35-16,23-33-35 0,-23-83 32 0,0 0-32 0,46 60 32 16,21-25-32-16,-67-35 29 0,0 0-29 0,81 14 30 15,-4-14-30-15,-77 0 27 0,0 0-27 0,73-23 27 16,-13-14-27-16,-60 37 25 0,0 0-25 0,46-52 26 15,-8-14-26-15,-38 66 25 0,0 0-25 0,17-81 25 16,-17-19-25-16,0 100 24 0,0 0-24 0,-17-101 25 16,-18 14-25-16,35 87 27 0,0 0-27 0,-40-71 27 0,2 16-27 15,38 55 28-15,0 0-28 0,-54-46 29 0,-7 17-29 16,61 29 38-16,0 0-38 0,-61-14 39 0,9 8-39 16,52 6 37-16,0 0-37 0,-34 6 37 0,22-6-37 15,12 0 18-15,0 0-18 0,12 8 18 0,28 10-18 16,-40-18 3-16,0 0-3 0,55 20 4 0,8 3-4 15,4 0-1351-15</inkml:trace>
  <inkml:trace contextRef="#ctx0" brushRef="#br0" timeOffset="142390">9280 9558 1099 0,'0'0'0'16,"0"0"0"-16,-21 28 0 0,21-28 2 0,0 0-2 15,-8 21 3-15,8-21-3 0,0 0-1 0,0 0 1 16,-9 5-1-16,9-5 1 0,0 0 3 0,0 0-3 16,0 0 3-16,17 0-3 0,-17 0 11 0,0 0-11 15,29-3 11-15,29 3-11 0,-58 0 21 0,0 0-21 16,58 3 21-16,5 9-21 0,-63-12 29 0,0 0-29 0,55 11 29 16,-12 4-29-16,-43-15 26 0,0 0-26 0,38 23 27 15,-15-15-27-15,-23-8 23 0,0 0-23 0,11 12 24 16,-2 5-24-16,-9-17 20 0,0 0-20 0,-6 17 21 15,-8 9-21-15,14-26 18 0,0 0-18 0,-12 21 19 16,6-4-19-16,6-17 22 0,0 0-22 0,0 0 23 16,0 14-23-16,0-14 25 0,0 0-25 0,0 0 26 0,6 23-26 15,-6-23 28-15,0 0-28 0,12 9 28 0,8-3-28 16,-20-6 27-16,0 0-27 0,14 2 27 0,-5 1-27 16,-9-3 21-16,0 0-21 0,0 0 22 0,14 9-22 15,-14-9 15-15,0 0-15 0,0 0 16 0,-14 14-16 16,14-14 13-16,0 0-13 0,-23 12 13 0,-23-1-13 15,46-11 11-15,0 0-11 0,-46 9 11 0,8 5-11 16,38-14 8-16,0 0-8 0,-32 15 9 0,15-7-9 16,17-8 5-16,0 0-5 0,0 0 6 0,0 0-6 0,0 0-1263 15</inkml:trace>
  <inkml:trace contextRef="#ctx0" brushRef="#br0" timeOffset="142857.03">9507 8645 807 0,'0'0'0'0,"0"0"0"0,9-8 0 15,-9 8 10-15,0 0-10 0,12-9 10 0,-1 12-10 16,-11-3 18-16,0 0-18 0,23 11 18 0,15 7-18 15,-38-18 32-15,0 0-32 0,46 37 32 0,9 29-32 16,-55-66 31-16,0 0-31 0,52 84 32 0,2 16-32 16,-54-100 47-16,0 0-47 0,52 104 47 0,-5-6-47 15,-47-98 49-15,0 0-49 0,37 115 49 0,-5 20-49 0,-32-135 43 16,0 0-43-16,26 141 43 0,-12-8-43 0,-14-133 32 16,0 0-32-16,6 118 33 0,-6-20-33 0,0-98 31 15,0 0-31-15,-9 95 32 0,-2-15-32 0,11-80 26 16,0 0-26-16,-9 64 26 0,6-30-26 0,3-34 27 0,0 0-27 15,0 14 27-15,0-14-27 0,0 0-1067 0</inkml:trace>
  <inkml:trace contextRef="#ctx0" brushRef="#br0" timeOffset="143575.09">11146 9350 763 0,'0'0'0'0,"0"0"0"0,0 0 0 16,0 0 41-16,0 0-41 0,-32 26 42 0,32-26-42 16,0 0 48-16,0 0-48 0,23 9 49 0,27-9-49 15,-50 0 33-15,0 0-33 0,57-3 33 0,1-3-33 0,-58 6 26 16,0 0-26-16,49-11 26 0,-17 17-26 0,-32-6 20 16,0 0-20-16,23 11 20 0,-6 9-20 0,6 0-766 15</inkml:trace>
  <inkml:trace contextRef="#ctx0" brushRef="#br0" timeOffset="143741.1">11201 9693 1020 0,'0'0'0'16,"0"0"0"-16,3 26 0 0,-3-26 13 0,0 0-13 16,11 20 14-16,-2-6-14 0,-9-14 35 0,0 0-35 15,29 9 35-15,26 3-35 0,-55-12 49 0,0 0-49 0,66 8 49 16,-2 1-49-16,-64-9 42 0,0 0-42 0,69 6 43 15,9 8-43-15,-78-14 37 0,0 0-37 0,75 17 38 16,-23-17-38-16,-3 3-972 0</inkml:trace>
  <inkml:trace contextRef="#ctx0" brushRef="#br0" timeOffset="145426.22">12805 9183 583 0,'0'0'0'0,"0"0"0"0,0 0 0 0,0 0 23 0,0 0-23 16,0 0 24-16,0 0-24 0,0 0 51 0,0 0-51 15,0 0 52-15,0 0-52 0,0 0 43 0,0 0-43 16,55-66 44-16,-12 29-44 0,-43 37 25 0,0 0-25 16,49-35 26-16,0 12-26 0,-49 23 16 0,0 0-16 15,49-8 17-15,6 8-17 0,-55 0 14 0,0 0-14 16,52 2 15-16,-17 13-15 0,-35-15 14 0,0 0-14 15,17 23 15-15,-6 3-15 0,-11-26 11 0,0 0-11 0,-5 37 11 16,-7 1-11-16,12-38 13 0,0 0-13 0,-14 28 14 16,5-5-14-16,9-23 14 0,0 0-14 0,-6 29 15 15,12-6-15-15,-6-23 13 0,0 0-13 0,23 20 13 16,20 6-13-16,-43-26 12 0,0 0-12 0,61 35 12 16,11-9-12-16,-72-26 8 0,0 0-8 0,72 34 8 15,3 9-8-15,-75-43 6 0,0 0-6 0,61 52 6 16,-12 12-6-16,-49-64 4 0,0 0-4 0,37 66 5 15,-16-11-5-15,-21-55 4 0,0 0-4 0,8 48 4 0,-8-7-4 16,0-41 7-16,0 0-7 0,-20 31 8 0,-6-8-8 16,26-23 13-16,0 0-13 0,-37 15 14 0,-1-9-14 15,38-6 17-15,0 0-17 0,-37-15 17 0,-4-8-17 16,41 23 14-16,0 0-14 0,-20-31 14 0,17-4-14 16,3 0-870-16</inkml:trace>
  <inkml:trace contextRef="#ctx0" brushRef="#br0" timeOffset="145610.23">13962 9296 875 0,'0'0'0'16,"0"0"0"-16,23 14 0 0,-23-14 4 0,0 0-4 16,14 6 4-16,-14-6-4 0,0 0 14 0,0 0-14 15,18 0 14-15,-1-6-14 0,-17 6 13 0,0 0-13 16,20-6 13-16,3 12-13 0,-23-6 7 0,0 0-7 15,12 6 8-15,-1 2-8 0,4-5-654 0</inkml:trace>
  <inkml:trace contextRef="#ctx0" brushRef="#br0" timeOffset="146029.26">14363 9681 729 0,'0'0'0'0,"0"0"0"0,0 21 0 16,0-21 9-16,0 0-9 0,0 14 10 0,0-14-10 16,0 0 10-16,0 0-10 0,0 0 11 0,14-29-11 15,-14 29 24-15,0 0-24 0,18-43 25 0,8-26-25 16,-26 69 24-16,0 0-24 0,31-81 25 0,-2-11-25 15,-29 92 22-15,0 0-22 0,41-75 22 0,11 6-22 0,-52 69 23 16,0 0-23-16,46-66 23 0,-9 6-23 0,-37 60 23 0,0 0-23 16,32-61 24-16,0 9-24 0,-32 52 19 0,0 0-19 15,23-43 19-15,-9 23-19 0,-14 20 22 0,0 0-22 16,0 0 22-16,23 20-22 0,-23-20 30 0,0 0-30 16,6 38 31-16,3 28-31 0,-9-66 34 0,0 0-34 15,0 80 35-15,0 1-35 0,0-81 32 0,0 0-32 16,0 89 32-16,0 12-32 0,0-101 29 0,0 0-29 15,0 104 30-15,0-12-30 0,0-92 24 0,0 0-24 16,-9 77 25-16,18-28-25 0,-9-49 17 0,0 0-17 0,8 32 17 16,1-12-17-16,-9-20 9 0,0 0-9 0,20 3 10 15,21-17-10-15,-7-1-1021 0</inkml:trace>
  <inkml:trace contextRef="#ctx0" brushRef="#br0" timeOffset="146330.29">15133 9103 830 0,'0'0'0'0,"0"0"0"0,-5 29 0 16,5-29 5-16,0 0-5 0,-9 37 6 0,-6 0-6 16,15-37 7-16,0 0-7 0,-14 55 7 0,-9 23-7 15,23-78 12-15,0 0-12 0,-17 92 13 0,2 23-13 16,15-115 23-16,0 0-23 0,-3 104 23 0,6-27-23 16,-3-77 29-16,0 0-29 0,20 58 29 0,6-15-29 15,-26-43 29-15,0 0-29 0,44 29 30 0,22-20-30 0,-66-9 31 16,0 0-31-16,87-6 32 0,5-9-32 15,-92 15 26-15,0 0-26 0,72-23 26 0,-14-5-26 0,-58 28 20 16,0 0-20-16,31-41 21 0,-22-10-21 0,-9 51 23 16,0 0-23-16,-20-52 23 0,-32 23-23 0,52 29 23 15,0 0-23-15,-72-20 23 0,-12 26-23 0,84-6 21 0,0 0-21 16,-72 17 21-16,17 9-21 0,55-26 20 0,0 0-20 16,-34 31 20-16,16 15-20 0,18-46 9 0,0 0-9 15,3 35 10-15,14-26-10 0,9-1-984 0</inkml:trace>
  <inkml:trace contextRef="#ctx0" brushRef="#br0" timeOffset="147361.34">16850 8772 718 0,'0'0'0'0,"0"0"0"0,-20 26 0 0,20-26 10 15,0 0-10-15,-15 31 11 0,-22 10-11 0,37-41 23 0,0 0-23 16,-35 43 24-16,9 6-24 0,26-49 24 0,0 0-24 16,-23 40 24-16,17-8-24 0,6-32 11 0,0 0-11 15,-5 26 11-15,5 2-11 0,0-28 5 0,0 0-5 16,5 23 5-16,1-2-5 0,-6-21 2 0,0 0-2 15,17 8 3-15,15-2-3 0,-32-6 3 0,0 0-3 16,43 0 4-16,-14-14-4 0,-29 14 4 0,0 0-4 16,32-26 4-16,-6-9-4 0,-26 35 4 0,0 0-4 15,23-34 5-15,-11-4-5 0,-12 38 4 0,0 0-4 0,8-37 4 16,-8 17-4-16,0 20 13 0,0 0-13 0,0-15 14 16,-6 1-14-16,6 14 24 0,0 0-24 0,-2-15 25 15,2 15-25-15,0 0 38 0,0 0-38 0,0 0 38 16,0 0-38-16,0 0 38 0,0 0-38 0,23 26 38 15,8 12-38-15,-31-38 39 0,0 0-39 0,38 40 40 16,-1 0-40-16,-37-40 37 0,0 0-37 0,35 26 37 0,3 3-37 16,-38-29 31-16,0 0-31 0,28 26 32 0,-7 0-32 15,-21-26 29-15,0 0-29 0,17 26 29 0,-3 5-29 16,-14-31 24-16,0 0-24 0,6 23 24 0,0 6-24 16,-6-29 21-16,0 0-21 0,-12 20 22 0,-11 15-22 15,23-35 19-15,0 0-19 0,-34 26 20 0,-21-15-20 16,55-11 18-16,0 0-18 0,-64 6 18 0,1-9-18 15,63 3 17-15,0 0-17 0,-61-3 17 0,18 9-17 16,-12 0-1144-16</inkml:trace>
  <inkml:trace contextRef="#ctx0" brushRef="#br0" timeOffset="147595.37">16437 9607 1087 0,'0'0'0'16,"12"2"0"-16,14 10 0 0,-26-12 3 0,0 0-3 16,43 3 4-16,18-6-4 0,-61 3 19 0,0 0-19 15,83-12 20-15,27 1-20 0,-110 11 30 0,0 0-30 0,124-23 31 16,3-6-31-16,-127 29 47 0,0 0-47 0,110-37 48 16,-21 8-48-16,-89 29 49 0,0 0-49 0,72-26 49 15,-14 14-49-15,-58 12 19 0,0 0-19 0,37-8 19 16,-14 16-19-16,-5-5-1009 0</inkml:trace>
  <inkml:trace contextRef="#ctx0" brushRef="#br0" timeOffset="148064.41">16657 9797 863 0,'0'0'0'0,"0"0"0"0,-12 37 0 0,12-37 16 15,0 0-16-15,-3 23 16 0,0-9-16 0,3-14 36 16,0 0-36-16,0 15 37 0,3 8-37 0,-3-23 52 16,0 0-52-16,9 31 52 0,2 4-52 0,-11-35 36 0,0 0-36 15,9 29 37-15,0-12-37 0,-9-17 28 0,0 0-28 16,8 14 29-16,21-5-29 0,-29-9 21 0,0 0-21 15,38 6 22-15,11-21-22 0,-49 15 17 0,0 0-17 16,57-25 17-16,-2-1-17 0,-55 26 12 0,0 0-12 16,49-23 12-16,-14 8-12 0,-35 15 10 0,0 0-10 15,23-11 11-15,-9 11-11 0,-14 0 9 0,0 0-9 0,0 0 10 16,18 11-10-16,-18-11 12 0,0 0-12 0,14 6 13 16,-14-6-13-16,0 0 19 0,0 0-19 0,9 11 20 15,-9-11-20-15,0 0 22 0,0 0-22 0,14 9 22 16,-8-6-22-16,-6-3 28 0,0 0-28 0,17 3 29 15,6 3-29-15,-23-6 28 0,0 0-28 0,15 0 28 16,-9 3-28-16,-6-3 24 0,0 0-24 0,17 5 24 16,-3 10-24-16,-14-15 21 0,0 0-21 0,18 14 22 15,-10 6-22-15,-8-20 15 0,0 0-15 0,12 12 16 0,5-7-16 16,-17-5 11-16,0 0-11 0,23 9 11 0,3-9-11 16,-26 0 4-16,0 0-4 0,38-3 5 0,-4-3-5 15,4 1-1228-15</inkml:trace>
  <inkml:trace contextRef="#ctx0" brushRef="#br0" timeOffset="148362.44">17551 9843 1065 0,'0'0'0'0,"0"0"0"0,0 14 0 0,0-14 6 15,0 0-6-15,0 0 6 0,-6 17-6 0,6-17 25 16,0 0-25-16,-14 20 26 0,-18 6-26 0,32-26 32 16,0 0-32-16,-35 41 33 0,18 5-33 0,17-46 27 0,0 0-27 15,-11 46 28-15,11-6-28 0,0-40 33 0,0 0-33 16,17 35 34-16,29-10-34 0,-46-25 34 0,0 0-34 15,61 12 34-15,14-15-34 0,-75 3 28 0,0 0-28 16,75-20 28-16,-15-9-28 0,-60 29 26 0,0 0-26 16,49-26 27-16,-20-3-27 0,-29 29 36 0,0 0-36 15,17-23 37-15,-14 3-37 0,-3 20 41 0,0 0-41 16,-3-17 41-16,-5-6-41 0,8 23 38 0,0 0-38 16,-32-23 39-16,-14 6-39 0,46 17 36 0,0 0-36 0,-43-12 37 15,5 6-37-15,38 6 26 0,0 0-26 0,-17 0 27 16,2 0-27-16,15 0 7 0,0 0-7 0,0 0 8 15,0 0-8-15,0 0-1339 0</inkml:trace>
  <inkml:trace contextRef="#ctx0" brushRef="#br0" timeOffset="148830.47">17940 9739 953 0,'0'0'0'0,"0"14"0"15,0 18 0-15,0-32 0 0,0 0 0 0,3 43 0 16,6 15 0-16,-9-58-2 0,0 0 2 0,12 60-1 16,-4 4 1-16,-8-64 16 0,0 0-16 0,15 63 16 15,-4 3-16-15,-11-66 37 0,0 0-37 0,17 61 37 0,1-4-37 16,-18-57 48-16,0 0-48 0,14 40 49 0,-2-11-49 16,-12-29 43-16,0 0-43 0,5 17 44 0,7 1-44 15,0-10-870-15</inkml:trace>
  <inkml:trace contextRef="#ctx0" brushRef="#br0" timeOffset="149246.5">18662 9227 1132 0,'0'0'0'0,"0"0"0"16,0 20 0-16,0-20 0 0,0 0 0 0,5 11 0 0,4-8 0 15,-9-3 0-15,0 0 0 0,17 0 0 0,15-3 0 16,-32 3-1-16,0 0 1 0,35 0 0 0,-3 18 0 15,-32-18-7-15,0 0 7 0,28 20-6 0,-16-6 6 16,2 3-779-16</inkml:trace>
  <inkml:trace contextRef="#ctx0" brushRef="#br0" timeOffset="149400.51">18653 9592 919 0,'0'0'0'0,"0"0"0"0,29 20 0 0,-29-20 1 15,0 0-1-15,32 12 2 0,-1-12-2 0,-31 0 12 0,0 0-12 16,41-17 13-16,31-18-13 0,-72 35 13 0,0 0-13 16,75-37 14-16,-3 11-14 0,-72 26 7 0,0 0-7 15,55-15 7-15,-26 7-7 0,2 2-681 0</inkml:trace>
  <inkml:trace contextRef="#ctx0" brushRef="#br0" timeOffset="152817.79">20323 8613 897 0,'0'0'0'0,"0"0"0"16,0 0 0-16,0 0 37 0,0 0-37 0,-2 29 37 0,-7-6-37 15,9-23 94-15,0 0-94 0,-12 38 95 0,-5 37-95 16,17-75 74-16,0 0-74 0,-17 92 75 0,2 14-75 16,15-106 42-16,0 0-42 0,-11 92 43 0,-1 0-43 15,12-92 28-15,0 0-28 0,-5 87 29 0,5-7-29 16,0-80 20-16,0 0-20 0,5 72 20 0,15 0-20 15,-20-72 16-15,0 0-16 0,26 61 16 0,6-21-16 16,-32-40 11-16,0 0-11 0,46 29 12 0,15-9-12 16,-61-20 11-16,0 0-11 0,61 3 12 0,8-15-12 0,-69 12 11 15,0 0-11-15,60-14 11 0,-11-15-11 0,-49 29 8 16,0 0-8-16,38-34 9 0,-18 2-9 0,-20 32 0 0,0 0 0 16,9-35 0-16,-9 18 0 0,0-6-1146 0</inkml:trace>
  <inkml:trace contextRef="#ctx0" brushRef="#br0" timeOffset="152983.76">20704 9227 1009 0,'0'0'0'0,"0"0"0"15,0 0 0-15,0 0 8 0,0 0-8 0,0 51 9 16,0 56-9-16,0-107 21 0,0 0-21 0,0 118 22 16,9-23-22-16,-9-95 31 0,0 0-31 0,14 75 32 15,1-23-32-15,-15-52 19 0,0 0-19 0,23 31 20 16,-9-13-20-16,-14-18 17 0,0 0-17 0,35 0 18 15,8-21-18-15,0-5-845 0</inkml:trace>
  <inkml:trace contextRef="#ctx0" brushRef="#br0" timeOffset="153384.79">21218 8870 964 0,'0'0'0'0,"-6"17"0"0,-5 12 0 16,11-29 3-16,0 0-3 0,-24 46 3 0,-10 8-3 15,34-54 19-15,0 0-19 0,-35 58 19 0,6 8-19 16,29-66 24-16,0 0-24 0,-14 55 24 0,20-3-24 0,-6-52 28 16,0 0-28-16,23 43 28 0,29 0-28 0,-52-43 34 15,0 0-34-15,72 32 35 0,20 2-35 0,-92-34 38 16,0 0-38-16,98 35 38 0,-26 2-38 0,-72-37 33 0,0 0-33 16,58 41 34-16,-26-4-34 0,-32-37 30 0,0 0-30 15,14 35 31-15,-14 2-31 0,0-37 25 0,0 0-25 16,-23 29 25-16,-37-6-25 0,60-23 22 0,0 0-22 15,-75 14 22-15,-24-8-22 0,99-6 22 0,0 0-22 16,-92-17 22-16,14-24-22 0,78 41 12 0,0 0-12 16,-40-72 12-16,34-25-12 0,6 97 7 0,0 0-7 15,29-101 8-15,32 23-8 0,-61 78 4 0,0 0-4 16,69-75 5-16,0 18-5 0,-69 57 1 0,0 0-1 0,61-49 2 16,-24 8-2-16,-37 41 0 0,0 0 0 0,20-34 0 15,-8 2 0-15,-12 32 0 0,0 0 0 0,0-23 0 16,-12 9 0-16,12 14-2 0,0 0 2 0,0 0-1 15,-11-12 1-15,11 12-4 0,0 0 4 0,0 0-3 16,0 0 3-16,0 0-7 0,0 0 7 0,0 0-7 16,0 0 7-16,0 0-1103 0</inkml:trace>
  <inkml:trace contextRef="#ctx0" brushRef="#br0" timeOffset="153901.04">22352 8510 819 0,'0'0'0'0,"0"0"0"0,-12 0 0 0,12 0-27 0,0 0 27 15,-14 8-26-15,2 1 26 0,12-9-56 0,0 0 56 16,-23 15-55-16,-20 10 55 0,43-25 4 0,0 0-4 15,-43 32 4-15,11-3-4 0,32-29 39 0,0 0-39 16,-23 23 40-16,8-3-40 0,15-20 71 0,0 0-71 16,0 17 71-16,3-2-71 0,-3-15 66 0,0 0-66 0,12 5 67 15,5 4-67-15,-17-9 46 0,0 0-46 0,23-9 47 16,6-2-47-16,-29 11 33 0,0 0-33 0,26-14 33 16,-12 11-33-16,-14 3 28 0,0 0-28 0,12-6 29 15,-12 6-29-15,0 0 21 0,0 0-21 0,17-9 22 16,-17 9-22-16,0 0 17 0,0 0-17 0,0 0 17 15,15-5-17-15,-15 5 12 0,0 0-12 0,0 0 12 16,11 5-12-16,-11-5 10 0,0 0-10 0,15 3 11 16,8 9-11-16,-23-12 8 0,0 0-8 0,29 17 8 15,8 20-8-15,-37-37 9 0,0 0-9 0,38 49 10 0,-15 12-10 16,-23-61 10-16,0 0-10 0,31 60 11 0,-16-8-11 16,-15-52 15-16,0 0-15 0,11 46 16 0,-8-6-16 15,-3-40 21-15,0 0-21 0,0 32 21 0,-14-3-21 16,14-29 22-16,0 0-22 0,-32 14 23 0,-11 9-23 15,43-23 24-15,0 0-24 0,-52 9 24 0,3-9-24 16,49 0 11-16,0 0-11 0,-55-3 12 0,3-11-12 0,52 14 6 16,0 0-6-16,-46-15 6 0,8 9-6 15,-2-2-1149-15</inkml:trace>
  <inkml:trace contextRef="#ctx0" brushRef="#br0" timeOffset="154135.06">21697 9287 1087 0,'0'0'0'16,"0"0"0"-16,-6 12 0 0,6-12 4 0,0 0-4 15,3 11 4-15,8-11-4 0,-11 0 30 0,0 0-30 16,47-6 30-16,39-2-30 0,-86 8 42 0,0 0-42 0,121-9 43 16,18-5-43-16,-139 14 49 0,0 0-49 0,144-12 50 15,-20 9-50-15,-124 3 46 0,0 0-46 0,121 0 46 16,-5 0-46-16,-116 0 24 0,0 0-24 0,98-5 24 15,-38 2-24-15,-60 3 13 0,0 0-13 0,35 3 13 16,-15 2-13-16,-20-5 2 0,0 0-2 0,-6 15 2 16,-20 13-2-16,6 1-1072 0</inkml:trace>
  <inkml:trace contextRef="#ctx0" brushRef="#br0" timeOffset="154602.09">22259 9612 987 0,'0'0'0'0,"0"0"0"0,6 23 0 15,-6-23 1-15,0 0-1 0,3 15 1 0,0-1-1 0,-3-14-1 16,0 0 1-16,0 12 0 0,0-1 0 0,0-11 19 16,0 0-19-16,0 23 20 0,0-8-20 0,0-15 42 0,0 0-42 15,0 14 42-15,0-5-42 0,0-9 54 0,0 0-54 16,0 0 54-16,9 14-54 0,-9-14 53 0,0 0-53 15,0 0 54-15,14 3-54 0,-14-3 40 0,0 0-40 16,12-3 41-16,-1-3-41 0,-11 6 33 0,0 0-33 16,0 0 34-16,20-11-34 0,-20 11 26 0,0 0-26 15,15-6 27-15,-4 6-27 0,-11 0 20 0,0 0-20 16,0 0 20-16,18 0-20 0,-18 0 18 0,0 0-18 0,17 6 19 16,-6 2-19-16,-11-8 17 0,0 0-17 0,0 0 17 15,18 9-17-15,-18-9 19 0,0 0-19 0,14 6 19 16,-5 0-19-16,-9-6 20 0,0 0-20 0,14-3 20 15,9-6-20-15,-23 9 19 0,0 0-19 0,23-17 20 16,-5 5-20-16,-18 12 23 0,0 0-23 0,20-6 23 16,3 4-23-16,-23 2 19 0,0 0-19 0,23 2 19 15,-9 4-19-15,-14-6 16 0,0 0-16 0,12 6 16 16,-12-6-16-16,0 0 13 0,0 0-13 0,17 14 14 0,1-11-14 16,-18-3 12-16,0 0-12 0,20 9 12 0,14 0-12 15,-34-9 6-15,0 0-6 0,41 11 7 0,2-5-7 16,-43-6 0-16,0 0 0 0,29 3 0 0,-9-3 0 15,0 0-1392-15</inkml:trace>
  <inkml:trace contextRef="#ctx0" brushRef="#br0" timeOffset="154869.1">22923 9704 1110 0,'0'0'0'0,"0"0"0"0,0 0 0 0,0 0 1 16,0 0-1-16,0 21 2 0,0-7-2 0,0-14 2 15,0 0-2-15,-6 23 2 0,6 0-2 0,0-23 23 0,0 0-23 16,6 26 24-16,-3-6-24 0,-3-20 33 0,0 0-33 15,11 17 34-15,7 1-34 0,-18-18 39 0,0 0-39 16,20 14 40-16,3 0-40 0,-23-14 39 0,0 0-39 16,26 0 40-16,6 0-40 0,-32 0 36 0,0 0-36 15,28-8 37-15,-4 2-37 0,-24 6 28 0,0 0-28 16,14-9 29-16,-2-2-29 0,-12 11 26 0,0 0-26 0,2-17 27 16,-4-9-27-16,2 26 25 0,0 0-25 0,-9-26 26 15,-6 3-26-15,15 23 22 0,0 0-22 0,-20-12 22 16,0 9-22-16,20 3 20 0,0 0-20 0,-17-5 20 15,2 5-20-15,15 0 18 0,0 0-18 0,0 0 19 16,-8-15-19-16,2 1-1248 0</inkml:trace>
  <inkml:trace contextRef="#ctx0" brushRef="#br0" timeOffset="155036.12">23451 9489 1423 0,'0'0'0'0,"3"28"0"0,8 47 0 15,-11-75 26-15,0 0-26 0,18 84 26 0,2 2-26 16,-20-86 71-16,0 0-71 0,26 81 72 0,11-7-72 16,-37-74 57-16,0 0-57 0,38 72 58 0,-1-5-58 15,-37-67 28-15,0 0-28 0,46 57 29 0,-14-8-29 0,6-6-1283 16</inkml:trace>
  <inkml:trace contextRef="#ctx0" brushRef="#br0" timeOffset="156307.24">4314 11598 639 0,'0'0'0'0,"0"0"0"0,0 0 0 0,0 0 11 0,0 0-11 16,21 29 12-16,-19-20-12 0,-2-9 33 0,0 0-33 16,6 29 34-16,0 22-34 0,-6-51 45 0,0 0-45 15,3 70 46-15,5 4-46 0,-8-74 32 0,0 0-32 16,12 78 33-16,-9 0-33 0,-3-78 21 0,0 0-21 16,6 83 22-16,-6 7-22 0,0-90 18 0,0 0-18 15,-6 100 19-15,6 4-19 0,0-104 17 0,0 0-17 0,0 92 17 16,6-17-17-16,-6-75 21 0,0 0-21 15,8 60 21-15,-5-25-21 0,-3-35 20 0,0 0-20 16,6 20 20-16,0-8-20 0,-6-12 17 0,0 0-17 0,23 0 17 16,0-21-17-16,-23 21 18 0,0 0-18 0,32-31 19 15,-1-27-19-15,-31 58 19 0,0 0-19 0,26-69 20 16,6-3-20-16,-32 72 17 0,0 0-17 0,29-66 17 16,-3 23-17-16,-26 43 14 0,0 0-14 0,23-23 15 15,0 14-15-15,-23 9 12 0,0 0-12 0,23 9 13 0,15 25-13 16,-38-34 13-16,0 0-13 0,37 43 13 0,-5 21-13 15,-32-64 12-15,0 0-12 0,23 66 12 0,0 6-12 16,-23-72 12-16,0 0-12 0,14 52 13 0,1-9-13 16,-15-43 15-16,0 0-15 0,0 34 16 0,-9 1-16 15,9-35 16-15,0 0-16 0,-14 35 16 0,-9-7-16 16,23-28 16-16,0 0-16 0,-44 18 16 0,-7-10-16 0,51-8 16 16,0 0-16-16,-55-6 16 0,6-11-16 15,49 17 16-15,0 0-16 0,-52-23 16 0,6-14-16 0,46 37 16 16,0 0-16-16,-44-32 16 0,27 15-16 0,17 17 14 15,0 0-14-15,-14-15 14 0,5 4-14 0,9 11 11 16,0 0-11-16,0 0 11 0,-9-14-11 0,9 14 8 0,0 0-8 16,0 0 9-16,-5 17-9 0,5-17 6 0,0 0-6 15,-9 14 7-15,0 3-7 0,9-17 3 0,0 0-3 16,3 18 3-16,12-7-3 0,-15-11 0 0,0 0 0 16,31 0 0-16,30-11 0 0,-1-1-1164 0</inkml:trace>
  <inkml:trace contextRef="#ctx0" brushRef="#br0" timeOffset="156773.26">5321 11380 763 0,'0'0'0'16,"9"20"0"-16,14 32 0 0,-23-52 1 0,0 0-1 16,29 80 2-16,8 30-2 0,-37-110-1 0,0 0 1 15,35 121 0-15,-9-3 0 0,-26-118 32 0,0 0-32 16,26 115 33-16,-17 8-33 0,-9-123 48 0,0 0-48 15,2 139 48-15,-2 22-48 0,0-161 50 0,0 0-50 0,-5 155 51 16,-27-17-51-16,32-138 40 0,0 0-40 0,-26 130 41 16,3-12-41-16,23-118 36 0,0 0-36 0,-17 104 36 15,-7-30-36-15,1 1-825 0</inkml:trace>
  <inkml:trace contextRef="#ctx0" brushRef="#br0" timeOffset="160190.51">6435 12770 729 0,'0'0'0'16,"0"0"0"-16,0 0 0 0,0 0 30 0,0 0-30 16,0 0 31-16,0 0-31 0,0 0 60 0,0 0-60 15,0 0 61-15,0 0-61 0,0 0 63 0,0 0-63 0,43-26 63 16,-28-6-63-16,-15 32 45 0,0 0-45 0,23-51 45 16,-9-13-45-16,-14 64 24 0,0 0-24 0,14-80 25 15,4-15-25-15,-18 95 20 0,0 0-20 0,14-98 21 16,4 9-21-16,-18 89 22 0,0 0-22 0,8-81 23 15,7 12-23-15,-15 69 22 0,0 0-22 0,8-49 23 16,4 17-23-16,-12 32 21 0,0 0-21 0,3-14 21 16,-3 14-21-16,0 0 24 0,0 0-24 0,0 0 25 15,20 0-25-15,-20 0 24 0,0 0-24 0,23 26 25 0,3 23-25 16,-26-49 27-16,0 0-27 0,29 66 27 0,3 12-27 16,-32-78 31-16,0 0-31 0,23 95 32 0,-3 8-32 15,-20-103 22-15,0 0-22 0,23 87 22 0,-9-36-22 16,-14-51 18-16,0 0-18 0,18 38 18 0,-10-24-18 15,-8-14 14-15,0 0-14 0,15-14 15 0,-7-35-15 16,-8 49 12-16,0 0-12 0,12-69 12 0,5-29-12 16,-17 98 9-16,0 0-9 0,17-104 10 0,-2 15-10 0,-15 89 8 15,0 0-8-15,17-80 9 0,-5 13-9 0,-12 67 10 16,0 0-10-16,3-51 10 0,2 22-10 0,-5 29 9 16,0 0-9-16,0-18 10 0,0 18-10 0,0 0 9 0,0 0-9 15,18 9 10-15,2 29-10 0,-20-38 7 0,0 0-7 16,17 51 8-16,-2 21-8 0,-15-72 9 0,0 0-9 15,14 95 9-15,-2 38-9 0,-12-133 12 0,0 0-12 16,11 132 12-16,1-20-12 0,-12-112 13 0,0 0-13 16,14 84 14-16,1-35-14 0,-15-49 14 0,0 0-14 15,11 34 15-15,1-19-15 0,-12-15 11 0,0 0-11 16,20 3 12-16,6-6-12 0,-26 3 2 0,0 0-2 16,40-12 2-16,12-14-2 0,6 0-1389 0</inkml:trace>
  <inkml:trace contextRef="#ctx0" brushRef="#br0" timeOffset="160975.57">7785 11886 662 0,'0'0'0'0,"0"0"0"0,0 0 0 0,0 0 4 0,0 0-4 15,0 12 4-15,-6 2-4 0,6-14 0 0,0 0 0 16,-5 17 0-16,-4 4 0 0,9-21 23 0,0 0-23 16,-9 40 23-16,-8 20-23 0,17-60 52 0,0 0-52 15,-15 84 52-15,10 19-52 0,5-103 56 0,0 0-56 16,-9 113 56-16,9 8-56 0,0-121 57 0,0 0-57 16,6 98 58-16,-3-38-58 0,-3-60 45 0,0 0-45 0,5 43 46 15,10-14-46-15,-15-29 33 0,0 0-33 0,26 20 33 16,6 0-33-16,-1-3-843 0</inkml:trace>
  <inkml:trace contextRef="#ctx0" brushRef="#br0" timeOffset="161492.6">8336 12027 729 0,'0'0'0'0,"0"0"0"0,-14 15 0 0,14-15 18 0,0 0-18 16,0 0 19-16,-15 11-19 0,15-11 46 0,0 0-46 16,0 0 46-16,-17 12-46 0,17-12 58 0,0 0-58 15,-14 14 59-15,-1-11-59 0,15-3 40 0,0 0-40 16,0 0 41-16,-17 23-41 0,17-23 30 0,0 0-30 16,0 14 31-16,11-2-31 0,-11-12 25 0,0 0-25 15,21 17 25-15,4 12-25 0,-25-29 19 0,0 0-19 0,38 43 19 16,5 9-19-16,-43-52 15 0,0 0-15 0,35 66 16 15,-1 0-16-15,-34-66 11 0,0 0-11 0,32 64 11 16,-9-10-11-16,-23-54 10 0,0 0-10 0,18 47 10 16,-7-13-10-16,-11-34 11 0,0 0-11 0,3 32 11 15,-6-12-11-15,3-20 12 0,0 0-12 0,-14 17 12 16,-9-2-12-16,23-15 13 0,0 0-13 0,-38 2 13 16,-8 1-13-16,46-3 27 0,0 0-27 0,-46-3 28 0,8-5-28 15,38 8 30-15,0 0-30 0,-31-9 31 0,8-8-31 16,23 17 29-16,0 0-29 0,-15-20 30 0,6 5-30 15,9 15 21-15,0 0-21 0,15-31 21 0,25-21-21 16,1 0-1116-16</inkml:trace>
  <inkml:trace contextRef="#ctx0" brushRef="#br0" timeOffset="161861.65">8691 12065 964 0,'0'0'0'0,"0"0"0"0,0 0 0 0,0 0-1 15,0 0 1-15,6-15-1 0,-6 15 1 0,0 0 4 0,0 0-4 16,0 0 4-16,-15 0-4 0,15 0 12 0,0 0-12 16,-14 15 12-16,-9 2-12 0,23-17 19 0,0 0-19 15,-23 40 19-15,-6 24-19 0,29-64 33 0,0 0-33 16,-17 86 33-16,2 18-33 0,15-104 41 0,0 0-41 16,0 92 41-16,15-9-41 0,-15-83 39 0,0 0-39 15,28 69 40-15,16-25-40 0,-44-44 31 0,0 0-31 16,57 31 31-16,18-11-31 0,-75-20 33 0,0 0-33 0,84 6 34 15,3-17-34-15,-87 11 29 0,0 0-29 0,75-23 30 16,-15-6-30-16,-60 29 25 0,0 0-25 0,41-43 26 16,-18-18-26-16,-23 61 29 0,0 0-29 0,5-75 30 15,-10-8-30-15,5 83 33 0,0 0-33 0,-23-84 33 16,-15 21-33-16,38 63 30 0,0 0-30 0,-46-52 31 16,-9 15-31-16,55 37 31 0,0 0-31 0,-55-20 31 0,-14 20-31 15,69 0 26-15,0 0-26 0,-52 14 26 16,15 9-26-16,37-23 18 0,0 0-18 0,-23 32 18 0,8 5-18 15,15-37 5-15,0 0-5 0,9 40 6 0,25-8-6 16,4 0-1324-16</inkml:trace>
  <inkml:trace contextRef="#ctx0" brushRef="#br0" timeOffset="162309.67">9161 12597 1054 0,'0'0'0'0,"0"0"0"0,0 0 0 0,0 0 1 0,0 0-1 15,0 15 2-15,0-15-2 0,0 0-3 0,0 0 3 16,0 0-3-16,20-6 3 0,-20 6 6 0,0 0-6 16,23-9 6-16,12 9-6 0,-35 0 17 0,0 0-17 15,26-8 17-15,-3 8-17 0,-23 0 27 0,0 0-27 16,20 8 28-16,-2 1-28 0,-18-9 31 0,0 0-31 0,8 17 32 15,-2 9-32-15,-6-26 32 0,0 0-32 0,6 23 33 16,-6-8-33-16,0-15 29 0,0 0-29 0,-6 17 29 16,-3 0-29-16,9-17 27 0,0 0-27 0,-5 17 28 15,10-2-28-15,-5-15 23 0,0 0-23 0,9 11 24 16,14 4-24-16,-23-15 18 0,0 0-18 0,38 11 19 16,22-8-19-16,-60-3 15 0,0 0-15 0,61 3 16 15,-18 6-16-15,-43-9 11 0,0 0-11 0,38 11 11 16,-18 1-11-16,-20-12 8 0,0 0-8 0,14 8 9 0,-14 12-9 15,0-20 12-15,0 0-12 0,-29 23 13 0,-34 0-13 16,63-23 15-16,0 0-15 0,-84 18 16 0,1-7-16 16,83-11 13-16,0 0-13 0,-75 0 13 0,20-11-13 15,55 11 10-15,0 0-10 0,-38-9 10 0,21-2-10 16,17 11 1-16,0 0-1 0,0-26 2 0,23-20-2 16,0-6-1179-16</inkml:trace>
  <inkml:trace contextRef="#ctx0" brushRef="#br0" timeOffset="162626.7">9600 11849 987 0,'0'0'0'0,"8"9"0"16,30 14 0-16,-38-23 9 0,0 0-9 0,46 28 10 16,6 10-10-16,-52-38 20 0,0 0-20 0,46 46 20 15,-3 14-20-15,-43-60 41 0,0 0-41 0,44 78 41 16,-7 26-41-16,-37-104 36 0,0 0-36 0,32 121 37 16,0 2-37-16,-32-123 31 0,0 0-31 0,23 118 32 15,-12-23-32-15,-11-95 32 0,0 0-32 0,-5 84 32 16,-4-15-32-16,9-69 26 0,0 0-26 0,-6 57 27 0,6-22-27 15,0-35 18-15,0 0-18 0,6 17 19 0,3-14-19 16,-9-3 15-16,0 0-15 0,23-11 15 0,5-18-15 16,-2 0-1026-16</inkml:trace>
  <inkml:trace contextRef="#ctx0" brushRef="#br0" timeOffset="163410.75">11247 12223 651 0,'0'0'0'0,"0"0"0"15,29 20 0-15,-29-20 5 0,0 0-5 0,23 15 5 0,0-7-5 16,-23-8 15-16,0 0-15 0,29 6 16 0,26 0-16 16,-55-6 11-16,0 0-11 0,55 3 12 0,5-3-12 15,-60 0-2-15,0 0 2 0,64 0-1 0,11 5 1 16,-6-5-474-16</inkml:trace>
  <inkml:trace contextRef="#ctx0" brushRef="#br0" timeOffset="163610.76">11293 12727 796 0,'0'0'0'0,"0"0"0"0,20 11 0 0,-20-11 1 0,0 0-1 16,24 9 1-16,-1 0-1 0,-23-9 2 0,0 0-2 15,46 0 2-15,46-9-2 0,-92 9 6 0,0 0-6 16,121-6 7-16,18 9-7 0,-139-3 5 0,0 0-5 15,130 3 6-15,-24-3-6 0,4 0-560 0</inkml:trace>
  <inkml:trace contextRef="#ctx0" brushRef="#br0" timeOffset="169316.19">13503 12805 483 0,'0'0'0'0,"0"0"0"0,0 0 0 0,0 0 15 0,0 0-15 16,9 37 15-16,-9-37-15 0,0 0 58 0,0 0-58 15,3 9 59-15,-3-9-59 0,0 0 90 0,0 0-90 16,0 0 91-16,0 0-91 0,0 0 79 0,0 0-79 16,0-9 80-16,0 9-80 0,0 0 52 0,0 0-52 15,0-37 53-15,0-15-53 0,0 52 43 0,0 0-43 16,11-72 44-16,-5-12-44 0,-6 84 40 0,0 0-40 15,0-100 41-15,3-4-41 0,-3 104 39 0,0 0-39 16,6-101 40-16,-3 18-40 0,-3 83 43 0,0 0-43 0,5-61 43 16,-5 24-43-16,0 37 38 0,0 0-38 0,0-17 39 15,0 2-39-15,0 15 30 0,0 0-30 0,0 0 31 16,0 0-31-16,0 0 28 0,0 0-28 0,0 23 28 16,3 23-28-16,-3-46 25 0,0 0-25 0,12 61 26 15,-4 16-26-15,-8-77 25 0,0 0-25 0,15 81 25 16,-1 11-25-16,-14-92 27 0,0 0-27 0,18 72 27 15,-4-32-27-15,-14-40 24 0,0 0-24 0,9 21 24 0,-9-21-24 16,0 0 21-16,0 0-21 0,20-6 22 0,3-35-22 16,-23 41 15-16,0 0-15 0,32-60 16 0,-9-12-16 15,-23 72 11-15,0 0-11 0,20-75 11 0,9 3-11 16,-29 72 8-16,0 0-8 0,20-46 9 0,-3 15-9 16,-17 31 9-16,0 0-9 0,12-12 9 0,-1 3-9 15,-11 9 7-15,0 0-7 0,0 0 8 0,21-8-8 16,-21 8 7-16,0 0-7 0,11 14 7 0,18 18-7 15,-29-32 6-15,0 0-6 0,29 52 6 0,-3 17-6 0,-26-69 5 16,0 0-5-16,20 80 5 0,3 7-5 0,-23-87 3 16,0 0-3-16,15 75 3 0,2-24-3 0,-17-51 4 15,0 0-4-15,17 41 5 0,-8-15-5 0,-9-26 4 0,0 0-4 16,11 14 4-16,-11-14-4 0,0 0 3 0,0 0-3 16,29 3 4-16,-9-6-4 0,9-6-1453 0</inkml:trace>
  <inkml:trace contextRef="#ctx0" brushRef="#br0" timeOffset="170501.26">14776 12065 841 0,'0'0'0'0,"0"0"0"0,0 14 0 15,0-14 34-15,0 0-34 0,0 0 34 0,-3 9-34 16,3-9 63-16,0 0-63 0,0 0 63 0,-23 8-63 15,23-8 65-15,0 0-65 0,-24 15 65 0,-13 16-65 16,37-31 55-16,0 0-55 0,-32 44 56 0,3 19-56 0,29-63 47 16,0 0-47-16,-28 75 47 0,4 14-47 0,24-89 44 15,0 0-44-15,-14 86 44 0,14-8-44 0,0-78 45 0,0 0-45 16,12 66 46-16,11-14-46 0,-23-52 39 0,0 0-39 16,26 43 40-16,11-17-40 0,-37-26 33 0,0 0-33 15,38 20 34-15,2-5-34 0,-40-15 24 0,0 0-24 16,43 6 25-16,-14-6-25 0,-29 0 10 0,0 0-10 15,17 0 10-15,-2-6-10 0,-15 6 0 0,0 0 0 16,14 0 0-16,-5 6 0 0,5-1-1263 0</inkml:trace>
  <inkml:trace contextRef="#ctx0" brushRef="#br0" timeOffset="170968.29">15133 12272 718 0,'0'0'0'0,"0"0"0"0,0 0 0 16,0 0 20-16,0 0-20 0,0 0 20 0,0-14-20 15,0 14 35-15,0 0-35 0,0 0 35 0,0 0-35 16,0 0 34-16,0 0-34 0,-17 20 35 0,5-3-35 15,12-17 30-15,0 0-30 0,-14 23 30 0,2 6-30 16,12-29 37-16,0 0-37 0,-14 32 38 0,5 5-38 0,9-37 39 16,0 0-39-16,-5 34 39 0,5-13-39 15,0-21 37-15,0 0-37 0,5 23 38 0,7 3-38 0,-12-26 32 16,0 0-32-16,23 28 33 0,6 1-33 0,-29-29 29 16,0 0-29-16,43 29 29 0,15 0-29 0,-58-29 29 0,0 0-29 15,66 26 30-15,-5-6-30 0,-61-20 39 0,0 0-39 16,52 14 39-16,-12-2-39 0,-40-12 43 0,0 0-43 15,29 11 44-15,-3 9-44 0,-26-20 42 0,0 0-42 16,14 15 43-16,-8 8-43 0,-6-23 36 0,0 0-36 16,-14 20 36-16,-27 17-36 0,41-37 31 0,0 0-31 15,-60 35 31-15,-4-9-31 0,64-26 36 0,0 0-36 0,-72 14 37 16,0-8-37-16,72-6 38 0,0 0-38 0,-55-9 38 16,12-8-38-16,43 17 27 0,0 0-27 0,-26-26 28 15,9-8-28-15,17 34 7 0,0 0-7 0,0-38 7 16,14-11-7-16,0 0-1417 0</inkml:trace>
  <inkml:trace contextRef="#ctx0" brushRef="#br0" timeOffset="171302.31">15373 12042 942 0,'0'0'0'0,"0"0"0"0,26 14 0 0,-26-14 13 16,0 0-13-16,26 15 13 0,-12-4-13 0,-14-11 24 16,0 0-24-16,26 12 24 0,17 5-24 0,-43-17 22 0,0 0-22 15,46 29 22-15,6 17-22 0,-52-46 28 0,0 0-28 16,47 72 28-16,-13 20-28 0,-34-92 46 0,0 0-46 15,26 106 46-15,-3 7-46 0,-23-113 56 0,0 0-56 16,18 103 56-16,-10-22-56 0,-8-81 58 0,0 0-58 16,3 75 59-16,-6-9-59 0,3-66 44 0,0 0-44 15,-3 52 44-15,3-32-44 0,0-20 30 0,0 0-30 16,0 0 30-16,23 11-30 0,0 1-1129 0</inkml:trace>
  <inkml:trace contextRef="#ctx0" brushRef="#br0" timeOffset="173554.48">16896 12407 774 0,'0'0'0'0,"0"0"0"0,23 41 0 0,-23-41 20 16,0 0-20-16,20 37 21 0,6 15-21 0,-26-52 40 15,0 0-40-15,23 52 40 0,3-12-40 0,-26-40 37 0,0 0-37 16,18 43 38-16,-1-5-38 0,-17-38 29 0,0 0-29 16,23 31 29-16,-9-5-29 0,-14-26 21 0,0 0-21 15,6 17 21-15,-3-5-21 0,-3-12 16 0,0 0-16 16,0 0 17-16,0 17-17 0,0 0-768 0</inkml:trace>
  <inkml:trace contextRef="#ctx0" brushRef="#br0" timeOffset="173720.49">16838 12692 796 0,'0'0'0'0,"0"0"0"16,15 15 0-16,-15-15 0 0,0 0 0 0,0 0 0 15,17 3 0-15,-17-3 1 0,0 0-1 0,20-9 1 16,29-3-1-16,-49 12 1 0,0 0-1 0,70-14 2 16,-7 0-2-16,-63 14 7 0,0 0-7 0,66-12 8 15,-8-2-8-15,-58 14 16 0,0 0-16 0,66-15 16 0,1 15-16 16,2-5-576-16</inkml:trace>
  <inkml:trace contextRef="#ctx0" brushRef="#br0" timeOffset="174188.53">17551 12281 919 0,'0'0'0'0,"0"0"0"0,-14 20 0 0,14-20 2 0,0 0-2 15,-9 11 2-15,9-11-2 0,0 0 11 0,0 0-11 16,23 0 11-16,32-3-11 0,-55 3 12 0,0 0-12 16,75 0 12-16,3 3-12 0,-78-3 21 0,0 0-21 15,83 6 22-15,-13 3-22 0,-70-9 40 0,0 0-40 16,63 17 40-16,3 9-40 0,-66-26 39 0,0 0-39 15,52 37 40-15,-20 12-40 0,-32-49 35 0,0 0-35 0,26 46 35 16,-20-3-35-16,-6-43 23 0,0 0-23 0,-6 38 24 16,-5 5-24-16,11-43 14 0,0 0-14 0,-21 38 14 15,13-15-14-15,8-23 10 0,0 0-10 0,-9 14 10 16,9-14-10-16,0 0 7 0,0 0-7 0,9 11 7 16,5-8-7-16,-14-3 4 0,0 0-4 0,38 3 5 15,16 0-5-15,-54-3 6 0,0 0-6 0,67 9 7 0,-4 2-7 16,-63-11 8-16,0 0-8 0,46 17 9 0,-23 1-9 15,-23-18 10-15,0 0-10 0,9 17 11 0,-15 18-11 16,6-35 16-16,0 0-16 0,-23 40 16 0,-26 6-16 16,49-46 16-16,0 0-16 0,-69 43 17 0,-6-8-17 15,75-35 17-15,0 0-17 0,-63 23 17 0,16-12-17 16,47-11 17-16,0 0-17 0,-37-3 17 0,5-14-17 16,32 17 11-16,0 0-11 0,-20-20 11 0,14 0-11 15,3 0-1114-15</inkml:trace>
  <inkml:trace contextRef="#ctx0" brushRef="#br0" timeOffset="174488.55">18777 12692 1177 0,'0'0'0'0,"0"0"0"15,0 0 0-15,0 0 17 0,0 0-17 0,0 15 18 16,0-15-18-16,0 0 6 0,0 0-6 0,17 0 6 15,18 3-6-15,-35-3-9 0,0 0 9 0,46 5-9 0,6-5 9 16,3 0-845-16</inkml:trace>
  <inkml:trace contextRef="#ctx0" brushRef="#br0" timeOffset="175522.62">19429 13055 651 0,'0'0'0'15,"0"0"0"-15,0 0 0 0,0 0 5 0,0 0-5 0,15 11 5 16,-15-11-5-16,0 0 11 0,0 0-11 16,11-23 12-16,-2-17-12 0,-9 40 66 0,0 0-66 0,8-49 67 15,-2 3-67-15,-6 46 69 0,0 0-69 0,9-52 69 16,-6-14-69-16,-3 66 61 0,0 0-61 0,5-72 62 16,1-11-62-16,-6 83 50 0,0 0-50 0,6-84 50 15,0 7-50-15,-6 77 51 0,0 0-51 0,6-55 52 16,-1 26-52-16,-5 29 45 0,0 0-45 0,9-14 46 15,-9 14-46-15,0 0 43 0,0 0-43 0,0 0 44 0,0 37-44 16,0-37 38-16,0 0-38 0,0 43 39 0,3 9-39 16,-3-52 32-16,0 0-32 0,9 49 33 0,2-9-33 15,-11-40 29-15,0 0-29 0,23 38 30 0,-8-9-30 16,-15-29 24-16,0 0-24 0,11 25 25 0,12-10-25 16,-23-15 19-16,0 0-19 0,23 8 19 0,-3-2-19 15,-20-6 16-15,0 0-16 0,18-6 16 0,2-5-16 16,-20 11 13-16,0 0-13 0,23-29 13 0,-3-23-13 15,-20 52 11-15,0 0-11 0,20-66 12 0,-8-3-12 0,-12 69 12 16,0 0-12-16,9-63 13 0,-1 17-13 0,-8 46 9 16,0 0-9-16,12-38 10 0,-1 9-10 0,-11 29 7 15,0 0-7-15,9-17 8 0,-9 17-8 0,0 0 5 0,0 0-5 16,20 0 5-16,-2 17-5 0,-18-17 5 0,0 0-5 16,17 38 5-16,6 28-5 0,-23-66 5 0,0 0-5 15,26 66 5-15,-6 6-5 0,-20-72 2 0,0 0-2 16,20 58 3-16,-5-18-3 0,-15-40 4 0,0 0-4 15,14 38 4-15,1 2-4 0,-15-40 3 0,0 0-3 16,17 31 4-16,-6-7-4 0,-11-24 1 0,0 0-1 16,6 11 2-16,-6-11-2 0,0 0 0 0,0 0 0 0,15-3 0 15,13-8 0-15,-7-1-1395 0</inkml:trace>
  <inkml:trace contextRef="#ctx0" brushRef="#br0" timeOffset="175872.65">20404 12281 875 0,'0'0'0'0,"0"0"0"0,12-3 0 16,-12 3-12-16,0 0 12 0,8-6-11 0,-8 6 11 16,0 0-1-16,0 0 1 0,12-11 0 0,-12 11 0 15,0 0 0-15,0 0 0 0,0-15 0 0,9 4 0 16,-9 11 1-16,0 0-1 0,5-15 1 0,-5 15-1 15,0 0 7-15,0 0-7 0,0 0 7 0,0-11-7 0,0 11 18 16,0 0-18-16,0 0 18 0,0 0-18 0,0 0 36 16,0 0-36-16,-14 0 36 0,-6 26-36 0,20-26 44 0,0 0-44 15,-29 57 44-15,6 27-44 0,23-84 65 0,0 0-65 16,-12 92 66-16,4 9-66 0,8-101 74 0,0 0-74 16,-9 89 74-16,0-9-74 0,9-80 65 0,0 0-65 15,-3 61 66-15,6-9-66 0,-3-52 50 0,0 0-50 16,18 43 51-16,-4-6-51 0,-14-37 42 0,0 0-42 15,29 26 43-15,20-14-43 0,-49-12 26 0,0 0-26 16,69 0 26-16,3 0-26 0,3-3-1224 0</inkml:trace>
  <inkml:trace contextRef="#ctx0" brushRef="#br0" timeOffset="176339.68">20987 12246 673 0,'0'0'0'0,"0"0"0"0,0 0 0 16,0 0 33-16,0 0-33 0,0 0 34 0,-11 12-34 15,11-12 8-15,0 0-8 0,0 0 8 0,0 0-8 16,0 0 7-16,0 0-7 0,0 0 8 0,-3 14-8 15,3-14 5-15,0 0-5 0,-9 20 5 0,-5 20-5 0,14-40 3 16,0 0-3-16,-24 58 3 0,10 17-3 0,14-75 11 16,0 0-11-16,-14 80 12 0,5-2-12 0,9-78 27 15,0 0-27-15,-6 69 28 0,6-14-28 0,0-55 41 16,0 0-41-16,6 49 42 0,5-3-42 0,-11-46 44 0,0 0-44 16,26 29 44-16,15-12-44 0,-41-17 40 0,0 0-40 15,49 6 40-15,20-12-40 0,-69 6 40 0,0 0-40 16,78-14 40-16,0-15-40 0,-78 29 36 0,0 0-36 15,75-40 37-15,-14-21-37 0,-61 61 28 0,0 0-28 16,34-69 29-16,-19-17-29 0,-15 86 32 0,0 0-32 16,-3-95 32-16,-29-6-32 0,32 101 29 0,0 0-29 0,-38-92 29 15,1 34-29-15,37 58 25 0,0 0-25 0,-61-31 25 16,7 25-25-16,54 6 32 0,0 0-32 0,-67 17 32 16,12 23-32-16,55-40 29 0,0 0-29 0,-46 49 30 15,9 18-30-15,37-67 25 0,0 0-25 0,-18 54 26 16,27-22-26-16,-9 2-1194 0</inkml:trace>
  <inkml:trace contextRef="#ctx0" brushRef="#br0" timeOffset="176873.72">21538 12007 942 0,'0'0'0'0,"6"15"0"16,11 22 0-16,-17-37 49 0,0 0-49 0,23 58 50 0,3 2-50 15,-26-60 48-15,0 0-48 0,29 84 49 0,0 16-49 16,-29-100 69-16,0 0-69 0,40 104 69 0,9 2-69 16,-49-106 56-16,0 0-56 0,44 93 56 0,-13-16-56 15,-31-77 46-15,0 0-46 0,21 69 46 0,-19 3-46 16,-2-72 24-16,0 0-24 0,-2 72 24 0,-7-3-24 15,9-69 14-15,0 0-14 0,-12 55 15 0,9-18-15 16,3-37 13-16,0 0-13 0,0 23 14 0,0-23-14 16,0 0-1128-16</inkml:trace>
  <inkml:trace contextRef="#ctx0" brushRef="#br0" timeOffset="182129.13">11766 14889 953 0,'0'0'0'15,"0"0"0"-15,0 0 0 0,0 0 26 0,0 0-26 0,0 0 26 16,0 0-26-16,0 0 59 0,0 0-59 0,0 0 59 16,49 25-59-16,-49-25 49 0,0 0-49 0,44 9 49 15,2-6-49-15,-46-3 31 0,0 0-31 0,46 3 31 16,-11 0-31-16,-35-3 17 0,0 0-17 0,31 6 17 15,1-6-17-15,-32 0 7 0,0 0-7 0,23 2 7 16,6-2-7-16,-9 0-939 0</inkml:trace>
  <inkml:trace contextRef="#ctx0" brushRef="#br0" timeOffset="182346.15">11775 15107 953 0,'0'0'0'0,"0"0"0"0,-9 26 0 0,9-26 1 16,0 0-1-16,0 20 2 0,12-8-2 0,-12-12 7 15,0 0-7-15,37 9 8 0,36-9-8 0,-73 0 7 16,0 0-7-16,77 0 8 0,7-3-8 0,-84 3 22 0,0 0-22 16,84-3 23-16,8 3-23 0,-92 0 35 0,0 0-35 15,98 6 36-15,-11 11-36 0,-87-17 40 0,0 0-40 16,75 29 41-16,-35-6-41 0,3 5-828 0</inkml:trace>
  <inkml:trace contextRef="#ctx0" brushRef="#br0" timeOffset="183751.25">13345 14687 707 0,'0'0'0'0,"0"0"0"0,0 0 0 0,0 0 22 16,0 0-22-16,0 0 22 0,0 0-22 0,0 0 50 15,0 0-50-15,5-46 50 0,18 26-50 0,-23 20 39 0,0 0-39 16,38-23 40-16,2 6-40 0,-40 17 39 0,0 0-39 15,44-6 40-15,-7-3-40 0,-37 9 35 0,0 0-35 16,32 0 35-16,8 3-35 0,-40-3 31 0,0 0-31 16,35 14 31-16,-12 15-31 0,-23-29 28 0,0 0-28 15,17 29 29-15,-23 17-29 0,6-46 29 0,0 0-29 16,-11 46 29-16,5 12-29 0,6-58 27 0,0 0-27 0,-14 49 28 16,5-15-28-16,9-34 23 0,0 0-23 0,-9 29 24 15,9-9-24-15,0-20 21 0,0 0-21 0,9 15 22 16,5-1-22-16,-14-14 17 0,0 0-17 0,47 17 17 15,19 3-17-15,-66-20 12 0,0 0-12 0,95 20 13 16,3 1-13-16,-98-21 9 0,0 0-9 0,93 23 10 16,-15 8-10-16,-78-31 8 0,0 0-8 0,51 46 9 15,-19 6-9-15,-32-52 5 0,0 0-5 0,6 55 6 16,-20 5-6-16,14-60 12 0,0 0-12 0,-29 61 13 0,-17-9-13 16,46-52 18-16,0 0-18 0,-61 34 19 0,-8-17-19 15,69-17 24-15,0 0-24 0,-84 3 24 0,6-11-24 16,78 8 9-16,0 0-9 0,-72-26 10 0,23-23-10 15,49 49 2-15,0 0-2 0,-38-49 2 0,21 14-2 16,17 35 0-16,0 0 0 0,0-17 1 0,3-3-1 16,0 0-1171-16</inkml:trace>
  <inkml:trace contextRef="#ctx0" brushRef="#br0" timeOffset="184164.26">14230 14537 841 0,'0'0'0'16,"0"0"0"-16,0 0 0 0,0 0-1 0,0 0 1 0,0 0 0 16,0 0 0-16,0 0-13 0,0 0 13 0,6-14-12 15,11 2 12-15,-17 12 7 0,0 0-7 0,29-14 7 16,12-3-7-16,-41 17 31 0,0 0-31 0,43-9 32 15,12 9-32-15,-55 0 50 0,0 0-50 0,54 6 51 16,-2 17-51-16,-52-23 47 0,0 0-47 0,38 40 47 16,-24 21-47-16,-14-61 40 0,0 0-40 0,0 72 41 15,-26 3-41-15,26-75 33 0,0 0-33 0,-31 77 33 16,-10-8-33-16,41-69 26 0,0 0-26 0,-29 67 27 0,1-7-27 16,28-60 22-16,0 0-22 0,-18 58 23 0,1-21-23 15,17-37 20-15,0 0-20 0,-6 29 20 16,12-12-20-16,-6-17 16 0,0 0-16 0,17 9 17 0,9-9-17 15,-26 0 14-15,0 0-14 0,49-6 14 0,23-6-14 16,-72 12 12-16,0 0-12 0,81-8 12 0,-3 8-12 16,-78 0 11-16,0 0-11 0,69 8 11 0,-17 13-11 15,-52-21 1-15,0 0-1 0,35 25 2 0,-18-10-2 0,6-1-1052 16</inkml:trace>
  <inkml:trace contextRef="#ctx0" brushRef="#br0" timeOffset="185282.36">16495 14405 539 0,'0'0'0'0,"0"0"0"0,0 0 0 16,0 0 17-16,0 0-17 0,14 55 17 0,-14 8-17 15,0-63 42-15,0 0-42 0,0 78 42 0,12 28-42 16,-12-106 44-16,0 0-44 0,14 104 45 0,-5-12-45 16,-9-92 17-16,0 0-17 0,3 86 18 0,6-19-18 15,-9-67 17-15,0 0-17 0,8 66 17 0,12-3-17 16,1 0-552-16</inkml:trace>
  <inkml:trace contextRef="#ctx0" brushRef="#br0" timeOffset="185449.37">16437 14984 561 0,'0'0'0'15,"0"0"0"-15,15 23 0 0,-15-23 5 0,0 0-5 16,11 11 5-16,7-8-5 0,-18-3 6 0,0 0-6 16,31-9 7-16,36 4-7 0,-67 5-1 0,0 0 1 15,83-9-1-15,10 9 1 0,-1 0-377 0</inkml:trace>
  <inkml:trace contextRef="#ctx0" brushRef="#br0" timeOffset="186002.42">17262 14560 707 0,'0'0'0'0,"0"0"0"0,0 0 0 15,0 0 0-15,0 0 0 0,0 0 0 0,0 0 0 0,0 0 0 16,0 0 0-16,9-14 0 0,11-3 0 0,-20 17 10 15,0 0-10-15,38-15 10 0,17 4-10 0,-55 11 19 16,0 0-19-16,60-3 20 0,9 12-20 0,-69-9 26 0,0 0-26 16,61 8 26-16,-23 10-26 0,-38-18 25 0,0 0-25 15,26 34 26-15,-15 24-26 0,-11-58 23 0,0 0-23 16,9 60 23-16,-21-5-23 0,12-55 20 0,0 0-20 16,-11 49 20-16,-1-12-20 0,12-37 16 0,0 0-16 15,6 32 17-15,8-3-17 0,-14-29 14 0,0 0-14 16,23 20 14-16,21-3-14 0,-44-17 10 0,0 0-10 15,54 14 11-15,1-2-11 0,-55-12 8 0,0 0-8 0,46 9 8 16,1-1-8-16,-47-8 5 0,0 0-5 0,43 15 5 16,-3 8-5-16,-40-23 5 0,0 0-5 0,29 28 5 15,-6 16-5-15,-23-44 6 0,0 0-6 0,17 37 7 16,-17-2-7-16,0-35 9 0,0 0-9 0,-14 31 10 16,-3 1-10-16,17-32 17 0,0 0-17 0,-23 26 18 15,-15-6-18-15,38-20 33 0,0 0-33 0,-43 20 34 16,-6-11-34-16,49-9 41 0,0 0-41 0,-61-3 42 0,-5-12-42 15,66 15 39-15,0 0-39 0,-64-25 40 0,21 4-40 16,43 21 37-16,0 0-37 0,-26-14 38 0,6 8-38 16,3 0-1023-16</inkml:trace>
  <inkml:trace contextRef="#ctx0" brushRef="#br0" timeOffset="186316.42">18616 14984 1110 0,'0'0'0'0,"0"0"0"16,-6 20 0-16,6-20 2 0,0 0-2 0,0 8 2 15,6 7-2-15,-6-15 0 0,0 0 0 0,23 5 0 16,23-5 0-16,-46 0-23 0,0 0 23 0,52-5-23 16,-12-15 23-16,3 2-741 0</inkml:trace>
  <inkml:trace contextRef="#ctx0" brushRef="#br0" timeOffset="187017.47">19279 15222 964 0,'0'0'0'0,"0"0"0"0,0 0 0 15,0 0-16-15,0 0 16 0,43-40-16 0,-8-12 16 16,-35 52-32-16,0 0 32 0,32-63-32 0,11-3 32 0,-43 66 0 15,0 0 0-15,43-75 1 0,1-11-1 0,-44 86 12 16,0 0-12-16,31-90 12 0,-2 18-12 0,-29 72 33 16,0 0-33-16,17-60 33 0,-8 31-33 0,-9 29 41 0,0 0-41 15,0 0 42-15,12 15-42 0,-12-15 45 0,0 0-45 16,0 46 46-16,0 31-46 0,0-77 46 0,0 0-46 16,0 101 46-16,-6 0-46 0,6-101 43 0,0 0-43 15,-6 92 44-15,6-3-44 0,0-89 49 0,0 0-49 16,-3 89 49-16,6-2-49 0,-3-87 42 0,0 0-42 15,12 69 42-15,2-20-42 0,-14-49 41 0,0 0-41 16,23 31 41-16,9-13-41 0,-32-18 28 0,0 0-28 16,37 0 29-16,-8-12-29 0,3-2-1165 0</inkml:trace>
  <inkml:trace contextRef="#ctx0" brushRef="#br0" timeOffset="187334.49">20058 14914 1110 0,'0'0'0'0,"-9"15"0"0,-8 19 0 16,17-34 17-16,0 0-17 0,-26 49 17 0,-11 26-17 15,37-75 14-15,0 0-14 0,-35 81 14 0,12-3-14 16,23-78 49-16,0 0-49 0,-9 69 50 0,24 0-50 16,-15-69 42-16,0 0-42 0,31 57 43 0,13-28-43 15,-44-29 35-15,0 0-35 0,49 14 35 0,8-14-35 16,-57 0 27-16,0 0-27 0,58-17 28 0,0-9-28 15,-58 26 20-15,0 0-20 0,52-37 21 0,-12-1-21 0,-40 38 14 16,0 0-14-16,29-37 14 0,-17 5-14 0,-12 32 13 16,0 0-13-16,-3-26 14 0,-18 1-14 15,21 25 13-15,0 0-13 0,-31-18 14 0,-13 10-14 0,44 8 12 0,0 0-12 16,-43 0 13-16,6 8-13 0,37-8 6 0,0 0-6 16,-32 15 6-16,15-4-6 0,17-11 3 0,0 0-3 15,0 0 4-15,0 0-4 0,0 0-1176 0</inkml:trace>
  <inkml:trace contextRef="#ctx0" brushRef="#br0" timeOffset="187984.54">20906 14491 852 0,'0'0'0'0,"12"46"0"0,8 58 0 16,-20-104 37-16,0 0-37 0,29 121 38 0,-9 3-38 16,-20-124 71-16,0 0-71 0,12 115 71 0,-12 0-71 15,0-115 57-15,0 0-57 0,0 121 58 0,-12 0-58 16,12-121 32-16,0 0-32 0,-14 115 33 0,-4-23-33 15,18-92 22-15,0 0-22 0,-17 60 23 0,11-22-23 16,0-1-911-16</inkml:trace>
  <inkml:trace contextRef="#ctx0" brushRef="#br0" timeOffset="188705.59">13748 14278 527 0,'0'0'0'0,"0"0"0"16,0 0 0-16,0 0 23 0,0 0-23 0,-31-34 24 16,16 28-24-16,15 6 39 0,0 0-39 0,-20 12 40 0,-15 19-40 15,35-31 36-15,0 0-36 0,-46 58 36 0,3 25-36 16,43-83 35-16,0 0-35 0,-43 118 36 0,-1 58-36 16,44-176 32-16,0 0-32 0,-37 184 33 0,20-5-33 15,17-179 27-15,0 0-27 0,17 175 27 0,32 1-27 16,9-1-627-16</inkml:trace>
  <inkml:trace contextRef="#ctx0" brushRef="#br0" timeOffset="189821.7">21812 13979 751 0,'0'0'0'0,"0"0"0"0,-23-40 0 15,23 40 32-15,0 0-32 0,-23-32 32 0,0 6-32 16,23 26 92-16,0 0-92 0,-23-11 93 0,0 8-93 15,23 3 72-15,0 0-72 0,-18 17 73 0,-8 35-73 16,26-52 40-16,0 0-40 0,-28 60 40 0,10 6-40 16,18-66 27-16,0 0-27 0,-14 61 27 0,20-24-27 15,-6-37 22-15,0 0-22 0,8 29 22 0,7 0-22 0,-15-29 13 16,0 0-13-16,23 20 13 0,3-8-13 0,-26-12 8 16,0 0-8-16,34 0 8 0,1-9-8 0,-35 9 6 0,0 0-6 15,26-9 6-15,-9 4-6 0,-17 5 4 16,0 0-4-16,15-12 5 0,-15 12-5 0,0 0 5 0,0 0-5 15,8-14 6-15,-8 14-6 0,0 0 7 0,0 0-7 16,0 0 8-16,0-12-8 0,0 12 9 0,0 0-9 16,0 0 10-16,-14-9-10 0,14 9 9 0,0 0-9 15,0 0 10-15,0 0-10 0,0 0 8 0,0 0-8 16,0 0 8-16,0 0-8 0,0 0 8 0,0 0-8 16,37 6 8-16,24 26-8 0,-61-32 7 0,0 0-7 0,69 40 8 15,3 3-8-15,-72-43 7 0,0 0-7 0,64 44 8 16,-18-4-8-16,-46-40 8 0,0 0-8 0,32 46 8 15,-18 3-8-15,-14-49 11 0,0 0-11 0,0 63 11 16,-20-2-11-16,20-61 12 0,0 0-12 0,-32 60 13 16,-20-23-13-16,52-37 12 0,0 0-12 0,-63 18 12 15,-18-21-12-15,81 3 11 0,0 0-11 0,-84-29 11 16,15-28-11-16,69 57 9 0,0 0-9 0,-55-70 9 0,21 7-9 16,34 63 2-16,0 0-2 0,-12-55 3 0,18 32-3 15,-6-11-1173-15</inkml:trace>
  <inkml:trace contextRef="#ctx0" brushRef="#br0" timeOffset="190454.74">21284 14880 763 0,'0'0'0'0,"0"0"0"0,32 20 0 0,-32-20 38 16,0 0-38-16,46 14 38 0,18-11-38 0,-64-3 53 0,0 0-53 15,86-3 54-15,24-2-54 0,-110 5 51 0,0 0-51 16,135-3 52-16,59 3-52 0,-194 0 42 0,0 0-42 16,187 0 43-16,-14-3-43 0,-173 3 33 0,0 0-33 15,156-6 33-15,-12 3-33 0,-144 3 24 0,0 0-24 16,113 3 24-16,-58 6-24 0,-55-9 11 0,0 0-11 16,23 17 12-16,-26 9-12 0,3-26 4 0,0 0-4 15,-26 26 4-15,-23 8-4 0,6-2-900 0</inkml:trace>
  <inkml:trace contextRef="#ctx0" brushRef="#br0" timeOffset="191021.78">21501 15222 763 0,'0'0'0'0,"0"0"0"0,11 12 0 16,-11-12-14-16,0 0 14 0,12 12-13 0,-9-1 13 16,-3-11-44-16,0 0 44 0,0 29-44 0,0 14 44 0,0-43 1 15,0 0-1-15,-3 52 1 0,0-6-1 0,3-46 21 16,0 0-21-16,-3 29 22 0,-3-3-22 0,6-26 49 15,0 0-49-15,0 17 49 0,6-9-49 0,-6-8 63 0,0 0-63 16,0 0 63-16,11 9-63 0,-11-9 53 0,0 0-53 16,9-11 54-16,8-12-54 0,-17 23 43 0,0 0-43 15,21-29 44-15,2-3-44 0,-23 32 32 0,0 0-32 16,11-32 32-16,9 7-32 0,-20 25 26 0,0 0-26 16,15-12 26-16,-7 12-26 0,-8 0 19 0,0 0-19 15,6 12 20-15,3 8-20 0,-9-20 22 0,0 0-22 16,3 26 23-16,3 5-23 0,-6-31 25 0,0 0-25 0,2 20 25 15,1-2-25-15,-3-18 27 0,0 0-27 0,3 14 28 16,-3-14-28-16,0 0 32 0,0 0-32 0,0 0 33 16,29-6-33-16,-29 6 30 0,0 0-30 0,23-8 30 15,9-7-30-15,-32 15 28 0,0 0-28 0,32-11 29 16,2 5-29-16,-34 6 24 0,0 0-24 0,32 3 24 16,-3 11-24-16,-29-14 19 0,0 0-19 0,20 20 19 15,0 3-19-15,-20-23 15 0,0 0-15 0,9 26 16 16,-3-14-16-16,-6-12 13 0,0 0-13 0,8 14 13 0,-2-5-13 15,-6-9 11-15,0 0-11 0,26 6 12 0,9-6-12 16,-35 0 7-16,0 0-7 0,34-3 8 0,10 3-8 16,-44 0 0-16,0 0 0 0,34-3 1 0,-11 0-1 15,6 0-1275-15</inkml:trace>
  <inkml:trace contextRef="#ctx0" brushRef="#br0" timeOffset="191321.8">22294 15381 919 0,'0'0'0'0,"0"0"0"0,0 0 0 0,0 0 2 16,0 0-2-16,0 11 2 0,0-11-2 0,0 0 0 15,0 0 0-15,0 0 1 0,-12 20-1 0,12-20 8 16,0 0-8-16,-17 35 9 0,-15 23-9 0,32-58 18 0,0 0-18 16,-23 51 19-16,12-25-19 0,11-26 30 0,0 0-30 15,0 26 30-15,6-6-30 0,-6-20 43 0,0 0-43 16,14 20 44-16,12-2-44 0,-26-18 44 0,0 0-44 16,37 11 44-16,12-2-44 0,-49-9 40 0,0 0-40 15,58 0 40-15,-6-9-40 0,-52 9 30 0,0 0-30 16,38-8 31-16,-1-4-31 0,-37 12 28 0,0 0-28 15,23-9 28-15,-5-2-28 0,-18 11 25 0,0 0-25 0,2-23 26 16,-13-20-26-16,11 43 25 0,0 0-25 0,-32-49 25 16,-5 6-25-16,37 43 24 0,0 0-24 0,-44-46 25 15,4 2-25-15,40 44 29 0,0 0-29 0,-32-34 30 16,18 17-30-16,14 17 16 0,0 0-16 0,0 0 17 16,-18 0-17-16,18 0 7 0,0 0-7 0,0 0 8 15,26 23-8-15,-8 5-1191 0</inkml:trace>
  <inkml:trace contextRef="#ctx0" brushRef="#br0" timeOffset="191521.81">22845 15130 1031 0,'0'0'0'0,"0"0"0"0,32 21 0 16,-32-21 5-16,0 0-5 0,23 31 6 0,0 24-6 0,-23-55 16 15,0 0-16-15,9 75 17 0,-4 23-17 0,-5-98 38 16,0 0-38-16,3 95 38 0,-3-18-38 0,0-77 47 15,0 0-47-15,-3 66 47 0,6-8-47 0,-3-58 32 16,0 0-32-16,9 46 33 0,-3-17-33 0,-6-29 36 0,0 0-36 16,5 17 36-16,4-5-36 0,0-1-977 0</inkml:trace>
  <inkml:trace contextRef="#ctx0" brushRef="#br0" timeOffset="192172.86">11510 16714 718 0,'0'0'0'0,"0"0"0"16,0 0 0-16,0 0 22 0,0 0-22 0,0 0 23 0,0 0-23 15,0 0 61-15,0 0-61 0,60 28 62 0,44-16-62 16,-104-12 68-16,0 0-68 0,116 11 68 0,-4-5-68 16,-112-6 44-16,0 0-44 0,110 17 45 0,-12 9-45 15,-98-26 20-15,0 0-20 0,69 26 20 0,-23-9-20 16,-8 1-804-16</inkml:trace>
  <inkml:trace contextRef="#ctx0" brushRef="#br0" timeOffset="192322.87">11697 17194 942 0,'0'0'0'0,"17"3"0"0,41 6 0 0,-58-9 11 0,0 0-11 16,78 14 11-16,14 9-11 0,-92-23-1 0,0 0 1 16,113 29-1-16,20 3 1 0,-9 8-662 0</inkml:trace>
  <inkml:trace contextRef="#ctx0" brushRef="#br0" timeOffset="197677.84">13541 16475 841 0,'0'0'0'16,"0"0"0"-16,0 0 0 0,0 0 31 0,0 0-31 0,-26 40 31 15,14-23-31-15,12-17 72 0,0 0-72 0,-23 20 73 16,-9 15-73-16,32-35 65 0,0 0-65 0,-37 40 66 16,14 3-66-16,23-43 39 0,0 0-39 0,-9 46 40 15,18 9-40-15,-9-55 24 0,0 0-24 0,23 52 24 16,14-18-24-16,-37-34 18 0,0 0-18 0,55 29 18 16,14 0-18-16,-69-29 14 0,0 0-14 0,90 23 14 15,20 6-14-15,-110-29 10 0,0 0-10 0,98 31 11 16,-15 4-11-16,-83-35 9 0,0 0-9 0,55 32 10 0,-40-1-10 15,-15-31 7-15,0 0-7 0,-24 38 8 0,-27 14-8 16,51-52 7-16,0 0-7 0,-78 49 7 0,-3-18-7 16,81-31 6-16,0 0-6 0,-81 12 6 0,20-9-6 15,61-3 5-15,0 0-5 0,-46-18 5 0,9-25-5 16,37 43 5-16,0 0-5 0,-23-60 5 0,17-15-5 16,6 75 6-16,0 0-6 0,14-84 7 0,9-8-7 15,-23 92 6-15,0 0-6 0,29-95 6 0,-6 15-6 16,-23 80 5-16,0 0-5 0,18-55 5 0,-13 18-5 0,-5 37 3 15,0 0-3-15,-5-26 4 0,-1 8-4 0,6 18 3 16,0 0-3-16,-3-11 4 0,-6-1-4 0,9 12 3 16,0 0-3-16,0 0 3 0,-14-11-3 0,14 11 2 0,0 0-2 15,0 0 2-15,0 0-2 0,0 0 1 0,0 0-1 16,14 3 1-16,33 11-1 0,-10 1-1089 0</inkml:trace>
  <inkml:trace contextRef="#ctx0" brushRef="#br0" timeOffset="198044.87">14432 16509 964 0,'0'0'0'0,"0"0"0"15,-26 20 0-15,26-20 10 0,0 0-10 0,-29 23 10 16,-14 9-10-16,43-32 26 0,0 0-26 0,-43 43 26 0,0 18-26 15,43-61 40-15,0 0-40 0,-32 72 41 0,9 23-41 16,23-95 38-16,0 0-38 0,-18 89 39 0,18-32-39 16,0-57 39-16,0 0-39 0,24 46 39 0,22-5-39 15,-46-41 34-15,0 0-34 0,63 26 34 0,24-15-34 16,-87-11 30-16,0 0-30 0,112 3 31 0,21-14-31 16,-133 11 20-16,0 0-20 0,121-21 21 0,-34-5-21 15,-87 26 16-15,0 0-16 0,54-40 16 0,-22-3-16 16,-32 43 11-16,0 0-11 0,0-55 12 0,-32-8-12 0,32 63 10 15,0 0-10-15,-57-63 10 0,-27 2-10 0,84 61 8 16,0 0-8-16,-95-49 8 0,-6 12-8 0,101 37 12 16,0 0-12-16,-84-26 12 0,27 14-12 0,57 12 12 15,0 0-12-15,-35 0 12 0,12 6-12 0,23-6 8 0,0 0-8 16,-3 20 8-16,23 23-8 0,-8-5-1138 0</inkml:trace>
  <inkml:trace contextRef="#ctx0" brushRef="#br0" timeOffset="198778.92">16290 16201 863 0,'0'0'0'0,"0"0"0"0,-32 23 0 0,32-23 7 0,0 0-7 16,-40 26 8-16,-9 3-8 0,49-29 17 0,0 0-17 15,-55 29 18-15,0-1-18 0,55-28 31 0,0 0-31 16,-49 26 32-16,20-8-32 0,29-18 43 0,0 0-43 15,-14 17 44-15,8-3-44 0,6-14 45 0,0 0-45 16,12 6 46-16,25 0-46 0,-37-6 42 0,0 0-42 0,58 3 42 16,11-6-42-16,-69 3 35 0,0 0-35 0,70-6 35 15,-4 3-35-15,-66 3 36 0,0 0-36 0,49 0 37 16,-14 0-37-16,-35 0 28 0,0 0-28 0,17-3 29 16,-3 6-29-16,-14-3 35 0,0 0-35 0,0 0 35 15,9 9-35-15,-9-9 37 0,0 0-37 0,0 0 37 16,14 3-37-16,-14-3 32 0,0 0-32 0,0 0 33 15,9 8-33-15,-9-8 29 0,0 0-29 0,0 0 30 16,14 15-30-16,-14-15 27 0,0 0-27 0,0 0 28 0,9 20-28 16,-9-20 25-16,0 0-25 0,6 17 26 0,3 12-26 15,-9-29 22-15,0 0-22 0,0 29 23 0,5-3-23 16,-5-26 23-16,0 0-23 0,0 20 23 0,-5 0-23 16,5-20 18-16,0 0-18 0,0 17 19 0,-9 0-19 15,9-17 15-15,0 0-15 0,-6 18 16 0,-3 2-16 16,9-20 11-16,0 0-11 0,-20 26 12 0,-17-9-12 15,37-17 10-15,0 0-10 0,-55 14 10 0,-9-5-10 16,64-9 8-16,0 0-8 0,-77 3 8 0,-13-6-8 0,90 3 2 16,0 0-2-16,-86-6 2 0,11-2-2 0,75 8-2 15,0 0 2-15,-55-3-2 0,32 0 2 0,-9 0-1463 16</inkml:trace>
  <inkml:trace contextRef="#ctx0" brushRef="#br0" timeOffset="199112.95">15465 17114 975 0,'0'0'0'0,"0"0"0"16,0 20 0-16,0-20 9 0,0 0-9 0,3 14 9 15,8-5-9-15,-11-9 24 0,0 0-24 0,29 3 24 16,41-3-24-16,-70 0 30 0,0 0-30 0,86-9 31 0,12-14-31 16,-98 23 29-16,0 0-29 0,127-29 29 0,43 0-29 15,-170 29 35-15,0 0-35 0,176-34 35 0,-17 5-35 16,-159 29 35-16,0 0-35 0,153-17 35 0,-6 8-35 16,-147 9 47-16,0 0-47 0,115 0 47 0,-45 6-47 15,-70-6 38-15,0 0-38 0,43 6 39 0,-26 5-39 16,-17-11 22-16,0 0-22 0,0 15 23 0,-17 16-23 15,17-31 6-15,0 0-6 0,-32 32 6 0,-5-3-6 16,8 0-1086-16</inkml:trace>
  <inkml:trace contextRef="#ctx0" brushRef="#br0" timeOffset="199613.98">15785 17433 662 0,'0'0'0'0,"0"0"0"15,0 20 0-15,0-20 9 0,0 0-9 0,-3 29 9 16,3 11-9-16,0-40 20 0,0 0-20 0,-5 44 20 15,-7 10-20-15,12-54 77 0,0 0-77 0,0 55 77 16,0-12-77-16,0-43 81 0,0 0-81 0,0 29 81 0,-3-12-81 16,3-17 61-16,0 0-61 0,0 0 62 0,15 17-62 15,-15-17 50-15,0 0-50 0,14 0 50 0,9-14-50 16,-23 14 41-16,0 0-41 0,26-17 42 0,17-12-42 16,-43 29 36-16,0 0-36 0,29-26 37 0,-6 12-37 15,-23 14 26-15,0 0-26 0,18-6 26 0,2 20-26 16,-20-14 27-16,0 0-27 0,23 15 27 0,-3 2-27 15,-20-17 28-15,0 0-28 0,15 17 29 0,-1 1-29 16,-14-18 29-16,0 0-29 0,14 17 29 0,-2 0-29 0,-12-17 28 16,0 0-28-16,26 9 28 0,6-9-28 15,-32 0 32-15,0 0-32 0,40 0 32 0,-5 0-32 0,-35 0 27 16,0 0-27-16,31 0 27 0,-8 5-27 0,-23-5 16 0,0 0-16 16,21 6 17-16,-10 0-17 0,-11-6 14 15,0 0-14-15,0 0 14 0,15 12-14 0,-15-12 10 16,0 0-10-16,0 0 10 0,23 5-10 0,-23-5 7 0,0 0-7 15,29-5 8-15,8-16-8 0,3 1-1370 0</inkml:trace>
  <inkml:trace contextRef="#ctx0" brushRef="#br0" timeOffset="199899">16564 17626 1199 0,'0'0'0'0,"0"0"0"16,0 0 0-16,0 0 8 0,0 0-8 0,-17 26 8 15,11 6-8-15,6-32 18 0,0 0-18 0,-17 37 18 16,11 0-18-16,6-37 34 0,0 0-34 0,0 29 34 16,0-6-34-16,0-23 27 0,0 0-27 0,6 18 28 0,5-1-28 15,-11-17 25-15,0 0-25 0,23 11 26 0,15 1-26 16,-38-12 21-16,0 0-21 0,49 3 21 0,23-6-21 16,-72 3 17-16,0 0-17 0,49-9 17 0,-14 1-17 15,-35 8 18-15,0 0-18 0,14-6 18 0,-14 6-18 16,0 0 15-16,0 0-15 0,0-9 16 0,-29-11-16 15,29 20 11-15,0 0-11 0,-43-23 12 0,9 3-12 16,34 20 12-16,0 0-12 0,-38-17 12 0,12 11-12 0,26 6 11 16,0 0-11-16,0 0 11 0,-6-20-11 0,1-1-1168 15</inkml:trace>
  <inkml:trace contextRef="#ctx0" brushRef="#br0" timeOffset="200084.02">17046 17399 1233 0,'0'0'0'16,"3"14"0"-16,8 26 0 0,-11-40 24 0,0 0-24 15,12 64 25-15,2 13-25 0,-14-77 24 0,0 0-24 16,12 78 25-16,5-12-25 0,-17-66 65 0,0 0-65 0,15 55 65 16,-7-15-65-16,-8-40 44 0,0 0-44 0,6 29 45 15,9 8-45-15,-15-37 38 0,0 0-38 0,26 38 39 16,2-15-39-16,4 9-1161 0</inkml:trace>
  <inkml:trace contextRef="#ctx1" brushRef="#br0">32644 8238 0</inkml:trace>
  <inkml:trace contextRef="#ctx0" brushRef="#br0" timeOffset="210875.81">25020 5830 673 0,'0'0'0'0,"0"0"0"0,0 0 0 0,0 0 23 15,0 0-23-15,32-37 23 0,-26 28-23 0,-6 9 77 16,0 0-77-16,0 0 77 0,0 0-77 0,0 0 98 0,0 0-98 16,-6-14 98-16,0-1-98 0,6 15 84 0,0 0-84 15,-23-8 84-15,-26 10-84 0,49-2 46 0,0 0-46 16,-52 29 47-16,-8 17-47 0,60-46 40 0,0 0-40 15,-55 72 41-15,12 9-41 0,43-81 38 0,0 0-38 16,-35 80 39-16,21-5-39 0,14-75 35 0,0 0-35 16,-9 66 35-16,9-28-35 0,0-38 31 0,0 0-31 0,23 37 31 15,23 1-31-15,-46-38 28 0,0 0-28 0,52 28 29 16,17-4-29-16,-69-24 22 0,0 0-22 0,70 14 22 16,-1-11-22-16,-69-3 19 0,0 0-19 0,69-3 20 15,-23-11-20-15,-46 14 18 0,0 0-18 0,43-15 18 16,-5-8-18-16,-38 23 11 0,0 0-11 0,29-14 12 15,-9 2-12-15,-20 12 7 0,0 0-7 0,9-6 7 16,5 6-7-16,9 6-1315 0</inkml:trace>
  <inkml:trace contextRef="#ctx0" brushRef="#br0" timeOffset="211258.84">25444 5499 651 0,'0'0'0'16,"0"0"0"-16,12 35 0 0,-12-35 0 0,0 0 0 0,17 28 1 16,6 10-1-16,-23-38 18 0,0 0-18 0,32 57 19 15,11 41-19-15,-43-98 31 0,0 0-31 0,38 110 31 16,-1 10-31-16,-37-120 34 0,0 0-34 0,32 121 34 15,-17-20-34-15,-15-101 40 0,0 0-40 0,8 92 41 16,-8 3-41-16,0-95 37 0,0 0-37 0,3 87 38 16,9-13-38-16,-1-2-672 0</inkml:trace>
  <inkml:trace contextRef="#ctx0" brushRef="#br0" timeOffset="-204825.7">26763 6616 460 0,'0'0'0'15,"0"0"0"-15,9 34 0 0,-9-34 9 0,0 0-9 16,0 23 10-16,0-23-10 0,0 0 28 0,0 0-28 16,0 9 29-16,0-9-29 0,0 0 43 0,0 0-43 15,0 0 44-15,0 0-44 0,0 0 48 0,0 0-48 0,11-9 49 16,-5-14-49-16,-6 23 33 0,0 0-33 0,3-23 33 15,0 6-33-15,-3 17 32 0,0 0-32 0,3-11 33 16,2-10-33-16,-5 21 34 0,0 0-34 0,0-23 35 16,0-14-35-16,0 37 33 0,0 0-33 0,-5-37 33 15,-1-15-33-15,6 52 36 0,0 0-36 0,-9-52 36 16,-2-14-36-16,11 66 34 0,0 0-34 0,-3-72 35 0,3-12-35 16,0 84 34-16,0 0-34 0,3-98 34 0,5-11-34 15,-8 109 30-15,0 0-30 0,3-104 30 0,-3 18-30 16,0 86 25-16,0 0-25 0,6-60 26 0,0 28-26 15,-6 32 19-15,0 0-19 0,3-14 20 0,-3-1-20 16,0 15 20-16,0 0-20 0,0 0 20 0,11 9-20 16,-11-9 19-16,0 0-19 0,12 34 19 0,-1 33-19 0,-11-67 18 15,0 0-18-15,20 89 18 0,-2 17-18 0,-18-106 19 16,0 0-19-16,17 101 20 0,0-26-20 0,-17-75 18 16,0 0-18-16,15 52 19 0,-4-12-19 0,-11-40 20 15,0 0-20-15,12 20 20 0,2-6-20 0,-14-14 15 16,0 0-15-16,9 6 15 0,5-9-15 0,-14 3 13 15,0 0-13-15,23-11 13 0,0-12-13 0,-23 23 10 0,0 0-10 16,26-52 10-16,-5-20-10 0,-21 72 7 0,0 0-7 16,17-98 8-16,3-3-8 0,-20 101 10 0,0 0-10 15,17-95 10-15,12 26-10 0,-29 69 8 0,0 0-8 16,29-46 8-16,-9 23-8 0,-20 23 7 0,0 0-7 16,21-3 7-16,2 15-7 0,-23-12 5 0,0 0-5 15,23 37 6-15,-9 47-6 0,-14-84 4 0,0 0-4 0,12 98 5 16,8 2-5-16,-20-100 5 0,0 0-5 0,17 98 5 15,3-17-5-15,-20-81 5 0,0 0-5 0,15 60 5 16,-4-25-5-16,-11-35 3 0,0 0-3 0,15 23 4 16,5-3-4-16,-20-20 2 0,0 0-2 0,23 14 2 15,3-5-2-15,-26-9 1 0,0 0-1 0,26 3 1 16,-6 0-1-16,0-3-1267 0</inkml:trace>
  <inkml:trace contextRef="#ctx0" brushRef="#br0" timeOffset="-204520.68">27931 5637 785 0,'0'0'0'15,"0"0"0"-15,-8-9 0 0,8 9 14 0,0 0-14 16,-9-14 15-16,9 14-15 0,0 0 36 0,0 0-36 16,-29 3 37-16,-8 23-37 0,37-26 59 0,0 0-59 15,-49 55 59-15,8 40-59 0,41-95 47 0,0 0-47 16,-40 112 47-16,11 12-47 0,29-124 28 0,0 0-28 16,-23 112 29-16,9-17-29 0,14-95 34 0,0 0-34 15,-3 78 35-15,14-1-35 0,-11-77 33 0,0 0-33 0,23 64 33 16,18-13-33-16,-41-51 30 0,0 0-30 0,52 41 30 15,-9-18-30-15,6 0-954 0</inkml:trace>
  <inkml:trace contextRef="#ctx0" brushRef="#br0" timeOffset="-204141.25">28263 5718 1065 0,'0'0'0'0,"0"0"0"0,-6 8 0 16,6-8 4-16,0 0-4 0,-5 15 4 0,-4-7-4 15,9-8 6-15,0 0-6 0,-9 29 7 0,-11 17-7 16,20-46 36-16,0 0-36 0,-11 58 37 0,11-12-37 0,0-46 40 16,0 0-40-16,8 40 41 0,7 6-41 0,-15-46 36 15,0 0-36-15,23 46 36 0,8-3-36 0,-31-43 33 16,0 0-33-16,38 38 33 0,2-9-33 0,-40-29 22 0,0 0-22 15,44 37 22-15,-1-8-22 0,-43-29 17 0,0 0-17 16,37 23 17-16,-11 0-17 0,-26-23 15 0,0 0-15 16,9 23 16-16,-18 20-16 0,9-43 15 0,0 0-15 15,-20 43 16-15,-20-5-16 0,40-38 15 0,0 0-15 16,-49 26 16-16,-6 0-16 0,55-26 17 0,0 0-17 16,-55 8 18-16,6-14-18 0,49 6 24 0,0 0-24 15,-37-14 24-15,13-3-24 0,24 17 16 0,0 0-16 0,-14-23 16 16,14 8-16-16,0 15 10 0,0 0-10 0,6-14 11 15,14 0-11-15,0-4-1204 0</inkml:trace>
  <inkml:trace contextRef="#ctx0" brushRef="#br0" timeOffset="-203524.22">28918 6331 617 0,'0'0'0'0,"0"0"0"0,14-3 0 16,-14 3 12-16,0 0-12 0,12-3 13 0,-12 3-13 0,0 0 17 15,0 0-17-15,0 0 17 0,0 0-17 0,0 0 24 16,0 0-24-16,6-14 25 0,-6 14-25 0,0 0 27 15,0 0-27-15,0 0 28 0,-15-9-28 0,15 9 31 0,0 0-31 16,-11 0 31-16,-4 3-31 0,15-3 35 0,0 0-35 16,-17 6 35-16,-6 2-35 0,23-8 38 0,0 0-38 15,-23 12 38-15,9 5-38 0,14-17 33 0,0 0-33 16,-9 15 33-16,0 2-33 0,9-17 27 0,0 0-27 16,0 20 28-16,9-6-28 0,-9-14 23 0,0 0-23 15,9 23 23-15,8-5-23 0,-17-18 18 0,0 0-18 0,23 34 18 16,12-5-18-16,-35-29 17 0,0 0-17 0,28 32 17 15,-2 2-17-15,-26-34 14 0,0 0-14 0,12 26 15 16,-1 9-15-16,-11-35 12 0,0 0-12 0,6 28 13 16,-6-10-13-16,0-18 13 0,0 0-13 0,-11 20 13 15,-15-3-13-15,26-17 17 0,0 0-17 0,-29 12 18 16,9-4-18-16,20-8 27 0,0 0-27 0,-23-8 27 16,-6-13-27-16,29 21 30 0,0 0-30 0,-20-37 30 15,11-18-30-15,9 55 29 0,0 0-29 0,9-63 29 0,8 3-29 16,-17 60 25-16,0 0-25 0,26-61 25 0,8 12-25 15,-34 49 17-15,0 0-17 0,26-37 18 0,0 11-18 16,-26 26 8-16,0 0-8 0,12-12 8 0,-12 12-8 16,0 0 2-16,0 0-2 0,11-17 2 0,-11 6-2 15,0 11 0-15,0 0 0 0,0 0 1 0,-23-15-1 16,23 15 0-16,0 0 0 0,-26-3 0 0,-11 3 0 16,37 0-1-16,0 0 1 0,-29-5 0 0,9 5 0 15,20 0-1-15,0 0 1 0,0 0-1 0,-12-9 1 16,12 9-2-16,0 0 2 0,9-15-1 0,5-13 1 0,1-4-1149 15</inkml:trace>
  <inkml:trace contextRef="#ctx0" brushRef="#br0" timeOffset="-203224.19">29227 5067 998 0,'0'0'0'0,"0"0"0"15,11 15 0-15,-11-15-5 0,0 0 5 0,23 28-4 16,21 33 4-16,-44-61-8 0,0 0 8 0,54 83-8 16,7 21 8-16,-61-104 7 0,0 0-7 0,52 109 8 15,0 9-8-15,-52-118 37 0,0 0-37 0,43 133 38 16,-14 22-38-16,-29-155 60 0,0 0-60 0,23 144 61 15,-11-20-61-15,-12-124 61 0,0 0-61 0,3 103 62 0,-9-16-62 16,6-87 42-16,0 0-42 0,-9 75 42 0,3-15-42 16,6-60 31-16,0 0-31 0,0 40 31 0,6-14-31 15,-6-3-1030-15</inkml:trace>
  <inkml:trace contextRef="#ctx0" brushRef="#br0" timeOffset="-202339.12">30110 6118 662 0,'0'0'0'0,"0"0"0"0,23 8 0 0,-23-8 45 15,0 0-45-15,23 0 45 0,0 0-45 16,-23 0 74-16,0 0-74 0,29-5 75 0,11-10-75 0,-40 15 82 15,0 0-82-15,43-17 82 0,-5 3-82 0,-38 14 31 16,0 0-31-16,26-9 32 0,-3 0-32 0,-23 9 15 16,0 0-15-16,14 0 16 0,-14 0-16 0,0 0 7 0,0 0-7 15,12 9 7-15,-12-9-7 0,0 0-820 0</inkml:trace>
  <inkml:trace contextRef="#ctx0" brushRef="#br0" timeOffset="-202156.11">30147 6354 1087 0,'0'0'0'0,"12"0"0"16,25 0 0-16,-37 0 4 0,0 0-4 0,43-3 4 16,1-6-4-16,-44 9 12 0,0 0-12 0,43-11 12 15,-6 5-12-15,-37 6 0 0,0 0 0 0,38-9 0 16,-1 18 0-16,1-6-780 0</inkml:trace>
  <inkml:trace contextRef="#ctx0" brushRef="#br0" timeOffset="-201205.04">31050 5680 494 0,'0'0'0'16,"0"0"0"-16,0 0 0 0,0 0 22 0,0 0-22 15,0 0 22-15,17 29-22 0,-17-29 46 0,0 0-46 16,-11 26 47-16,-12 26-47 0,23-52 53 0,0 0-53 15,-29 66 54-15,-9 15-54 0,38-81 46 0,0 0-46 16,-37 72 47-16,14-9-47 0,23-63 28 0,0 0-28 16,-9 49 28-16,9-17-28 0,0-32 23 0,0 0-23 0,20 28 24 15,29 1-24-15,-49-29 20 0,0 0-20 0,55 29 20 16,9-3-20-16,-64-26 20 0,0 0-20 0,75 26 21 16,6-3-21-16,-81-23 21 0,0 0-21 0,80 20 22 15,-13 14-22-15,-67-34 20 0,0 0-20 0,49 38 20 16,-23 2-20-16,-26-40 19 0,0 0-19 0,-9 38 19 15,-28-1-19-15,37-37 20 0,0 0-20 0,-52 46 20 16,-9-3-20-16,61-43 19 0,0 0-19 0,-69 29 19 16,5-20-19-16,64-9 27 0,0 0-27 0,-57-18 28 0,16-25-28 15,41 43 32-15,0 0-32 0,-23-57 33 0,23-4-33 16,0 61 33-16,0 0-33 0,17-72 33 0,12 3-33 16,-29 69 30-16,0 0-30 0,35-75 31 0,5 3-31 15,-40 72 25-15,0 0-25 0,38-75 26 0,-6 15-26 16,-32 60 20-16,0 0-20 0,23-49 20 0,-15 26-20 15,-8 23 16-15,0 0-16 0,0-9 17 0,-11 1-17 0,11 8 13 16,0 0-13-16,-18-3 14 0,-8 6-14 0,26-3 8 16,0 0-8-16,-26 3 9 0,9-3-9 0,17 0 4 15,0 0-4-15,0 0 5 0,0 0-5 0,0 0-1169 16</inkml:trace>
  <inkml:trace contextRef="#ctx0" brushRef="#br0" timeOffset="-200938.02">31725 6342 863 0,'0'0'0'0,"0"0"0"0,12 0 0 15,-12 0-1-15,0 0 1 0,17-3-1 0,-3 3 1 16,-14 0-24-16,0 0 24 0,24-14-24 0,10-6 24 16,-2 3-550-16</inkml:trace>
  <inkml:trace contextRef="#ctx0" brushRef="#br0" timeOffset="-200303.97">31887 5876 707 0,'0'0'0'0,"0"0"0"16,0-17 0-16,0 17-8 0,0 0 8 0,0-12-7 16,0 12 7-16,0 0-8 0,0 0 8 0,20-17-8 0,6-6 8 15,-26 23 2-15,0 0-2 0,35-23 2 0,8 0-2 16,-43 23 12-16,0 0-12 0,43-12 13 0,6 7-13 16,-49 5 25-16,0 0-25 0,38 0 26 0,-15 0-26 15,-23 0 30-15,0 0-30 0,11 0 31 0,-11 0-31 16,0 0 26-16,0 0-26 0,0 0 27 0,-17 26-27 15,17-26 23-15,0 0-23 0,-20 17 23 0,-3 6-23 16,23-23 20-16,0 0-20 0,-18 29 20 0,1 5-20 16,17-34 21-16,0 0-21 0,-11 23 21 0,5-14-21 0,6-9 19 15,0 0-19-15,0 0 20 0,14 17-20 0,-14-17 16 16,0 0-16-16,20 20 16 0,18 15-16 0,-38-35 14 16,0 0-14-16,43 37 14 0,0 1-14 0,-43-38 12 0,0 0-12 15,35 31 12-15,0 7-12 0,-35-38 11 0,0 0-11 16,26 34 11-16,-6-5-11 0,-20-29 8 0,0 0-8 15,11 17 9-15,-2-2-9 0,-9-15 9 0,0 0-9 16,3 8 10-16,3 4-10 0,-6-12 9 0,0 0-9 16,-6 11 10-16,0 1-10 0,6-12 10 0,0 0-10 15,-17 9 11-15,-12-1-11 0,29-8 10 0,0 0-10 16,-26 6 11-16,-6-6-11 0,32 0 13 0,0 0-13 0,-20 0 14 16,3-9-14-16,5 4-891 0</inkml:trace>
  <inkml:trace contextRef="#ctx0" brushRef="#br0" timeOffset="-199669.93">32446 5807 785 0,'0'0'0'0,"0"0"0"15,12-12 0-15,-12 12 9 0,0 0-9 0,0 0 10 16,23-11-10-16,-23 11 23 0,0 0-23 0,9-6 24 0,8-2-24 16,-17 8 19-16,0 0-19 0,26-15 20 0,-3 9-20 15,-23 6 15-15,0 0-15 0,23 0 16 0,0 6-16 16,-23-6 16-16,0 0-16 0,20 23 16 0,1 29-16 15,-21-52 16-15,0 0-16 0,11 66 16 0,-11-5-16 16,0-61 16-16,0 0-16 0,-8 66 16 0,-7 0-16 16,15-66 20-16,0 0-20 0,-17 58 21 0,2-21-21 0,15-37 24 15,0 0-24-15,-8 23 24 0,2-6-24 16,6-17 30-16,0 0-30 0,0 12 30 0,0-12-30 0,0 0 26 16,0 0-26-16,17 8 27 0,-2-5-27 0,-15-3 21 0,0 0-21 15,23 0 21-15,9-3-21 0,-1 3-886 0</inkml:trace>
  <inkml:trace contextRef="#ctx0" brushRef="#br0" timeOffset="-199186.89">33148 5761 863 0,'0'0'0'0,"0"0"0"15,-18-20 0-15,18 20 16 0,0 0-16 0,-11-15 16 16,11 15-16-16,0 0 36 0,0 0-36 0,-15-14 37 16,1 11-37-16,14 3 42 0,0 0-42 0,-20 9 42 15,-1 5-42-15,21-14 34 0,0 0-34 0,-17 23 34 16,-6 15-34-16,23-38 29 0,0 0-29 0,-11 46 29 0,13 14-29 16,-2-60 24-16,0 0-24 0,9 49 25 0,0-26-25 15,-9-23 19-15,0 0-19 0,8 20 20 0,4-8-20 16,-12-12 16-16,0 0-16 0,17 11 16 0,-5-8-16 15,-12-3 13-15,0 0-13 0,14-9 14 0,6-8-14 16,-20 17 10-16,0 0-10 0,23-29 10 0,1-17-10 16,-24 46 9-16,0 0-9 0,11-40 9 0,-5 23-9 15,-6 17 8-15,0 0-8 0,0 0 9 0,3-15-9 16,-3 15 7-16,0 0-7 0,0 0 7 0,11 29-7 0,-11-29 8 16,0 0-8-16,20 32 9 0,-2 5-9 0,-18-37 8 15,0 0-8-15,17 43 9 0,3-11-9 0,-20-32 11 16,0 0-11-16,23 35 12 0,-14-7-12 0,-9-28 11 0,0 0-11 15,3 23 11-15,8-8-11 0,-11-15 12 0,0 0-12 16,0 14 13-16,0 1-13 0,0-15 11 0,0 0-11 16,-14 11 12-16,-3 1-12 0,17-12 12 0,0 0-12 15,-29 8 13-15,0-2-13 0,29-6 13 0,0 0-13 16,-32 3 14-16,6-3-14 0,26 0 12 0,0 0-12 16,-23-3 13-16,6 3-13 0,-3-6-1139 0</inkml:trace>
  <inkml:trace contextRef="#ctx0" brushRef="#br0" timeOffset="-198919.87">32882 6293 1155 0,'0'0'0'0,"12"6"0"0,11 0 0 15,-23-6 14-15,0 0-14 0,40 0 15 0,15-12-15 16,-55 12 34-16,0 0-34 0,66-5 34 0,6-10-34 15,-72 15 30-15,0 0-30 0,75-11 30 0,-11 2-30 16,-64 9 38-16,0 0-38 0,55-6 38 0,-12 3-38 16,-43 3 38-16,0 0-38 0,38 0 38 0,-18-8-38 15,-20 8 33-15,0 0-33 0,14-6 34 0,-2 6-34 16,-12 0 11-16,0 0-11 0,0 0 11 0,0 0-11 0,0 0 0 16,0 0 0-16,11 14 1 0,-11-14-1 0,0 0-1106 15</inkml:trace>
  <inkml:trace contextRef="#ctx0" brushRef="#br0" timeOffset="-198635.85">33179 6455 707 0,'0'0'0'0,"0"0"0"16,0 0 0-16,0 0-4 0,0 0 4 0,-11 14-4 16,11-14 4-16,0 0-24 0,0 0 24 0,0 0-23 0,0 0 23 15,0 0 0-15,0 0 0 0,0 0 0 0,0 0 0 16,0 0 0-16,0 0 0 0,0 0 1 0,0 0-1 15,0 0 1-15,0 0-1 0,0 0 2 0,0 14-2 16,-3 1-432-16</inkml:trace>
  <inkml:trace contextRef="#ctx0" brushRef="#br0" timeOffset="-198185.82">33101 6570 606 0,'0'0'0'0,"0"0"0"0,0 14 0 0,0-14-2 15,0 0 2-15,0 15-1 0,-5-7 1 0,5-8-1 0,0 0 1 16,-6 17 0-16,-3 12 0 0,9-29 13 0,0 0-13 16,-3 29 14-16,-8-9-14 0,11-20 53 0,0 0-53 15,-6 23 54-15,6-14-54 0,0-9 77 0,0 0-77 16,0 0 77-16,0 0-77 0,0 0 76 0,0 0-76 16,0 0 76-16,26-6-76 0,-26 6 58 0,0 0-58 15,29-17 59-15,-6-3-59 0,-23 20 52 0,0 0-52 16,23-26 53-16,0 6-53 0,-23 20 53 0,0 0-53 15,17-21 54-15,-5 21-54 0,-12 0 47 0,0 0-47 0,0 0 47 16,14 21-47-16,-14-21 41 0,0 0-41 0,6 14 41 16,0 0-41-16,-6-14 37 0,0 0-37 0,0 15 37 15,6-1-37-15,-6-14 31 0,0 0-31 0,0 0 32 16,0 0-32-16,0 0 26 0,0 0-26 0,8 9 26 16,-8-9-26-16,0 0 20 0,0 0-20 0,15 0 20 15,-7 0-20-15,-8 0 16 0,0 0-16 0,0 0 17 0,18 3-17 16,-18-3 13-16,0 0-13 0,0 0 14 0,5 14-14 15,-5-14 11-15,0 0-11 0,3 12 12 0,0 2-12 16,-3-14 10-16,0 0-10 0,0 0 11 0,6 14-11 16,-6-14 8-16,0 0-8 0,0 0 9 0,6 12-9 15,-6-12 5-15,0 0-5 0,0 0 6 0,0 0-6 16,0 0 1-16,0 0-1 0,14 11 1 0,-14-11-1 16,0 0-2-16,0 0 2 0,0 0-2 0,23 0 2 15,-3 0-1370-15</inkml:trace>
  <inkml:trace contextRef="#ctx0" brushRef="#br0" timeOffset="-197917.8">33445 6662 942 0,'0'0'0'0,"0"0"0"0,-9 14 0 0,9-14-2 0,0 0 2 16,0 0-1-16,0 0 1 0,0 0-9 0,0 0 9 15,0 12-8-15,0-12 8 0,0 0 0 0,0 0 0 16,-6 14 0-16,-5 12 0 0,11-26 7 0,0 0-7 16,-9 29 8-16,6-6-8 0,3-23 29 0,0 0-29 15,0 11 30-15,0-11-30 0,0 0 44 0,0 0-44 16,0 15 45-16,0-15-45 0,0 0 46 0,0 0-46 15,0 0 47-15,9 8-47 0,-9-8 44 0,0 0-44 0,14-5 44 16,-14 5-44-16,0 0 42 0,0 0-42 0,0 0 42 16,0 0-42-16,0 0 40 0,0 0-40 0,6-9 41 15,-6 9-41-15,0 0 44 0,0 0-44 0,0 0 44 16,12-17-44-16,-12 17 39 0,0 0-39 0,5-15 39 16,-2 1-39-16,-3 14 28 0,0 0-28 0,12-23 28 15,2 3-28-15,1-3-1180 0</inkml:trace>
  <inkml:trace contextRef="#ctx0" brushRef="#br0" timeOffset="-197734.78">33502 6377 1199 0,'0'0'0'0,"0"0"0"0,0 23 0 16,0-23 9-16,0 0-9 0,3 23 10 0,9 0-10 15,-12-23 38-15,0 0-38 0,8 35 39 0,1 11-39 0,-9-46 46 16,0 0-46-16,12 66 47 0,2 6-47 0,-14-72 37 15,0 0-37-15,12 69 37 0,-1-12-37 0,-11-57 34 16,0 0-34-16,12 46 34 0,8-2-34 0,-20-44 22 0,0 0-22 16,14 28 23-16,-2-2-23 0,-1 0-1122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525080-7059-1E58-B0D0-DAFCA58C5B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7390AC3-A953-08A1-92AE-4584A46187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CC9B3A-B76D-6C95-C15E-F13EF8233F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A9D8C-F698-479E-B515-6E37FCEF34E8}" type="datetimeFigureOut">
              <a:rPr lang="en-GB" smtClean="0"/>
              <a:t>19/09/2023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8C9101-81AA-919B-793A-AD65171E6A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D94918-1A8D-9293-1B23-275C45C6C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730C4-08E1-4AB2-936E-DFAEF0F2B0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04656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C8AE84-D7E9-2187-BD8A-BC41681919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4C36536-E4FD-4176-D506-EE8D2F0FA7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AB4AD8-EB6A-D035-630B-8371B15A7F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A9D8C-F698-479E-B515-6E37FCEF34E8}" type="datetimeFigureOut">
              <a:rPr lang="en-GB" smtClean="0"/>
              <a:t>19/09/2023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CF7F9B-D5B8-2E03-D923-D1A4278E5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35C1D4-E4F7-24EE-C6B1-4E289CE9F4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730C4-08E1-4AB2-936E-DFAEF0F2B0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86505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33DF356-C62F-5803-C314-D3993214A83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21CF9C2-0B5A-AE6E-E935-8593C5DB88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C89679-8BAA-EB51-63C7-E277F3C2D4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A9D8C-F698-479E-B515-6E37FCEF34E8}" type="datetimeFigureOut">
              <a:rPr lang="en-GB" smtClean="0"/>
              <a:t>19/09/2023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9D15CA-D867-872F-DE7B-11D39339F2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41CB2F-E652-5A77-44E5-8E9917A8B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730C4-08E1-4AB2-936E-DFAEF0F2B0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02037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foli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>
            <a:extLst>
              <a:ext uri="{FF2B5EF4-FFF2-40B4-BE49-F238E27FC236}">
                <a16:creationId xmlns:a16="http://schemas.microsoft.com/office/drawing/2014/main" id="{3459DF94-3C06-CE44-95C9-030CF275DE96}"/>
              </a:ext>
            </a:extLst>
          </p:cNvPr>
          <p:cNvSpPr/>
          <p:nvPr userDrawn="1"/>
        </p:nvSpPr>
        <p:spPr>
          <a:xfrm>
            <a:off x="0" y="0"/>
            <a:ext cx="7047571" cy="5107259"/>
          </a:xfrm>
          <a:prstGeom prst="rect">
            <a:avLst/>
          </a:prstGeom>
          <a:solidFill>
            <a:srgbClr val="ED6E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B5C3AC47-C207-6E4A-A854-C62EF7EFD7E3}"/>
              </a:ext>
            </a:extLst>
          </p:cNvPr>
          <p:cNvSpPr/>
          <p:nvPr userDrawn="1"/>
        </p:nvSpPr>
        <p:spPr>
          <a:xfrm>
            <a:off x="0" y="5107259"/>
            <a:ext cx="7047571" cy="1750741"/>
          </a:xfrm>
          <a:prstGeom prst="rect">
            <a:avLst/>
          </a:prstGeom>
          <a:solidFill>
            <a:srgbClr val="FFDC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AE87D7B6-CCC9-6F41-920E-775EB1B73EFF}"/>
              </a:ext>
            </a:extLst>
          </p:cNvPr>
          <p:cNvSpPr/>
          <p:nvPr userDrawn="1"/>
        </p:nvSpPr>
        <p:spPr>
          <a:xfrm>
            <a:off x="7047571" y="0"/>
            <a:ext cx="5144429" cy="6858001"/>
          </a:xfrm>
          <a:prstGeom prst="rect">
            <a:avLst/>
          </a:prstGeom>
          <a:solidFill>
            <a:srgbClr val="9ACF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248E9BB3-7E63-A44D-A165-D6A7CF70CFB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920152" y="4727343"/>
            <a:ext cx="1503556" cy="1503556"/>
          </a:xfrm>
          <a:prstGeom prst="rect">
            <a:avLst/>
          </a:prstGeom>
        </p:spPr>
      </p:pic>
      <p:sp>
        <p:nvSpPr>
          <p:cNvPr id="10" name="Textplatzhalter 2">
            <a:extLst>
              <a:ext uri="{FF2B5EF4-FFF2-40B4-BE49-F238E27FC236}">
                <a16:creationId xmlns:a16="http://schemas.microsoft.com/office/drawing/2014/main" id="{6B2C8743-DEBE-0748-9839-B437082EE24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2908" y="3752025"/>
            <a:ext cx="5686785" cy="1225806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5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Überschrift 1</a:t>
            </a:r>
          </a:p>
        </p:txBody>
      </p:sp>
      <p:sp>
        <p:nvSpPr>
          <p:cNvPr id="14" name="Textplatzhalter 2">
            <a:extLst>
              <a:ext uri="{FF2B5EF4-FFF2-40B4-BE49-F238E27FC236}">
                <a16:creationId xmlns:a16="http://schemas.microsoft.com/office/drawing/2014/main" id="{9C97F314-8C5C-7644-BF44-79BFD2FD7BB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2908" y="5315905"/>
            <a:ext cx="5686785" cy="1225806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5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Titel</a:t>
            </a:r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A8E4BFB8-FFE3-104C-A971-6AF8B607A10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03342" y="369129"/>
            <a:ext cx="1868355" cy="64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086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156">
          <p15:clr>
            <a:srgbClr val="FBAE40"/>
          </p15:clr>
        </p15:guide>
        <p15:guide id="5" orient="horz" pos="232">
          <p15:clr>
            <a:srgbClr val="FBAE40"/>
          </p15:clr>
        </p15:guide>
        <p15:guide id="7" pos="7446">
          <p15:clr>
            <a:srgbClr val="FBAE40"/>
          </p15:clr>
        </p15:guide>
        <p15:guide id="8" pos="166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_Absat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C2CEC39-1548-9145-A7E2-63DA9D9D268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0000" y="360000"/>
            <a:ext cx="5686785" cy="825628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5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Titel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9768DE0C-60A9-114E-A323-A8B5CD45B5D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0000" y="1440000"/>
            <a:ext cx="8429625" cy="40052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4500"/>
              </a:lnSpc>
              <a:spcBef>
                <a:spcPts val="0"/>
              </a:spcBef>
              <a:spcAft>
                <a:spcPts val="2400"/>
              </a:spcAft>
              <a:buSzPct val="120000"/>
              <a:buFont typeface="Wingdings" pitchFamily="2" charset="2"/>
              <a:buNone/>
              <a:defRPr sz="35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lnSpc>
                <a:spcPct val="100000"/>
              </a:lnSpc>
              <a:buFont typeface="Wingdings" pitchFamily="2" charset="2"/>
              <a:buChar char="§"/>
              <a:defRPr sz="3000"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r>
              <a:rPr lang="de-DE"/>
              <a:t>Ganzer Absatz zum Inhalt über mehrere Zeilen. Hier kommt ein Textblock.</a:t>
            </a:r>
          </a:p>
          <a:p>
            <a:endParaRPr lang="de-DE"/>
          </a:p>
          <a:p>
            <a:endParaRPr lang="de-DE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8290A960-B63E-544D-A4EE-572FC172A78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28400" y="4993200"/>
            <a:ext cx="1503556" cy="1503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3991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ängere_Punk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C2CEC39-1548-9145-A7E2-63DA9D9D268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0000" y="360000"/>
            <a:ext cx="5686785" cy="825628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5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Titel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9768DE0C-60A9-114E-A323-A8B5CD45B5D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0000" y="1440000"/>
            <a:ext cx="8429625" cy="400526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lnSpc>
                <a:spcPts val="4500"/>
              </a:lnSpc>
              <a:spcBef>
                <a:spcPts val="0"/>
              </a:spcBef>
              <a:spcAft>
                <a:spcPts val="2400"/>
              </a:spcAft>
              <a:buSzPct val="120000"/>
              <a:buFont typeface="Wingdings" pitchFamily="2" charset="2"/>
              <a:buChar char="§"/>
              <a:defRPr sz="35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lnSpc>
                <a:spcPct val="100000"/>
              </a:lnSpc>
              <a:buFont typeface="Wingdings" pitchFamily="2" charset="2"/>
              <a:buChar char="§"/>
              <a:defRPr sz="3000"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r>
              <a:rPr lang="de-DE"/>
              <a:t> Ganzer Satz oder Absatz.</a:t>
            </a:r>
          </a:p>
          <a:p>
            <a:r>
              <a:rPr lang="de-DE"/>
              <a:t> Ganzer Satz oder Absatz. Der Satz</a:t>
            </a:r>
            <a:br>
              <a:rPr lang="de-DE"/>
            </a:br>
            <a:r>
              <a:rPr lang="de-DE"/>
              <a:t> kann auch länger sein.</a:t>
            </a:r>
          </a:p>
          <a:p>
            <a:endParaRPr lang="de-DE"/>
          </a:p>
          <a:p>
            <a:endParaRPr lang="de-DE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209CDAE5-CD32-EF4F-A8BB-2DFDB51C793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28400" y="4993200"/>
            <a:ext cx="1503556" cy="1503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435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ause / Abschluss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>
            <a:extLst>
              <a:ext uri="{FF2B5EF4-FFF2-40B4-BE49-F238E27FC236}">
                <a16:creationId xmlns:a16="http://schemas.microsoft.com/office/drawing/2014/main" id="{3459DF94-3C06-CE44-95C9-030CF275DE96}"/>
              </a:ext>
            </a:extLst>
          </p:cNvPr>
          <p:cNvSpPr/>
          <p:nvPr userDrawn="1"/>
        </p:nvSpPr>
        <p:spPr>
          <a:xfrm>
            <a:off x="0" y="0"/>
            <a:ext cx="7047571" cy="5107259"/>
          </a:xfrm>
          <a:prstGeom prst="rect">
            <a:avLst/>
          </a:prstGeom>
          <a:solidFill>
            <a:srgbClr val="ED6E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B5C3AC47-C207-6E4A-A854-C62EF7EFD7E3}"/>
              </a:ext>
            </a:extLst>
          </p:cNvPr>
          <p:cNvSpPr/>
          <p:nvPr userDrawn="1"/>
        </p:nvSpPr>
        <p:spPr>
          <a:xfrm>
            <a:off x="0" y="5107259"/>
            <a:ext cx="7047571" cy="1750741"/>
          </a:xfrm>
          <a:prstGeom prst="rect">
            <a:avLst/>
          </a:prstGeom>
          <a:solidFill>
            <a:srgbClr val="FFDC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AE87D7B6-CCC9-6F41-920E-775EB1B73EFF}"/>
              </a:ext>
            </a:extLst>
          </p:cNvPr>
          <p:cNvSpPr/>
          <p:nvPr userDrawn="1"/>
        </p:nvSpPr>
        <p:spPr>
          <a:xfrm>
            <a:off x="7047571" y="0"/>
            <a:ext cx="5144429" cy="6858001"/>
          </a:xfrm>
          <a:prstGeom prst="rect">
            <a:avLst/>
          </a:prstGeom>
          <a:solidFill>
            <a:srgbClr val="9ACF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114F622B-6A6B-0F40-AD79-922EC5E920C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28400" y="4993200"/>
            <a:ext cx="1503556" cy="1503556"/>
          </a:xfrm>
          <a:prstGeom prst="rect">
            <a:avLst/>
          </a:prstGeom>
        </p:spPr>
      </p:pic>
      <p:sp>
        <p:nvSpPr>
          <p:cNvPr id="16" name="Textplatzhalter 2">
            <a:extLst>
              <a:ext uri="{FF2B5EF4-FFF2-40B4-BE49-F238E27FC236}">
                <a16:creationId xmlns:a16="http://schemas.microsoft.com/office/drawing/2014/main" id="{3BC03F7A-8838-FF47-AEBB-065E286DAEC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59999" y="360000"/>
            <a:ext cx="5686785" cy="1225806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5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5525206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156">
          <p15:clr>
            <a:srgbClr val="FBAE40"/>
          </p15:clr>
        </p15:guide>
        <p15:guide id="5" orient="horz" pos="232">
          <p15:clr>
            <a:srgbClr val="FBAE40"/>
          </p15:clr>
        </p15:guide>
        <p15:guide id="7" pos="7446">
          <p15:clr>
            <a:srgbClr val="FBAE40"/>
          </p15:clr>
        </p15:guide>
        <p15:guide id="8" pos="166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287B09-2417-ECE7-C01C-880D709672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B9DD64-D025-452D-3C9A-0402CF7E3C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96F044-AF1A-80CC-A231-07C787CF8A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A9D8C-F698-479E-B515-6E37FCEF34E8}" type="datetimeFigureOut">
              <a:rPr lang="en-GB" smtClean="0"/>
              <a:t>19/09/2023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8521F8-4B0E-4FD7-5ACD-3E455FDEF6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E625EB-12A9-55AF-1A31-1B4E1BA4C7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730C4-08E1-4AB2-936E-DFAEF0F2B0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56929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0F0C26-A0F4-F8AA-ED16-F431C33FCE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3B129A-02BE-2043-680E-AE92830D31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301EB9-114F-1BD4-511E-4328AA9115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A9D8C-F698-479E-B515-6E37FCEF34E8}" type="datetimeFigureOut">
              <a:rPr lang="en-GB" smtClean="0"/>
              <a:t>19/09/2023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5E2BF4-D847-D2C8-C008-0E78BACA0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036CB8-45E8-A531-F19B-43D92DD82B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730C4-08E1-4AB2-936E-DFAEF0F2B0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65971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F68232-15B9-4510-DEB1-35B17A0690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B2F909-B119-81B5-3CA8-F5FBE300FC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2D0888-185F-13A2-D073-22E02817F0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C91E7A-A3A1-F6BA-879E-C2BD918271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A9D8C-F698-479E-B515-6E37FCEF34E8}" type="datetimeFigureOut">
              <a:rPr lang="en-GB" smtClean="0"/>
              <a:t>19/09/2023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FC5BAA-8304-1ED2-B426-6AD1183BAF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AC0424-66F6-8900-719B-731C52ED05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730C4-08E1-4AB2-936E-DFAEF0F2B0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97587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04F5B9-A0C2-0F7C-9B92-034C5A0DA6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28F22B-AFFA-A4CF-C43C-032DC44B51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2D94F1-3510-A315-0A06-0D8C0C3261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039A00B-12FC-E97C-EBC5-08E00BEAAF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E210850-F61B-B5CD-F6B4-C08DF44E6B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E191585-19B8-5C20-2431-2155D3AF52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A9D8C-F698-479E-B515-6E37FCEF34E8}" type="datetimeFigureOut">
              <a:rPr lang="en-GB" smtClean="0"/>
              <a:t>19/09/2023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5D6C67C-08B9-6B73-B9CE-9408085228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FF25BA7-9262-674F-2256-2B2AFD8B6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730C4-08E1-4AB2-936E-DFAEF0F2B0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70661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6D4FC-2FB5-8129-AD6C-F0120D7104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7853B46-13C2-3B55-6F7D-7F9A0D2FD0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A9D8C-F698-479E-B515-6E37FCEF34E8}" type="datetimeFigureOut">
              <a:rPr lang="en-GB" smtClean="0"/>
              <a:t>19/09/2023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A36096-97F9-3847-C1BE-E71C23ADF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D0075B-3067-CF83-BB84-71FB28C613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730C4-08E1-4AB2-936E-DFAEF0F2B0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84286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33BA86-B2C3-8804-1725-480E27C1B1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A9D8C-F698-479E-B515-6E37FCEF34E8}" type="datetimeFigureOut">
              <a:rPr lang="en-GB" smtClean="0"/>
              <a:t>19/09/2023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CC6ED38-0BC7-1B67-CED3-277E8A1B7E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E6E9DB-11F1-DE62-6563-D00D452C5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730C4-08E1-4AB2-936E-DFAEF0F2B0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91532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938C7F-1073-CA85-91D1-5D1814A756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2D3CBA-A935-2D11-DAA8-4136C6482D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ED822E-67B4-36FB-EF43-560B886DF9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8AB285-2763-1B91-F46E-0388F004A7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A9D8C-F698-479E-B515-6E37FCEF34E8}" type="datetimeFigureOut">
              <a:rPr lang="en-GB" smtClean="0"/>
              <a:t>19/09/2023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FBA008-1C90-1191-283E-4DA6A78EE8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DE8785-BAD6-F951-9398-602A5C5E9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730C4-08E1-4AB2-936E-DFAEF0F2B0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36648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F1D81D-B7FB-51AD-4DEF-E1E96EE25C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0DB8CDB-2231-BC0F-C2D0-BCCD1888D3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101939-364F-18CC-2A89-AD393B9058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CE2615-02CD-04A4-E022-C8791AB93B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A9D8C-F698-479E-B515-6E37FCEF34E8}" type="datetimeFigureOut">
              <a:rPr lang="en-GB" smtClean="0"/>
              <a:t>19/09/2023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369CBF-CED2-462E-2882-EA02455A5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7A11F3-1CBC-51F5-97FE-8D325C6264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730C4-08E1-4AB2-936E-DFAEF0F2B0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81467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5107E6A-8F88-DB63-F7D3-030C14C8B2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B0DA6E-6C34-5696-4555-D689526F4B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6160AE-CAA9-1615-AC71-49DCA9976A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4A9D8C-F698-479E-B515-6E37FCEF34E8}" type="datetimeFigureOut">
              <a:rPr lang="en-GB" smtClean="0"/>
              <a:t>19/09/2023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F7691C-C3F5-5665-203B-53F0A97F19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AB21CD-BCD0-64CF-7F82-D98AEB07FD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9730C4-08E1-4AB2-936E-DFAEF0F2B0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7086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customXml" Target="../ink/ink6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customXml" Target="../ink/ink7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customXml" Target="../ink/ink8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customXml" Target="../ink/ink9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customXml" Target="../ink/ink10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1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customXml" Target="../ink/ink12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1">
            <a:extLst>
              <a:ext uri="{FF2B5EF4-FFF2-40B4-BE49-F238E27FC236}">
                <a16:creationId xmlns:a16="http://schemas.microsoft.com/office/drawing/2014/main" id="{C0E670C9-1F6A-5048-9192-AD5EA147D0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2908" y="3752025"/>
            <a:ext cx="6425092" cy="1225806"/>
          </a:xfrm>
        </p:spPr>
        <p:txBody>
          <a:bodyPr/>
          <a:lstStyle/>
          <a:p>
            <a:r>
              <a:rPr lang="de-DE"/>
              <a:t>Warm-Up Umwelt und Technik</a:t>
            </a:r>
          </a:p>
        </p:txBody>
      </p:sp>
      <p:sp>
        <p:nvSpPr>
          <p:cNvPr id="9" name="Textplatzhalter 4">
            <a:extLst>
              <a:ext uri="{FF2B5EF4-FFF2-40B4-BE49-F238E27FC236}">
                <a16:creationId xmlns:a16="http://schemas.microsoft.com/office/drawing/2014/main" id="{ADD29C7A-9B9E-3347-BCDB-DA01E91E5E1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42908" y="5315905"/>
            <a:ext cx="5686785" cy="1225806"/>
          </a:xfrm>
        </p:spPr>
        <p:txBody>
          <a:bodyPr/>
          <a:lstStyle/>
          <a:p>
            <a:r>
              <a:rPr lang="de-DE"/>
              <a:t>Chemie 2</a:t>
            </a:r>
          </a:p>
        </p:txBody>
      </p:sp>
    </p:spTree>
    <p:extLst>
      <p:ext uri="{BB962C8B-B14F-4D97-AF65-F5344CB8AC3E}">
        <p14:creationId xmlns:p14="http://schemas.microsoft.com/office/powerpoint/2010/main" val="1329387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D541719-B119-1DF0-1CD6-B58C0B95C4E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60000" y="360000"/>
            <a:ext cx="8906400" cy="979200"/>
          </a:xfrm>
        </p:spPr>
        <p:txBody>
          <a:bodyPr>
            <a:normAutofit/>
          </a:bodyPr>
          <a:lstStyle/>
          <a:p>
            <a:r>
              <a:rPr lang="de-DE"/>
              <a:t>Das Mol und die Avogadro Konstante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0E0412A2-5331-F488-2ED1-7EEE32A2BEFC}"/>
                  </a:ext>
                </a:extLst>
              </p:cNvPr>
              <p:cNvSpPr>
                <a:spLocks noGrp="1"/>
              </p:cNvSpPr>
              <p:nvPr>
                <p:ph type="body" sz="quarter" idx="11"/>
              </p:nvPr>
            </p:nvSpPr>
            <p:spPr>
              <a:xfrm>
                <a:off x="360000" y="1440000"/>
                <a:ext cx="9802309" cy="5058000"/>
              </a:xfrm>
            </p:spPr>
            <p:txBody>
              <a:bodyPr>
                <a:normAutofit/>
              </a:bodyPr>
              <a:lstStyle/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de-DE" sz="2800"/>
                  <a:t>Eine wichtige Einheit in der Chemie ist das Mol 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de-DE" sz="2800"/>
                  <a:t>Er gibt die Menge an Teilchen an 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de-DE" sz="2800"/>
                  <a:t>Ein einem Mol sind </a:t>
                </a:r>
                <a14:m>
                  <m:oMath xmlns:m="http://schemas.openxmlformats.org/officeDocument/2006/math">
                    <m:r>
                      <a:rPr lang="de-DE" sz="2800" b="0" i="1" smtClean="0">
                        <a:latin typeface="Cambria Math" panose="02040503050406030204" pitchFamily="18" charset="0"/>
                      </a:rPr>
                      <m:t>6,022⋅</m:t>
                    </m:r>
                    <m:sSup>
                      <m:sSupPr>
                        <m:ctrlPr>
                          <a:rPr lang="de-DE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28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de-DE" sz="2800" b="0" i="1" smtClean="0">
                            <a:latin typeface="Cambria Math" panose="02040503050406030204" pitchFamily="18" charset="0"/>
                          </a:rPr>
                          <m:t>23</m:t>
                        </m:r>
                      </m:sup>
                    </m:sSup>
                  </m:oMath>
                </a14:m>
                <a:r>
                  <a:rPr lang="de-DE" sz="2800"/>
                  <a:t>Teilchen enthalten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de-DE" sz="2800"/>
                  <a:t>Diese Zahl nennt sich die Avogadro Konstante 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de-DE" sz="2800"/>
                  <a:t>Original wurde sie über der Anzahl an C-12 Atomen in 12g Stoff definiert </a:t>
                </a:r>
              </a:p>
            </p:txBody>
          </p:sp>
        </mc:Choice>
        <mc:Fallback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0E0412A2-5331-F488-2ED1-7EEE32A2BEF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1"/>
              </p:nvPr>
            </p:nvSpPr>
            <p:spPr>
              <a:xfrm>
                <a:off x="360000" y="1440000"/>
                <a:ext cx="9802309" cy="5058000"/>
              </a:xfrm>
              <a:blipFill>
                <a:blip r:embed="rId2"/>
                <a:stretch>
                  <a:fillRect l="-1493" t="-6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835857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AD192EB-C6ED-4284-E42C-503A1E62BAB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60000" y="360000"/>
            <a:ext cx="8064000" cy="878400"/>
          </a:xfrm>
        </p:spPr>
        <p:txBody>
          <a:bodyPr>
            <a:normAutofit/>
          </a:bodyPr>
          <a:lstStyle/>
          <a:p>
            <a:r>
              <a:rPr lang="de-DE"/>
              <a:t>Masse, Molmasse und Stoffmenge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813796B2-F00B-FB5A-B0BD-F718E34521D9}"/>
                  </a:ext>
                </a:extLst>
              </p:cNvPr>
              <p:cNvSpPr>
                <a:spLocks noGrp="1"/>
              </p:cNvSpPr>
              <p:nvPr>
                <p:ph type="body" sz="quarter" idx="11"/>
              </p:nvPr>
            </p:nvSpPr>
            <p:spPr>
              <a:xfrm>
                <a:off x="360000" y="975872"/>
                <a:ext cx="9892364" cy="5522128"/>
              </a:xfrm>
            </p:spPr>
            <p:txBody>
              <a:bodyPr>
                <a:normAutofit/>
              </a:bodyPr>
              <a:lstStyle/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de-DE" sz="2000"/>
                  <a:t>Die Größe </a:t>
                </a:r>
                <a14:m>
                  <m:oMath xmlns:m="http://schemas.openxmlformats.org/officeDocument/2006/math">
                    <m:r>
                      <a:rPr lang="de-DE" sz="20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de-DE" sz="2000"/>
                  <a:t> gibt die Stoffmenge in Mol an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de-DE" sz="2000"/>
                  <a:t>Zur Errechnung dieser wird die molare Masse </a:t>
                </a:r>
                <a14:m>
                  <m:oMath xmlns:m="http://schemas.openxmlformats.org/officeDocument/2006/math">
                    <m:r>
                      <a:rPr lang="de-DE" sz="2000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de-DE" sz="2000"/>
                  <a:t> zu Hilfe genommen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de-DE" sz="2000"/>
                  <a:t>Diese hat die Einheit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de-DE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0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</m:d>
                    <m:r>
                      <a:rPr lang="de-DE" sz="2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e-DE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20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num>
                      <m:den>
                        <m:r>
                          <a:rPr lang="de-DE" sz="2000" b="0" i="1" smtClean="0">
                            <a:latin typeface="Cambria Math" panose="02040503050406030204" pitchFamily="18" charset="0"/>
                          </a:rPr>
                          <m:t>𝑚𝑜𝑙</m:t>
                        </m:r>
                      </m:den>
                    </m:f>
                  </m:oMath>
                </a14:m>
                <a:r>
                  <a:rPr lang="de-DE" sz="2000"/>
                  <a:t> ist für ein einzelnes Element gleich seiner relativen Atommasse 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de-DE" sz="2000"/>
                  <a:t>Für Verbindungen gilt, dass die Molmasse gleich der Summe der Molmasse der darin enthaltenen Elemente ist 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de-DE" sz="2000"/>
                  <a:t>Die Stoffmenge kann dann über </a:t>
                </a:r>
                <a14:m>
                  <m:oMath xmlns:m="http://schemas.openxmlformats.org/officeDocument/2006/math">
                    <m:r>
                      <a:rPr lang="de-DE" sz="20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de-DE" sz="2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e-DE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20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num>
                      <m:den>
                        <m:r>
                          <a:rPr lang="de-DE" sz="20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den>
                    </m:f>
                  </m:oMath>
                </a14:m>
                <a:r>
                  <a:rPr lang="de-DE" sz="2000"/>
                  <a:t> mit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de-DE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0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  <m:r>
                      <a:rPr lang="de-DE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sz="2000" b="0" i="1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de-DE" sz="2000"/>
                  <a:t> errechnet werden</a:t>
                </a:r>
              </a:p>
            </p:txBody>
          </p:sp>
        </mc:Choice>
        <mc:Fallback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813796B2-F00B-FB5A-B0BD-F718E34521D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1"/>
              </p:nvPr>
            </p:nvSpPr>
            <p:spPr>
              <a:xfrm>
                <a:off x="360000" y="975872"/>
                <a:ext cx="9892364" cy="5522128"/>
              </a:xfrm>
              <a:blipFill>
                <a:blip r:embed="rId2"/>
                <a:stretch>
                  <a:fillRect l="-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3A1C47DC-2469-1264-6367-465F43EB9605}"/>
                  </a:ext>
                </a:extLst>
              </p14:cNvPr>
              <p14:cNvContentPartPr/>
              <p14:nvPr/>
            </p14:nvContentPartPr>
            <p14:xfrm>
              <a:off x="7910640" y="1118520"/>
              <a:ext cx="3987360" cy="307584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3A1C47DC-2469-1264-6367-465F43EB960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901280" y="1109160"/>
                <a:ext cx="4006080" cy="3094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342119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92E7FB3-2497-1F75-A645-09AA2889C2D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1B08BD-354A-2E6B-9E3F-412ABDDEC57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e-DE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26B9A3A0-1CAF-4B6E-B05A-F8475888F26D}"/>
                  </a:ext>
                </a:extLst>
              </p14:cNvPr>
              <p14:cNvContentPartPr/>
              <p14:nvPr/>
            </p14:nvContentPartPr>
            <p14:xfrm>
              <a:off x="352440" y="379800"/>
              <a:ext cx="11787840" cy="64569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26B9A3A0-1CAF-4B6E-B05A-F8475888F26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43080" y="370440"/>
                <a:ext cx="11806560" cy="6475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693871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B0285F3-BB9D-C20A-91BA-4EA3F42468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A49312-5C00-8311-0755-40E0226DE20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e-DE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813C5197-2EAD-B962-42FA-D44AEC7A6003}"/>
                  </a:ext>
                </a:extLst>
              </p14:cNvPr>
              <p14:cNvContentPartPr/>
              <p14:nvPr/>
            </p14:nvContentPartPr>
            <p14:xfrm>
              <a:off x="271440" y="149760"/>
              <a:ext cx="11199960" cy="652140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813C5197-2EAD-B962-42FA-D44AEC7A600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62080" y="140400"/>
                <a:ext cx="11218680" cy="6540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978331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2B50A2F-732D-DD18-F3B9-E4591418C11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9FA26B-1693-35DD-3B02-1F11414967E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e-DE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E40AC7A6-EA58-A091-00BF-A817122EF662}"/>
                  </a:ext>
                </a:extLst>
              </p14:cNvPr>
              <p14:cNvContentPartPr/>
              <p14:nvPr/>
            </p14:nvContentPartPr>
            <p14:xfrm>
              <a:off x="383760" y="171360"/>
              <a:ext cx="11893320" cy="62553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E40AC7A6-EA58-A091-00BF-A817122EF66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74400" y="162000"/>
                <a:ext cx="11912040" cy="6274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395919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DAAD0C5-3A7F-C18F-7368-EFC641A2D79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441BE2-D130-853E-335D-C71EF725BEE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e-DE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BBDD95D3-B474-0CD3-9164-C25195179260}"/>
                  </a:ext>
                </a:extLst>
              </p14:cNvPr>
              <p14:cNvContentPartPr/>
              <p14:nvPr/>
            </p14:nvContentPartPr>
            <p14:xfrm>
              <a:off x="324360" y="182880"/>
              <a:ext cx="11790720" cy="629460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BBDD95D3-B474-0CD3-9164-C2519517926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15000" y="173520"/>
                <a:ext cx="11809440" cy="6313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293059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FB5272A-F891-C27C-37DD-1EB4AE9F8E6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EAF88F-3111-61AB-7A99-2B4879BB323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e-DE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9D294F4C-4AB3-C20B-EA1B-171E093C045B}"/>
                  </a:ext>
                </a:extLst>
              </p14:cNvPr>
              <p14:cNvContentPartPr/>
              <p14:nvPr/>
            </p14:nvContentPartPr>
            <p14:xfrm>
              <a:off x="361800" y="432360"/>
              <a:ext cx="11706840" cy="644184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9D294F4C-4AB3-C20B-EA1B-171E093C045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52440" y="423000"/>
                <a:ext cx="11725560" cy="6460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85477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68C89A6-4484-1762-2559-8961C6BC9FA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/>
              <a:t>Übungen zu Molmassen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FDD219DE-608B-65FB-9F3A-67BB3A3F1537}"/>
                  </a:ext>
                </a:extLst>
              </p:cNvPr>
              <p:cNvSpPr>
                <a:spLocks noGrp="1"/>
              </p:cNvSpPr>
              <p:nvPr>
                <p:ph type="body" sz="quarter" idx="11"/>
              </p:nvPr>
            </p:nvSpPr>
            <p:spPr>
              <a:xfrm>
                <a:off x="360000" y="1440000"/>
                <a:ext cx="9858420" cy="5058000"/>
              </a:xfrm>
            </p:spPr>
            <p:txBody>
              <a:bodyPr/>
              <a:lstStyle/>
              <a:p>
                <a:r>
                  <a:rPr lang="de-DE"/>
                  <a:t>Ermittelt die Molare Masse:</a:t>
                </a:r>
              </a:p>
              <a:p>
                <a:r>
                  <a:rPr lang="de-DE"/>
                  <a:t>Brom </a:t>
                </a:r>
              </a:p>
              <a:p>
                <a:r>
                  <a:rPr lang="de-DE"/>
                  <a:t>Stickstoff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𝑆</m:t>
                      </m:r>
                      <m:sSub>
                        <m:sSub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de-DE" b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𝐶</m:t>
                      </m:r>
                      <m:sSub>
                        <m:sSub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𝐶𝑂𝑂𝐻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de-DE"/>
              </a:p>
            </p:txBody>
          </p:sp>
        </mc:Choice>
        <mc:Fallback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FDD219DE-608B-65FB-9F3A-67BB3A3F153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1"/>
              </p:nvPr>
            </p:nvSpPr>
            <p:spPr>
              <a:xfrm>
                <a:off x="360000" y="1440000"/>
                <a:ext cx="9858420" cy="5058000"/>
              </a:xfrm>
              <a:blipFill>
                <a:blip r:embed="rId2"/>
                <a:stretch>
                  <a:fillRect l="-1793" t="-2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489458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77061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3FBACC1-1066-110E-79B8-22D407D2B8F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60000" y="360000"/>
            <a:ext cx="7876800" cy="856800"/>
          </a:xfrm>
        </p:spPr>
        <p:txBody>
          <a:bodyPr>
            <a:normAutofit/>
          </a:bodyPr>
          <a:lstStyle/>
          <a:p>
            <a:r>
              <a:rPr lang="de-DE"/>
              <a:t>Übungen zu Masse und Stoffmenge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F2A47ED3-ED04-594B-2589-BC17E7AF46CF}"/>
                  </a:ext>
                </a:extLst>
              </p:cNvPr>
              <p:cNvSpPr>
                <a:spLocks noGrp="1"/>
              </p:cNvSpPr>
              <p:nvPr>
                <p:ph type="body" sz="quarter" idx="11"/>
              </p:nvPr>
            </p:nvSpPr>
            <p:spPr>
              <a:xfrm>
                <a:off x="360000" y="1440000"/>
                <a:ext cx="9843180" cy="5058000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de-DE" sz="2800"/>
                  <a:t>Gibt die Stoffmenge folgender Verbindungen an:</a:t>
                </a:r>
              </a:p>
              <a:p>
                <a:pPr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de-DE" sz="2800" b="0" i="1" smtClean="0">
                          <a:latin typeface="Cambria Math" panose="02040503050406030204" pitchFamily="18" charset="0"/>
                        </a:rPr>
                        <m:t>𝑚</m:t>
                      </m:r>
                      <m:d>
                        <m:dPr>
                          <m:ctrlPr>
                            <a:rPr lang="de-DE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2800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de-DE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de-DE" sz="28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  <m:sSub>
                            <m:sSubPr>
                              <m:ctrlPr>
                                <a:rPr lang="de-DE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2800" b="0" i="1" smtClean="0"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</m:e>
                            <m:sub>
                              <m:r>
                                <a:rPr lang="de-DE" sz="28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e>
                      </m:d>
                      <m:r>
                        <a:rPr lang="de-DE" sz="2800" b="0" i="1" smtClean="0">
                          <a:latin typeface="Cambria Math" panose="02040503050406030204" pitchFamily="18" charset="0"/>
                        </a:rPr>
                        <m:t>=75 </m:t>
                      </m:r>
                      <m:r>
                        <a:rPr lang="de-DE" sz="2800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de-DE" sz="28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de-DE" sz="2800" b="0"/>
              </a:p>
              <a:p>
                <a:pPr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de-DE" sz="2800" b="0" i="1" smtClean="0">
                          <a:latin typeface="Cambria Math" panose="02040503050406030204" pitchFamily="18" charset="0"/>
                        </a:rPr>
                        <m:t>𝑚</m:t>
                      </m:r>
                      <m:d>
                        <m:dPr>
                          <m:ctrlPr>
                            <a:rPr lang="de-DE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28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  <m:sSub>
                            <m:sSubPr>
                              <m:ctrlPr>
                                <a:rPr lang="de-DE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2800" b="0" i="1" smtClean="0"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</m:e>
                            <m:sub>
                              <m:r>
                                <a:rPr lang="de-DE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de-DE" sz="2800" b="0" i="1" smtClean="0">
                          <a:latin typeface="Cambria Math" panose="02040503050406030204" pitchFamily="18" charset="0"/>
                        </a:rPr>
                        <m:t>=3 </m:t>
                      </m:r>
                      <m:r>
                        <a:rPr lang="de-DE" sz="2800" b="0" i="1" smtClean="0">
                          <a:latin typeface="Cambria Math" panose="02040503050406030204" pitchFamily="18" charset="0"/>
                        </a:rPr>
                        <m:t>𝑘𝑔</m:t>
                      </m:r>
                    </m:oMath>
                  </m:oMathPara>
                </a14:m>
                <a:endParaRPr lang="de-DE" sz="2800" b="0"/>
              </a:p>
              <a:p>
                <a:pPr>
                  <a:lnSpc>
                    <a:spcPct val="100000"/>
                  </a:lnSpc>
                </a:pPr>
                <a:r>
                  <a:rPr lang="de-DE" sz="2800"/>
                  <a:t>Welche Masse ist vorhanden? </a:t>
                </a:r>
              </a:p>
              <a:p>
                <a:pPr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de-DE" sz="2800" b="0" i="1" smtClean="0">
                          <a:latin typeface="Cambria Math" panose="02040503050406030204" pitchFamily="18" charset="0"/>
                        </a:rPr>
                        <m:t>𝑛</m:t>
                      </m:r>
                      <m:d>
                        <m:dPr>
                          <m:ctrlPr>
                            <a:rPr lang="de-DE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2800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de-DE" sz="28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de-DE" sz="28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sSub>
                            <m:sSubPr>
                              <m:ctrlPr>
                                <a:rPr lang="de-DE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2800" b="0" i="1" smtClean="0"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</m:e>
                            <m:sub>
                              <m:r>
                                <a:rPr lang="de-DE" sz="28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e>
                      </m:d>
                      <m:r>
                        <a:rPr lang="de-DE" sz="2800" b="0" i="1" smtClean="0">
                          <a:latin typeface="Cambria Math" panose="02040503050406030204" pitchFamily="18" charset="0"/>
                        </a:rPr>
                        <m:t>=0,1 </m:t>
                      </m:r>
                      <m:r>
                        <a:rPr lang="de-DE" sz="2800" b="0" i="1" smtClean="0">
                          <a:latin typeface="Cambria Math" panose="02040503050406030204" pitchFamily="18" charset="0"/>
                        </a:rPr>
                        <m:t>𝑚𝑜𝑙</m:t>
                      </m:r>
                      <m:r>
                        <a:rPr lang="de-DE" sz="28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de-DE" sz="2800" b="0"/>
              </a:p>
              <a:p>
                <a:pPr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de-DE" sz="2800" b="0" i="1" smtClean="0">
                          <a:latin typeface="Cambria Math" panose="02040503050406030204" pitchFamily="18" charset="0"/>
                        </a:rPr>
                        <m:t>𝑛</m:t>
                      </m:r>
                      <m:d>
                        <m:dPr>
                          <m:ctrlPr>
                            <a:rPr lang="de-DE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2800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de-DE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de-DE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2800" b="0" i="1" smtClean="0"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</m:e>
                            <m:sub>
                              <m:r>
                                <a:rPr lang="de-DE" sz="28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</m:e>
                      </m:d>
                      <m:r>
                        <a:rPr lang="de-DE" sz="2800" b="0" i="1" smtClean="0">
                          <a:latin typeface="Cambria Math" panose="02040503050406030204" pitchFamily="18" charset="0"/>
                        </a:rPr>
                        <m:t>=23 </m:t>
                      </m:r>
                      <m:r>
                        <a:rPr lang="de-DE" sz="2800" b="0" i="1" smtClean="0">
                          <a:latin typeface="Cambria Math" panose="02040503050406030204" pitchFamily="18" charset="0"/>
                        </a:rPr>
                        <m:t>𝑚𝑚𝑜𝑙</m:t>
                      </m:r>
                    </m:oMath>
                  </m:oMathPara>
                </a14:m>
                <a:endParaRPr lang="de-DE" sz="2800"/>
              </a:p>
            </p:txBody>
          </p:sp>
        </mc:Choice>
        <mc:Fallback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F2A47ED3-ED04-594B-2589-BC17E7AF46C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1"/>
              </p:nvPr>
            </p:nvSpPr>
            <p:spPr>
              <a:xfrm>
                <a:off x="360000" y="1440000"/>
                <a:ext cx="9843180" cy="5058000"/>
              </a:xfrm>
              <a:blipFill>
                <a:blip r:embed="rId2"/>
                <a:stretch>
                  <a:fillRect l="-1238" t="-12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243475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4C76B39-1AE6-823F-26F2-BD54245FAB0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/>
              <a:t>Chemische Reaktionen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387C32-3E40-FE76-71C3-7129DB299A0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082530" y="1023743"/>
            <a:ext cx="7545364" cy="4530896"/>
          </a:xfrm>
        </p:spPr>
        <p:txBody>
          <a:bodyPr>
            <a:norm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/>
              <a:t>Um Stoffe umzuwandeln müssen diese reagieren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/>
              <a:t>Wir benötigen ein grundlegendes Verständnis um Reaktionen zu beschreiben bzw. Voraussagungen zu treffen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de-DE" sz="280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4A1B876-25FA-43E9-FC44-4972A0753F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994" y="1023743"/>
            <a:ext cx="3722529" cy="3878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4370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9046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D132829-E03A-8272-E40D-4E3ED6FA19B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AT"/>
              <a:t>Lösungen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59DA86-0071-5EDA-9154-CEC29B0FC81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0000" y="1440000"/>
            <a:ext cx="9794653" cy="5058000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de-AT" sz="2800"/>
              <a:t>Lösungen sind homogene Gemische </a:t>
            </a:r>
          </a:p>
          <a:p>
            <a:pPr marL="457200" indent="-457200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de-AT" sz="2800"/>
              <a:t>Sie bestehen aus den gelösten Komponenten und Lösungsmittel</a:t>
            </a:r>
          </a:p>
          <a:p>
            <a:pPr marL="457200" indent="-457200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de-AT" sz="2800"/>
              <a:t>Flüssige</a:t>
            </a:r>
            <a:r>
              <a:rPr lang="en-GB" sz="2800"/>
              <a:t> </a:t>
            </a:r>
            <a:r>
              <a:rPr lang="de-AT" sz="2800"/>
              <a:t>Lösungsmittel</a:t>
            </a:r>
            <a:r>
              <a:rPr lang="en-GB" sz="2800"/>
              <a:t> </a:t>
            </a:r>
            <a:r>
              <a:rPr lang="en-GB" sz="2800" err="1"/>
              <a:t>werden</a:t>
            </a:r>
            <a:r>
              <a:rPr lang="en-GB" sz="2800"/>
              <a:t> in </a:t>
            </a:r>
            <a:r>
              <a:rPr lang="en-GB" sz="2800" err="1"/>
              <a:t>polare</a:t>
            </a:r>
            <a:r>
              <a:rPr lang="en-GB" sz="2800"/>
              <a:t> und </a:t>
            </a:r>
            <a:r>
              <a:rPr lang="en-GB" sz="2800" err="1"/>
              <a:t>apolare</a:t>
            </a:r>
            <a:r>
              <a:rPr lang="en-GB" sz="2800"/>
              <a:t> </a:t>
            </a:r>
            <a:r>
              <a:rPr lang="en-GB" sz="2800" err="1"/>
              <a:t>Lösungsmittel</a:t>
            </a:r>
            <a:r>
              <a:rPr lang="en-GB" sz="2800"/>
              <a:t> </a:t>
            </a:r>
            <a:r>
              <a:rPr lang="en-GB" sz="2800" err="1"/>
              <a:t>eingeteilt</a:t>
            </a:r>
            <a:endParaRPr lang="en-GB" sz="2800"/>
          </a:p>
          <a:p>
            <a:pPr marL="457200" indent="-457200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en-GB" sz="2800" err="1"/>
              <a:t>Ähnliches</a:t>
            </a:r>
            <a:r>
              <a:rPr lang="en-GB" sz="2800"/>
              <a:t> </a:t>
            </a:r>
            <a:r>
              <a:rPr lang="en-GB" sz="2800" err="1"/>
              <a:t>löst</a:t>
            </a:r>
            <a:r>
              <a:rPr lang="en-GB" sz="2800"/>
              <a:t> </a:t>
            </a:r>
            <a:r>
              <a:rPr lang="en-GB" sz="2800" err="1"/>
              <a:t>sich</a:t>
            </a:r>
            <a:r>
              <a:rPr lang="en-GB" sz="2800"/>
              <a:t> </a:t>
            </a:r>
            <a:r>
              <a:rPr lang="en-GB" sz="2800" err="1"/>
              <a:t>im</a:t>
            </a:r>
            <a:r>
              <a:rPr lang="en-GB" sz="2800"/>
              <a:t> </a:t>
            </a:r>
            <a:r>
              <a:rPr lang="en-GB" sz="2800" err="1"/>
              <a:t>ähnlichen</a:t>
            </a:r>
            <a:endParaRPr lang="en-GB" sz="2800"/>
          </a:p>
          <a:p>
            <a:pPr marL="457200" indent="-457200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en-GB" sz="2800"/>
              <a:t>Die </a:t>
            </a:r>
            <a:r>
              <a:rPr lang="en-GB" sz="2800" err="1"/>
              <a:t>Lösbarkeit</a:t>
            </a:r>
            <a:r>
              <a:rPr lang="en-GB" sz="2800"/>
              <a:t> </a:t>
            </a:r>
            <a:r>
              <a:rPr lang="en-GB" sz="2800" err="1"/>
              <a:t>eines</a:t>
            </a:r>
            <a:r>
              <a:rPr lang="en-GB" sz="2800"/>
              <a:t> </a:t>
            </a:r>
            <a:r>
              <a:rPr lang="en-GB" sz="2800" err="1"/>
              <a:t>Stoffes</a:t>
            </a:r>
            <a:r>
              <a:rPr lang="en-GB" sz="2800"/>
              <a:t> </a:t>
            </a:r>
            <a:r>
              <a:rPr lang="en-GB" sz="2800" err="1"/>
              <a:t>ist</a:t>
            </a:r>
            <a:r>
              <a:rPr lang="en-GB" sz="2800"/>
              <a:t> </a:t>
            </a:r>
            <a:r>
              <a:rPr lang="en-GB" sz="2800" err="1"/>
              <a:t>temperaturabhängig</a:t>
            </a:r>
            <a:endParaRPr lang="en-GB" sz="2800"/>
          </a:p>
        </p:txBody>
      </p:sp>
    </p:spTree>
    <p:extLst>
      <p:ext uri="{BB962C8B-B14F-4D97-AF65-F5344CB8AC3E}">
        <p14:creationId xmlns:p14="http://schemas.microsoft.com/office/powerpoint/2010/main" val="7460972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37E9BF3-CCD5-CC65-D1F3-07F60308D02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60000" y="360000"/>
            <a:ext cx="8884800" cy="943200"/>
          </a:xfrm>
        </p:spPr>
        <p:txBody>
          <a:bodyPr>
            <a:normAutofit/>
          </a:bodyPr>
          <a:lstStyle/>
          <a:p>
            <a:r>
              <a:rPr lang="de-DE"/>
              <a:t>Die verschiedenen Konzentrationen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41934C3D-AED7-97C5-AEF6-749456C223DB}"/>
                  </a:ext>
                </a:extLst>
              </p:cNvPr>
              <p:cNvSpPr>
                <a:spLocks noGrp="1"/>
              </p:cNvSpPr>
              <p:nvPr>
                <p:ph type="body" sz="quarter" idx="11"/>
              </p:nvPr>
            </p:nvSpPr>
            <p:spPr>
              <a:xfrm>
                <a:off x="360000" y="1440000"/>
                <a:ext cx="9850800" cy="5058000"/>
              </a:xfrm>
            </p:spPr>
            <p:txBody>
              <a:bodyPr>
                <a:norm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§"/>
                </a:pPr>
                <a:r>
                  <a:rPr lang="de-DE" sz="2400"/>
                  <a:t>In Gemischen und Lösungen werden Konzentrationsangaben verwendet um die Zusammensetzung anzugeben</a:t>
                </a:r>
              </a:p>
              <a:p>
                <a:pPr marL="342900" indent="-342900">
                  <a:buFont typeface="Wingdings" panose="05000000000000000000" pitchFamily="2" charset="2"/>
                  <a:buChar char="§"/>
                </a:pPr>
                <a:r>
                  <a:rPr lang="de-DE" sz="2400"/>
                  <a:t> Um zu ermitteln welche Menge einer Substanz in einem Gemisch vorhanden ist nutzen wir Konzentrationsangaben:</a:t>
                </a:r>
              </a:p>
              <a:p>
                <a:pPr marL="1028700" lvl="1" indent="-342900"/>
                <a:r>
                  <a:rPr lang="de-DE" sz="1900"/>
                  <a:t>Stoffmengenkonzentration: </a:t>
                </a:r>
                <a14:m>
                  <m:oMath xmlns:m="http://schemas.openxmlformats.org/officeDocument/2006/math">
                    <m:r>
                      <a:rPr lang="de-DE" sz="1900" b="0" i="1" smtClean="0">
                        <a:latin typeface="Cambria Math" panose="02040503050406030204" pitchFamily="18" charset="0"/>
                      </a:rPr>
                      <m:t>𝑐</m:t>
                    </m:r>
                    <m:d>
                      <m:dPr>
                        <m:ctrlPr>
                          <a:rPr lang="de-DE" sz="19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19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de-DE" sz="19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e-DE" sz="19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19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de-DE" sz="19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de-DE" sz="19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de-DE" sz="19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sSub>
                          <m:sSubPr>
                            <m:ctrlPr>
                              <a:rPr lang="de-DE" sz="19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1900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de-DE" sz="1900" b="0" i="1" smtClean="0">
                                <a:latin typeface="Cambria Math" panose="02040503050406030204" pitchFamily="18" charset="0"/>
                              </a:rPr>
                              <m:t>𝐺𝑒𝑚𝑖𝑠𝑐h</m:t>
                            </m:r>
                          </m:sub>
                        </m:sSub>
                      </m:den>
                    </m:f>
                  </m:oMath>
                </a14:m>
                <a:r>
                  <a:rPr lang="de-DE" sz="1900"/>
                  <a:t>   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de-DE" sz="19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1900" b="0" i="1" dirty="0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de-DE" sz="1900" b="0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e-DE" sz="1900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1900" b="0" i="1" dirty="0" smtClean="0">
                            <a:latin typeface="Cambria Math" panose="02040503050406030204" pitchFamily="18" charset="0"/>
                          </a:rPr>
                          <m:t>𝑚𝑜𝑙</m:t>
                        </m:r>
                      </m:num>
                      <m:den>
                        <m:r>
                          <a:rPr lang="de-DE" sz="1900" b="0" i="1" dirty="0" smtClean="0">
                            <a:latin typeface="Cambria Math" panose="02040503050406030204" pitchFamily="18" charset="0"/>
                          </a:rPr>
                          <m:t>𝐿</m:t>
                        </m:r>
                      </m:den>
                    </m:f>
                  </m:oMath>
                </a14:m>
                <a:endParaRPr lang="de-DE" sz="1900"/>
              </a:p>
              <a:p>
                <a:pPr marL="1028700" lvl="1" indent="-342900"/>
                <a:r>
                  <a:rPr lang="de-DE" sz="1900"/>
                  <a:t>Massenkonzentration:  </a:t>
                </a:r>
                <a14:m>
                  <m:oMath xmlns:m="http://schemas.openxmlformats.org/officeDocument/2006/math">
                    <m:r>
                      <a:rPr lang="de-DE" sz="1900" b="0" i="1" smtClean="0">
                        <a:latin typeface="Cambria Math" panose="02040503050406030204" pitchFamily="18" charset="0"/>
                      </a:rPr>
                      <m:t>𝛽</m:t>
                    </m:r>
                    <m:d>
                      <m:dPr>
                        <m:ctrlPr>
                          <a:rPr lang="de-DE" sz="19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19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de-DE" sz="19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e-DE" sz="19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19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de-DE" sz="19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de-DE" sz="19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de-DE" sz="19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sSub>
                          <m:sSubPr>
                            <m:ctrlPr>
                              <a:rPr lang="de-DE" sz="19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1900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de-DE" sz="1900" b="0" i="1" smtClean="0">
                                <a:latin typeface="Cambria Math" panose="02040503050406030204" pitchFamily="18" charset="0"/>
                              </a:rPr>
                              <m:t>𝐺𝑒𝑚𝑖𝑠𝑐h</m:t>
                            </m:r>
                          </m:sub>
                        </m:sSub>
                        <m:r>
                          <a:rPr lang="de-DE" sz="1900" b="0" i="1" smtClean="0">
                            <a:latin typeface="Cambria Math" panose="02040503050406030204" pitchFamily="18" charset="0"/>
                          </a:rPr>
                          <m:t>  </m:t>
                        </m:r>
                      </m:den>
                    </m:f>
                    <m:r>
                      <a:rPr lang="de-DE" sz="19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de-DE" sz="1900"/>
                  <a:t>     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de-DE" sz="19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1900" b="0" i="1" dirty="0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</m:d>
                    <m:r>
                      <a:rPr lang="de-DE" sz="1900" b="0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e-DE" sz="1900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1900" b="0" i="1" dirty="0" smtClean="0">
                            <a:latin typeface="Cambria Math" panose="02040503050406030204" pitchFamily="18" charset="0"/>
                          </a:rPr>
                          <m:t>𝑔</m:t>
                        </m:r>
                      </m:num>
                      <m:den>
                        <m:r>
                          <a:rPr lang="de-DE" sz="1900" b="0" i="1" dirty="0" smtClean="0">
                            <a:latin typeface="Cambria Math" panose="02040503050406030204" pitchFamily="18" charset="0"/>
                          </a:rPr>
                          <m:t>𝐿</m:t>
                        </m:r>
                      </m:den>
                    </m:f>
                  </m:oMath>
                </a14:m>
                <a:endParaRPr lang="de-DE" sz="1900"/>
              </a:p>
              <a:p>
                <a:pPr marL="1028700" lvl="1" indent="-342900"/>
                <a:r>
                  <a:rPr lang="de-DE" sz="1900"/>
                  <a:t>Massenanteil: </a:t>
                </a:r>
                <a14:m>
                  <m:oMath xmlns:m="http://schemas.openxmlformats.org/officeDocument/2006/math">
                    <m:r>
                      <a:rPr lang="de-DE" sz="1900" b="0" i="1" smtClean="0">
                        <a:latin typeface="Cambria Math" panose="02040503050406030204" pitchFamily="18" charset="0"/>
                      </a:rPr>
                      <m:t>𝜔</m:t>
                    </m:r>
                    <m:d>
                      <m:dPr>
                        <m:ctrlPr>
                          <a:rPr lang="de-DE" sz="19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19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de-DE" sz="19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e-DE" sz="19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19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d>
                          <m:dPr>
                            <m:ctrlPr>
                              <a:rPr lang="de-DE" sz="19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sz="19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num>
                      <m:den>
                        <m:sSub>
                          <m:sSubPr>
                            <m:ctrlPr>
                              <a:rPr lang="de-DE" sz="19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19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de-DE" sz="1900" b="0" i="1" smtClean="0">
                                <a:latin typeface="Cambria Math" panose="02040503050406030204" pitchFamily="18" charset="0"/>
                              </a:rPr>
                              <m:t>𝐺𝑒𝑠𝑎𝑚𝑡</m:t>
                            </m:r>
                          </m:sub>
                        </m:sSub>
                      </m:den>
                    </m:f>
                  </m:oMath>
                </a14:m>
                <a:r>
                  <a:rPr lang="de-DE" sz="1900"/>
                  <a:t> </a:t>
                </a:r>
              </a:p>
            </p:txBody>
          </p:sp>
        </mc:Choice>
        <mc:Fallback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41934C3D-AED7-97C5-AEF6-749456C223D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1"/>
              </p:nvPr>
            </p:nvSpPr>
            <p:spPr>
              <a:xfrm>
                <a:off x="360000" y="1440000"/>
                <a:ext cx="9850800" cy="5058000"/>
              </a:xfrm>
              <a:blipFill>
                <a:blip r:embed="rId2"/>
                <a:stretch>
                  <a:fillRect l="-1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20112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F84B63C-40F6-3A6F-FB33-DCBF78AA2D1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60000" y="360000"/>
            <a:ext cx="8208000" cy="972000"/>
          </a:xfrm>
        </p:spPr>
        <p:txBody>
          <a:bodyPr>
            <a:normAutofit lnSpcReduction="10000"/>
          </a:bodyPr>
          <a:lstStyle/>
          <a:p>
            <a:r>
              <a:rPr lang="de-DE"/>
              <a:t>Übungen zur Konzentrationsbestimmung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3E3E8326-9586-3127-7DBE-F5404E154CF9}"/>
                  </a:ext>
                </a:extLst>
              </p:cNvPr>
              <p:cNvSpPr>
                <a:spLocks noGrp="1"/>
              </p:cNvSpPr>
              <p:nvPr>
                <p:ph type="body" sz="quarter" idx="11"/>
              </p:nvPr>
            </p:nvSpPr>
            <p:spPr>
              <a:xfrm>
                <a:off x="360000" y="1440000"/>
                <a:ext cx="9887811" cy="5058000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de-DE" sz="2400"/>
                  <a:t>Gibt die Stoffmengen- und Massenkonzentration an: </a:t>
                </a:r>
              </a:p>
              <a:p>
                <a:pPr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de-DE" sz="2400" b="0" i="1" smtClean="0">
                          <a:latin typeface="Cambria Math" panose="02040503050406030204" pitchFamily="18" charset="0"/>
                        </a:rPr>
                        <m:t>𝑚</m:t>
                      </m:r>
                      <m:d>
                        <m:dPr>
                          <m:ctrlPr>
                            <a:rPr lang="de-DE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𝑁𝑎𝑂𝐻</m:t>
                          </m:r>
                        </m:e>
                      </m:d>
                      <m:r>
                        <a:rPr lang="de-DE" sz="2400" b="0" i="1" smtClean="0">
                          <a:latin typeface="Cambria Math" panose="02040503050406030204" pitchFamily="18" charset="0"/>
                        </a:rPr>
                        <m:t>=0,2 </m:t>
                      </m:r>
                      <m:r>
                        <a:rPr lang="de-DE" sz="2400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de-DE" sz="2400" b="0" i="1" smtClean="0">
                          <a:latin typeface="Cambria Math" panose="02040503050406030204" pitchFamily="18" charset="0"/>
                        </a:rPr>
                        <m:t>   </m:t>
                      </m:r>
                      <m:sSub>
                        <m:sSubPr>
                          <m:ctrlPr>
                            <a:rPr lang="de-DE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de-DE" sz="2400" b="0" i="1" smtClean="0">
                          <a:latin typeface="Cambria Math" panose="02040503050406030204" pitchFamily="18" charset="0"/>
                        </a:rPr>
                        <m:t>=0,5 </m:t>
                      </m:r>
                      <m:r>
                        <a:rPr lang="de-DE" sz="2400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de-DE" sz="24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de-DE" sz="2400" b="0"/>
              </a:p>
              <a:p>
                <a:pPr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de-DE" sz="2400" b="0" i="1" smtClean="0">
                          <a:latin typeface="Cambria Math" panose="02040503050406030204" pitchFamily="18" charset="0"/>
                        </a:rPr>
                        <m:t>𝑛</m:t>
                      </m:r>
                      <m:d>
                        <m:dPr>
                          <m:ctrlPr>
                            <a:rPr lang="de-DE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𝐻𝐶𝑙</m:t>
                          </m:r>
                        </m:e>
                      </m:d>
                      <m:r>
                        <a:rPr lang="de-DE" sz="2400" b="0" i="1" smtClean="0">
                          <a:latin typeface="Cambria Math" panose="02040503050406030204" pitchFamily="18" charset="0"/>
                        </a:rPr>
                        <m:t>=5 </m:t>
                      </m:r>
                      <m:r>
                        <a:rPr lang="de-DE" sz="2400" b="0" i="1" smtClean="0">
                          <a:latin typeface="Cambria Math" panose="02040503050406030204" pitchFamily="18" charset="0"/>
                        </a:rPr>
                        <m:t>𝑚𝑚𝑜𝑙</m:t>
                      </m:r>
                      <m:r>
                        <a:rPr lang="de-DE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de-DE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de-DE" sz="2400" b="0" i="1" smtClean="0">
                          <a:latin typeface="Cambria Math" panose="02040503050406030204" pitchFamily="18" charset="0"/>
                        </a:rPr>
                        <m:t>=250 </m:t>
                      </m:r>
                      <m:r>
                        <a:rPr lang="de-DE" sz="2400" b="0" i="1" smtClean="0">
                          <a:latin typeface="Cambria Math" panose="02040503050406030204" pitchFamily="18" charset="0"/>
                        </a:rPr>
                        <m:t>𝑚𝐿</m:t>
                      </m:r>
                    </m:oMath>
                  </m:oMathPara>
                </a14:m>
                <a:endParaRPr lang="de-DE" sz="2400" b="0"/>
              </a:p>
              <a:p>
                <a:pPr>
                  <a:lnSpc>
                    <a:spcPct val="100000"/>
                  </a:lnSpc>
                </a:pPr>
                <a:r>
                  <a:rPr lang="de-DE" sz="2400"/>
                  <a:t>Bestimmt die Stoffmenge und Masse: </a:t>
                </a:r>
              </a:p>
              <a:p>
                <a:pPr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de-DE" sz="2400" b="0" i="1" smtClean="0">
                          <a:latin typeface="Cambria Math" panose="02040503050406030204" pitchFamily="18" charset="0"/>
                        </a:rPr>
                        <m:t>𝑐</m:t>
                      </m:r>
                      <m:d>
                        <m:dPr>
                          <m:ctrlPr>
                            <a:rPr lang="de-DE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24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de-DE" sz="2400" b="0" i="1" smtClean="0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sub>
                          </m:sSub>
                          <m:sSub>
                            <m:sSubPr>
                              <m:ctrlPr>
                                <a:rPr lang="de-DE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2400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de-DE" sz="2400" b="0" i="1" smtClean="0">
                                  <a:latin typeface="Cambria Math" panose="02040503050406030204" pitchFamily="18" charset="0"/>
                                </a:rPr>
                                <m:t>22</m:t>
                              </m:r>
                            </m:sub>
                          </m:sSub>
                          <m:sSub>
                            <m:sSubPr>
                              <m:ctrlPr>
                                <a:rPr lang="de-DE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2400" b="0" i="1" smtClean="0"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</m:e>
                            <m:sub>
                              <m:r>
                                <a:rPr lang="de-DE" sz="2400" b="0" i="1" smtClean="0">
                                  <a:latin typeface="Cambria Math" panose="02040503050406030204" pitchFamily="18" charset="0"/>
                                </a:rPr>
                                <m:t>11</m:t>
                              </m:r>
                            </m:sub>
                          </m:sSub>
                        </m:e>
                      </m:d>
                      <m:r>
                        <a:rPr lang="de-DE" sz="2400" b="0" i="1" smtClean="0">
                          <a:latin typeface="Cambria Math" panose="02040503050406030204" pitchFamily="18" charset="0"/>
                        </a:rPr>
                        <m:t>=0,156</m:t>
                      </m:r>
                      <m:f>
                        <m:fPr>
                          <m:ctrlPr>
                            <a:rPr lang="de-DE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𝑚𝑜𝑙</m:t>
                          </m:r>
                        </m:num>
                        <m:den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den>
                      </m:f>
                      <m:r>
                        <a:rPr lang="de-DE" sz="2400" b="0" i="1" smtClean="0">
                          <a:latin typeface="Cambria Math" panose="02040503050406030204" pitchFamily="18" charset="0"/>
                        </a:rPr>
                        <m:t>   </m:t>
                      </m:r>
                      <m:sSub>
                        <m:sSubPr>
                          <m:ctrlPr>
                            <a:rPr lang="de-DE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de-DE" sz="2400" b="0" i="1" smtClean="0">
                          <a:latin typeface="Cambria Math" panose="02040503050406030204" pitchFamily="18" charset="0"/>
                        </a:rPr>
                        <m:t>=150 </m:t>
                      </m:r>
                      <m:r>
                        <a:rPr lang="de-DE" sz="2400" b="0" i="1" smtClean="0">
                          <a:latin typeface="Cambria Math" panose="02040503050406030204" pitchFamily="18" charset="0"/>
                        </a:rPr>
                        <m:t>𝑚𝐿</m:t>
                      </m:r>
                    </m:oMath>
                  </m:oMathPara>
                </a14:m>
                <a:endParaRPr lang="de-DE" sz="2400" b="0"/>
              </a:p>
              <a:p>
                <a:pPr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de-DE" sz="2400" b="0" i="1" smtClean="0">
                          <a:latin typeface="Cambria Math" panose="02040503050406030204" pitchFamily="18" charset="0"/>
                        </a:rPr>
                        <m:t>𝛽</m:t>
                      </m:r>
                      <m:d>
                        <m:dPr>
                          <m:ctrlPr>
                            <a:rPr lang="de-DE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24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de-DE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de-DE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2400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de-DE" sz="24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𝑂𝐻</m:t>
                          </m:r>
                        </m:e>
                      </m:d>
                      <m:r>
                        <a:rPr lang="de-DE" sz="2400" b="0" i="1" smtClean="0">
                          <a:latin typeface="Cambria Math" panose="02040503050406030204" pitchFamily="18" charset="0"/>
                        </a:rPr>
                        <m:t>=295,988</m:t>
                      </m:r>
                      <m:f>
                        <m:fPr>
                          <m:ctrlPr>
                            <a:rPr lang="de-DE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num>
                        <m:den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den>
                      </m:f>
                      <m:r>
                        <a:rPr lang="de-DE" sz="2400" b="0" i="1" smtClean="0">
                          <a:latin typeface="Cambria Math" panose="02040503050406030204" pitchFamily="18" charset="0"/>
                        </a:rPr>
                        <m:t>        </m:t>
                      </m:r>
                      <m:sSub>
                        <m:sSubPr>
                          <m:ctrlPr>
                            <a:rPr lang="de-DE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de-DE" sz="2400" b="0" i="1" smtClean="0">
                          <a:latin typeface="Cambria Math" panose="02040503050406030204" pitchFamily="18" charset="0"/>
                        </a:rPr>
                        <m:t>=0,7 </m:t>
                      </m:r>
                      <m:r>
                        <a:rPr lang="de-DE" sz="2400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de-DE" sz="24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de-DE" sz="2400"/>
              </a:p>
            </p:txBody>
          </p:sp>
        </mc:Choice>
        <mc:Fallback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3E3E8326-9586-3127-7DBE-F5404E154CF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1"/>
              </p:nvPr>
            </p:nvSpPr>
            <p:spPr>
              <a:xfrm>
                <a:off x="360000" y="1440000"/>
                <a:ext cx="9887811" cy="5058000"/>
              </a:xfrm>
              <a:blipFill>
                <a:blip r:embed="rId2"/>
                <a:stretch>
                  <a:fillRect l="-925" t="-8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26E57496-D904-63C2-E92C-2614EE39B0EA}"/>
                  </a:ext>
                </a:extLst>
              </p14:cNvPr>
              <p14:cNvContentPartPr/>
              <p14:nvPr/>
            </p14:nvContentPartPr>
            <p14:xfrm>
              <a:off x="4816440" y="154800"/>
              <a:ext cx="7155360" cy="446364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26E57496-D904-63C2-E92C-2614EE39B0E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807080" y="145440"/>
                <a:ext cx="7174080" cy="4482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107021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7C1D6D05-520D-38F1-54E6-0BDE8663CFAD}"/>
                  </a:ext>
                </a:extLst>
              </p14:cNvPr>
              <p14:cNvContentPartPr/>
              <p14:nvPr/>
            </p14:nvContentPartPr>
            <p14:xfrm>
              <a:off x="290160" y="80280"/>
              <a:ext cx="11885400" cy="658764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7C1D6D05-520D-38F1-54E6-0BDE8663CFA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80800" y="70920"/>
                <a:ext cx="11904120" cy="6606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549768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58F07E7-19B7-D26D-9CC9-9AA6B651EA2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60000" y="360000"/>
            <a:ext cx="8429625" cy="1052738"/>
          </a:xfrm>
        </p:spPr>
        <p:txBody>
          <a:bodyPr>
            <a:normAutofit/>
          </a:bodyPr>
          <a:lstStyle/>
          <a:p>
            <a:r>
              <a:rPr lang="de-DE"/>
              <a:t>Anwendung der Stöchiometrie auf chemische Reaktionen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89736B73-CD64-242F-20F5-579110505A58}"/>
                  </a:ext>
                </a:extLst>
              </p:cNvPr>
              <p:cNvSpPr>
                <a:spLocks noGrp="1"/>
              </p:cNvSpPr>
              <p:nvPr>
                <p:ph type="body" sz="quarter" idx="11"/>
              </p:nvPr>
            </p:nvSpPr>
            <p:spPr>
              <a:xfrm>
                <a:off x="360000" y="1440000"/>
                <a:ext cx="9850800" cy="5058000"/>
              </a:xfrm>
            </p:spPr>
            <p:txBody>
              <a:bodyPr>
                <a:normAutofit/>
              </a:bodyPr>
              <a:lstStyle/>
              <a:p>
                <a:r>
                  <a:rPr lang="de-DE" sz="2400"/>
                  <a:t>Wie viel kg CO</a:t>
                </a:r>
                <a:r>
                  <a:rPr lang="de-DE" sz="2400" baseline="-25000"/>
                  <a:t>2  </a:t>
                </a:r>
                <a:r>
                  <a:rPr lang="de-DE" sz="2400"/>
                  <a:t>wird bei der vollständigen Verbrennung eines Liters Propan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4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de-DE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sSub>
                      <m:sSubPr>
                        <m:ctrlPr>
                          <a:rPr lang="de-DE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4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de-DE" sz="24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sub>
                    </m:sSub>
                    <m:r>
                      <a:rPr lang="de-DE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de-DE" sz="2400"/>
                  <a:t> abgegeben?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de-DE" sz="2400" b="0" i="1" smtClean="0">
                          <a:latin typeface="Cambria Math" panose="02040503050406030204" pitchFamily="18" charset="0"/>
                        </a:rPr>
                        <m:t>𝜌</m:t>
                      </m:r>
                      <m:d>
                        <m:dPr>
                          <m:ctrlPr>
                            <a:rPr lang="de-DE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24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de-DE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sSub>
                            <m:sSubPr>
                              <m:ctrlPr>
                                <a:rPr lang="de-DE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2400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de-DE" sz="2400" b="0" i="1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sub>
                          </m:sSub>
                        </m:e>
                      </m:d>
                      <m:r>
                        <a:rPr lang="de-DE" sz="2400" b="0" i="1" smtClean="0">
                          <a:latin typeface="Cambria Math" panose="02040503050406030204" pitchFamily="18" charset="0"/>
                        </a:rPr>
                        <m:t>=0,55 </m:t>
                      </m:r>
                      <m:f>
                        <m:fPr>
                          <m:ctrlPr>
                            <a:rPr lang="de-DE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𝑘𝑔</m:t>
                          </m:r>
                        </m:num>
                        <m:den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den>
                      </m:f>
                    </m:oMath>
                  </m:oMathPara>
                </a14:m>
                <a:endParaRPr lang="de-DE" sz="2400"/>
              </a:p>
              <a:p>
                <a:endParaRPr lang="de-DE" sz="2400"/>
              </a:p>
            </p:txBody>
          </p:sp>
        </mc:Choice>
        <mc:Fallback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89736B73-CD64-242F-20F5-579110505A5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1"/>
              </p:nvPr>
            </p:nvSpPr>
            <p:spPr>
              <a:xfrm>
                <a:off x="360000" y="1440000"/>
                <a:ext cx="9850800" cy="5058000"/>
              </a:xfrm>
              <a:blipFill>
                <a:blip r:embed="rId2"/>
                <a:stretch>
                  <a:fillRect l="-9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30622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CAFF231-2971-A716-4B52-9364EF43A90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60000" y="360000"/>
            <a:ext cx="8947286" cy="874440"/>
          </a:xfrm>
        </p:spPr>
        <p:txBody>
          <a:bodyPr>
            <a:normAutofit fontScale="92500"/>
          </a:bodyPr>
          <a:lstStyle/>
          <a:p>
            <a:r>
              <a:rPr lang="de-DE"/>
              <a:t>Übungen zur Anwendung der Stöchiometrie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94A062F8-D2C6-2B11-0C7D-F734BE1CA7D0}"/>
                  </a:ext>
                </a:extLst>
              </p:cNvPr>
              <p:cNvSpPr>
                <a:spLocks noGrp="1"/>
              </p:cNvSpPr>
              <p:nvPr>
                <p:ph type="body" sz="quarter" idx="11"/>
              </p:nvPr>
            </p:nvSpPr>
            <p:spPr>
              <a:xfrm>
                <a:off x="360000" y="986246"/>
                <a:ext cx="9907406" cy="5511754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de-DE" sz="2400"/>
                  <a:t>Welche Masse an Phosphor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4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de-DE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de-DE" sz="2400"/>
                  <a:t> und Sauerstoff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400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de-DE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de-DE" sz="2400"/>
                  <a:t> werden benötigt um 6 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4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de-DE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sSub>
                      <m:sSubPr>
                        <m:ctrlPr>
                          <a:rPr lang="de-DE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400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de-DE" sz="24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</m:oMath>
                </a14:m>
                <a:r>
                  <a:rPr lang="de-DE" sz="2400"/>
                  <a:t> herzustellen.</a:t>
                </a:r>
              </a:p>
              <a:p>
                <a:pPr>
                  <a:lnSpc>
                    <a:spcPct val="100000"/>
                  </a:lnSpc>
                </a:pPr>
                <a:r>
                  <a:rPr lang="de-DE" sz="2400"/>
                  <a:t>Wie viel Gram </a:t>
                </a:r>
                <a14:m>
                  <m:oMath xmlns:m="http://schemas.openxmlformats.org/officeDocument/2006/math">
                    <m:r>
                      <a:rPr lang="de-DE" sz="2400" b="0" i="1" smtClean="0">
                        <a:latin typeface="Cambria Math" panose="02040503050406030204" pitchFamily="18" charset="0"/>
                      </a:rPr>
                      <m:t>𝐻𝐼</m:t>
                    </m:r>
                  </m:oMath>
                </a14:m>
                <a:r>
                  <a:rPr lang="de-DE" sz="2400"/>
                  <a:t> entstehen bei der vollständigen Reaktion von </a:t>
                </a:r>
                <a14:m>
                  <m:oMath xmlns:m="http://schemas.openxmlformats.org/officeDocument/2006/math">
                    <m:r>
                      <a:rPr lang="de-DE" sz="2400" b="0" i="1" smtClean="0">
                        <a:latin typeface="Cambria Math" panose="02040503050406030204" pitchFamily="18" charset="0"/>
                      </a:rPr>
                      <m:t>5 </m:t>
                    </m:r>
                    <m:r>
                      <a:rPr lang="de-DE" sz="2400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de-DE" sz="2400" b="0" i="1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de-DE" sz="2400" b="0" i="1" smtClean="0">
                        <a:latin typeface="Cambria Math" panose="02040503050406030204" pitchFamily="18" charset="0"/>
                      </a:rPr>
                      <m:t>𝑃</m:t>
                    </m:r>
                    <m:sSub>
                      <m:sSubPr>
                        <m:ctrlPr>
                          <a:rPr lang="de-DE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4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de-DE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de-DE" sz="2400"/>
                  <a:t> mit Wasser: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sSub>
                        <m:sSubPr>
                          <m:ctrlPr>
                            <a:rPr lang="de-DE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de-DE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de-DE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de-AT" sz="2400" b="0" i="1" smtClean="0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de-DE" sz="2400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de-DE" sz="2400" b="0" i="1" smtClean="0">
                          <a:latin typeface="Cambria Math" panose="02040503050406030204" pitchFamily="18" charset="0"/>
                        </a:rPr>
                        <m:t>𝐻𝐼</m:t>
                      </m:r>
                      <m:r>
                        <a:rPr lang="de-DE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de-DE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de-DE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sSub>
                        <m:sSubPr>
                          <m:ctrlPr>
                            <a:rPr lang="de-DE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de-DE" sz="2400"/>
              </a:p>
              <a:p>
                <a:pPr>
                  <a:lnSpc>
                    <a:spcPct val="100000"/>
                  </a:lnSpc>
                </a:pPr>
                <a:r>
                  <a:rPr lang="de-DE" sz="2400"/>
                  <a:t>Wenn Phosphorsäure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4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de-DE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de-DE" sz="2400" b="0" i="1" smtClean="0">
                        <a:latin typeface="Cambria Math" panose="02040503050406030204" pitchFamily="18" charset="0"/>
                      </a:rPr>
                      <m:t>𝑃</m:t>
                    </m:r>
                    <m:sSub>
                      <m:sSubPr>
                        <m:ctrlPr>
                          <a:rPr lang="de-DE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400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de-DE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de-DE" sz="2400"/>
                  <a:t> zu 125 </a:t>
                </a:r>
                <a:r>
                  <a:rPr lang="de-DE" sz="2400" err="1"/>
                  <a:t>mL</a:t>
                </a:r>
                <a:r>
                  <a:rPr lang="de-DE" sz="2400"/>
                  <a:t> einer wässrigen </a:t>
                </a:r>
                <a:r>
                  <a:rPr lang="de-DE" sz="2400" err="1"/>
                  <a:t>Bariumchloridlösung</a:t>
                </a:r>
                <a:r>
                  <a:rPr lang="de-DE" sz="2400"/>
                  <a:t> mit </a:t>
                </a:r>
                <a14:m>
                  <m:oMath xmlns:m="http://schemas.openxmlformats.org/officeDocument/2006/math">
                    <m:r>
                      <a:rPr lang="de-DE" sz="2400" b="0" i="1" smtClean="0">
                        <a:latin typeface="Cambria Math" panose="02040503050406030204" pitchFamily="18" charset="0"/>
                      </a:rPr>
                      <m:t>𝐵𝑎𝐶</m:t>
                    </m:r>
                    <m:sSub>
                      <m:sSubPr>
                        <m:ctrlPr>
                          <a:rPr lang="de-DE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400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de-DE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de-DE" sz="2400"/>
                  <a:t> gegeben wird entstehen </a:t>
                </a:r>
                <a14:m>
                  <m:oMath xmlns:m="http://schemas.openxmlformats.org/officeDocument/2006/math">
                    <m:r>
                      <a:rPr lang="de-DE" sz="2400" b="0" i="1" smtClean="0">
                        <a:latin typeface="Cambria Math" panose="02040503050406030204" pitchFamily="18" charset="0"/>
                      </a:rPr>
                      <m:t>3,26 </m:t>
                    </m:r>
                    <m:r>
                      <a:rPr lang="de-DE" sz="2400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de-DE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de-DE" sz="2400" b="0" i="1" smtClean="0">
                        <a:latin typeface="Cambria Math" panose="02040503050406030204" pitchFamily="18" charset="0"/>
                      </a:rPr>
                      <m:t>𝐵</m:t>
                    </m:r>
                    <m:sSub>
                      <m:sSubPr>
                        <m:ctrlPr>
                          <a:rPr lang="de-DE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de-DE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sSub>
                      <m:sSubPr>
                        <m:ctrlPr>
                          <a:rPr lang="de-DE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de-DE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sz="2400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  <m:sSub>
                              <m:sSubPr>
                                <m:ctrlPr>
                                  <a:rPr lang="de-DE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sz="2400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</m:e>
                              <m:sub>
                                <m:r>
                                  <a:rPr lang="de-DE" sz="24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de-DE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de-DE" sz="2400"/>
                  <a:t>. Welche Konzentration hatte die Lösung? 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endParaRPr lang="de-DE" sz="2400"/>
              </a:p>
            </p:txBody>
          </p:sp>
        </mc:Choice>
        <mc:Fallback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94A062F8-D2C6-2B11-0C7D-F734BE1CA7D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1"/>
              </p:nvPr>
            </p:nvSpPr>
            <p:spPr>
              <a:xfrm>
                <a:off x="360000" y="986246"/>
                <a:ext cx="9907406" cy="5511754"/>
              </a:xfrm>
              <a:blipFill>
                <a:blip r:embed="rId2"/>
                <a:stretch>
                  <a:fillRect l="-1169" t="-1659" r="-11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092011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843876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>
            <a:extLst>
              <a:ext uri="{FF2B5EF4-FFF2-40B4-BE49-F238E27FC236}">
                <a16:creationId xmlns:a16="http://schemas.microsoft.com/office/drawing/2014/main" id="{D0F96F40-5BA9-EE4E-93A6-8F169CD3220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/>
              <a:t>Danke</a:t>
            </a:r>
          </a:p>
        </p:txBody>
      </p:sp>
    </p:spTree>
    <p:extLst>
      <p:ext uri="{BB962C8B-B14F-4D97-AF65-F5344CB8AC3E}">
        <p14:creationId xmlns:p14="http://schemas.microsoft.com/office/powerpoint/2010/main" val="5658960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BD57B89-1D8A-9CCF-95A0-872BE5930D7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/>
              <a:t>Reaktionsgleichungen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08EC20AA-FA24-8470-D6A7-30B52F2A55E3}"/>
                  </a:ext>
                </a:extLst>
              </p:cNvPr>
              <p:cNvSpPr>
                <a:spLocks noGrp="1"/>
              </p:cNvSpPr>
              <p:nvPr>
                <p:ph type="body" sz="quarter" idx="11"/>
              </p:nvPr>
            </p:nvSpPr>
            <p:spPr>
              <a:xfrm>
                <a:off x="360000" y="1440000"/>
                <a:ext cx="9802309" cy="5058000"/>
              </a:xfrm>
            </p:spPr>
            <p:txBody>
              <a:bodyPr>
                <a:normAutofit/>
              </a:bodyPr>
              <a:lstStyle/>
              <a:p>
                <a:r>
                  <a:rPr lang="de-DE" sz="2400"/>
                  <a:t>Reaktionsgleichungen dient der Übermittlung von grundlegender Information über eine Reaktion:</a:t>
                </a:r>
              </a:p>
              <a:p>
                <a:r>
                  <a:rPr lang="de-DE" sz="2400" b="0" i="1">
                    <a:latin typeface="Cambria Math" panose="02040503050406030204" pitchFamily="18" charset="0"/>
                  </a:rPr>
                  <a:t>			</a:t>
                </a:r>
                <a:r>
                  <a:rPr lang="de-DE" sz="2400" i="1">
                    <a:latin typeface="Cambria Math" panose="02040503050406030204" pitchFamily="18" charset="0"/>
                  </a:rPr>
                  <a:t>   </a:t>
                </a:r>
                <a:r>
                  <a:rPr lang="de-DE" sz="2400" b="1" i="1">
                    <a:latin typeface="Cambria Math" panose="02040503050406030204" pitchFamily="18" charset="0"/>
                  </a:rPr>
                  <a:t>Edukte 		Produkte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3600" b="0" i="1" smtClean="0">
                          <a:latin typeface="Cambria Math" panose="02040503050406030204" pitchFamily="18" charset="0"/>
                        </a:rPr>
                        <m:t>2 </m:t>
                      </m:r>
                      <m:sSub>
                        <m:sSubPr>
                          <m:ctrlPr>
                            <a:rPr lang="de-DE" sz="3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36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de-DE" sz="3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de-DE" sz="36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de-DE" sz="3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3600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de-DE" sz="3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de-DE" sz="3600" b="0" i="1" smtClean="0">
                          <a:latin typeface="Cambria Math" panose="02040503050406030204" pitchFamily="18" charset="0"/>
                        </a:rPr>
                        <m:t> →2 </m:t>
                      </m:r>
                      <m:sSub>
                        <m:sSubPr>
                          <m:ctrlPr>
                            <a:rPr lang="de-DE" sz="3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36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de-DE" sz="3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de-DE" sz="3600" b="0" i="1" smtClean="0">
                          <a:latin typeface="Cambria Math" panose="02040503050406030204" pitchFamily="18" charset="0"/>
                        </a:rPr>
                        <m:t>𝑂</m:t>
                      </m:r>
                    </m:oMath>
                  </m:oMathPara>
                </a14:m>
                <a:endParaRPr lang="de-DE" sz="3600"/>
              </a:p>
              <a:p>
                <a:r>
                  <a:rPr lang="de-DE" sz="2400"/>
                  <a:t>Die Zahl vor einer Verbindung oder Atom wird Koeffizient genannt und gibt das Verhältnis der Moleküle an </a:t>
                </a:r>
              </a:p>
            </p:txBody>
          </p:sp>
        </mc:Choice>
        <mc:Fallback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08EC20AA-FA24-8470-D6A7-30B52F2A55E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1"/>
              </p:nvPr>
            </p:nvSpPr>
            <p:spPr>
              <a:xfrm>
                <a:off x="360000" y="1440000"/>
                <a:ext cx="9802309" cy="5058000"/>
              </a:xfrm>
              <a:blipFill>
                <a:blip r:embed="rId2"/>
                <a:stretch>
                  <a:fillRect l="-9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544592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7031AB9-F62E-F854-3647-CCEFCA117D3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60000" y="360000"/>
            <a:ext cx="8409927" cy="692945"/>
          </a:xfrm>
        </p:spPr>
        <p:txBody>
          <a:bodyPr>
            <a:normAutofit/>
          </a:bodyPr>
          <a:lstStyle/>
          <a:p>
            <a:r>
              <a:rPr lang="de-DE"/>
              <a:t>Ausgleichen einer Reaktionsgleichung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B46F116-0732-59FF-BA8C-70E0B15A5615}"/>
                  </a:ext>
                </a:extLst>
              </p:cNvPr>
              <p:cNvSpPr txBox="1"/>
              <p:nvPr/>
            </p:nvSpPr>
            <p:spPr>
              <a:xfrm>
                <a:off x="947140" y="1331421"/>
                <a:ext cx="4611775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32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de-DE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de-DE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32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de-DE" sz="32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  <m:r>
                        <a:rPr lang="de-DE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de-DE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3200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de-DE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de-DE" sz="3200" b="0" i="1" smtClean="0">
                          <a:latin typeface="Cambria Math" panose="02040503050406030204" pitchFamily="18" charset="0"/>
                        </a:rPr>
                        <m:t>→  </m:t>
                      </m:r>
                      <m:r>
                        <a:rPr lang="de-DE" sz="3200" b="0" i="1" smtClean="0">
                          <a:latin typeface="Cambria Math" panose="02040503050406030204" pitchFamily="18" charset="0"/>
                        </a:rPr>
                        <m:t>𝐶</m:t>
                      </m:r>
                      <m:sSub>
                        <m:sSubPr>
                          <m:ctrlPr>
                            <a:rPr lang="de-DE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3200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de-DE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de-DE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de-DE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32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de-DE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de-DE" sz="3200" b="0" i="1" smtClean="0">
                          <a:latin typeface="Cambria Math" panose="02040503050406030204" pitchFamily="18" charset="0"/>
                        </a:rPr>
                        <m:t>𝑂</m:t>
                      </m:r>
                    </m:oMath>
                  </m:oMathPara>
                </a14:m>
                <a:endParaRPr lang="de-DE" sz="3200"/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B46F116-0732-59FF-BA8C-70E0B15A56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7140" y="1331421"/>
                <a:ext cx="4611775" cy="49244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93643A6A-2BEA-0DDC-12BD-617B6A90C48D}"/>
                  </a:ext>
                </a:extLst>
              </p14:cNvPr>
              <p14:cNvContentPartPr/>
              <p14:nvPr/>
            </p14:nvContentPartPr>
            <p14:xfrm>
              <a:off x="375480" y="913320"/>
              <a:ext cx="10115280" cy="595872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93643A6A-2BEA-0DDC-12BD-617B6A90C48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66120" y="903960"/>
                <a:ext cx="10134000" cy="5977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122326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E6893AF-9F69-DB09-7B4F-22A41503E08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052AF8-6A03-A565-209A-33974DC868C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e-DE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6AC1E372-598A-A69C-3385-6171146685A2}"/>
                  </a:ext>
                </a:extLst>
              </p14:cNvPr>
              <p14:cNvContentPartPr/>
              <p14:nvPr/>
            </p14:nvContentPartPr>
            <p14:xfrm>
              <a:off x="839520" y="608760"/>
              <a:ext cx="8720280" cy="500940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6AC1E372-598A-A69C-3385-6171146685A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30160" y="599400"/>
                <a:ext cx="8739000" cy="5028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300046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85F519E-DCD2-3848-E029-BD057B8F6AA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60000" y="360000"/>
            <a:ext cx="6912000" cy="914400"/>
          </a:xfrm>
        </p:spPr>
        <p:txBody>
          <a:bodyPr>
            <a:normAutofit/>
          </a:bodyPr>
          <a:lstStyle/>
          <a:p>
            <a:r>
              <a:rPr lang="de-DE"/>
              <a:t>Chemische Reaktionen Übung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8C112819-6C5A-973D-FDD8-302F47400FE3}"/>
                  </a:ext>
                </a:extLst>
              </p:cNvPr>
              <p:cNvSpPr>
                <a:spLocks noGrp="1"/>
              </p:cNvSpPr>
              <p:nvPr>
                <p:ph type="body" sz="quarter" idx="11"/>
              </p:nvPr>
            </p:nvSpPr>
            <p:spPr>
              <a:xfrm>
                <a:off x="360000" y="960120"/>
                <a:ext cx="9900874" cy="5537880"/>
              </a:xfrm>
            </p:spPr>
            <p:txBody>
              <a:bodyPr>
                <a:normAutofit/>
              </a:bodyPr>
              <a:lstStyle/>
              <a:p>
                <a:r>
                  <a:rPr lang="de-DE" sz="2400"/>
                  <a:t>Gleicht die folgende Reaktionen aus: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400" b="0" i="1" smtClean="0">
                          <a:latin typeface="Cambria Math" panose="02040503050406030204" pitchFamily="18" charset="0"/>
                        </a:rPr>
                        <m:t>𝐴𝑙</m:t>
                      </m:r>
                      <m:r>
                        <a:rPr lang="de-DE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de-DE" sz="2400" b="0" i="1" smtClean="0">
                          <a:latin typeface="Cambria Math" panose="02040503050406030204" pitchFamily="18" charset="0"/>
                        </a:rPr>
                        <m:t>𝐻𝐶𝑙</m:t>
                      </m:r>
                      <m:r>
                        <a:rPr lang="de-DE" sz="2400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de-DE" sz="2400" b="0" i="1" smtClean="0">
                          <a:latin typeface="Cambria Math" panose="02040503050406030204" pitchFamily="18" charset="0"/>
                        </a:rPr>
                        <m:t>𝐴𝑙𝐶</m:t>
                      </m:r>
                      <m:sSub>
                        <m:sSubPr>
                          <m:ctrlPr>
                            <a:rPr lang="de-DE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de-DE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de-DE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de-DE" sz="2400" b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400" b="0" i="1" smtClean="0">
                          <a:latin typeface="Cambria Math" panose="02040503050406030204" pitchFamily="18" charset="0"/>
                        </a:rPr>
                        <m:t>𝐶</m:t>
                      </m:r>
                      <m:sSub>
                        <m:sSubPr>
                          <m:ctrlPr>
                            <a:rPr lang="de-DE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de-DE" sz="2400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de-DE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de-DE" sz="2400" b="0" i="1" smtClean="0">
                          <a:latin typeface="Cambria Math" panose="02040503050406030204" pitchFamily="18" charset="0"/>
                        </a:rPr>
                        <m:t>𝐶</m:t>
                      </m:r>
                      <m:sSub>
                        <m:sSubPr>
                          <m:ctrlPr>
                            <a:rPr lang="de-DE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de-DE" sz="2400" b="0" i="1" smtClean="0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de-DE" sz="2400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de-DE" sz="2400" b="0" i="1" smtClean="0">
                          <a:latin typeface="Cambria Math" panose="02040503050406030204" pitchFamily="18" charset="0"/>
                        </a:rPr>
                        <m:t>𝐶𝑢</m:t>
                      </m:r>
                      <m:r>
                        <a:rPr lang="de-DE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de-DE" sz="2400" b="0" i="1" smtClean="0">
                          <a:latin typeface="Cambria Math" panose="02040503050406030204" pitchFamily="18" charset="0"/>
                        </a:rPr>
                        <m:t>𝑆</m:t>
                      </m:r>
                      <m:sSub>
                        <m:sSubPr>
                          <m:ctrlPr>
                            <a:rPr lang="de-DE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de-DE" sz="2400" b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de-DE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de-DE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de-DE" sz="2400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de-DE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de-DE" sz="2400" b="0" i="1" smtClean="0">
                          <a:latin typeface="Cambria Math" panose="02040503050406030204" pitchFamily="18" charset="0"/>
                        </a:rPr>
                        <m:t>𝐶</m:t>
                      </m:r>
                      <m:sSub>
                        <m:sSubPr>
                          <m:ctrlPr>
                            <a:rPr lang="de-DE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de-DE" sz="2400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de-DE" sz="2400" b="0" i="1" smtClean="0">
                          <a:latin typeface="Cambria Math" panose="02040503050406030204" pitchFamily="18" charset="0"/>
                        </a:rPr>
                        <m:t>𝐵𝐶</m:t>
                      </m:r>
                      <m:sSub>
                        <m:sSubPr>
                          <m:ctrlPr>
                            <a:rPr lang="de-DE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de-DE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de-DE" sz="2400" b="0" i="1" smtClean="0">
                          <a:latin typeface="Cambria Math" panose="02040503050406030204" pitchFamily="18" charset="0"/>
                        </a:rPr>
                        <m:t>𝐶𝑂</m:t>
                      </m:r>
                    </m:oMath>
                  </m:oMathPara>
                </a14:m>
                <a:endParaRPr lang="de-DE" sz="2400" b="0"/>
              </a:p>
              <a:p>
                <a:r>
                  <a:rPr lang="de-DE" sz="2400"/>
                  <a:t>Was könnten die Produkte folgender Reaktion sein?: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400" b="0" i="1" smtClean="0">
                          <a:latin typeface="Cambria Math" panose="02040503050406030204" pitchFamily="18" charset="0"/>
                        </a:rPr>
                        <m:t>𝐾𝑂𝐻</m:t>
                      </m:r>
                      <m:r>
                        <a:rPr lang="de-DE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de-DE" sz="2400" b="0" i="1" smtClean="0">
                          <a:latin typeface="Cambria Math" panose="02040503050406030204" pitchFamily="18" charset="0"/>
                        </a:rPr>
                        <m:t>𝐻𝐶𝑙</m:t>
                      </m:r>
                      <m:r>
                        <a:rPr lang="de-DE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lit/>
                        </m:rPr>
                        <a:rPr lang="de-DE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de-DE" sz="2400" b="0" i="1" smtClean="0">
                          <a:latin typeface="Cambria Math" panose="02040503050406030204" pitchFamily="18" charset="0"/>
                        </a:rPr>
                        <m:t>→ </m:t>
                      </m:r>
                    </m:oMath>
                  </m:oMathPara>
                </a14:m>
                <a:endParaRPr lang="de-DE" sz="2400" b="0"/>
              </a:p>
            </p:txBody>
          </p:sp>
        </mc:Choice>
        <mc:Fallback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8C112819-6C5A-973D-FDD8-302F47400FE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1"/>
              </p:nvPr>
            </p:nvSpPr>
            <p:spPr>
              <a:xfrm>
                <a:off x="360000" y="960120"/>
                <a:ext cx="9900874" cy="5537880"/>
              </a:xfrm>
              <a:blipFill>
                <a:blip r:embed="rId2"/>
                <a:stretch>
                  <a:fillRect l="-9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718766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C6973F77-A083-5D9D-73A1-D052EBD54530}"/>
                  </a:ext>
                </a:extLst>
              </p14:cNvPr>
              <p14:cNvContentPartPr/>
              <p14:nvPr/>
            </p14:nvContentPartPr>
            <p14:xfrm>
              <a:off x="394920" y="253080"/>
              <a:ext cx="10101240" cy="546372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C6973F77-A083-5D9D-73A1-D052EBD5453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85560" y="243720"/>
                <a:ext cx="10119960" cy="5482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219788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F66CD52-CBB0-1B5F-FE1C-B936E9D2F8E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413BEF-D692-3B32-EDDC-F640B76E9E0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e-DE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9EDCBD2B-7903-7724-14E4-5DBAE46826E8}"/>
                  </a:ext>
                </a:extLst>
              </p14:cNvPr>
              <p14:cNvContentPartPr/>
              <p14:nvPr/>
            </p14:nvContentPartPr>
            <p14:xfrm>
              <a:off x="471960" y="369360"/>
              <a:ext cx="10892880" cy="57898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9EDCBD2B-7903-7724-14E4-5DBAE46826E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62600" y="360000"/>
                <a:ext cx="10911600" cy="5808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897320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12EC6DB-ADE3-CC7A-CF21-8A8769E0ECD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60000" y="360000"/>
            <a:ext cx="8964000" cy="928800"/>
          </a:xfrm>
        </p:spPr>
        <p:txBody>
          <a:bodyPr>
            <a:normAutofit/>
          </a:bodyPr>
          <a:lstStyle/>
          <a:p>
            <a:r>
              <a:rPr lang="de-DE"/>
              <a:t>Stöchiometrie: Das chemische Rechnen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102A61-CE08-DA09-122C-AD74F601D07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0000" y="1440000"/>
            <a:ext cx="9871582" cy="5058000"/>
          </a:xfrm>
        </p:spPr>
        <p:txBody>
          <a:bodyPr>
            <a:norm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400"/>
              <a:t>Um die Verhältnisse in den Chemischen Reaktionsgleichungen in nützliche Mengenangaben umzuwandeln benötigt es das chemische Rechnen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400"/>
              <a:t>Wichtige Begriffe sind:</a:t>
            </a:r>
          </a:p>
          <a:p>
            <a:pPr marL="1143000" lvl="1" indent="-457200"/>
            <a:r>
              <a:rPr lang="de-DE" sz="1900"/>
              <a:t>Stoffmenge</a:t>
            </a:r>
          </a:p>
          <a:p>
            <a:pPr marL="1143000" lvl="1" indent="-457200"/>
            <a:r>
              <a:rPr lang="de-DE" sz="1900"/>
              <a:t>Masse </a:t>
            </a:r>
          </a:p>
          <a:p>
            <a:pPr marL="1143000" lvl="1" indent="-457200"/>
            <a:r>
              <a:rPr lang="de-DE" sz="1900"/>
              <a:t>Molare Masse </a:t>
            </a:r>
          </a:p>
          <a:p>
            <a:pPr marL="1143000" lvl="1" indent="-457200"/>
            <a:r>
              <a:rPr lang="de-DE" sz="1900"/>
              <a:t>Konzentration </a:t>
            </a:r>
          </a:p>
        </p:txBody>
      </p:sp>
    </p:spTree>
    <p:extLst>
      <p:ext uri="{BB962C8B-B14F-4D97-AF65-F5344CB8AC3E}">
        <p14:creationId xmlns:p14="http://schemas.microsoft.com/office/powerpoint/2010/main" val="10617301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Application>Microsoft Office PowerPoint</Application>
  <PresentationFormat>Widescreen</PresentationFormat>
  <Slides>28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FH Vorarlberg GmbH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Nonye Okolo</dc:creator>
  <cp:revision>1</cp:revision>
  <dcterms:created xsi:type="dcterms:W3CDTF">2023-09-13T09:00:19Z</dcterms:created>
  <dcterms:modified xsi:type="dcterms:W3CDTF">2023-09-19T15:38:59Z</dcterms:modified>
</cp:coreProperties>
</file>