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94" r:id="rId19"/>
    <p:sldId id="295" r:id="rId20"/>
    <p:sldId id="296" r:id="rId21"/>
    <p:sldId id="274" r:id="rId22"/>
    <p:sldId id="275" r:id="rId23"/>
    <p:sldId id="297" r:id="rId24"/>
    <p:sldId id="276" r:id="rId25"/>
    <p:sldId id="277" r:id="rId26"/>
    <p:sldId id="279" r:id="rId27"/>
    <p:sldId id="278" r:id="rId28"/>
    <p:sldId id="280" r:id="rId29"/>
    <p:sldId id="282" r:id="rId30"/>
    <p:sldId id="283" r:id="rId31"/>
    <p:sldId id="284" r:id="rId32"/>
    <p:sldId id="285" r:id="rId33"/>
    <p:sldId id="286" r:id="rId34"/>
    <p:sldId id="293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A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B4FE03-99A8-4367-B276-508CCE99C4C0}" v="23" dt="2023-09-29T16:04:33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1" autoAdjust="0"/>
    <p:restoredTop sz="94952" autoAdjust="0"/>
  </p:normalViewPr>
  <p:slideViewPr>
    <p:cSldViewPr snapToGrid="0">
      <p:cViewPr varScale="1">
        <p:scale>
          <a:sx n="74" d="100"/>
          <a:sy n="74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nye Okolo" userId="a8bf7b16b38715fb" providerId="LiveId" clId="{8DB4FE03-99A8-4367-B276-508CCE99C4C0}"/>
    <pc:docChg chg="addSld modSld sldOrd">
      <pc:chgData name="Nonye Okolo" userId="a8bf7b16b38715fb" providerId="LiveId" clId="{8DB4FE03-99A8-4367-B276-508CCE99C4C0}" dt="2023-09-29T16:04:33.294" v="127"/>
      <pc:docMkLst>
        <pc:docMk/>
      </pc:docMkLst>
      <pc:sldChg chg="addSp delSp mod ord">
        <pc:chgData name="Nonye Okolo" userId="a8bf7b16b38715fb" providerId="LiveId" clId="{8DB4FE03-99A8-4367-B276-508CCE99C4C0}" dt="2023-09-29T13:00:06.249" v="7"/>
        <pc:sldMkLst>
          <pc:docMk/>
          <pc:sldMk cId="3261895128" sldId="266"/>
        </pc:sldMkLst>
        <pc:inkChg chg="add">
          <ac:chgData name="Nonye Okolo" userId="a8bf7b16b38715fb" providerId="LiveId" clId="{8DB4FE03-99A8-4367-B276-508CCE99C4C0}" dt="2023-09-29T13:00:06.249" v="7"/>
          <ac:inkMkLst>
            <pc:docMk/>
            <pc:sldMk cId="3261895128" sldId="266"/>
            <ac:inkMk id="2" creationId="{38ECAA37-320B-A96C-4112-536FFBF950D2}"/>
          </ac:inkMkLst>
        </pc:inkChg>
        <pc:inkChg chg="del">
          <ac:chgData name="Nonye Okolo" userId="a8bf7b16b38715fb" providerId="LiveId" clId="{8DB4FE03-99A8-4367-B276-508CCE99C4C0}" dt="2023-09-25T00:07:18.089" v="0" actId="33639"/>
          <ac:inkMkLst>
            <pc:docMk/>
            <pc:sldMk cId="3261895128" sldId="266"/>
            <ac:inkMk id="2" creationId="{735E5A51-CEA8-0534-C96D-CB9152A2E5CD}"/>
          </ac:inkMkLst>
        </pc:inkChg>
      </pc:sldChg>
      <pc:sldChg chg="addSp delSp mod">
        <pc:chgData name="Nonye Okolo" userId="a8bf7b16b38715fb" providerId="LiveId" clId="{8DB4FE03-99A8-4367-B276-508CCE99C4C0}" dt="2023-09-29T13:00:06.249" v="7"/>
        <pc:sldMkLst>
          <pc:docMk/>
          <pc:sldMk cId="1323849272" sldId="267"/>
        </pc:sldMkLst>
        <pc:inkChg chg="del">
          <ac:chgData name="Nonye Okolo" userId="a8bf7b16b38715fb" providerId="LiveId" clId="{8DB4FE03-99A8-4367-B276-508CCE99C4C0}" dt="2023-09-25T00:07:18.089" v="0" actId="33639"/>
          <ac:inkMkLst>
            <pc:docMk/>
            <pc:sldMk cId="1323849272" sldId="267"/>
            <ac:inkMk id="2" creationId="{C0583573-6783-DC32-8C9D-B73CF5A6EFA6}"/>
          </ac:inkMkLst>
        </pc:inkChg>
        <pc:inkChg chg="add">
          <ac:chgData name="Nonye Okolo" userId="a8bf7b16b38715fb" providerId="LiveId" clId="{8DB4FE03-99A8-4367-B276-508CCE99C4C0}" dt="2023-09-29T13:00:06.249" v="7"/>
          <ac:inkMkLst>
            <pc:docMk/>
            <pc:sldMk cId="1323849272" sldId="267"/>
            <ac:inkMk id="2" creationId="{F8776B3E-1E39-0595-1EE5-D01A48950B44}"/>
          </ac:inkMkLst>
        </pc:inkChg>
      </pc:sldChg>
      <pc:sldChg chg="addSp delSp mod ord">
        <pc:chgData name="Nonye Okolo" userId="a8bf7b16b38715fb" providerId="LiveId" clId="{8DB4FE03-99A8-4367-B276-508CCE99C4C0}" dt="2023-09-29T13:00:06.249" v="7"/>
        <pc:sldMkLst>
          <pc:docMk/>
          <pc:sldMk cId="3373689629" sldId="268"/>
        </pc:sldMkLst>
        <pc:inkChg chg="del">
          <ac:chgData name="Nonye Okolo" userId="a8bf7b16b38715fb" providerId="LiveId" clId="{8DB4FE03-99A8-4367-B276-508CCE99C4C0}" dt="2023-09-25T00:07:18.089" v="0" actId="33639"/>
          <ac:inkMkLst>
            <pc:docMk/>
            <pc:sldMk cId="3373689629" sldId="268"/>
            <ac:inkMk id="2" creationId="{7F634A77-03A9-DB23-239C-C32E58504321}"/>
          </ac:inkMkLst>
        </pc:inkChg>
        <pc:inkChg chg="add">
          <ac:chgData name="Nonye Okolo" userId="a8bf7b16b38715fb" providerId="LiveId" clId="{8DB4FE03-99A8-4367-B276-508CCE99C4C0}" dt="2023-09-29T12:17:53.375" v="2"/>
          <ac:inkMkLst>
            <pc:docMk/>
            <pc:sldMk cId="3373689629" sldId="268"/>
            <ac:inkMk id="2" creationId="{D1D04662-5ABB-E945-3EB1-DFB9111579A8}"/>
          </ac:inkMkLst>
        </pc:inkChg>
        <pc:inkChg chg="add">
          <ac:chgData name="Nonye Okolo" userId="a8bf7b16b38715fb" providerId="LiveId" clId="{8DB4FE03-99A8-4367-B276-508CCE99C4C0}" dt="2023-09-29T13:00:06.249" v="7"/>
          <ac:inkMkLst>
            <pc:docMk/>
            <pc:sldMk cId="3373689629" sldId="268"/>
            <ac:inkMk id="3" creationId="{C822D11A-FE54-A0DD-5A3A-C31ECCF1EF49}"/>
          </ac:inkMkLst>
        </pc:inkChg>
      </pc:sldChg>
      <pc:sldChg chg="addSp delSp mod">
        <pc:chgData name="Nonye Okolo" userId="a8bf7b16b38715fb" providerId="LiveId" clId="{8DB4FE03-99A8-4367-B276-508CCE99C4C0}" dt="2023-09-29T13:00:06.249" v="7"/>
        <pc:sldMkLst>
          <pc:docMk/>
          <pc:sldMk cId="2325095710" sldId="269"/>
        </pc:sldMkLst>
        <pc:inkChg chg="del">
          <ac:chgData name="Nonye Okolo" userId="a8bf7b16b38715fb" providerId="LiveId" clId="{8DB4FE03-99A8-4367-B276-508CCE99C4C0}" dt="2023-09-25T00:07:18.089" v="0" actId="33639"/>
          <ac:inkMkLst>
            <pc:docMk/>
            <pc:sldMk cId="2325095710" sldId="269"/>
            <ac:inkMk id="4" creationId="{AAF998A2-25B1-DE07-8F4B-529FD47B45DA}"/>
          </ac:inkMkLst>
        </pc:inkChg>
        <pc:inkChg chg="add">
          <ac:chgData name="Nonye Okolo" userId="a8bf7b16b38715fb" providerId="LiveId" clId="{8DB4FE03-99A8-4367-B276-508CCE99C4C0}" dt="2023-09-29T13:00:06.249" v="7"/>
          <ac:inkMkLst>
            <pc:docMk/>
            <pc:sldMk cId="2325095710" sldId="269"/>
            <ac:inkMk id="4" creationId="{AC11D34C-AAD0-7535-917C-0834D8BD67D6}"/>
          </ac:inkMkLst>
        </pc:inkChg>
      </pc:sldChg>
      <pc:sldChg chg="addSp">
        <pc:chgData name="Nonye Okolo" userId="a8bf7b16b38715fb" providerId="LiveId" clId="{8DB4FE03-99A8-4367-B276-508CCE99C4C0}" dt="2023-09-29T13:35:15.126" v="8"/>
        <pc:sldMkLst>
          <pc:docMk/>
          <pc:sldMk cId="1045976441" sldId="272"/>
        </pc:sldMkLst>
        <pc:inkChg chg="add">
          <ac:chgData name="Nonye Okolo" userId="a8bf7b16b38715fb" providerId="LiveId" clId="{8DB4FE03-99A8-4367-B276-508CCE99C4C0}" dt="2023-09-29T13:35:15.126" v="8"/>
          <ac:inkMkLst>
            <pc:docMk/>
            <pc:sldMk cId="1045976441" sldId="272"/>
            <ac:inkMk id="4" creationId="{A9E1B084-0884-D0BE-16D4-B4AF448D2B06}"/>
          </ac:inkMkLst>
        </pc:inkChg>
      </pc:sldChg>
      <pc:sldChg chg="delSp mod">
        <pc:chgData name="Nonye Okolo" userId="a8bf7b16b38715fb" providerId="LiveId" clId="{8DB4FE03-99A8-4367-B276-508CCE99C4C0}" dt="2023-09-25T00:07:18.089" v="0" actId="33639"/>
        <pc:sldMkLst>
          <pc:docMk/>
          <pc:sldMk cId="1625597058" sldId="274"/>
        </pc:sldMkLst>
        <pc:inkChg chg="del">
          <ac:chgData name="Nonye Okolo" userId="a8bf7b16b38715fb" providerId="LiveId" clId="{8DB4FE03-99A8-4367-B276-508CCE99C4C0}" dt="2023-09-25T00:07:18.089" v="0" actId="33639"/>
          <ac:inkMkLst>
            <pc:docMk/>
            <pc:sldMk cId="1625597058" sldId="274"/>
            <ac:inkMk id="4" creationId="{C3744BCD-B6C9-7AA7-8F77-091D7AAF126C}"/>
          </ac:inkMkLst>
        </pc:inkChg>
      </pc:sldChg>
      <pc:sldChg chg="addSp delSp mod">
        <pc:chgData name="Nonye Okolo" userId="a8bf7b16b38715fb" providerId="LiveId" clId="{8DB4FE03-99A8-4367-B276-508CCE99C4C0}" dt="2023-09-29T14:46:22.900" v="11"/>
        <pc:sldMkLst>
          <pc:docMk/>
          <pc:sldMk cId="3536807768" sldId="275"/>
        </pc:sldMkLst>
        <pc:inkChg chg="add">
          <ac:chgData name="Nonye Okolo" userId="a8bf7b16b38715fb" providerId="LiveId" clId="{8DB4FE03-99A8-4367-B276-508CCE99C4C0}" dt="2023-09-29T14:46:22.900" v="11"/>
          <ac:inkMkLst>
            <pc:docMk/>
            <pc:sldMk cId="3536807768" sldId="275"/>
            <ac:inkMk id="2" creationId="{697CD796-C74F-A83B-A302-6B3247A4C853}"/>
          </ac:inkMkLst>
        </pc:inkChg>
        <pc:inkChg chg="del">
          <ac:chgData name="Nonye Okolo" userId="a8bf7b16b38715fb" providerId="LiveId" clId="{8DB4FE03-99A8-4367-B276-508CCE99C4C0}" dt="2023-09-25T00:07:18.089" v="0" actId="33639"/>
          <ac:inkMkLst>
            <pc:docMk/>
            <pc:sldMk cId="3536807768" sldId="275"/>
            <ac:inkMk id="2" creationId="{F0B58F01-F244-21BD-1054-493D101DFAFF}"/>
          </ac:inkMkLst>
        </pc:inkChg>
      </pc:sldChg>
      <pc:sldChg chg="addSp delSp mod">
        <pc:chgData name="Nonye Okolo" userId="a8bf7b16b38715fb" providerId="LiveId" clId="{8DB4FE03-99A8-4367-B276-508CCE99C4C0}" dt="2023-09-29T15:30:09.114" v="13"/>
        <pc:sldMkLst>
          <pc:docMk/>
          <pc:sldMk cId="3622551356" sldId="279"/>
        </pc:sldMkLst>
        <pc:inkChg chg="del">
          <ac:chgData name="Nonye Okolo" userId="a8bf7b16b38715fb" providerId="LiveId" clId="{8DB4FE03-99A8-4367-B276-508CCE99C4C0}" dt="2023-09-25T00:07:18.089" v="0" actId="33639"/>
          <ac:inkMkLst>
            <pc:docMk/>
            <pc:sldMk cId="3622551356" sldId="279"/>
            <ac:inkMk id="2" creationId="{CCB4BD64-5C6F-A945-DFB1-FE9924EFBEC7}"/>
          </ac:inkMkLst>
        </pc:inkChg>
        <pc:inkChg chg="add">
          <ac:chgData name="Nonye Okolo" userId="a8bf7b16b38715fb" providerId="LiveId" clId="{8DB4FE03-99A8-4367-B276-508CCE99C4C0}" dt="2023-09-29T15:30:09.114" v="13"/>
          <ac:inkMkLst>
            <pc:docMk/>
            <pc:sldMk cId="3622551356" sldId="279"/>
            <ac:inkMk id="2" creationId="{DC620093-6E83-E90C-D4E2-6555C50404A0}"/>
          </ac:inkMkLst>
        </pc:inkChg>
      </pc:sldChg>
      <pc:sldChg chg="modSp mod">
        <pc:chgData name="Nonye Okolo" userId="a8bf7b16b38715fb" providerId="LiveId" clId="{8DB4FE03-99A8-4367-B276-508CCE99C4C0}" dt="2023-09-29T15:30:27.912" v="37" actId="20577"/>
        <pc:sldMkLst>
          <pc:docMk/>
          <pc:sldMk cId="4009164246" sldId="280"/>
        </pc:sldMkLst>
        <pc:spChg chg="mod">
          <ac:chgData name="Nonye Okolo" userId="a8bf7b16b38715fb" providerId="LiveId" clId="{8DB4FE03-99A8-4367-B276-508CCE99C4C0}" dt="2023-09-29T15:30:27.912" v="37" actId="20577"/>
          <ac:spMkLst>
            <pc:docMk/>
            <pc:sldMk cId="4009164246" sldId="280"/>
            <ac:spMk id="3" creationId="{0B7FD3AC-C4D0-6631-36D0-BED04F55EB15}"/>
          </ac:spMkLst>
        </pc:spChg>
      </pc:sldChg>
      <pc:sldChg chg="addSp delSp mod">
        <pc:chgData name="Nonye Okolo" userId="a8bf7b16b38715fb" providerId="LiveId" clId="{8DB4FE03-99A8-4367-B276-508CCE99C4C0}" dt="2023-09-29T16:03:16.545" v="38"/>
        <pc:sldMkLst>
          <pc:docMk/>
          <pc:sldMk cId="3112458402" sldId="284"/>
        </pc:sldMkLst>
        <pc:inkChg chg="del">
          <ac:chgData name="Nonye Okolo" userId="a8bf7b16b38715fb" providerId="LiveId" clId="{8DB4FE03-99A8-4367-B276-508CCE99C4C0}" dt="2023-09-25T00:07:18.089" v="0" actId="33639"/>
          <ac:inkMkLst>
            <pc:docMk/>
            <pc:sldMk cId="3112458402" sldId="284"/>
            <ac:inkMk id="2" creationId="{5E7D560B-A3EE-77D7-2693-FE0EAE0CD3F6}"/>
          </ac:inkMkLst>
        </pc:inkChg>
        <pc:inkChg chg="add">
          <ac:chgData name="Nonye Okolo" userId="a8bf7b16b38715fb" providerId="LiveId" clId="{8DB4FE03-99A8-4367-B276-508CCE99C4C0}" dt="2023-09-29T16:03:16.545" v="38"/>
          <ac:inkMkLst>
            <pc:docMk/>
            <pc:sldMk cId="3112458402" sldId="284"/>
            <ac:inkMk id="2" creationId="{7DC405B9-2E63-FE86-6A5F-7ABCA421ED64}"/>
          </ac:inkMkLst>
        </pc:inkChg>
      </pc:sldChg>
      <pc:sldChg chg="modSp mod">
        <pc:chgData name="Nonye Okolo" userId="a8bf7b16b38715fb" providerId="LiveId" clId="{8DB4FE03-99A8-4367-B276-508CCE99C4C0}" dt="2023-09-29T09:23:52.781" v="1" actId="20577"/>
        <pc:sldMkLst>
          <pc:docMk/>
          <pc:sldMk cId="3037871980" sldId="285"/>
        </pc:sldMkLst>
        <pc:spChg chg="mod">
          <ac:chgData name="Nonye Okolo" userId="a8bf7b16b38715fb" providerId="LiveId" clId="{8DB4FE03-99A8-4367-B276-508CCE99C4C0}" dt="2023-09-29T09:23:52.781" v="1" actId="20577"/>
          <ac:spMkLst>
            <pc:docMk/>
            <pc:sldMk cId="3037871980" sldId="285"/>
            <ac:spMk id="4" creationId="{7487518E-C459-DB80-6742-0407F2E2582A}"/>
          </ac:spMkLst>
        </pc:spChg>
      </pc:sldChg>
      <pc:sldChg chg="addSp delSp modSp mod">
        <pc:chgData name="Nonye Okolo" userId="a8bf7b16b38715fb" providerId="LiveId" clId="{8DB4FE03-99A8-4367-B276-508CCE99C4C0}" dt="2023-09-29T16:04:33.294" v="127"/>
        <pc:sldMkLst>
          <pc:docMk/>
          <pc:sldMk cId="1190336538" sldId="286"/>
        </pc:sldMkLst>
        <pc:grpChg chg="del mod">
          <ac:chgData name="Nonye Okolo" userId="a8bf7b16b38715fb" providerId="LiveId" clId="{8DB4FE03-99A8-4367-B276-508CCE99C4C0}" dt="2023-09-29T16:03:40.838" v="64"/>
          <ac:grpSpMkLst>
            <pc:docMk/>
            <pc:sldMk cId="1190336538" sldId="286"/>
            <ac:grpSpMk id="10" creationId="{DCDBE3FB-6CEA-6603-52BC-6D367E2B6D18}"/>
          </ac:grpSpMkLst>
        </pc:grpChg>
        <pc:grpChg chg="del mod">
          <ac:chgData name="Nonye Okolo" userId="a8bf7b16b38715fb" providerId="LiveId" clId="{8DB4FE03-99A8-4367-B276-508CCE99C4C0}" dt="2023-09-29T16:03:40.838" v="64"/>
          <ac:grpSpMkLst>
            <pc:docMk/>
            <pc:sldMk cId="1190336538" sldId="286"/>
            <ac:grpSpMk id="11" creationId="{BB0D1C7B-3C9E-038E-992C-188D43A9DCD9}"/>
          </ac:grpSpMkLst>
        </pc:grpChg>
        <pc:grpChg chg="mod">
          <ac:chgData name="Nonye Okolo" userId="a8bf7b16b38715fb" providerId="LiveId" clId="{8DB4FE03-99A8-4367-B276-508CCE99C4C0}" dt="2023-09-29T16:03:40.838" v="64"/>
          <ac:grpSpMkLst>
            <pc:docMk/>
            <pc:sldMk cId="1190336538" sldId="286"/>
            <ac:grpSpMk id="26" creationId="{A6911D44-6A35-2DA6-9A61-5769EF542DBB}"/>
          </ac:grpSpMkLst>
        </pc:grpChg>
        <pc:grpChg chg="mod">
          <ac:chgData name="Nonye Okolo" userId="a8bf7b16b38715fb" providerId="LiveId" clId="{8DB4FE03-99A8-4367-B276-508CCE99C4C0}" dt="2023-09-29T16:03:40.838" v="64"/>
          <ac:grpSpMkLst>
            <pc:docMk/>
            <pc:sldMk cId="1190336538" sldId="286"/>
            <ac:grpSpMk id="27" creationId="{831524CA-5018-02AF-1CB4-D7FFF97EBB44}"/>
          </ac:grpSpMkLst>
        </pc:grpChg>
        <pc:grpChg chg="mod">
          <ac:chgData name="Nonye Okolo" userId="a8bf7b16b38715fb" providerId="LiveId" clId="{8DB4FE03-99A8-4367-B276-508CCE99C4C0}" dt="2023-09-29T16:03:40.838" v="64"/>
          <ac:grpSpMkLst>
            <pc:docMk/>
            <pc:sldMk cId="1190336538" sldId="286"/>
            <ac:grpSpMk id="28" creationId="{5A331126-2F66-D0FD-B56B-EA8497AE138C}"/>
          </ac:grpSpMkLst>
        </pc:grpChg>
        <pc:grpChg chg="del mod">
          <ac:chgData name="Nonye Okolo" userId="a8bf7b16b38715fb" providerId="LiveId" clId="{8DB4FE03-99A8-4367-B276-508CCE99C4C0}" dt="2023-09-29T16:03:54.130" v="74"/>
          <ac:grpSpMkLst>
            <pc:docMk/>
            <pc:sldMk cId="1190336538" sldId="286"/>
            <ac:grpSpMk id="33" creationId="{CC394746-5923-63D1-C8F8-73F457BDE384}"/>
          </ac:grpSpMkLst>
        </pc:grpChg>
        <pc:grpChg chg="mod">
          <ac:chgData name="Nonye Okolo" userId="a8bf7b16b38715fb" providerId="LiveId" clId="{8DB4FE03-99A8-4367-B276-508CCE99C4C0}" dt="2023-09-29T16:03:54.130" v="74"/>
          <ac:grpSpMkLst>
            <pc:docMk/>
            <pc:sldMk cId="1190336538" sldId="286"/>
            <ac:grpSpMk id="37" creationId="{0ABD8F4F-A967-FCD7-AC89-19402226EBF1}"/>
          </ac:grpSpMkLst>
        </pc:grpChg>
        <pc:grpChg chg="del mod">
          <ac:chgData name="Nonye Okolo" userId="a8bf7b16b38715fb" providerId="LiveId" clId="{8DB4FE03-99A8-4367-B276-508CCE99C4C0}" dt="2023-09-29T16:04:07.158" v="91"/>
          <ac:grpSpMkLst>
            <pc:docMk/>
            <pc:sldMk cId="1190336538" sldId="286"/>
            <ac:grpSpMk id="51" creationId="{3A6A3CB3-297E-3B6F-D49E-9D29D65F651C}"/>
          </ac:grpSpMkLst>
        </pc:grpChg>
        <pc:grpChg chg="del mod">
          <ac:chgData name="Nonye Okolo" userId="a8bf7b16b38715fb" providerId="LiveId" clId="{8DB4FE03-99A8-4367-B276-508CCE99C4C0}" dt="2023-09-29T16:04:07.158" v="91"/>
          <ac:grpSpMkLst>
            <pc:docMk/>
            <pc:sldMk cId="1190336538" sldId="286"/>
            <ac:grpSpMk id="52" creationId="{73728FC0-346D-2111-4CB1-A564719EE11C}"/>
          </ac:grpSpMkLst>
        </pc:grpChg>
        <pc:grpChg chg="mod">
          <ac:chgData name="Nonye Okolo" userId="a8bf7b16b38715fb" providerId="LiveId" clId="{8DB4FE03-99A8-4367-B276-508CCE99C4C0}" dt="2023-09-29T16:04:07.158" v="91"/>
          <ac:grpSpMkLst>
            <pc:docMk/>
            <pc:sldMk cId="1190336538" sldId="286"/>
            <ac:grpSpMk id="55" creationId="{2543254A-A582-8251-47C1-E5E30927F11C}"/>
          </ac:grpSpMkLst>
        </pc:grpChg>
        <pc:grpChg chg="del mod">
          <ac:chgData name="Nonye Okolo" userId="a8bf7b16b38715fb" providerId="LiveId" clId="{8DB4FE03-99A8-4367-B276-508CCE99C4C0}" dt="2023-09-29T16:04:08.615" v="95"/>
          <ac:grpSpMkLst>
            <pc:docMk/>
            <pc:sldMk cId="1190336538" sldId="286"/>
            <ac:grpSpMk id="56" creationId="{8026E01E-9634-24A6-C237-CF42454CB49F}"/>
          </ac:grpSpMkLst>
        </pc:grpChg>
        <pc:grpChg chg="del mod">
          <ac:chgData name="Nonye Okolo" userId="a8bf7b16b38715fb" providerId="LiveId" clId="{8DB4FE03-99A8-4367-B276-508CCE99C4C0}" dt="2023-09-29T16:04:11.116" v="98"/>
          <ac:grpSpMkLst>
            <pc:docMk/>
            <pc:sldMk cId="1190336538" sldId="286"/>
            <ac:grpSpMk id="60" creationId="{CAC11330-A86F-F33C-BFB8-62A82131C239}"/>
          </ac:grpSpMkLst>
        </pc:grpChg>
        <pc:grpChg chg="mod">
          <ac:chgData name="Nonye Okolo" userId="a8bf7b16b38715fb" providerId="LiveId" clId="{8DB4FE03-99A8-4367-B276-508CCE99C4C0}" dt="2023-09-29T16:04:11.116" v="98"/>
          <ac:grpSpMkLst>
            <pc:docMk/>
            <pc:sldMk cId="1190336538" sldId="286"/>
            <ac:grpSpMk id="63" creationId="{F3C74EEE-A738-3312-3C6E-745791DF723C}"/>
          </ac:grpSpMkLst>
        </pc:grpChg>
        <pc:grpChg chg="mod">
          <ac:chgData name="Nonye Okolo" userId="a8bf7b16b38715fb" providerId="LiveId" clId="{8DB4FE03-99A8-4367-B276-508CCE99C4C0}" dt="2023-09-29T16:04:12.592" v="101"/>
          <ac:grpSpMkLst>
            <pc:docMk/>
            <pc:sldMk cId="1190336538" sldId="286"/>
            <ac:grpSpMk id="66" creationId="{CA212F70-6990-57AC-9351-DF13F3917D24}"/>
          </ac:grpSpMkLst>
        </pc:grpChg>
        <pc:grpChg chg="del mod">
          <ac:chgData name="Nonye Okolo" userId="a8bf7b16b38715fb" providerId="LiveId" clId="{8DB4FE03-99A8-4367-B276-508CCE99C4C0}" dt="2023-09-29T16:04:33.294" v="127"/>
          <ac:grpSpMkLst>
            <pc:docMk/>
            <pc:sldMk cId="1190336538" sldId="286"/>
            <ac:grpSpMk id="72" creationId="{634CB990-6D1E-58AE-780D-E54A8841A8FB}"/>
          </ac:grpSpMkLst>
        </pc:grpChg>
        <pc:grpChg chg="del mod">
          <ac:chgData name="Nonye Okolo" userId="a8bf7b16b38715fb" providerId="LiveId" clId="{8DB4FE03-99A8-4367-B276-508CCE99C4C0}" dt="2023-09-29T16:04:29.474" v="124"/>
          <ac:grpSpMkLst>
            <pc:docMk/>
            <pc:sldMk cId="1190336538" sldId="286"/>
            <ac:grpSpMk id="82" creationId="{70CCF4ED-4425-D05C-04C2-0E716DF5CA50}"/>
          </ac:grpSpMkLst>
        </pc:grpChg>
        <pc:grpChg chg="del mod">
          <ac:chgData name="Nonye Okolo" userId="a8bf7b16b38715fb" providerId="LiveId" clId="{8DB4FE03-99A8-4367-B276-508CCE99C4C0}" dt="2023-09-29T16:04:33.294" v="127"/>
          <ac:grpSpMkLst>
            <pc:docMk/>
            <pc:sldMk cId="1190336538" sldId="286"/>
            <ac:grpSpMk id="83" creationId="{DB16C1BA-B3C1-34D2-9CE7-59110B7F1691}"/>
          </ac:grpSpMkLst>
        </pc:grpChg>
        <pc:grpChg chg="del mod">
          <ac:chgData name="Nonye Okolo" userId="a8bf7b16b38715fb" providerId="LiveId" clId="{8DB4FE03-99A8-4367-B276-508CCE99C4C0}" dt="2023-09-29T16:04:33.294" v="127"/>
          <ac:grpSpMkLst>
            <pc:docMk/>
            <pc:sldMk cId="1190336538" sldId="286"/>
            <ac:grpSpMk id="90" creationId="{9645DDCD-72CD-3D22-4F39-9533D4C4397F}"/>
          </ac:grpSpMkLst>
        </pc:grpChg>
        <pc:grpChg chg="mod">
          <ac:chgData name="Nonye Okolo" userId="a8bf7b16b38715fb" providerId="LiveId" clId="{8DB4FE03-99A8-4367-B276-508CCE99C4C0}" dt="2023-09-29T16:04:33.294" v="127"/>
          <ac:grpSpMkLst>
            <pc:docMk/>
            <pc:sldMk cId="1190336538" sldId="286"/>
            <ac:grpSpMk id="93" creationId="{07E48E98-DB41-3B28-43D2-0B0F89B015FD}"/>
          </ac:grpSpMkLst>
        </pc:grpChg>
        <pc:inkChg chg="add del">
          <ac:chgData name="Nonye Okolo" userId="a8bf7b16b38715fb" providerId="LiveId" clId="{8DB4FE03-99A8-4367-B276-508CCE99C4C0}" dt="2023-09-29T16:03:26.511" v="40"/>
          <ac:inkMkLst>
            <pc:docMk/>
            <pc:sldMk cId="1190336538" sldId="286"/>
            <ac:inkMk id="2" creationId="{05438795-3D4B-41BD-2A17-43A434080A33}"/>
          </ac:inkMkLst>
        </pc:inkChg>
        <pc:inkChg chg="del">
          <ac:chgData name="Nonye Okolo" userId="a8bf7b16b38715fb" providerId="LiveId" clId="{8DB4FE03-99A8-4367-B276-508CCE99C4C0}" dt="2023-09-25T00:07:18.089" v="0" actId="33639"/>
          <ac:inkMkLst>
            <pc:docMk/>
            <pc:sldMk cId="1190336538" sldId="286"/>
            <ac:inkMk id="2" creationId="{60F12F30-75D3-1301-485E-A9E260A4B58A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3" creationId="{8AA53A99-4939-7438-7EA8-A49150417797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4" creationId="{6ECFA7ED-BE45-2E7D-276F-17C61FD82415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5" creationId="{FE14E2B9-8961-F5F3-0841-3F9C9651BC00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6" creationId="{882800C9-01F9-9F3D-2CAD-7BED88B5F5AB}"/>
          </ac:inkMkLst>
        </pc:inkChg>
        <pc:inkChg chg="add">
          <ac:chgData name="Nonye Okolo" userId="a8bf7b16b38715fb" providerId="LiveId" clId="{8DB4FE03-99A8-4367-B276-508CCE99C4C0}" dt="2023-09-29T16:03:30.657" v="45" actId="9405"/>
          <ac:inkMkLst>
            <pc:docMk/>
            <pc:sldMk cId="1190336538" sldId="286"/>
            <ac:inkMk id="7" creationId="{27302BA1-867A-3207-65C8-44D7694382CA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8" creationId="{213F7ED8-51BE-3EB1-1040-2987EC567308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9" creationId="{14972EF3-F7DC-AC07-C0C4-991553465F66}"/>
          </ac:inkMkLst>
        </pc:inkChg>
        <pc:inkChg chg="add del">
          <ac:chgData name="Nonye Okolo" userId="a8bf7b16b38715fb" providerId="LiveId" clId="{8DB4FE03-99A8-4367-B276-508CCE99C4C0}" dt="2023-09-29T16:03:34.653" v="50"/>
          <ac:inkMkLst>
            <pc:docMk/>
            <pc:sldMk cId="1190336538" sldId="286"/>
            <ac:inkMk id="12" creationId="{AF834A33-C64A-C9AA-531A-840D65BF8BBB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13" creationId="{FE35C392-F661-3958-1A79-9950EE9AAED2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14" creationId="{08128ADE-0122-B0A0-A0ED-06FF4E268316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15" creationId="{CF202BA4-F16E-269A-2C62-28F41CC811AD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16" creationId="{9C3BCB4D-C42A-A644-FFF3-A18ACB6F25DD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17" creationId="{FAC87E04-531A-6327-17AC-0289D4698DB4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18" creationId="{23627337-B489-FA9D-4274-88F5834B63D6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19" creationId="{CEB2F191-E240-73DC-584E-FF060C4573B8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20" creationId="{4D86310F-5110-EFA3-1431-4C750B0405D1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21" creationId="{522938D7-6146-0ECB-542D-6388722DF6A5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22" creationId="{BBC92020-0FAD-199E-8009-39520081E793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23" creationId="{4687E4EC-00E6-4329-56B9-AEF5A1B15CA2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24" creationId="{9CAA1612-75FA-570D-E7F5-0983AEFE7D90}"/>
          </ac:inkMkLst>
        </pc:inkChg>
        <pc:inkChg chg="add mod">
          <ac:chgData name="Nonye Okolo" userId="a8bf7b16b38715fb" providerId="LiveId" clId="{8DB4FE03-99A8-4367-B276-508CCE99C4C0}" dt="2023-09-29T16:03:40.838" v="64"/>
          <ac:inkMkLst>
            <pc:docMk/>
            <pc:sldMk cId="1190336538" sldId="286"/>
            <ac:inkMk id="25" creationId="{46604739-FA90-ED40-3F0D-A2E5C1A93A69}"/>
          </ac:inkMkLst>
        </pc:inkChg>
        <pc:inkChg chg="add mod">
          <ac:chgData name="Nonye Okolo" userId="a8bf7b16b38715fb" providerId="LiveId" clId="{8DB4FE03-99A8-4367-B276-508CCE99C4C0}" dt="2023-09-29T16:03:54.130" v="74"/>
          <ac:inkMkLst>
            <pc:docMk/>
            <pc:sldMk cId="1190336538" sldId="286"/>
            <ac:inkMk id="29" creationId="{D4466F43-6D49-DCCC-AD5F-16367BE053DB}"/>
          </ac:inkMkLst>
        </pc:inkChg>
        <pc:inkChg chg="add del">
          <ac:chgData name="Nonye Okolo" userId="a8bf7b16b38715fb" providerId="LiveId" clId="{8DB4FE03-99A8-4367-B276-508CCE99C4C0}" dt="2023-09-29T16:03:50.688" v="67"/>
          <ac:inkMkLst>
            <pc:docMk/>
            <pc:sldMk cId="1190336538" sldId="286"/>
            <ac:inkMk id="30" creationId="{09D4A6F5-3D8B-1D9F-8321-96AB5D8A22FE}"/>
          </ac:inkMkLst>
        </pc:inkChg>
        <pc:inkChg chg="add mod">
          <ac:chgData name="Nonye Okolo" userId="a8bf7b16b38715fb" providerId="LiveId" clId="{8DB4FE03-99A8-4367-B276-508CCE99C4C0}" dt="2023-09-29T16:03:54.130" v="74"/>
          <ac:inkMkLst>
            <pc:docMk/>
            <pc:sldMk cId="1190336538" sldId="286"/>
            <ac:inkMk id="31" creationId="{DBF346BF-8D74-776A-6BD0-13E5F5F97D9A}"/>
          </ac:inkMkLst>
        </pc:inkChg>
        <pc:inkChg chg="add mod">
          <ac:chgData name="Nonye Okolo" userId="a8bf7b16b38715fb" providerId="LiveId" clId="{8DB4FE03-99A8-4367-B276-508CCE99C4C0}" dt="2023-09-29T16:03:54.130" v="74"/>
          <ac:inkMkLst>
            <pc:docMk/>
            <pc:sldMk cId="1190336538" sldId="286"/>
            <ac:inkMk id="32" creationId="{56226456-3DA3-DEC8-852F-33676057A7D0}"/>
          </ac:inkMkLst>
        </pc:inkChg>
        <pc:inkChg chg="add mod">
          <ac:chgData name="Nonye Okolo" userId="a8bf7b16b38715fb" providerId="LiveId" clId="{8DB4FE03-99A8-4367-B276-508CCE99C4C0}" dt="2023-09-29T16:03:54.130" v="74"/>
          <ac:inkMkLst>
            <pc:docMk/>
            <pc:sldMk cId="1190336538" sldId="286"/>
            <ac:inkMk id="34" creationId="{64D1DDF9-B962-3A20-3CD1-A832F79F4A2B}"/>
          </ac:inkMkLst>
        </pc:inkChg>
        <pc:inkChg chg="add mod">
          <ac:chgData name="Nonye Okolo" userId="a8bf7b16b38715fb" providerId="LiveId" clId="{8DB4FE03-99A8-4367-B276-508CCE99C4C0}" dt="2023-09-29T16:03:54.130" v="74"/>
          <ac:inkMkLst>
            <pc:docMk/>
            <pc:sldMk cId="1190336538" sldId="286"/>
            <ac:inkMk id="35" creationId="{4F032D75-21A5-8319-1471-5545897F6B4A}"/>
          </ac:inkMkLst>
        </pc:inkChg>
        <pc:inkChg chg="add mod">
          <ac:chgData name="Nonye Okolo" userId="a8bf7b16b38715fb" providerId="LiveId" clId="{8DB4FE03-99A8-4367-B276-508CCE99C4C0}" dt="2023-09-29T16:03:54.130" v="74"/>
          <ac:inkMkLst>
            <pc:docMk/>
            <pc:sldMk cId="1190336538" sldId="286"/>
            <ac:inkMk id="36" creationId="{5FD8112F-1B95-1730-0CF3-C90087FB6014}"/>
          </ac:inkMkLst>
        </pc:inkChg>
        <pc:inkChg chg="add mod">
          <ac:chgData name="Nonye Okolo" userId="a8bf7b16b38715fb" providerId="LiveId" clId="{8DB4FE03-99A8-4367-B276-508CCE99C4C0}" dt="2023-09-29T16:04:07.158" v="91"/>
          <ac:inkMkLst>
            <pc:docMk/>
            <pc:sldMk cId="1190336538" sldId="286"/>
            <ac:inkMk id="38" creationId="{E8A6460A-B0E3-BF82-0BC0-D30EE4E797C7}"/>
          </ac:inkMkLst>
        </pc:inkChg>
        <pc:inkChg chg="add mod">
          <ac:chgData name="Nonye Okolo" userId="a8bf7b16b38715fb" providerId="LiveId" clId="{8DB4FE03-99A8-4367-B276-508CCE99C4C0}" dt="2023-09-29T16:04:07.158" v="91"/>
          <ac:inkMkLst>
            <pc:docMk/>
            <pc:sldMk cId="1190336538" sldId="286"/>
            <ac:inkMk id="39" creationId="{9DF346E0-E7E6-3C87-F8DF-61DB444F5DEC}"/>
          </ac:inkMkLst>
        </pc:inkChg>
        <pc:inkChg chg="add mod">
          <ac:chgData name="Nonye Okolo" userId="a8bf7b16b38715fb" providerId="LiveId" clId="{8DB4FE03-99A8-4367-B276-508CCE99C4C0}" dt="2023-09-29T16:04:07.158" v="91"/>
          <ac:inkMkLst>
            <pc:docMk/>
            <pc:sldMk cId="1190336538" sldId="286"/>
            <ac:inkMk id="40" creationId="{93649F77-0EC0-B91D-4F8A-57121324FADD}"/>
          </ac:inkMkLst>
        </pc:inkChg>
        <pc:inkChg chg="add mod">
          <ac:chgData name="Nonye Okolo" userId="a8bf7b16b38715fb" providerId="LiveId" clId="{8DB4FE03-99A8-4367-B276-508CCE99C4C0}" dt="2023-09-29T16:04:07.158" v="91"/>
          <ac:inkMkLst>
            <pc:docMk/>
            <pc:sldMk cId="1190336538" sldId="286"/>
            <ac:inkMk id="41" creationId="{F3956A23-8FBF-D86F-8C6A-1D2D114FB039}"/>
          </ac:inkMkLst>
        </pc:inkChg>
        <pc:inkChg chg="add mod">
          <ac:chgData name="Nonye Okolo" userId="a8bf7b16b38715fb" providerId="LiveId" clId="{8DB4FE03-99A8-4367-B276-508CCE99C4C0}" dt="2023-09-29T16:04:07.158" v="91"/>
          <ac:inkMkLst>
            <pc:docMk/>
            <pc:sldMk cId="1190336538" sldId="286"/>
            <ac:inkMk id="42" creationId="{EF496735-FDF6-60D9-EB6B-F16759BD13F5}"/>
          </ac:inkMkLst>
        </pc:inkChg>
        <pc:inkChg chg="add mod">
          <ac:chgData name="Nonye Okolo" userId="a8bf7b16b38715fb" providerId="LiveId" clId="{8DB4FE03-99A8-4367-B276-508CCE99C4C0}" dt="2023-09-29T16:04:07.158" v="91"/>
          <ac:inkMkLst>
            <pc:docMk/>
            <pc:sldMk cId="1190336538" sldId="286"/>
            <ac:inkMk id="43" creationId="{7490BE70-2FD6-1EBF-7973-70613FBD2283}"/>
          </ac:inkMkLst>
        </pc:inkChg>
        <pc:inkChg chg="add mod">
          <ac:chgData name="Nonye Okolo" userId="a8bf7b16b38715fb" providerId="LiveId" clId="{8DB4FE03-99A8-4367-B276-508CCE99C4C0}" dt="2023-09-29T16:04:07.158" v="91"/>
          <ac:inkMkLst>
            <pc:docMk/>
            <pc:sldMk cId="1190336538" sldId="286"/>
            <ac:inkMk id="44" creationId="{50DC6F10-2729-E654-A6FF-2563D5E19A0A}"/>
          </ac:inkMkLst>
        </pc:inkChg>
        <pc:inkChg chg="add mod">
          <ac:chgData name="Nonye Okolo" userId="a8bf7b16b38715fb" providerId="LiveId" clId="{8DB4FE03-99A8-4367-B276-508CCE99C4C0}" dt="2023-09-29T16:04:07.158" v="91"/>
          <ac:inkMkLst>
            <pc:docMk/>
            <pc:sldMk cId="1190336538" sldId="286"/>
            <ac:inkMk id="45" creationId="{1FA65316-7937-853A-C683-3AC0DB5975C0}"/>
          </ac:inkMkLst>
        </pc:inkChg>
        <pc:inkChg chg="add mod">
          <ac:chgData name="Nonye Okolo" userId="a8bf7b16b38715fb" providerId="LiveId" clId="{8DB4FE03-99A8-4367-B276-508CCE99C4C0}" dt="2023-09-29T16:04:07.158" v="91"/>
          <ac:inkMkLst>
            <pc:docMk/>
            <pc:sldMk cId="1190336538" sldId="286"/>
            <ac:inkMk id="46" creationId="{3E7295FD-AB91-408C-3634-B30AEDD3BAC9}"/>
          </ac:inkMkLst>
        </pc:inkChg>
        <pc:inkChg chg="add mod">
          <ac:chgData name="Nonye Okolo" userId="a8bf7b16b38715fb" providerId="LiveId" clId="{8DB4FE03-99A8-4367-B276-508CCE99C4C0}" dt="2023-09-29T16:04:11.116" v="98"/>
          <ac:inkMkLst>
            <pc:docMk/>
            <pc:sldMk cId="1190336538" sldId="286"/>
            <ac:inkMk id="47" creationId="{336A5C08-8B94-8993-132F-68A47BDAA8D2}"/>
          </ac:inkMkLst>
        </pc:inkChg>
        <pc:inkChg chg="add mod">
          <ac:chgData name="Nonye Okolo" userId="a8bf7b16b38715fb" providerId="LiveId" clId="{8DB4FE03-99A8-4367-B276-508CCE99C4C0}" dt="2023-09-29T16:04:11.116" v="98"/>
          <ac:inkMkLst>
            <pc:docMk/>
            <pc:sldMk cId="1190336538" sldId="286"/>
            <ac:inkMk id="48" creationId="{A49A4A78-B01F-C7AE-3244-CB98C1BDA12F}"/>
          </ac:inkMkLst>
        </pc:inkChg>
        <pc:inkChg chg="add mod">
          <ac:chgData name="Nonye Okolo" userId="a8bf7b16b38715fb" providerId="LiveId" clId="{8DB4FE03-99A8-4367-B276-508CCE99C4C0}" dt="2023-09-29T16:04:11.116" v="98"/>
          <ac:inkMkLst>
            <pc:docMk/>
            <pc:sldMk cId="1190336538" sldId="286"/>
            <ac:inkMk id="49" creationId="{7939029E-D42D-8C67-5C26-952515E4DCE5}"/>
          </ac:inkMkLst>
        </pc:inkChg>
        <pc:inkChg chg="add mod">
          <ac:chgData name="Nonye Okolo" userId="a8bf7b16b38715fb" providerId="LiveId" clId="{8DB4FE03-99A8-4367-B276-508CCE99C4C0}" dt="2023-09-29T16:04:11.116" v="98"/>
          <ac:inkMkLst>
            <pc:docMk/>
            <pc:sldMk cId="1190336538" sldId="286"/>
            <ac:inkMk id="50" creationId="{A75E747E-FD64-8DBD-20E7-DF9ECAD06B6E}"/>
          </ac:inkMkLst>
        </pc:inkChg>
        <pc:inkChg chg="add mod">
          <ac:chgData name="Nonye Okolo" userId="a8bf7b16b38715fb" providerId="LiveId" clId="{8DB4FE03-99A8-4367-B276-508CCE99C4C0}" dt="2023-09-29T16:04:11.116" v="98"/>
          <ac:inkMkLst>
            <pc:docMk/>
            <pc:sldMk cId="1190336538" sldId="286"/>
            <ac:inkMk id="53" creationId="{A3563297-6D95-9B7B-1950-D253F9537B6E}"/>
          </ac:inkMkLst>
        </pc:inkChg>
        <pc:inkChg chg="add mod">
          <ac:chgData name="Nonye Okolo" userId="a8bf7b16b38715fb" providerId="LiveId" clId="{8DB4FE03-99A8-4367-B276-508CCE99C4C0}" dt="2023-09-29T16:04:07.158" v="91"/>
          <ac:inkMkLst>
            <pc:docMk/>
            <pc:sldMk cId="1190336538" sldId="286"/>
            <ac:inkMk id="54" creationId="{8237836E-E451-4898-66CB-9DCFD0DF3BE4}"/>
          </ac:inkMkLst>
        </pc:inkChg>
        <pc:inkChg chg="add mod">
          <ac:chgData name="Nonye Okolo" userId="a8bf7b16b38715fb" providerId="LiveId" clId="{8DB4FE03-99A8-4367-B276-508CCE99C4C0}" dt="2023-09-29T16:04:11.116" v="98"/>
          <ac:inkMkLst>
            <pc:docMk/>
            <pc:sldMk cId="1190336538" sldId="286"/>
            <ac:inkMk id="57" creationId="{58B32AEE-EFE8-EC48-1D48-CD5B3A3AFC7E}"/>
          </ac:inkMkLst>
        </pc:inkChg>
        <pc:inkChg chg="add mod">
          <ac:chgData name="Nonye Okolo" userId="a8bf7b16b38715fb" providerId="LiveId" clId="{8DB4FE03-99A8-4367-B276-508CCE99C4C0}" dt="2023-09-29T16:04:11.116" v="98"/>
          <ac:inkMkLst>
            <pc:docMk/>
            <pc:sldMk cId="1190336538" sldId="286"/>
            <ac:inkMk id="58" creationId="{D0E898CF-5234-34A9-5C1F-0F43F0F18EEA}"/>
          </ac:inkMkLst>
        </pc:inkChg>
        <pc:inkChg chg="add mod">
          <ac:chgData name="Nonye Okolo" userId="a8bf7b16b38715fb" providerId="LiveId" clId="{8DB4FE03-99A8-4367-B276-508CCE99C4C0}" dt="2023-09-29T16:04:11.116" v="98"/>
          <ac:inkMkLst>
            <pc:docMk/>
            <pc:sldMk cId="1190336538" sldId="286"/>
            <ac:inkMk id="59" creationId="{CA0F95AB-64BC-443E-37E7-C65213484460}"/>
          </ac:inkMkLst>
        </pc:inkChg>
        <pc:inkChg chg="add">
          <ac:chgData name="Nonye Okolo" userId="a8bf7b16b38715fb" providerId="LiveId" clId="{8DB4FE03-99A8-4367-B276-508CCE99C4C0}" dt="2023-09-29T16:04:09.053" v="96" actId="9405"/>
          <ac:inkMkLst>
            <pc:docMk/>
            <pc:sldMk cId="1190336538" sldId="286"/>
            <ac:inkMk id="61" creationId="{DAF9AE9D-1943-6421-06A2-8A6B3BF2F387}"/>
          </ac:inkMkLst>
        </pc:inkChg>
        <pc:inkChg chg="add mod">
          <ac:chgData name="Nonye Okolo" userId="a8bf7b16b38715fb" providerId="LiveId" clId="{8DB4FE03-99A8-4367-B276-508CCE99C4C0}" dt="2023-09-29T16:04:11.116" v="98"/>
          <ac:inkMkLst>
            <pc:docMk/>
            <pc:sldMk cId="1190336538" sldId="286"/>
            <ac:inkMk id="62" creationId="{C0018A12-2535-A3FD-78C9-B9D69BB5B1C9}"/>
          </ac:inkMkLst>
        </pc:inkChg>
        <pc:inkChg chg="add mod">
          <ac:chgData name="Nonye Okolo" userId="a8bf7b16b38715fb" providerId="LiveId" clId="{8DB4FE03-99A8-4367-B276-508CCE99C4C0}" dt="2023-09-29T16:04:12.592" v="101"/>
          <ac:inkMkLst>
            <pc:docMk/>
            <pc:sldMk cId="1190336538" sldId="286"/>
            <ac:inkMk id="64" creationId="{8F7E2814-EB9C-C577-FD91-2E1B7642D851}"/>
          </ac:inkMkLst>
        </pc:inkChg>
        <pc:inkChg chg="add mod">
          <ac:chgData name="Nonye Okolo" userId="a8bf7b16b38715fb" providerId="LiveId" clId="{8DB4FE03-99A8-4367-B276-508CCE99C4C0}" dt="2023-09-29T16:04:12.592" v="101"/>
          <ac:inkMkLst>
            <pc:docMk/>
            <pc:sldMk cId="1190336538" sldId="286"/>
            <ac:inkMk id="65" creationId="{C0E8072F-9FF4-077C-7865-3756457B5A97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67" creationId="{E98FFBA7-7510-BEFC-73C6-6001EBA837A7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68" creationId="{6BD9EC6B-E5CB-6EA0-E6D0-E98894B54982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69" creationId="{38114468-9602-01B4-52F6-039A895729DA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70" creationId="{76EDBBED-2A83-E717-5F89-0BB7520983E7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71" creationId="{DA112579-41C3-5CF8-EA24-9C7F555CF0A1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73" creationId="{14EBD528-2B7E-3CEA-D9A9-91CAA359E8D1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74" creationId="{15EE1907-C37C-9E7A-70ED-E5F8D3E35221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75" creationId="{DD0CE744-A8E0-62D4-C9CF-B6AFE097BB5A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76" creationId="{64C0A04C-EE8B-0E90-674B-15874DC34389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77" creationId="{644122FB-7AC0-7981-72B0-43930B60ABA5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78" creationId="{604B650C-B45C-8EF3-351A-3BA3A251DDCE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79" creationId="{E3FF8FAC-EB8D-6DB5-507A-592B725E75C5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80" creationId="{B1617E49-8935-5926-9AD3-A97C8370C123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81" creationId="{218F46FF-DEAB-F059-224A-270AAB0BA974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84" creationId="{3D5FAD30-E25F-C26E-93A3-045CED7B05FF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85" creationId="{3E45C64B-F235-5ED9-2F7E-2285991C77EA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86" creationId="{C17F2236-DAA0-9B74-7917-B625D6ECF68F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87" creationId="{B572AFC3-6760-2EF6-7F18-732CAC9AD13B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88" creationId="{0BBBCF9E-EB43-6CFF-07CC-188C779FD0DF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89" creationId="{FCB51835-5CBA-85DF-9E31-FE9B1CF2B90A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91" creationId="{0850B573-C480-1C9B-0F0E-005323A5716A}"/>
          </ac:inkMkLst>
        </pc:inkChg>
        <pc:inkChg chg="add mod">
          <ac:chgData name="Nonye Okolo" userId="a8bf7b16b38715fb" providerId="LiveId" clId="{8DB4FE03-99A8-4367-B276-508CCE99C4C0}" dt="2023-09-29T16:04:33.294" v="127"/>
          <ac:inkMkLst>
            <pc:docMk/>
            <pc:sldMk cId="1190336538" sldId="286"/>
            <ac:inkMk id="92" creationId="{20749403-CA20-DE71-CE6E-81F4974DE0F4}"/>
          </ac:inkMkLst>
        </pc:inkChg>
      </pc:sldChg>
      <pc:sldChg chg="addSp delSp mod">
        <pc:chgData name="Nonye Okolo" userId="a8bf7b16b38715fb" providerId="LiveId" clId="{8DB4FE03-99A8-4367-B276-508CCE99C4C0}" dt="2023-09-29T14:04:22.884" v="9"/>
        <pc:sldMkLst>
          <pc:docMk/>
          <pc:sldMk cId="3941159212" sldId="294"/>
        </pc:sldMkLst>
        <pc:inkChg chg="add">
          <ac:chgData name="Nonye Okolo" userId="a8bf7b16b38715fb" providerId="LiveId" clId="{8DB4FE03-99A8-4367-B276-508CCE99C4C0}" dt="2023-09-29T14:04:22.884" v="9"/>
          <ac:inkMkLst>
            <pc:docMk/>
            <pc:sldMk cId="3941159212" sldId="294"/>
            <ac:inkMk id="2" creationId="{0F9E0AB5-D1CD-C70E-99D3-C2E44C673036}"/>
          </ac:inkMkLst>
        </pc:inkChg>
        <pc:inkChg chg="del">
          <ac:chgData name="Nonye Okolo" userId="a8bf7b16b38715fb" providerId="LiveId" clId="{8DB4FE03-99A8-4367-B276-508CCE99C4C0}" dt="2023-09-25T00:07:18.089" v="0" actId="33639"/>
          <ac:inkMkLst>
            <pc:docMk/>
            <pc:sldMk cId="3941159212" sldId="294"/>
            <ac:inkMk id="4" creationId="{0FAFAA30-8E25-4318-FF55-F5CCE49733AE}"/>
          </ac:inkMkLst>
        </pc:inkChg>
        <pc:inkChg chg="del">
          <ac:chgData name="Nonye Okolo" userId="a8bf7b16b38715fb" providerId="LiveId" clId="{8DB4FE03-99A8-4367-B276-508CCE99C4C0}" dt="2023-09-25T00:07:18.089" v="0" actId="33639"/>
          <ac:inkMkLst>
            <pc:docMk/>
            <pc:sldMk cId="3941159212" sldId="294"/>
            <ac:inkMk id="5" creationId="{332A9787-F116-AA9B-5E71-5E9BD6542D46}"/>
          </ac:inkMkLst>
        </pc:inkChg>
      </pc:sldChg>
      <pc:sldChg chg="addSp delSp mod">
        <pc:chgData name="Nonye Okolo" userId="a8bf7b16b38715fb" providerId="LiveId" clId="{8DB4FE03-99A8-4367-B276-508CCE99C4C0}" dt="2023-09-29T14:04:22.884" v="9"/>
        <pc:sldMkLst>
          <pc:docMk/>
          <pc:sldMk cId="2202719162" sldId="295"/>
        </pc:sldMkLst>
        <pc:inkChg chg="del">
          <ac:chgData name="Nonye Okolo" userId="a8bf7b16b38715fb" providerId="LiveId" clId="{8DB4FE03-99A8-4367-B276-508CCE99C4C0}" dt="2023-09-25T00:07:18.089" v="0" actId="33639"/>
          <ac:inkMkLst>
            <pc:docMk/>
            <pc:sldMk cId="2202719162" sldId="295"/>
            <ac:inkMk id="4" creationId="{C10ECDFD-FCC7-7C71-8A94-64BD0A11DE88}"/>
          </ac:inkMkLst>
        </pc:inkChg>
        <pc:inkChg chg="add">
          <ac:chgData name="Nonye Okolo" userId="a8bf7b16b38715fb" providerId="LiveId" clId="{8DB4FE03-99A8-4367-B276-508CCE99C4C0}" dt="2023-09-29T14:04:22.884" v="9"/>
          <ac:inkMkLst>
            <pc:docMk/>
            <pc:sldMk cId="2202719162" sldId="295"/>
            <ac:inkMk id="4" creationId="{DFE5CFD4-9FBB-F907-2A5D-1EF71548702B}"/>
          </ac:inkMkLst>
        </pc:inkChg>
      </pc:sldChg>
      <pc:sldChg chg="addSp new">
        <pc:chgData name="Nonye Okolo" userId="a8bf7b16b38715fb" providerId="LiveId" clId="{8DB4FE03-99A8-4367-B276-508CCE99C4C0}" dt="2023-09-29T14:46:22.900" v="11"/>
        <pc:sldMkLst>
          <pc:docMk/>
          <pc:sldMk cId="2516360259" sldId="296"/>
        </pc:sldMkLst>
        <pc:inkChg chg="add">
          <ac:chgData name="Nonye Okolo" userId="a8bf7b16b38715fb" providerId="LiveId" clId="{8DB4FE03-99A8-4367-B276-508CCE99C4C0}" dt="2023-09-29T14:46:22.900" v="11"/>
          <ac:inkMkLst>
            <pc:docMk/>
            <pc:sldMk cId="2516360259" sldId="296"/>
            <ac:inkMk id="4" creationId="{558B5C16-AB44-93EC-2EED-A8352C20A4E1}"/>
          </ac:inkMkLst>
        </pc:inkChg>
      </pc:sldChg>
      <pc:sldChg chg="addSp new">
        <pc:chgData name="Nonye Okolo" userId="a8bf7b16b38715fb" providerId="LiveId" clId="{8DB4FE03-99A8-4367-B276-508CCE99C4C0}" dt="2023-09-29T15:30:09.114" v="13"/>
        <pc:sldMkLst>
          <pc:docMk/>
          <pc:sldMk cId="2696795308" sldId="297"/>
        </pc:sldMkLst>
        <pc:inkChg chg="add">
          <ac:chgData name="Nonye Okolo" userId="a8bf7b16b38715fb" providerId="LiveId" clId="{8DB4FE03-99A8-4367-B276-508CCE99C4C0}" dt="2023-09-29T15:30:09.114" v="13"/>
          <ac:inkMkLst>
            <pc:docMk/>
            <pc:sldMk cId="2696795308" sldId="297"/>
            <ac:inkMk id="3" creationId="{E5DA4B77-D3BB-001B-19AC-234B601AC3D1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3DC0C-4DE7-4464-8725-43AF5265039D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1838984C-6C9C-403D-88E8-9D0523AA38CA}">
      <dgm:prSet phldrT="[Text]"/>
      <dgm:spPr/>
      <dgm:t>
        <a:bodyPr/>
        <a:lstStyle/>
        <a:p>
          <a:r>
            <a:rPr lang="de-DE" dirty="0"/>
            <a:t>Beobachtung</a:t>
          </a:r>
        </a:p>
      </dgm:t>
    </dgm:pt>
    <dgm:pt modelId="{6F2E8413-BCD1-4017-BB25-709778588E1F}" type="parTrans" cxnId="{21B82A73-4578-4B78-B26B-E1B7398D82A4}">
      <dgm:prSet/>
      <dgm:spPr/>
      <dgm:t>
        <a:bodyPr/>
        <a:lstStyle/>
        <a:p>
          <a:endParaRPr lang="de-DE"/>
        </a:p>
      </dgm:t>
    </dgm:pt>
    <dgm:pt modelId="{E012D979-6E77-4304-AF1B-FEE7DCB30000}" type="sibTrans" cxnId="{21B82A73-4578-4B78-B26B-E1B7398D82A4}">
      <dgm:prSet/>
      <dgm:spPr/>
      <dgm:t>
        <a:bodyPr/>
        <a:lstStyle/>
        <a:p>
          <a:endParaRPr lang="de-DE"/>
        </a:p>
      </dgm:t>
    </dgm:pt>
    <dgm:pt modelId="{5A3925CD-E9E8-43D3-ABF4-D4FFD11EE26B}">
      <dgm:prSet phldrT="[Text]"/>
      <dgm:spPr/>
      <dgm:t>
        <a:bodyPr/>
        <a:lstStyle/>
        <a:p>
          <a:r>
            <a:rPr lang="de-DE" dirty="0"/>
            <a:t>Hypothese</a:t>
          </a:r>
        </a:p>
      </dgm:t>
    </dgm:pt>
    <dgm:pt modelId="{06FBCBD7-71B3-49F7-8BEB-73A81542AFE2}" type="parTrans" cxnId="{72BE149E-95F2-417C-B498-8D7069D2CD37}">
      <dgm:prSet/>
      <dgm:spPr/>
      <dgm:t>
        <a:bodyPr/>
        <a:lstStyle/>
        <a:p>
          <a:endParaRPr lang="de-DE"/>
        </a:p>
      </dgm:t>
    </dgm:pt>
    <dgm:pt modelId="{9321CE69-F96C-4810-B57B-9840A6133B78}" type="sibTrans" cxnId="{72BE149E-95F2-417C-B498-8D7069D2CD37}">
      <dgm:prSet/>
      <dgm:spPr/>
      <dgm:t>
        <a:bodyPr/>
        <a:lstStyle/>
        <a:p>
          <a:endParaRPr lang="de-DE"/>
        </a:p>
      </dgm:t>
    </dgm:pt>
    <dgm:pt modelId="{A401294E-E199-4190-8E84-DECC1130C630}">
      <dgm:prSet phldrT="[Text]"/>
      <dgm:spPr/>
      <dgm:t>
        <a:bodyPr/>
        <a:lstStyle/>
        <a:p>
          <a:r>
            <a:rPr lang="de-DE" dirty="0"/>
            <a:t>Experiment</a:t>
          </a:r>
        </a:p>
      </dgm:t>
    </dgm:pt>
    <dgm:pt modelId="{C7D5C3F2-817C-4163-B415-F3A377F096E6}" type="parTrans" cxnId="{86DA3194-6CB5-476F-BFCC-7CCB90432EE3}">
      <dgm:prSet/>
      <dgm:spPr/>
      <dgm:t>
        <a:bodyPr/>
        <a:lstStyle/>
        <a:p>
          <a:endParaRPr lang="de-DE"/>
        </a:p>
      </dgm:t>
    </dgm:pt>
    <dgm:pt modelId="{5A5B23F5-EE87-4D4C-9AD1-1C53C4B14394}" type="sibTrans" cxnId="{86DA3194-6CB5-476F-BFCC-7CCB90432EE3}">
      <dgm:prSet/>
      <dgm:spPr/>
      <dgm:t>
        <a:bodyPr/>
        <a:lstStyle/>
        <a:p>
          <a:endParaRPr lang="de-DE"/>
        </a:p>
      </dgm:t>
    </dgm:pt>
    <dgm:pt modelId="{C85CD190-25F1-4BD5-B0AE-5ED55F11C9F7}">
      <dgm:prSet phldrT="[Text]"/>
      <dgm:spPr/>
      <dgm:t>
        <a:bodyPr/>
        <a:lstStyle/>
        <a:p>
          <a:r>
            <a:rPr lang="de-DE" dirty="0"/>
            <a:t>Theorie</a:t>
          </a:r>
        </a:p>
      </dgm:t>
    </dgm:pt>
    <dgm:pt modelId="{EDAA4992-63AE-492C-A027-E3981624EE68}" type="parTrans" cxnId="{3D3658F8-FFCF-4816-B759-E3CAC069FFE5}">
      <dgm:prSet/>
      <dgm:spPr/>
      <dgm:t>
        <a:bodyPr/>
        <a:lstStyle/>
        <a:p>
          <a:endParaRPr lang="de-DE"/>
        </a:p>
      </dgm:t>
    </dgm:pt>
    <dgm:pt modelId="{5C242D4A-8A0D-4537-82BF-ACBCC2D9AE45}" type="sibTrans" cxnId="{3D3658F8-FFCF-4816-B759-E3CAC069FFE5}">
      <dgm:prSet/>
      <dgm:spPr/>
      <dgm:t>
        <a:bodyPr/>
        <a:lstStyle/>
        <a:p>
          <a:endParaRPr lang="de-DE"/>
        </a:p>
      </dgm:t>
    </dgm:pt>
    <dgm:pt modelId="{CBF60351-E002-493D-82F9-C94265D3B290}" type="pres">
      <dgm:prSet presAssocID="{0333DC0C-4DE7-4464-8725-43AF5265039D}" presName="cycle" presStyleCnt="0">
        <dgm:presLayoutVars>
          <dgm:dir/>
          <dgm:resizeHandles val="exact"/>
        </dgm:presLayoutVars>
      </dgm:prSet>
      <dgm:spPr/>
    </dgm:pt>
    <dgm:pt modelId="{1D429E65-2770-4E72-9FD0-C370C8AD3F2D}" type="pres">
      <dgm:prSet presAssocID="{1838984C-6C9C-403D-88E8-9D0523AA38CA}" presName="node" presStyleLbl="node1" presStyleIdx="0" presStyleCnt="4">
        <dgm:presLayoutVars>
          <dgm:bulletEnabled val="1"/>
        </dgm:presLayoutVars>
      </dgm:prSet>
      <dgm:spPr/>
    </dgm:pt>
    <dgm:pt modelId="{BDF83D38-8356-4B09-BDF7-1BF27FD504B0}" type="pres">
      <dgm:prSet presAssocID="{1838984C-6C9C-403D-88E8-9D0523AA38CA}" presName="spNode" presStyleCnt="0"/>
      <dgm:spPr/>
    </dgm:pt>
    <dgm:pt modelId="{D4AEE7D0-63D0-4033-9262-B1310D43AF5B}" type="pres">
      <dgm:prSet presAssocID="{E012D979-6E77-4304-AF1B-FEE7DCB30000}" presName="sibTrans" presStyleLbl="sibTrans1D1" presStyleIdx="0" presStyleCnt="4"/>
      <dgm:spPr/>
    </dgm:pt>
    <dgm:pt modelId="{75DAD467-8D16-4FB9-BD75-6DD9E9FF1E19}" type="pres">
      <dgm:prSet presAssocID="{5A3925CD-E9E8-43D3-ABF4-D4FFD11EE26B}" presName="node" presStyleLbl="node1" presStyleIdx="1" presStyleCnt="4" custRadScaleRad="103242" custRadScaleInc="15515">
        <dgm:presLayoutVars>
          <dgm:bulletEnabled val="1"/>
        </dgm:presLayoutVars>
      </dgm:prSet>
      <dgm:spPr/>
    </dgm:pt>
    <dgm:pt modelId="{C0B6ADBF-E3C0-45C9-8317-21D6A4914397}" type="pres">
      <dgm:prSet presAssocID="{5A3925CD-E9E8-43D3-ABF4-D4FFD11EE26B}" presName="spNode" presStyleCnt="0"/>
      <dgm:spPr/>
    </dgm:pt>
    <dgm:pt modelId="{D5583179-5B7A-47EB-B43C-3EC4DB4C62C3}" type="pres">
      <dgm:prSet presAssocID="{9321CE69-F96C-4810-B57B-9840A6133B78}" presName="sibTrans" presStyleLbl="sibTrans1D1" presStyleIdx="1" presStyleCnt="4"/>
      <dgm:spPr/>
    </dgm:pt>
    <dgm:pt modelId="{0CAA7D4B-29A4-4E79-81E8-3A2977F2D251}" type="pres">
      <dgm:prSet presAssocID="{A401294E-E199-4190-8E84-DECC1130C630}" presName="node" presStyleLbl="node1" presStyleIdx="2" presStyleCnt="4">
        <dgm:presLayoutVars>
          <dgm:bulletEnabled val="1"/>
        </dgm:presLayoutVars>
      </dgm:prSet>
      <dgm:spPr/>
    </dgm:pt>
    <dgm:pt modelId="{C478A5ED-BEA2-4F8A-B34B-12936BAE3D40}" type="pres">
      <dgm:prSet presAssocID="{A401294E-E199-4190-8E84-DECC1130C630}" presName="spNode" presStyleCnt="0"/>
      <dgm:spPr/>
    </dgm:pt>
    <dgm:pt modelId="{6A4C1890-288E-4148-8915-01F183D853D9}" type="pres">
      <dgm:prSet presAssocID="{5A5B23F5-EE87-4D4C-9AD1-1C53C4B14394}" presName="sibTrans" presStyleLbl="sibTrans1D1" presStyleIdx="2" presStyleCnt="4"/>
      <dgm:spPr/>
    </dgm:pt>
    <dgm:pt modelId="{67770782-D250-4081-94A5-BE5A8077B74E}" type="pres">
      <dgm:prSet presAssocID="{C85CD190-25F1-4BD5-B0AE-5ED55F11C9F7}" presName="node" presStyleLbl="node1" presStyleIdx="3" presStyleCnt="4">
        <dgm:presLayoutVars>
          <dgm:bulletEnabled val="1"/>
        </dgm:presLayoutVars>
      </dgm:prSet>
      <dgm:spPr/>
    </dgm:pt>
    <dgm:pt modelId="{F02173A7-A353-405D-9EBD-A01A7B69F3B0}" type="pres">
      <dgm:prSet presAssocID="{C85CD190-25F1-4BD5-B0AE-5ED55F11C9F7}" presName="spNode" presStyleCnt="0"/>
      <dgm:spPr/>
    </dgm:pt>
    <dgm:pt modelId="{306C18E1-7105-4757-AFBF-84190EF9BFD1}" type="pres">
      <dgm:prSet presAssocID="{5C242D4A-8A0D-4537-82BF-ACBCC2D9AE45}" presName="sibTrans" presStyleLbl="sibTrans1D1" presStyleIdx="3" presStyleCnt="4"/>
      <dgm:spPr/>
    </dgm:pt>
  </dgm:ptLst>
  <dgm:cxnLst>
    <dgm:cxn modelId="{6CCE5C2B-D588-41B0-8525-2A2639A6E15A}" type="presOf" srcId="{A401294E-E199-4190-8E84-DECC1130C630}" destId="{0CAA7D4B-29A4-4E79-81E8-3A2977F2D251}" srcOrd="0" destOrd="0" presId="urn:microsoft.com/office/officeart/2005/8/layout/cycle5"/>
    <dgm:cxn modelId="{BB363944-4D85-4FBB-BC1C-EE16FC21B7E9}" type="presOf" srcId="{5A5B23F5-EE87-4D4C-9AD1-1C53C4B14394}" destId="{6A4C1890-288E-4148-8915-01F183D853D9}" srcOrd="0" destOrd="0" presId="urn:microsoft.com/office/officeart/2005/8/layout/cycle5"/>
    <dgm:cxn modelId="{21B82A73-4578-4B78-B26B-E1B7398D82A4}" srcId="{0333DC0C-4DE7-4464-8725-43AF5265039D}" destId="{1838984C-6C9C-403D-88E8-9D0523AA38CA}" srcOrd="0" destOrd="0" parTransId="{6F2E8413-BCD1-4017-BB25-709778588E1F}" sibTransId="{E012D979-6E77-4304-AF1B-FEE7DCB30000}"/>
    <dgm:cxn modelId="{86DA3194-6CB5-476F-BFCC-7CCB90432EE3}" srcId="{0333DC0C-4DE7-4464-8725-43AF5265039D}" destId="{A401294E-E199-4190-8E84-DECC1130C630}" srcOrd="2" destOrd="0" parTransId="{C7D5C3F2-817C-4163-B415-F3A377F096E6}" sibTransId="{5A5B23F5-EE87-4D4C-9AD1-1C53C4B14394}"/>
    <dgm:cxn modelId="{BD75B396-3281-47CB-AE8C-646AA5718EE2}" type="presOf" srcId="{0333DC0C-4DE7-4464-8725-43AF5265039D}" destId="{CBF60351-E002-493D-82F9-C94265D3B290}" srcOrd="0" destOrd="0" presId="urn:microsoft.com/office/officeart/2005/8/layout/cycle5"/>
    <dgm:cxn modelId="{9CBDCC9B-D8B1-4476-9130-D980860FCBED}" type="presOf" srcId="{1838984C-6C9C-403D-88E8-9D0523AA38CA}" destId="{1D429E65-2770-4E72-9FD0-C370C8AD3F2D}" srcOrd="0" destOrd="0" presId="urn:microsoft.com/office/officeart/2005/8/layout/cycle5"/>
    <dgm:cxn modelId="{4FA1C29D-8866-428E-B4FA-38F10E5DBBCB}" type="presOf" srcId="{C85CD190-25F1-4BD5-B0AE-5ED55F11C9F7}" destId="{67770782-D250-4081-94A5-BE5A8077B74E}" srcOrd="0" destOrd="0" presId="urn:microsoft.com/office/officeart/2005/8/layout/cycle5"/>
    <dgm:cxn modelId="{72BE149E-95F2-417C-B498-8D7069D2CD37}" srcId="{0333DC0C-4DE7-4464-8725-43AF5265039D}" destId="{5A3925CD-E9E8-43D3-ABF4-D4FFD11EE26B}" srcOrd="1" destOrd="0" parTransId="{06FBCBD7-71B3-49F7-8BEB-73A81542AFE2}" sibTransId="{9321CE69-F96C-4810-B57B-9840A6133B78}"/>
    <dgm:cxn modelId="{2161ECB1-9C9B-4B50-9C00-72FAB4904F51}" type="presOf" srcId="{5C242D4A-8A0D-4537-82BF-ACBCC2D9AE45}" destId="{306C18E1-7105-4757-AFBF-84190EF9BFD1}" srcOrd="0" destOrd="0" presId="urn:microsoft.com/office/officeart/2005/8/layout/cycle5"/>
    <dgm:cxn modelId="{BD5219D3-3391-40E8-80F0-419E78D4629B}" type="presOf" srcId="{5A3925CD-E9E8-43D3-ABF4-D4FFD11EE26B}" destId="{75DAD467-8D16-4FB9-BD75-6DD9E9FF1E19}" srcOrd="0" destOrd="0" presId="urn:microsoft.com/office/officeart/2005/8/layout/cycle5"/>
    <dgm:cxn modelId="{D548FEF2-D1C9-4FA0-830F-5594121CF891}" type="presOf" srcId="{9321CE69-F96C-4810-B57B-9840A6133B78}" destId="{D5583179-5B7A-47EB-B43C-3EC4DB4C62C3}" srcOrd="0" destOrd="0" presId="urn:microsoft.com/office/officeart/2005/8/layout/cycle5"/>
    <dgm:cxn modelId="{5B5B11F6-61BE-42DF-AC31-B68E7D81D995}" type="presOf" srcId="{E012D979-6E77-4304-AF1B-FEE7DCB30000}" destId="{D4AEE7D0-63D0-4033-9262-B1310D43AF5B}" srcOrd="0" destOrd="0" presId="urn:microsoft.com/office/officeart/2005/8/layout/cycle5"/>
    <dgm:cxn modelId="{3D3658F8-FFCF-4816-B759-E3CAC069FFE5}" srcId="{0333DC0C-4DE7-4464-8725-43AF5265039D}" destId="{C85CD190-25F1-4BD5-B0AE-5ED55F11C9F7}" srcOrd="3" destOrd="0" parTransId="{EDAA4992-63AE-492C-A027-E3981624EE68}" sibTransId="{5C242D4A-8A0D-4537-82BF-ACBCC2D9AE45}"/>
    <dgm:cxn modelId="{A8BF9C1D-D3EB-4AAB-BD23-2F8A0284D94F}" type="presParOf" srcId="{CBF60351-E002-493D-82F9-C94265D3B290}" destId="{1D429E65-2770-4E72-9FD0-C370C8AD3F2D}" srcOrd="0" destOrd="0" presId="urn:microsoft.com/office/officeart/2005/8/layout/cycle5"/>
    <dgm:cxn modelId="{45F0EA2D-2F2A-4820-B69C-796C5DF3A716}" type="presParOf" srcId="{CBF60351-E002-493D-82F9-C94265D3B290}" destId="{BDF83D38-8356-4B09-BDF7-1BF27FD504B0}" srcOrd="1" destOrd="0" presId="urn:microsoft.com/office/officeart/2005/8/layout/cycle5"/>
    <dgm:cxn modelId="{3F396667-2668-488A-976F-D3A87DA65E7B}" type="presParOf" srcId="{CBF60351-E002-493D-82F9-C94265D3B290}" destId="{D4AEE7D0-63D0-4033-9262-B1310D43AF5B}" srcOrd="2" destOrd="0" presId="urn:microsoft.com/office/officeart/2005/8/layout/cycle5"/>
    <dgm:cxn modelId="{0EDDCF08-1529-4A78-9140-B90F53B46264}" type="presParOf" srcId="{CBF60351-E002-493D-82F9-C94265D3B290}" destId="{75DAD467-8D16-4FB9-BD75-6DD9E9FF1E19}" srcOrd="3" destOrd="0" presId="urn:microsoft.com/office/officeart/2005/8/layout/cycle5"/>
    <dgm:cxn modelId="{A603A45C-427A-42F4-B150-DE64CBD330EC}" type="presParOf" srcId="{CBF60351-E002-493D-82F9-C94265D3B290}" destId="{C0B6ADBF-E3C0-45C9-8317-21D6A4914397}" srcOrd="4" destOrd="0" presId="urn:microsoft.com/office/officeart/2005/8/layout/cycle5"/>
    <dgm:cxn modelId="{29634DE8-F1F0-4FB5-987F-95F66C32A563}" type="presParOf" srcId="{CBF60351-E002-493D-82F9-C94265D3B290}" destId="{D5583179-5B7A-47EB-B43C-3EC4DB4C62C3}" srcOrd="5" destOrd="0" presId="urn:microsoft.com/office/officeart/2005/8/layout/cycle5"/>
    <dgm:cxn modelId="{C55BDBF6-5235-4BE7-8A2E-5609F011661C}" type="presParOf" srcId="{CBF60351-E002-493D-82F9-C94265D3B290}" destId="{0CAA7D4B-29A4-4E79-81E8-3A2977F2D251}" srcOrd="6" destOrd="0" presId="urn:microsoft.com/office/officeart/2005/8/layout/cycle5"/>
    <dgm:cxn modelId="{8506BA38-B3FA-44EE-91F2-D28E41E15FE6}" type="presParOf" srcId="{CBF60351-E002-493D-82F9-C94265D3B290}" destId="{C478A5ED-BEA2-4F8A-B34B-12936BAE3D40}" srcOrd="7" destOrd="0" presId="urn:microsoft.com/office/officeart/2005/8/layout/cycle5"/>
    <dgm:cxn modelId="{A2A10E2B-8169-407C-B853-8ECB3C0479EC}" type="presParOf" srcId="{CBF60351-E002-493D-82F9-C94265D3B290}" destId="{6A4C1890-288E-4148-8915-01F183D853D9}" srcOrd="8" destOrd="0" presId="urn:microsoft.com/office/officeart/2005/8/layout/cycle5"/>
    <dgm:cxn modelId="{ECECD0BE-FF00-4B20-804D-6729AB6EC8EC}" type="presParOf" srcId="{CBF60351-E002-493D-82F9-C94265D3B290}" destId="{67770782-D250-4081-94A5-BE5A8077B74E}" srcOrd="9" destOrd="0" presId="urn:microsoft.com/office/officeart/2005/8/layout/cycle5"/>
    <dgm:cxn modelId="{F28A3488-D9AC-4BA4-979C-082F7850067C}" type="presParOf" srcId="{CBF60351-E002-493D-82F9-C94265D3B290}" destId="{F02173A7-A353-405D-9EBD-A01A7B69F3B0}" srcOrd="10" destOrd="0" presId="urn:microsoft.com/office/officeart/2005/8/layout/cycle5"/>
    <dgm:cxn modelId="{09E1D760-4FE3-4B86-B5A4-66DE36FF5EA9}" type="presParOf" srcId="{CBF60351-E002-493D-82F9-C94265D3B290}" destId="{306C18E1-7105-4757-AFBF-84190EF9BFD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29E65-2770-4E72-9FD0-C370C8AD3F2D}">
      <dsp:nvSpPr>
        <dsp:cNvPr id="0" name=""/>
        <dsp:cNvSpPr/>
      </dsp:nvSpPr>
      <dsp:spPr>
        <a:xfrm>
          <a:off x="3095624" y="232"/>
          <a:ext cx="1936750" cy="12588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Beobachtung</a:t>
          </a:r>
        </a:p>
      </dsp:txBody>
      <dsp:txXfrm>
        <a:off x="3157078" y="61686"/>
        <a:ext cx="1813842" cy="1135979"/>
      </dsp:txXfrm>
    </dsp:sp>
    <dsp:sp modelId="{D4AEE7D0-63D0-4033-9262-B1310D43AF5B}">
      <dsp:nvSpPr>
        <dsp:cNvPr id="0" name=""/>
        <dsp:cNvSpPr/>
      </dsp:nvSpPr>
      <dsp:spPr>
        <a:xfrm>
          <a:off x="2062548" y="668748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278228" y="380127"/>
              </a:moveTo>
              <a:arcTo wR="2079657" hR="2079657" stAng="18311574" swAng="187246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AD467-8D16-4FB9-BD75-6DD9E9FF1E19}">
      <dsp:nvSpPr>
        <dsp:cNvPr id="0" name=""/>
        <dsp:cNvSpPr/>
      </dsp:nvSpPr>
      <dsp:spPr>
        <a:xfrm>
          <a:off x="5235623" y="2254118"/>
          <a:ext cx="1936750" cy="12588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Hypothese</a:t>
          </a:r>
        </a:p>
      </dsp:txBody>
      <dsp:txXfrm>
        <a:off x="5297077" y="2315572"/>
        <a:ext cx="1813842" cy="1135979"/>
      </dsp:txXfrm>
    </dsp:sp>
    <dsp:sp modelId="{D5583179-5B7A-47EB-B43C-3EC4DB4C62C3}">
      <dsp:nvSpPr>
        <dsp:cNvPr id="0" name=""/>
        <dsp:cNvSpPr/>
      </dsp:nvSpPr>
      <dsp:spPr>
        <a:xfrm>
          <a:off x="2077133" y="583765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840684" y="3185891"/>
              </a:moveTo>
              <a:arcTo wR="2079657" hR="2079657" stAng="1928162" swAng="149644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A7D4B-29A4-4E79-81E8-3A2977F2D251}">
      <dsp:nvSpPr>
        <dsp:cNvPr id="0" name=""/>
        <dsp:cNvSpPr/>
      </dsp:nvSpPr>
      <dsp:spPr>
        <a:xfrm>
          <a:off x="3095625" y="4159546"/>
          <a:ext cx="1936750" cy="12588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Experiment</a:t>
          </a:r>
        </a:p>
      </dsp:txBody>
      <dsp:txXfrm>
        <a:off x="3157079" y="4221000"/>
        <a:ext cx="1813842" cy="1135979"/>
      </dsp:txXfrm>
    </dsp:sp>
    <dsp:sp modelId="{6A4C1890-288E-4148-8915-01F183D853D9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843976" y="3752399"/>
              </a:moveTo>
              <a:arcTo wR="2079657" hR="2079657" stAng="7587232" swAng="163356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70782-D250-4081-94A5-BE5A8077B74E}">
      <dsp:nvSpPr>
        <dsp:cNvPr id="0" name=""/>
        <dsp:cNvSpPr/>
      </dsp:nvSpPr>
      <dsp:spPr>
        <a:xfrm>
          <a:off x="1015967" y="2079889"/>
          <a:ext cx="1936750" cy="12588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Theorie</a:t>
          </a:r>
        </a:p>
      </dsp:txBody>
      <dsp:txXfrm>
        <a:off x="1077421" y="2141343"/>
        <a:ext cx="1813842" cy="1135979"/>
      </dsp:txXfrm>
    </dsp:sp>
    <dsp:sp modelId="{306C18E1-7105-4757-AFBF-84190EF9BFD1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215594" y="1157570"/>
              </a:moveTo>
              <a:arcTo wR="2079657" hR="2079657" stAng="12379199" swAng="163356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2:14:47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18042 2261 527 0,'0'0'0'16,"0"0"0"-16,0 0 0 0,0 0 0 0,0 0 0 0,46 14 1 16,-9-37-1-16,-37 23-5 0,0 0 5 0,46-35-5 15,9 12 5-15,6 0-329 0</inkml:trace>
  <inkml:trace contextRef="#ctx0" brushRef="#br0" timeOffset="632.04">18699 1409 628 0,'0'0'0'0,"0"0"0"16,-17-15 0-16,17 15 21 0,0 0-21 0,-20-8 21 15,-6 8-21-15,26 0 11 0,0 0-11 0,-43 23 11 16,-21 28-11-16,64-51 32 0,0 0-32 0,-66 75 33 15,-12 29-33-15,78-104 33 0,0 0-33 0,-69 112 33 16,-6 12-33-16,75-124 35 0,0 0-35 0,-67 141 35 0,24 37-35 16,43-178 38-16,0 0-38 0,-26 170 39 15,17-37-39-15,9-133 28 0,0 0-28 0,21 103 29 0,33-22-29 16,-54-81 31-16,0 0-31 0,93 52 32 0,28-35-32 16,-121-17 23-16,0 0-23 0,144-9 24 0,3-34-24 15,-147 43 23-15,0 0-23 0,153-60 23 0,23-29-23 16,-176 89 21-16,0 0-21 0,153-113 21 0,-43-31-21 15,-110 144 26-15,0 0-26 0,83-135 26 0,-28 8-26 16,-55 127 21-16,0 0-21 0,18-118 21 0,-33-17-21 0,15 135 29 16,0 0-29-16,-66-132 29 0,-50 14-29 0,116 118 33 15,0 0-33-15,-135-90 34 0,-9 56-34 0,144 34 31 16,0 0-31-16,-142 11 31 0,-2 64-31 0,144-75 26 0,0 0-26 16,-144 104 27-16,-1 2-27 0,145-106 12 0,0 0-12 15,-109 110 13-15,31-15-13 0,78-95 2 0,0 0-2 16,-15 75 2-16,47-15-2 0,6-2-1131 0</inkml:trace>
  <inkml:trace contextRef="#ctx0" brushRef="#br0" timeOffset="2087.15">20061 2068 1278 0,'0'0'0'0,"0"0"0"0,0 0 0 16,0 0 41-16,0 0-41 0,46-6 41 0,3-8-41 15,-49 14 77-15,0 0-77 0,55-15 77 0,0 7-77 16,-55 8 63-16,0 0-63 0,55 0 63 0,0 5-63 0,-55-5 15 16,0 0-15-16,46 9 15 0,-17-3-15 0,-29-6 0 15,0 0 0-15,14 8 0 0,-5 7 0 0,-9-15-1 16,0 0 1-16,0 17-1 0,-6 3 1 0,3-5-1191 16</inkml:trace>
  <inkml:trace contextRef="#ctx0" brushRef="#br0" timeOffset="2254.16">20177 2298 1244 0,'0'0'0'15,"0"0"0"-15,8 29 0 0,-8-29 0 0,0 0 0 16,15 14 0-16,-7-11 0 0,-8-3-16 0,0 0 16 16,29-3-15-16,32-11 15 0,-61 14-1 0,0 0 1 0,63-23 0 15,6 8 0-15,-69 15-2 0,0 0 2 0,61-14-1 16,-23 8 1-16,-7 3-847 0</inkml:trace>
  <inkml:trace contextRef="#ctx0" brushRef="#br0" timeOffset="3289.23">21766 919 841 0,'0'0'0'0,"0"0"0"16,0 0 0-16,0 0 14 0,0 0-14 0,0 0 15 16,-37 38-15-16,37-38 32 0,0 0-32 0,-26 29 32 15,0 11-32-15,26-40 75 0,0 0-75 0,-32 52 76 0,9 5-76 16,23-57 73-16,0 0-73 0,-14 61 73 16,-1 11-73-16,15-72 60 0,0 0-60 0,0 66 61 0,17-6-61 15,-17-60 49-15,0 0-49 0,26 43 49 0,6-11-49 16,-32-32 41-16,0 0-41 0,46 20 42 0,15-20-42 15,-61 0 31-15,0 0-31 0,78-14 31 0,-3-9-31 16,-75 23 27-16,0 0-27 0,72-38 28 0,-14-5-28 16,-58 43 23-16,0 0-23 0,46-52 24 0,-14 9-24 15,-32 43 20-15,0 0-20 0,17-46 21 0,-11-26-21 0,-6 72 17 16,0 0-17-16,-15-69 17 0,-22 12-17 0,37 57 14 16,0 0-14-16,-52-46 14 0,-3 22-14 15,55 24 14-15,0 0-14 0,-64-5 14 0,-11 28-14 0,75-23 14 16,0 0-14-16,-69 37 15 0,14-2-15 0,55-35 11 15,0 0-11-15,-40 37 11 0,23-14-11 0,17-23 10 0,0 0-10 16,3 23 11-16,17 6-11 0,0 0-1365 0</inkml:trace>
  <inkml:trace contextRef="#ctx0" brushRef="#br0" timeOffset="4236.31">21951 2082 628 0,'0'0'0'0,"0"0"0"0,0 0 0 16,0 0 31-16,0 0-31 0,0 0 31 0,0 0-31 15,0 0 53-15,0 0-53 0,-15-14 54 0,1 8-54 16,14 6 54-16,0 0-54 0,-17-9 55 0,-9 1-55 16,26 8 45-16,0 0-45 0,-18 0 46 0,18 0-46 0,0 0 38 15,0 0-38-15,-17 14 38 0,-6 9-38 0,23-23 48 0,0 0-48 16,-23 46 48-16,0 20-48 0,23-66 55 15,0 0-55-15,-15 75 56 0,7 12-56 0,8-87 49 16,0 0-49-16,-9 69 49 0,18-17-49 0,-9-52 42 0,0 0-42 16,11 43 43-16,12-14-43 0,-23-29 32 0,0 0-32 15,44 17 32-15,16-6-32 0,-60-11 28 0,0 0-28 16,75 0 29-16,6-5-29 0,-81 5 24 0,0 0-24 16,72-9 24-16,-8-11-24 0,-64 20 21 0,0 0-21 15,49-23 21-15,-15-9-21 0,-34 32 13 0,0 0-13 16,23-49 13-16,-14-11-13 0,-9 60 11 0,0 0-11 15,0-67 11-15,-14-7-11 0,14 74 13 0,0 0-13 0,-23-67 14 16,-6 21-14-16,29 46 14 0,0 0-14 0,-41-28 14 16,-13 7-14-16,54 21 16 0,0 0-16 0,-64 0 17 15,-2 21-17-15,66-21 17 0,0 0-17 0,-75 28 17 16,11 10-17-16,64-38 7 0,0 0-7 0,-46 37 7 16,23-8-7-16,23-29 2 0,0 0-2 0,-9 17 2 15,9-17-2-15,0 0-1337 0</inkml:trace>
  <inkml:trace contextRef="#ctx0" brushRef="#br0" timeOffset="4803.35">21685 646 863 0,'0'0'0'0,"0"0"0"15,-8-9 0-15,8 9 32 0,0 0-32 0,-17-6 33 0,5 1-33 16,12 5 15-16,0 0-15 0,-17 5 16 0,-15 4-16 16,32-9 50-16,0 0-50 0,-38 35 50 0,-5 25-50 15,43-60 47-15,0 0-47 0,-40 81 48 0,-4 25-48 16,44-106 43-16,0 0-43 0,-34 130 44 0,2 11-44 16,32-141 41-16,0 0-41 0,-17 178 41 0,14 29-41 15,3-207 40-15,0 0-40 0,3 231 40 0,8 5-40 0,-11-236 33 16,0 0-33-16,23 221 34 0,6-48-34 0,-29-173 27 15,0 0-27-15,41 150 28 0,5-21-28 0,-46-129 18 16,0 0-18-16,52 104 19 0,-3-35-19 0,-49-69 15 16,0 0-15-16,52 43 15 0,8-37-15 0,-5-3-1134 0</inkml:trace>
  <inkml:trace contextRef="#ctx0" brushRef="#br0" timeOffset="5359.39">22398 830 830 0,'0'0'0'0,"6"9"0"0,11 19 0 0,-17-28 9 0,0 0-9 16,23 44 10-16,-3 10-10 0,-20-54 44 0,0 0-44 15,24 58 44-15,4 2-44 0,-28-60 26 0,0 0-26 16,41 75 27-16,2 20-27 0,-43-95 42 0,0 0-42 15,43 118 42-15,1 23-42 0,-44-141 44 0,0 0-44 0,37 147 44 16,-5-20-44-16,-32-127 42 0,0 0-42 0,20 126 43 16,-3 1-43-16,-17-127 39 0,0 0-39 0,3 132 40 15,-6-11-40-15,3-121 33 0,0 0-33 0,-23 115 33 16,-8-22-33-16,31-93 27 0,0 0-27 0,-44 86 27 16,-5-5-27-16,49-81 9 0,0 0-9 0,-46 74 10 15,17-19-10-15,0-3-1039 0</inkml:trace>
  <inkml:trace contextRef="#ctx0" brushRef="#br0" timeOffset="11829.96">26178 2877 628 0,'0'0'0'0,"0"0"0"15,0 0 0-15,0 0 25 0,0 0-25 0,0 0 26 16,0 0-26-16,0 0 63 0,0 0-63 0,0 0 63 16,31-46-63-16,-31 46 64 0,0 0-64 0,6-35 64 15,8-14-64-15,-14 49 50 0,0 0-50 0,15-55 50 16,5 1-50-16,-20 54 35 0,0 0-35 0,26-66 35 0,-3-15-35 15,-23 81 25-15,0 0-25 0,23-107 25 0,0-22-25 16,-23 129 19-16,0 0-19 0,32-135 19 0,6 22-19 16,-38 113 19-16,0 0-19 0,46-109 20 0,-9 0-20 15,-37 109 18-15,0 0-18 0,26-107 18 0,-3-5-18 16,-23 112 15-16,0 0-15 0,20-95 16 0,-5 29-16 16,-15 66 15-16,0 0-15 0,11-46 16 0,-2 11-16 15,-9 35 15-15,0 0-15 0,12-17 15 0,-7-3-15 16,-5 20 15-16,0 0-15 0,9-9 16 0,-9-5-16 0,0 14 13 15,0 0-13-15,0 0 14 0,9-15-14 0,-9 15 12 16,0 0-12-16,0 0 13 0,8 32-13 0,-8-32 14 16,0 0-14-16,9 52 15 0,-3 34-15 0,-6-86 21 15,0 0-21-15,8 104 22 0,7 8-22 0,-15-112 25 16,0 0-25-16,14 109 26 0,-11-5-26 0,-3-104 26 0,0 0-26 16,6 98 26-16,8 0-26 0,-14-98 23 0,0 0-23 15,15 109 24-15,2 9-24 0,-17-118 21 0,0 0-21 16,20 112 21-16,3-25-21 0,-23-87 17 0,0 0-17 15,26 66 17-15,-3-14-17 0,-23-52 14 0,0 0-14 16,18 40 15-16,-4-5-15 0,-14-35 12 0,0 0-12 16,12 28 13-16,-4-5-13 0,-8-23 4 0,0 0-4 0,6 15 5 15,-6-15-5-15,0 0 0 0,0 0 0 0,9 14 0 16,-1-2 0-16,-5-1-1292 0</inkml:trace>
  <inkml:trace contextRef="#ctx0" brushRef="#br0" timeOffset="12096.97">26478 2459 841 0,'0'0'0'0,"0"0"0"0,2 9 0 16,-2-9 1-16,0 0-1 0,0 0 2 0,18 14-2 0,-18-14 2 15,0 0-2-15,14 0 2 0,12-8-2 0,-26 8 11 16,0 0-11-16,32-6 12 0,17-8-12 0,-49 14 20 16,0 0-20-16,49-15 21 0,-3 1-21 0,-46 14 19 15,0 0-19-15,52-9 19 0,9-5-19 0,-61 14 15 0,0 0-15 16,69-15 16-16,3 1-16 0,0 0-676 0</inkml:trace>
  <inkml:trace contextRef="#ctx0" brushRef="#br0" timeOffset="12931.04">27568 1898 774 0,'0'0'0'0,"0"0"0"0,12 14 0 0,-12-14 12 0,0 0-12 15,17 9 13-15,12-3-13 0,-29-6 18 0,0 0-18 16,40 0 18-16,24 0-18 0,-64 0 15 0,0 0-15 15,63 0 15-15,4 0-15 0,-67 0 1 0,0 0-1 16,51 0 2-16,-16 6-2 0,-35-6-1 0,0 0 1 16,20 17 0-16,-14-3 0 0,0-5-591 0</inkml:trace>
  <inkml:trace contextRef="#ctx0" brushRef="#br0" timeOffset="13130.05">27591 2241 819 0,'0'0'0'0,"0"0"0"16,17 14 0-16,-17-14-1 0,0 0 1 0,21 11-1 15,-4-8 1-15,-17-3-4 0,0 0 4 0,26 6-4 0,23-6 4 16,-49 0 0-16,0 0 0 0,55 0 0 0,-3 0 0 16,-52 0 8-16,0 0-8 0,55 0 8 0,-9 0-8 15,-46 0 16-15,0 0-16 0,40 0 16 0,-8 6-16 16,2 2-583-16</inkml:trace>
  <inkml:trace contextRef="#ctx0" brushRef="#br0" timeOffset="15748.93">29114 1023 639 0,'0'0'0'0,"0"0"0"0,-8 29 0 16,8-29 10-16,0 0-10 0,-3 17 10 15,3-17-10-15,0 0 21 0,0 0-21 0,0 0 21 0,0 0-21 16,0 0 26-16,0 0-26 0,0 0 26 0,0 0-26 15,0 0 14-15,0 0-14 0,11-9 15 0,7 1-15 16,-18 8 12-16,0 0-12 0,29-20 12 0,17-12-12 16,-46 32 9-16,0 0-9 0,40-26 9 0,-11 14-9 15,-29 12 5-15,0 0-5 0,32-5 6 0,11 5-6 16,-43 0 4-16,0 0-4 0,40 8 5 0,-8-2-5 16,-32-6 4-16,0 0-4 0,26 9 5 0,6 5-5 15,-32-14 6-15,0 0-6 0,32 15 6 0,-15 2-6 0,-17-17 8 16,0 0-8-16,11 14 8 0,-2-2-8 0,-9-12 10 0,0 0-10 15,9 11 10-15,-9 4-10 0,0-15 11 0,0 0-11 16,-9 26 12-16,-17 5-12 0,26-31 11 0,0 0-11 16,-32 32 11-16,6-12-11 0,26-20 14 0,0 0-14 15,-23 14 14-15,6 9-14 0,17-23 17 0,0 0-17 16,-14 15 17-16,14-15-17 0,0 0 19 0,0 0-19 16,11 14 20-16,32-8-20 0,-43-6 19 0,0 0-19 15,58 9 19-15,-3 5-19 0,-55-14 18 0,0 0-18 16,49 23 19-16,0 14-19 0,-49-37 17 0,0 0-17 0,40 29 18 15,-14-6-18-15,-26-23 15 0,0 0-15 0,18 32 15 16,-4 25-15-16,-14-57 13 0,0 0-13 0,6 58 13 16,-9-26-13-16,3-32 11 0,0 0-11 0,-17 29 12 15,-15 8-12-15,32-37 14 0,0 0-14 0,-40 29 14 16,-18-6-14-16,58-23 14 0,0 0-14 0,-58 5 15 16,3-5-15-16,55 0 15 0,0 0-15 0,-46-5 16 15,12 5-16-15,34 0 10 0,0 0-10 0,-23-6 11 16,5 6-11-16,4 0-949 0</inkml:trace>
  <inkml:trace contextRef="#ctx0" brushRef="#br0" timeOffset="16981.16">29432 2436 606 0,'0'0'0'0,"0"0"0"0,11 23 0 0,-11-23 2 0,0 0-2 15,3 15 2-15,-3-15-2 0,0 0 5 0,0 0-5 16,20-6 6-16,9-14-6 0,-29 20 10 0,0 0-10 16,35-23 10-16,8 0-10 0,-43 23 8 0,0 0-8 15,38-23 9-15,-12 14-9 0,-26 9 6 0,0 0-6 16,23 0 6-16,-3 9-6 0,-20-9 6 0,0 0-6 15,20 8 6-15,-5 12-6 0,-15-20 6 0,0 0-6 0,11 29 6 16,-2 3-6-16,-9-32 9 0,0 0-9 0,-9 43 9 16,-5-3-9-16,14-40 14 0,0 0-14 0,-23 49 15 15,-6-5-15-15,29-44 20 0,0 0-20 0,-35 46 20 16,-5-3-20-16,40-43 25 0,0 0-25 0,-35 40 25 16,21-14-25-16,14-26 28 0,0 0-28 0,0 23 28 15,3-9-28-15,-3-14 27 0,0 0-27 0,14 12 28 16,12 2-28-16,-26-14 26 0,0 0-26 0,40 12 27 15,9-9-27-15,-49-3 20 0,0 0-20 0,61 5 21 0,5-5-21 16,-66 0 19-16,0 0-19 0,58-5 19 0,3 2-19 16,-61 3 17-16,0 0-17 0,52-6 18 0,-15 6-18 15,-37 0 15-15,0 0-15 0,32-6 15 0,0-2-15 16,-32 8 9-16,0 0-9 0,28-6 10 0,-13 6-10 16,-15 0 6-16,0 0-6 0,0 0 6 0,0 0-6 15,0 0-818-15</inkml:trace>
  <inkml:trace contextRef="#ctx0" brushRef="#br0" timeOffset="17668.93">29123 654 550 0,'0'0'0'16,"0"0"0"-16,-26 21 0 0,26-21 19 0,0 0-19 16,-23 40 20-16,-3 32-20 0,26-72 18 0,0 0-18 0,-26 89 19 15,3 21-19-15,23-110 25 0,0 0-25 0,-23 135 26 16,9 26-26-16,14-161 30 0,0 0-30 0,-18 184 31 16,4 23-31-16,14-207 30 0,0 0-30 0,-15 216 30 15,7 6-30-15,8-222 26 0,0 0-26 0,0 216 27 16,8-23-27-16,-8-193 25 0,0 0-25 0,18 178 26 15,11-8-26-15,-29-170 22 0,0 0-22 0,40 155 23 16,3-45-23-16,-43-110 18 0,0 0-18 0,58 75 18 0,17-23-18 16,0-6-678-16</inkml:trace>
  <inkml:trace contextRef="#ctx0" brushRef="#br0" timeOffset="18233.21">30257 689 729 0,'0'0'0'0,"12"37"0"16,13 44 0-16,-25-81 9 0,0 0-9 0,35 104 10 0,5 2-10 16,-40-106 22-16,0 0-22 0,32 110 22 0,0 2-22 15,-32-112 22-15,0 0-22 0,23 126 23 0,-9 39-23 16,-14-165 16-16,0 0-16 0,6 161 16 16,-6-23-16-16,0-138 14 0,0 0-14 0,-14 141 15 0,-3 14-15 15,17-155 14-15,0 0-14 0,-21 150 15 0,-5-23-15 16,26-127 34-16,0 0-34 0,-26 118 35 0,3-23-35 15,23-95 45-15,0 0-45 0,-17 89 45 0,8 0-45 0,9-89 48 16,0 0-48-16,-8 81 49 0,8-3-49 0,0-78 40 16,0 0-40-16,0 66 40 0,-6-29-40 0,6-37 28 15,0 0-28-15,-6 26 28 0,3-9-28 0,3-17 14 0,0 0-14 16,-8 20 15-16,-1 3-15 0,9-23 1 0,0 0-1 16,-14 6 2-16,-7-17-2 0,4 2-954 0</inkml:trace>
  <inkml:trace contextRef="#ctx0" brushRef="#br0" timeOffset="29530.7">19452 5372 628 0,'0'0'0'0,"0"0"0"0,0 0 0 0,0 0 21 0,0 0-21 16,0 0 21-16,0 0-21 0,0 0 56 0,0 0-56 15,-31-8 57-15,31 8-57 0,0 0 60 0,0 0-60 16,-18-6 61-16,10 6-61 0,8 0 49 0,0 0-49 15,-15 0 49-15,-8 0-49 0,23 0 29 0,0 0-29 16,-23 6 29-16,-9 8-29 0,32-14 24 0,0 0-24 0,-28 17 24 16,5 9-24-16,23-26 20 0,0 0-20 0,-32 32 21 15,0 5-21-15,32-37 18 0,0 0-18 0,-35 35 19 16,4 2-19-16,31-37 19 0,0 0-19 0,-23 38 20 16,0 2-20-16,23-40 14 0,0 0-14 0,-21 43 15 15,10 6-15-15,11-49 13 0,0 0-13 0,0 55 13 16,11 2-13-16,-11-57 11 0,0 0-11 0,21 52 11 0,-10-9-11 15,-11-43 13-15,0 0-13 0,20 26 14 0,0 0-14 16,-20-26 16-16,0 0-16 0,26 23 17 0,-3-17-17 16,-23-6 19-16,0 0-19 0,24 0 19 0,10-14-19 15,-34 14 21-15,0 0-21 0,41-21 21 0,-4-10-21 16,-37 31 18-16,0 0-18 0,38-29 18 0,-7-8-18 16,-31 37 21-16,0 0-21 0,26-38 22 0,-3 9-22 15,-23 29 20-15,0 0-20 0,21-23 20 0,-7 3-20 16,-14 20 17-16,0 0-17 0,9-20 17 0,5-3-17 15,-14 23 14-15,0 0-14 0,9-29 15 0,5-11-15 16,-14 40 10-16,0 0-10 0,9-35 11 0,-6 12-11 0,-3 23 7 16,0 0-7-16,3-23 7 0,-3-8-7 0,0 31 5 15,0 0-5-15,0-35 5 0,0 6-5 0,0 29 4 0,0 0-4 16,-3-23 4-16,0-5-4 0,3 28 3 0,0 0-3 16,0-24 4-16,0 4-4 0,0 20 3 0,0 0-3 15,0-11 3-15,0 11-3 0,0 0 2 0,0 0-2 16,-6-15 3-16,6 15-3 0,0 0 2 0,0 0-2 15,-3-14 2-15,3 14-2 0,0 0 2 0,0 0-2 16,-6 14 3-16,6 24-3 0,0-38 2 0,0 0-2 16,0 52 3-16,0 14-3 0,0-66 2 0,0 0-2 0,0 75 2 15,0 0-2-15,0-75 2 0,0 0-2 0,6 83 3 16,3 12-3-16,-9-95 3 0,0 0-3 0,14 86 4 16,4-22-4-16,-18-64 3 0,0 0-3 0,14 49 3 15,-5-21-3-15,-9-28 4 0,0 0-4 0,8 18 5 16,-2-7-5-16,-6-11 4 0,0 0-4 0,0 0 5 15,0 0-5-15,0 0 3 0,0 0-3 0,0 0 3 16,9-29-3-16,2 1-1257 0</inkml:trace>
  <inkml:trace contextRef="#ctx0" brushRef="#br0" timeOffset="30160.75">19098 5133 662 0,'0'0'0'0,"0"0"0"16,-18 0 0-16,18 0 27 0,0 0-27 0,-11 3 28 15,2 9-28-15,9-12 50 0,0 0-50 0,-6 14 51 16,6-5-51-16,0-9 46 0,0 0-46 0,0 14 47 0,0-14-47 16,0 0 40-16,0 0-40 0,23 17 41 15,26-2-41-15,-49-15 32 0,0 0-32 0,61 11 33 0,5-8-33 16,-66-3 34-16,0 0-34 0,70-3 35 0,-4 3-35 16,-66 0 43-16,0 0-43 0,61-5 43 0,-12-4-43 15,-49 9 42-15,0 0-42 0,43-12 43 0,-3-5-43 16,-40 17 35-16,0 0-35 0,35-14 36 0,-18-1-36 15,-17 15 28-15,0 0-28 0,0 0 29 0,15-17-29 16,-15 17 21-16,0 0-21 0,-9-14 22 0,-14-15-22 0,23 29 19 16,0 0-19-16,-23-29 19 0,-9-8-19 0,32 37 22 0,0 0-22 15,-29-35 22-15,6 9-22 0,23 26 22 0,0 0-22 16,-23-23 23-16,14 12-23 0,9 11 26 0,0 0-26 16,0 0 26-16,-11-9-26 0,11 9 23 0,0 0-23 15,0 0 24-15,-12-6-24 0,12 6 21 0,0 0-21 16,0 0 21-16,-11 0-21 0,11 0 15 0,0 0-15 15,0 0 16-15,6 29-16 0,-6-29 2 0,0 0-2 16,8 32 3-16,12 2-3 0,1-5-1269 0</inkml:trace>
  <inkml:trace contextRef="#ctx0" brushRef="#br0" timeOffset="30627.79">20130 5652 561 0,'0'0'0'0,"0"0"0"16,18 17 0-16,-18-17-2 0,0 0 2 0,20 20-1 15,-3-17 1-15,-17-3-23 0,0 0 23 0,32 3-23 16,14 5 23-16,0 1-324 0</inkml:trace>
  <inkml:trace contextRef="#ctx0" brushRef="#br0" timeOffset="30828.82">20130 5977 830 0,'0'0'0'0,"0"0"0"0,15 14 0 15,-15-14-26-15,0 0 26 0,14 9-26 0,4-9 26 16,-18 0-2-16,0 0 2 0,17 0-1 0,18 0 1 16,-35 0-5-16,0 0 5 0,40 0-5 0,3-6 5 0,-43 6-6 15,0 0 6-15,43-9-5 0,7-14 5 0,-4 3-506 16</inkml:trace>
  <inkml:trace contextRef="#ctx0" brushRef="#br0" timeOffset="33381.14">21331 4690 628 0,'0'0'0'0,"0"0"0"0,0 0 0 16,0 0 16-16,0 0-16 0,0 0 17 0,0 0-17 16,0 0 66-16,0 0-66 0,31 20 66 0,-31-20-66 15,0 0 82-15,0 0-82 0,15 3 83 0,-4-6-83 0,-11 3 75 16,0 0-75-16,21-11 75 0,7-4-75 0,-28 15 46 16,0 0-46-16,32-11 47 0,3-4-47 0,-35 15 40 15,0 0-40-15,40 0 40 0,6 3-40 0,-46-3 33 0,0 0-33 16,46 12 33-16,-14-1-33 0,-32-11 26 15,0 0-26-15,26 21 26 0,-6-1-26 0,-20-20 20 0,0 0-20 16,15 23 20-16,-21 8-20 0,6-31 20 0,0 0-20 16,-9 29 21-16,-11 0-21 0,20-29 19 0,0 0-19 15,-17 29 19-15,-6-12-19 0,23-17 16 0,0 0-16 16,-20 14 16-16,8 1-16 0,12-15 12 0,0 0-12 16,0 0 12-16,0 8-12 0,0-8 10 0,0 0-10 15,12 6 11-15,11-12-11 0,-23 6 8 0,0 0-8 0,37-2 8 16,6 2-8-16,-43 0 3 0,0 0-3 15,47 2 4-15,-1 7-4 0,-46-9 0 0,0 0 0 0,43 14 1 16,-11 7-1-16,-32-21 0 0,0 0 0 0,23 23 0 16,-15 0 0-16,-8-23 0 0,0 0 0 0,-8 26 0 15,-24 14 0-15,32-40 0 0,0 0 0 0,-40 43 0 16,-9 9 0-16,49-52-1 0,0 0 1 0,-47 37 0 16,16-17 0-16,31-20 0 0,0 0 0 0,-41 12 0 0,-2-6 0 15,43-6 0-15,0 0 0 0,-37 0 0 0,16-3 0 16,4 0-1154-16</inkml:trace>
  <inkml:trace contextRef="#ctx0" brushRef="#br0" timeOffset="34884.25">21527 5865 841 0,'0'0'0'0,"0"0"0"0,0 0 0 15,0 0 34-15,0 0-34 0,0 0 34 0,0 0-34 0,0 0 48 16,0 0-48-16,0 0 49 0,26-12-49 0,-26 12 72 15,0 0-72-15,23-9 72 0,9 1-72 0,-32 8 51 16,0 0-51-16,37-6 52 0,-5 12-52 0,-32-6 41 0,0 0-41 16,32 3 42-16,-1 11-42 0,-31-14 34 0,0 0-34 15,23 29 35-15,-11 8-35 0,-12-37 36 0,0 0-36 16,0 49 36-16,-15 12-36 0,15-61 31 0,0 0-31 16,-23 60 32-16,-8 6-32 0,31-66 26 0,0 0-26 15,-38 66 26-15,1-5-26 0,37-61 20 0,0 0-20 16,-44 57 20-16,13-2-20 0,31-55 16 0,0 0-16 15,-18 43 17-15,4-14-17 0,14-29 17 0,0 0-17 0,6 9 18 16,17-9-18-16,-23 0 19 0,0 0-19 0,34-9 19 16,18-14-19-16,-52 23 18 0,0 0-18 0,49-20 19 15,9 11-19-15,-58 9 20 0,0 0-20 0,46 0 20 16,-8 6-20-16,-38-6 17 0,0 0-17 0,29 12 17 16,-12-1-17-16,-17-11 6 0,0 0-6 0,14 3 7 15,-14-3-7-15,0 0 6 0,0 0-6 0,9 6 6 16,-9-6-6-16,0 0-1346 0</inkml:trace>
  <inkml:trace contextRef="#ctx0" brushRef="#br0" timeOffset="35551.29">21423 4563 707 0,'0'0'0'0,"0"0"0"0,-12 21 0 0,12-21 17 15,0 0-17-15,-11 23 18 0,-4-9-18 0,15-14 13 16,0 0-13-16,-23 23 14 0,-11 9-14 0,34-32 40 16,0 0-40-16,-35 43 40 0,0-6-40 0,35-37 37 0,0 0-37 15,-25 52 38-15,-13 17-38 0,38-69 47 0,0 0-47 16,-32 110 48-16,3 59-48 0,29-169 46 0,0 0-46 16,-17 185 47-16,8-7-47 0,9-178 41 0,0 0-41 15,9 179 41-15,8 19-41 0,-17-198 34 0,0 0-34 16,35 184 34-16,11-43-34 0,-46-141 30 0,0 0-30 15,58 113 30-15,11-18-30 0,-69-95 22 0,0 0-22 16,72 75 23-16,-5-24-23 0,-67-51 4 0,0 0-4 16,57 38 4-16,-19-38-4 0,2 6-972 0</inkml:trace>
  <inkml:trace contextRef="#ctx0" brushRef="#br0" timeOffset="35985.32">22098 4489 852 0,'0'0'0'16,"17"28"0"-16,30 41 0 0,-47-69 13 0,0 0-13 15,49 98 14-15,-9 9-14 0,-40-107 20 0,0 0-20 16,37 129 20-16,-8 41-20 0,-29-170 47 0,0 0-47 16,21 176 47-16,-10-3-47 0,-11-173 43 0,0 0-43 15,9 184 44-15,-15 9-44 0,6-193 42 0,0 0-42 0,-12 184 42 16,-2-34-42-16,14-150 33 0,0 0-33 0,-20 126 33 16,5-11-33-16,15-115 22 0,0 0-22 0,-8 78 22 15,8-38-22-15,0 6-911 0</inkml:trace>
  <inkml:trace contextRef="#ctx0" brushRef="#br0" timeOffset="47562">11752 8268 449 0,'0'0'0'0,"0"0"0"0,0 0 0 0,0 0 14 15,0 0-14-15,0 0 14 0,0 0-14 0,0 0 41 16,0 0-41-16,15 35 41 0,-21-18-41 0,6-17 47 0,0 0-47 16,-3 20 47-16,-3-6-47 0,6-14 37 0,0 0-37 15,-3 9 38-15,3-9-38 0,0 0 26 0,0 0-26 16,-20 20 26-16,12-17-26 0,8-3 22 0,0 0-22 16,-15 6 22-16,6-6-22 0,9 0 17 0,0 0-17 15,-14 0 18-15,0 0-18 0,14 0 12 0,0 0-12 16,-15-6 13-16,4 3-13 0,11 3 9 0,0 0-9 15,0 0 10-15,-6-14-10 0,6 14 7 0,0 0-7 16,0 0 7-16,-6-20-7 0,6 20 5 0,0 0-5 0,6-9 6 16,0-11-6-16,-6 20 4 0,0 0-4 0,8-17 5 15,7-6-5-15,-15 23 3 0,0 0-3 0,11-15 4 16,-11 15-4-16,0 0 4 0,0 0-4 0,20-11 4 16,-20 11-4-16,0 0 2 0,0 0-2 0,18 3 3 15,-4 5-3-15,-14-8 1 0,0 0-1 0,15 15 2 16,-1-7-2-16,-14-8 1 0,0 0-1 0,0 0 2 0,9 20-2 15,-9-20 1-15,0 0-1 0,0 18 2 0,-6-1-2 16,6-17 1-16,0 0-1 0,-3 20 2 0,-6-6-2 16,9-14 2-16,0 0-2 0,-14 15 2 0,-6-1-2 15,20-14 3-15,0 0-3 0,-18 6 4 0,4 3-4 16,14-9 5-16,0 0-5 0,-9 0 6 0,-5-9-6 16,14 9 8-16,0 0-8 0,-9-6 8 0,9 6-8 15,0 0 10-15,0 0-10 0,-14-14 10 0,14 14-10 16,0 0 12-16,0 0-12 0,0-20 12 0,0 8-12 0,0 12 11 15,0 0-11-15,6-11 12 0,2-4-12 0,-8 15 11 16,0 0-11-16,9-14 11 0,5 2-11 0,-14 12 10 16,0 0-10-16,15-5 10 0,-15 5-10 0,0 0 9 15,0 0-9-15,17 0 10 0,-17 0-10 0,0 0 7 0,0 0-7 16,20 2 8-16,-11 10-8 0,-9-12 6 0,0 0-6 16,3 17 6-16,-3 6-6 0,0-23 5 0,0 0-5 15,-3 26 5-15,-3-11-5 0,6-15 5 0,0 0-5 16,-8 14 5-16,-7 3-5 0,15-17 5 0,0 0-5 15,-17 15 6-15,-3-10-6 0,20-5 5 0,0 0-5 16,-18 3 5-16,-2-6-5 0,20 3 4 0,0 0-4 0,-14-5 4 16,5-7-4-16,9 12 4 0,0 0-4 0,-9-11 5 15,15-15-5-15,-6 26 5 0,0 0-5 0,9-23 5 16,-1 5-5-16,-8 18 3 0,0 0-3 0,15-20 4 16,-6 12-4-16,-9 8 3 0,0 0-3 0,0 0 3 15,20-15-3-15,-20 15 2 0,0 0-2 0,0 0 3 16,0 0-3-16,0 0 1 0,0 0-1 0,8-3 2 15,-8 3-2-15,0 0 1 0,0 0-1 0,0 0 1 16,0 0-1-16,0 0 1 0,0 0-1 0,-8 18 1 0,8-10-1 16,0-8 2-16,0 0-2 0,0 0 2 0,0 0-2 15,0 0-885-15</inkml:trace>
  <inkml:trace contextRef="#ctx0" brushRef="#br0" timeOffset="54104.47">7067 11406 393 0,'0'0'0'0,"0"0"0"0,0 0 0 0,0 0 4 16,0 0-4-16,0 28 4 0,0-28-4 0,0 0 19 15,0 0-19-15,14 3 19 0,-14-3-19 0,0 0 35 0,0 0-35 16,0 0 35-16,0 0-35 0,0 0 41 16,0 0-41-16,18-14 41 0,-4 11-41 0,-14 3 27 0,0 0-27 15,15-9 28-15,-7 4-28 0,-8 5 25 0,0 0-25 16,17-15 26-16,12-8-26 0,-29 23 29 0,0 0-29 16,38-23 30-16,-6 3-30 0,-32 20 30 0,0 0-30 15,28-14 31-15,4-7-31 0,-32 21 28 0,0 0-28 16,38-23 29-16,-12 6-29 0,-26 17 27 0,0 0-27 15,28-23 28-15,7-6-28 0,-35 29 28 0,0 0-28 0,35-28 29 16,-6 10-29-16,-29 18 32 0,0 0-32 0,26-14 32 16,-3 0-32-16,-23 14 30 0,0 0-30 0,23-29 30 15,6-14-30-15,-29 43 28 0,0 0-28 0,23-41 28 16,-6 10-28-16,-17 31 24 0,0 0-24 0,20-26 24 16,12-6-24-16,-32 32 19 0,0 0-19 0,29-26 19 15,-6 9-19-15,-23 17 17 0,0 0-17 0,17-15 18 16,9-8-18-16,-26 23 13 0,0 0-13 0,29-20 13 15,-6 6-13-15,-23 14 11 0,0 0-11 0,29-15 11 0,8-5-11 16,-37 20 10-16,0 0-10 0,32-17 10 0,-3 3-10 16,-29 14 7-16,0 0-7 0,23-9 7 0,15-2-7 15,-38 11 5-15,0 0-5 0,31-12 6 0,-2 1-6 16,-29 11 3-16,0 0-3 0,23-12 3 0,3 0-3 16,-26 12 3-16,0 0-3 0,29-11 4 0,-6 5-4 15,-23 6 4-15,0 0-4 0,26-11 4 0,9-4-4 16,-35 15 2-16,0 0-2 0,31-11 3 0,-7-4-3 0,-24 15 2 15,0 0-2-15,23-14 2 0,0-9-2 0,-23 23 2 16,0 0-2-16,23-20 2 0,-6 5-2 0,-17 15 2 16,0 0-2-16,20-14 3 0,3-3-3 0,-23 17 3 0,0 0-3 15,23-26 3-15,0 6-3 0,-23 20 2 0,0 0-2 16,24-20 3-16,-1-3-3 0,-23 23 2 0,0 0-2 16,23-26 3-16,8 0-3 0,-31 26 2 0,0 0-2 15,44-29 3-15,-4-8-3 0,-40 37 2 0,0 0-2 16,43-38 2-16,-2 9-2 0,-41 29 2 0,0 0-2 15,37-23 2-15,15-3-2 0,-52 26 1 0,0 0-1 16,49-26 2-16,-5 1-2 0,-44 25 1 0,0 0-1 16,40-23 2-16,6 5-2 0,-46 18 1 0,0 0-1 0,43-20 1 15,-8 3-1-15,-35 17 0 0,0 0 0 0,35-15 1 16,-4-5-1-16,-31 20 0 0,0 0 0 0,32-17 0 16,6 3 0-16,-38 14 0 0,0 0 0 0,37-21 0 15,-5 4 0-15,-32 17 0 0,0 0 0 0,43-14 0 16,6-6 0-16,-49 20 0 0,0 0 0 0,52-15 0 15,-12-2 0-15,-40 17 0 0,0 0 0 0,44-20 0 0,11-6 0 16,-55 26 0-16,0 0 0 0,52-26 0 0,-12 3 0 16,-40 23 0-16,0 0 0 0,43-29 0 0,3-2 0 15,-46 31 0-15,0 0 0 0,41-35 0 0,-12 12 0 16,-29 23 0-16,0 0 0 0,26-26 0 0,2-3 0 16,-28 29 0-16,0 0 0 0,29-28 0 0,3-10 0 15,-32 38 0-15,0 0 0 0,26-34 1 0,3 2-1 16,-29 32 0-16,0 0 0 0,32-26 0 0,11 3 0 15,-43 23 0-15,0 0 0 0,46-23 0 0,0 0 0 0,-46 23 0 16,0 0 0-16,38-20 0 0,-7 2 0 0,-31 18 0 16,0 0 0-16,38-8 0 0,-1-1 0 0,-37 9 0 15,0 0 0-15,41-6 0 0,-4-8 0 0,-37 14 0 0,0 0 0 16,26-9 0-16,0 4 0 0,-26 5 0 0,0 0 0 16,18-6 0-16,-4-3 0 0,-14 9 0 0,0 0 0 15,11-8 0-15,10-4 0 0,-21 12 0 0,0 0 0 16,8-3 1-16,-8 3-1 0,0 0 0 0,0 0 0 15,21-11 1-15,2 2-1 0,-23 9 1 0,0 0-1 16,23-9 2-16,-9 1-2 0,-14 8 1 0,0 0-1 16,17-9 2-16,-2 3-2 0,-15 6 1 0,0 0-1 0,14-11 1 15,4 2-1-15,-18 9 0 0,0 0 0 0,14-8 1 16,0-1-1-16,-14 9 0 0,0 0 0 0,18-9 1 16,-4 4-1-16,-14 5 0 0,0 0 0 0,15-9 1 15,8-5-1-15,-23 14 0 0,0 0 0 0,26-21 1 16,2 7-1-16,-28 14 0 0,0 0 0 0,24-14 0 15,-1-1 0-15,-23 15 0 0,0 0 0 0,23-11 0 0,-6 5 0 16,-17 6 0-16,0 0 0 0,20-9 0 16,3-5 0-16,-23 14 0 0,0 0 0 0,23-20 0 0,0 3 0 15,-23 17 0-15,0 0 0 0,29-15 0 0,-11 4 0 16,-18 11 0-16,0 0 0 0,14-12 1 0,9 1-1 16,-23 11 0-16,0 0 0 0,15-15 1 0,8-2-1 15,-23 17 0-15,0 0 0 0,26-14 1 0,-3 5-1 16,-23 9 0-16,0 0 0 0,17-14 1 0,3-15-1 15,-20 29 0-15,0 0 0 0,15-29 1 0,-1 9-1 0,-14 20 0 16,0 0 0-16,14-12 1 0,-2 1-1 0,-12 11 0 16,0 0 0-16,0 0 1 0,20-15-1 0,-20 15 0 15,0 0 0-15,0 0 1 0,15-17-1 0,-15 17 0 0,0 0 0 16,8-8 1-16,-8 8-1 0,0 0 0 0,0 0 0 16,15-15 1-16,-15 15-1 0,0 0 0 0,0 0 0 15,11-9 1-15,-11 9-1 0,0 0 0 0,0 0 0 16,20-14 1-16,-11 3-1 0,-9 11 0 0,0 0 0 15,6-12 1-15,-6 12-1 0,0 0 0 0,0 0 0 16,14-14 1-16,-14 14-1 0,0 0 0 0,0 0 0 16,0 0 1-16,9-12-1 0,-9 12 0 0,0 0 0 0,0 0 1 15,14-17-1-15,-14 17 0 0,0 0 0 0,9-12 1 16,5 9-1-16,-14 3 1 0,0 0-1 0,0 0 1 16,12-8-1-16,-12 8 0 0,0 0 0 0,0 0 1 15,12-12-1-15,-12 12 1 0,0 0-1 0,0 0 1 16,0 0-1-16,0 0 1 0,0 0-1 0,8-8 1 15,-8 8-1-15,0 0 0 0,0 0 0 0,0 0 1 0,0 0-1 16,0 0 0-16,0 0 0 0,0 0 1 0,0 0-1 16,0 0 0-16,0 0 0 0,0 0 1 0,0 0-1 15,0 0 0-15,0 0 0 0,0 0 0 0,0 0 0 16,0 0 0-16,0 0 0 0,0 0 0 0,0 0 0 16,0 0-1-16,0 0 1 0,-14 8 0 0,14-8 0 15,0 0-1064-15</inkml:trace>
  <inkml:trace contextRef="#ctx0" brushRef="#br0" timeOffset="54601.51">11386 8645 203 0,'0'0'0'0,"0"0"0"0,0 0 0 0,0 0-2 0,0 0 2 16,14-3-2-16,-14 3 2 0,0 0-90 0</inkml:trace>
  <inkml:trace contextRef="#ctx0" brushRef="#br0" timeOffset="54801.52">11467 8576 225 0,'0'0'0'0,"0"0"0"0,8 0 0 0,-8 0 10 0,0 0-10 15,0 0 10-15,15-14-10 0,-15 14 24 0,0 0-24 16,0 0 25-16,14-15-25 0,-14 15 35 0,0 0-35 16,12-5 35-16,-1-4-35 0,-11 9 30 0,0 0-30 15,12-9 31-15,-1-2-31 0,-11 11 25 0,0 0-25 0,0 0 26 16,18-3-26-16,-18 3 19 0,0 0-19 0,0 0 20 16,0 0-20-16,0 0 16 0,0 0-16 0,14-9 16 15,-14 9-16-15,0 0 13 0,0 0-13 0,0 0 13 16,0 0-13-16,0 0 11 0,0 0-11 0,0 0 12 15,0 0-12-15,0 0 9 0,0 0-9 0,0 0 9 16,0 0-9-16,0 0 7 0,0 0-7 0,0 0 7 16,0 0-7-16,0 0-411 0</inkml:trace>
  <inkml:trace contextRef="#ctx0" brushRef="#br0" timeOffset="55278.56">11568 8495 516 0,'0'0'0'16,"0"0"0"-16,0 0 0 0,0 0-5 0,0 0 5 15,14-5-4-15,-14 5 4 0,0 0-3 0,0 0 3 16,0 0-3-16,0 0 3 0,0 0 3 0,0 0-3 0,0 0 4 16,0 0-4-16,0 0 31 0,0 0-31 0,0 0 32 15,0 0-32-15,0 0 89 0,0 0-89 0,-14 0 89 16,-15 5-89-16,29-5 139 0,0 0-139 0,-41 9 139 15,-13 3-139-15,54-12 130 0,0 0-130 0,-47 11 130 16,-5 1-130-16,52-12 99 0,0 0-99 0,-46 11 99 16,-14 4-99-16,60-15 72 0,0 0-72 0,-72 20 72 0,-3 3-72 15,75-23 49-15,0 0-49 0,-75 23 49 16,8-3-49-16,67-20 37 0,0 0-37 0,-49 20 38 0,17-3-38 16,32-17 21-16,0 0-21 0,-20 3 22 0,20-3-22 15,0 0 16-15,0 0-16 0,0 0 16 0,29-26-16 16,-29 26 11-16,0 0-11 0,49-14 12 0,17 0-12 15,-66 14 0-15,0 0 0 0,70-9 0 0,-7 9 0 16,4 0-1365-16</inkml:trace>
  <inkml:trace contextRef="#ctx0" brushRef="#br0" timeOffset="55755.6">11559 8565 819 0,'0'0'0'0,"0"0"0"0,0 20 0 16,0-20-2-16,0 0 2 0,0 17-1 0,9 0 1 15,-9-17-3-15,0 0 3 0,5 23-3 0,4 15 3 16,-9-38 4-16,0 0-4 0,9 46 5 0,5 3-5 15,-14-49 23-15,0 0-23 0,12 46 23 0,-1-9-23 16,-11-37 42-16,0 0-42 0,9 29 42 0,-3 0-42 16,-6-29 47-16,0 0-47 0,3 26 48 0,2-3-48 15,-5-23 42-15,0 0-42 0,0 14 43 0,0-2-43 0,0-12 31 16,0 0-31-16,0 0 32 0,0 11-32 0,0-11 18 16,0 0-18-16,0 0 19 0,0 0-19 0,0 0 7 0,0 0-7 15,0 0 7-15,0 0-7 0,0 0-873 0</inkml:trace>
  <inkml:trace contextRef="#ctx0" brushRef="#br0" timeOffset="58538.8">9219 8991 852 0,'0'0'0'16,"0"0"0"-16,0 0 0 0,0 0 24 0,0 0-24 0,0 0 24 16,0 0-24-16,0 0 77 0,0 0-77 0,0 0 77 15,0 0-77-15,0 0 84 0,0 0-84 0,-3-29 85 16,-11 14-85-16,14 15 69 0,0 0-69 0,-9-14 69 16,-5 0-69-16,14 14 40 0,0 0-40 0,-15-9 41 15,1 3-41-15,14 6 33 0,0 0-33 0,-17 6 34 16,-4 8-34-16,21-14 29 0,0 0-29 0,-26 23 29 0,-2 21-29 15,28-44 24-15,0 0-24 0,-29 40 24 0,6-6-24 16,23-34 18-16,0 0-18 0,-18 38 19 16,10-7-19-16,8-31 13 0,0 0-13 0,0 35 14 0,3-9-14 15,-3-26 8-15,0 0-8 0,11 26 9 0,1-9-9 16,-12-17 6-16,0 0-6 0,23 15 7 0,11-4-7 16,-34-11 4-16,0 0-4 0,41-3 4 0,5-14-4 15,-46 17 3-15,0 0-3 0,37-23 3 0,-8 3-3 16,-29 20 2-16,0 0-2 0,23-18 3 0,0-5-3 0,-23 23 2 15,0 0-2-15,18-28 2 0,-4-18-2 0,-14 46 2 16,0 0-2-16,9-35 2 0,-3 12-2 0,-6 23 2 0,0 0-2 16,0-14 2-16,0 14-2 0,0 0 2 0,0 0-2 15,0 0 2-15,0 0-2 0,0 0 2 0,0 0-2 16,0 14 3-16,0 18-3 0,0-32 2 0,0 0-2 16,0 57 3-16,0 4-3 0,0-61 2 0,0 0-2 15,0 57 3-15,8-11-3 0,-8-46 2 0,0 0-2 16,9 35 2-16,0-9-2 0,-9-26 1 0,0 0-1 15,11 11 1-15,-11-11-1 0,0 0 1 0,0 0-1 16,0 0 1-16,9-3-1 0,-1 0-1266 0</inkml:trace>
  <inkml:trace contextRef="#ctx0" brushRef="#br0" timeOffset="59193.85">8957 8726 1065 0,'0'0'0'0,"0"0"0"0,14 8 0 0,-14-8 21 0,0 0-21 15,17 6 22-15,6-6-22 0,-23 0 43 0,0 0-43 16,38-6 44-16,17 4-44 0,-55 2 78 0,0 0-78 16,55-9 79-16,5-8-79 0,-60 17 51 0,0 0-51 15,69-18 52-15,9-10-52 0,-78 28 36 0,0 0-36 16,90-29 37-16,-15 0-37 0,-75 29 41 0,0 0-41 15,55-23 41-15,-24 11-41 0,-31 12 39 0,0 0-39 16,21-5 40-16,-21 5-40 0,0 0 36 0,0 0-36 0,0 0 37 16,8-6-37-16,-8 6 35 0,0 0-35 0,0 0 35 15,0 0-35-15,0 0 31 0,0 0-31 0,-14 0 31 16,14 0-31-16,0 0 28 0,0 0-28 0,0 0 29 16,0 0-29-16,0 0 26 0,0 0-26 0,0 0 26 15,-15 0-26-15,15 0 25 0,0 0-25 0,0 0 26 16,0 0-26-16,0 0 20 0,0 0-20 0,0 0 20 0,0 0-20 15,0 0 16-15,0 0-16 0,-8-9 17 0,8 9-17 16,0 0 13-16,0 0-13 0,-18 3 14 0,18-3-14 16,0 0 12-16,0 0-12 0,-5 12 12 0,5-12-12 15,0 0 9-15,0 0-9 0,-15 5 10 0,15-5-10 16,0 0 7-16,0 0-7 0,0 0 7 0,-9 0-7 16,9 0 6-16,0 0-6 0,0 0 6 0,-23-5-6 15,23 5 4-15,0 0-4 0,-17-9 5 0,-20 3-5 16,37 6 4-16,0 0-4 0,-47-8 4 0,4-7-4 15,43 15 3-15,0 0-3 0,-40-14 3 0,2-1-3 0,38 15 2 16,0 0-2-16,-31-8 3 0,-1 5-3 0,32 3 2 16,0 0-2-16,-20 3 3 0,-12 5-3 0,32-8 0 0,0 0 0 15,-20 0 0-15,8 0 0 0,1 3-1632 0</inkml:trace>
  <inkml:trace contextRef="#ctx0" brushRef="#br0" timeOffset="66268.08">19086 10176 751 0,'0'0'0'0,"0"0"0"16,0 0 0-16,0 0 15 0,0 0-15 0,0 0 16 15,0 0-16-15,0 0 45 0,0 0-45 0,35-37 46 16,-18-15-46-16,-17 52 58 0,0 0-58 0,23-60 59 0,0 2-59 16,-23 58 50-16,0 0-50 0,20-63 51 15,-2 0-51-15,-18 63 33 0,0 0-33 0,20-81 33 0,3-31-33 16,-23 112 29-16,0 0-29 0,26-118 29 0,3-9-29 16,-29 127 29-16,0 0-29 0,23-106 29 0,0 19-29 15,-23 87 27-15,0 0-27 0,17-66 27 0,-5 14-27 16,-12 52 21-16,0 0-21 0,8-40 22 0,-5 0-22 15,-3 40 21-15,0 0-21 0,0-38 22 0,-3-5-22 0,3 43 19 16,0 0-19-16,-8-32 20 0,2 12-20 0,6 20 20 16,0 0-20-16,-3-17 21 0,3 0-21 0,0 17 19 15,0 0-19-15,0-12 20 0,0 12-20 0,0 0 20 0,0 0-20 16,0 0 21-16,0 0-21 0,0 0 19 0,0 0-19 16,3 29 20-16,11 17-20 0,-14-46 18 0,0 0-18 15,15 58 19-15,-1 2-19 0,-14-60 15 0,0 0-15 16,18 58 16-16,5 2-16 0,-23-60 17 0,0 0-17 15,23 60 18-15,3 21-18 0,-26-81 17 0,0 0-17 16,26 89 17-16,5 18-17 0,-31-107 14 0,0 0-14 16,38 106 15-16,8-19-15 0,-46-87 13 0,0 0-13 15,38 69 14-15,-7-20-14 0,-31-49 13 0,0 0-13 0,23 34 14 16,-8-5-14-16,-15-29 13 0,0 0-13 0,11 14 14 16,1-2-14-16,-12-12 9 0,0 0-9 0,0 0 10 15,3 14-10-15,-3-14 6 0,0 0-6 0,0 12 6 16,-3-4-6-16,3-8 1 0,0 0-1 0,-12 15 1 15,4-1-1-15,-4 3-1359 0</inkml:trace>
  <inkml:trace contextRef="#ctx0" brushRef="#br0" timeOffset="66633.12">19222 9673 1009 0,'0'0'0'16,"0"0"0"-16,20 29 0 0,-20-29 2 0,0 0-2 15,23 14 2-15,-9-11-2 0,-14-3 3 0,0 0-3 0,26-6 4 16,26-5-4-16,-52 11 37 0,0 0-37 0,52-21 38 16,3 7-38-16,-55 14 39 0,0 0-39 0,40-9 40 15,-8 4-40-15,-32 5 39 0,0 0-39 0,23 0 40 16,-11 5-40-16,-1-5-880 0</inkml:trace>
  <inkml:trace contextRef="#ctx0" brushRef="#br0" timeOffset="67733.19">20347 9376 830 0,'0'0'0'0,"0"0"0"0,29-8 0 0,-29 8 0 0,0 0 0 16,37-6 0-16,9-9 0 0,-46 15 1 0,0 0-1 16,61-8 2-16,8-1-2 0,-69 9 1 0,0 0-1 15,61-6 2-15,-15 1-2 0,-46 5 3 0,0 0-3 16,35-3 3-16,-12 11-3 0,-23-8 5 0,0 0-5 16,14 9 5-16,-8 5-5 0,0 1-579 0</inkml:trace>
  <inkml:trace contextRef="#ctx0" brushRef="#br0" timeOffset="67949.21">20451 9615 1065 0,'0'0'0'0,"0"0"0"0,31 20 0 15,-31-20 2-15,0 0-2 0,32 15 2 0,14-7-2 16,-46-8 6-16,0 0-6 0,55 0 7 0,11-14-7 15,-66 14 64-15,0 0-64 0,64-17 65 0,2-3-65 16,-66 20 77-16,0 0-77 0,46-21 78 0,-20 7-78 16,-26 14 54-16,0 0-54 0,18-9 55 0,8 7-55 15,-26 2 41-15,0 0-41 0,8 2 41 0,-8-2-41 0,0 0-1108 16</inkml:trace>
  <inkml:trace contextRef="#ctx0" brushRef="#br0" timeOffset="71339.45">21789 9065 617 0,'0'0'0'0,"0"0"0"0,0 0 0 16,0 0 5-16,0 0-5 0,0 0 6 0,0 0-6 16,0 0 15-16,0 0-15 0,0 0 16 0,23-23-16 15,-23 23 23-15,0 0-23 0,0-28 24 0,-2 5-24 16,2 23 22-16,0 0-22 0,-3-21 23 0,-6 7-23 16,9 14 45-16,0 0-45 0,-14-9 46 0,5 9-46 15,9 0 75-15,0 0-75 0,-23 9 76 0,-9 14-76 16,32-23 99-16,0 0-99 0,-37 35 99 0,-1 2-99 0,38-37 99 15,0 0-99-15,-29 37 99 0,12 1-99 0,17-38 79 16,0 0-79-16,-23 43 80 0,11 3-80 0,12-46 60 16,0 0-60-16,-11 58 60 0,5-4-60 0,6-54 43 0,0 0-43 15,6 64 44-15,-3 5-44 0,-3-69 37 0,0 0-37 16,11 72 38-16,7-15-38 0,-18-57 37 0,0 0-37 16,25 46 38-16,10-8-38 0,-35-38 32 0,0 0-32 15,43 23 32-15,6-9-32 0,-49-14 26 0,0 0-26 16,61-6 27-16,14-17-27 0,-75 23 25 0,0 0-25 15,81-43 26-15,0-20-26 0,-81 63 24 0,0 0-24 16,69-72 24-16,-6 3-24 0,-63 69 21 0,0 0-21 16,52-63 22-16,-11 11-22 0,-41 52 27 0,0 0-27 0,28-43 27 15,-10 14-27-15,-18 29 29 0,0 0-29 0,11-32 29 16,-2-14-29-16,-9 46 25 0,0 0-25 0,0-58 26 16,-9 7-26-16,9 51 22 0,0 0-22 0,-14-52 23 15,-9-14-23-15,23 66 20 0,0 0-20 0,-23-61 20 16,0 15-20-16,23 46 18 0,0 0-18 0,-29-40 19 15,-9 20-19-15,38 20 17 0,0 0-17 0,-40-15 18 16,-12 10-18-16,52 5 13 0,0 0-13 0,-49 8 14 16,-3 12-14-16,52-20 11 0,0 0-11 0,-46 29 12 0,8 6-12 15,38-35 4-15,0 0-4 0,-23 40 4 0,3-3-4 16,20-37 0-16,0 0 0 0,-9 26 0 0,7-11 0 16,-1-1-1847-16</inkml:trace>
  <inkml:trace contextRef="#ctx0" brushRef="#br0" timeOffset="73536.62">22992 9065 1076 0,'0'0'0'16,"0"0"0"-16,0 29 0 0,0-29 22 0,0 0-22 15,0 17 23-15,0 6-23 0,0-23 40 0,0 0-40 16,3 29 41-16,9 6-41 0,-12-35 57 0,0 0-57 0,8 46 57 16,7 6-57-16,-15-52 45 0,0 0-45 0,9 51 46 15,-9-7-46-15,0-44 33 0,0 0-33 0,8 43 33 16,1 3-33-16,-9-46 22 0,0 0-22 0,11 40 22 15,-2-14-22-15,-9-26 11 0,0 0-11 0,0 9 12 16,0-9-12-16,0 0-1095 0</inkml:trace>
  <inkml:trace contextRef="#ctx0" brushRef="#br0" timeOffset="73754.64">22822 9238 1211 0,'0'0'0'0,"0"0"0"0,9 35 0 15,-9-35 3-15,0 0-3 0,9 23 4 0,5-18-4 16,-14-5 25-16,0 0-25 0,17 3 26 0,21 3-26 16,-38-6 46-16,0 0-46 0,40 0 46 0,3 0-46 0,-43 0 51 15,0 0-51-15,38 0 51 0,-3 0-51 0,-35 0 47 16,0 0-47-16,34 0 47 0,-11 9-47 0,-23-9 41 16,0 0-41-16,15 11 42 0,-1 1-42 0,-14-12 26 0,0 0-26 15,12 8 27-15,-1 10-27 0,1-1-1210 0</inkml:trace>
  <inkml:trace contextRef="#ctx0" brushRef="#br0" timeOffset="76143.81">23783 8495 673 0,'0'0'0'0,"0"0"0"15,0 0 0-15,0 0 30 0,0 0-30 0,0 0 31 16,0 0-31-16,0 0 83 0,0 0-83 0,0 0 83 16,0 0-83-16,0 0 73 0,0 0-73 0,0 0 73 15,52 18-73-15,-52-18 47 0,0 0-47 0,37-9 47 16,18 0-47-16,-55 9 25 0,0 0-25 0,64-8 26 0,8 5-26 15,-72 3 21-15,0 0-21 0,69 0 21 0,-23 3-21 16,-46-3 18-16,0 0-18 0,46 3 18 0,-20 2-18 16,-26-5 19-16,0 0-19 0,15 9 19 0,-15 11-19 15,0-20 18-15,0 0-18 0,-18 23 19 0,-19 6-19 16,37-29 15-16,0 0-15 0,-40 29 16 0,2 3-16 16,38-32 15-16,0 0-15 0,-35 28 16 0,18-19-16 15,17-9 13-15,0 0-13 0,0 0 14 0,6 14-14 0,-6-14 14 16,0 0-14-16,17 15 14 0,24-10-14 0,-41-5 12 15,0 0-12-15,57 9 13 0,4 6-13 0,-61-15 11 16,0 0-11-16,60 23 12 0,-5 8-12 0,-55-31 9 16,0 0-9-16,38 40 9 0,-7-2-9 0,-31-38 7 0,0 0-7 15,15 37 7-15,-12 1-7 0,-3-38 5 0,0 0-5 16,-9 37 6-16,-11-5-6 0,20-32 4 0,0 0-4 16,-32 34 5-16,-14-11-5 0,46-23 3 0,0 0-3 15,-58 23 4-15,-2-5-4 0,60-18 4 0,0 0-4 16,-52 11 4-16,9-8-4 0,43-3 3 0,0 0-3 15,-26 0 4-15,8-3-4 0,4 3-1128 0</inkml:trace>
  <inkml:trace contextRef="#ctx0" brushRef="#br0" timeOffset="76676.8">23944 9261 740 0,'0'0'0'0,"0"0"0"0,0 0 0 0,0 0 17 0,0 0-17 15,44 12 17-15,19-12-17 0,-63 0 35 0,0 0-35 16,84 0 35-16,-3 3-35 0,-81-3 28 0,0 0-28 16,69 11 29-16,-29 1-29 0,-40-12 26 0,0 0-26 15,29 28 27-15,-12 10-27 0,-17-38 24 0,0 0-24 16,0 54 24-16,-17 21-24 0,17-75 21 0,0 0-21 15,-37 75 22-15,-15-9-22 0,52-66 17 0,0 0-17 16,-52 67 18-16,9-13-18 0,43-54 17 0,0 0-17 0,-29 49 17 16,8-23-17-16,21-26 20 0,0 0-20 0,-2 17 21 15,2-17-21-15,0 0 21 0,0 0-21 0,14 9 22 16,18-6-22-16,-32-3 20 0,0 0-20 0,52-3 21 16,8-11-21-16,-60 14 24 0,0 0-24 0,64-21 24 15,-15 7-24-15,-49 14 29 0,0 0-29 0,43-3 29 16,-5 12-29-16,-38-9 23 0,0 0-23 0,23 6 23 0,-9 2-23 15,-14-8 15-15,0 0-15 0,0 0 15 0,9-8-15 16,-9 8 10-16,0 0-10 0,0 0 11 0,0-15-11 16,0 1-1022-16</inkml:trace>
  <inkml:trace contextRef="#ctx0" brushRef="#br0" timeOffset="77110.83">23921 7972 763 0,'0'0'0'0,"0"0"0"16,-11 11 0-16,11-11 1 0,0 0-1 0,-15 26 1 16,-5 23-1-16,20-49 0 0,0 0 0 0,-23 66 0 15,-3 18 0-15,26-84 30 0,0 0-30 0,-20 109 31 16,3 18-31-16,17-127 52 0,0 0-52 0,-15 155 53 15,7 44-53-15,8-199 60 0,0 0-60 0,-6 230 61 16,3 3-61-16,3-233 59 0,0 0-59 0,0 222 60 0,9-32-60 16,-9-190 50-16,0 0-50 0,14 170 50 0,9-12-50 15,-23-158 35-15,0 0-35 0,32 138 36 0,5-43-36 16,-37-95 25-16,0 0-25 0,47 55 26 0,2-41-26 16,-49-14 21-16,0 0-21 0,57-23 22 0,7-29-22 15,-4 3-1017-15</inkml:trace>
  <inkml:trace contextRef="#ctx0" brushRef="#br0" timeOffset="77494.86">24654 7983 886 0,'0'0'0'0,"9"17"0"16,20 29 0-16,-29-46 12 0,0 0-12 0,31 72 13 15,16 15-13-15,-47-87 42 0,0 0-42 0,54 100 42 16,7 19-42-16,-61-119 57 0,0 0-57 0,49 141 58 15,-6 43-58-15,-43-184 32 0,0 0-32 0,38 184 33 16,-9-11-33-16,-29-173 34 0,0 0-34 0,14 181 34 0,-5 6-34 16,-9-187 30-16,0 0-30 0,0 164 30 0,-6-40-30 15,6-124 28-15,0 0-28 0,-3 95 28 0,3-26-28 16,0-69 29-16,0 0-29 0,0 58 29 0,9-21-29 16,-9-37 22-16,0 0-22 0,0 17 23 0,0-17-23 15,0 0 18-15,0 0-18 0,0 0 18 0,8-60-18 16,1-1-1064-16</inkml:trace>
  <inkml:trace contextRef="#ctx0" brushRef="#br0" timeOffset="79827.02">25609 9146 1278 0,'0'0'0'0,"0"0"0"0,26 9 0 15,-26-9-9-15,0 0 9 0,32 3-9 0,8-6 9 16,-40 3-13-16,0 0 13 0,44 0-13 0,-1 0 13 15,-43 0 4-15,0 0-4 0,37 0 5 0,-2 3-5 16,-35-3 27-16,0 0-27 0,29 0 28 0,-9 0-28 16,-20 0 38-16,0 0-38 0,9 2 39 0,-9-2-39 15,0 0 40-15,0 0-40 0,3 32 40 0,-15 5-40 0,-2 7-1032 16</inkml:trace>
  <inkml:trace contextRef="#ctx0" brushRef="#br0" timeOffset="80010.12">25641 9350 1255 0,'0'0'0'0,"0"0"0"0,0 0 0 0,0 0 11 0,0 0-11 15,37-3 11-15,15-11-11 0,-52 14 23 0,0 0-23 16,58-17 24-16,-6 5-24 0,-52 12 65 0,0 0-65 0,46-8 65 16,6-1-65-16,-52 9 45 0,0 0-45 15,49-9 46-15,-6 4-46 0,-43 5 36 0,0 0-36 0,47-12 37 16,-10 4-37-16,1-1-1154 0</inkml:trace>
  <inkml:trace contextRef="#ctx0" brushRef="#br0" timeOffset="80484.42">26316 8291 1211 0,'0'0'0'0,"0"0"0"0,14 12 0 0,-14-12 23 16,0 0-23-16,24 0 24 0,22-12-24 0,-46 12 52 15,0 0-52-15,54-11 53 0,4-4-53 0,-58 15 44 16,0 0-44-16,49-20 45 0,-5 11-45 15,-44 9 17-15,0 0-17 0,37-5 18 0,-5 10-18 0,-32-5 11 0,0 0-11 16,23 3 11-16,-15 9-11 0,-8-12 7 0,0 0-7 16,6 14 8-16,-6 15-8 0,0-29 7 0,0 0-7 15,-11 37 7-15,-1-5-7 0,12-32 4 0,0 0-4 16,-14 32 5-16,-6-6-5 0,20-26 3 0,0 0-3 16,-3 23 4-16,11-9-4 0,-8-14 2 0,0 0-2 15,23 14 2-15,12-5-2 0,-35-9 1 0,0 0-1 16,43 6 1-16,3 5-1 0,-46-11 0 0,0 0 0 0,47 18 1 15,-10 2-1-15,-37-20-1 0,0 0 1 0,29 29-1 16,-6 8 1-16,-23-37-5 0,0 0 5 0,9 43-5 16,-21 6 5-16,12-49-12 0,0 0 12 0,-26 55-12 15,-11 2 12-15,37-57-17 0,0 0 17 0,-49 55-17 16,-15-15 17-16,64-40-20 0,0 0 20 0,-63 18-20 16,5-27 20-16,58 9-20 0,0 0 20 0,-43-14-19 0,14-7 19 15,0 4-999-15</inkml:trace>
  <inkml:trace contextRef="#ctx0" brushRef="#br0" timeOffset="81578.5">26717 9704 953 0,'0'0'0'0,"0"0"0"0,20 21 0 16,-20-21 10-16,0 0-10 0,23 14 10 0,0-23-10 0,-23 9 7 15,0 0-7-15,29-5 8 0,15 7-8 0,-44-2 24 16,0 0-24-16,40 6 24 0,-8 3-24 0,-32-9 22 15,0 0-22-15,28 14 23 0,-13 6-23 0,-15-20 23 0,0 0-23 16,9 15 23-16,-7 2-23 0,-2-17 22 0,0 0-22 16,-8 26 22-16,-10 14-22 0,18-40 20 0,0 0-20 15,-31 46 20-15,2 6-20 0,29-52 21 0,0 0-21 16,-23 49 21-16,8-3-21 0,15-46 24 0,0 0-24 16,-8 38 24-16,8-18-24 0,0-20 29 0,0 0-29 15,3 14 30-15,17-11-30 0,-20-3 28 0,0 0-28 16,37-3 29-16,18-11-29 0,-55 14 25 0,0 0-25 15,61-18 25-15,-12 4-25 0,-49 14 17 0,0 0-17 16,43-14 18-16,-3-4-18 0,-40 18 14 0,0 0-14 0,38-11 14 16,-9 2-14-16,-29 9 12 0,0 0-12 0,20-3 12 15,-8 3-12-15,-1 0-1106 0</inkml:trace>
  <inkml:trace contextRef="#ctx0" brushRef="#br0" timeOffset="82946.6">26590 7917 819 0,'0'0'0'0,"0"0"0"0,0-12 0 16,0 12-24-16,0 0 24 0,0 0-24 0,0 0 24 16,0 0-64-16,0 0 64 0,0 0-64 0,-29 44 64 15,29-44 8-15,0 0-8 0,-26 66 9 0,3 43-9 16,23-109 51-16,0 0-51 0,-34 118 52 0,-1 12-52 16,35-130 75-16,0 0-75 0,-35 152 76 0,4 50-76 15,31-202 68-15,0 0-68 0,-32 216 68 0,3-3-68 16,29-213 46-16,0 0-46 0,-14 201 47 0,14 6-47 15,0-207 33-15,0 0-33 0,11 185 33 0,12-21-33 0,-23-164 28 16,0 0-28-16,41 152 29 0,19-11-29 0,-60-141 19 16,0 0-19-16,75 115 19 0,3-37-19 0,-78-78 4 0,0 0-4 15,78 43 5-15,-3-20-5 0,0-8-925 0</inkml:trace>
  <inkml:trace contextRef="#ctx0" brushRef="#br0" timeOffset="83396.63">27291 7917 964 0,'0'0'0'0,"0"0"0"0,20 29 0 16,-20-29 0-16,0 0 0 0,26 49 0 0,15 28 0 0,-41-77-2 15,0 0 2-15,43 98-2 0,0 20 2 0,-43-118 12 16,0 0-12-16,38 141 13 0,-4 29-13 0,-34-170 32 16,0 0-32-16,32 179 33 0,-9 13-33 0,-23-192 42 0,0 0-42 15,12 199 42-15,-7 11-42 0,-5-210 43 16,0 0-43-16,-2 199 44 0,-10-38-44 0,12-161 32 0,0 0-32 16,-11 150 33-16,-4-18-33 0,15-132 26 0,0 0-26 15,-9 118 26-15,4-14-26 0,5-104 16 0,0 0-16 16,-6 75 16-16,12-41-16 0,-6-34 8 0,0 0-8 15,0 0 8-15,8-14-8 0,7-1-980 0</inkml:trace>
  <inkml:trace contextRef="#ctx0" brushRef="#br0" timeOffset="96061.48">7275 8406 124 0,'0'0'0'16,"0"0"0"-16,0 0 0 0,0 0-33 0</inkml:trace>
  <inkml:trace contextRef="#ctx0" brushRef="#br0" timeOffset="96359.5">7252 8429 91 0,'0'0'0'0,"0"0"0"16,0 0 0-16,0 0 0 0,0 0 0 0,-9 35 1 16,0-24-1-16,9-11 4 0,0 0-4 0,0 0 4 15,-20 15-4-15,20-15 7 0,0 0-7 0,0 0 7 16,-14 5-7-16,14-5 8 0,0 0-8 0,0 0 8 15,0 0-8-15,0 0 10 0,0 0-10 0,-12-5 10 16,12 5-10-16,0 0 10 0,0 0-10 0,0 0 10 16,0 0-10-16,0 0 9 0,0 0-9 0,-14-3 10 15,14 3-10-15,0 0 8 0,0 0-8 0,0 0 8 0,0 0-8 16,0 0 7-16,0 0-7 0,17-12 8 0,-3 9-8 16,-14 3 7-16,0 0-7 0,0 0 8 0,15-5-8 15,-15 5 10-15,0 0-10 0,0 0 11 0,0 0-11 16,0 0 12-16,0 0-12 0,0 0 12 0,0 0-12 15,0 0 15-15,0 0-15 0,0 0 16 0,-23 20-16 16,23-20 18-16,0 0-18 0,-9 8 18 0,-5 1-18 16,14-9 27-16,0 0-27 0,-15 9 28 0,15-9-28 0,0 0 36 15,0 0-36-15,-14 14 36 0,14-14-36 0,0 0 33 16,0 0-33-16,0 0 33 0,0 0-33 0,0 0 27 0,0 0-27 16,8-37 28-16,16-29-28 0,-1-1-387 0</inkml:trace>
  <inkml:trace contextRef="#ctx0" brushRef="#br0" timeOffset="100800.9">11674 5453 303 0,'0'0'0'0,"0"0"0"0,0 0 0 0,0 0 2 16,0 0-2-16,-23 34 3 0,23-34-3 0,0 0 6 16,0 0-6-16,-8 15 7 0,8-15-7 0,0 0 13 0,0 0-13 15,-21 0 14-15,21 0-14 0,0 0 15 0,0 0-15 16,-14-3 15-16,14 3-15 0,0 0 14 0,0 0-14 16,0 0 14-16,0-23-14 0,0 23 9 0,0 0-9 15,9-23 10-15,5 0-10 0,-14 23 8 0,0 0-8 16,20-23 9-16,-5 3-9 0,-15 20 8 0,0 0-8 15,14-15 8-15,3 1-8 0,-17 14 5 0,0 0-5 16,15-12 5-16,-15 12-5 0,0 0 4 0,0 0-4 0,0 0 4 16,14-5-4-16,-14 5 5 0,0 0-5 0,0 0 6 15,0 0-6-15,0 0 7 0,0 0-7 0,0 0 7 16,0 0-7-16,0 0 9 0,0 0-9 0,0 14 10 16,-5 3-10-16,5-17 13 0,0 0-13 0,-9 15 13 15,0-4-13-15,9-11 18 0,0 0-18 0,0 0 18 16,0 0-18-16,0 0 23 0,0 0-23 0,0 0 23 0,0 0-23 15,0 0 24-15,0 0-24 0,-11 3 25 0,11-3-25 16,0 0 22-16,0 0-22 0,0 0 23 0,0 0-23 16,0 0-482-16</inkml:trace>
  <inkml:trace contextRef="#ctx0" brushRef="#br0" timeOffset="102382.01">7168 8452 214 0,'0'0'0'0,"0"0"0"16,0 20 0-16,0-20 2 0,0 0-2 0,6 12 3 16,-6-12-3-16,0 0 3 0,0 0-3 0,14 3 4 15,-2-6-4-15,-12 3 4 0,0 0-4 0,23-3 4 16,14-11-4-16,-37 14 4 0,0 0-4 0,46-18 5 15,6-2-5-15,-52 20 16 0,0 0-16 0,52-23 16 16,3 0-16-16,-55 23 38 0,0 0-38 0,52-26 38 0,-12 0-38 16,-40 26 57-16,0 0-57 0,47-28 58 0,4-18-58 15,-51 46 63-15,0 0-63 0,47-49 64 0,-1-12-64 16,-46 61 53-16,0 0-53 0,49-63 54 0,17 2-54 16,-66 61 41-16,0 0-41 0,75-54 41 0,12 2-41 15,-87 52 37-15,0 0-37 0,83-52 37 0,1 12-37 16,-84 40 28-16,0 0-28 0,75-41 29 0,-6 4-29 15,-69 37 24-15,0 0-24 0,58-37 24 0,-6 8-24 16,-52 29 23-16,0 0-23 0,46-35 23 0,6-5-23 0,-52 40 20 16,0 0-20-16,61-52 21 0,8-8-21 0,-69 60 19 15,0 0-19-15,78-64 20 0,14-2-20 0,-92 66 18 16,0 0-18-16,92-60 18 0,-11-1-18 0,-81 61 15 0,0 0-15 16,72-49 16-16,-5 12-16 0,-67 37 13 0,0 0-13 15,60-32 14-15,-5-5-14 0,-55 37 11 0,0 0-11 16,55-29 12-16,0-8-12 0,-55 37 12 0,0 0-12 15,69-38 13-15,6 1-13 0,-75 37 11 0,0 0-11 16,78-43 11-16,-3-9-11 0,-75 52 10 0,0 0-10 16,75-58 11-16,-12 12-11 0,-63 46 10 0,0 0-10 15,61-57 10-15,-15-7-10 0,-46 64 8 0,0 0-8 0,46-57 8 16,0 5-8-16,-46 52 7 0,0 0-7 0,52-37 8 16,18 2-8-16,-70 35 6 0,0 0-6 0,69-29 7 15,6 3-7-15,-75 26 5 0,0 0-5 0,78-34 5 16,-3 11-5-16,-75 23 5 0,0 0-5 0,57-23 6 15,1 0-6-15,-58 23 3 0,0 0-3 0,41-29 4 16,5 0-4-16,-46 29 3 0,0 0-3 0,43-32 3 16,-5 4-3-16,-38 28 1 0,0 0-1 0,34-29 2 15,9-3-2-15,-43 32 1 0,0 0-1 0,41-29 2 0,2-5-2 16,-43 34 0-16,0 0 0 0,38-29 1 0,-7 6-1 16,-31 23 0-16,0 0 0 0,41-23 1 0,11-6-1 15,-52 29 0-15,0 0 0 0,46-29 0 0,-9 4 0 16,-37 25 0-16,0 0 0 0,32-23 0 0,-6 2 0 15,-26 21 0-15,0 0 0 0,29-23 1 0,-9 12-1 16,-20 11 0-16,0 0 0 0,17-12 1 0,4-2-1 0,-21 14 1 16,0 0-1-16,17-12 2 0,-3 10-2 0,-14 2 2 15,0 0-2-15,0 0 2 0,15-15-2 0,-15 15 2 16,0 0-2-16,0 0 2 0,17-8-2 0,-17 8 2 0,0 0-2 16,0 0 2-16,20-12-2 0,-20 12 1 0,0 0-1 15,0 0 1-15,18-14-1 0,-18 14 1 0,0 0-1 16,0 0 1-16,8-3-1 0,-8 3 1 0,0 0-1 15,0 0 1-15,15-12-1 0,-15 12 0 0,0 0 0 16,0 0 1-16,0 0-1 0,0 0 0 0,0 0 0 16,5-11 1-16,-5 11-1 0,0 0 1 0,0 0-1 15,9-6 1-15,-9 6-1 0,0 0 1 0,0 0-1 16,14-6 1-16,-14 6-1 0,0 0 0 0,0 0 0 16,12-17 1-16,0 8-1 0,-12 9 0 0,0 0 0 0,11-5 1 15,-11 5-1-15,0 0 0 0,0 0 0 0,0 0 1 16,15-15-1-16,-15 15 0 0,0 0 0 0,0 0 1 15,0 0-1-15,0 0 0 0,0 0 0 0,8-9 1 16,-8 9-1-16,0 0 0 0,0 0 0 0,0 0 1 16,0 0-1-16,0 0 0 0,0 0 0 0,0 0 1 15,0 0-1-15,0 0 0 0,0 0 0 0,0 0 1 0,0 0-1 16,0 0 0-16,0 0 0 0,0 0 1 0,0 0-1 16,0 0 0-16,0 0 0 0,0 0 1 0,0 0-1 15,0 0 0-15,0 0 0 0,0 0 0 0,0 0 0 16,0 0-1003-16</inkml:trace>
  <inkml:trace contextRef="#ctx0" brushRef="#br0" timeOffset="102816.04">11545 5571 561 0,'0'0'0'0,"0"0"0"15,0 0 0-15,0 0 3 0,0 0-3 0,0 9 3 16,0-9-3-16,0 0 8 0,0 0-8 0,0 0 8 15,0 0-8-15,0 0 13 0,0 0-13 0,-18 5 13 16,-11 10-13-16,29-15 18 0,0 0-18 0,-43 23 19 16,-6-6-19-16,49-17 30 0,0 0-30 0,-69 17 31 15,-6 15-31-15,75-32 33 0,0 0-33 0,-84 29 33 0,-8-6-33 16,92-23 31-16,0 0-31 0,-93 20 31 0,10-3-31 16,83-17 37-16,0 0-37 0,-67 15 38 0,36-7-38 15,31-8 38-15,0 0-38 0,-18 6 39 0,4-6-39 16,14 0 33-16,0 0-33 0,0 0 33 0,-14 6-33 15,14-6 22-15,0 0-22 0,0 0 23 0,0 0-23 16,0 0 15-16,0 0-15 0,0 0 16 0,-9 8-16 0,9-8 6 16,0 0-6-16,0 0 7 0,0 0-7 15,0 0-797-15</inkml:trace>
  <inkml:trace contextRef="#ctx0" brushRef="#br0" timeOffset="103167.07">11490 5628 639 0,'0'0'0'0,"0"0"0"16,8 18 0-16,-8-18-1 0,0 0 1 0,6 20 0 15,17 17 0-15,-23-37-2 0,0 0 2 0,23 55-2 0,12 31 2 16,-35-86 2-16,0 0-2 0,32 98 2 0,2 12-2 16,-34-110 14-16,0 0-14 0,26 103 15 0,-6-19-15 15,-20-84 29-15,0 0-29 0,15 77 30 0,-12-7-30 16,-3-70 33-16,0 0-33 0,6 46 33 0,-6-12-33 15,0-34 28-15,0 0-28 0,5 15 29 0,7-7-29 16,2 1-577-16</inkml:trace>
  <inkml:trace contextRef="#ctx0" brushRef="#br0" timeOffset="104252.15">9219 5761 371 0,'0'0'0'0,"0"0"0"0,-8-17 0 16,8 17 25-16,0 0-25 0,0 0 26 0,-18-12-26 15,18 12 47-15,0 0-47 0,0 0 48 0,-23 3-48 0,23-3 25 16,0 0-25-16,-29 9 26 0,6 8-26 0,23-17 22 16,0 0-22-16,-37 32 22 0,-4 14-22 0,41-46 20 15,0 0-20-15,-37 60 20 0,8 9-20 0,29-69 20 0,0 0-20 16,-23 75 20-16,14 0-20 0,9-75 21 0,0 0-21 15,0 55 22-15,3-18-22 0,-3-37 25 0,0 0-25 16,29 20 26-16,14-6-26 0,-43-14 22 0,0 0-22 16,49 6 23-16,-5-6-23 0,-44 0 23 0,0 0-23 15,40-11 23-15,3-12-23 0,-43 23 19 0,0 0-19 16,46-38 19-16,-5-14-19 0,-41 52 15 0,0 0-15 16,29-60 16-16,-3-6-16 0,-26 66 17 0,0 0-17 15,20-61 17-15,-17-5-17 0,-3 66 17 0,0 0-17 0,8-52 17 16,4 24-17-16,-12 28 16 0,0 0-16 0,0-21 17 15,0 7-17-15,0 14 14 0,0 0-14 0,0 0 15 16,0 0-15-16,0 0 13 0,0 0-13 0,0 0 13 16,0 35-13-16,0-35 10 0,0 0-10 0,0 57 10 15,0 18-10-15,0-75 7 0,0 0-7 0,3 75 8 16,-3-6-8-16,0-69 7 0,0 0-7 0,6 63 7 16,11-17-7-16,-17-46 6 0,0 0-6 0,20 32 6 0,-6-18-6 15,-14-14 3-15,0 0-3 0,0 0 3 0,18 12-3 16,-4-4-817-16</inkml:trace>
  <inkml:trace contextRef="#ctx0" brushRef="#br0" timeOffset="104801.18">8784 5534 281 0,'0'0'0'0,"0"0"0"16,20 8 0-16,-20-8 15 0,0 0-15 0,26 6 16 15,8-6-16-15,-34 0 27 0,0 0-27 0,41-9 28 16,14-2-28-16,-55 11 17 0,0 0-17 0,60-15 18 16,6-2-18-16,-66 17 28 0,0 0-28 0,64-14 29 0,-3-6-29 15,-61 20 28-15,0 0-28 0,69-15 29 0,0 7-29 16,-69 8 25-16,0 0-25 0,75-3 25 0,3-3-25 15,-78 6 39-15,0 0-39 0,66-6 39 0,-25 3-39 16,-41 3 40-16,0 0-40 0,23-6 40 0,0 1-40 16,-23 5 37-16,0 0-37 0,8-3 38 0,-8 3-38 15,0 0 36-15,0 0-36 0,0 0 36 0,-37-15-36 16,37 15 28-16,0 0-28 0,-49-20 29 0,-20-6-29 16,69 26 29-16,0 0-29 0,-70-25 29 0,10-4-29 0,60 29 27 15,0 0-27-15,-46-26 27 0,11 11-27 0,35 15 23 16,0 0-23-16,-26-11 24 0,9 2-24 0,17 9 23 15,0 0-23-15,-15-8 24 0,4-7-24 0,11 15 14 0,0 0-14 16,-9-20 15-16,6 3-15 0,3 17 9 0,0 0-9 16,-5-15 9-16,-1 7-9 0,3-7-826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4:40:35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1060 1144 1062 0,'0'0'0'0,"0"0"81"0,0 0-81 0,-8 43 82 15,2-14-82-15,6-29 79 0,0 0-79 0,-3 43 80 16,-3 9-80-16,6-52 53 0,0 0-53 0,-6 69 54 16,4 11-54-16,2-80 53 0,0 0-53 0,-6 95 53 0,6-5-53 15,0-90 34-15,0 0-34 0,-12 83 34 0,6-2-34 16,6-81 32-16,0 0-32 0,-14 80 33 0,-3 4-33 16,17-84 29-16,0 0-29 0,-15 89 29 0,4 12-29 15,11-101 24-15,0 0-24 0,-3 83 24 0,3-25-24 16,0-58 21-16,0 0-21 0,3 40 22 0,3-11-22 15,-6-29 17-15,0 0-17 0,8 23 18 0,7-3-18 16,-15-20 18-16,0 0-18 0,20 15 19 0,14-10-19 16,-34-5 16-16,0 0-16 0,44-5 16 0,10-10-16 0,-54 15 15 15,0 0-15-15,61-20 16 0,17-6-16 0,-78 26 19 16,0 0-19-16,89-26 20 0,12 3-20 0,-101 23 21 16,0 0-21-16,101-23 22 0,-11-6-22 0,-90 29 22 15,0 0-22-15,69-23 23 0,-23-6-23 0,-46 29 23 0,0 0-23 16,35-17 23-16,-15 3-23 0,-20 14 19 0,0 0-19 15,0 0 19-15,14-9-19 0,-14 9 9 0,0 0-9 16,0 0 9-16,0 0-9 0,0 0-1623 0</inkml:trace>
  <inkml:trace contextRef="#ctx0" brushRef="#br0" timeOffset="233.29">1412 1823 1201 0,'15'3'0'0,"-15"-3"17"0,0 0-17 0,69 3 18 0,-6-6-18 15,-63 3-2-15,0 0 2 0,47-3-2 0,-13-5 2 16,-34 8-51-16,0 0 51 0,17-15-50 0,-17-19 50 15,6 2-789-15</inkml:trace>
  <inkml:trace contextRef="#ctx0" brushRef="#br0" timeOffset="417.2">1184 1167 814 0,'0'0'0'0,"0"0"38"0,0 0-38 16,29 11 39-16,3-8-39 0,-32-3 22 0,0 0-22 16,43-3 23-16,26 3-23 0,-69 0 11 0,0 0-11 15,78 0 12-15,6 0-12 0,-84 0 9 0,0 0-9 16,78 3 10-16,6-6-10 0,-7 3-674 0</inkml:trace>
  <inkml:trace contextRef="#ctx0" brushRef="#br0" timeOffset="1256.02">2356 2091 796 0,'0'0'0'0,"5"14"0"15,1 15 0-15,-6-29 0 0,0 0 0 0,0 43 0 0,0 18 0 16,0-61 2-16,0 0-2 0,3 66 3 0,6 3-3 16,-9-69 18-16,0 0-18 0,11 72 19 0,-11-6-19 15,0-66 34-15,0 0-34 0,0 61 35 0,0-1-35 16,0-60 37-16,0 0-37 0,-6 58 37 0,12-7-37 15,-6-51 37-15,0 0-37 0,0 38 38 0,0-7-38 16,0-31 42-16,0 0-42 0,-6 21 42 0,1-7-42 16,5-14 38-16,0 0-38 0,0 0 38 0,-23-23-38 0,23 23 32 15,0 0-32-15,-23-43 33 0,5-3-33 0,18 46 29 16,0 0-29-16,-17-52 30 0,3 0-30 0,14 52 24 16,0 0-24-16,-15-52 25 0,9-11-25 0,6 63 19 0,0 0-19 15,6-69 19-15,9-12-19 0,-15 81 18 0,0 0-18 16,23-75 18-16,8 3-18 0,-31 72 14 0,0 0-14 15,32-54 15-15,-3 5-15 0,-29 49 11 0,0 0-11 16,40-32 11-16,18 3-11 0,-58 29 10 0,0 0-10 16,49-14 10-16,-17 5-10 0,-32 9 9 0,0 0-9 15,26 9 10-15,-3 14-10 0,-23-23 10 0,0 0-10 16,17 37 11-16,-8 21-11 0,-9-58 13 0,0 0-13 16,6 66 14-16,-21-8-14 0,15-58 18 0,0 0-18 15,-17 55 19-15,-12-12-19 0,29-43 25 0,0 0-25 0,-23 28 26 16,0-13-26-16,23-15 29 0,0 0-29 0,-20 9 29 15,11-9-29-15,9 0 28 0,0 0-28 0,-9-15 28 16,9-8-28-16,0 23 20 0,0 0-20 0,0-29 20 16,9 6-20-16,0-6-1323 0</inkml:trace>
  <inkml:trace contextRef="#ctx0" brushRef="#br0" timeOffset="1585.04">2918 2091 1143 0,'0'0'0'0,"0"0"0"0,0 0 0 16,0 0 6-16,0 0-6 0,0 0 7 0,0 0-7 15,0 0 34-15,0 0-34 0,-14 23 34 0,-1 6-34 0,15-29 46 16,0 0-46-16,-14 37 47 0,0 24-47 0,14-61 37 16,0 0-37-16,-9 57 38 0,9-19-38 0,0-38 32 15,0 0-32-15,9 28 33 0,5-8-33 0,-14-20 26 0,0 0-26 16,29 12 27-16,20-6-27 0,-49-6 20 0,0 0-20 15,58-9 21-15,-12-5-21 0,-46 14 14 0,0 0-14 16,37-15 15-16,-5 1-15 0,-32 14 12 0,0 0-12 16,29-17 12-16,-12-9-12 0,-17 26 10 0,0 0-10 15,6-26 11-15,-12-9-11 0,6 35 8 0,0 0-8 16,-9-31 9-16,1 10-9 0,8 21 8 0,0 0-8 16,-15-23 8-16,4 3-8 0,11 20 5 0,0 0-5 0,-3-23 6 15,3 6-6-15,0 17 4 0,0 0-4 0,3-14 4 16,-3-1-4-16,0 7-1198 0</inkml:trace>
  <inkml:trace contextRef="#ctx0" brushRef="#br0" timeOffset="1885.06">3469 1135 1099 0,'0'0'0'0,"0"0"0"0,0 20 0 0,0-20 1 16,0 0-1-16,9 18 1 0,-9 5-1 0,0-23 35 16,0 0-35-16,9 49 36 0,-4 40-36 0,-5-89 52 15,0 0-52-15,12 103 52 0,-1 30-52 0,-11-133 42 16,0 0-42-16,9 121 43 0,-3-26-43 0,-6-95 39 0,0 0-39 15,9 89 39-15,5 0-39 0,-14-89 18 0,0 0-18 16,17 69 18-16,-8-11-18 0,-9-58 5 0,0 0-5 16,6 34 6-16,2-11-6 0,-2-5-1055 0</inkml:trace>
  <inkml:trace contextRef="#ctx0" brushRef="#br0" timeOffset="2052.08">3501 1866 1065 0,'0'0'0'16,"0"0"0"-16,17 0 0 0,-17 0 6 0,0 0-6 0,15-5 6 15,-1 5-6-15,-14 0 3 0,0 0-3 0,29-9 4 16,17 3-4-16,-46 6 12 0,0 0-12 0,46-6 13 16,-2 4-13-16,-44 2 13 0,0 0-13 0,40-6 14 15,-14 6-14-15,-26 0 7 0,0 0-7 0,14 0 8 16,1 0-8-16,-1 0-804 0</inkml:trace>
  <inkml:trace contextRef="#ctx0" brushRef="#br0" timeOffset="2569.11">4372 1714 919 0,'0'0'0'0,"15"6"0"0,25 2 0 16,-40-8 4-16,0 0-4 0,46 15 4 0,0-7-4 15,-46-8 2-15,0 0-2 0,47 12 2 0,-10 2-2 16,-37-14 15-16,0 0-15 0,38 9 16 0,-7-1-16 0,-31-8 13 16,0 0-13-16,32 0 14 0,-3 0-14 0,-6 0-682 15</inkml:trace>
  <inkml:trace contextRef="#ctx0" brushRef="#br0" timeOffset="2736.13">4488 1979 886 0,'0'0'0'16,"-6"8"0"-16,-11 27 0 0,17-35 2 0,0 0-2 16,-9 26 3-16,3-12-3 0,6-14 11 0,0 0-11 15,0 0 11-15,32 20-11 0,-32-20 13 0,0 0-13 16,43 9 14-16,12-15-14 0,-55 6 13 0,0 0-13 0,63 0 14 15,12 6-14-15,1 0-666 0</inkml:trace>
  <inkml:trace contextRef="#ctx0" brushRef="#br0" timeOffset="4622.72">5737 1714 774 0,'0'0'0'0,"0"0"0"0,0 0 0 0,0 0 0 16,0 0 0-16,0 11 0 0,0-11 0 0,0 0 16 16,0 0-16-16,0 0 16 0,0 12-16 0,0-12 44 0,0 0-44 15,9 20 45-15,5 9-45 0,-14-29 57 0,0 0-57 16,6 37 58-16,2-8-58 0,-8-29 64 0,0 0-64 16,0 29 64-16,6 17-64 0,-6-46 65 0,0 0-65 15,0 37 65-15,3-14-65 0,-3-23 60 0,0 0-60 16,0 20 61-16,0-5-61 0,0-15 54 0,0 0-54 15,0 8 55-15,0-8-55 0,0 0 51 0,0 0-51 16,0 0 52-16,0 0-52 0,0 0 42 0,0 0-42 0,6-8 43 16,3-33-43-16,-9 41 35 0,0 0-35 0,14-40 35 15,0 3-35-15,-14 37 25 0,0 0-25 0,12-29 26 16,2 6-26-16,-14 23 21 0,0 0-21 0,21-29 22 16,4 6-22-16,-25 23 17 0,0 0-17 0,29-23 17 15,-6 3-17-15,-23 20 16 0,0 0-16 0,18-14 16 16,2 8-16-16,-20 6 9 0,0 0-9 0,23 0 9 15,-6 6-9-15,-17-6 8 0,0 0-8 0,21 14 8 0,2 0-8 16,-23-14 9-16,0 0-9 0,17 18 9 0,-3-4-9 16,-14-14 8-16,0 0-8 0,6 14 9 0,-3 1-9 15,-3-15 10-15,0 0-10 0,0 14 10 0,0-14-10 16,0 0 10-16,0 0-10 0,6 15 10 0,-6-15-10 16,0 0 11-16,0 0-11 0,0 0 12 0,17 0-12 15,-17 0 11-15,0 0-11 0,14-9 11 0,1-5-11 16,-15 14 10-16,0 0-10 0,14-12 10 0,-14 12-10 15,0 0 8-15,0 0-8 0,18-17 8 0,-18 17-8 0,0 0 6 16,0 0-6-16,14-15 7 0,-14 15-7 0,0 0 5 16,0 0-5-16,17 0 6 0,-2 0-6 0,-15 0 4 15,0 0-4-15,14 0 5 0,1 0-5 0,-15 0 3 0,0 0-3 16,14 9 4-16,3 5-4 0,-17-14 3 0,0 0-3 16,23 21 3-16,-5-7-3 0,-18-14 3 0,0 0-3 15,11 9 4-15,-11-9-4 0,0 0 2 0,0 0-2 16,9 20 2-16,0-9-2 0,-9-11 1 0,0 0-1 15,5 12 2-15,-2 2-2 0,-3-14 0 0,0 0 0 16,0 0 0-16,20 15 0 0,-2 2-1565 0</inkml:trace>
  <inkml:trace contextRef="#ctx0" brushRef="#br0" timeOffset="5021.75">6905 1763 964 0,'0'0'0'16,"0"0"0"-16,0 14 0 0,0-14 1 0,0 0-1 15,0 0 2-15,-5 17-2 0,5-17 1 0,0 0-1 16,0 0 1-16,0 0-1 0,0 0-24 0,0 0 24 0,0 0-24 16,0 0 24-16,0 0-631 0</inkml:trace>
  <inkml:trace contextRef="#ctx0" brushRef="#br0" timeOffset="5730.21">7275 1725 471 0,'0'0'0'0,"0"0"0"0,5 12 0 15,-5-12-1-15,0 0 1 0,0 0 0 0,3 11 0 16,-3-11 6-16,0 0-6 0,0 0 7 0,0 0-7 15,0 0 28-15,0 0-28 0,-8-5 28 0,-7-1-28 0,15 6 55 16,0 0-55-16,-8-3 56 0,-10 3-56 0,18 0 57 16,0 0-57-16,-20 9 58 0,3-4-58 0,17-5 66 15,0 0-66-15,-20 15 66 0,11-1-66 0,9-14 61 0,0 0-61 16,-9 17 61-16,1 4-61 0,8-21 58 0,0 0-58 16,-12 23 59-16,9 8-59 0,3-31 47 0,0 0-47 15,3 35 47-15,9-9-47 0,-12-26 37 0,0 0-37 16,14 26 37-16,9-3-37 0,-23-23 31 0,0 0-31 15,26 23 32-15,12-15-32 0,-38-8 25 0,0 0-25 16,31 6 26-16,-8-12-26 0,-23 6 19 0,0 0-19 16,29-8 20-16,0-7-20 0,-29 15 18 0,0 0-18 15,23-17 18-15,-6-3-18 0,-17 20 15 0,0 0-15 0,9-23 15 16,-3 3-15-16,-6 20 15 0,0 0-15 0,0-18 15 16,0 4-15-16,0 14 11 0,0 0-11 0,-15-14 12 15,-2-9-12-15,17 23 10 0,0 0-10 0,-23-23 10 16,3 17-10-16,20 6 16 0,0 0-16 0,-17-6 17 15,17 6-17-15,0 0 21 0,0 0-21 0,-15-3 22 16,15 3-22-16,0 0 23 0,0 0-23 0,0 0 24 0,0 0-24 16,0 0 24-16,0 0-24 0,15 3 25 0,2 9-25 15,-17-12 22-15,0 0-22 0,29 11 22 0,8 15-22 16,-37-26 22-16,0 0-22 0,46 26 23 0,1 3-23 16,-47-29 18-16,0 0-18 0,40 34 18 0,-3 12-18 15,-37-46 15-15,0 0-15 0,38 52 16 0,-6 6-16 16,-32-58 13-16,0 0-13 0,29 60 13 0,-6 15-13 15,-23-75 13-15,0 0-13 0,17 72 14 0,-3-6-14 16,-14-66 10-16,0 0-10 0,6 61 10 0,-6-18-10 0,0-43 13 16,0 0-13-16,-11 40 13 0,2-5-13 0,9-35 17 15,0 0-17-15,-23 31 18 0,-15 18-18 0,38-49 20 16,0 0-20-16,-37 38 20 0,2-15-20 0,35-23 22 16,0 0-22-16,-52 14 22 0,-17-14-22 0,69 0 20 0,0 0-20 15,-75-12 21-15,6-13-21 0,69 25 15 16,0 0-15-16,-55-35 16 0,17-2-16 0,38 37 1 0,0 0-1 15,-28-44 1-15,16-7-1 0,-2-4-1602 16</inkml:trace>
  <inkml:trace contextRef="#ctx0" brushRef="#br0" timeOffset="6122.24">7465 1432 830 0,'0'0'0'0,"0"0"0"0,14-18 0 16,-14 18-1-16,0 0 1 0,18-14-1 0,5 0 1 16,-23 14-15-16,0 0 15 0,23-21-15 0,6-2 15 15,-29 23 0-15,0 0 0 0,32-23 1 0,-1 9-1 16,-31 14 9-16,0 0-9 0,29-9 9 0,3 4-9 15,-32 5 24-15,0 0-24 0,23 0 24 0,-9 5-24 16,-14-5 36-16,0 0-36 0,15 26 37 0,-7 32-37 16,-8-58 36-16,0 0-36 0,0 66 37 0,-14 18-37 0,14-84 44 15,0 0-44-15,-17 86 44 0,2-11-44 0,15-75 53 16,0 0-53-16,-14 57 53 0,8-28-53 0,6-29 48 16,0 0-48-16,0 12 48 0,0-12-48 0,0 0 45 0,0 0-45 15,20 5 45-15,9-5-45 0,-29 0 39 0,0 0-39 16,35-8 40-16,2-1-40 0,-37 9 28 0,0 0-28 15,29-6 28-15,-6 1-28 0,-23 5 14 0,0 0-14 16,23 0 15-16,-5 0-15 0,2 0-1107 0</inkml:trace>
  <inkml:trace contextRef="#ctx0" brushRef="#br0" timeOffset="6790.29">8535 1691 1166 0,'0'0'0'0,"0"0"0"0,-5 29 0 16,5-29-1-16,0 0 1 0,-6 17-1 0,6-17 1 16,0 0-4-16,0 0 4 0,0 0-3 0,11 0 3 0,-11 0-42 15,0 0 42-15,12-17-42 0,8-7 42 0,-8 1-745 16</inkml:trace>
  <inkml:trace contextRef="#ctx0" brushRef="#br0" timeOffset="7245.32">8804 870 875 0,'0'0'0'0,"0"0"0"16,8 21 0-16,-8-21-1 0,0 0 1 0,6 28-1 16,3 4 1-16,-9-32 0 0,0 0 0 0,14 52 0 15,4 20 0-15,-18-72 19 0,0 0-19 0,14 83 20 16,-11 35-20-16,-3-118 46 0,0 0-46 0,0 133 46 16,-3 2-46-16,3-135 61 0,0 0-61 0,-6 124 62 0,3-29-62 15,3-95 72-15,0 0-72 0,0 69 72 0,12-20-72 16,-12-49 64-16,0 0-64 0,14 37 64 0,6-11-64 15,-20-26 52-15,0 0-52 0,18 12 53 0,11-24-53 16,-29 12 50-16,0 0-50 0,37-26 50 0,12-23-50 16,-49 49 48-16,0 0-48 0,52-52 49 0,-6-2-49 15,-46 54 41-15,0 0-41 0,52-52 42 0,3 23-42 16,-55 29 34-16,0 0-34 0,55-20 35 0,-23 26-35 0,-32-6 22 16,0 0-22-16,28 23 23 0,1 20-23 0,-29-43 13 15,0 0-13-15,26 52 14 0,-11-12-14 0,-15-40 13 16,0 0-13-16,5 40 13 0,7-2-13 0,-12-38 11 0,0 0-11 15,12 26 11-15,-10-12-11 0,-2-14 10 0,0 0-10 16,0 0 11-16,29 14-11 0,-6 1-1436 0</inkml:trace>
  <inkml:trace contextRef="#ctx0" brushRef="#br0" timeOffset="12778.74">12026 1216 852 0,'0'0'0'0,"0"0"0"0,0 0 0 0,0 0 29 15,0 0-29-15,0 60 29 0,-5 21-29 0,5-81 70 0,0 0-70 16,-9 95 71-16,-6 11-71 0,15-106 69 0,0 0-69 15,-17 110 69-15,-15-15-69 0,32-95 50 0,0 0-50 16,-28 92 51-16,5-3-51 0,23-89 35 0,0 0-35 16,-24 78 35-16,16-9-35 0,8-69 25 0,0 0-25 15,0 60 25-15,11-8-25 0,-11-52 19 0,0 0-19 16,26 38 19-16,6-13-19 0,-32-25 21 0,0 0-21 0,35 9 22 16,22-3-22-16,-57-6 32 0,0 0-32 15,61 0 32-15,-6 0-32 0,-55 0 33 0,0 0-33 0,60-6 33 16,15 6-33-16,-75 0 34 0,0 0-34 0,70 0 34 15,-16-9-34-15,-54 9 42 0,0 0-42 0,41 0 43 16,-12 0-43-16,-29 0 36 0,0 0-36 0,23-5 36 16,-15-4-36-16,-8 9 24 0,0 0-24 0,6-14 24 15,-6 5-24-15,-6-5-1361 0</inkml:trace>
  <inkml:trace contextRef="#ctx0" brushRef="#br0" timeOffset="13012.76">12188 1259 1087 0,'0'0'0'0,"0"0"0"0,32 0 0 0,-32 0 14 0,0 0-14 16,34 0 15-16,18-6-15 0,-52 6 24 0,0 0-24 15,72-8 24-15,12-7-24 0,-84 15 14 0,0 0-14 16,92-14 14-16,-8 8-14 0,-84 6 3 0,0 0-3 16,69 14 4-16,-20 15-4 0,9 0-840 0</inkml:trace>
  <inkml:trace contextRef="#ctx0" brushRef="#br0" timeOffset="13546.79">12944 1363 628 0,'0'0'0'0,"0"0"0"0,0 11 0 0,0-11 28 16,0 0-28-16,0 14 29 0,0 7-29 0,0-21 15 16,0 0-15-16,-6 37 16 0,0 24-16 0,6-61 44 15,0 0-44-15,-3 74 45 0,3 4-45 0,0-78 57 0,0 0-57 16,0 66 58-16,-8 3-58 0,8-69 53 0,0 0-53 15,-15 67 53-15,7-1-53 0,8-66 49 0,0 0-49 16,-12 52 50-16,9-1-50 0,3-51 49 0,0 0-49 16,0 44 49-16,9-7-49 0,-9-37 47 0,0 0-47 15,14 26 48-15,1 0-48 0,-15-26 41 0,0 0-41 16,14 14 41-16,6-5-41 0,-20-9 34 0,0 0-34 0,26 8 35 16,15-8-35-16,-41 0 27 0,0 0-27 0,46 6 28 15,14 9-28-15,-60-15 23 0,0 0-23 0,61 17 24 16,2-3-24-16,-63-14 20 0,0 0-20 0,52 9 20 15,-14 2-20-15,-38-11 21 0,0 0-21 0,26 3 21 16,-6 3-21-16,-20-6 15 0,0 0-15 0,15-9 16 16,-4-5-16-16,-11 14 10 0,0 0-10 0,6-23 10 15,0 3-10-15,-6 20 7 0,0 0-7 0,-6-15 7 16,-3-2-7-16,1 3-1229 0</inkml:trace>
  <inkml:trace contextRef="#ctx0" brushRef="#br0" timeOffset="13734.81">13137 1817 975 0,'0'0'0'0,"0"0"0"0,20 29 0 0,-20-29 0 16,0 0 0-16,18 20 0 0,-1-20 0 0,-17 0 0 16,0 0 0-16,29 0 0 0,17-5 0 0,-46 5 0 15,0 0 0-15,43-9 1 0,-11 3-1 0,-32 6 5 0,0 0-5 16,26-8 5-16,-3-4-5 0,-23 12 7 15,0 0-7-15,20-11 7 0,-5 5-7 0,-4-3-690 0</inkml:trace>
  <inkml:trace contextRef="#ctx0" brushRef="#br0" timeOffset="13900.82">13004 1374 796 0,'0'0'0'0,"0"0"0"15,23 0 0-15,-23 0-1 0,0 0 1 0,32-3 0 16,20-11 0-16,-52 14-2 0,0 0 2 0,69-9-1 16,9-2 1-16,-78 11-14 0,0 0 14 0,84 0-13 15,0 14 13-15,-7 0-514 0</inkml:trace>
  <inkml:trace contextRef="#ctx0" brushRef="#br0" timeOffset="14950.59">13780 1224 684 0,'0'0'0'0,"0"0"0"0,29 9 0 0,-29-9 8 15,0 0-8-15,29 6 8 0,6-6-8 0,-35 0 7 0,0 0-7 16,46-6 7-16,15-3-7 0,-61 9 5 0,0 0-5 16,57-5 5-16,-11 10-5 0,-46-5 14 0,0 0-14 15,38 0 15-15,-6 0-15 0,-32 0 21 0,0 0-21 16,23 6 22-16,-12-3-22 0,-11-3 32 0,0 0-32 16,12 6 33-16,-12-6-33 0,0 0 44 0,0 0-44 15,0 0 45-15,11 6-45 0,-11-6 50 0,0 0-50 0,0 0 51 16,0 0-51-16,0 0 47 0,0 0-47 0,9 14 47 15,-9-14-47-15,0 0 44 0,0 0-44 0,0 11 44 16,0-11-44-16,0 0 36 0,0 0-36 0,0 12 36 16,0-12-36-16,0 0 31 0,0 0-31 0,0 23 31 15,0 6-31-15,0-29 21 0,0 0-21 0,12 46 21 16,-10 14-21-16,-2-60 18 0,0 0-18 0,0 72 19 16,6-3-19-16,-6-69 15 0,0 0-15 0,6 72 15 15,-6-14-15-15,0-58 11 0,0 0-11 0,9 60 11 0,-4 7-11 16,-5-67 8-16,0 0-8 0,3 66 9 0,3-6-9 15,-6-60 8-15,0 0-8 0,3 61 8 0,8 5-8 16,-11-66 6-16,0 0-6 0,9 66 7 0,0-8-7 16,-9-58 6-16,0 0-6 0,8 46 7 0,-2-9-7 15,-6-37 6-15,0 0-6 0,9 35 7 0,-3-12-7 16,-6-23 6-16,0 0-6 0,2 23 7 0,4-9-7 16,-6-14 6-16,0 0-6 0,0 14 6 0,3 4-6 15,-3-18 6-15,0 0-6 0,6 14 6 0,-6 1-6 0,0-15 7 16,0 0-7-16,-6 14 8 0,3 0-8 0,3-14 9 15,0 0-9-15,-6 15 10 0,-2-1-10 0,8-14 11 16,0 0-11-16,-23 14 11 0,-9 1-11 0,32-15 12 0,0 0-12 16,-58 9 13-16,-5-1-13 0,63-8 13 0,0 0-13 15,-78 0 14-15,3-8-14 0,75 8 14 0,0 0-14 16,-69-9 15-16,14 3-15 0,55 6 15 0,0 0-15 16,-38-14 15-16,18 5-15 0,20 9 5 0,0 0-5 15,6-14 5-15,17-15-5 0,0 0-1278 0</inkml:trace>
  <inkml:trace contextRef="#ctx0" brushRef="#br0" timeOffset="15266.62">14857 1771 863 0,'0'0'0'0,"0"0"0"0,17 15 0 16,-17-15 9-16,0 0-9 0,9 8 9 0,-9-8-9 15,0 0 17-15,0 0-17 0,11 6 17 0,1-3-17 0,-12-3 43 16,0 0-43-16,20 6 44 0,6-6-44 0,-26 0 33 15,0 0-33-15,23 0 33 0,-9 0-33 0,-14 0 27 16,0 0-27-16,15 0 27 0,-1 0-27 0,-14 0 21 0,0 0-21 16,0 0 22-16,15 23-22 0,2 0-814 0</inkml:trace>
  <inkml:trace contextRef="#ctx0" brushRef="#br0" timeOffset="15432.63">14880 1944 852 0,'0'0'0'0,"0"0"0"0,-6 35 0 0,6-35 0 0,0 0 0 15,0 23 0-15,0-23 0 0,0 0-1 0,0 0 1 16,9 8-1-16,-9-8 1 0,0 0 12 0,0 0-12 0,20 0 12 16,3-3-12-16,-23 3 45 0,0 0-45 0,32-11 46 15,5 2-46-15,-37 9 62 0,0 0-62 0,46-6 62 16,3 4-62-16,-49 2 57 0,0 0-57 0,58 2 58 16,3 19-58-16,2-1-843 0</inkml:trace>
  <inkml:trace contextRef="#ctx0" brushRef="#br0" timeOffset="16750.72">15739 1374 998 0,'0'0'0'0,"0"0"0"16,0 0 0-16,0 0 50 0,0 0-50 0,38-3 50 0,-38 3-50 16,0 0 116-16,0 0-116 0,29-8 117 0,8 2-117 15,-37 6 90-15,0 0-90 0,58-9 91 0,14 3-91 16,-72 6 70-16,0 0-70 0,87-8 70 0,19 2-70 16,-106 6 50-16,0 0-50 0,107-14 50 0,-15 5-50 15,-92 9 48-15,0 0-48 0,84-6 49 0,-15 6-49 16,-69 0 37-16,0 0-37 0,47 0 38 0,-19 6-38 15,-28-6 29-15,0 0-29 0,12 0 30 0,-12 0-30 0,0 0 17 16,0 0-17-16,0 0 18 0,11 6-18 0,1-6-1454 16</inkml:trace>
  <inkml:trace contextRef="#ctx0" brushRef="#br0" timeOffset="17138.75">16305 1489 1345 0,'0'0'0'0,"6"9"0"16,17 20 0-16,-23-29 25 0,0 0-25 0,26 28 25 16,3 4-25-16,-29-32 22 0,0 0-22 0,28 38 22 15,7 10-22-15,-35-48 41 0,0 0-41 0,38 47 42 16,5-1-42-16,-43-46 41 0,0 0-41 0,34 43 41 15,1-6-41-15,-35-37 39 0,0 0-39 0,26 35 39 16,3 11-39-16,-29-46 32 0,0 0-32 0,23 52 32 0,-6 8-32 16,-17-60 29-16,0 0-29 0,12 66 30 0,-4 6-30 15,-8-72 27-15,0 0-27 0,0 61 27 16,-8-10-27-16,8-51 25 0,0 0-25 0,-15 44 26 0,-14-4-26 16,29-40 22-16,0 0-22 0,-37 34 23 0,-12-10-23 15,49-24 30-15,0 0-30 0,-66 8 30 0,-7-11-30 16,73 3 43-16,0 0-43 0,-80-20 44 0,-4-12-44 15,84 32 43-15,0 0-43 0,-72-48 43 0,26-19-43 16,46 67 37-16,0 0-37 0,-15-60 37 0,38-1-37 0,-23 61 10 16,0 0-10-16,32-51 10 0,6 13-10 0,-7 1-1652 15</inkml:trace>
  <inkml:trace contextRef="#ctx0" brushRef="#br0" timeOffset="17416.93">17208 1705 1020 0,'0'0'0'0,"0"0"0"15,14 29 0-15,-14-29 0 0,0 0 0 0,15 14 0 16,-15-14 0-16,0 0-14 0,0 0 14 0,23 0-13 16,3-5 13-16,-26 5 0 0,0 0 0 0,29 0 0 0,-6 0 0 15,-23 0 0-15,0 0 0 0,14 0 1 0,1 8-1 16,-7 4-686-16</inkml:trace>
  <inkml:trace contextRef="#ctx0" brushRef="#br0" timeOffset="17604.95">17185 1829 908 0,'0'0'0'0,"0"0"0"0,6 32 0 0,-6-32 11 16,0 0-11-16,8 17 12 0,-5-3-12 0,-3-14 29 16,0 0-29-16,12 6 30 0,11-6-30 0,-23 0 47 0,0 0-47 15,34-9 47-15,18-2-47 0,-52 11 46 0,0 0-46 16,55-3 46-16,6 3-46 0,-61 0 43 0,0 0-43 15,57-6 44-15,1-2-44 0,-3-1-888 0</inkml:trace>
  <inkml:trace contextRef="#ctx0" brushRef="#br0" timeOffset="22121.57">18547 896 908 0,'0'0'0'15,"0"0"0"-15,0 0 0 0,0 0 29 0,0 0-29 16,14 41 29-16,-14 16-29 0,0-57 73 0,0 0-73 16,0 66 73-16,0-11-73 0,0-55 70 0,0 0-70 0,-6 58 71 15,0 16-71-15,6-74 47 0,0 0-47 0,-2 87 47 16,-7 2-47-16,9-89 33 0,0 0-33 0,-9 95 33 16,-2-6-33-16,11-89 26 0,0 0-26 0,-12 66 27 15,6-28-27-15,6-38 20 0,0 0-20 0,-8 23 20 16,8-9-20-16,0-14 22 0,0 0-22 0,0 15 23 0,0-15-23 15,0 0 20-15,0 0-20 0,0 0 20 0,0 0-20 16,0 0 19-16,0 0-19 0,14 0 20 0,-14 0-20 16,0 0 18-16,0 0-18 0,17-29 18 0,7-9-18 15,-24 38 17-15,0 0-17 0,28-51 18 0,4-13-18 16,-32 64 15-16,0 0-15 0,23-63 15 0,0 5-15 16,-23 58 15-16,0 0-15 0,23-51 15 0,0 5-15 15,-23 46 13-15,0 0-13 0,24-29 13 0,-10 9-13 16,-14 20 8-16,0 0-8 0,3-9 9 0,-3 9-9 0,0 0 3 15,0 0-3-15,0 0 4 0,0 0-4 0,0 0-1299 16</inkml:trace>
  <inkml:trace contextRef="#ctx0" brushRef="#br0" timeOffset="22304.58">18708 1498 1020 0,'0'0'0'15,"6"14"0"-15,-3 15 0 0,-3-29 9 0,0 0-9 16,6 29 9-16,-6-18-9 0,0-11 16 0,0 0-16 0,0 12 16 16,5 2-16-16,-5-14 20 0,0 0-20 0,9 15 21 15,8-4-21-15,-17-11 15 0,0 0-15 0,18 12 16 16,-4 2-16-16,-14-14 12 0,0 0-12 0,20 9 13 16,-5-4-13-16,2 4-816 0</inkml:trace>
  <inkml:trace contextRef="#ctx0" brushRef="#br0" timeOffset="22938.63">19187 1363 1087 0,'0'0'0'0,"0"0"0"0,-6 8 0 0,6-8-2 16,0 0 2-16,0 0-2 0,-23 15 2 0,23-15-2 16,0 0 2-16,-14 8-2 0,-9 15 2 0,23-23 10 15,0 0-10-15,-23 35 10 0,2 17-10 0,21-52 28 0,0 0-28 16,-11 40 29-16,2-14-29 0,9-26 43 0,0 0-43 16,3 23 43-16,12-9-43 0,-15-14 44 0,0 0-44 15,11 15 44-15,15-4-44 0,-26-11 36 0,0 0-36 16,23 6 37-16,-8-6-37 0,-15 0 23 0,0 0-23 15,17 0 23-15,-9-6-23 0,-8 6 20 0,0 0-20 16,0 0 20-16,12-3-20 0,-12 3 16 0,0 0-16 0,0 0 16 16,3-14-16-16,-3 14 13 0,0 0-13 0,0 0 14 15,0-14-14-15,0 14 11 0,0 0-11 0,0 0 12 16,-3-15-12-16,3 15 7 0,0 0-7 0,0 0 8 16,0 0-8-16,0 0 6 0,0 0-6 0,-3-14 6 15,3 14-6-15,0 0 6 0,0 0-6 0,0 0 6 16,3 20-6-16,-3-20 4 0,0 0-4 0,9 14 4 15,5 12-4-15,-14-26 1 0,0 0-1 0,17 35 2 0,1-4-2 16,-18-31 0-16,0 0 0 0,20 44 1 0,12 2-1 16,-32-46 0-16,0 0 0 0,29 43 1 0,-12-14-1 15,-17-29 0-15,0 0 0 0,14 28 1 0,4 10-1 16,-18-38 1-16,0 0-1 0,14 37 2 0,-5-8-2 16,-9-29 5-16,0 0-5 0,5 37 6 0,-2 9-6 15,-3-46 13-15,0 0-13 0,-3 44 14 0,-2-21-14 16,5-23 22-16,0 0-22 0,-15 14 23 0,-11 0-23 15,26-14 25-15,0 0-25 0,-46 0 25 0,-6-14-25 16,52 14 31-16,0 0-31 0,-60-23 31 0,-1-14-31 0,61 37 34 16,0 0-34-16,-55-44 35 0,18-2-35 0,37 46 31 15,0 0-31-15,-23-34 32 0,8 11-32 0,15 23 13 16,0 0-13-16,-3-23 14 0,12-15-14 0,0 4-1426 0</inkml:trace>
  <inkml:trace contextRef="#ctx0" brushRef="#br0" timeOffset="23138.65">19476 1498 1233 0,'0'0'0'0,"0"0"0"15,11 20 0-15,-11-20 5 0,0 0-5 0,0 17 5 16,0-17-5-16,0 0 4 0,0 0-4 0,0 9 4 15,0-9-4-15,0 0 0 0,0 0 0 0,0 0 0 16,23-3 0-16,-23 3-10 0,0 0 10 0,17 0-10 16,7-6 10-16,-1-2-864 0</inkml:trace>
  <inkml:trace contextRef="#ctx0" brushRef="#br0" timeOffset="23706.69">19830 1363 908 0,'0'0'0'0,"0"0"0"0,18 31 0 0,-18-31 6 0,0 0-6 15,5 20 6-15,-2-2-6 0,-3-18 18 0,0 0-18 16,0 23 18-16,-3 26-18 0,3-49 55 0,0 0-55 15,-2 51 56-15,-1-13-56 0,3-38 59 0,0 0-59 16,0 23 60-16,-6 0-60 0,6-23 51 0,0 0-51 16,0 14 52-16,0-14-52 0,0 0 45 0,0 0-45 15,14 6 45-15,1-12-45 0,-15 6 36 0,0 0-36 0,23-14 36 16,14-23-36-16,-37 37 36 0,0 0-36 0,38-47 37 16,-6-4-37-16,-32 51 28 0,0 0-28 15,23-44 29-15,0 21-29 0,-23 23 20 0,0 0-20 0,14-11 20 16,-2 8-20-16,-12 3 14 0,0 0-14 0,0 0 14 15,11 3-14-15,-11-3 11 0,0 0-11 0,6 11 12 16,3 12-12-16,-9-23 8 0,0 0-8 0,11 23 9 0,-5-2-9 16,-6-21 11-16,0 0-11 0,6 14 11 0,-6-5-11 15,0-9 14-15,0 0-14 0,0 0 14 0,0 17-14 16,0-17 15-16,0 0-15 0,0 0 16 0,14 6-16 16,-14-6 18-16,0 0-18 0,18-9 18 0,5-5-18 15,-23 14 18-15,0 0-18 0,23-23 18 0,-6 2-18 16,-17 21 17-16,0 0-17 0,20-17 18 0,-2 11-18 15,-18 6 15-15,0 0-15 0,20-5 15 0,-6 5-15 16,-14 0 11-16,0 0-11 0,17 11 11 0,-2 6-11 0,-15-17 10 16,0 0-10-16,9 21 10 0,-1-4-10 0,-8-17 9 15,0 0-9-15,6 20 10 0,3-6-10 0,-9-14 9 16,0 0-9-16,0 0 9 0,8 15-9 0,-8-15 5 0,0 0-5 16,0 0 5-16,18-6-5 0,-18 6 2 0,0 0-2 15,11-9 2-15,-11 9-2 0,0 0-1440 0</inkml:trace>
  <inkml:trace contextRef="#ctx0" brushRef="#br0" timeOffset="24073.72">20381 1032 1087 0,'0'0'0'0,"0"0"0"15,35 14 0-15,-35-14 0 0,0 0 0 0,35 6 0 16,5-6 0-16,-40 0-5 0,0 0 5 0,40-6-5 16,4 6 5-16,-44 0 1 0,0 0-1 0,37 0 2 15,-14 14-2-15,-23-14 4 0,0 0-4 0,18 9 5 0,-4 5-5 16,-14-14 16-16,0 0-16 0,6 23 16 0,-18 12-16 16,12-35 25-16,0 0-25 0,-11 37 26 0,-12-5-26 15,23-32 25-15,0 0-25 0,-21 29 25 0,7 0-25 16,14-29 25-16,0 0-25 0,-9 17 25 0,7-3-25 15,2-14 22-15,0 0-22 0,11 12 22 0,15-4-22 16,-26-8 18-16,0 0-18 0,43 3 18 0,15-6-18 0,-58 3 15 16,0 0-15-16,49-5 15 0,-6-4-15 15,-43 9 12-15,0 0-12 0,38-6 13 0,-6 12-13 0,-32-6 11 16,0 0-11-16,28 0 11 0,-7 6-11 0,-21-6 10 0,0 0-10 16,20 0 11-16,3 8-11 0,-23-8 2 15,0 0-2-15,14 9 3 0,-2 5-3 0,-1 1-1032 0</inkml:trace>
  <inkml:trace contextRef="#ctx0" brushRef="#br0" timeOffset="24977.78">18653 2445 303 0,'0'0'0'0,"0"0"0"16,-17 23 0-16,17-23 0 0,0 0 0 0,-14 14 0 15,-1 1 0-15,15-15-5 0,0 0 5 0,0 0-5 0,-11 8 5 16,11-8 0-16,0 0 0 0,0 0 0 0,0 0 0 16,0 0 5-16,0 0-5 0,0 0 5 0,-12 0-5 15,12 0 15-15,0 0-15 0,0 0 15 0,0 0-15 16,0 0 24-16,0 0-24 0,0 0 24 0,-9 15-24 15,9-15 31-15,0 0-31 0,0 0 31 0,0 0-31 16,0 0 51-16,0 0-51 0,0 0 52 0,0 0-52 0,0 0 70 16,0 0-70-16,0 0 71 0,0 0-71 0,0 0 86 15,0 0-86-15,18-6 86 0,13 3-86 0,-31 3 93 16,0 0-93-16,52 0 93 0,18-6-93 0,-70 6 86 16,0 0-86-16,86-8 86 0,30-1-86 0,-116 9 92 15,0 0-92-15,129-14 92 0,7-1-92 0,-136 15 80 16,0 0-80-16,144-11 80 0,9 8-80 0,-153 3 80 15,0 0-80-15,162 0 81 0,14-6-81 0,-176 6 84 0,0 0-84 16,161-3 85-16,-16-2-85 0,-145 5 73 0,0 0-73 16,124-9 74-16,-3 3-74 0,-121 6 60 0,0 0-60 15,107-6 61-15,-30-2-61 0,-77 8 51 0,0 0-51 16,55-9 51-16,-26 9-51 0,-29 0 39 0,0 0-39 0,14 0 39 16,-14 0-39-16,0 0 27 0,0 0-27 15,6 14 27-15,-12 1-27 0,6-15 18 0,0 0-18 0,-20 14 19 16,0-5-19-16,20-9 5 0,0 0-5 0,-29 9 6 15,-2-15-6-15,-1 3-1771 0</inkml:trace>
  <inkml:trace contextRef="#ctx0" brushRef="#br0" timeOffset="27110.04">19649 2854 1009 0,'0'0'0'0,"0"0"0"16,-21 20 0-16,21-20-11 0,0 0 11 0,-11 14-10 16,-1-2 10-16,12-12-75 0,0 0 75 0,-11 20-75 15,-9 12 75-15,20-32 5 0,0 0-5 0,-15 34 6 16,12-11-6-16,3-23 38 0,0 0-38 0,0 14 38 16,6 1-38-16,-6-15 64 0,0 0-64 0,17 14 64 0,6 9-64 15,-23-23 64-15,0 0-64 0,38 23 64 0,-6-8-64 16,-32-15 36-16,0 0-36 0,40 14 36 0,9 9-36 15,-49-23 22-15,0 0-22 0,46 23 23 0,-11-3-23 16,-35-20 16-16,0 0-16 0,29 15 17 0,-6-7-17 16,-23-8 10-16,0 0-10 0,17 15 10 0,-5-7-10 15,-12-8 12-15,0 0-12 0,3 12 12 0,-6 5-12 16,3-17 12-16,0 0-12 0,-29 15 13 0,-23-1-13 16,52-14 15-16,0 0-15 0,-64 9 16 0,-11-4-16 15,75-5 18-15,0 0-18 0,-69 0 18 0,17-14-18 0,52 14 22 16,0 0-22-16,-40-14 23 0,8-1-23 0,32 15 15 15,0 0-15-15,-14-32 15 0,14-11-15 0,0-3-1097 16</inkml:trace>
  <inkml:trace contextRef="#ctx0" brushRef="#br0" timeOffset="27543.07">19980 2638 875 0,'0'0'0'0,"0"0"0"16,12 14 0-16,-12-14 42 0,0 0-42 0,0 0 42 15,12 9-42-15,-12-9 63 0,0 0-63 0,0 0 63 16,0 0-63-16,0 0 50 0,0 0-50 0,14 0 51 0,0 0-51 15,-14 0 29-15,0 0-29 0,15 6 29 0,-1 2-29 16,-14-8 20-16,0 0-20 0,0 0 20 0,12 15-20 16,-12-15 13-16,0 0-13 0,0 0 14 0,6 14-14 15,-6-14 10-15,0 0-10 0,0 14 10 0,-6 15-10 16,6-29 9-16,0 0-9 0,-12 38 9 0,-2 2-9 16,14-40 10-16,0 0-10 0,-20 52 10 0,8 11-10 15,12-63 13-15,0 0-13 0,-9 46 13 0,9-29-13 16,0-17 20-16,0 0-20 0,0 12 20 0,0-12-20 0,0 0 30 15,0 0-30-15,18 3 30 0,-4-6-30 0,-14 3 32 16,0 0-32-16,23-12 33 0,6-11-33 0,-29 23 30 16,0 0-30-16,35-23 31 0,-6 6-31 0,-29 17 21 0,0 0-21 15,14-14 21-15,0 2-21 0,-14 12 11 0,0 0-11 16,12-3 11-16,-1 3-11 0,1 0-1204 0</inkml:trace>
  <inkml:trace contextRef="#ctx0" brushRef="#br0" timeOffset="39738.53">23053 1386 651 0,'0'0'0'16,"0"0"0"-16,0 0 0 0,0 0 17 0,0 0-17 0,0 0 18 16,9 37-18-16,-9-37 52 0,0 0-52 0,0 29 53 15,0 26-53-15,0-55 62 0,0 0-62 0,0 66 63 16,-9 0-63-16,9-66 46 0,0 0-46 0,-9 57 46 16,12-2-46-16,-3-55 31 0,0 0-31 0,6 49 31 15,-12-11-31-15,6-38 25 0,0 0-25 0,-8 31 25 16,8 4-25-16,0-35 23 0,0 0-23 0,0 29 24 0,0-6-24 15,0-23 23-15,0 0-23 0,0 17 23 0,0-3-23 16,0-14 23-16,0 0-23 0,14 9 23 0,-5-3-23 16,-9-6 26-16,0 0-26 0,23 5 26 0,20 4-26 15,-43-9 25-15,0 0-25 0,58 0 26 0,8 0-26 16,-66 0 30-16,0 0-30 0,69 0 31 0,1-6-31 16,-70 6 44-16,0 0-44 0,60-3 44 0,-22-2-44 15,-38 5 50-15,0 0-50 0,31 0 50 0,-16 0-50 16,-15 0 43-16,0 0-43 0,0 0 44 0,0 0-44 0,0 0 22 15,0 0-22-15,0 0 23 0,-15 20-23 0,-5-3-1248 16</inkml:trace>
  <inkml:trace contextRef="#ctx0" brushRef="#br0" timeOffset="39989.54">23145 1475 863 0,'0'0'0'0,"0"0"0"16,23-23 0-16,-23 23 16 0,0 0-16 0,26-20 16 16,0 11-16-16,-26 9 11 0,0 0-11 15,35-9 11-15,20 9-11 0,-55 0 0 0,0 0 0 0,63 0 1 16,-5 12-1-16,-58-12-3 0,0 0 3 0,52 26-2 15,-12 20 2-15,4 0-625 0</inkml:trace>
  <inkml:trace contextRef="#ctx0" brushRef="#br0" timeOffset="40789.6">23771 1763 695 0,'0'0'0'0,"0"0"0"0,9 26 0 16,-9-26 0-16,0 0 0 0,3 20 0 0,-3-6 0 15,0-14-4-15,0 0 4 0,0 0-4 0,0 15 4 16,0-15 5-16,0 0-5 0,0 0 6 0,-3 14-6 16,3-14 20-16,0 0-20 0,0 14 20 0,3-5-20 15,-3-9 35-15,0 0-35 0,0 0 35 0,0 0-35 16,0 0 43-16,0 0-43 0,0 0 44 0,0 0-44 0,0 0 36 15,0 0-36-15,14 0 37 0,1-9-37 0,-15 9 28 16,0 0-28-16,14-14 29 0,4 0-29 0,-18 14 24 16,0 0-24-16,11-15 24 0,-2 1-24 0,-9 14 18 15,0 0-18-15,8-15 19 0,-8 15-19 0,0 0 15 0,0 0-15 16,0 0 16-16,12-5-16 0,-12 5 13 0,0 0-13 16,0 0 13-16,0 0-13 0,0 0 15 0,0 0-15 15,14 5 15-15,-14-5-15 0,0 0 17 0,0 0-17 16,12 9 17-16,-12-9-17 0,0 0 19 0,0 0-19 15,0 0 20-15,9 12-20 0,-9-12 19 0,0 0-19 16,0 0 19-16,0 0-19 0,0 0 18 0,0 0-18 16,0 0 19-16,14 11-19 0,-14-11 20 0,0 0-20 15,0 0 20-15,23-3-20 0,-23 3 21 0,0 0-21 0,12 0 21 16,-1-6-21-16,-11 6 15 0,0 0-15 0,0 0 16 16,17-2-16-16,-17 2 13 0,0 0-13 0,15 0 14 15,-7 0-14-15,-8 0 11 0,0 0-11 0,12 0 12 16,0 0-12-16,-12 0 10 0,0 0-10 0,8 0 11 15,7 0-11-15,-15 0 8 0,0 0-8 0,11 0 9 16,1 0-9-16,-12 0 8 0,0 0-8 0,0 0 8 0,14 0-8 16,-14 0 4-16,0 0-4 0,0 0 4 0,15 0-4 15,-15 0 2-15,0 0-2 0,0 0 3 0,14 0-3 16,0 0-1122-16</inkml:trace>
  <inkml:trace contextRef="#ctx0" brushRef="#br0" timeOffset="41423.65">24126 1440 1087 0,'0'0'0'0,"0"0"0"0,0-8 0 0,0 8 0 0,0 0 0 16,0 0 0-16,0 0 0 0,0 0 0 0,0 0 0 15,0 0 0-15,15 5 0 0,-15-5 1 0,0 0-1 16,17 3 1-16,12 3-1 0,-29-6 3 0,0 0-3 15,32 6 4-15,8 2-4 0,-40-8 11 0,0 0-11 0,37 0 12 16,-2 6-12-16,-35-6 24 0,0 0-24 16,32 9 25-16,5 23-25 0,-37-32 20 0,0 0-20 15,32 34 20-15,-15-20-20 0,-17-14 24 0,0 0-24 0,12 15 24 16,2-7-24-16,-14-8 19 0,0 0-19 0,18 9 20 16,-4 6-20-16,-14-15 20 0,0 0-20 0,0 0 20 15,9 14-20-15,-9-14 19 0,0 0-19 0,0 0 20 16,8 17-20-16,-8-17 30 0,0 0-30 0,0 0 30 15,15 20-30-15,-15-20 21 0,0 0-21 0,0 0 22 16,0 0-22-16,0 0 16 0,0 0-16 0,3 9 16 0,-3-9-16 16,0 0 11-16,0 0-11 0,11 14 12 15,-8 1-12-15,-3-15 10 0,0 0-10 0,3 5 10 0,0 10-10 16,-3-15 10-16,0 0-10 0,3 9 11 0,0 8-11 16,-3-17 10-16,0 0-10 0,8 26 10 0,-5 5-10 15,-3-31 11-15,0 0-11 0,6 29 12 0,0-6-12 0,-6-23 12 16,0 0-12-16,8 15 13 0,-5-1-13 15,-3-14 15-15,0 0-15 0,6 14 16 0,0 1-16 16,-6-15 16-16,0 0-16 0,8 17 16 0,-5-3-16 0,-3-14 14 16,0 0-14-16,3 15 14 0,-3-15-14 0,0 0 11 15,0 0-11-15,9 14 11 0,-9 1-11 0,0-15 10 16,0 0-10-16,3 14 10 0,3 3-10 0,-6-17 8 0,0 0-8 16,0 15 8-16,-6 5-8 0,6-20 6 15,0 0-6-15,-12 17 6 0,-2 6-6 0,14-23 7 0,0 0-7 16,-15 26 8-16,-16-12-8 0,31-14 12 0,0 0-12 15,-29 12 12-15,-3-6-12 0,32-6 16 0,0 0-16 16,-29 5 16-16,12-5-16 0,17 0 19 0,0 0-19 16,-12-5 19-16,12 5-19 0,0 0 19 0,0 0-19 15,-8-23 19-15,8 14-19 0,0 9 7 0,0 0-7 16,5-14 8-16,-5 14-8 0,0 0-1413 0</inkml:trace>
  <inkml:trace contextRef="#ctx0" brushRef="#br0" timeOffset="41674.67">25012 1817 1054 0,'0'0'0'0,"0"0"0"0,0 12 0 15,0-12 0-15,0 0 0 0,0 0 1 0,23 11-1 0,-23-11 2 16,0 0-2-16,14-2 2 0,15-7-2 0,-29 9 1 16,0 0-1-16,32-6 2 0,3 6-2 0,-35 0 0 15,0 0 0-15,29 0 0 0,-12 0 0 0,-17 0-4 16,0 0 4-16,14 3-4 0,1 17 4 0,-1-5-731 0</inkml:trace>
  <inkml:trace contextRef="#ctx0" brushRef="#br0" timeOffset="41851.68">25113 1970 606 0,'0'0'0'15,"0"0"0"-15,20 3 0 0,-20-3 4 0,0 0-4 16,17 6 4-16,-2-6-4 0,-15 0 9 0,0 0-9 16,23 0 10-16,9 0-10 0,-32 0 24 0,0 0-24 0,37-9 24 15,9-5-24-15,-46 14 31 0,0 0-31 0,49-6 31 16,3 6-31-16,-52 0 32 0,0 0-32 0,52 0 33 15,0-9-33-15,3 3-546 0</inkml:trace>
  <inkml:trace contextRef="#ctx0" brushRef="#br0" timeOffset="42358.72">25846 1178 527 0,'0'0'0'0,"0"0"0"0,0 0 0 0,0 0-8 0,0 0 8 15,0 0-8-15,11 9 8 0,-11-9-19 0,0 0 19 16,0 14-18-16,-3 1 18 0,3-15 0 0,0 0 0 16,-8 37 1-16,2 21-1 0,6-58 12 0,0 0-12 15,-6 75 12-15,-5 22-12 0,11-97 38 0,0 0-38 16,-15 110 39-16,1-12-39 0,14-98 51 0,0 0-51 0,-20 86 52 16,-1-25-52-16,21-61 55 0,0 0-55 0,-11 46 56 15,8-12-56-15,3-34 63 0,0 0-63 0,0 17 64 16,3 4-64-16,-3-21 59 0,0 0-59 0,6 8 60 15,-6-8-60-15,0 0 51 0,0 0-51 0,14 9 51 16,0-9-51-16,-14 0 49 0,0 0-49 0,21 0 50 16,5-3-50-16,-26 3 42 0,0 0-42 0,31-14 42 15,-2-15-42-15,-29 29 37 0,0 0-37 0,32-38 38 16,-9-5-38-16,-23 43 32 0,0 0-32 0,14-37 32 0,-2 8-32 16,-12 29 26-16,0 0-26 0,6-23 26 0,-3 3-26 15,-3 20 18-15,0 0-18 0,3-17 18 0,-3 8-18 16,0 9 8-16,0 0-8 0,0 0 8 0,0 0-8 15,0 0 0-15,0 0 0 0,0 0 1 0,11 9-1 16,1-4-1114-16</inkml:trace>
  <inkml:trace contextRef="#ctx0" brushRef="#br0" timeOffset="42574.73">25984 1912 886 0,'0'0'0'16,"0"0"0"-16,23 29 0 0,-23-29-7 0,0 0 7 16,12 17-7-16,-1-2 7 0,-11-15-10 0,0 0 10 15,9 6-9-15,8-6 9 0,-17 0 0 0,0 0 0 16,23 0 0-16,6 8 0 0,-29-8 5 0,0 0-5 0,29 9 5 16,-3-9-5-16,-26 0 18 0,0 0-18 0,38 0 19 15,14 11-19-15,-1 4-615 0</inkml:trace>
  <inkml:trace contextRef="#ctx0" brushRef="#br0" timeOffset="42992.77">26489 1817 964 0,'0'0'0'0,"0"0"0"0,-11 21 0 16,11-21 6-16,0 0-6 0,-12 23 6 0,-14 5-6 15,26-28 17-15,0 0-17 0,-17 23 17 0,11-8-17 16,6-15 17-16,0 0-17 0,3 14 18 0,11 1-18 16,-14-15 2-16,0 0-2 0,20 14 3 0,6-11-3 15,-26-3 4-15,0 0-4 0,32 6 5 0,6 2-5 0,-38-8 8 16,0 0-8-16,31 9 9 0,-7-3-9 0,-24-6 12 16,0 0-12-16,23 0 13 0,0 0-13 0,-23 0 13 15,0 0-13-15,14 0 13 0,1 5-13 0,-15-5 12 0,0 0-12 16,11 15 13-16,-5-7-13 0,-6-8 9 0,0 0-9 15,6 15 10-15,2 14-10 0,-8-29 9 0,0 0-9 16,3 25 9-16,3 1-9 0,-6-26 11 0,0 0-11 16,9 32 12-16,11 26-12 0,-20-58 13 0,0 0-13 15,17 46 13-15,-8-15-13 0,-9-31 14 0,0 0-14 16,5 26 14-16,-2-3-14 0,-3-23 13 0,0 0-13 0,3 29 13 16,-6 3-13-16,3-32 13 0,0 0-13 0,-8 34 14 15,-10-11-14-15,18-23 14 0,0 0-14 0,-37 23 14 16,-9-14-14-16,46-9 12 0,0 0-12 0,-52-3 13 15,11-11-13-15,41 14 11 0,0 0-11 0,-28-26 12 16,2-6-12-16,0-5-987 0</inkml:trace>
  <inkml:trace contextRef="#ctx0" brushRef="#br0" timeOffset="60492.57">23145 3095 1020 0,'0'0'0'0,"0"0"0"16,0 26 0-16,0-26 27 0,0 0-27 0,0 38 27 15,0 19-27-15,0-57 70 0,0 0-70 0,0 61 70 16,0-4-70-16,0-57 58 0,0 0-58 0,0 58 58 15,0 5-58-15,0-63 37 0,0 0-37 0,0 81 38 16,0 20-38-16,0-101 23 0,0 0-23 0,0 97 23 16,0-7-23-16,0-90 24 0,0 0-24 0,0 66 24 15,0-32-24-15,0-34 26 0,0 0-26 0,0 18 26 0,0-18-26 16,0 0 25-16,0 0-25 0,0 0 26 0,18-32-26 16,-18 32 25-16,0 0-25 0,20-52 26 0,3-34-26 15,-23 86 22-15,0 0-22 0,23-84 23 0,0 21-23 16,-23 63 18-16,0 0-18 0,23-52 18 0,-8 15-18 15,-15 37 19-15,0 0-19 0,23-26 20 0,8 12-20 16,-31 14 16-16,0 0-16 0,29-6 16 0,-11 12-16 16,-18-6 14-16,0 0-14 0,14 23 14 0,9 20-14 15,-23-43 12-15,0 0-12 0,14 63 12 0,-2 15-12 16,-12-78 11-16,0 0-11 0,9 78 11 0,5-21-11 0,-14-57 8 16,0 0-8-16,20 46 9 0,6-8-9 0,-26-38 8 15,0 0-8-15,26 28 8 0,-6-8-8 0,-20-20 5 0,0 0-5 16,24 6 6-16,1-6-6 0,-25 0 4 0,0 0-4 15,24-6 5-15,-7-14-5 0,0 3-1389 0</inkml:trace>
  <inkml:trace contextRef="#ctx0" brushRef="#br0" timeOffset="61509.65">22900 3118 651 0,'0'0'0'0,"0"0"0"0,0 23 0 0,0-23 41 0,0 0-41 16,0 24 41-16,0-4-41 0,0-20 44 0,0 0-44 16,-6 31 45-16,-2 15-45 0,8-46 60 0,0 0-60 15,-15 58 61-15,-2 0-61 0,17-58 47 0,0 0-47 16,-20 66 48-16,-6 17-48 0,26-83 36 0,0 0-36 16,-29 104 37-16,0 20-37 0,29-124 31 0,0 0-31 15,-26 112 32-15,12-23-32 0,14-89 34 0,0 0-34 0,-15 69 34 16,9-20-34-16,6-49 30 0,0 0-30 0,0 29 30 15,0-3-30-15,0-26 28 0,0 0-28 0,-2 20 28 16,4-3-28-16,-2-17 24 0,0 0-24 0,6 12 24 16,-6-12-24-16,0 0 21 0,0 0-21 0,29 23 22 15,-6-15-22-15,-23-8 19 0,0 0-19 0,35 12 19 16,8-1-19-16,-43-11 18 0,0 0-18 0,38 12 18 16,-12-9-18-16,-26-3 19 0,0 0-19 0,34 6 20 0,12-6-20 15,-46 0 16-15,0 0-16 0,38-6 17 0,-15 3-17 16,-23 3 10-16,0 0-10 0,14 0 11 0,-14 0-11 15,0 0 7-15,0 0-7 0,18-12 7 0,-18 12-7 16,0 0 4-16,0 0-4 0,0 0 4 0,0 0-4 16,0 0-1169-16</inkml:trace>
  <inkml:trace contextRef="#ctx0" brushRef="#br0" timeOffset="61727.66">22788 3208 1076 0,'0'0'0'16,"0"0"0"-16,0 0 0 0,0 0 6 0,0 0-6 16,0 0 6-16,26-23-6 0,-26 23 15 0,0 0-15 15,40-29 16-15,9 0-16 0,-49 29 33 0,0 0-33 0,55-23 33 16,-6 14-33-16,-49 9 20 0,0 0-20 0,55-5 21 15,5-1-21-15,1 3-860 0</inkml:trace>
  <inkml:trace contextRef="#ctx0" brushRef="#br0" timeOffset="62478.72">23673 3254 382 0,'0'0'0'15,"0"0"0"-15,18-3 0 0,-18 3 73 0,0 0-73 16,23-6 74-16,23-3-74 0,-46 9 91 0,0 0-91 15,52-5 92-15,-15 5-92 0,-37 0 62 0,0 0-62 0,32 5 63 16,8 4-63-16,-40-9 52 0,0 0-52 0,38 9 53 16,-9-3-53-16,-29-6 34 0,0 0-34 0,17 8 35 15,-3-2-35-15,-14-6 26 0,0 0-26 0,12 0 27 16,-12 0-27-16,0 0 22 0,0 0-22 0,17 9 23 16,-17-9-23-16,0 0 20 0,0 0-20 0,0 0 20 15,3 14-20-15,-3-14 18 0,0 0-18 0,0 14 19 0,0 1-19 16,0-15 17-16,0 0-17 0,-3 14 18 0,3 9-18 15,0-23 19-15,0 0-19 0,0 29 19 0,0 17-19 16,0-46 18-16,0 0-18 0,3 58 19 0,9 2-19 16,-12-60 18-16,0 0-18 0,14 75 18 0,4 20-18 0,-18-95 15 15,0 0-15-15,17 103 15 0,3-13-15 16,-20-90 15-16,0 0-15 0,17 66 15 0,-2-14-15 16,-15-52 13-16,0 0-13 0,8 37 14 0,7 1-14 0,-15-38 13 15,0 0-13-15,20 37 14 0,0-8-14 0,-20-29 14 16,0 0-14-16,20 29 14 0,-8 2-14 15,-12-31 13-15,0 0-13 0,11 20 13 0,-5 3-13 0,-6-23 10 16,0 0-10-16,0 18 10 0,-6 2-10 0,6-20 12 0,0 0-12 16,-20 23 13-16,-17-9-13 0,37-14 13 0,0 0-13 15,-55 6 14-15,-8-6-14 0,63 0 14 0,0 0-14 16,-78-6 14-16,8 0-14 0,70 6 19 0,0 0-19 16,-57-2 19-16,19-4-19 0,38 6 34 0,0 0-34 15,-26-6 34-15,6-11-34 0,20 17 32 0,0 0-32 16,0-23 32-16,20-15-32 0,-20 38 30 0,0 0-30 15,38-37 30-15,17-12-30 0,-6 3-1313 0</inkml:trace>
  <inkml:trace contextRef="#ctx0" brushRef="#br0" timeOffset="62695.74">24654 3824 1132 0,'0'0'0'0,"0"0"0"0,18 34 0 16,-18-34 0-16,0 0 0 0,20 23 1 0,3-14-1 0,-23-9 7 15,0 0-7-15,32 0 7 0,19-9-7 16,-51 9 2-16,0 0-2 0,50-5 3 0,-13 2-3 0,-37 3-4 16,0 0 4-16,23 0-4 0,-8 0 4 15,-4 0-798-15</inkml:trace>
  <inkml:trace contextRef="#ctx0" brushRef="#br0" timeOffset="62853.75">24770 4031 628 0,'0'0'0'16,"17"0"0"-16,23 6 0 0,-40-6 0 0,0 0 0 15,55 0 0-15,14-15 0 0,-69 15-1 0,0 0 1 16,75-14-1-16,-5 8 1 0,-70 6-7 0,0 0 7 15,57 0-6-15,-11-3 6 0,1-2-400 0</inkml:trace>
  <inkml:trace contextRef="#ctx0" brushRef="#br0" timeOffset="63428.79">25664 3654 606 0,'0'0'0'0,"-3"14"0"0,0 21 0 16,3-35 6-16,0 0-6 0,-3 40 6 0,-5 3-6 15,8-43 31-15,0 0-31 0,-6 32 32 0,0 2-32 0,6-34 58 16,0 0-58-16,-3 29 59 0,3-6-59 0,0-23 56 15,0 0-56-15,0 9 57 0,0-9-57 0,0 0 53 16,0 0-53-16,0 0 54 0,3 11-54 0,-3-11 44 0,0 0-44 16,12 0 45-16,11-5-45 0,-23 5 36 0,0 0-36 15,31-15 36-15,10-16-36 0,-41 31 33 0,0 0-33 16,34-35 34-16,-10 12-34 0,-24 23 29 0,0 0-29 16,14-9 30-16,-2 4-30 0,-12 5 20 0,0 0-20 15,0 0 20-15,17-9-20 0,-17 9 18 0,0 0-18 16,0 0 19-16,17 0-19 0,-17 0 19 0,0 0-19 15,0 0 19-15,12 14-19 0,-12-14 20 0,0 0-20 16,0 0 20-16,11 9-20 0,-11-9 21 0,0 0-21 0,0 0 22 16,12 6-22-16,-12-6 20 0,0 0-20 0,0 0 21 15,29 8-21-15,-29-8 21 0,0 0-21 0,14 0 22 16,3-5-22-16,-17 5 20 0,0 0-20 0,18-6 20 16,-1-3-20-16,-17 9 16 0,0 0-16 0,17-8 17 15,-5 2-17-15,-12 6 14 0,0 0-14 0,17 0 14 16,3 6-14-16,-20-6 12 0,0 0-12 0,26 5 13 15,6-2-13-15,-32-3 9 0,0 0-9 0,32 6 10 0,-9-3-10 16,-23-3 8-16,0 0-8 0,23 6 9 0,-12 2-9 16,-11-8 7-16,0 0-7 0,18 12 7 0,-4-4-7 15,-14-8 3-15,0 0-3 0,18 6 4 0,-10-3-4 16,-8-3 1-16,0 0-1 0,0 0 1 0,20-3-1 16,1 3-1269-16</inkml:trace>
  <inkml:trace contextRef="#ctx0" brushRef="#br0" timeOffset="68086.13">22594 5534 651 0,'0'0'0'0,"0"0"0"0,0 0 0 0,0 0 15 16,0 0-15-16,0 37 16 0,0-37-16 0,0 0 46 15,0 0-46-15,0 14 46 0,0-14-46 0,0 0 58 0,0 0-58 16,0 15 59-16,-5 8-59 0,5-23 55 0,0 0-55 16,-6 34 55-16,-3 15-55 0,9-49 29 0,0 0-29 15,-11 72 30-15,-4 12-30 0,15-84 32 0,0 0-32 16,-14 89 32-16,-1 12-32 0,15-101 28 0,0 0-28 16,-8 80 29-16,2-19-29 0,6-61 37 0,0 0-37 15,0 37 38-15,6-8-38 0,-6-29 36 0,0 0-36 16,8 23 37-16,12 6-37 0,-20-29 32 0,0 0-32 15,35 23 32-15,23-9-32 0,-58-14 35 0,0 0-35 0,57 15 35 16,10-10-35-16,-67-5 36 0,0 0-36 0,58 9 37 16,-4-6-37-16,-54-3 32 0,0 0-32 0,44 6 32 15,-10-1-32-15,-34-5 32 0,0 0-32 0,32 9 32 16,5-6-32-16,-37-3 29 0,0 0-29 0,24 6 29 16,-1-1-29-16,-23-5 24 0,0 0-24 0,8 0 25 15,7 0-25-15,-15 0 19 0,0 0-19 0,0 0 20 16,14-5-20-16,-14 5 12 0,0 0-12 0,0 0 12 15,0 0-12-15,0 0 9 0,0 0-9 0,12-3 9 0,-12 3-9 16,0 0 5-16,0 0-5 0,0 0 6 0,0 0-6 16,0 0 2-16,0 0-2 0,0 0 3 0,0 0-3 15,0 0 0-15,0 0 0 0,0 0 1 0,0 0-1 16,0 0 0-16,0 0 0 0,0 0 0 0,0 0 0 16,0 0-2-16,0 0 2 0,0 0-2 0,0 0 2 0,0 0-10 15,0 0 10-15,0 0-10 0,0 0 10 0,0 0-1324 16</inkml:trace>
  <inkml:trace contextRef="#ctx0" brushRef="#br0" timeOffset="68421.16">22580 5580 707 0,'0'0'0'0,"0"0"0"15,3 20 0-15,-3-20-22 0,0 0 22 0,11 14-22 16,12-14 22-16,-23 0-2 0,0 0 2 0,32-11-2 0,29-4 2 15,-61 15 0-15,0 0 0 0,66-11 0 0,12-1 0 16,-78 12 4-16,0 0-4 0,72-3 4 0,-6 12-4 16,-66-9 13-16,0 0-13 0,55 9 14 0,-9 2-14 15,-46-11 17-15,0 0-17 0,41 23 18 0,-1 9-18 16,1 2-487-16</inkml:trace>
  <inkml:trace contextRef="#ctx0" brushRef="#br0" timeOffset="68953.19">23301 5954 863 0,'0'0'0'16,"0"0"0"-16,-17 23 0 0,17-23 12 0,0 0-12 15,-9 23 12-15,-11 0-12 0,20-23 26 0,0 0-26 16,-17 29 26-16,-1 8-26 0,18-37 43 0,0 0-43 0,-14 43 44 15,5-5-44-15,9-38 38 0,0 0-38 0,-3 28 38 16,6-13-38-16,-3-15 32 0,0 0-32 0,9 11 33 16,-9-11-33-16,0 0 29 0,0 0-29 0,23 12 30 15,9-9-30-15,-32-3 25 0,0 0-25 0,26-3 25 16,8-9-25-16,-34 12 21 0,0 0-21 0,26-17 22 16,-11 3-22-16,-15 14 15 0,0 0-15 0,8-9 16 15,-8 9-16-15,0 0 11 0,0 0-11 0,0 0 11 16,3-14-11-16,-3 14 10 0,0 0-10 0,0 0 10 0,0 0-10 15,0 0 7-15,0 0-7 0,-6-12 8 0,6 12-8 16,0 0 8-16,0 0-8 0,0 0 9 0,0 12-9 16,0-12 10-16,0 0-10 0,3 17 10 0,12 6-10 15,-15-23 10-15,0 0-10 0,29 29 10 16,11 14-10-16,-40-43 11 0,0 0-11 0,49 37 12 0,6 7-12 16,-55-44 11-16,0 0-11 0,55 40 11 0,-3 9-11 15,-52-49 12-15,0 0-12 0,37 54 12 0,-5 1-12 16,-32-55 9-16,0 0-9 0,23 61 10 0,-6-10-10 0,-17-51 9 15,0 0-9-15,15 46 9 0,-15-11-9 16,0-35 10-16,0 0-10 0,-9 23 10 0,-5 0-10 0,14-23 10 16,0 0-10-16,-32 23 10 0,-6-3-10 0,38-20 9 0,0 0-9 15,-60 15 10-15,-15-15-10 0,75 0 9 0,0 0-9 16,-78-15 10-16,0-19-10 0,78 34 4 0,0 0-4 16,-61-46 4-16,27-26-4 0,34 72 0 0,0 0 0 15,-12-67 0-15,12 21 0 0,0 0-1182 0</inkml:trace>
  <inkml:trace contextRef="#ctx0" brushRef="#br0" timeOffset="69536.11">23558 5657 875 0,'0'0'0'0,"0"0"0"16,0 0 0-16,0 0 36 0,0 0-36 0,0 0 36 0,-15 12-36 16,15-12 19-16,0 0-19 0,0 0 20 0,0 0-20 15,0 0 30-15,0 0-30 0,24 6 30 0,4-1-30 16,-28-5 28-16,0 0-28 0,41 3 29 0,2 6-29 16,-43-9 22-16,0 0-22 0,40 11 23 0,-8-11-23 15,-32 0 23-15,0 0-23 0,29 3 24 0,3 0-24 16,-32-3 21-16,0 0-21 0,29 3 22 0,-12 3-22 0,-17-6 17 15,0 0-17-15,14 0 18 0,-2 3-18 0,-12-3 16 16,0 0-16-16,0 0 17 0,14 11-17 0,-14-11 18 16,0 0-18-16,0 0 18 0,6 23-18 0,-6-23 20 0,0 0-20 15,6 29 20-15,-6 31-20 0,0-60 21 0,0 0-21 16,3 58 22-16,3-12-22 0,-6-46 22 0,0 0-22 16,2 43 23-16,4 9-23 0,-6-52 20 0,0 0-20 15,6 52 21-15,0-15-21 0,-6-37 19 0,0 0-19 16,5 29 20-16,7 8-20 0,-12-37 14 0,0 0-14 15,9 38 14-15,-1-12-14 0,-8-26 10 0,0 0-10 0,6 29 11 16,3 5-11-16,-9-34 11 0,0 0-11 0,0 29 11 16,3-6-11-16,-3-23 12 0,0 0-12 0,3 23 12 15,-1 6-12-15,-2-29 11 0,0 0-11 0,6 26 11 16,-6-12-11-16,0-14 12 0,0 0-12 0,0 0 13 16,3 14-13-16,-3-14 11 0,0 0-11 0,0 0 12 15,-9 12-12-15,9-12 12 0,0 0-12 0,0 0 13 16,-14 9-13-16,14-9 13 0,0 0-13 0,-12 0 13 15,-2 2-13-15,14-2 16 0,0 0-16 0,-20-2 16 16,-3-4-16-16,23 6 16 0,0 0-16 0,-23-9 17 0,0 1-17 16,23 8 11-16,0 0-11 0,-23-15 11 0,-1-8-11 15,24 23 8-15,0 0-8 0,-17-23 9 0,8 12-9 16,4 2-1343-16</inkml:trace>
  <inkml:trace contextRef="#ctx0" brushRef="#br0" timeOffset="69752.12">24334 6080 1177 0,'0'0'0'16,"0"0"0"-16,20 32 0 0,-20-32 15 0,0 0-15 15,23 23 16-15,-5-11-16 0,-18-12 32 0,0 0-32 16,20 0 33-16,11-6-33 0,-31 6 48 0,0 0-48 15,29-15 48-15,3 1-48 0,-32 14 24 0,0 0-24 16,23-14 24-16,-8 5-24 0,-1 0-1003 0</inkml:trace>
  <inkml:trace contextRef="#ctx0" brushRef="#br0" timeOffset="69924.13">24369 6230 908 0,'0'0'0'0,"0"0"0"0,20 29 0 16,-20-29 7-16,0 0-7 0,14 17 7 16,-2-5-7-16,-12-12 12 0,0 0-12 0,17 0 12 0,15 0-12 15,-32 0 11-15,0 0-11 0,37 0 11 0,-5-6-11 16,-32 6 7-16,0 0-7 0,35-9 8 0,2 4-8 16,4-1-678-16</inkml:trace>
  <inkml:trace contextRef="#ctx0" brushRef="#br0" timeOffset="71304.24">25595 5844 751 0,'0'0'0'0,"0"0"0"16,0 0 0-16,0 0-2 0,0 0 2 0,0 0-2 15,3 38 2-15,-3-38 4 0,0 0-4 0,5 29 5 16,1 8-5-16,-6-37 21 0,0 0-21 0,0 52 22 15,-8 8-22-15,8-60 33 0,0 0-33 0,-6 52 34 16,-3-17-34-16,9-35 37 0,0 0-37 0,-9 23 37 16,9-9-37-16,0-14 39 0,0 0-39 0,0 14 40 0,0-2-40 15,0-12 36-15,0 0-36 0,0 0 37 0,0 0-37 16,0 0 31-16,0 0-31 0,18 3 32 0,19-23-32 16,-37 20 29-16,0 0-29 0,55-38 29 0,0-11-29 15,-55 49 29-15,0 0-29 0,55-54 30 0,-6 2-30 16,-49 52 27-16,0 0-27 0,34-52 28 0,-11 17-28 15,-23 35 23-15,0 0-23 0,21-25 24 0,-13 13-24 16,-8 12 21-16,0 0-21 0,0 0 22 0,15 29-22 0,-15-29 19 16,0 0-19-16,0 34 19 0,3 4-19 0,-3-38 22 15,0 0-22-15,2 29 23 0,1-6-23 0,-3-23 25 16,0 0-25-16,6 14 26 0,3-2-26 0,-9-12 28 0,0 0-28 16,0 0 28-16,14 11-28 0,-14-11 27 0,0 0-27 15,15-6 28-15,11-11-28 0,-26 17 24 16,0 0-24-16,28-20 24 0,-4 5-24 0,-24 15 21 0,0 0-21 15,14-8 22-15,9 8-22 0,-23 0 19 0,0 0-19 16,14 0 19-16,4 6-19 0,-18-6 14 0,0 0-14 16,14 11 14-16,1 3-14 0,-15-14 10 0,0 0-10 15,14 21 11-15,0-7-11 0,-14-14 9 0,0 0-9 16,12 14 10-16,-12-14-10 0,0 0 7 0,0 0-7 16,23 9 7-16,0-18-7 0,0-5-1345 0</inkml:trace>
  <inkml:trace contextRef="#ctx0" brushRef="#br0" timeOffset="72240.11">25595 6481 975 0,'0'0'0'0,"37"0"0"0,61-12 0 16,-98 12 30-16,0 0-30 0,119-9 30 0,8 1-30 16,-127 8 68-16,0 0-68 0,129-9 68 0,4 3-68 15,-133 6 56-15,0 0-56 0,124 0 57 0,-20 0-57 16,-104 0 26-16,0 0-26 0,81 0 26 0,-32 6-26 15,-49-6 4-15,0 0-4 0,32 9 5 0,-15-6-5 16,3 2-949-16</inkml:trace>
  <inkml:trace contextRef="#ctx0" brushRef="#br0" timeOffset="72688.14">25892 6924 796 0,'0'0'0'0,"0"0"0"16,3 23 0-16,-3-23 11 0,0 0-11 0,8 11 12 16,-8-11-12-16,0 0 21 0,0 0-21 0,21 12 22 15,-4-12-22-15,-17 0 22 0,0 0-22 0,35 3 23 0,19 3-23 16,-54-6 15-16,0 0-15 0,61 8 16 0,-12 7-16 16,-49-15 10-16,0 0-10 0,43 20 11 0,3 8-11 15,-46-28 9-15,0 0-9 0,41 26 10 0,-12-5-10 16,-29-21 13-16,0 0-13 0,8 28 14 0,-8 10-14 15,0-38 19-15,0 0-19 0,-14 37 19 0,-21 6-19 16,35-43 23-16,0 0-23 0,-43 38 24 0,0 2-24 16,43-40 33-16,0 0-33 0,-41 35 33 0,10-21-33 15,31-14 49-15,0 0-49 0,-38-6 50 0,-2-17-50 0,40 23 31 16,0 0-31-16,-32-37 32 0,20 2-32 0,12 35 21 16,0 0-21-16,6-31 22 0,0 2-22 0,3 0-961 15</inkml:trace>
  <inkml:trace contextRef="#ctx0" brushRef="#br0" timeOffset="73022.17">26489 6719 1009 0,'0'0'0'15,"0"0"0"-15,12 21 0 0,-12-21 10 0,0 0-10 0,11 14 10 16,1-5-10-16,-12-9 21 0,0 0-21 0,14 2 22 15,9-2-22-15,-23 0 34 0,0 0-34 0,26 3 34 16,-6 6-34-16,-20-9 28 0,0 0-28 0,15 3 29 16,-15-3-29-16,0 0 28 0,0 0-28 0,14 11 29 15,-17 12-29-15,3-23 25 0,0 0-25 0,-11 38 25 0,-15 5-25 16,26-43 22-16,0 0-22 0,-35 46 23 0,-11-3-23 16,46-43 18-16,0 0-18 0,-40 29 18 0,22-6-18 15,18-23 14-15,0 0-14 0,-5 14 15 16,5-14-15-16,0 0 11 0,0 0-11 0,26 9 11 0,25-9-11 15,-51 0 10-15,0 0-10 0,58 0 10 0,0-6-10 16,-58 6 3-16,0 0-3 0,55-8 3 0,-3-1-3 16,-52 9 0-16,0 0 0 0,46-9 1 0,-12 18-1 15,1-6-1038-15</inkml:trace>
  <inkml:trace contextRef="#ctx0" brushRef="#br0" timeOffset="94943.5">4626 5407 1255 0,'0'0'0'0,"0"0"0"0,29 23 0 15,-29-23 50-15,0 0-50 0,23 6 50 0,0-6-50 16,-23 0 97-16,0 0-97 0,35-6 98 0,23 0-98 16,-58 6 61-16,0 0-61 0,57-3 62 0,1-3-62 0,-58 6 19 15,0 0-19-15,49-5 20 0,-6 5-20 0,-43 0 8 16,0 0-8-16,38 0 9 0,-15-3-9 0,-23 3 0 0,0 0 0 16,14 0 0-16,-14 0 0 0,0 0-1237 0</inkml:trace>
  <inkml:trace contextRef="#ctx0" brushRef="#br0" timeOffset="95126.52">4695 5580 987 0,'0'0'0'16,"0"0"0"-16,0 25 0 0,0-25 0 0,0 0 0 0,0 23 0 16,0-23 0-16,0 0-4 0,0 0 4 0,29 9-3 15,12-9 3-15,-41 0 13 0,0 0-13 0,52 0 14 16,-3-6-14-16,-49 6 43 0,0 0-43 0,57-3 44 15,13 3-44-15,-70 0 46 0,0 0-46 0,69 0 47 16,23 3-47-16,-8 3-831 0</inkml:trace>
  <inkml:trace contextRef="#ctx0" brushRef="#br0" timeOffset="98614.27">5933 4633 796 0,'0'0'0'0,"0"0"0"0,0 0 0 16,0 0 26-16,0 0-26 0,12 34 26 0,-7-17-26 0,-5-17 87 15,0 0-87-15,6 29 87 0,3 20-87 0,-9-49 113 16,0 0-113-16,11 55 114 0,1 8-114 0,-12-63 86 0,0 0-86 16,9 78 87-16,-4 25-87 0,-5-103 59 0,0 0-59 15,3 101 59-15,3-3-59 0,-6-98 54 0,0 0-54 16,0 75 54-16,9-26-54 0,-9-49 47 0,0 0-47 16,5 37 47-16,7-11-47 0,-12-26 49 0,0 0-49 15,12 20 50-15,-4-5-50 0,-8-15 45 0,0 0-45 16,0 0 46-16,0 0-46 0,0 0 46 0,0 0-46 15,0 0 47-15,0 0-47 0,0 0 40 0,0 0-40 0,15 3 41 16,-7-15-41-16,-8 12 37 0,0 0-37 0,15-26 37 16,2-20-37-16,-17 46 29 0,0 0-29 0,20-57 29 15,-3-4-29-15,-17 61 29 0,0 0-29 0,15-66 30 16,-6-3-30-16,-9 69 22 0,0 0-22 0,5-58 23 16,-2 29-23-16,-3 29 16 0,0 0-16 0,0-8 16 15,0 8-16-15,0 0 11 0,0 0-11 0,0 0 12 16,0-15-12-16,0 15 2 0,0 0-2 0,0 0 3 15,0 0-3-15,0 0-2 0,0 0 2 0,0 0-1 0,0 0 1 16,0 0-1740-16</inkml:trace>
  <inkml:trace contextRef="#ctx0" brushRef="#br0" timeOffset="98781.28">6242 5274 1143 0,'0'0'0'0,"0"15"0"0,0 22 0 0,0-37 0 15,0 0 0-15,8 38 0 0,4-18 0 0,-12-20 1 16,0 0-1-16,9 14 1 0,5 3-1 0,-14-17 0 16,0 0 0-16,17 15 1 0,1-1-1 0,-18-14 0 0,0 0 0 15,29 3 0-15,-1-6 0 0,-2 3-800 0</inkml:trace>
  <inkml:trace contextRef="#ctx0" brushRef="#br0" timeOffset="99304.32">6677 5156 931 0,'0'0'0'0,"0"0"0"15,-17 29 0-15,17-29 14 0,0 0-14 0,-14 29 14 16,-6-3-14-16,20-26 39 0,0 0-39 0,-12 34 40 16,-2 4-40-16,14-38 51 0,0 0-51 0,-6 29 52 15,6-1-52-15,0-28 42 0,0 0-42 0,6 15 42 16,-6-15-42-16,0 0 34 0,0 0-34 0,26 11 34 0,11-5-34 15,-37-6 30-15,0 0-30 0,38 0 30 16,-10-6-30-16,-28 6 25 0,0 0-25 0,18-3 25 0,-4-5-25 16,-14 8 19-16,0 0-19 0,15-12 20 0,-7 4-20 15,-8 8 16-15,0 0-16 0,0 0 16 0,6-20-16 16,-6 20 15-16,0 0-15 0,-6-12 16 0,-8 1-16 16,14 11 13-16,0 0-13 0,-15-9 13 0,-2 0-13 15,17 9 12-15,0 0-12 0,-9-11 12 0,9 11-12 16,0 0 10-16,0 0-10 0,0 0 11 0,0 0-11 0,0 0 8 15,0 0-8-15,0 0 9 0,0 20-9 0,0-20 8 16,0 0-8-16,23 20 8 0,9 17-8 0,-32-37 5 16,0 0-5-16,38 38 6 0,-1-1-6 0,-37-37 5 0,0 0-5 15,35 38 6-15,-1 5-6 0,-34-43 5 0,0 0-5 16,32 52 6-16,-9 2-6 0,-23-54 8 0,0 0-8 16,23 58 9-16,-8 0-9 0,-15-58 12 0,0 0-12 15,8 63 12-15,-8 0-12 0,0-63 14 0,0 0-14 16,0 55 14-16,-8-15-14 0,8-40 17 0,0 0-17 15,-15 32 17-15,-2-3-17 0,17-29 26 0,0 0-26 16,-35 17 27-16,-19-6-27 0,54-11 29 0,0 0-29 16,-75-5 29-16,-3-24-29 0,78 29 34 0,0 0-34 0,-70-55 34 15,16-17-34-15,54 72 31 0,0 0-31 0,-38-89 32 16,24 8-32-16,14 81 11 0,0 0-11 0,0-69 12 16,14 3-12-16,-5 0-1448 0</inkml:trace>
  <inkml:trace contextRef="#ctx0" brushRef="#br0" timeOffset="99532.34">7511 5148 1177 0,'0'0'0'0,"0"0"0"0,0 23 0 0,0-23 1 16,0 0-1-16,0 17 1 0,0-17-1 0,0 0-1 16,0 0 1-16,0 12 0 0,0-12 0 0,0 0-27 15,0 0 27-15,0 0-26 0,15-12 26 0,-7 1-784 0</inkml:trace>
  <inkml:trace contextRef="#ctx0" brushRef="#br0" timeOffset="100752.25">7938 5191 931 0,'0'0'0'16,"0"23"0"-16,12 14 0 0,-12-37 22 0,0 0-22 15,11 41 23-15,-8-12-23 0,-3-29 50 0,0 0-50 16,6 25 51-16,-6-2-51 0,0-23 51 0,0 0-51 16,3 18 52-16,3 2-52 0,-6-20 44 0,0 0-44 0,0 14 45 15,5 1-45-15,-5-15 37 0,0 0-37 0,0 0 38 16,0 0-38-16,0 0 35 0,0 0-35 0,0 0 36 16,0 0-36-16,0 0 34 0,0 0-34 0,12-6 34 15,8-23-34-15,-20 29 30 0,0 0-30 0,17-37 30 16,4-9-30-16,-21 46 28 0,0 0-28 0,23-44 28 15,0 10-28-15,-23 34 26 0,0 0-26 0,23-26 26 16,-17 12-26-16,-6 14 20 0,0 0-20 0,0 0 21 16,17-12-21-16,-17 12 15 0,0 0-15 0,0 0 15 0,23 12-15 15,-23-12 11-15,0 0-11 0,14 17 11 0,4 9-11 16,-18-26 8-16,0 0-8 0,14 26 8 0,-5-3-8 16,-9-23 8-16,0 0-8 0,3 20 9 0,2 0-9 15,-5-20 8-15,0 0-8 0,6 12 9 0,-6-1-9 16,0-11 8-16,0 0-8 0,0 0 9 0,15 9-9 15,-15-9 8-15,0 0-8 0,17-6 9 0,12-11-9 16,-29 17 8-16,0 0-8 0,37-38 9 0,-5-11-9 0,-32 49 11 16,0 0-11-16,26-40 12 0,-3 11-12 0,-23 29 11 15,0 0-11-15,20-23 11 0,-5 17-11 0,-15 6 10 16,0 0-10-16,14 6 11 0,-2 11-11 0,-12-17 7 0,0 0-7 16,14 35 7-16,-5 2-7 0,-9-37 7 15,0 0-7-15,6 29 7 0,-1-6-7 0,-5-23 4 0,0 0-4 16,9 18 5-16,-6-4-5 0,-3-14 3 0,0 0-3 15,6 11 4-15,-6-11-4 0,0 0 1 0,0 0-1 16,23 18 1-16,-9-18-1 0,3 5-1408 0</inkml:trace>
  <inkml:trace contextRef="#ctx0" brushRef="#br0" timeOffset="101268.39">7710 5830 942 0,'0'0'0'15,"0"0"0"-15,18-6 0 0,-18 6-1 0,0 0 1 0,34-3 0 16,24-5 0-16,-58 8 1 0,0 0-1 0,75-6 2 16,23 0-2-16,-98 6 35 0,0 0-35 0,107-8 36 15,-6-1-36-15,-101 9 41 0,0 0-41 0,101-12 42 16,-9 12-42-16,-92 0 42 0,0 0-42 0,89 6 43 15,-2 0-43-15,-87-6 46 0,0 0-46 0,81 3 47 16,-9 5-47-16,-72-8 28 0,0 0-28 0,52 12 29 16,-23-3-29-16,-29-9 15 0,0 0-15 0,8 14 15 15,-8 3-15-15,0 3-963 0</inkml:trace>
  <inkml:trace contextRef="#ctx0" brushRef="#br0" timeOffset="101751.42">8155 6207 931 0,'0'0'0'15,"0"0"0"-15,-6 17 0 0,6-17 18 0,0 0-18 16,-3 15 18-16,3-15-18 0,0 0 38 0,0 0-38 16,-6 11 39-16,6-11-39 0,0 0 40 0,0 0-40 15,0 0 41-15,20 18-41 0,-20-18 29 0,0 0-29 16,12 14 30-16,2 0-30 0,-14-14 24 0,0 0-24 0,21 15 24 16,4 2-24-16,-25-17 21 0,0 0-21 0,35 20 21 15,-9 3-21-15,-26-23 15 0,0 0-15 0,29 23 15 16,3 0-15-16,-32-23 9 0,0 0-9 0,31 26 10 15,-2-3-10-15,-29-23 8 0,0 0-8 0,23 38 8 16,6 5-8-16,-29-43 6 0,0 0-6 0,32 37 7 16,-18-11-7-16,-14-26 5 0,0 0-5 0,12 26 5 15,-1 0-5-15,-11-26 5 0,0 0-5 0,9 29 6 16,-9-9-6-16,0-20 8 0,0 0-8 0,0 17 8 0,-9 3-8 16,9-20 10-16,0 0-10 0,-23 20 10 0,-14-5-10 15,37-15 12-15,0 0-12 0,-52 8 12 0,-3-8-12 16,55 0 15-16,0 0-15 0,-60-14 16 0,-1-9-16 15,61 23 16-15,0 0-16 0,-55-43 16 0,18-15-16 16,37 58 16-16,0 0-16 0,-26-60 17 0,11-9-17 16,4 5-1087-16</inkml:trace>
  <inkml:trace contextRef="#ctx0" brushRef="#br0" timeOffset="102068.45">8521 6095 987 0,'0'0'0'15,"0"0"0"-15,32-15 0 0,-32 15 12 0,0 0-12 16,26-5 13-16,17-10-13 0,-43 15 29 0,0 0-29 0,37-8 30 16,1 8-30-16,-38 0 26 0,0 0-26 0,26 0 27 15,-6 3-27-15,-20-3 15 0,0 0-15 0,3 14 15 16,3 12-15-16,-6-26 10 0,0 0-10 0,0 26 10 15,-9 8-10-15,9-34 7 0,0 0-7 0,-9 29 7 16,-5-3-7-16,14-26 5 0,0 0-5 0,-14 20 6 16,14-11-6-16,0-9 4 0,0 0-4 0,0 0 5 15,23 8-5-15,-23-8 4 0,0 0-4 0,31 0 4 16,21-3-4-16,-52 3 5 0,0 0-5 0,52-5 5 0,-6 2-5 16,-46 3 1-16,0 0-1 0,32-6 2 0,-3 0-2 15,-3 3-862-15</inkml:trace>
  <inkml:trace contextRef="#ctx0" brushRef="#br0" timeOffset="103284.53">9187 5110 1009 0,'0'0'0'0,"6"38"0"16,17 42 0-16,-23-80 6 0,0 0-6 0,26 90 6 0,12 13-6 16,-38-103 37-16,0 0-37 0,29 121 38 0,-6 35-38 15,-23-156 63-15,0 0-63 0,14 169 64 0,-5-13-64 16,-9-156 35-16,0 0-35 0,-9 161 35 0,-5-3-35 15,14-158 36-15,0 0-36 0,-23 162 37 0,-6-30-37 16,29-132 31-16,0 0-31 0,-26 112 32 0,14-40-32 16,12-72 11-16,0 0-11 0,-8 46 11 0,-1-23-11 15,9-23 4-15,0 0-4 0,0 0 4 0,3 15-4 16,3-7-1035-16</inkml:trace>
  <inkml:trace contextRef="#ctx0" brushRef="#br0" timeOffset="103853.58">7855 4894 606 0,'0'0'0'0,"0"0"0"0,-15 24 0 0,15-24 2 16,0 0-2-16,-20 25 2 0,-9 19-2 0,29-44 0 0,0 0 0 16,-26 66 1-16,-6 17-1 0,32-83 12 0,0 0-12 15,-23 110 13-15,0 16-13 0,23-126 41 0,0 0-41 16,-23 156 41-16,-6 34-41 0,29-190 52 0,0 0-52 16,-37 207 53-16,-4-11-53 0,41-196 48 0,0 0-48 15,-31 193 48-15,2-1-48 0,29-192 48 0,0 0-48 16,-6 173 49-16,26-46-49 0,-20-127 35 0,0 0-35 0,46 103 35 15,15-28-35-15,0 0-755 0</inkml:trace>
  <inkml:trace contextRef="#ctx0" brushRef="#br0" timeOffset="104519.62">9366 4529 875 0,'0'0'0'0,"0"0"0"15,0 0 0-15,0 0-7 0,0 0 7 0,21-12-7 16,-4 1 7-16,-17 11 0 0,0 0 0 0,34-17 0 16,13-4 0-16,-47 21 2 0,0 0-2 0,54-14 2 15,-7 11-2-15,-47 3 11 0,0 0-11 0,37 9 11 0,-5-3-11 16,-32-6 20-16,0 0-20 0,29 17 21 0,-9 12-21 15,-20-29 27-15,0 0-27 0,11 28 27 0,-5 16-27 16,-6-44 27-16,0 0-27 0,0 46 28 0,0-3-28 16,0-43 21-16,0 0-21 0,-6 40 22 0,-5 3-22 15,11-43 19-15,0 0-19 0,-9 32 20 0,1-6-20 16,8-26 18-16,0 0-18 0,-3 17 18 0,11-2-18 16,-8-15 17-16,0 0-17 0,9 14 17 0,11 6-17 15,-20-20 15-15,0 0-15 0,26 17 15 0,3-8-15 0,-29-9 13 16,0 0-13-16,37 6 13 0,-2-12-13 0,-35 6 10 15,0 0-10-15,38-3 10 0,-4 3-10 0,-34 0 7 16,0 0-7-16,32 0 8 0,-9 0-8 0,-23 0 4 16,0 0-4-16,17 0 4 0,6 3-4 0,1 3-906 0</inkml:trace>
  <inkml:trace contextRef="#ctx0" brushRef="#br0" timeOffset="106020.73">10090 5772 1300 0,'0'0'0'0,"0"0"0"0,0 0 0 15,0 0-2-15,0 0 2 0,-8 29-2 0,8-29 2 0,0 0-2 16,0 0 2-16,0 0-2 0,14 6 2 0,-14-6-52 16,0 0 52-16,12-9-51 0,11 4 51 0,0-1-832 15</inkml:trace>
  <inkml:trace contextRef="#ctx0" brushRef="#br0" timeOffset="107709.86">10711 5355 516 0,'0'0'0'15,"0"0"0"-15,0 0 0 0,0 0 94 0,0 0-94 16,6 14 95-16,-6-14-95 0,0 0 133 0,0 0-133 16,0 0 133-16,0 0-133 0,0 0 34 0,0 0-34 0,0 9 35 15,0-9-35-15,0 0 23 0,0 0-23 0,0 17 24 16,8 3-24-16,-8-20 12 0,0 0-12 0,9 29 12 15,-1 9-12-15,-8-38 13 0,0 0-13 0,9 46 14 16,-3 6-14-16,-6-52 18 0,0 0-18 0,6 51 18 16,-6-7-18-16,0-44 20 0,0 0-20 0,3 34 21 15,-3-11-21-15,0-23 25 0,0 0-25 0,0 9 25 16,0-9-25-16,0 0 28 0,0 0-28 0,11 3 28 0,1-15-28 16,-12 12 24-16,0 0-24 0,14-23 25 0,6-20-25 15,-20 43 26-15,0 0-26 0,20-43 27 0,9-9-27 16,-29 52 26-16,0 0-26 0,23-37 26 0,-8 8-26 15,-15 29 20-15,0 0-20 0,8-20 21 0,13 2-21 16,-21 18 17-16,0 0-17 0,14-23 17 0,-2 15-17 0,-12 8 14 16,0 0-14-16,0 0 14 0,11 0-14 0,-11 0 12 15,0 0-12-15,0 0 12 0,23 17-12 0,-23-17 11 16,0 0-11-16,23 20 11 0,-5 3-11 0,-18-23 13 16,0 0-13-16,14 23 14 0,0-8-14 0,-14-15 16 15,0 0-16-15,18 8 16 0,-1-2-16 0,-17-6 21 0,0 0-21 16,23 0 21-16,6-9-21 0,-29 9 20 0,0 0-20 15,38-14 21-15,-1-9-21 0,-37 23 19 0,0 0-19 16,38-20 20-16,-15-3-20 0,-23 23 18 0,0 0-18 16,23-15 19-16,3 7-19 0,-26 8 15 0,0 0-15 15,23 0 16-15,-3 0-16 0,-20 0 13 0,0 0-13 16,14 3 14-16,-5 11-14 0,-9-14 11 0,0 0-11 16,9 20 12-16,5-8-12 0,-14-12 10 0,0 0-10 15,9 14 11-15,8 0-11 0,-17-14 8 0,0 0-8 0,35 12 9 16,11-9-9-16,3 3-1411 0</inkml:trace>
  <inkml:trace contextRef="#ctx0" brushRef="#br0" timeOffset="114996.62">1106 4621 1059 0,'0'0'0'15,"0"0"118"-15,0 0-118 0,9 69 118 0,-3-3-118 16,-6-66 105-16,0 0-105 0,0 72 105 0,-6 18-105 16,6-90 75-16,0 0-75 0,-6 103 75 0,6 24-75 15,0-127 53-15,0 0-53 0,0 121 54 0,0-21-54 0,0-100 37 16,0 0-37-16,0 78 37 0,0 0-37 16,0-78 31-16,0 0-31 0,6 69 31 0,0 3-31 0,-6-72 30 15,0 0-30-15,8 60 30 0,7-22-30 0,-15-38 28 16,0 0-28-16,9 34 28 0,-1 4-28 0,-8-38 24 15,0 0-24-15,15 31 24 0,-1 1-24 0,-14-32 19 16,0 0-19-16,23 26 19 0,0-3-19 0,-23-23 19 0,0 0-19 16,38 20 20-16,8-3-20 0,-46-17 23 0,0 0-23 15,60 9 23-15,13-3-23 0,-73-6 23 0,0 0-23 16,80 0 24-16,-10-6-24 0,-70 6 21 0,0 0-21 16,69-9 22-16,-9-8-22 0,-60 17 27 0,0 0-27 15,47-14 28-15,-21 2-28 0,-26 12 21 0,0 0-21 16,14-3 22-16,0 3-22 0,-14 0 18 0,0 0-18 0,0 0 18 15,0 0-18-15,0 0 5 0,0 0-5 0,9-5 6 16,-9 5-6-16,0 0-1755 0</inkml:trace>
  <inkml:trace contextRef="#ctx0" brushRef="#br0" timeOffset="115247.64">1412 5295 1321 0,'32'-3'0'0,"-32"3"36"15,0 0-36-15,92-9 36 0,-2 6-36 0,-90 3 24 16,0 0-24-16,60 0 24 0,-14 0-24 0,-46 0 0 0,0 0 0 15,26-6 0-15,-11 6 0 0,-15 0-14 0,0 0 14 16,0 0-14-16,11-8 14 0,4-4-1000 0</inkml:trace>
  <inkml:trace contextRef="#ctx0" brushRef="#br0" timeOffset="115479.66">1167 4647 1091 0,'23'-3'0'0,"-23"3"44"0,0 0-44 0,87-11 44 16,34 8-44-16,-121 3 32 0,0 0-32 0,121 0 33 15,-6 0-33-15,-115 0 10 0,0 0-10 0,107 8 10 0,-9 12-10 16,-98-20 3-16,0 0-3 0,93 15 4 0,-16-4-4 15,1 1-894-15</inkml:trace>
  <inkml:trace contextRef="#ctx0" brushRef="#br0" timeOffset="115964.7">2047 4610 908 0,'0'0'0'16,"0"0"0"-16,0 0 0 0,0 0 21 0,0 0-21 16,0 14 22-16,0-14-22 0,0 0 72 0,0 0-72 15,9 20 72-15,-9-20-72 0,0 0 70 0,0 0-70 0,20 9 70 16,12-4-70-16,-32-5 34 0,0 0-34 15,40 3 35-15,-11-3-35 0,-29 0 21 0,0 0-21 0,40 0 22 16,21 0-22-16,-61 0 20 0,0 0-20 0,52 6 21 16,-15 0-21-16,-37-6 23 0,0 0-23 0,26 8 23 15,9 7-23-15,-35-15 43 0,0 0-43 0,31 14 43 16,-7-5-43-16,-24-9 51 0,0 0-51 0,17 6 51 16,-3 8-51-16,-14-14 41 0,0 0-41 0,15 17 41 15,-1-2-41-15,-14-15 35 0,0 0-35 0,12 8 35 16,-12-8-35-16,0 0 27 0,0 0-27 0,14 12 28 15,-14-12-28-15,0 0 23 0,0 0-23 0,15 17 23 0,-15-17-23 16,0 0 18-16,0 0-18 0,0 0 18 0,8 9-18 16,-8-9 15-16,0 0-15 0,0 0 15 0,0 0-15 15,0 0 13-15,0 0-13 0,15-9 13 0,-15 9-13 16,0 0 11-16,0 0-11 0,0 0 11 0,0 0-11 16,0 0 9-16,0 0-9 0,0-9 9 0,0 9-9 15,0 0 7-15,0 0-7 0,-3-11 7 0,3 11-7 0,0 0-1456 16</inkml:trace>
  <inkml:trace contextRef="#ctx0" brushRef="#br0" timeOffset="116718.36">2333 4658 830 0,'0'0'0'0,"0"0"0"16,0 23 0-16,0-23 25 0,0 0-25 0,0 15 26 15,0-15-26-15,0 0 53 0,0 0-53 0,0 0 54 16,11 9-54-16,-11-9 46 0,0 0-46 0,0 0 46 16,23 0-46-16,-23 0 39 0,0 0-39 0,23 0 39 15,3-6-39-15,-26 6 40 0,0 0-40 0,35-3 41 0,-1-3-41 16,-34 6 46-16,0 0-46 0,38-3 46 15,-9 6-46-15,-29-3 41 0,0 0-41 0,23 6 42 0,9-6-42 16,-32 0 38-16,0 0-38 0,28 0 38 0,-4 0-38 16,-24 0 38-16,0 0-38 0,23 9 39 0,-15-9-39 15,-8 0 41-15,0 0-41 0,0 0 42 0,15 0-42 16,-15 0 41-16,0 0-41 0,0 0 41 0,8 5-41 16,-8-5 38-16,0 0-38 0,0 0 38 0,0 0-38 15,0 0 38-15,0 0-38 0,0 0 39 0,15 9-39 16,-15-9 33-16,0 0-33 0,0 0 33 0,0 14-33 0,0-14 29 15,0 0-29-15,0 15 30 0,0-1-30 0,0-14 27 16,0 0-27-16,8 17 28 0,-2 18-28 0,-6-35 23 0,0 0-23 16,3 46 24-16,6 20-24 0,-9-66 21 0,0 0-21 15,14 72 21-15,6 20-21 0,-20-92 21 0,0 0-21 16,15 98 22-16,-7-6-22 0,-8-92 19 0,0 0-19 16,18 84 20-16,-4-18-20 0,-14-66 16 0,0 0-16 15,15 66 17-15,-7 0-17 0,-8-66 12 0,0 0-12 16,9 66 12-16,-3 4-12 0,-6-70 11 0,0 0-11 15,0 74 11-15,8 4-11 0,-8-78 9 0,0 0-9 16,6 75 10-16,3-20-10 0,-9-55 9 0,0 0-9 0,8 57 9 16,4 4-9-16,-12-61 9 0,0 0-9 0,12 57 9 15,2-14-9-15,-14-43 7 0,0 0-7 0,9 32 7 16,5-12-7-16,-14-20 6 0,0 0-6 0,9 23 6 16,-1 6-6-16,-8-29 6 0,0 0-6 0,6 26 6 15,3-12-6-15,-9-14 6 0,0 0-6 0,0 12 6 16,0-12-6-16,0 0 6 0,0 0-6 0,6 23 7 15,-6-14-7-15,0-9 7 0,0 0-7 0,0 0 7 0,-6 14-7 16,6-14 7-16,0 0-7 0,-18 6 7 0,-19 5-7 16,37-11 5-16,0 0-5 0,-61 15 5 0,-17-1-5 15,78-14 4-15,0 0-4 0,-69 12 4 0,-6 2-4 16,75-14 2-16,0 0-2 0,-81 17 3 0,9-2-3 16,72-15 2-16,0 0-2 0,-75 0 3 0,-3-15-3 15,78 15 2-15,0 0-2 0,-75-29 3 0,15-8-3 16,60 37 2-16,0 0-2 0,-41-32 2 0,18 18-2 15,-3 0-1814-15</inkml:trace>
  <inkml:trace contextRef="#ctx0" brushRef="#br0" timeOffset="117482.41">754 4610 792 0,'0'0'0'0,"0"0"89"16,0 0-89-16,0 0 89 0,-14 11-89 0,14-11 80 0,0 0-80 16,-3 23 80-16,-3 14-80 0,6-37 49 0,0 0-49 15,-14 55 50-15,5 0-50 0,9-55 44 0,0 0-44 16,-14 75 45-16,-9 43-45 0,23-118 41 0,0 0-41 15,-32 141 41-15,3 3-41 0,29-144 37 0,0 0-37 16,-32 152 37-16,1 27-37 0,31-179 38 0,0 0-38 16,-29 170 38-16,6-6-38 0,23-164 30 0,0 0-30 0,-15 132 30 15,7-25-30-15,8-107 27 0,0 0-27 0,-9 86 28 16,9-20-28-16,0-66 26 0,0 0-26 0,9 61 26 16,5-10-26-16,-14-51 22 0,0 0-22 0,15 44 23 15,8-13-23-15,-23-31 16 0,0 0-16 0,23 35 16 16,17-4-16-16,-40-31 17 0,0 0-17 0,38 35 18 15,-7-9-18-15,-31-26 19 0,0 0-19 0,38 20 19 16,8-3-19-16,-46-17 16 0,0 0-16 0,46 12 16 0,15-4-16 16,-61-8 16-16,0 0-16 0,55 0 16 0,2-8-16 15,-57 8 16-15,0 0-16 0,46-12 16 0,-14 1-16 16,-32 11 20-16,0 0-20 0,32-15 20 0,-9-13-20 16,-23 28 19-16,0 0-19 0,17-29 20 0,-2 6-20 15,-15 23 13-15,0 0-13 0,5-20 13 0,-5-12-13 16,0 32 8-16,0 0-8 0,-5-29 8 0,5 9-8 15,0 3-1503-15</inkml:trace>
  <inkml:trace contextRef="#ctx0" brushRef="#br0" timeOffset="117782.75">602 4422 943 0,'14'-14'0'0,"-14"14"36"0,0 0-36 0,69-46 36 0,15-6-36 16,-84 52-1-16,0 0 1 0,86-40-1 0,4 17 1 15,-6 6-700-15</inkml:trace>
  <inkml:trace contextRef="#ctx0" brushRef="#br0" timeOffset="131663.71">4765 9088 583 0,'0'0'0'0,"0"0"0"0,0 15 0 16,0-15-21-16,0 0 21 0,0 0-20 0,0 14 20 16,0-14-49-16,0 0 49 0,0 0-48 0,23 3 48 15,-23-3 7-15,0 0-7 0,8 3 7 0,7 6-7 16,-15-9 47-16,0 0-47 0,14 2 47 0,9 4-47 15,-23-6 72-15,0 0-72 0,29 6 72 0,-3-6-72 16,-26 0 74-16,0 0-74 0,23 0 74 0,6 0-74 16,-29 0 56-16,0 0-56 0,23-6 56 0,-8 6-56 15,-15 0 29-15,0 0-29 0,0 0 30 0,23 0-30 0,0 0-702 16</inkml:trace>
  <inkml:trace contextRef="#ctx0" brushRef="#br0" timeOffset="131897.73">4750 9466 740 0,'0'0'0'0,"0"0"0"0,15 0 0 0,-15 0 4 0,0 0-4 16,8 0 5-16,-8 0-5 0,0 0 4 0,0 0-4 15,21 0 5-15,-21 0-5 0,0 0 44 0,0 0-44 0,25 0 44 16,13 0-44-16,-38 0 56 0,0 0-56 15,46 0 56-15,15 0-56 0,-61 0 48 0,0 0-48 0,52 0 49 16,-21 0-49-16,-31 0 26 0,0 0-26 0,38 0 27 16,17 0-27-16,-55 0 12 0,0 0-12 0,46 0 12 15,-23 0-12-15,6 0-789 0</inkml:trace>
  <inkml:trace contextRef="#ctx0" brushRef="#br0" timeOffset="132801.79">5699 8360 483 0,'0'0'0'16,"0"0"0"-16,0 0 0 0,0 0 15 0,0 0-15 15,6 17 15-15,0-2-15 0,-6-15 29 0,0 0-29 16,3 14 29-16,-3 4-29 0,0-18 34 0,0 0-34 0,0 34 35 15,14 9-35-15,-14-43 32 0,0 0-32 0,15 69 33 16,-7 26-33-16,-8-95 26 0,0 0-26 0,9 104 27 16,-12 0-27-16,3-104 25 0,0 0-25 0,-6 97 25 15,-2-16-25-15,8-81 24 0,0 0-24 0,-6 60 25 16,6-11-25-16,0-49 21 0,0 0-21 0,6 46 22 16,2 6-22-16,-8-52 18 0,0 0-18 0,9 41 18 15,-9-13-18-15,0-28 15 0,0 0-15 0,0 20 15 16,0-2-15-16,0-18 11 0,0 0-11 0,0 14 11 15,0-14-11-15,0 0 8 0,0 0-8 0,6 15 9 0,-6-15-9 16,0 0 7-16,0 0-7 0,0 0 8 0,0 0-8 16,0 0 7-16,0 0-7 0,0 0 8 0,0 0-8 15,0 0 7-15,0 0-7 0,0 0 8 0,8-15-8 16,-8 15 6-16,0 0-6 0,0-11 7 0,0 11-7 0,0 0-738 16</inkml:trace>
  <inkml:trace contextRef="#ctx0" brushRef="#br0" timeOffset="133067.98">5815 9183 617 0,'0'0'0'0,"0"0"0"16,34-14 0-16,-34 14 12 0,0 0-12 0,26-9 13 16,-3-2-13-16,-23 11 21 0,0 0-21 0,24-17 22 15,4-9-22-15,-28 26 21 0,0 0-21 0,26-26 22 16,0 3-22-16,-26 23 10 0,0 0-10 0,18-15 11 16,-13 1-11-16,-5 14 2 0,0 0-2 0,9-14 2 0,-9-18-2 15,3 3-505-15</inkml:trace>
  <inkml:trace contextRef="#ctx0" brushRef="#br0" timeOffset="133385">5919 9111 662 0,'0'0'0'0,"0"0"0"0,17 35 0 0,-17-35 0 0,0 0 0 16,6 23 0-16,-6-23 0 0,0 0 2 0,0 0-2 16,23 17 3-16,-6-8-3 0,-17-9 12 0,0 0-12 15,29 11 13-15,9 7-13 0,-38-18 28 0,0 0-28 16,31 20 29-16,-13-6-29 0,-18-14 36 0,0 0-36 15,20 15 36-15,-6 8-36 0,-14-23 37 0,0 0-37 0,9 23 37 16,-1-12-37-16,-8-11 27 0,0 0-27 0,0 0 28 16,18 17-28-16,2 4-653 0</inkml:trace>
  <inkml:trace contextRef="#ctx0" brushRef="#br0" timeOffset="133885.03">6366 9045 707 0,'0'0'0'0,"0"0"0"0,11 20 0 0,-11-20-2 15,0 0 2-15,0 15-2 0,0-15 2 0,0 0 3 16,0 0-3-16,0 0 4 0,0 14-4 0,0-14 12 15,0 0-12-15,0 0 13 0,0 0-13 0,0 0 17 0,0 0-17 16,0 0 17-16,0 0-17 0,0 0 24 0,0 0-24 16,0 0 24-16,0 0-24 0,0 0 25 0,0 0-25 15,0 0 25-15,-14-11-25 0,14 11 22 0,0 0-22 16,-9 3 23-16,9-3-23 0,0 0 21 0,0 0-21 16,-14 17 21-16,5-9-21 0,9-8 17 0,0 0-17 15,-6 12 17-15,-5 5-17 0,11-17 14 0,0 0-14 0,-6 18 14 16,0 2-14-16,6-20 12 0,0 0-12 0,0 17 13 15,6 0-13-15,-6-17 11 0,0 0-11 0,3 17 11 16,0 1-11-16,-3-18 8 0,0 0-8 16,11 14 9-16,-5-2-9 0,-6-12 7 0,0 0-7 0,0 0 7 15,9 8-7-15,-9-8 5 0,0 0-5 0,0 0 6 16,23 6-6-16,-23-6 3 0,0 0-3 0,17 0 4 16,-2-6-4-16,-15 6 2 0,0 0-2 0,14-8 3 15,-5-4-3-15,-9 12 2 0,0 0-2 0,0 0 2 0,14-14-2 16,-14 14 1-16,0 0-1 0,0 0 2 0,0 0-2 15,0 0 0-15,0 0 0 0,9-12 1 0,-9 12-1 16,0 0 0-16,0 0 0 0,0 0 0 0,0 0 0 16,0 0-784-16</inkml:trace>
  <inkml:trace contextRef="#ctx0" brushRef="#br0" timeOffset="134633.09">6493 9022 617 0,'0'0'0'15,"0"0"0"-15,-15 20 0 0,15-20 1 0,0 0-1 16,-8 12 1-16,8-12-1 0,0 0 0 0,0 0 0 15,0 0 0-15,-15 0 0 0,15 0 0 0,0 0 0 0,0 0 0 16,-17 3 0-16,17-3 3 0,0 0-3 0,-14 11 4 16,-10 7-4-16,24-18 17 0,0 0-17 0,-23 23 18 15,3 8-18-15,20-31 32 0,0 0-32 0,-14 32 32 16,5 8-32-16,9-40 33 0,0 0-33 0,-3 35 34 16,6-9-34-16,-3-26 31 0,0 0-31 0,6 17 31 15,8 6-31-15,-14-23 28 0,0 0-28 0,12 20 29 16,8-6-29-16,-20-14 21 0,0 0-21 0,17 9 22 0,12-3-22 15,-29-6 17-15,0 0-17 0,29 0 17 0,-3 0-17 16,-26 0 14-16,0 0-14 0,29-9 14 0,-15 3-14 16,-14 6 10-16,0 0-10 0,18-14 11 0,-10-6-11 15,-8 20 9-15,0 0-9 0,9-26 10 0,-3-3-10 16,-6 29 9-16,0 0-9 0,0-34 9 0,-9 5-9 16,9 29 7-16,0 0-7 0,-14-23 7 0,-1 0-7 15,15 23 7-15,0 0-7 0,-8-17 7 0,-1 8-7 16,9 9 7-16,0 0-7 0,-15-6 7 0,7 6-7 0,8 0 6 15,0 0-6-15,0 0 6 0,-15-6-6 0,15 6 5 16,0 0-5-16,0 0 5 0,0 0-5 0,0 0 4 0,0 0-4 16,-8 15 5-16,8-15-5 0,0 0 3 0,0 0-3 15,0 14 4-15,14 1-4 0,-14-15 3 0,0 0-3 16,26 28 3-16,17 13-3 0,-43-41 2 0,0 0-2 16,49 43 3-16,9 0-3 0,-58-43 4 0,0 0-4 15,49 43 4-15,-3 12-4 0,-46-55 8 0,0 0-8 16,44 63 8-16,-13 3-8 0,-31-66 14 0,0 0-14 15,29 70 15-15,3-16-15 0,-32-54 25 0,0 0-25 0,23 52 26 16,-6-12-26-16,-17-40 26 0,0 0-26 16,15 26 27-16,-7 3-27 0,-8-29 35 0,0 0-35 15,6 29 35-15,-6 2-35 0,0-31 41 0,0 0-41 0,0 32 41 16,-8-12-41-16,8-20 38 0,0 0-38 0,-24 18 38 16,-4-1-38-16,28-17 33 0,0 0-33 0,-38 14 33 15,-17-14-33-15,55 0 29 0,0 0-29 0,-69-8 30 16,-9-18-30-16,78 26 27 0,0 0-27 0,-75-32 27 15,6-11-27-15,69 43 17 0,0 0-17 0,-43-46 17 0,20 3-17 16,23 43 4-16,0 0-4 0,-9-46 4 0,15-21-4 16,2 7-1269-16</inkml:trace>
  <inkml:trace contextRef="#ctx0" brushRef="#br0" timeOffset="139470.44">8417 8691 639 0,'0'0'0'0,"0"0"0"0,0 0 0 0,0 0 13 15,0 0-13-15,0 0 14 0,0 0-14 0,0 0 49 16,0 0-49-16,0 0 49 0,0 0-49 0,0 0 56 0,0 0-56 15,0 0 57-15,0 0-57 0,0 0 58 0,0 0-58 16,26 35 59-16,-17 11-59 0,-9-46 36 0,0 0-36 16,8 49 37-16,7-9-37 0,-15-40 28 0,0 0-28 15,8 40 29-15,-2 9-29 0,-6-49 26 0,0 0-26 16,3 49 26-16,3-11-26 0,-6-38 35 0,0 0-35 16,0 23 35-16,3-3-35 0,-3-20 40 0,0 0-40 15,6 14 41-15,-6 1-41 0,0-15 41 0,0 0-41 16,0 0 42-16,5 14-42 0,-5-14 42 0,0 0-42 0,0 0 42 15,0 0-42-15,0 0 37 0,0 0-37 0,0 0 38 16,18-6-38-16,-18 6 35 0,0 0-35 0,5-14 36 16,-5-15-36-16,0 29 28 0,0 0-28 0,9-37 29 15,5-9-29-15,-14 46 24 0,0 0-24 0,9-58 24 16,3 0-24-16,-12 58 18 0,0 0-18 0,11-51 19 16,4 13-19-16,-15 38 15 0,0 0-15 0,17-26 16 15,3 6-16-15,-20 20 13 0,0 0-13 0,23-20 13 0,-11 17-13 16,-12 3 9-16,0 0-9 0,14 0 10 0,1 0-10 15,-15 0 7-15,0 0-7 0,23 15 8 0,0 16-8 16,-23-31 6-16,0 0-6 0,23 32 6 0,-9-6-6 16,-14-26 7-16,0 0-7 0,6 14 7 0,-3 3-7 15,-3-17 7-15,0 0-7 0,6 15 8 0,2-1-8 16,-8-14 6-16,0 0-6 0,15 9 6 0,2-9-6 0,-17 0 6 16,0 0-6-16,29-17 7 0,8-27-7 0,-37 44 9 15,0 0-9-15,41-46 10 0,-4 9-10 0,-37 37 11 16,0 0-11-16,29-35 11 0,-6 12-11 0,-23 23 9 15,0 0-9-15,23-20 10 0,-14 12-10 0,-9 8 9 16,0 0-9-16,0 0 10 0,17 5-10 0,-17-5 7 0,0 0-7 16,15 15 8-16,-1 8-8 0,-14-23 6 0,0 0-6 15,15 31 6-15,-7 18-6 0,-8-49 6 0,0 0-6 16,9 52 6-16,-9-23-6 0,0-29 4 0,0 0-4 16,6 23 4-16,-6 0-4 0,0-23 2 0,0 0-2 15,0 14 3-15,3-5-3 0,-3-9 0 0,0 0 0 16,11 6 1-16,1-12-1 0,-1 3-1494 0</inkml:trace>
  <inkml:trace contextRef="#ctx0" brushRef="#br0" timeOffset="139920.48">9265 8133 673 0,'0'0'0'0,"0"0"0"0,21-6 0 0,-21 6 4 16,0 0-4-16,11-3 5 0,3-3-5 0,-14 6 13 15,0 0-13-15,21-8 13 0,10-1-13 0,-31 9 11 16,0 0-11-16,29-6 11 0,-6 1-11 0,-23 5 8 0,0 0-8 16,18 5 9-16,-1 1-9 0,-17-6 12 0,0 0-12 15,12 17 13-15,-4 1-13 0,-8-18 17 0,0 0-17 16,-6 34 18-16,-2 18-18 0,8-52 18 0,0 0-18 16,-23 46 19-16,0-11-19 0,23-35 25 0,0 0-25 15,-18 28 25-15,7-5-25 0,11-23 36 0,0 0-36 16,-3 23 37-16,6-14-37 0,-3-9 33 0,0 0-33 15,14 6 33-15,18 0-33 0,-32-6 33 0,0 0-33 16,52 2 34-16,3-2-34 0,-55 0 30 0,0 0-30 0,57 0 30 16,-10 0-30-16,-47 0 20 0,0 0-20 0,34 6 21 15,-14 0-21-15,-20-6 2 0,0 0-2 0,12 9 3 16,-6 8-3-16,-1 3-845 0</inkml:trace>
  <inkml:trace contextRef="#ctx0" brushRef="#br0" timeOffset="141172.57">8443 9673 1009 0,'0'0'0'16,"0"0"0"-16,23 14 0 0,-23-14-7 0,0 0 7 0,35 3-6 15,2-6 6-15,-37 3-13 0,0 0 13 0,61-11-12 16,28-12 12-16,-89 23 0 0,0 0 0 0,110-29 0 16,8-6 0-16,-118 35 12 0,0 0-12 0,113-34 13 15,-9-9-13-15,-104 43 43 0,0 0-43 0,95-32 44 16,9 9-44-16,-104 23 98 0,0 0-98 0,92-12 99 15,0 9-99-15,-92 3 116 0,0 0-116 0,75 3 117 16,-26 3-117-16,-49-6 88 0,0 0-88 0,44 6 89 0,-7 3-89 16,-37-9 46-16,0 0-46 0,26 0 46 0,-6 0-46 15,-20 0 17-15,0 0-17 0,18 2 17 0,-4 4-17 16,-14-6 5-16,0 0-5 0,14 9 5 0,-5 11-5 16,6-6-1310-16</inkml:trace>
  <inkml:trace contextRef="#ctx0" brushRef="#br0" timeOffset="141790.62">9127 10153 662 0,'0'0'0'0,"0"0"0"0,-17 18 0 15,17-18-4-15,0 0 4 0,-12 20-4 0,0 3 4 16,12-23-10-16,0 0 10 0,-11 23-10 0,2 0 10 16,9-23 6-16,0 0-6 0,-3 20 6 0,3-5-6 15,0-15 29-15,0 0-29 0,0 14 30 0,0-14-30 16,0 0 50-16,0 0-50 0,12 9 50 0,-12-9-50 0,0 0 52 15,0 0-52-15,29 14 53 0,8-11-53 16,-37-3 40-16,0 0-40 0,38 11 41 0,8 7-41 0,-46-18 31 16,0 0-31-16,46 26 31 0,0 5-31 0,-46-31 25 15,0 0-25-15,46 29 25 0,1-3-25 0,-47-26 19 16,0 0-19-16,40 26 19 0,-5-3-19 0,-35-23 24 0,0 0-24 16,23 29 24-16,-15-6-24 0,-8-23 29 0,0 0-29 15,-5 23 30-15,-4 0-30 0,9-23 37 0,0 0-37 16,-23 26 37-16,-18 8-37 0,41-34 39 0,0 0-39 15,-46 32 39-15,3-12-39 0,43-20 43 0,0 0-43 16,-46 11 44-16,-15-16-44 0,61 5 45 0,0 0-45 16,-49-9 46-16,12-5-46 0,37 14 23 0,0 0-23 15,-23-18 24-15,2-2-24 0,21 20 12 0,0 0-12 0,-8-34 13 16,2-18-13-16,3 0-1178 0</inkml:trace>
  <inkml:trace contextRef="#ctx0" brushRef="#br0" timeOffset="142189.65">9678 9762 897 0,'0'0'0'0,"0"0"0"0,6 37 0 0,-6-37 21 16,0 0-21-16,3 29 22 0,2-12-22 0,-5-17 41 15,0 0-41-15,0 12 41 0,0-1-41 0,0-11 36 0,0 0-36 16,0 12 36-16,9 2-36 0,-9-14 22 0,0 0-22 16,3 9 22-16,-3 0-22 0,0-9 16 0,0 0-16 15,0 11 16-15,17 1-16 0,-17-12 11 0,0 0-11 16,9 11 12-16,-9-11-12 0,0 0 13 0,0 0-13 15,17 17 14-15,-2-11-14 0,-15-6 18 0,0 0-18 16,23 6 18-16,5 3-18 0,-28-9 20 0,0 0-20 16,26 0 21-16,-2 3-21 0,-24-3 20 0,0 0-20 15,20 2 20-15,3 7-20 0,-23-9 17 0,0 0-17 16,17 3 17-16,3-6-17 0,-20 3 12 0,0 0-12 0,12 0 13 16,2 0-13-16,1 0-987 0</inkml:trace>
  <inkml:trace contextRef="#ctx0" brushRef="#br0" timeOffset="142373.66">9975 9857 1076 0,'0'0'0'0,"0"0"0"0,0 11 0 16,0-11 10-16,0 0-10 0,0 32 11 0,-9 26-11 16,9-58 23-16,0 0-23 0,-5 69 24 0,-1-9-24 15,6-60 39-15,0 0-39 0,-3 58 40 0,3 2-40 16,0-60 31-16,0 0-31 0,3 46 31 0,3-23-31 15,-6-23 25-15,0 0-25 0,14 6 25 0,18-6-25 16,-3 0-942-16</inkml:trace>
  <inkml:trace contextRef="#ctx0" brushRef="#br0" timeOffset="142673.68">10717 9319 1177 0,'0'0'0'0,"0"0"0"16,-6 28 0-16,6-28 6 0,0 0-6 0,-9 15 6 16,9-15-6-16,0 0 2 0,0 0-2 0,0 14 2 15,0-14-2-15,0 0-10 0,0 0 10 0,15 0-9 0,2 0 9 16,6 0-821-16</inkml:trace>
  <inkml:trace contextRef="#ctx0" brushRef="#br0" timeOffset="143277.72">11155 9111 550 0,'0'0'0'15,"0"0"0"-15,12 21 0 0,-12-21 8 0,0 0-8 16,8 14 9-16,-8-14-9 0,0 0 22 0,0 0-22 16,6 17 23-16,0-2-23 0,-6-15 38 0,0 0-38 0,6 23 38 15,-6 11-38-15,0-34 41 0,0 0-41 0,0 38 41 16,0-7-41-16,0-31 47 0,0 0-47 0,0 26 48 15,0-9-48-15,0-17 55 0,0 0-55 0,0 9 56 16,0-9-56-16,0 0 60 0,0 0-60 0,0 15 61 16,0-15-61-16,0 0 51 0,0 0-51 0,23-15 52 15,0-17-52-15,-23 32 46 0,0 0-46 0,23-37 47 0,-9 3-47 16,-14 34 37-16,0 0-37 0,15-24 37 0,-4 10-37 16,-11 14 31-16,0 0-31 0,12-9 32 0,2 9-32 15,-14 0 23-15,0 0-23 0,17-5 24 0,-2 2-24 16,-15 3 20-16,0 0-20 0,14 0 20 0,-14 0-20 15,0 0 18-15,0 0-18 0,9 11 19 0,0 1-19 16,-9-12 17-16,0 0-17 0,14 14 18 0,-14-14-18 16,0 0 17-16,0 0-17 0,14 12 17 0,-14-12-17 15,0 0 16-15,0 0-16 0,24 11 17 0,-7-16-17 0,-17 5 16 16,0 0-16-16,23-6 17 0,-3 3-17 0,-20 3 14 0,0 0-14 16,23-9 14-16,9 3-14 0,-32 6 14 15,0 0-14-15,37-5 15 0,-5 2-15 0,-32 3 13 0,0 0-13 16,26-6 13-16,3 12-13 0,-29-6 10 0,0 0-10 15,29 14 10-15,3 1-10 0,-32-15 9 0,0 0-9 16,23 14 10-16,-9-2-10 0,-14-12 5 0,0 0-5 16,15 11 5-16,2-2-5 0,-17-9 0 0,0 0 0 15,8 5 1-15,-8-5-1 0,0 0-1307 0</inkml:trace>
  <inkml:trace contextRef="#ctx0" brushRef="#br0" timeOffset="144497.82">5070 12453 819 0,'0'0'0'15,"0"0"0"-15,0 0 0 0,0 0 30 0,0 0-30 16,52 6 30-16,-11-23-30 0,-41 17 62 0,0 0-62 16,46-26 62-16,15 0-62 0,-61 26 53 0,0 0-53 15,69-20 54-15,-9 11-54 0,-60 9 34 0,0 0-34 0,52-5 34 16,-20 5-34-16,-32 0 14 0,0 0-14 0,23 11 15 15,6 18-15-15,-29-29 7 0,0 0-7 0,17 26 7 16,-2-12-7-16,-7 0-856 0</inkml:trace>
  <inkml:trace contextRef="#ctx0" brushRef="#br0" timeOffset="144694.82">5382 12793 718 0,'0'0'0'0,"0"0"0"0,26 12 0 16,-26-12 1-16,0 0-1 0,23 8 1 0,-3-5-1 15,-20-3 5-15,0 0-5 0,32 0 6 0,6-6-6 16,-38 6 1-16,0 0-1 0,46-5 2 0,0-1-2 0,-46 6 0 16,0 0 0-16,40-6 0 0,12-3 0 0,0 1-491 15</inkml:trace>
  <inkml:trace contextRef="#ctx0" brushRef="#br0" timeOffset="145178.85">6250 11722 774 0,'0'0'0'0,"0"0"0"15,12 35 0-15,-12-35-1 0,0 0 1 0,3 37 0 0,3 15 0 16,-6-52-1-16,0 0 1 0,3 55-1 0,-3 8 1 15,0-63 8-15,0 0-8 0,0 69 8 0,0 15-8 16,0-84 22-16,0 0-22 0,0 92 23 0,-3 29-23 16,3-121 37-16,0 0-37 0,-6 115 37 0,3-23-37 15,3-92 53-15,0 0-53 0,-6 69 53 0,12-26-53 16,-6-43 48-16,0 0-48 0,3 23 49 0,-3-23-49 16,0 0 51-16,0 0-51 0,0 0 52 0,9 3-52 0,-9-3 47 15,0 0-47-15,20-14 47 0,6-21-47 0,-26 35 44 16,0 0-44-16,34-37 44 0,-11 5-44 0,-23 32 38 15,0 0-38-15,23-35 39 0,9-19-39 0,-32 54 27 0,0 0-27 16,32-52 28-16,-9 3-28 0,-23 49 23 0,0 0-23 16,23-43 23-16,-3 5-23 0,-20 38 18 0,0 0-18 15,9-37 18-15,0 11-18 0,-9 26 13 0,0 0-13 16,0-17 13-16,0 17-13 0,0 0-1166 0</inkml:trace>
  <inkml:trace contextRef="#ctx0" brushRef="#br0" timeOffset="145359.88">6539 12327 1043 0,'0'0'0'0,"0"17"0"15,17 23 0-15,-17-40 9 0,0 0-9 0,15 43 10 16,-7-14-10-16,-8-29 13 0,0 0-13 0,15 29 14 16,14 17-14-16,-29-46 22 0,0 0-22 0,26 38 23 15,2-10-23-15,-28-28 22 0,0 0-22 0,29 23 23 0,3-8-23 16,-32-15 16-16,0 0-16 0,26 3 16 0,9-12-16 15,-4 0-849-15</inkml:trace>
  <inkml:trace contextRef="#ctx0" brushRef="#br0" timeOffset="145859.91">7145 12200 953 0,'0'0'0'0,"0"0"0"0,-17 23 0 0,17-23 21 0,0 0-21 15,-26 26 22-15,14 3-22 0,12-29 36 0,0 0-36 16,-20 46 37-16,3 14-37 0,17-60 49 0,0 0-49 16,-18 66 49-16,12-11-49 0,6-55 40 0,0 0-40 15,0 43 40-15,0-20-40 0,0-23 32 0,0 0-32 16,0 0 33-16,24 12-33 0,-24-12 27 0,0 0-27 15,17 0 27-15,15-12-27 0,-32 12 25 0,0 0-25 0,43-11 26 16,-6-1-26-16,-37 12 17 0,0 0-17 0,29-3 18 16,-6 3-18-16,-23 0 11 0,0 0-11 0,12 3 11 15,-1-3-11-15,-11 0 8 0,0 0-8 0,12 0 8 16,2 6-8-16,-14-6 6 0,0 0-6 0,21 15 6 16,-4-1-6-16,-17-14 4 0,0 0-4 0,29 26 5 15,11 8-5-15,-40-34 3 0,0 0-3 0,43 35 3 0,-11-12-3 16,-32-23 2-16,0 0-2 0,32 23 3 0,0 6-3 15,-32-29 3-15,0 0-3 0,34 26 4 0,-8 0-4 16,-26-26 3-16,0 0-3 0,20 23 4 0,-2 14-4 16,-18-37 4-16,0 0-4 0,14 46 4 0,-14 12-4 15,0-58 11-15,0 0-11 0,-6 54 11 0,-2-5-11 16,8-49 20-16,0 0-20 0,-23 52 20 0,-18 6-20 16,41-58 25-16,0 0-25 0,-58 46 26 0,-8-29-26 15,66-17 29-15,0 0-29 0,-66-14 30 0,8-35-30 16,58 49 33-16,0 0-33 0,-40-69 34 0,17-9-34 0,23 78 16 15,0 0-16-15,-9-89 17 0,9-1-17 0,3 1-1302 16</inkml:trace>
  <inkml:trace contextRef="#ctx0" brushRef="#br0" timeOffset="146194.94">7878 12384 1233 0,'0'0'0'0,"0"0"0"0,0 0 0 16,0 0-4-16,0 0 4 0,3-8-4 0,11-1 4 16,-14 9-55-16,0 0 55 0,14-3-54 0,15 3 54 15,-6 0-777-15</inkml:trace>
  <inkml:trace contextRef="#ctx0" brushRef="#br0" timeOffset="146810.82">8371 12258 819 0,'0'0'0'0,"0"0"0"16,12 28 0-16,-12-28-14 0,0 0 14 0,0 23-13 16,0-8 13-16,0-15 8 0,0 0-8 15,0 29 9-15,0 22-9 0,0-51 68 0,0 0-68 0,2 52 68 16,4-11-68-16,-6-41 78 0,0 0-78 0,3 34 79 16,-3-14-79-16,0-20 67 0,0 0-67 0,0 18 67 15,0-1-67-15,0-17 54 0,0 0-54 0,0 14 55 0,0-14-55 16,0 0 50-16,0 0-50 0,0 12 51 0,0-12-51 15,0 0 38-15,0 0-38 0,12-15 39 0,5-19-39 16,-17 34 32-16,0 0-32 0,14-46 33 0,1-12-33 16,-15 58 26-16,0 0-26 0,14-52 26 0,3 15-26 15,-17 37 20-15,0 0-20 0,15-26 20 0,-12 12-20 16,-3 14 16-16,0 0-16 0,0 0 17 0,14-15-17 16,-14 15 15-16,0 0-15 0,15 0 16 0,-15 0-16 15,0 0 19-15,0 0-19 0,14 12 20 0,-5 5-20 16,-9-17 21-16,0 0-21 0,8 23 21 0,7 9-21 0,-15-32 27 15,0 0-27-15,3 31 27 0,8-8-27 16,-11-23 29-16,0 0-29 0,9 12 30 0,-9-12-30 0,0 0 28 16,0 0-28-16,0 0 29 0,20 3-29 0,-20-3 22 0,0 0-22 15,17-9 22-15,21-14-22 0,-38 23 20 0,0 0-20 16,32-23 20-16,-9 0-20 0,-23 23 18 0,0 0-18 16,23-14 18-16,0 5-18 0,-23 9 15 0,0 0-15 15,29-3 16-15,-6 3-16 0,-23 0 13 0,0 0-13 16,23 6 14-16,-6 5-14 0,-17-11 13 0,0 0-13 15,23 18 14-15,3 10-14 0,-26-28 12 0,0 0-12 16,20 23 12-16,-11-5-12 0,-9-18 11 0,0 0-11 16,6 11 11-16,-6-11-11 0,0 0 8 0,0 0-8 15,14 15 9-15,-14-15-9 0,0 0 7 0,0 0-7 0,9 8 7 16,-9-8-7-16,0 0 0 0,0 0 0 0,14 0 0 16,4-14 0-16,2 0-1648 0</inkml:trace>
  <inkml:trace contextRef="#ctx0" brushRef="#br0" timeOffset="149496.93">9150 11653 763 0,'0'0'0'0,"0"0"0"0,-9 12 0 16,9-12-8-16,0 0 8 0,0 0-7 0,0 14 7 16,0-14-30-16,0 0 30 0,0 0-29 0,15-14 29 15,-15 14 4-15,0 0-4 0,14-12 5 0,9-5-5 16,-23 17 26-16,0 0-26 0,23-17 27 0,9 5-27 15,-32 12 42-15,0 0-42 0,32-9 43 0,-9 9-43 16,-23 0 46-16,0 0-46 0,14 6 46 0,4 3-46 16,-18-9 31-16,0 0-31 0,11 20 31 0,-2 12-31 0,-9-32 22 15,0 0-22-15,0 37 23 0,0-8-23 0,0-29 19 16,0 0-19-16,0 17 20 0,0-5-20 0,0-12 22 16,0 0-22-16,0 0 22 0,0 0-22 0,0 0 22 0,0 0-22 15,0 0 23-15,11 3-23 0,-11-3 23 0,0 0-23 16,21-6 24-16,-4 3-24 0,-17 3 19 0,0 0-19 15,11-6 20-15,1 6-20 0,-12 0 16 0,0 0-16 16,11 6 16-16,7 3-16 0,-18-9 11 0,0 0-11 16,17 20 12-16,3 3-12 0,-20-23 9 0,0 0-9 15,15 17 9-15,-1 0-9 0,-14-17 9 0,0 0-9 16,3 18 10-16,3-4-10 0,-6-14 7 0,0 0-7 16,3 9 8-16,-3-9-8 0,0 0 7 0,0 0-7 0,5 11 8 15,-5-11-8-15,0 0 6 0,0 0-6 0,-28 20 7 16,-21 0-7-16,49-20 3 0,0 0-3 0,-47 18 3 15,10-13-3-15,37-5 0 0,0 0 0 0,-23-5 0 16,0-7 0-16,2 1-983 0</inkml:trace>
  <inkml:trace contextRef="#ctx0" brushRef="#br0" timeOffset="152433.59">6135 13821 639 0,'0'0'0'0,"0"0"0"0,20-6 0 15,-20 6-14-15,0 0 14 0,23-3-14 0,23-11 14 16,-46 14-45-16,0 0 45 0,70-15-45 0,25-2 45 16,-95 17 9-16,0 0-9 0,118-20 10 0,38-6-10 15,-156 26 102-15,0 0-102 0,176-32 103 0,14 1-103 16,-190 31 125-16,0 0-125 0,205-32 125 0,20 0-125 16,-225 32 98-16,0 0-98 0,243-26 98 0,5-2-98 15,-248 28 79-15,0 0-79 0,233-21 80 0,-25 19-80 16,-208 2 57-16,0 0-57 0,188-9 58 0,-9-3-58 0,-179 12 48 15,0 0-48-15,152-8 49 0,-42 8-49 0,-110 0 38 16,0 0-38-16,78 0 38 0,-26 0-38 0,-52 0 32 0,0 0-32 16,32 0 32-16,-3 14-32 0,-29-14 23 0,0 0-23 15,23 15 24-15,-18-1-24 0,-5-14 16 0,0 0-16 16,0 23 16-16,0-3-16 0,0-20 10 0,0 0-10 16,-11 20 10-16,-1-5-10 0,1 2-1291 0</inkml:trace>
  <inkml:trace contextRef="#ctx0" brushRef="#br0" timeOffset="153033.93">7878 14094 774 0,'0'0'0'0,"0"0"0"0,-6 20 0 0,6-20 18 16,0 0-18-16,0 15 18 0,0-15-18 0,0 0 37 15,0 0-37-15,-9 14 38 0,9-14-38 0,0 0 33 0,0 0-33 16,-14 23 33-16,-1 3-33 0,15-26 29 0,0 0-29 16,-14 26 29-16,2-3-29 0,12-23 28 0,0 0-28 15,-17 17 29-15,11 3-29 0,6-20 26 0,0 0-26 16,-8 12 27-16,8-1-27 0,0-11 23 0,0 0-23 15,0 0 24-15,20 18-24 0,-20-18 19 0,0 0-19 16,29 11 19-16,26 6-19 0,-55-17 15 0,0 0-15 0,66 21 16 16,3 4-16-16,-69-25 13 0,0 0-13 0,75 26 13 15,-6-3-13-15,-69-23 11 0,0 0-11 0,58 18 12 16,-15-1-12-16,-43-17 10 0,0 0-10 0,29 17 11 16,-11 3-11-16,-18-20 10 0,0 0-10 0,14 23 10 15,-5 3-10-15,-9-26 14 0,0 0-14 0,0 38 15 16,-15 11-15-16,15-49 17 0,0 0-17 0,-26 51 18 15,-17-7-18-15,43-44 20 0,0 0-20 0,-55 37 20 16,-14-14-20-16,69-23 21 0,0 0-21 0,-75 14 22 16,-3-19-22-16,78 5 12 0,0 0-12 0,-66-20 13 15,17-18-13-15,49 38 6 0,0 0-6 0,-29-40 7 0,23-12-7 16,3 3-1073-16</inkml:trace>
  <inkml:trace contextRef="#ctx0" brushRef="#br0" timeOffset="153517.97">8498 13682 841 0,'0'0'0'0,"0"0"0"16,9 21 0-16,-9-21 5 0,0 0-5 0,5 14 6 15,-5-2-6-15,0-12 22 0,0 0-22 0,0 20 23 0,9 20-23 16,-9-40 29-16,0 0-29 0,0 49 29 0,0 6-29 16,0-55 22-16,0 0-22 0,0 54 22 0,0-8-22 15,0-46 22-15,0 0-22 0,3 38 22 0,3-12-22 16,-6-26 20-16,0 0-20 0,5 20 20 0,4-6-20 16,-9-14 23-16,0 0-23 0,14 12 23 0,12-6-23 15,-26-6 21-15,0 0-21 0,44 2 22 0,11 1-22 16,-55-3 22-16,0 0-22 0,51 0 22 0,-1-3-22 15,-50 3 18-15,0 0-18 0,43-2 19 0,-11-7-19 0,-32 9 17 16,0 0-17-16,28-9 17 0,-10-5-17 0,-18 14 8 16,0 0-8-16,11-20 8 0,1-15-8 0,-6 3-918 15</inkml:trace>
  <inkml:trace contextRef="#ctx0" brushRef="#br0" timeOffset="153700.98">8864 13855 975 0,'0'0'0'16,"9"26"0"-16,0 29 0 0,-9-55 12 0,0 0-12 0,14 69 13 15,0 3-13-15,-14-72 28 0,0 0-28 0,6 69 29 16,6-12-29-16,-12-57 31 0,0 0-31 0,0 49 32 16,0-11-32-16,0-38 19 0,0 0-19 0,6 32 20 15,-6-1-20-15,2-5-810 0</inkml:trace>
  <inkml:trace contextRef="#ctx0" brushRef="#br0" timeOffset="207304.65">14949 8760 695 0,'0'0'0'0,"0"0"0"0,0 0 0 16,0 0 32-16,0 0-32 0,0 0 32 0,9 49-32 15,-9-49 76-15,0 0-76 0,5 43 77 0,-2 9-77 0,-3-52 78 16,0 0-78-16,6 61 79 0,3 11-79 0,-9-72 52 16,0 0-52-16,5 72 53 0,4 2-53 0,-9-74 36 15,0 0-36-15,9 75 37 0,-6 9-37 0,-3-84 28 0,0 0-28 16,0 100 28-16,5 4-28 0,-5-104 22 0,0 0-22 16,6 89 23-16,3-11-23 0,-9-78 25 0,0 0-25 15,6 58 25-15,-4-21-25 0,-2-37 24 0,0 0-24 16,6 29 25-16,-12 0-25 0,6-29 22 0,0 0-22 15,-2 20 22-15,4 0-22 0,-2-20 20 0,0 0-20 16,6 11 20-16,-6-11-20 0,0 0 18 0,0 0-18 16,0 0 19-16,0 0-19 0,0 0 16 0,0 0-16 15,0 0 16-15,0 0-16 0,0 0 15 0,0 0-15 0,0 0 16 16,0 0-16-16,0 0 17 0,0 0-17 0,15-23 17 16,-15-14-17-16,0 37 19 0,0 0-19 0,-6-52 20 15,-3-14-20-15,9 66 21 0,0 0-21 0,-8-78 21 16,2 1-21-16,6 77 24 0,0 0-24 0,0-78 25 15,0 14-25-15,0 64 27 0,0 0-27 0,-9-51 28 16,3 10-28-16,6 41 24 0,0 0-24 0,-5-34 24 0,2-9-24 16,3 43 22-16,0 0-22 0,-9-52 22 0,3 0-22 15,6 52 17-15,0 0-17 0,-3-58 18 0,3-8-18 16,0 66 14-16,0 0-14 0,-5-75 15 0,5-5-15 16,0 80 12-16,0 0-12 0,5-69 13 0,-2 23-13 15,-3 46 13-15,0 0-13 0,9-35 13 0,-3 3-13 16,-6 32 13-16,0 0-13 0,3-25 14 0,8 7-14 15,-11 18 16-15,0 0-16 0,15-20 17 0,8 12-17 16,-23 8 16-16,0 0-16 0,31-9 17 0,-2-3-17 0,-29 12 16 16,0 0-16-16,49-3 17 0,18 3-17 0,-67 0 14 15,0 0-14-15,78 9 15 0,-3 11-15 0,-75-20 13 16,0 0-13-16,69 26 13 0,-23 0-13 0,-46-26 13 0,0 0-13 16,37 38 14-16,-13 13-14 0,-24-51 10 0,0 0-10 15,11 61 10-15,-11 11-10 0,0-72 9 0,0 0-9 16,-11 66 10-16,-24-6-10 0,35-60 7 0,0 0-7 15,-40 46 8-15,-21 0-8 0,61-46 13 0,0 0-13 16,-66 35 14-16,8-12-14 0,58-23 17 0,0 0-17 16,-58 14 17-16,18-8-17 0,40-6 18 0,0 0-18 15,-32 3 18-15,9-6-18 0,23 3 12 0,0 0-12 0,-14-6 12 16,14 6-12-16,0 0 0 0,0 0 0 0,-15-5 0 16,15 5 0-16,0 0-1770 0</inkml:trace>
  <inkml:trace contextRef="#ctx0" brushRef="#br0" timeOffset="208325.05">15601 9831 897 0,'0'0'0'0,"0"0"0"0,14 20 0 0,-14-20 34 0,0 0-34 16,9 15 34-16,-9-15-34 0,0 0 61 0,0 0-61 15,0 0 62-15,0 0-62 0,0 0 64 0,0 0-64 16,0 0 65-16,17 2-65 0,-17-2 44 0,0 0-44 16,20 0 45-16,4 0-45 0,-24 0 43 0,0 0-43 15,17 0 44-15,3 0-44 0,-20 0 42 0,0 0-42 0,15-2 42 16,2-4-42-16,-17 6 41 0,0 0-41 0,23-3 41 16,-14-6-41-16,-9 9 40 0,0 0-40 0,0 0 41 15,14-11-41-15,-14 11 40 0,0 0-40 0,0 0 40 16,6-20-40-16,-6 20 37 0,0 0-37 0,0-12 37 15,-6-8-37-15,6 20 32 0,0 0-32 0,-9-17 32 16,1 2-32-16,8 15 29 0,0 0-29 0,-15-8 29 16,15 8-29-16,0 0 22 0,0 0-22 0,-20-6 22 15,3 9-22-15,17-3 19 0,0 0-19 0,-23 11 20 0,-6 4-20 16,29-15 14-16,0 0-14 0,-26 23 14 0,-3 0-14 16,29-23 12-16,0 0-12 0,-17 29 12 0,2-1-12 15,15-28 9-15,0 0-9 0,-14 29 10 0,8-9-10 16,6-20 7-16,0 0-7 0,-3 20 7 15,6 1-7-15,-3-21 5 0,0 0-5 0,12 23 6 0,5-9-6 16,-17-14 4-16,0 0-4 0,23 9 5 0,6-1-5 16,-29-8 4-16,0 0-4 0,32 6 4 0,5-6-4 15,-37 0 4-15,0 0-4 0,32 0 4 0,-9-9-4 16,-23 9 3-16,0 0-3 0,14-5 4 0,4-1-4 0,-18 6 2 16,0 0-2-16,14-3 3 0,0-6-3 0,-14 9 1 0,0 0-1 15,15-2 1-15,8 2-1 0,-6 0-1541 0</inkml:trace>
  <inkml:trace contextRef="#ctx0" brushRef="#br0" timeOffset="208790.98">16028 9215 1076 0,'0'0'0'0,"0"0"0"0,6 35 0 0,-6-35-2 16,0 0 2-16,5 46-1 0,1 11 1 0,-6-57 12 0,0 0-12 15,6 81 12-15,-3 17-12 0,-3-98 32 0,0 0-32 16,6 95 33-16,2-9-33 0,-8-86 60 0,0 0-60 15,15 81 61-15,-10-9-61 0,-5-72 63 0,0 0-63 16,9 66 63-16,-6-6-63 0,-3-60 53 0,0 0-53 16,6 58 54-16,0-21-54 0,-6-37 51 0,0 0-51 15,8 23 52-15,-5-3-52 0,-3-20 36 0,0 0-36 16,6 15 36-16,-6-15-36 0,0 0-1209 0</inkml:trace>
  <inkml:trace contextRef="#ctx0" brushRef="#br0" timeOffset="210106.76">16625 9134 1177 0,'0'0'0'0,"0"12"0"15,0 17 0-15,0-29 29 0,0 0-29 0,0 26 30 16,9-15-30-16,-9-11 58 0,0 0-58 0,0 0 59 16,0 0-59-16,0 0 40 0,0 0-40 0,14-3 40 15,9 3-40-15,-23 0 36 0,0 0-36 0,26-3 36 16,9 3-36-16,-35 0 26 0,0 0-26 0,32-5 26 0,-9 2-26 16,-23 3 16-16,0 0-16 0,8 0 16 0,-8 0-16 15,0 0 10-15,0 0-10 0,0 0 10 0,15 0-10 16,-15 0 0-16,0 0 0 0,0 0 0 0,0 0 0 15,0 0-1147-15</inkml:trace>
  <inkml:trace contextRef="#ctx0" brushRef="#br0" timeOffset="210356.77">16579 9385 1121 0,'0'0'0'0,"0"0"0"0,0 20 0 0,0-20-16 15,0 0 16-15,0 14-16 0,0-14 16 0,0 0-58 16,0 0 58-16,0 12-57 0,11-12 57 0,-11 0 10 0,0 0-10 16,21 0 11-16,2-3-11 0,-23 3 90 0,0 0-90 15,37-6 90-15,15-2-90 0,-52 8 125 0,0 0-125 16,46-12 126-16,-11 4-126 0,-35 8 108 0,0 0-108 16,29-3 109-16,-6 3-109 0,-23 0 73 0,0 0-73 15,23 0 74-15,-6 8-74 0,-17-8 42 0,0 0-42 16,15 0 42-16,-1 0-42 0,-14 0 14 0,0 0-14 15,15 0 15-15,-1-5-15 0,0 2-1368 0</inkml:trace>
  <inkml:trace contextRef="#ctx0" brushRef="#br0" timeOffset="213415.22">17848 8533 729 0,'0'0'0'0,"0"0"0"16,0 0 0-16,0 0 36 0,0 0-36 0,-14 34 37 16,14-16-37-16,0-18 106 0,0 0-106 0,-14 17 107 15,-7 23-107-15,21-40 99 0,0 0-99 0,-20 61 100 16,6 19-100-16,14-80 56 0,0 0-56 0,-15 90 56 15,1 13-56-15,14-103 30 0,0 0-30 0,-17 89 30 16,2-8-30-16,15-81 26 0,0 0-26 0,0 75 26 0,15-18-26 16,-15-57 19-16,0 0-19 0,31 49 19 0,1-11-19 15,-32-38 15-15,0 0-15 0,40 26 16 0,4-15-16 16,-44-11 19-16,0 0-19 0,46 0 19 0,-12-3-19 16,-34 3 18-16,0 0-18 0,41-17 19 0,-1-3-19 15,-40 20 16-15,0 0-16 0,38-29 16 0,-1-5-16 16,-37 34 14-16,0 0-14 0,26-35 14 0,-3 6-14 15,-23 29 12-15,0 0-12 0,23-40 12 0,3-15-12 16,-26 55 9-16,0 0-9 0,23-66 10 0,-5-3-10 0,-18 69 7 16,0 0-7-16,6-72 7 0,2 6-7 0,-8 66 6 15,0 0-6-15,3-46 6 0,3 26-6 0,-6 20 5 16,0 0-5-16,0 11 6 0,-9 29-6 0,9-40 6 0,0 0-6 16,0 61 6-16,-6 17-6 0,6-78 6 0,0 0-6 15,-2 74 6-15,2-5-6 0,0-69 8 0,0 0-8 16,8 67 8-16,1-4-8 15,-9-63 8-15,0 0-8 0,14 60 9 0,6-8-9 0,-20-52 8 0,0 0-8 16,26 43 9-16,0-17-9 0,-26-26 10 0,0 0-10 16,21 21 10-16,2-16-10 0,-23-5 3 0,0 0-3 15,14 9 4-15,-5-15-4 0,-9 6-2 0,0 0 2 0,14-8-1 16,-5-7 1-16,5 1-1305 0</inkml:trace>
  <inkml:trace contextRef="#ctx0" brushRef="#br0" timeOffset="213760.75">18330 8372 863 0,'0'0'0'0,"0"0"0"0,3 11 0 15,-3-11-6-15,0 0 6 0,0 0-6 0,20 9 6 16,-20-9-7-16,0 0 7 0,20-9-6 0,18 3 6 15,-38 6-1-15,0 0 1 0,43-8 0 0,-5-4 0 16,-38 12 6-16,0 0-6 0,37-3 6 0,4 3-6 0,-41 0 25 16,0 0-25-16,28 0 25 0,-4 9-25 0,-24-9 44 15,0 0-44-15,11 20 44 0,-8 3-44 0,-3-23 46 0,0 0-46 16,0 32 47-16,-6 2-47 0,6-34 44 0,0 0-44 16,-14 29 45-16,-1-3-45 0,15-26 42 0,0 0-42 15,-5 20 42-15,2-5-42 0,3-15 41 0,0 0-41 16,0 0 41-16,3 14-41 0,-3-14 34 0,0 0-34 15,0 0 35-15,20 0-35 0,-20 0 28 0,0 0-28 16,20-6 28-16,12 6-28 0,-32 0 13 0,0 0-13 16,26 6 13-16,3-3-13 0,-6 3-1055 0</inkml:trace>
  <inkml:trace contextRef="#ctx0" brushRef="#br0" timeOffset="214244.79">19395 9169 1121 0,'0'0'0'0,"0"0"0"15,8 17 0-15,-8-17 0 0,0 0 0 0,0 0 0 16,6 15 0-16,-6-15 0 0,0 0 0 0,0 0 0 15,15 5 0-15,-15-5-28 0,0 0 28 0,26 3-27 16,5 0 27-16,7 0-740 0</inkml:trace>
  <inkml:trace contextRef="#ctx0" brushRef="#br0" timeOffset="214677.82">19727 8487 1099 0,'0'0'0'16,"0"0"0"-16,23 23 0 0,-23-23 18 0,0 0-18 16,28 14 19-16,4-14-19 0,-32 0 43 0,0 0-43 15,52 0 44-15,17-8-44 0,-69 8 59 0,0 0-59 0,75-6 60 16,6-6-60-16,-81 12 61 0,0 0-61 0,95-11 62 15,21-4-62-15,-116 15 61 0,0 0-61 0,115-20 62 16,1 6-62-16,-116 14 45 0,0 0-45 0,92-9 46 16,-26 9-46-16,-66 0 47 0,0 0-47 0,46 0 47 15,-20 0-47-15,-26 0 23 0,0 0-23 0,15 0 24 0,-15 0-24 16,0 0 7-16,0 0-7 0,0 0 8 0,23 15-8 16,-9-7-1317-16</inkml:trace>
  <inkml:trace contextRef="#ctx0" brushRef="#br0" timeOffset="-214579.89">20459 8542 1043 0,'0'0'0'0,"0"20"0"0,3 23 0 0,-3-43 2 0,0 0-2 16,6 69 2-16,0 20-2 0,-6-89 37 0,0 0-37 15,0 89 37-15,8 6-37 0,-8-95 60 0,0 0-60 16,15 87 60-16,-4-15-60 0,-11-72 43 0,0 0-43 16,21 66 44-16,-16-3-44 0,-5-63 33 0,0 0-33 15,9 52 34-15,-3-9-34 0,-6-43 22 0,0 0-22 16,0 46 22-16,0 0-22 0,0 3-1020 0</inkml:trace>
  <inkml:trace contextRef="#ctx0" brushRef="#br0" timeOffset="-214367.88">20255 9546 1132 0,'0'0'0'0,"0"0"0"0,0 17 0 16,0-17 2-16,0 0-2 0,5 12 3 16,4-9-3-16,-9-3 5 0,0 0-5 0,23-3 5 0,23-9-5 15,-46 12 39-15,0 0-39 0,61-14 40 0,8-3-40 16,-69 17 52-16,0 0-52 0,75-20 53 0,-6 2-53 15,-69 18 47-15,0 0-47 0,55-14 47 0,-15 2-47 16,-40 12 25-16,0 0-25 0,44-2 26 0,5 2-26 16,0 2-1047-16</inkml:trace>
  <inkml:trace contextRef="#ctx0" brushRef="#br0" timeOffset="-213917.84">21033 8326 919 0,'0'0'0'15,"0"0"0"-15,15 0 0 0,-15 0 7 0,0 0-7 0,14-9 8 16,4-3-8-16,-18 12 25 0,0 0-25 15,23-14 26-15,23-9-26 0,-46 23 26 0,0 0-26 0,43-23 26 16,0 6-26-16,-43 17 24 0,0 0-24 0,44-12 24 16,2 4-24-16,-46 8 28 0,0 0-28 0,40-9 29 15,-14 12-29-15,-26-3 32 0,0 0-32 0,18 6 33 0,-4 14-33 16,-14-20 45-16,0 0-45 0,3 23 46 0,-6 17-46 16,3-40 44-16,0 0-44 0,-12 49 45 0,-11 3-45 15,23-52 40-15,0 0-40 0,-26 40 40 0,-5-8-40 16,31-32 40-16,0 0-40 0,-21 23 40 0,16-15-40 15,5-8 42-15,0 0-42 0,0 0 43 0,11 21-43 16,-11-21 42-16,0 0-42 0,15 11 42 0,19-5-42 16,-34-6 38-16,0 0-38 0,38 3 38 0,-7-3-38 15,-31 0 32-15,0 0-32 0,35-3 33 0,-3 3-33 16,-32 0 22-16,0 0-22 0,37 0 22 0,-14 0-22 16,-23 0 10-16,0 0-10 0,15 0 10 0,8 3-10 0,-23-3 4 15,0 0-4-15,23 11 5 0,3 4-5 0,3-1-1388 16</inkml:trace>
  <inkml:trace contextRef="#ctx0" brushRef="#br0" timeOffset="-207089.3">24692 8976 639 0,'0'0'0'0,"0"0"0"0,5 52 0 0,-5-52 17 0,0 0-17 15,9 40 17-15,0 24-17 0,-9-64 51 0,0 0-51 16,6 60 52-16,2-2-52 0,-8-58 66 0,0 0-66 16,-6 63 66-16,-2 15-66 0,8-78 58 0,0 0-58 15,-20 95 59-15,-1 17-59 0,21-112 37 0,0 0-37 16,-20 98 37-16,-6-12-37 0,26-86 40 0,0 0-40 0,-14 63 41 15,5-22-41-15,9-41 42 0,0 0-42 0,-3 26 43 16,3 0-43-16,0-26 44 0,0 0-44 0,0 20 45 16,3-6-45-16,-3-14 46 0,0 0-46 0,0 0 47 15,17 15-47-15,-17-15 41 0,0 0-41 0,24 2 41 16,27 7-41-16,-51-9 37 0,0 0-37 0,73 3 38 16,16-6-38-16,-89 3 47 0,0 0-47 0,92 0 48 15,1 0-48-15,-93 0 51 0,0 0-51 0,72-6 51 0,-14-2-51 16,-58 8 54-16,0 0-54 0,46-9 55 0,-20 9-55 15,-26 0 51-15,0 0-51 0,20 0 52 0,-6-3-52 16,-14 3 47-16,0 0-47 0,0 0 47 0,15-3-47 16,-15 3 37-16,0 0-37 0,0 0 38 0,0-17-38 15,0 17 21-15,0 0-21 0,-6-12 22 0,-3-5-22 16,-5 3-1609-16</inkml:trace>
  <inkml:trace contextRef="#ctx0" brushRef="#br0" timeOffset="-206860.28">24735 9134 1233 0,'0'0'0'16,"0"0"0"-16,-3 12 0 0,3-12 12 0,0 0-12 16,0 0 12-16,0 0-12 0,0 0 24 0,0 0-24 15,35-6 24-15,28-2-24 0,-63 8 19 0,0 0-19 16,84 0 20-16,8-9-20 0,-92 9 20 0,0 0-20 0,93-3 21 15,-16 6-21-15,-77-3 12 0,0 0-12 0,67 9 13 16,-15-1-13-16,-52-8 3 0,0 0-3 0,37 9 4 16,-5 5-4-16,-6 1-1003 0</inkml:trace>
  <inkml:trace contextRef="#ctx0" brushRef="#br0" timeOffset="-205903.21">25765 9273 774 0,'0'0'0'0,"0"0"0"0,0 23 0 0,0-23-2 16,0 0 2-16,0 14-2 0,0-14 2 0,0 0-3 15,0 0 3-15,-3 23-2 0,-11 6 2 0,14-29 8 16,0 0-8-16,-9 52 8 0,-11 28-8 0,20-80 25 0,0 0-25 16,-18 90 25-16,-2 13-25 0,20-103 40 0,0 0-40 15,-14 92 41-15,2-14-41 0,12-78 56 0,0 0-56 16,0 55 56-16,6-9-56 0,-6-46 53 0,0 0-53 16,23 40 54-16,18-8-54 0,-41-32 44 0,0 0-44 15,37 26 44-15,-5-15-44 0,-32-11 42 0,0 0-42 16,32 0 42-16,8-9-42 0,-40 9 37 0,0 0-37 15,40-5 38-15,-14 5-38 0,-26 0 35 0,0 0-35 16,20-9 35-16,4-14-35 0,-24 23 28 0,0 0-28 0,26-32 29 16,2-5-29-16,-28 37 24 0,0 0-24 0,26-40 24 15,-5-4-24-15,-21 44 18 0,0 0-18 0,14-60 19 16,3-15-19-16,-17 75 17 0,0 0-17 0,15-83 17 16,-12-9-17-16,-3 92 13 0,0 0-13 0,2-78 13 15,1 26-13-15,-3 52 11 0,0 0-11 0,6-29 11 16,-6 9-11-16,0 20 11 0,0 0-11 0,0 0 12 15,0-14-12-15,0 14 12 0,0 0-12 0,0 0 13 0,0 0-13 16,0 0 12-16,0 0-12 0,0 0 12 0,-6 26-12 16,6-26 9-16,0 0-9 0,-3 60 10 0,-2 26-10 15,5-86 6-15,0 0-6 0,0 98 6 0,0-8-6 16,0-90 5-16,0 0-5 0,5 80 5 0,4-19-5 16,-9-61 3-16,0 0-3 0,12 43 3 0,-1-6-3 15,-11-37 3-15,0 0-3 0,9 26 3 0,5 3-3 16,-14-29 2-16,0 0-2 0,9 26 2 0,2 0-2 0,7 0-1291 15</inkml:trace>
  <inkml:trace contextRef="#ctx0" brushRef="#br0" timeOffset="-205076.15">26339 9192 875 0,'0'0'0'0,"0"0"0"0,29 14 0 0,-29-14 12 16,0 0-12-16,26 6 13 0,9-9-13 0,-35 3 26 15,0 0-26-15,40-3 27 0,20 3-27 0,-60 0 32 0,0 0-32 16,55-5 32-16,-11 2-32 0,-44 3 20 0,0 0-20 16,37-3 21-16,-5 6-21 0,-32-3 16 0,0 0-16 15,23 8 16-15,-6 1-16 0,-17-9 15 0,0 0-15 16,12 6 16-16,-1 8-16 0,-11-14 15 0,0 0-15 15,6 9 15-15,-6-9-15 0,0 0 19 0,0 0-19 16,9 20 20-16,-18-3-20 0,9-17 23 0,0 0-23 16,-3 23 24-16,-3 6-24 0,6-29 35 0,0 0-35 0,-8 29 35 15,-4 8-35-15,12-37 35 0,0 0-35 0,-11 46 35 16,2 21-35-16,9-67 29 0,0 0-29 0,-3 72 30 16,0-21-30-16,3-51 25 0,0 0-25 0,0 52 25 15,6 0-25-15,-6-52 21 0,0 0-21 0,9 52 22 16,-1-12-22-16,-8-40 17 0,0 0-17 0,9 37 17 15,5-2-17-15,-14-35 14 0,0 0-14 0,9 32 15 16,11 5-15-16,-20-37 12 0,0 0-12 0,18 38 13 0,-1-4-13 16,-17-34 11-16,0 0-11 0,20 35 11 0,-5-4-11 15,-15-31 10-15,0 0-10 0,17 32 10 0,0-3-10 16,-17-29 7-16,0 0-7 0,15 34 7 0,-4 9-7 16,-11-43 6-16,0 0-6 0,3 47 7 0,-3-24-7 15,0-23 6-15,0 0-6 0,-9 23 7 0,-11-3-7 16,20-20 6-16,0 0-6 0,-32 17 7 0,-8-8-7 0,40-9 11 15,0 0-11-15,-52 0 12 0,9-9-12 16,43 9 23-16,0 0-23 0,-46-17 24 0,2-18-24 0,44 35 28 16,0 0-28-16,-34-37 29 0,8 5-29 0,26 32 26 15,0 0-26-15,-15-37 26 0,7 8-26 0,8 29 14 16,0 0-14-16,-9-26 15 0,15 9-15 0,-3-1-1380 0</inkml:trace>
  <inkml:trace contextRef="#ctx0" brushRef="#br0" timeOffset="-204842.13">27326 9693 1222 0,'0'0'0'0,"11"3"0"16,21 11 0-16,-32-14 1 0,0 0-1 0,32 6 1 15,-3-9-1-15,-29 3 0 0,0 0 0 0,31-9 0 16,10-5 0-16,-41 14 2 0,0 0-2 0,37-14 2 0,-14 5-2 16,-23 9 0-16,0 0 0 0,15-6 1 0,-1 6-1 15,-5 0-862-15</inkml:trace>
  <inkml:trace contextRef="#ctx0" brushRef="#br0" timeOffset="-204687.12">27404 9866 886 0,'0'0'0'0,"0"0"0"0,11 31 0 0,-11-31 18 16,0 0-18-16,12 20 19 0,-1-11-19 0,-11-9 40 15,0 0-40-15,23 0 41 0,9-6-41 0,-32 6 18 16,0 0-18-16,40-11 18 0,-5-1-18 0,-35 12 4 0,0 0-4 16,38-14 4-16,-4-1-4 0,1 4-726 0</inkml:trace>
  <inkml:trace contextRef="#ctx0" brushRef="#br0" timeOffset="-204125.08">28263 9206 919 0,'0'0'0'0,"0"0"0"0,0 15 0 0,0-15 1 16,0 0-1-16,3 17 1 0,3 6-1 0,-6-23 3 15,0 0-3-15,9 35 3 0,-6 16-3 0,-3-51 27 16,0 0-27-16,2 70 28 0,1 30-28 0,-3-100 45 0,0 0-45 16,6 107 46-16,-6-12-46 0,0-95 57 0,0 0-57 15,9 86 57-15,-3-25-57 0,-6-61 64 0,0 0-64 16,11 46 64-16,1-12-64 0,-12-34 69 0,0 0-69 15,11 17 69-15,1 4-69 0,-12-21 66 0,0 0-66 16,17 14 66-16,9-14-66 0,-26 0 50 0,0 0-50 16,38-14 50-16,11-1-50 0,-49 15 52 0,0 0-52 15,49-34 53-15,-6-7-53 0,-43 41 46 0,0 0-46 0,34-74 47 16,1-36-47-16,-35 110 40 0,0 0-40 0,26-124 41 16,0 4-41-16,-26 120 37 0,0 0-37 0,20-104 37 15,0 38-37-15,-20 66 31 0,0 0-31 0,12-46 32 16,0 20-32-16,-12 26 23 0,0 0-23 15,0-18 24-15,-6 7-24 0,6 11 11 0,0 0-11 0,0 0 11 16,-18 3-11-16,1 0-1568 0</inkml:trace>
  <inkml:trace contextRef="#ctx0" brushRef="#br0" timeOffset="-203757.05">28976 9650 1087 0,'0'0'0'15,"0"0"0"-15,20 17 0 0,-20-17 11 0,0 0-11 0,20 20 11 16,-5-14-11-16,-15-6 24 0,0 0-24 0,17 3 24 16,9-3-24-16,-26 0 19 0,0 0-19 0,29 0 19 15,-9 6-19-15,-20-6 15 0,0 0-15 0,15 2 15 16,-15-2-15-16,0 0 13 0,0 0-13 0,2 12 14 15,-2-12-14-15,0 0-879 0</inkml:trace>
  <inkml:trace contextRef="#ctx0" brushRef="#br0" timeOffset="-203606.36">28999 9831 1009 0,'0'0'0'0,"0"0"0"0,9 35 0 15,-9-35 1-15,0 0-1 0,6 23 1 0,-6-23-1 16,0 0 0-16,0 0 0 0,17 11 1 0,0-8-1 15,-17-3 20-15,0 0-20 0,26 3 21 0,6 0-21 16,-32-3 42-16,0 0-42 0,37 0 42 0,4 3-42 16,-41-3 52-16,0 0-52 0,37 0 53 0,-8-3-53 0,0 3-872 15</inkml:trace>
  <inkml:trace contextRef="#ctx0" brushRef="#br0" timeOffset="-201439.03">30147 8873 886 0,'0'0'0'0,"-5"37"0"0,2 35 0 0,3-72 9 16,0 0-9-16,-3 75 10 0,3-12-10 0,0-63 23 15,0 0-23-15,-3 49 23 0,-3-9-23 0,6-40 47 16,0 0-47-16,-3 38 47 0,-5-4-47 0,8-34 40 0,0 0-40 16,-3 35 41-16,8-9-41 0,-5-26 46 0,0 0-46 15,6 20 47-15,-6-6-47 0,0-14 48 0,0 0-48 16,0 0 49-16,3 15-49 0,-3-15 38 0,0 0-38 16,0 0 39-16,15 8-39 0,-15-8 38 0,0 0-38 15,11 3 39-15,1-3-39 0,-12 0 33 0,0 0-33 0,14-11 33 16,15-15-33-16,-29 26 32 0,0 0-32 0,32-26 32 15,-3-3-32-15,-29 29 34 0,0 0-34 0,31-34 35 16,-2-7-35-16,-29 41 34 0,0 0-34 0,29-40 34 16,-15 14-34-16,-14 26 30 0,0 0-30 0,9-20 31 15,-9 20-31-15,0 0 25 0,0 0-25 0,12-17 26 16,-12 17-26-16,0 0 10 0,0 0-10 0,0 0 11 16,0 0-11-16,0 0-1343 0</inkml:trace>
  <inkml:trace contextRef="#ctx0" brushRef="#br0" timeOffset="-201271.02">30349 9330 1065 0,'0'0'0'0,"0"0"0"0,20 32 0 16,-20-32 0-16,0 0 0 0,12 29 0 0,0-12 0 16,-12-17-2-16,0 0 2 0,8 20-2 0,7 3 2 0,-15-23 1 15,0 0-1-15,14 15 1 0,-2-13-1 0,-12-2 3 16,0 0-3-16,14 0 4 0,12-2-4 0,0 2-743 15</inkml:trace>
  <inkml:trace contextRef="#ctx0" brushRef="#br0" timeOffset="-200754.98">30739 9310 931 0,'0'0'0'16,"0"0"0"-16,-6 17 0 0,6-17-38 0,0 0 38 0,-9 15-37 15,-2-7 37-15,11-8-1 0,0 0 1 0,-15 15 0 16,-8 5 0-16,23-20 2 0,0 0-2 0,-17 20 3 16,11-3-3-16,6-17 16 0,0 0-16 0,0 15 17 15,0-1-17-15,0-14 34 0,0 0-34 0,6 15 34 0,6-13-34 16,-12-2 43-16,0 0-43 0,28 3 44 0,7-6-44 15,-35 3 40-15,0 0-40 0,35-8 41 0,-7-1-41 16,-28 9 37-16,0 0-37 0,26-14 38 0,3-1-38 16,-29 15 38-16,0 0-38 0,15-14 38 0,-15 14-38 15,0 0 38-15,0 0-38 0,14-14 38 0,-14 14-38 16,0 0 36-16,0 0-36 0,0 0 36 0,0 0-36 0,0 0 34 16,0 0-34-16,0 0 35 0,0 0-35 15,0 0 33-15,0 0-33 0,0 20 34 0,6 3-34 16,-6-23 27-16,0 0-27 0,17 43 28 0,15 23-28 0,-32-66 25 15,0 0-25-15,35 75 26 0,2-15-26 0,-37-60 22 16,0 0-22-16,32 58 23 0,-9-18-23 0,-23-40 22 0,0 0-22 16,14 41 23-16,1-4-23 0,-15-37 20 0,0 0-20 15,6 37 21-15,-6 1-21 0,0-38 28 0,0 0-28 16,-12 31 29-16,-2-2-29 0,14-29 36 0,0 0-36 16,-15 23 37-16,-22-8-37 0,37-15 41 0,0 0-41 15,-49 8 42-15,-12-8-42 0,61 0 45 0,0 0-45 16,-58-14 46-16,3-12-46 0,55 26 47 0,0 0-47 15,-37-29 47-15,23 6-47 0,14 23 24 0,0 0-24 0,0-34 24 16,8-21-24-16,7-3-1626 0</inkml:trace>
  <inkml:trace contextRef="#ctx0" brushRef="#br0" timeOffset="-200586.97">31174 9376 1267 0,'0'0'0'0,"0"0"0"0,0 0 0 16,0 0 26-16,0 0-26 0,0 0 26 0,9 0-26 16,-9 0 40-16,0 0-40 0,0 0 41 0,0 0-41 15,0 0-11-15,0 0 11 0,0 0-10 0,35 6 10 16,-4 3-975-16</inkml:trace>
  <inkml:trace contextRef="#ctx0" brushRef="#br0" timeOffset="-199400.67">31679 9250 763 0,'0'0'0'0,"0"0"0"0,15 14 0 16,-15-14 29-16,0 0-29 0,0 0 30 0,11 12-30 0,-11-12 49 16,0 0-49-16,0 0 49 0,0 0-49 15,0 0 40-15,0 0-40 0,0 14 40 0,0 9-40 0,0-23 27 16,0 0-27-16,0 26 28 0,0-15-28 0,0-11 37 15,0 0-37-15,0 18 38 0,0-4-38 0,0-14 38 16,0 0-38-16,0 17 39 0,0-8-39 0,0-9 37 0,0 0-37 16,0 0 37-16,0 14-37 0,0-14 32 0,0 0-32 15,0 0 33-15,0 0-33 0,0 0 29 0,0 0-29 16,0 0 29-16,0 0-29 0,0 0 24 0,0 0-24 16,15-8 25-16,-1-4-25 0,-14 12 19 0,0 0-19 15,20-11 19-15,-8-1-19 0,-12 12 16 0,0 0-16 16,11-11 16-16,1 5-16 0,-12 6 13 0,0 0-13 15,0 0 13-15,14-15-13 0,-14 15 10 0,0 0-10 16,0 0 10-16,0 0-10 0,0 0 9 0,0 0-9 16,15 0 9-16,-15 0-9 0,0 0 10 0,0 0-10 0,11 21 10 15,-11-21-10-15,0 0 15 0,0 0-15 0,9 17 15 16,-9-17-15-16,0 0 20 0,0 0-20 0,9 14 20 16,-9-14-20-16,0 0 22 0,0 0-22 0,11 0 23 15,12-8-23-15,-23 8 21 0,0 0-21 0,23-15 22 16,3 1-22-16,-26 14 20 0,0 0-20 0,23-15 20 15,-8 10-20-15,-15 5 18 0,0 0-18 0,14-3 19 0,4 3-19 16,-18 0 13-16,0 0-13 0,8 0 14 0,-8 0-14 16,0 0 12-16,0 0-12 0,15 3 12 0,-15-3-12 15,0 0 14-15,0 0-14 0,17 8 14 0,-6-2-14 16,-11-6 16-16,0 0-16 0,0 0 17 0,18 12-17 16,-18-12 17-16,0 0-17 0,0 0 17 0,14 11-17 15,-14-11 11-15,0 0-11 0,0 0 12 0,12 12-12 16,-12-12 3-16,0 0-3 0,0 0 3 0,17 11-3 15,0 1-1453-15</inkml:trace>
  <inkml:trace contextRef="#ctx0" brushRef="#br0" timeOffset="-199034.65">32320 8826 975 0,'0'0'0'15,"0"0"0"-15,14-17 0 0,-14 17 1 0,0 0-1 0,18-17 1 16,5 3-1-16,-23 14-1 0,0 0 1 16,23-9 0-16,0-3 0 0,-23 12 4 0,0 0-4 0,32-8 5 15,-12 2-5-15,-20 6 10 0,0 0-10 0,20 0 10 16,-3 3-10-16,-17-3 14 0,0 0-14 0,18 14 15 16,-13 12-15-16,-5-26 20 0,0 0-20 0,12 35 20 15,-6 2-20-15,-6-37 24 0,0 0-24 0,-6 43 25 16,-6 3-25-16,12-46 27 0,0 0-27 0,-14 44 28 15,2-16-28-15,12-28 32 0,0 0-32 0,-3 18 32 0,3-4-32 16,0-14 35-16,0 0-35 0,0 0 36 16,18 6-36-16,-18-6 32 0,0 0-32 0,23 8 32 0,6-2-32 15,-29-6 26-15,0 0-26 0,31 12 27 0,-2-1-27 16,-29-11 20-16,0 0-20 0,23 9 21 0,0-3-21 16,-23-6 11-16,0 0-11 0,12 11 11 0,0 1-11 15,-12-12 0-15,0 0 0 0,0 0 1 0,14 17-1 16,3 3-1061-16</inkml:trace>
  <inkml:trace contextRef="#ctx0" brushRef="#br0" timeOffset="-198217.58">29582 10643 1043 0,'0'0'0'0,"0"0"0"16,37 14 0-16,-37-14-7 0,0 0 7 0,47 6-7 15,36-3 7-15,-83-3-1 0,0 0 1 0,116-3 0 16,39-9 0-16,-155 12 37 0,0 0-37 0,174-14 38 16,1 0-38-16,-175 14 77 0,0 0-77 0,194-15 78 15,14 7-78-15,-208 8 86 0,0 0-86 0,219-3 86 0,3 3-86 16,-222 0 78-16,0 0-78 0,216 0 79 0,-25-6-79 16,-191 6 58-16,0 0-58 0,181-6 59 0,-10 0-59 15,-171 6 52-15,0 0-52 0,161-2 53 0,-19-4-53 16,-142 6 53-16,0 0-53 0,106 0 53 0,-39 0-53 15,-67 0 47-15,0 0-47 0,37 0 47 0,-17 0-47 0,-20 0 34 16,0 0-34-16,0 0 35 0,0 0-35 0,0 0 23 16,0 0-23-16,-14 6 23 0,-32 8-23 0,46-14 10 15,0 0-10-15,-64 14 10 0,-11 1-10 0,-3-4-1548 0</inkml:trace>
  <inkml:trace contextRef="#ctx0" brushRef="#br0" timeOffset="-197551.54">30269 11426 1054 0,'0'0'0'0,"0"0"0"0,8 17 0 0,-8-17 15 0,0 0-15 16,0 0 15-16,12 6-15 0,-12-6 19 0,0 0-19 15,14-15 20-15,15-11-20 0,-29 26 50 0,0 0-50 16,37-34 50-16,-2-9-50 0,-35 43 43 0,0 0-43 16,38-49 43-16,-4-6-43 0,-34 55 35 0,0 0-35 15,23-49 36-15,0 18-36 0,-23 31 32 0,0 0-32 16,23-29 32-16,-5 9-32 0,-18 20 24 0,0 0-24 0,11-15 24 16,-11 15-24-16,0 0 22 0,0 0-22 0,21 3 23 15,-1 23-23-15,-20-26 30 0,0 0-30 0,23 37 31 16,-3 12-31-16,-20-49 34 0,0 0-34 0,29 52 34 15,0-14-34-15,-29-38 37 0,0 0-37 0,31 37 38 16,4-5-38-16,-35-32 38 0,0 0-38 0,35 28 39 16,-6-7-39-16,-29-21 36 0,0 0-36 0,28 17 37 15,-5 3-37-15,-23-20 26 0,0 0-26 0,18 9 27 16,-18-9-27-16,0 0 8 0,0 0-8 0,11 8 8 0,-11-8-8 16,0 0 1-16,0 0-1 0,-5 12 2 0,-7-9-2 15,0 0-1413-15</inkml:trace>
  <inkml:trace contextRef="#ctx0" brushRef="#br0" timeOffset="-197384.52">30511 11279 1031 0,'0'0'0'0,"0"0"0"0,11 23 0 0,-11-23-1 16,0 0 1-16,12 14-1 0,-12-14 1 0,0 0 0 0,0 0 0 15,23 0 0-15,6 0 0 0,-29 0-3 0,0 0 3 16,40 0-2-16,4 0 2 0,-44 0-10 0,0 0 10 15,43-5-9-15,-6 2 9 0,4 0-694 0</inkml:trace>
  <inkml:trace contextRef="#ctx0" brushRef="#br0" timeOffset="-197201.51">31221 11267 1278 0,'0'0'0'0,"0"0"0"16,0 29 0-16,0-29 0 0,0 0 0 0,0 20 0 16,0-20 0-16,0 0-1 0,0 0 1 0,5 9 0 0,-5-9 0 15,0 0-42-15,0 0 42 0,12 0-41 0,2-3 41 16,1 0-836-16</inkml:trace>
  <inkml:trace contextRef="#ctx0" brushRef="#br0" timeOffset="-196896.49">31633 11164 1009 0,'0'0'0'0,"0"0"0"0,-17 34 0 0,17-34 37 16,0 0-37-16,-12 23 38 0,4-8-38 0,8-15 90 16,0 0-90-16,0 0 91 0,-9 17-91 0,9-17 86 15,0 0-86-15,0 0 87 0,6 14-87 0,-6-14 56 0,0 0-56 16,17 15 56-16,21 5-56 0,-38-20 37 0,0 0-37 15,46 23 38-15,6-3-38 0,-52-20 34 0,0 0-34 16,49 17 35-16,-15-2-35 0,-34-15 24 0,0 0-24 16,29 20 25-16,6 12-25 0,-35-32 17 0,0 0-17 15,29 34 17-15,-21-2-17 0,-8-32 14 0,0 0-14 16,-8 29 14-16,-13 14-14 0,21-43 11 0,0 0-11 16,-26 37 12-16,-8-20-12 0,34-17 10 0,0 0-10 0,-41 6 11 15,-19-17-11-15,60 11 10 0,0 0-10 0,-58-23 10 16,18-9-10-16,40 32 9 0,0 0-9 0,-18-37 10 15,13 8-10-15,2 0-1356 0</inkml:trace>
  <inkml:trace contextRef="#ctx0" brushRef="#br0" timeOffset="-196416.45">31953 10902 964 0,'0'0'0'0,"0"0"0"0,0 0 0 0,0 0 38 16,0 0-38-16,12-9 38 0,-12 9-38 0,0 0 52 0,0 0-52 15,0 0 52-15,35-6-52 0,-35 6 27 0,0 0-27 16,31-5 28-16,-2 2-28 0,-29 3 14 0,0 0-14 16,32 0 15-16,11 8-15 0,-43-8 9 0,0 0-9 15,35 3 9-15,-18 3-9 0,-17-6 7 0,0 0-7 16,0 0 8-16,9 23-8 0,-9-23 10 0,0 0-10 0,-6 23 11 16,-14 15-11-16,20-38 17 0,0 0-17 0,-18 31 18 15,4-13-18-15,14-18 28 0,0 0-28 0,0 14 28 16,14-11-28-16,-14-3 37 0,0 0-37 0,24 11 37 15,25-5-37-15,-49-6 39 0,0 0-39 0,57 12 40 16,-8 11-40-16,-49-23 40 0,0 0-40 0,44 28 41 16,-16 7-41-16,-28-35 24 0,0 0-24 0,18 32 24 15,-12 2-24-15,-6-34 18 0,0 0-18 0,-12 32 19 16,-17 2-19-16,29-34 14 0,0 0-14 0,-43 29 15 16,-9-17-15-16,52-12 16 0,0 0-16 0,-58 5 16 0,1-13-16 15,57 8 12-15,0 0-12 0,-47-26 12 0,24-23-12 16,-6 0-1273-16</inkml:trace>
  <inkml:trace contextRef="#ctx0" brushRef="#br0" timeOffset="-187468.1">25205 12019 964 0,'0'0'0'15,"0"0"0"-15,9 29 0 0,-9-29 38 0,0 0-38 16,6 23 38-16,-12-6-38 0,6-17 84 0,0 0-84 15,-3 20 84-15,-6 14-84 0,9-34 84 0,0 0-84 16,-5 41 85-16,-4 5-85 0,9-46 55 0,0 0-55 0,-14 63 56 16,-1 24-56-16,15-87 37 0,0 0-37 0,-14 89 37 15,-4 0-37-15,18-89 26 0,0 0-26 0,-17 81 26 16,3-15-26-16,14-66 22 0,0 0-22 0,-12 54 22 16,6-5-22-16,6-49 21 0,0 0-21 0,-3 38 22 15,6-15-22-15,-3-23 29 0,0 0-29 0,0 17 29 16,0-5-29-16,0-12 31 0,0 0-31 0,0 0 31 15,6 20-31-15,-6-20 35 0,0 0-35 0,9 14 35 16,5-5-35-16,-14-9 44 0,0 0-44 0,15 8 44 0,-15-8-44 16,0 0 42-16,0 0-42 0,20 9 43 0,3-6-43 15,-23-3 42-15,0 0-42 0,26 6 42 0,6 0-42 16,-32-6 41-16,0 0-41 0,37 2 41 0,12 1-41 16,-49-3 40-16,0 0-40 0,49 0 41 0,6-5-41 15,-55 5 37-15,0 0-37 0,58-9 38 0,5 0-38 16,-63 9 29-16,0 0-29 0,61-6 30 0,-15 6-30 0,-46 0 27 15,0 0-27-15,37-2 27 0,-14-4-27 0,-23 6 21 16,0 0-21-16,15-6 21 0,-15 6-21 0,0 0 13 16,0 0-13-16,11 0 13 0,-11 0-13 0,0 0 5 15,0 0-5-15,-11 0 6 0,-4 3-6 0,1 0-1874 0</inkml:trace>
  <inkml:trace contextRef="#ctx0" brushRef="#br0" timeOffset="-187207.71">25341 12099 1222 0,'0'0'0'0,"0"0"0"16,0 0 0-16,0 0 37 0,0 0-37 0,11 0 38 15,-11 0-38-15,0 0 39 0,0 0-39 0,23 3 40 16,6 3-40-16,-29-6 36 0,0 0-36 0,46 3 36 0,21-6-36 16,-67 3 7-16,0 0-7 0,78-3 8 0,0-3-8 15,-78 6 0-15,0 0 0 0,69-5 1 0,-23 5-1 16,3-6-1038-16</inkml:trace>
  <inkml:trace contextRef="#ctx0" brushRef="#br0" timeOffset="-186423.61">26030 12099 785 0,'0'0'0'0,"0"0"0"0,0 0 0 15,0 0 16-15,0 0-16 0,0 18 17 0,0-18-17 16,0 0 16-16,0 0-16 0,0 0 16 0,15 5-16 15,-15-5 47-15,0 0-47 0,11 3 47 0,18-3-47 0,-29 0 58 16,0 0-58-16,52-3 59 0,9 0-59 0,-61 3 54 16,0 0-54-16,78-2 54 0,0-4-54 0,-78 6 73 15,0 0-73-15,75-3 73 0,-15 0-73 0,-60 3 77 0,0 0-77 16,49-6 77-16,-17 1-77 0,-32 5 87 0,0 0-87 16,26 0 88-16,-9 0-88 0,-17 0 79 0,0 0-79 15,0 0 79-15,15 0-79 0,-15 0 72 0,0 0-72 16,0 0 72-16,0 0-72 0,0 0 52 0,0 0-52 15,0 0 53-15,14 0-53 0,-14 0 40 16,0 0-40-16,0 0 40 0,0 0-40 0,0 0 33 0,0 0-33 16,0 0 33-16,0 0-33 0,0 0 26 0,0 0-26 15,-14 8 26-15,14-8-26 0,0 0 22 0,0 0-22 16,-6 17 23-16,3-2-23 0,3-15 17 0,0 0-17 16,-3 26 18-16,-3 8-18 0,6-34 14 0,0 0-14 15,-5 52 15-15,-10 14-15 0,15-66 11 0,0 0-11 0,-9 81 11 16,-2 20-11-16,11-101 8 0,0 0-8 0,-3 92 9 15,3-17-9-15,0-75 5 0,0 0-5 0,0 57 5 16,0-22-5-16,0-35 4 0,0 0-4 0,3 23 4 16,3-9-4-16,-6-14 1 0,0 0-1 0,5 15 2 0,-5-15-2 15,0 0 0-15,0 0 0 0,0 8 1 0,0-8-1 16,0 0-1-16,0 0 1 0,0 0 0 0,0 0 0 16,0 0-19-16,0 0 19 0,0 0-19 0,0 0 19 15,0 0-1725-15</inkml:trace>
  <inkml:trace contextRef="#ctx0" brushRef="#br0" timeOffset="-185939.14">26224 12908 897 0,'0'0'0'0,"0"0"0"0,8 23 0 16,-8-23-1-16,0 0 1 0,3 9-1 0,-3-9 1 15,0 0 15-15,0 0-15 0,12 6 16 0,19-6-16 16,-31 0 46-16,0 0-46 0,44 0 47 0,11 0-47 15,-55 0 47-15,0 0-47 0,60 0 47 0,7-6-47 16,-67 6 83-16,0 0-83 0,57-6 84 0,-11 3-84 0,-46 3 86 16,0 0-86-16,38 0 86 0,-9 0-86 15,-29 0 54-15,0 0-54 0,14 0 55 0,1 0-55 0,-15 0 30 16,0 0-30-16,14 3 31 0,3 9-31 0,-5-7-1157 0</inkml:trace>
  <inkml:trace contextRef="#ctx0" brushRef="#br0" timeOffset="-185422.36">26535 12134 830 0,'0'0'0'0,"0"0"0"0,23 8 0 0,-23-8 39 0,0 0-39 16,18 3 40-16,2-6-40 0,-20 3 67 0,0 0-67 16,32-5 68-16,14 2-68 0,-46 3 59 0,0 0-59 15,49 0 60-15,-6-3-60 0,-43 3 36 0,0 0-36 16,52-6 37-16,6 3-37 0,-58 3 27 0,0 0-27 0,57 0 27 16,-25 0-27-16,-32 0 24 0,0 0-24 0,23 9 25 15,-3 0-25-15,1 5-945 0</inkml:trace>
  <inkml:trace contextRef="#ctx0" brushRef="#br0" timeOffset="-184238.12">27141 11984 505 0,'0'0'0'16,"0"0"0"-16,0 0 0 0,0 0 18 0,0 0-18 16,0 0 18-16,-9 0-18 0,9 0 39 0,0 0-39 15,0 0 39-15,0 0-39 0,0 0 52 0,0 0-52 16,0 0 52-16,0 0-52 0,0 0 49 0,0 0-49 0,0 0 49 16,0 15-49-16,0-15 51 0,0 0-51 0,0 0 52 15,24 14-52-15,-24-14 50 0,0 0-50 16,28 14 50-16,19 4-50 0,-47-18 53 0,0 0-53 0,43 14 53 15,-9-5-53-15,-34-9 40 0,0 0-40 0,29 5 41 16,12 1-41-16,-41-6 37 0,0 0-37 0,29 6 37 16,-6 3-37-16,-23-9 37 0,0 0-37 0,11 2 38 15,-11-2-38-15,0 0 44 0,0 0-44 0,20 12 45 16,-20-12-45-16,0 0 43 0,0 0-43 0,0 0 44 0,9 11-44 16,-9-11 39-16,0 0-39 0,0 0 39 0,0 0-39 15,0 0 30-15,0 0-30 0,-6 15 31 0,6-15-31 16,0 0 25-16,0 0-25 0,0 14 25 0,-3 6-25 15,3-20 21-15,0 0-21 0,-5 21 22 0,-4 16-22 16,9-37 17-16,0 0-17 0,-9 49 17 0,-5 14-17 16,14-63 12-16,0 0-12 0,-9 75 13 0,9 17-13 15,0-92 11-15,0 0-11 0,0 98 11 0,0-14-11 16,0-84 10-16,0 0-10 0,-6 57 10 0,12-5-10 0,-6-52 11 16,0 0-11-16,0 46 11 0,0-9-11 0,0-37 10 15,0 0-10-15,0 38 11 0,0-4-11 0,0-34 10 16,0 0-10-16,3 26 10 0,3-6-10 0,-6-20 8 15,0 0-8-15,6 15 8 0,-6 8-8 0,0-23 6 16,0 0-6-16,0 20 7 0,0-9-7 0,0-11 6 0,0 0-6 16,0 0 7-16,-6 15-7 0,6-15 6 0,0 0-6 15,0 0 7-15,-3 11-7 0,3-11 6 0,0 0-6 16,0 0 7-16,-3 15-7 0,3-15 8 0,0 0-8 16,-9 20 9-16,-8 12-9 0,17-32 11 0,0 0-11 15,-34 34 12-15,-16-5-12 0,50-29 13 0,0 0-13 0,-66 20 14 16,-12-6-14-16,78-14 16 0,0 0-16 0,-83 0 17 15,-1 0-17-15,84 0 7 0,0 0-7 0,-64-25 7 16,30-16-7-16,34 41 2 0,0 0-2 0,-9-46 2 16,21 15-2-16,-1-1-1529 0</inkml:trace>
  <inkml:trace contextRef="#ctx0" brushRef="#br0" timeOffset="-183921.09">28105 12715 830 0,'0'0'0'0,"0"0"0"0,26 15 0 0,-26-15 60 0,0 0-60 15,23 11 60-15,-6 1-60 0,-17-12 58 0,0 0-58 16,23 3 58-16,9-1-58 0,-32-2 7 0,0 0-7 16,35 0 8-16,-12 0-8 0,-23 0-1 0,0 0 1 15,14 0 0-15,-14 0 0 0,0 0-750 0</inkml:trace>
  <inkml:trace contextRef="#ctx0" brushRef="#br0" timeOffset="-183738.08">28142 12862 931 0,'0'0'0'0,"9"3"0"15,14 3 0-15,-23-6 0 0,0 0 0 0,26 3 0 0,0-6 0 16,-26 3 0-16,0 0 0 0,37-6 1 0,24-6-1 15,-61 12-8-15,0 0 8 0,72-8-7 0,6 8 7 16,-78 0-33-16,0 0 33 0,72 6-33 0,-20 2 33 16,-3 1-579-16</inkml:trace>
  <inkml:trace contextRef="#ctx0" brushRef="#br0" timeOffset="-183137.34">29054 12966 639 0,'0'0'0'0,"0"0"0"0,0 0 0 15,0 0-4-15,0 0 4 0,14 0-4 0,-14 0 4 16,0 0-13-16,0 0 13 0,3-15-13 0,9-5 13 15,-12 20 26-15,0 0-26 0,17-43 26 0,3-15-26 16,-20 58 85-16,0 0-85 0,23-72 86 0,3-14-86 16,-26 86 92-16,0 0-92 0,29-103 93 0,3-7-93 15,-32 110 89-15,0 0-89 0,26-92 89 0,-3 34-89 16,-23 58 69-16,0 0-69 0,11-37 70 0,-2 11-70 16,-9 26 61-16,0 0-61 0,9-17 62 0,-9 17-62 0,0 0 51 15,0 0-51-15,14-9 51 0,-14 9-51 0,0 0 46 16,0 0-46-16,15 3 46 0,-4 9-46 0,-11-12 46 0,0 0-46 15,17 28 46-15,4 27-46 0,-21-55 46 16,0 0-46-16,23 75 47 0,0 20-47 0,-23-95 44 16,0 0-44-16,29 101 44 0,0-12-44 0,-29-89 42 15,0 0-42-15,26 69 43 0,-6-20-43 0,-20-49 35 0,0 0-35 16,23 40 35-16,-6-5-35 0,-17-35 28 0,0 0-28 16,17 26 28-16,-5-12-28 0,-12-14 21 0,0 0-21 15,0 0 21-15,14 14-21 0,-14-14 9 0,0 0-9 16,0 0 10-16,0 0-10 0,0 0 0 0,0 0 0 0,0 0 0 15,12 9 0-15,-1 3-1584 0</inkml:trace>
  <inkml:trace contextRef="#ctx0" brushRef="#br0" timeOffset="-182953.33">29342 12738 1099 0,'0'0'0'0,"0"0"0"0,23 6 0 15,-23-6 0-15,0 0 0 0,21 3 0 0,-4-3 0 16,-17 0 1-16,0 0-1 0,20-3 1 0,15 0-1 16,-35 3 3-16,0 0-3 0,40 0 3 0,-2 0-3 15,-38 0 4-15,0 0-4 0,29 3 4 0,-9-3-4 16,0 0-777-16</inkml:trace>
  <inkml:trace contextRef="#ctx0" brushRef="#br0" timeOffset="-178816.03">24928 14514 539 0,'0'0'0'0,"0"0"0"16,0 0 0-16,0 0 19 0,0 0-19 0,0 0 20 15,0 0-20-15,0 0 48 0,0 0-48 0,0 0 48 0,0 0-48 16,0 0 75-16,0 0-75 0,0 0 75 0,0 0-75 16,0 0 80-16,0 0-80 0,0 0 80 0,0 0-80 15,0 0 48-15,0 0-48 0,0 0 49 0,15 69-49 16,-15-69 45-16,0 0-45 0,-6 61 46 0,0-1-46 15,6-60 48-15,0 0-48 0,-8 64 49 0,-1 8-49 16,9-72 47-16,0 0-47 0,-9 77 48 0,-5-5-48 16,14-72 51-16,0 0-51 0,-15 64 52 0,-2-1-52 15,17-63 44-15,0 0-44 0,-14 66 44 0,5-2-44 0,9-64 36 16,0 0-36-16,0 66 36 0,3 11-36 0,-3-77 31 16,0 0-31-16,9 58 31 0,2-23-31 0,-11-35 25 15,0 0-25-15,9 23 25 0,-1-3-25 0,-8-20 24 0,0 0-24 16,15 14 24-16,-15-14-24 0,0 0 26 0,0 0-26 15,14 15 26-15,-14-15-26 0,0 0 31 0,0 0-31 16,12 11 31-16,-12-11-31 0,0 0 32 0,0 0-32 16,11 9 32-16,-11-9-32 0,0 0 35 0,0 0-35 15,9 3 35-15,-9-3-35 0,0 0 34 0,0 0-34 16,26 8 35-16,-3-2-35 0,-23-6 33 0,0 0-33 16,26 6 34-16,-3-6-34 0,-23 0 27 0,0 0-27 15,17 0 28-15,1 0-28 0,-18 0 21 0,0 0-21 0,23 0 22 16,6 0-22-16,-29 0 17 0,0 0-17 0,31 0 17 15,4 0-17-15,-35 0 16 0,0 0-16 0,32 0 16 16,-6-6-16-16,-26 6 15 0,0 0-15 0,23-3 16 16,-3 0-16-16,-20 3 11 0,0 0-11 0,20-3 12 15,-3-2-12-15,-17 5 9 0,0 0-9 0,12-9 9 16,0-5-9-16,-12 14 3 0,0 0-3 0,14-21 4 0,-5-2-4 16,5 0-1751-16</inkml:trace>
  <inkml:trace contextRef="#ctx0" brushRef="#br0" timeOffset="-178594.01">25090 14664 852 0,'0'0'0'0,"0"0"0"0,14 3 0 0,-14-3 34 15,0 0-34-15,18-3 35 0,5-14-35 0,-23 17 53 0,0 0-53 16,29-20 53-16,-6 5-53 0,-23 15 22 0,0 0-22 16,26-8 23-16,0 5-23 0,-26 3 5 0,0 0-5 15,31 11 6-15,10 12-6 0,-4 6-753 0</inkml:trace>
  <inkml:trace contextRef="#ctx0" brushRef="#br0" timeOffset="-177912.96">25586 14710 718 0,'0'0'0'0,"0"12"0"0,9 14 0 15,-9-26-24-15,0 0 24 0,3 34-24 0,2 3 24 16,-5-37 0-16,0 0 0 0,6 35 1 0,3 14-1 0,-9-49 17 16,0 0-17-16,8 49 17 0,-2-9-17 0,-6-40 39 15,0 0-39-15,6 38 39 0,-3 11-39 0,-3-49 51 16,0 0-51-16,6 51 52 0,-3 10-52 0,-3-61 52 15,0 0-52-15,5 52 52 0,-2-18-52 0,-3-34 54 16,0 0-54-16,6 35 54 0,0 19-54 0,-6-54 47 0,0 0-47 16,3 52 48-16,2-23-48 0,-5-29 37 0,0 0-37 15,0 14 38-15,0-14-38 0,0 0 32 0,0 0-32 16,0 18 33-16,0-18-33 0,0 0 28 0,0 0-28 16,0 0 29-16,0 0-29 0,0 0 26 0,0 0-26 15,0-15 27-15,0-16-27 0,0 31 25 0,0 0-25 0,0-41 26 16,0 13-26-16,0 28 22 0,0 0-22 0,0-26 23 15,0-3-23-15,0 29 18 0,0 0-18 0,0-23 18 16,0-6-18-16,0 29 17 0,0 0-17 0,0-23 17 16,0-6-17-16,0 29 14 0,0 0-14 0,0-29 15 15,0 6-15-15,0 23 12 0,0 0-12 0,0-20 13 16,0 0-13-16,0 20 11 0,0 0-11 0,6-23 11 0,0 0-11 16,-6 23 10-16,0 0-10 0,3-23 11 0,0 0-11 15,-3 23 9-15,0 0-9 0,5-20 10 0,-5-3-10 16,0 23 11-16,0 0-11 0,0-20 11 0,0 5-11 15,0 15 10-15,0 0-10 0,0-11 11 0,0 11-11 16,0 0 8-16,0 0-8 0,0-15 9 0,0 15-9 16,0 0 8-16,0 0-8 0,0-11 8 0,0 11-8 15,0 0 8-15,0 0-8 0,0 0 8 0,0 0-8 16,0 0 5-16,0 0-5 0,0 0 6 0,0 0-6 16,0 0 4-16,0 0-4 0,0 0 4 0,0 0-4 0,0 0 1 15,0 0-1-15,0 0 1 0,0 0-1 0,0 0-1319 16</inkml:trace>
  <inkml:trace contextRef="#ctx0" brushRef="#br0" timeOffset="-176563.86">25776 14914 695 0,'0'0'0'0,"3"12"0"0,3 11 0 0,-6-23 10 0,0 0-10 15,3 26 10-15,-3-6-10 0,0-20 7 0,0 0-7 16,-3 20 8-16,3 15-8 0,0-35 16 0,0 0-16 16,-6 46 16-16,3 11-16 0,3-57 16 0,0 0-16 15,-2 61 16-15,-1-1-16 0,3-60 19 0,0 0-19 0,0 64 20 16,5 13-20-16,-5-77 24 0,0 0-24 0,9 72 24 15,-9-23-24-15,0-49 30 0,0 0-30 0,3 35 31 16,-3-15-31-16,0-20 29 0,0 0-29 0,0 17 29 16,0-5-29-16,0-12 30 0,0 0-30 15,0 0 30-15,-3 14-30 0,3-14 37 0,0 0-37 0,0 0 37 16,0 0-37-16,0 0 38 0,0 0-38 0,0 0 38 16,0 14-38-16,0-14 36 0,0 0-36 0,0 0 37 15,0 0-37-15,0 0 41 0,0 0-41 0,0 0 41 0,0 0-41 16,0 0 37-16,0 0-37 0,-11-14 38 0,8-9-38 15,3 23 35-15,0 0-35 0,-9-29 36 0,0-8-36 16,9 37 34-16,0 0-34 0,-11-63 34 0,8-18-34 16,3 81 36-16,0 0-36 0,-9-84 36 0,4 7-36 15,5 77 31-15,0 0-31 0,-6-72 32 0,6 11-32 16,0 61 31-16,0 0-31 0,6-57 32 0,8 2-32 16,-14 55 26-16,0 0-26 0,12-57 27 0,8 5-27 15,-20 52 22-15,0 0-22 0,14-49 23 0,-5 11-23 0,-9 38 20 16,0 0-20-16,14-31 20 0,-2 2-20 0,-12 29 16 15,0 0-16-15,20-32 17 0,12-11-17 0,-32 43 14 16,0 0-14-16,29-37 14 0,-6 16-14 0,-23 21 12 16,0 0-12-16,23 9 13 0,3 23-13 0,-26-32 9 0,0 0-9 15,29 43 10-15,-6 3-10 0,-23-46 7 0,0 0-7 16,20 52 8-16,-6 0-8 0,-14-52 6 0,0 0-6 16,12 46 6-16,-4-9-6 0,-8-37 5 0,0 0-5 15,6 26 6-15,0 0-6 0,-6-26 7 0,0 0-7 16,0 17 7-16,-9 0-7 0,9-17 10 0,0 0-10 15,-11 21 11-15,-4-7-11 0,15-14 12 0,0 0-12 16,-17 12 13-16,-3-4-13 0,20-8 14 0,0 0-14 0,-20 6 14 16,5-3-14-16,15-3 14 0,0 0-14 0,-20 0 15 15,-3-3-15-15,23 3 13 0,0 0-13 0,-23-3 14 16,6 3-14-16,17 0 6 0,0 0-6 0,0 0 6 16,-12-14-6-16,0 2-1601 0</inkml:trace>
  <inkml:trace contextRef="#ctx0" brushRef="#br0" timeOffset="-175662.8">26178 14583 931 0,'0'0'0'0,"0"0"0"16,0 0 0-16,0 0 33 0,0 0-33 0,0 0 33 15,8-8-33-15,-8 8 37 0,0 0-37 0,15 0 38 0,13 0-38 16,-28 0 49-16,0 0-49 0,38 0 49 0,8 0-49 16,-46 0 36-16,0 0-36 0,46 0 37 0,0 0-37 15,-46 0 27-15,0 0-27 0,38 0 28 0,2 0-28 16,-40 0 23-16,0 0-23 0,32 0 24 0,-12 0-24 16,-20 0 39-16,0 0-39 0,0 0 40 0,12 0-40 15,-12 0 47-15,0 0-47 0,0 0 47 0,0 0-47 0,0 0 52 16,0 0-52-16,0 0 53 0,11 6-53 0,-11-6 44 15,0 0-44-15,0 0 45 0,0 0-45 0,0 0 36 16,0 0-36-16,3 17 37 0,-3-3-37 0,0-14 28 0,0 0-28 16,-3 15 29-16,3 2-29 0,0-17 24 0,0 0-24 15,0 26 24-15,0 14-24 0,0-40 18 0,0 0-18 16,3 46 19-16,-3 9-19 0,0-55 15 0,0 0-15 16,0 55 15-16,12-4-15 0,-12-51 13 0,0 0-13 15,11 44 13-15,-8-13-13 0,-3-31 13 0,0 0-13 16,6 35 13-16,6 19-13 0,-12-54 12 0,0 0-12 15,11 61 12-15,9-1-12 0,-20-60 11 0,0 0-11 16,18 69 11-16,-4 3-11 0,-14-72 10 0,0 0-10 0,12 84 10 16,-1-15-10-16,-11-69 11 0,0 0-11 15,12 60 11-15,-4-16-11 0,-8-44 10 0,0 0-10 0,9 34 11 16,5-5-11-16,-14-29 10 0,0 0-10 0,3 23 10 16,-6 0-10-16,3-23 9 0,0 0-9 0,0 17 10 15,0-2-10-15,0-15 11 0,0 0-11 0,-5 11 11 16,5-11-11-16,0 0 13 0,0 0-13 0,-18 15 14 15,-11-10-14-15,29-5 15 0,0 0-15 0,-40 0 15 16,-21-11-15-16,61 11 15 0,0 0-15 0,-60-15 16 16,-9 1-16-16,69 14 16 0,0 0-16 0,-67-12 16 0,10 4-16 15,57 8 12-15,0 0-12 0,-47-6 12 0,19 6-12 16,28 0 8-16,0 0-8 0,-18-3 8 0,18 3-8 16,0 0 4-16,0 0-4 0,-6-29 4 0,12-8-4 15,-6 37 0-15,0 0 0 0,20-40 0 0,15-6 0 16,0 0-1701-16</inkml:trace>
  <inkml:trace contextRef="#ctx0" brushRef="#br0" timeOffset="-175295.77">26980 15027 942 0,'0'0'0'0,"0"0"0"15,23 8 0-15,-23-8 8 0,0 0-8 0,17 6 8 16,3-6-8-16,-20 0 22 0,0 0-22 0,23 0 22 16,12 0-22-16,-35 0 28 0,0 0-28 0,46 0 29 0,12 0-29 15,-58 0 16-15,0 0-16 0,43 6 17 0,-11-3-17 16,-32-3 3-16,0 0-3 0,20 0 4 0,-20 0-4 16,0 0 0-16,0 0 0 0,11 3 0 0,-11-3 0 15,0 0-765-15</inkml:trace>
  <inkml:trace contextRef="#ctx0" brushRef="#br0" timeOffset="-175111.75">26971 15381 919 0,'0'0'0'0,"0"0"0"0,0 31 0 0,0-31-6 0,0 0 6 15,11 21-6-15,10-13 6 0,-21-8-6 0,0 0 6 16,37-6-5-16,12-2 5 0,-49 8 0 0,0 0 0 15,58-17 0-15,0-12 0 0,-58 29 11 0,0 0-11 16,43-26 12-16,-17 14-12 0,-26 12 13 0,0 0-13 16,11-5 13-16,-11 5-13 0,0 0-649 0</inkml:trace>
  <inkml:trace contextRef="#ctx0" brushRef="#br0" timeOffset="-174329.14">27600 14491 628 0,'0'0'0'0,"0"0"0"16,0 0 0-16,0 0 25 0,0 0-25 0,0 0 26 16,0 0-26-16,0 0 35 0,0 0-35 0,0 35 36 15,0 22-36-15,0-57 31 0,0 0-31 0,0 72 31 16,0 6-31-16,0-78 25 0,0 0-25 0,-3 81 26 15,-3-9-26-15,6-72 23 0,0 0-23 0,-8 60 24 16,8-17-24-16,0-43 25 0,0 0-25 0,0 29 26 16,-3-3-26-16,3-26 28 0,0 0-28 0,3 26 28 0,5-3-28 15,-8-23 29-15,0 0-29 0,9 14 30 0,-9-14-30 16,0 0 28-16,0 0-28 0,14 12 28 0,1-15-28 16,-15 3 29-16,0 0-29 0,26-9 30 0,20-8-30 15,-46 17 25-15,0 0-25 0,43-11 25 0,-17-1-25 16,-26 12 22-16,0 0-22 0,20-6 22 0,-8 1-22 15,-12 5 18-15,0 0-18 0,11-6 18 0,1 3-18 16,-12 3 14-16,0 0-14 0,11 3 15 0,-11-3-15 16,0 0 12-16,0 0-12 0,24 17 13 0,-13 6-13 0,-11-23 11 15,0 0-11-15,14 26 11 0,-2-3-11 0,-12-23 12 16,0 0-12-16,9 17 12 0,5-2-12 0,-14-15 9 0,0 0-9 16,12 11 10-16,8-5-10 0,-20-6 9 0,0 0-9 15,17 0 9-15,9-6-9 0,-26 6 10 0,0 0-10 16,29-14 10-16,6-15-10 0,-35 29 11 0,0 0-11 15,28-40 12-15,4-6-12 0,-32 46 14 0,0 0-14 16,29-55 15-16,-6-17-15 0,-23 72 17 0,0 0-17 16,17-86 18-16,-5-15-18 0,-12 101 16 0,0 0-16 15,3-86 16-15,5 34-16 0,-8 52 12 0,0 0-12 16,3-26 12-16,3 11-12 0,0 4-1156 0</inkml:trace>
  <inkml:trace contextRef="#ctx0" brushRef="#br0" timeOffset="-173144.05">28745 14345 998 0,'0'0'0'15,"0"0"0"-15,23 0 0 0,-23 0 3 0,0 0-3 16,20-3 4-16,-2 0-4 0,-18 3 7 0,0 0-7 0,32-6 7 16,17 0-7-16,-49 6 28 0,0 0-28 0,52-3 28 15,-18 9-28-15,-34-6 37 0,0 0-37 0,29 3 38 16,-6-3-38-16,-23 0 31 0,0 0-31 0,20 3 31 15,-5 6-31-15,-1-1-849 0</inkml:trace>
  <inkml:trace contextRef="#ctx0" brushRef="#br0" timeOffset="-172960.03">28838 14514 931 0,'0'0'0'0,"0"0"0"0,20 0 0 15,-20 0 7-15,0 0-7 0,14 0 8 0,-2 0-8 16,-12 0 17-16,0 0-17 0,20-3 17 0,20 1-17 16,-40 2 19-16,0 0-19 0,41 0 20 0,-10-6-20 15,-31 6 9-15,0 0-9 0,32 6 10 0,14-1-10 0,0 4-719 16</inkml:trace>
  <inkml:trace contextRef="#ctx0" brushRef="#br0" timeOffset="-172008.96">29697 13671 774 0,'0'0'0'0,"0"0"0"0,0 0 0 0,0 0 33 0,0 0-33 16,29-12 33-16,-6 10-33 0,-23 2 90 0,0 0-90 16,46-6 90-16,18 3-90 0,-64 3 76 0,0 0-76 15,89 0 76-15,18 9-76 0,-107-9 58 0,0 0-58 16,110 2 59-16,-18 4-59 0,-92-6 27 0,0 0-27 16,78 3 28-16,-18 0-28 0,-60-3 22 0,0 0-22 15,44 0 23-15,-13 0-23 0,-31 0 13 0,0 0-13 0,21 3 13 16,-4 3-13-16,-17-6 7 0,0 0-7 0,14 5 8 15,-14-5-8-15,0 0-1013 0</inkml:trace>
  <inkml:trace contextRef="#ctx0" brushRef="#br0" timeOffset="-171704.94">30248 13708 606 0,'0'0'0'0,"0"0"0"0,21 12 0 15,-21-12 0-15,0 0 0 0,31 20 0 0,10 15 0 16,-41-35-3-16,0 0 3 0,40 43-2 0,-5 6 2 0,-35-49 7 16,0 0-7-16,23 49 7 0,-9 2-7 0,-14-51 26 15,0 0-26-15,12 44 26 0,-1-13-26 0,-11-31 47 16,0 0-47-16,0 29 48 0,0 9-48 0,0-38 61 15,0 0-61-15,-14 31 62 0,-3-11-62 0,17-20 60 0,0 0-60 16,-29 18 60-16,-15-4-60 0,44-14 54 0,0 0-54 16,-49 9 55-16,-5-12-55 0,54 3 47 0,0 0-47 15,-47-9 48-15,19 0-48 0,28 9 38 0,0 0-38 16,-24-14 38-16,10-9-38 0,5-3-904 0</inkml:trace>
  <inkml:trace contextRef="#ctx0" brushRef="#br0" timeOffset="-171325.92">29755 14414 964 0,'0'0'0'0,"0"0"0"0,20-6 0 0,-20 6 13 15,0 0-13-15,38-3 14 0,19-9-14 0,-57 12 64 16,0 0-64-16,81-11 64 0,26-1-64 0,-107 12 63 15,0 0-63-15,107-8 64 0,-9 5-64 0,-98 3 44 0,0 0-44 16,83-3 44-16,-5 0-44 0,-78 3 32 0,0 0-32 16,75-6 33-16,6 12-33 0,-81-6 28 0,0 0-28 15,66 0 29-15,-28 3-29 0,-38-3 15 0,0 0-15 16,23 3 15-16,-11 6-15 0,2-7-1055 0</inkml:trace>
  <inkml:trace contextRef="#ctx0" brushRef="#br0" timeOffset="-170891.89">30217 14664 583 0,'0'0'0'0,"0"0"0"0,-18 14 0 16,18-14 8-16,0 0-8 0,-11 12 9 0,11-12-9 15,0 0 20-15,0 0-20 0,0 11 20 0,11-2-20 16,-11-9 20-16,0 0-20 0,18 12 20 0,-4-4-20 16,-14-8 12-16,0 0-12 0,17 3 12 0,-2 0-12 0,-15-3 5 15,0 0-5-15,14 9 6 0,-2 5-6 0,-12-14 4 16,0 0-4-16,11 17 4 0,-5 1-4 0,-6-18 4 15,0 0-4-15,6 17 4 0,5 6-4 0,-11-23 6 16,0 0-6-16,9 20 7 0,0 0-7 0,-9-20 15 0,0 0-15 16,5 15 16-16,-2-1-16 0,-3-14 29 0,0 0-29 15,3 11 30-15,-3-11-30 0,0 0 45 0,0 0-45 16,-3 18 46-16,3-18-46 0,0 0 45 0,0 0-45 16,-8 17 46-16,-4-8-46 0,12-9 44 0,0 0-44 15,-26 8 44-15,-14 1-44 0,40-9 39 0,0 0-39 16,-46 0 40-16,-6-6-40 0,52 6 36 0,0 0-36 15,-41-8 36-15,12-7-36 0,1 1-882 0</inkml:trace>
  <inkml:trace contextRef="#ctx0" brushRef="#br0" timeOffset="-157361.17">16236 12079 975 0,'0'0'0'0,"0"0"0"16,0 0 0-16,0 0 45 0,0 0-45 0,37 20 45 16,-22-17-45-16,-15-3 82 0,0 0-82 0,11-3 82 15,12-2-82-15,-23 5 66 0,0 0-66 0,35 0 67 16,-3 0-67-16,-32 0 27 0,0 0-27 0,31 0 28 15,-2 0-28-15,-29 0 18 0,0 0-18 0,17 0 19 16,-2 0-19-16,-15 0 11 0,0 0-11 0,14 14 11 0,-5 15-11 16,5 2-1047-16</inkml:trace>
  <inkml:trace contextRef="#ctx0" brushRef="#br0" timeOffset="-157193.16">16175 12338 919 0,'0'0'0'0,"0"0"0"0,23-6 0 0,-23 6 1 16,0 0-1-16,20-5 1 0,-2 2-1 0,-18 3 2 15,0 0-2-15,23-6 2 0,23 6-2 0,-46 0-5 16,0 0 5-16,43 6-5 0,-8 11 5 0,-1 3-627 0</inkml:trace>
  <inkml:trace contextRef="#ctx0" brushRef="#br0" timeOffset="-155725.37">17286 11279 729 0,'0'0'0'16,"0"0"0"-16,0 0 0 0,0 0 39 0,0 0-39 15,0 0 40-15,11 37-40 0,-11-37 105 0,0 0-105 16,0 18 105-16,0 28-105 0,0-46 99 0,0 0-99 0,-3 63 99 16,1 18-99-16,2-81 75 0,0 0-75 0,-9 103 76 15,-6 27-76-15,15-130 46 0,0 0-46 0,-14 129 46 16,8-31-46-16,6-98 40 0,0 0-40 0,-3 75 40 15,-2-26-40-15,5-49 35 0,0 0-35 0,-3 37 36 16,-3-8-36-16,6-29 36 0,0 0-36 0,0 17 37 16,0-2-37-16,0-15 37 0,0 0-37 0,0 0 38 0,0 0-38 15,0 0 38-15,0 0-38 0,14-9 39 0,1-11-39 16,-15 20 42-16,0 0-42 0,17-32 43 0,12-14-43 16,-29 46 42-16,0 0-42 0,32-54 42 0,-9-7-42 15,-23 61 41-15,0 0-41 0,23-57 41 16,-9 16-41-16,-14 41 37 0,0 0-37 0,23-51 38 0,-8-1-38 15,-15 52 32-15,0 0-32 0,8-49 33 0,-5 26-33 16,-3 23 19-16,0 0-19 0,0 0 20 0,-3 23-20 16,3-23 8-16,0 0-8 0,0 34 9 0,6 9-9 0,3 4-1652 15</inkml:trace>
  <inkml:trace contextRef="#ctx0" brushRef="#br0" timeOffset="-155541.08">17424 11996 1356 0,'0'0'0'0,"3"11"0"0,6 24 0 0,-9-35 14 0,0 0-14 16,8 29 15-16,7-6-15 0,-15-23 36 0,0 0-36 15,14 14 36-15,4 3-36 0,-18-17 35 0,0 0-35 16,17 17 35-16,6 1-35 0,-23-18 17 0,0 0-17 0,20 11 17 16,3-5-17-16,-23-6 8 0,0 0-8 0,29 6 8 15,26 11-8-15,-6 3-1123 0</inkml:trace>
  <inkml:trace contextRef="#ctx0" brushRef="#br0" timeOffset="-155041.03">17883 11927 1065 0,'0'0'0'0,"0"0"0"0,-12 34 0 15,12-34 1-15,0 0-1 0,-5 29 2 0,-13-15-2 16,18-14 0-16,0 0 0 0,-14 23 0 0,-6 3 0 15,20-26 20-15,0 0-20 0,-23 32 20 0,5 0-20 16,18-32 52-16,0 0-52 0,-5 20 53 0,10-9-53 16,-5-11 60-16,0 0-60 0,0 0 61 0,15 12-61 15,-15-12 56-15,0 0-56 0,17 3 57 0,12-3-57 0,-29 0 46 16,0 0-46-16,23-6 46 0,0 3-46 0,-23 3 36 16,0 0-36-16,17-12 36 0,-2 1-36 0,-15 11 28 15,0 0-28-15,14-14 28 0,-11-4-28 0,-3 18 23 16,0 0-23-16,0-11 24 0,0 11-24 0,0 0 18 0,0 0-18 15,-3-17 19-15,3 17-19 0,0 0 15 0,0 0-15 16,-8-15 15-16,8 15-15 0,0 0 11 0,0 0-11 16,0 0 11-16,0 0-11 0,0 0 8 0,0 0-8 15,0 0 9-15,-15 15-9 0,15-15 6 0,0 0-6 16,0 0 7-16,15 28-7 0,-15-28 5 0,0 0-5 16,17 32 5-16,3 5-5 0,-20-37 4 0,0 0-4 15,23 44 4-15,9 16-4 0,-32-60 3 0,0 0-3 0,23 72 4 16,-14 11-4-16,-9-83 2 0,0 0-2 0,5 81 2 15,-5-6-2-15,0-75 2 0,0 0-2 0,-5 60 3 16,-4-14-3-16,9-46 6 0,0 0-6 0,-14 35 6 16,-7-12-6-16,21-23 17 0,0 0-17 0,-23 17 17 15,-6-5-17-15,29-12 26 0,0 0-26 0,-34-6 27 16,-9-11-27-16,43 17 34 0,0 0-34 0,-41-41 34 0,9-22-34 16,32 63 31-16,0 0-31 0,-23-75 32 15,23-2-32-15,0 77 21 0,0 0-21 0,9-67 22 0,20 18-22 16,3 0-1545-16</inkml:trace>
  <inkml:trace contextRef="#ctx0" brushRef="#br0" timeOffset="-154809.02">18241 11976 1323 0,'0'0'0'16,"0"0"0"-16,-9 14 0 0,9-14-3 0,0 0 3 15,0 0-3-15,-6 14 3 0,6-14 3 0,0 0-3 16,0 0 4-16,0 0-4 0,0 0 0 0,0 0 0 16,23 15 1-16,15-7-1 0,-6 1-934 0</inkml:trace>
  <inkml:trace contextRef="#ctx0" brushRef="#br0" timeOffset="-154208.97">18477 11950 617 0,'0'0'0'0,"0"0"0"0,15 26 0 15,-15-26 52-15,0 0-52 0,8 17 53 0,-5-6-53 16,-3-11 51-16,0 0-51 0,3 12 51 0,0-1-51 16,-3-11 42-16,0 0-42 0,6 15 43 0,-6-7-43 15,0-8 35-15,0 0-35 0,0 0 36 0,0 21-36 16,0-21 26-16,0 0-26 0,0 11 26 0,0-11-26 0,0 0 27 16,0 0-27-16,0 14 27 0,0-14-27 15,0 0 31-15,0 0-31 0,0 0 32 0,14 0-32 0,-14 0 29 16,0 0-29-16,0 0 29 0,12-2-29 0,-12 2 28 15,0 0-28-15,0 0 28 0,11-12-28 0,-11 12 26 0,0 0-26 16,0 0 26-16,21-14-26 0,-21 14 28 0,0 0-28 16,11-9 28-16,-11 9-28 0,0 0 29 0,0 0-29 15,17-17 29-15,-17 17-29 0,0 0 25 0,0 0-25 16,21-12 26-16,-21 12-26 0,0 0 24 0,0 0-24 16,0 0 25-16,11 0-25 0,-11 0 26 0,0 0-26 15,0 0 27-15,12 15-27 0,-12-15 31 0,0 0-31 0,3 11 31 16,2 1-31-16,-5-12 35 0,0 0-35 0,0 0 35 15,0 17-35-15,0-17 44 0,0 0-44 0,0 0 44 16,0 17-44-16,0-17 46 0,0 0-46 0,0 0 46 16,15 3-46-16,-15-3 44 0,0 0-44 0,14-9 44 15,9-8-44-15,-23 17 39 0,0 0-39 0,26-23 40 16,3-3-40-16,-29 26 33 0,0 0-33 0,23-26 34 16,0 0-34-16,-23 26 29 0,0 0-29 0,15-17 30 15,-4 6-30-15,-11 11 22 0,0 0-22 0,0 0 23 0,20 0-23 16,-20 0 17-16,0 0-17 0,15 11 18 0,-7 4-18 15,-8-15 12-15,0 0-12 0,15 14 13 0,-4 0-13 16,-11-14 11-16,0 0-11 0,21 9 11 0,7-3-11 16,-28-6 6-16,0 0-6 0,32 3 6 0,0 2-6 15,-32-5 3-15,0 0-3 0,32 0 4 0,-1 3-4 16,4 0-1690-16</inkml:trace>
  <inkml:trace contextRef="#ctx0" brushRef="#br0" timeOffset="-152937.87">19222 11083 763 0,'0'0'0'0,"0"0"0"0,0 0 0 16,0 0 20-16,0 0-20 0,0 0 20 0,34-6-20 15,-34 6 48-15,0 0-48 0,18-5 49 0,5-10-49 16,-23 15 43-16,0 0-43 0,26-11 43 0,-3 8-43 16,-23 3 27-16,0 0-27 0,20 0 27 0,-6 6-27 15,-14-6 19-15,0 0-19 0,9 14 20 0,-3 21-20 0,-6-35 15 16,0 0-15-16,0 40 15 0,-15-3-15 0,15-37 13 15,0 0-13-15,-20 32 13 0,6 0-13 0,14-32 11 16,0 0-11-16,-9 26 11 0,9-3-11 0,0-23 12 0,0 0-12 16,9 8 12-16,11-2-12 0,-20-6 13 0,0 0-13 15,32 3 13-15,22 0-13 0,-54-3 12 0,0 0-12 16,58 8 12-16,-17-2-12 0,-41-6 7 0,0 0-7 16,43 17 7-16,-6 6-7 0,7 6-874 0</inkml:trace>
  <inkml:trace contextRef="#ctx0" brushRef="#br0" timeOffset="-152234.1">16541 13297 684 0,'0'0'0'0,"15"6"0"0,17 5 0 15,-32-11 1-15,0 0-1 0,54 9 2 0,36-12-2 16,-90 3 2-16,0 0-2 0,109-12 3 0,36-2-3 16,-145 14 32-16,0 0-32 0,181-26 33 0,45-14-33 15,-226 40 110-15,0 0-110 0,259-38 110 0,50 1-110 16,-309 37 138-16,0 0-138 0,337-26 139 0,10 12-139 0,-347 14 113 15,0 0-113-15,303-12 113 0,-47 3-113 0,-256 9 82 16,0 0-82-16,220-14 82 0,-18-15-82 0,-202 29 57 16,0 0-57-16,158-29 57 0,-48 9-57 0,0 3-1259 15</inkml:trace>
  <inkml:trace contextRef="#ctx0" brushRef="#br0" timeOffset="-150905.78">17147 14575 852 0,'0'0'0'0,"0"0"0"0,0 0 0 15,0 0 37-15,0 0-37 0,0 0 38 0,0 29-38 16,0-29 79-16,0 0-79 0,0 0 80 0,0 0-80 15,0 0 86-15,0 0-86 0,20-12 87 0,4-20-87 0,-24 32 60 16,0 0-60-16,23-49 61 0,8-5-61 0,-31 54 33 16,0 0-33-16,32-52 34 0,0-11-34 0,-32 63 29 15,0 0-29-15,32-72 29 0,-6-15-29 16,-26 87 24-16,0 0-24 0,23-95 24 0,0-8-24 0,-23 103 18 16,0 0-18-16,11-84 19 0,1 38-19 0,-12 46 13 0,0 0-13 15,0-23 14-15,8 12-14 0,-8 11 11 0,0 0-11 16,0 0 12-16,15 8-12 0,-15-8 11 0,0 0-11 15,9 43 12-15,14 41-12 0,-23-84 12 0,0 0-12 16,28 101 13-16,4-3-13 0,-32-98 13 0,0 0-13 16,23 86 14-16,9-11-14 0,-32-75 14 0,0 0-14 0,40 60 15 15,9 1-15-15,-49-61 17 0,0 0-17 0,50 49 17 16,-16-9-17-16,-34-40 17 0,0 0-17 0,26 34 17 16,-9-16-17-16,-17-18 8 0,0 0-8 0,12 14 9 15,-12-14-9-15,0 0 4 0,0 0-4 0,0 0 4 16,0 0-4-16,0 0-1318 0</inkml:trace>
  <inkml:trace contextRef="#ctx0" brushRef="#br0" timeOffset="-150738.77">17424 14414 1054 0,'0'0'0'0,"0"0"0"0,0 11 0 16,0-11 0-16,0 0 0 0,0 0 0 0,0 0 0 15,0 0 1-15,0 0-1 0,29-3 1 0,14-8-1 16,-43 11 2-16,0 0-2 0,55-15 2 0,14 1-2 15,-69 14 0-15,0 0 0 0,70-12 0 0,-4 4 0 0,-66 8 0 16,0 0 0-16,64-6 0 0,-15 6 0 0,2 0-735 16</inkml:trace>
  <inkml:trace contextRef="#ctx0" brushRef="#br0" timeOffset="-150554.75">18226 14278 751 0,'0'0'0'0,"0"0"0"0,21 26 0 0,-21-26 0 0,0 0 0 15,11 18 0-15,-11-18 0 0,0 0 0 0,0 0 0 16,6 11 0-16,-6-11 0 0,0 0-17 0,0 0 17 0,14 0-17 16,1 0 17-16,2 0-478 0</inkml:trace>
  <inkml:trace contextRef="#ctx0" brushRef="#br0" timeOffset="-150221.73">18786 14117 1110 0,'0'0'0'0,"0"0"0"0,-3 15 0 16,3-15-1-16,0 0 1 0,-11 17-1 0,-12 12 1 15,23-29-8-15,0 0 8 0,-21 28-7 0,10-7 7 16,11-21 18-16,0 0-18 0,6 14 18 0,-1-3-18 16,-5-11 47-16,0 0-47 0,26 12 48 0,20-9-48 0,-46-3 57 15,0 0-57-15,67 6 58 0,11 2-58 0,-78-8 52 16,0 0-52-16,83 20 53 0,4-2-53 0,-87-18 40 16,0 0-40-16,72 20 40 0,-17 0-40 0,-55-20 29 0,0 0-29 15,32 26 30-15,-27 8-30 0,-5-34 19 0,0 0-19 16,-11 26 20-16,-15 12-20 0,26-38 15 0,0 0-15 15,-52 34 16-15,-14-8-16 0,66-26 11 0,0 0-11 16,-78 12 11-16,3-15-11 0,75 3 6 0,0 0-6 16,-58-12 6-16,23-2-6 0,35 14 2 0,0 0-2 15,-26-32 3-15,3-20-3 0,-6-2-1209 0</inkml:trace>
  <inkml:trace contextRef="#ctx0" brushRef="#br0" timeOffset="-148953.64">19337 13636 830 0,'0'0'0'0,"0"0"0"0,-32 21 0 16,32-21 25-16,0 0-25 0,-17 14 26 0,17-14-26 15,0 0 61-15,0 0-61 0,-14 11 61 0,14-11-61 0,0 0 56 16,0 0-56-16,0 0 57 0,23-11-57 0,-23 11 36 16,0 0-36-16,31-9 36 0,13-2-36 0,-44 11 22 15,0 0-22-15,46-9 22 0,-12 9-22 0,-34 0 16 16,0 0-16-16,29 0 17 0,-6 0-17 0,-23 0 12 0,0 0-12 15,18 0 12-15,-7 0-12 0,-11 0 12 0,0 0-12 16,0 0 12-16,9 15-12 0,-9-15 11 0,0 0-11 16,-6 11 11-16,3 3-11 0,3-14 11 0,0 0-11 15,0 12 12-15,0-12-12 0,0 0 11 0,0 0-11 16,0 0 11-16,32 14-11 0,-32-14 10 0,0 0-10 16,43 6 11-16,21-3-11 0,-64-3 10 0,0 0-10 0,52 3 10 15,-21 0-10-15,-31-3 11 0,0 0-11 0,23 8 11 16,-14 10-11-16,-9-18 10 0,0 0-10 0,-9 28 11 15,-34 19-11-15,43-47 10 0,0 0-10 0,-55 51 10 16,-8 1-10-16,63-52 9 0,0 0-9 0,-55 43 10 16,15-23-10-16,40-20 16 0,0 0-16 0,-26-11 16 15,11-38-16-15,15 49 19 0,0 0-19 0,6-55 19 0,17 15-19 16,3-3-1120-16</inkml:trace>
  <inkml:trace contextRef="#ctx0" brushRef="#br0" timeOffset="-148329.59">20370 11357 852 0,'0'0'0'0,"23"17"0"0,35 23 0 0,-58-40 47 16,0 0-47-16,69 81 47 0,12 37-47 0,-81-118 70 15,0 0-70-15,80 150 71 0,-2 31-71 0,-78-181 53 16,0 0-53-16,67 216 54 0,-21 31-54 0,-46-247 53 15,0 0-53-15,23 268 54 0,-23 14-54 0,0-282 41 0,0 0-41 16,-9 248 41-16,-2-55-41 0,11-193 31 0,0 0-31 16,-18 169 32-16,-2-16-32 0,20-153 24 0,0 0-24 15,-17 138 24-15,0-34-24 0,17-104 18 0,0 0-18 16,-6 72 18-16,-3-35-18 0,3-5-1088 0</inkml:trace>
  <inkml:trace contextRef="#ctx0" brushRef="#br0" timeOffset="-147468.52">17116 11213 494 0,'0'0'0'0,"0"0"0"0,-24 26 0 0,24-26 13 16,0 0-13-16,-31 26 14 0,-21 2-14 0,52-28 18 0,0 0-18 16,-61 38 19-16,-11 22-19 0,72-60 30 0,0 0-30 15,-72 92 30-15,0 55-30 0,72-147 45 0,0 0-45 16,-61 190 45-16,1 26-45 0,60-216 28 0,0 0-28 16,-61 250 29-16,1 50-29 0,60-300 55 0,0 0-55 15,-55 331 56-15,3 0-56 0,52-331 60 0,0 0-60 16,-38 311 61-16,15-21-61 0,23-290 55 0,0 0-55 0,-3 245 56 15,26-55-56-15,-23-190 46 0,0 0-46 0,38 158 46 16,17-25-46-16,-55-133 33 0,0 0-33 0,63 106 34 16,12-42-34-16,-75-64 27 0,0 0-27 0,84 31 27 15,0-34-27-15,8 1-931 0</inkml:trace>
  <inkml:trace contextRef="#ctx0" brushRef="#br0" timeOffset="-145730.4">20621 10813 471 0,'0'0'0'0,"0"0"0"15,0 0 0-15,0 0 4 0,0 0-4 0,0 0 5 16,40-21-5-16,-40 21 12 0,0 0-12 0,29-8 12 15,14-9-12-15,-43 17 13 0,0 0-13 0,41-15 13 16,-12 4-13-16,-29 11 14 0,0 0-14 0,23-6 15 0,-9 6-15 16,-14 0 11-16,0 0-11 0,17 3 12 0,-17-3-12 15,0 0 10-15,0 0-10 0,15 11 11 0,-15-11-11 16,0 0 11-16,0 0-11 0,-9 23 11 0,-2 3-11 16,11-26 12-16,0 0-12 0,-15 32 13 0,4-3-13 15,11-29 17-15,0 0-17 0,-9 20 17 0,6-9-17 16,3-11 22-16,0 0-22 0,3 12 22 0,6 2-22 0,-9-14 23 15,0 0-23-15,11 9 24 0,9 0-24 16,-20-9 22-16,0 0-22 0,24 5 22 0,4-5-22 0,-28 0 20 16,0 0-20-16,41 0 20 0,19-5-20 0,-5 2-585 15</inkml:trace>
  <inkml:trace contextRef="#ctx0" brushRef="#br0" timeOffset="-142480.16">21553 12658 1087 0,'0'0'0'0,"0"0"0"16,0 0 0-16,0 0 22 0,0 0-22 0,0 43 23 15,0-32-23-15,0-11 16 0,0 0-16 0,0 0 16 16,11 18-16-16,-11-18-10 0,0 0 10 0,12 3-10 16,34-12 10-16,-11 0-798 0</inkml:trace>
  <inkml:trace contextRef="#ctx0" brushRef="#br0" timeOffset="-141979.7">22098 13138 561 0,'0'0'0'0,"0"0"0"0,17-14 0 0,-17 14 30 0,0 0-30 15,15-9 30-15,-1-2-30 0,-14 11 54 0,0 0-54 16,20-17 55-16,15-21-55 0,-35 38 47 0,0 0-47 16,35-34 48-16,-9 2-48 0,-26 32 39 0,0 0-39 15,23-46 39-15,6-9-39 0,-29 55 34 0,0 0-34 16,28-69 35-16,-5-17-35 0,-23 86 32 0,0 0-32 16,26-107 33-16,3-31-33 0,-29 138 29 0,0 0-29 15,26-129 30-15,0 16-30 0,-26 113 25 0,0 0-25 0,23-86 25 16,-5 26-25-16,-18 60 24 0,0 0-24 0,14-46 25 15,-5 17-25-15,-9 29 26 0,0 0-26 0,0-20 26 16,0 20-26-16,0 0 25 0,0 0-25 0,0-9 26 16,0 9-26-16,0 0 25 0,0 0-25 0,0 17 26 15,0 21-26-15,0-38 25 0,0 0-25 0,0 57 25 16,3 12-25-16,-3-69 24 0,0 0-24 0,11 90 25 16,-2 39-25-16,-9-129 22 0,0 0-22 0,17 130 22 0,9-7-22 15,-26-123 22-15,0 0-22 0,32 104 23 0,0-21-23 16,-32-83 20-16,0 0-20 0,31 67 20 0,1-13-20 15,-32-54 21-15,0 0-21 0,29 38 22 0,-15-12-22 16,-14-26 10-16,0 0-10 0,12 11 10 0,-12-11-10 16,0 0 0-16,0 0 0 0,0 0 1 0,0 0-1 15,0 0-1171-15</inkml:trace>
  <inkml:trace contextRef="#ctx0" brushRef="#br0" timeOffset="-141779.7">22387 12758 886 0,'0'0'0'0,"0"0"0"0,17 18 0 0,-17-18 1 0,0 0-1 16,14 14 1-16,1-14-1 0,-15 0 2 0,0 0-2 16,23-6 3-16,11 12-3 0,-34-6 0 0,0 0 0 15,49 0 0-15,9 3 0 0,-58-3-12 0,0 0 12 0,58-3-11 16,-12-17 11-16,3 3-593 0</inkml:trace>
  <inkml:trace contextRef="#ctx0" brushRef="#br0" timeOffset="-139771.54">23015 11529 527 0,'0'0'0'0,"0"0"0"0,0 0 0 0,0 0 11 15,0 0-11-15,0 0 11 0,0 0-11 0,0 0 33 0,0 0-33 16,0 0 34-16,0 0-34 0,0 0 35 0,0 0-35 16,29-20 36-16,-3 9-36 0,-26 11 25 0,0 0-25 15,32-15 25-15,3 4-25 0,-35 11 19 0,0 0-19 16,31-12 19-16,-5 9-19 0,-26 3 13 0,0 0-13 15,21 0 14-15,-7 0-14 0,-14 0 13 0,0 0-13 0,0 0 13 16,0 21-13-16,0-21 13 0,0 0-13 0,-12 23 14 16,-5 11-14-16,17-34 12 0,0 0-12 0,-17 35 12 15,-9-4-12-15,26-31 16 0,0 0-16 0,-17 26 17 16,8-8-17-16,9-18 26 0,0 0-26 0,0 14 26 16,14 0-26-16,-14-14 32 0,0 0-32 0,23 12 33 15,15-1-33-15,-38-11 28 0,0 0-28 0,49 12 28 16,0-1-28-16,-49-11 27 0,0 0-27 0,49 12 27 15,-9-12-27-15,4 3-795 0</inkml:trace>
  <inkml:trace contextRef="#ctx0" brushRef="#br0" timeOffset="-137174.35">15269 16144 751 0,'0'0'0'16,"0"0"0"-16,41 23 0 0,-41-23 3 0,0 0-3 15,37 17 3-15,-5-11-3 0,-32-6 4 0,0 0-4 16,31 3 5-16,13 2-5 0,-44-5-17 0,0 0 17 0,37 6-17 16,-19-6 17-16,5 0-489 0</inkml:trace>
  <inkml:trace contextRef="#ctx0" brushRef="#br0" timeOffset="-136975.33">15235 16544 718 0,'0'0'0'0,"0"0"0"0,5 26 0 15,-5-26 1-15,0 0-1 0,15 17 1 0,8-11-1 16,-23-6 16-16,0 0-16 0,32 3 17 0,8 5-17 15,-40-8 26-15,0 0-26 0,58 9 26 0,11-6-26 16,-69-3 35-16,0 0-35 0,60 0 35 0,-13 3-35 16,-47-3 38-16,0 0-38 0,54 5 39 0,1 4-39 15,6 0-654-15</inkml:trace>
  <inkml:trace contextRef="#ctx0" brushRef="#br0" timeOffset="-135857.08">16931 15358 651 0,'0'0'0'0,"0"0"0"0,9 31 0 0,-9-31 26 0,0 0-26 16,5 29 27-16,4 0-27 0,-9-29 77 0,0 0-77 15,0 37 78-15,-6 24-78 0,6-61 79 0,0 0-79 16,-6 66 79-16,4 9-79 0,2-75 60 0,0 0-60 16,-9 66 61-16,-11-14-61 0,20-52 40 0,0 0-40 15,-23 57 41-15,-3 7-41 0,26-64 36 0,0 0-36 0,-21 72 36 16,19-9-36-16,2-63 33 0,0 0-33 0,0 55 34 15,2-24-34-15,-2-31 29 0,0 0-29 0,15 26 30 16,-1 0-30-16,-14-26 30 0,0 0-30 0,15 20 30 16,-7-8-30-16,-8-12 30 0,0 0-30 0,0 0 31 15,18-3-31-15,-18 3 26 0,0 0-26 0,23-20 26 16,9-29-26-16,-32 49 25 0,0 0-25 0,34-55 25 16,4-5-25-16,-38 60 27 0,0 0-27 0,34-61 27 15,1 4-27-15,-35 57 23 0,0 0-23 0,32-43 24 0,-18 22-24 16,-14 21 19-16,0 0-19 0,3-14 19 0,0 3-19 15,-3 11 13-15,0 0-13 0,0 0 14 0,0-15-14 16,0 15 1-16,0 0-1 0,0 0 2 0,0 0-2 16,0 0-1297-16</inkml:trace>
  <inkml:trace contextRef="#ctx0" brushRef="#br0" timeOffset="-135690.06">17159 15870 964 0,'0'0'0'0,"0"0"0"0,17 29 0 0,-17-29 0 0,0 0 0 15,9 20 1-15,-3-6-1 0,-6-14 0 16,0 0 0-16,8 15 0 0,7 2 0 0,-15-17 9 0,0 0-9 16,11 15 10-16,-11-15-10 0,0 0 18 0,0 0-18 15,20 17 19-15,-5-9-19 0,-15-8 23 0,0 0-23 16,23 12 23-16,0-1-23 0,3 1-741 0</inkml:trace>
  <inkml:trace contextRef="#ctx0" brushRef="#br0" timeOffset="-135136.55">17652 15792 897 0,'0'0'0'0,"0"0"0"16,-17 21 0-16,17-21 10 0,0 0-10 0,-29 23 10 0,-3 5-10 15,32-28 37-15,0 0-37 0,-37 32 37 0,5-6-37 16,32-26 40-16,0 0-40 0,-29 26 41 0,15-3-41 16,14-23 33-16,0 0-33 0,-3 20 33 0,6-3-33 15,-3-17 29-15,0 0-29 0,14 12 29 0,15-6-29 16,-29-6 24-16,0 0-24 0,38 0 24 0,8-9-24 16,-46 9 19-16,0 0-19 0,46-12 20 0,-14 4-20 15,-32 8 18-15,0 0-18 0,14-6 18 0,-14 6-18 0,0 0 14 16,0 0-14-16,14-9 15 0,-14 9-15 0,0 0 11 15,0 0-11-15,9-17 11 0,-9 17-11 0,0 0 8 16,0 0-8-16,0-14 9 0,0 14-9 0,0 0 8 16,0 0-8-16,0 0 8 0,0-12-8 0,0 12 6 0,0 0-6 15,0 0 7-15,15 0-7 0,-15 0 5 0,0 0-5 16,11 0 5-16,9 6-5 0,-20-6 4 0,0 0-4 16,29 17 5-16,6 18-5 0,-35-35 2 0,0 0-2 15,34 52 3-15,7 14-3 0,-41-66 2 0,0 0-2 16,29 72 2-16,-3 5-2 0,-26-77 3 0,0 0-3 15,14 64 4-15,0-21-4 0,-14-43 4 0,0 0-4 0,6 40 4 16,-6-2-4-16,0-38 10 0,0 0-10 0,-6 34 10 16,-5-2-10-16,11-32 21 0,0 0-21 0,-6 23 21 15,-8 6-21-15,14-29 29 0,0 0-29 0,-23 20 29 16,-6-9-29-16,29-11 35 0,0 0-35 0,-46-5 35 16,-15-18-35-16,61 23 34 0,0 0-34 0,-63-38 35 15,2-11-35-15,61 49 37 0,0 0-37 0,-49-63 37 16,17-18-37-16,32 81 15 0,0 0-15 0,-17-83 16 15,17-9-16-15,-6 5-1308 0</inkml:trace>
  <inkml:trace contextRef="#ctx0" brushRef="#br0" timeOffset="-134802.53">17860 15427 695 0,'0'0'0'0,"0"0"0"0,14 3 0 0,-14-3 1 16,0 0-1-16,21-12 1 0,4-28-1 0,-25 40 1 0,0 0-1 15,24-40 1-15,-10 11-1 0,-14 29 5 0,0 0-5 16,14-12 5-16,4 7-5 0,-18 5 7 0,0 0-7 16,20-6 7-16,-11 6-7 0,-9 0 9 0,0 0-9 15,0 0 9-15,14 11-9 0,-14-11 13 0,0 0-13 16,0 32 14-16,-9 34-14 0,9-66 14 0,0 0-14 15,-11 75 15-15,-1-9-15 0,12-66 24 0,0 0-24 16,-11 46 24-16,2-17-24 0,9-29 33 0,0 0-33 16,-3 17 34-16,12-5-34 0,-9-12 37 0,0 0-37 0,11 8 37 15,12-8-37-15,-23 0 36 0,0 0-36 0,29-5 37 16,9-1-37-16,-38 6 32 0,0 0-32 0,37-3 32 16,1 3-32-16,-38 0 19 0,0 0-19 0,23 0 20 15,0 3-20-15,0 0-812 0</inkml:trace>
  <inkml:trace contextRef="#ctx0" brushRef="#br0" timeOffset="-134420.5">18685 15905 1255 0,'0'0'0'0,"0"0"0"15,0 14 0-15,0-14-19 0,0 0 19 0,0 0-18 16,0 0 18-16,0 0-58 0,0 0 58 0,0 0-57 16,14 6 57-16,-14-6-116 0,0 0 116 0,18 0-116 15,25 3 116-15,-3 0-594 0</inkml:trace>
  <inkml:trace contextRef="#ctx0" brushRef="#br0" timeOffset="-133783.46">19245 15758 763 0,'0'0'0'16,"6"11"0"-16,-4 15 0 0,-2-26 22 0,0 0-22 15,3 23 22-15,-3-8-22 0,0-15 45 0,0 0-45 16,-3 11 45-16,-5 6-45 0,8-17 43 0,0 0-43 16,-9 18 44-16,3 2-44 0,6-20 29 0,0 0-29 0,0 14 30 15,0-14-30-15,0 0 31 0,0 0-31 0,12 15 32 16,-12-15-32-16,0 0 34 0,0 0-34 0,9 0 34 16,5-9-34-16,-14 9 30 0,0 0-30 0,14-11 31 15,9-4-31-15,-23 15 26 0,0 0-26 0,24-17 26 16,-4 2-26-16,-20 15 20 0,0 0-20 0,20-8 20 0,-11 5-20 15,-9 3 16-15,0 0-16 0,0 0 17 0,11-6-17 16,-11 6 12-16,0 0-12 0,0 0 12 0,12 0-12 16,-12 0 18-16,0 0-18 0,0 0 18 0,11 0-18 15,-11 0 22-15,0 0-22 0,0 0 22 0,12 0-22 16,-12 0 26-16,0 0-26 0,0 0 26 0,20 0-26 16,-20 0 24-16,0 0-24 0,14-3 24 0,7-2-24 15,-21 5 21-15,0 0-21 0,20-9 22 0,-3 0-22 16,-17 9 17-16,0 0-17 0,12-5 18 0,-1 5-18 15,-11 0 16-15,0 0-16 0,0 0 17 0,20-3-17 0,-20 3 18 16,0 0-18-16,0 0 18 0,15 0-18 0,-15 0 15 16,0 0-15-16,0 0 16 0,23 0-16 0,-23 0 15 15,0 0-15-15,8 0 16 0,7 0-16 0,-15 0 13 0,0 0-13 16,11 0 14-16,1 0-14 0,-12 0 10 0,0 0-10 16,9 0 11-16,5 0-11 0,-14 0 7 0,0 0-7 15,12 0 7-15,-1 0-7 0,-11 0 4 0,0 0-4 16,12 0 4-16,-1 0-4 0,4 0-1323 0</inkml:trace>
  <inkml:trace contextRef="#ctx0" brushRef="#br0" timeOffset="-133404.43">20024 15271 785 0,'0'0'0'0,"0"0"0"0,8 9 0 15,-8-9 3-15,0 0-3 0,0 0 4 0,6 12-4 16,-6-12 2-16,0 0-2 0,0 0 3 0,0 11-3 16,0-11 22-16,0 0-22 0,-6 26 23 0,3 23-23 15,3-49 29-15,0 0-29 0,-5 49 29 0,-1-20-29 16,6-29 35-16,0 0-35 0,-3 23 35 0,3-6-35 0,0-17 39 15,0 0-39-15,-6 14 40 0,6 1-40 0,0-15 40 16,0 0-40-16,6 14 40 0,3-2-40 0,-9-12 37 16,0 0-37-16,14 11 37 0,3 1-37 0,-17-12 35 0,0 0-35 15,21 3 35-15,2-3-35 0,-23 0 28 0,0 0-28 16,31 0 28-16,-7-3-28 0,-24 3 24 0,0 0-24 16,23-9 24-16,8-8-24 0,-31 17 20 0,0 0-20 15,32-18 21-15,-9-7-21 0,-23 25 17 0,0 0-17 16,23-35 17-16,3-14-17 0,0 3-1029 0</inkml:trace>
  <inkml:trace contextRef="#ctx0" brushRef="#br0" timeOffset="-133237.41">20312 15271 875 0,'0'0'0'0,"-6"23"0"15,-2 26 0-15,8-49 5 0,0 0-5 0,-15 67 5 16,10 2-5-16,5-69 16 0,0 0-16 0,0 60 16 15,5-17-16-15,-5-43 0 0,0 0 0 0,15 35 0 16,2-4 0-16,-17-31-10 0,0 0 10 0,29 26-10 0,-3 9 10 16,3-1-613-16</inkml:trace>
  <inkml:trace contextRef="#ctx0" brushRef="#br0" timeOffset="-132386.35">21163 15597 998 0,'0'0'0'0,"0"0"0"0,0 28 0 15,0-28 0-15,0 0 0 0,0 18 0 0,0-18 0 16,0 0-6-16,0 0 6 0,18 8-5 0,2-16 5 15,-20 8-55-15,0 0 55 0,23-9-54 0,-9 0 54 16,4 1-599-16</inkml:trace>
  <inkml:trace contextRef="#ctx0" brushRef="#br0" timeOffset="-131936.33">21458 16020 763 0,'0'0'0'16,"0"0"0"-16,20-6 0 0,-20 6 0 0,0 0 0 0,17-6 0 16,-2-2 0-16,-15 8-13 0,0 0 13 0,14-26-12 15,15-26 12-15,-29 52 11 0,0 0-11 0,23-61 11 16,9 1-11-16,-32 60 33 0,0 0-33 0,26-83 34 15,-6-33-34-15,-20 116 44 0,0 0-44 0,26-129 45 16,8-6-45-16,-34 135 46 0,0 0-46 0,29-118 46 16,-3 28-46-16,-26 90 37 0,0 0-37 0,29-77 37 0,-6 13-37 15,-23 64 28-15,0 0-28 0,17-60 29 16,-2 17-29-16,-15 43 21 0,0 0-21 0,14-35 21 0,-14 18-21 16,0 17 19-16,0 0-19 0,0 0 19 0,18 20-19 15,-18-20 17-15,0 0-17 0,8 35 18 0,-2 22-18 16,-6-57 19-16,0 0-19 0,6 63 19 0,-6 12-19 15,0-75 18-15,0 0-18 0,8 87 18 0,7 22-18 16,-15-109 18-16,0 0-18 0,23 109 18 0,12-5-18 16,-35-104 26-16,0 0-26 0,34 78 26 0,1-26-26 0,-35-52 26 15,0 0-26-15,29 37 27 0,-9-11-27 0,-20-26 15 16,0 0-15-16,14 14 15 0,-14-14-15 0,0 0 8 16,0 0-8-16,18 3 8 0,-18-3-8 0,0 0-1077 0</inkml:trace>
  <inkml:trace contextRef="#ctx0" brushRef="#br0" timeOffset="-131769.31">21766 15484 863 0,'0'0'0'15,"0"0"0"-15,0 21 0 0,0-21-2 0,0 0 2 16,0 14-2-16,0-14 2 0,0 0-2 0,0 0 2 0,0 0-2 16,32-6 2-16,-32 6 0 0,0 0 0 0,32-6 0 15,23-2 0-15,-55 8 0 0,0 0 0 0,54-12 0 16,-10 4 0-16,-44 8 1 0,0 0-1 0,37-15 1 15,-11 1-1-15,0-1-583 0</inkml:trace>
  <inkml:trace contextRef="#ctx0" brushRef="#br0" timeOffset="-131381.28">22352 14514 718 0,'0'0'0'0,"0"0"0"0,0 0 0 0,0 0 5 16,0 0-5-16,0 0 5 0,11-11-5 0,-11 11 5 15,0 0-5-15,12-6 5 0,11-8-5 0,-23 14 14 0,0 0-14 16,29-18 14-16,0 10-14 0,-29 8 12 0,0 0-12 15,20-9 13-15,9 6-13 0,-29 3 13 0,0 0-13 16,29 0 14-16,-15 6-14 0,-14-6 11 0,0 0-11 16,3 14 11-16,-6 15-11 0,3-29 7 0,0 0-7 15,-14 52 8-15,-15 29-8 0,29-81 5 0,0 0-5 16,-32 89 6-16,3-14-6 0,29-75 12 0,0 0-12 16,-23 60 13-16,15-25-13 0,8-35 25 0,0 0-25 15,5 17 26-15,13 3-26 0,-18-20 33 0,0 0-33 0,28 15 33 16,19-7-33-16,-47-8 34 0,0 0-34 0,60 12 35 15,9-1-35-15,-69-11 13 0,0 0-13 0,70 9 14 16,-10 2-14-16,1-5-768 0</inkml:trace>
  <inkml:trace contextRef="#ctx0" brushRef="#br0" timeOffset="-130651.93">16449 17079 785 0,'0'0'0'0,"0"0"0"0,15 12 0 15,-15-12 0-15,0 0 0 0,31 8 1 0,30-5-1 0,-61-3 5 16,0 0-5-16,92-3 5 0,52-5-5 0,-144 8 3 16,0 0-3-16,185-18 3 0,37-8-3 0,-222 26 26 15,0 0-26-15,274-40 27 0,87-17-27 0,-361 57 84 0,0 0-84 16,436-72 84-16,43-12-84 0,-479 84 123 15,0 0-123-15,504-69 123 0,13 32-123 0,-517 37 120 0,0 0-120 16,562 20 120-16,70 60-120 0,-632-80 95 0,0 0-95 16,606 67 96-16,-49-53-96 0,-557-14 74 0,0 0-74 15,444-29 75-15,-138-37-75 0,-306 66 53 0,0 0-53 16,239-66 53-16,-39-3-53 0,-200 69 37 0,0 0-37 16,144-46 37-16,-61 17-37 0,-83 29 5 0,0 0-5 15,38-20 6-15,-35 5-6 0,-3 15-1 0,0 0 1 0,-49-5 0 16,-55 10 0-16,0 1-1470 0</inkml:trace>
  <inkml:trace contextRef="#ctx0" brushRef="#br0" timeOffset="-129616.85">17424 18061 662 0,'0'0'0'0,"0"0"0"16,3 14 0-16,-3-14 16 0,0 0-16 0,9 12 16 15,-9-12-16-15,0 0 50 0,0 0-50 0,8 0 51 16,10-18-51-16,-18 18 61 0,0 0-61 0,29-31 62 16,8-15-62-16,-37 46 56 0,0 0-56 0,46-49 57 15,0-6-57-15,-46 55 27 0,0 0-27 0,47-63 27 16,-7-15-27-16,-40 78 33 0,0 0-33 0,35-89 33 16,-12-9-33-16,-23 98 38 0,0 0-38 0,14-95 38 0,3 11-38 15,-17 84 32-15,0 0-32 0,15-63 33 0,-4 23-33 16,-11 40 25-16,0 0-25 0,12-23 25 0,-3 5-25 15,-9 18 21-15,0 0-21 0,0 0 22 0,14-11-22 16,-14 11 17-16,0 0-17 0,0 0 17 0,26 26-17 16,-26-26 16-16,0 0-16 0,20 52 17 0,-5 45-17 15,-15-97 14-15,0 0-14 0,11 121 14 0,4-8-14 16,-15-113 14-16,0 0-14 0,14 106 14 0,0-14-14 16,-14-92 16-16,0 0-16 0,18 69 17 0,5-8-17 15,-23-61 20-15,0 0-20 0,23 52 21 0,-3-9-21 0,-20-43 18 16,0 0-18-16,9 29 18 0,-1-15-18 0,-8-14 13 15,0 0-13-15,0 0 14 0,0 0-14 0,0 0 5 16,0 0-5-16,6-17 5 0,-6-6-5 0,0 0-1182 0</inkml:trace>
  <inkml:trace contextRef="#ctx0" brushRef="#br0" timeOffset="-129417.84">17745 17787 807 0,'0'0'0'15,"0"0"0"-15,0 0 0 0,0 0 0 0,0 0 0 0,0 0 0 16,0 0 0-16,0 0 0 0,0 0 0 0,0 0 0 16,34-6 0-16,-34 6 8 0,0 0-8 0,41 0 9 15,5-5-9-15,-46 5 31 0,0 0-31 0,46-3 31 16,-6 0-31-16,-40 3 39 0,0 0-39 0,44-12 40 16,2-11-40-16,-46 23 41 0,0 0-41 0,46-28 41 15,-17-1-41-15,-3 0-726 0</inkml:trace>
  <inkml:trace contextRef="#ctx0" brushRef="#br0" timeOffset="-129128.81">18226 17217 707 0,'0'0'0'0,"0"0"0"0,0 0 0 16,0 0 4-16,0 0-4 0,15-3 4 0,-15 3-4 15,0 0 8-15,0 0-8 0,23-8 8 0,6 2-8 0,-29 6 15 16,0 0-15-16,37-6 16 0,12-2-16 0,-49 8 17 15,0 0-17-15,52-9 18 0,-26 6-18 0,-26 3 19 0,0 0-19 16,20 3 20-16,-20-3-20 0,0 0 26 0,0 0-26 16,9 26 27-16,-18 3-27 0,9-29 26 0,0 0-26 15,-23 37 27-15,-11 9-27 0,34-46 26 0,0 0-26 16,-32 52 26-16,15 0-26 0,17-52 28 16,0 0-28-16,-15 52 29 0,12-9-29 0,3-43 26 0,0 0-26 15,12 29 27-15,17-12-27 0,-29-17 26 0,0 0-26 16,37 0 26-16,15-20-26 0,-52 20 22 0,0 0-22 15,55-26 23-15,0 6-23 0,-55 20 11 0,0 0-11 0,43-15 11 16,20 9-11-16,-8 4-858 0</inkml:trace>
  <inkml:trace contextRef="#ctx0" brushRef="#br0" timeOffset="-128816.79">19672 17638 1087 0,'0'0'0'0,"0"0"0"0,0 0 0 0,0 0-41 0,0 0 41 15,8 5-40-15,24-19 40 0,-32 14-25 0,0 0 25 16,43-26-25-16,9-17 25 0,3 5-657 0</inkml:trace>
  <inkml:trace contextRef="#ctx0" brushRef="#br0" timeOffset="-128316.66">20705 17471 830 0,'0'0'0'0,"0"0"0"0,-9 17 0 0,9-17-17 15,0 0 17-15,-9 26-17 0,-5 14 17 0,14-40-1 16,0 0 1-16,-20 35 0 0,8-10 0 0,12-25 18 16,0 0-18-16,-3 18 19 0,6-4-19 0,-3-14 44 15,0 0-44-15,12 15 45 0,11 2-45 0,-23-17 52 0,0 0-52 16,34 11 53-16,21-2-53 0,-55-9 47 0,0 0-47 16,55 9 47-16,0 5-47 0,-55-14 37 0,0 0-37 15,52 17 37-15,-6 3-37 0,-46-20 28 0,0 0-28 16,32 26 29-16,-4 0-29 0,-28-26 19 0,0 0-19 15,15 23 19-15,-12-11-19 0,-3-12 19 0,0 0-19 0,-15 20 19 16,-22 9-19-16,37-29 18 0,0 0-18 16,-41 26 18-16,-8-6-18 0,49-20 29 0,0 0-29 0,-46 11 29 15,9-8-29-15,37-3 25 0,0 0-25 0,-29-3 26 16,6-11-26-16,23 14 23 0,0 0-23 0,-23-23 24 16,14 0-24-16,-5 0-1080 0</inkml:trace>
  <inkml:trace contextRef="#ctx0" brushRef="#br0" timeOffset="-127790.62">21481 17183 684 0,'0'0'0'16,"0"0"0"-16,-18 8 0 0,18-8 34 0,0 0-34 0,-8 9 34 15,-7 3-34-15,15-12 58 0,0 0-58 0,-17 25 58 16,-21 19-58-16,38-44 77 0,0 0-77 0,-34 57 78 16,8 12-78-16,26-69 55 0,0 0-55 0,-20 64 55 15,17-13-55-15,3-51 34 0,0 0-34 0,8 38 35 16,18-7-35-16,-26-31 25 0,0 0-25 0,41 23 25 15,5-11-25-15,-46-12 28 0,0 0-28 0,40 0 28 0,-2-12-28 16,-38 12 24-16,0 0-24 0,26-23 24 0,0-8-24 16,-26 31 21-16,0 0-21 0,23-35 22 0,-12 9-22 15,-11 26 17-15,0 0-17 0,3-20 18 0,-6 6-18 16,3 14 16-16,0 0-16 0,-11-3 17 0,-12 14-17 16,23-11 16-16,0 0-16 0,-38 23 16 0,-8 18-16 15,46-41 12-15,0 0-12 0,-37 29 12 0,19-12-12 16,4 0-1083-16</inkml:trace>
  <inkml:trace contextRef="#ctx0" brushRef="#br0" timeOffset="-126180.5">16885 18608 964 0,'0'0'0'0,"0"0"0"0,40-26 0 16,-40 26 38-16,0 0-38 0,61-55 38 0,28-54-38 16,-89 109 89-16,0 0-89 0,133-124 89 0,57-6-89 0,-190 130 73 15,0 0-73-15,225-141 73 0,58-37-73 16,-283 178 19-16,0 0-19 0,326-193 20 0,29 12-20 0,-355 181 7 16,0 0-7-16,363-193 8 0,-16-20-8 0,-1 3-1004 0</inkml:trace>
  <inkml:trace contextRef="#ctx0" brushRef="#br0" timeOffset="-125616.46">21308 16135 964 0,'0'0'0'0,"43"-35"0"15,52-42 0-15,-95 77 3 0,0 0-3 0,124-95 3 16,58-29-3-16,-182 124 7 0,0 0-7 0,222-156 7 15,64-57-7-15,-286 213 2 0,0 0-2 0,375-273 3 16,57-44-3-16,-432 317 4 0,0 0-4 0,430-322 4 16,-32 0-4-16,-2-1-688 0</inkml:trace>
  <inkml:trace contextRef="#ctx0" brushRef="#br0" timeOffset="-120442.08">23979 16475 819 0,'0'0'0'0,"0"0"0"0,0 0 0 16,0 0 22-16,0 0-22 0,0 0 23 0,0 0-23 15,0 0 46-15,0 0-46 0,0 0 47 0,61 0-47 16,-61 0 45-16,0 0-45 0,57-9 45 0,10 6-45 0,-67 3 27 16,0 0-27-16,72-6 28 0,0 6-28 0,-72 0 8 15,0 0-8-15,46-3 9 0,-20 1-9 0,-26 2 7 16,0 0-7-16,0 0 7 0,-17 17-7 0,0 0-790 0</inkml:trace>
  <inkml:trace contextRef="#ctx0" brushRef="#br0" timeOffset="-120258.08">24048 16760 975 0,'0'0'0'0,"12"0"0"16,23-6 0-16,-35 6-1 0,0 0 1 0,46-9-1 15,26-2 1-15,-72 11-2 0,0 0 2 0,78-15-1 16,0 4 1-16,-78 11-34 0,0 0 34 0,69-6-33 15,-11 12 33-15,-1-3-618 0</inkml:trace>
  <inkml:trace contextRef="#ctx0" brushRef="#br0" timeOffset="-115948.21">24908 16144 785 0,'0'0'0'0,"0"0"0"16,0 0 0-16,0 0 28 0,0 0-28 0,0 0 29 15,0 0-29-15,0 0 84 0,0 0-84 0,0 0 84 0,0 0-84 16,0 0 88-16,0 0-88 0,12 51 88 0,-9 10-88 16,-3-61 70-16,0 0-70 0,5 75 71 15,-2 5-71-15,-3-80 44 0,0 0-44 0,3 75 44 0,0 6-44 16,-3-81 33-16,0 0-33 0,3 92 33 0,3 11-33 16,-6-103 23-16,0 0-23 0,8 104 24 0,12-12-24 15,-20-92 24-15,0 0-24 0,18 66 25 0,2-28-25 16,-20-38 24-16,0 0-24 0,26 17 24 0,11-14-24 0,-37-3 21 15,0 0-21-15,41-17 22 0,-1-29-22 0,-40 46 18 16,0 0-18-16,32-61 18 0,-9-19-18 0,-23 80 17 16,0 0-17-16,17-72 17 0,-2 28-17 0,-15 44 16 0,0 0-16 15,14-28 16-15,-2 8-16 0,-12 20 18 16,0 0-18-16,3-12 18 0,-3 12-18 0,0 0 20 0,0 0-20 16,0 0 20-16,14 6-20 0,-14-6 24 0,0 0-24 15,12 6 24-15,2 14-24 0,-14-20 26 0,0 0-26 16,17 40 27-16,4 23-27 0,-21-63 24 0,0 0-24 15,17 61 24-15,-3-21-24 0,-14-40 24 0,0 0-24 16,18 37 24-16,-1 7-24 0,-17-44 21 0,0 0-21 16,26 40 22-16,-18-8-22 0,-8-32 17 0,0 0-17 15,9 26 18-15,-3-6-18 0,-6-20 14 0,0 0-14 0,6 14 15 16,2-2-15-16,-8-12 12 0,0 0-12 0,15 2 13 16,5-4-13-16,-20 2 11 0,0 0-11 0,26-23 11 15,9-29-11-15,-35 52 10 0,0 0-10 0,34-69 11 16,-11-23-11-16,-23 92 9 0,0 0-9 0,9-98 10 15,5 6-10-15,-14 92 11 0,0 0-11 0,6-72 11 16,-3 20-11-16,-3 52 12 0,0 0-12 0,0-41 12 0,-6 1-12 16,6 40 10-16,0 0-10 0,-3-37 10 0,-5 11-10 15,8 26 5-15,0 0-5 0,-6-20 6 0,6-3-6 16,0 23 1-16,0 0-1 0,0-15 1 0,0 1-1 16,0 0-1677-16</inkml:trace>
  <inkml:trace contextRef="#ctx0" brushRef="#br0" timeOffset="-115519.9">25823 16144 919 0,'0'0'0'0,"0"0"0"15,20-3 0-15,-20 3 14 0,0 0-14 0,20-9 14 16,0-8-14-16,-20 17 24 0,0 0-24 0,18-15 25 16,-4 1-25-16,-14 14 33 0,0 0-33 0,14-6 33 15,4 6-33-15,-18 0 21 0,0 0-21 0,8 15 21 16,1 25-21-16,-9-40 18 0,0 0-18 0,6 49 18 15,-15 8-18-15,9-57 15 0,0 0-15 0,-14 58 16 16,-9 2-16-16,23-60 11 0,0 0-11 0,-21 44 11 0,4-16-11 16,17-28 12-16,0 0-12 0,-9 23 12 0,9-11-12 15,0-12 18-15,0 0-18 0,0 0 19 0,12 17-19 16,-12-17 23-16,0 0-23 0,17 9 23 0,9 0-23 16,-26-9 27-16,0 0-27 0,29 0 27 0,-6-6-27 15,-23 6 24-15,0 0-24 0,18 0 24 0,-1 6-24 16,-17-6 22-16,0 0-22 0,14 0 22 0,-2 0-22 15,-1 0-1025-15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4:46:56.1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1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29T14:47:26.131"/>
    </inkml:context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1121 1089 526 0,'0'0'0'0,"0"0"72"16,0 0-72-16,0 0 72 0,0 0-72 0,0 0 80 0,0 0-80 15,-29 15 80-15,29-15-80 0,0 0 75 0,0 0-75 16,0 0 75-16,0 17-75 0,0-17 65 0,0 0-65 15,0 29 65-15,0 28-65 0,0-57 39 0,0 0-39 16,0 84 40-16,0 19-40 0,0-103 33 0,0 0-33 16,0 110 33-16,0 2-33 0,0-112 28 0,0 0-28 15,0 95 29-15,6-20-29 0,-6-75 26 0,0 0-26 16,8 60 26-16,-5-25-26 0,-3-35 25 0,0 0-25 0,12 23 25 16,2-6-25-16,-14-17 20 0,0 0-20 0,9 9 20 15,-9-9-20-15,0 0 18 0,0 0-18 0,23-3 19 16,0-32-19-16,-23 35 19 0,0 0-19 0,32-46 20 15,-9-14-20-15,-23 60 16 0,0 0-16 0,23-66 17 16,0 5-17-16,-23 61 14 0,0 0-14 0,23-57 14 16,-3 5-14-16,-20 52 14 0,0 0-14 0,26-32 15 0,-6 12-15 15,-20 20 12-15,0 0-12 0,18 9 13 0,2 25-13 16,-20-34 11-16,0 0-11 0,23 46 12 0,3 20-12 16,-26-66 9-16,0 0-9 0,23 61 9 0,0 2-9 15,-23-63 7-15,0 0-7 0,23 61 7 0,6-7-7 16,-29-54 5-16,0 0-5 0,23 49 6 0,0-11-6 15,-23-38 4-15,0 0-4 0,18 23 5 0,5 0-5 16,-23-23 4-16,0 0-4 0,20 14 4 0,-6-8-4 16,-14-6 3-16,0 0-3 0,0 0 3 0,18-20-3 0,-18 20 2 15,0 0-2-15,20-23 3 0,-3-15-3 0,-17 38 5 16,0 0-5-16,23-46 5 0,-14 12-5 0,-9 34 8 16,0 0-8-16,11-46 9 0,4-35-9 0,-15 81 14 15,0 0-14-15,20-95 15 0,-6-3-15 0,-14 98 20 16,0 0-20-16,15-95 21 0,-6 35-21 0,-9 60 20 0,0 0-20 15,5-46 21-15,4 17-21 0,-9 29 19 0,0 0-19 16,6-23 20-16,-6 3-20 0,0 20 14 0,0 0-14 16,0-9 15-16,0 9-15 0,0 0 6 0,0 0-6 15,0 0 7-15,0 0-7 0,0 0 0 0,0 0 0 0,8-14 0 16,10 14 0-16,-4 0-1409 0</inkml:trace>
  <inkml:trace contextRef="#ctx0" brushRef="#br0" timeOffset="430.02">2194 1616 987 0,'0'0'0'16,"0"0"0"-16,0 0 0 0,0 0-2 0,0 0 2 16,20 9-2-16,-20-9 2 0,0 0-3 0,0 0 3 15,32 0-2-15,14 5 2 0,-46-5 2 0,0 0-2 0,52 3 2 16,-20 3-2-16,-32-6 11 0,0 0-11 0,32 0 12 16,-4 6-12-16,-28-6 17 0,0 0-17 0,26 3 17 15,-5 8-17-15,-21-11 10 0,0 0-10 0,0 0 11 16,14 14-11-16,-2-2-735 0</inkml:trace>
  <inkml:trace contextRef="#ctx0" brushRef="#br0" timeOffset="632.04">2232 1840 908 0,'0'0'0'0,"0"0"0"0,-9 21 0 15,9-21-2-15,0 0 2 0,0 14-1 0,0-14 1 16,0 0 6-16,0 0-6 0,9 9 7 0,34-12-7 15,-43 3 22-15,0 0-22 0,49-6 23 0,11-8-23 16,-60 14 42-16,0 0-42 0,52-9 43 0,-5-3-43 16,-47 12 33-16,0 0-33 0,40-2 34 0,6 2-34 15,-46 0 25-15,0 0-25 0,43 0 26 0,-17-6-26 0,3 3-815 16</inkml:trace>
  <inkml:trace contextRef="#ctx0" brushRef="#br0" timeOffset="3031.06">3856 905 438 0,'0'0'0'15,"0"0"0"-15,0 0 0 0,0 0 1 0,0 0-1 16,0 0 2-16,0 0-2 0,0 0 1 0,0 0-1 16,0 0 1-16,0 0-1 0,0 0 14 0,0 0-14 15,0-29 15-15,-3 20-15 0,3 9 30 0,0 0-30 16,-14-14 31-16,-1-6-31 0,15 20 37 0,0 0-37 0,-17-17 38 15,-3 2-38-15,20 15 45 0,0 0-45 0,-23-8 45 16,-3 16-45-16,26-8 50 0,0 0-50 0,-38 9 50 16,6 11-50-16,32-20 46 0,0 0-46 0,-37 17 46 15,5 12-46-15,32-29 37 0,0 0-37 0,-29 35 38 16,0 2-38-16,29-37 32 0,0 0-32 0,-23 38 32 16,6-10-32-16,17-28 28 0,0 0-28 0,-14 26 29 15,5 9-29-15,9-35 29 0,0 0-29 0,-15 29 29 16,7-4-29-16,8-25 30 0,0 0-30 0,0 29 30 0,0 0-30 15,0-29 30-15,0 0-30 0,0 32 31 0,0 8-31 16,0-40 28-16,0 0-28 0,0 37 29 0,8 9-29 16,-8-46 27-16,0 0-27 0,6 44 28 0,-3 7-28 15,-3-51 25-15,0 0-25 0,6 52 26 0,3 0-26 16,-9-52 20-16,0 0-20 0,5 46 21 0,-2-8-21 16,-3-38 18-16,0 0-18 0,6 37 19 0,3-3-19 0,-9-34 17 15,0 0-17-15,14 38 18 0,3-9-18 16,-17-29 21-16,0 0-21 0,15 31 22 0,-1-10-22 0,-14-21 18 15,0 0-18-15,9 23 18 0,5 5-18 0,-14-28 17 16,0 0-17-16,6 26 17 0,11 3-17 0,-17-29 15 16,0 0-15-16,6 29 15 0,6 0-15 0,-12-29 14 15,0 0-14-15,11 28 15 0,1 10-15 0,-12-38 13 0,0 0-13 16,11 37 13-16,-2-8-13 0,-9-29 13 16,0 0-13-16,9 37 14 0,-4 15-14 0,-5-52 12 0,0 0-12 15,9 52 13-15,0-23-13 0,-9-29 11 0,0 0-11 16,3 31 11-16,8 1-11 0,-11-32 10 0,0 0-10 15,6 35 11-15,-3-7-11 0,-3-28 9 0,0 0-9 16,6 29 10-16,2-3-10 0,-8-26 8 0,0 0-8 0,15 26 8 16,-12-9-8-16,-3-17 7 0,0 0-7 0,5 15 8 15,-5 5-8-15,0-20 6 0,0 0-6 0,6 23 6 16,-3 9-6-16,-3-32 6 0,0 0-6 0,0 28 7 16,6-7-7-16,-6-21 5 0,0 0-5 0,3 23 6 15,2 2-6-15,-5-25 4 0,0 0-4 0,6 35 5 16,3 2-5-16,-9-37 3 0,0 0-3 0,3 38 4 0,2-4-4 15,-5-34 2-15,0 0-2 0,6 41 2 0,-6 8-2 16,0-49 2-16,0 0-2 0,3 46 2 0,3-18-2 16,-6-28 1-16,0 0-1 0,0 23 2 0,0-2-2 15,0-21 1-15,0 0-1 0,0 23 2 0,0-6-2 16,0-17 1-16,0 0-1 0,-6 20 1 0,3-6-1 16,3-14 1-16,0 0-1 0,-6 15 2 0,-2 2-2 15,8-17 1-15,0 0-1 0,-15 20 1 0,-8-5-1 16,23-15 1-16,0 0-1 0,-29 14 1 0,-2-2-1 0,31-12 1 15,0 0-1-15,-46 5 2 0,-9-5-2 0,55 0 2 16,0 0-2-16,-52-8 2 0,11-1-2 0,41 9 3 16,0 0-3-16,-34-14 4 0,-1-6-4 0,35 20 4 0,0 0-4 15,-34-18 5-15,2-8-5 0,32 26 5 0,0 0-5 16,-26-26 6-16,-3-17-6 0,29 43 2 0,0 0-2 16,-23-52 2-16,9-8-2 0,14 60 0 0,0 0 0 15,-9-58 0-15,12 24 0 0,3 2-1438 0</inkml:trace>
  <inkml:trace contextRef="#ctx0" brushRef="#br0" timeOffset="6716.46">4773 1555 819 0,'0'0'0'0,"0"0"0"0,-3 23 0 0,3-23-18 0,0 0 18 15,0 0-17-15,-5 15 17 0,5-15-51 0,0 0 51 16,0 0-51-16,-9 3 51 0,9-3 21 0,0 0-21 15,-23 6 21-15,-15-6-21 0,38 0 84 0,0 0-84 16,-54 0 84-16,-13 0-84 0,67 0 95 0,0 0-95 16,-75 5 96-16,-3 10-96 0,78-15 93 0,0 0-93 15,-78 23 93-15,3-9-93 0,75-14 66 0,0 0-66 16,-63 14 67-16,25-2-67 0,38-12 49 0,0 0-49 0,-23 6 49 16,9 2-49-16,14-8 38 0,0 0-38 0,-14 6 38 15,14-6-38-15,0 0 28 0,0 0-28 0,0 0 29 16,-3 9-29-16,3-9 21 0,0 0-21 0,0 14 22 15,8 9-22-15,-8-23 15 0,0 0-15 0,15 43 15 16,8 15-15-16,-23-58 12 0,0 0-12 0,23 69 13 16,0 17-13-16,-23-86 9 0,0 0-9 0,26 98 10 15,9 20-10-15,-35-118 7 0,0 0-7 0,37 110 7 16,-5-27-7-16,-32-83 7 0,0 0-7 0,23 66 7 0,-9-20-7 16,-14-46 7-16,0 0-7 0,12 44 7 15,-1 7-7-15,-11-51 7 0,0 0-7 0,3 46 7 0,0-8-7 16,-3-38 7-16,0 0-7 0,6 26 7 0,-6-15-7 15,0-11 6-15,0 0-6 0,0 0 6 0,11 12-6 16,-11-12 1-16,0 0-1 0,0 0 1 0,18 0-1 16,-10-6-1316-16</inkml:trace>
  <inkml:trace contextRef="#ctx0" brushRef="#br0" timeOffset="6933.68">4329 2436 1132 0,'0'0'0'16,"0"0"0"-16,20 9 0 0,-20-9 6 0,0 0-6 15,12 0 7-15,-1 0-7 0,-11 0 7 0,0 0-7 16,26 0 8-16,26-6-8 0,-52 6 9 0,0 0-9 16,61-8 10-16,-1-7-10 0,-60 15 16 0,0 0-16 15,47-14 17-15,-10-4-17 0,-37 18 9 0,0 0-9 0,32-11 10 16,5 2-10-16,-2-5-864 0</inkml:trace>
  <inkml:trace contextRef="#ctx0" brushRef="#br0" timeOffset="7451.72">5246 2105 830 0,'0'0'0'16,"0"0"0"-16,0 0 0 0,0 0 23 0,0 0-23 15,-14 15 23-15,14-15-23 0,0 0 38 0,0 0-38 16,-14 14 38-16,-4 9-38 0,18-23 39 0,0 0-39 0,-17 37 40 15,-12 21-40-15,29-58 32 0,0 0-32 0,-23 69 32 16,0 3-32-16,23-72 28 0,0 0-28 0,-23 61 28 16,14-18-28-16,9-43 26 0,0 0-26 0,-6 28 26 15,6-4-26-15,0-24 28 0,0 0-28 0,6 23 28 16,17-3-28-16,-23-20 24 0,0 0-24 0,23 23 24 16,18 0-24-16,-41-23 21 0,0 0-21 0,46 14 22 0,-3-5-22 15,-43-9 19-15,0 0-19 0,32 0 20 0,5 0-20 16,-37 0 9-16,0 0-9 0,32 0 10 0,-9-6-10 15,-23 6 3-15,0 0-3 0,23-3 4 0,-8-5-4 16,2 2-1002-16</inkml:trace>
  <inkml:trace contextRef="#ctx0" brushRef="#br0" timeOffset="7933.96">5636 2241 1031 0,'0'0'0'0,"0"0"0"16,-14 14 0-16,14-14-29 0,0 0 29 0,-9 11-29 16,3 4 29-16,6-15-52 0,0 0 52 0,-3 23-51 15,-8 6 51-15,11-29 2 0,0 0-2 0,-9 31 3 16,9-11-3-16,0-20 29 0,0 0-29 0,6 9 29 16,-6-9-29-16,0 0 58 0,0 0-58 0,17 17 58 0,15-2-58 15,-32-15 64-15,0 0-64 0,46 20 64 0,20-6-64 16,-66-14 49-16,0 0-49 0,61 18 49 0,0 2-49 15,-61-20 35-15,0 0-35 0,46 14 35 0,-15 0-35 16,-31-14 30-16,0 0-30 0,26 12 30 0,-11 0-30 16,-15-12 32-16,0 0-32 0,6 14 33 0,-21 9-33 15,15-23 32-15,0 0-32 0,-26 23 32 0,-26-3-32 16,52-20 29-16,0 0-29 0,-60 12 29 0,-4-1-29 16,64-11 25-16,0 0-25 0,-46-6 25 0,11-2-25 0,35 8 17 15,0 0-17-15,-17-20 18 0,17 2-18 0,0 18 6 16,0 0-6-16,3-37 7 0,9-12-7 0,2-3-1208 0</inkml:trace>
  <inkml:trace contextRef="#ctx0" brushRef="#br0" timeOffset="8352.48">6034 2059 774 0,'0'0'0'0,"0"0"0"0,32 9 0 16,-32-9 4-16,0 0-4 0,23 14 4 0,0-5-4 15,-23-9 0-15,0 0 0 0,29 23 0 0,8 26 0 16,-37-49 32-16,0 0-32 0,32 54 32 0,-6 10-32 0,-26-64 60 16,0 0-60-16,20 63 60 0,-11-11-60 0,-9-52 63 15,0 0-63-15,6 49 64 0,-12 11-64 0,6-60 73 16,0 0-73-16,-9 46 74 0,9-11-74 0,0-35 60 0,0 0-60 15,-6 29 60-15,4-12-60 0,2-17 43 16,0 0-43-16,0 14 44 0,0 1-44 0,0-15 35 0,0 0-35 16,17 0 36-16,6-9-36 0,3-5-1079 0</inkml:trace>
  <inkml:trace contextRef="#ctx0" brushRef="#br0" timeOffset="11680.03">7099 2171 561 0,'0'0'0'0,"0"0"0"16,14-14 0-16,-14 14-2 0,0 0 2 0,0 0-2 15,15-14 2-15,-15 14-2 0,0 0 2 0,0 0-2 16,-12-32 2-16,12 32 3 0,0 0-3 0,-9-26 3 0,1 9-3 16,8 17 31-16,0 0-31 0,-15-20 32 0,-2 5-32 15,17 15 69-15,0 0-69 0,-20-11 70 0,2-1-70 16,18 12 102-16,0 0-102 0,-23 6 102 0,-8 11-102 16,31-17 81-16,0 0-81 0,-38 43 82 0,1 29-82 15,37-72 64-15,0 0-64 0,-32 84 65 0,9 11-65 16,23-95 46-16,0 0-46 0,-20 89 46 0,11-17-46 15,9-72 36-15,0 0-36 0,0 55 36 0,6-3-36 16,-6-52 25-16,0 0-25 0,23 43 26 0,9-14-26 0,-32-29 17 16,0 0-17-16,37 17 17 0,12-9-17 0,-49-8 13 15,0 0-13-15,52-2 14 0,-9-21-14 0,-43 23 10 16,0 0-10-16,41-29 10 0,-4-6-10 0,-37 35 9 0,0 0-9 16,32-46 9-16,5-11-9 0,-37 57 10 0,0 0-10 15,38-84 10-15,-6-25-10 0,-32 109 8 0,0 0-8 16,17-118 9-16,-5-3-9 0,-12 121 7 0,0 0-7 15,8-118 7-15,1 14-7 0,-9 104 5 0,0 0-5 16,14-103 6-16,-14-1-6 0,0 104 6 0,0 0-6 16,0-89 7-16,0 22-7 0,0 67 6 0,0 0-6 15,-8-46 6-15,2 12-6 0,6 34 5 0,0 0-5 16,-9-23 5-16,1 8-5 0,8 15 4 0,0 0-4 0,-6-8 4 16,6 8-4-16,0 0 3 0,0 0-3 0,-6-15 4 15,6 15-4-15,0 0 3 0,0 0-3 0,-12 6 3 16,-2 17-3-16,14-23 2 0,0 0-2 0,-14 61 3 15,14 34-3-15,0-95 3 0,0 0-3 0,0 112 3 16,8-8-3-16,-8-104 3 0,0 0-3 0,15 103 4 16,-10 1-4-16,-5-104 4 0,0 0-4 0,9 112 4 15,6 15-4-15,-15-127 6 0,0 0-6 0,17 115 6 16,12-17-6-16,-29-98 9 0,0 0-9 0,26 72 10 0,8-26-10 16,-34-46 10-16,0 0-10 0,26 31 10 0,3-5-10 15,-29-26 7-15,0 0-7 0,17 9 7 0,4-9-7 16,-21 0 1-16,0 0-1 0,23-9 1 0,-6-5-1 15,3 0-1277-15</inkml:trace>
  <inkml:trace contextRef="#ctx0" brushRef="#br0" timeOffset="12040.58">7728 2125 919 0,'0'0'0'15,"0"0"0"-15,-9 18 0 0,9-18 9 0,0 0-9 16,-3 14 9-16,3-14-9 0,0 0 5 0,0 0-5 16,-6 29 6-16,-2 2-6 0,8-31 32 0,0 0-32 15,-6 35 32-15,6-21-32 0,0-14 34 0,0 0-34 0,6 9 35 16,2 5-35-16,-8-14 32 0,0 0-32 0,23 15 32 16,6-1-32-16,-29-14 31 0,0 0-31 0,49 23 31 15,18 6-31-15,-67-29 28 0,0 0-28 0,60 32 28 16,-5-9-28-16,-55-23 21 0,0 0-21 0,38 23 22 15,-12-3-22-15,-26-20 19 0,0 0-19 0,14 20 20 16,-14-8-20-16,0-12 18 0,0 0-18 0,-9 20 18 16,-14 0-18-16,23-20 17 0,0 0-17 0,-37 26 17 15,-18-6-17-15,55-20 18 0,0 0-18 0,-52 9 19 0,14-9-19 16,38 0 22-16,0 0-22 0,-31-9 23 0,-4-5-23 16,35 14 15-16,0 0-15 0,-26-23 15 0,17-12-15 15,9 35 7-15,0 0-7 0,0-40 7 0,6-18-7 16,-6 6-1096-16</inkml:trace>
  <inkml:trace contextRef="#ctx0" brushRef="#br0" timeOffset="21286.42">11467 1155 796 0,'0'0'0'16,"0"0"0"-16,0 32 0 0,0-32 34 0,0 0-34 15,0 20 35-15,0-8-35 0,0-12 83 0,0 0-83 16,-6 26 83-16,6 14-83 0,0-40 87 0,0 0-87 0,-9 63 87 16,3 21-87-16,6-84 69 0,0 0-69 0,-2 95 70 15,-4 8-70-15,6-103 47 0,0 0-47 0,0 95 47 16,-9-17-47-16,9-78 34 0,0 0-34 0,-6 72 35 16,3-20-35-16,3-52 32 0,0 0-32 0,0 46 33 15,0-3-33-15,0-43 28 0,0 0-28 0,0 37 29 16,3-14-29-16,-3-23 32 0,0 0-32 0,15 21 32 15,-1-7-32-15,-14-14 32 0,0 0-32 0,32 3 32 0,29-6-32 16,-61 3 32-16,0 0-32 0,72 0 33 0,14 0-33 16,-86 0 35-16,0 0-35 0,81 0 35 0,0 0-35 15,-81 0 37-15,0 0-37 0,63-6 37 0,-11 6-37 16,-52 0 35-16,0 0-35 0,38 0 36 0,-21 6-36 16,-17-6 24-16,0 0-24 0,14 3 24 0,-14-3-24 15,0 0 16-15,0 0-16 0,15 6 17 0,-15-6-17 16,0 0-1529-16</inkml:trace>
  <inkml:trace contextRef="#ctx0" brushRef="#br0" timeOffset="21519.44">11637 1296 1188 0,'0'0'0'15,"0"0"0"-15,0 0 0 0,0 0 0 0,0 0 0 16,14-5 0-16,1 5 0 0,-15 0 2 0,0 0-2 0,37-9 2 16,32 3-2-16,-69 6 3 0,0 0-3 0,70-6 4 15,-1 4-4-15,-69 2 17 0,0 0-17 0,58-9 17 16,-6 3-17-16,-52 6 15 0,0 0-15 0,46 6 16 16,0 17-16-16,0-6-888 0</inkml:trace>
  <inkml:trace contextRef="#ctx0" brushRef="#br0" timeOffset="22467.51">12554 1319 628 0,'0'0'0'0,"0"0"0"0,0 0 0 0,0 0 25 15,0 0-25-15,15 9 26 0,-15-9-26 0,0 0 45 16,0 0-45-16,0 0 45 0,-6 14-45 0,6-14 46 16,0 0-46-16,-9 21 46 0,1 25-46 0,8-46 44 15,0 0-44-15,-15 60 44 0,9 26-44 0,6-86 44 0,0 0-44 16,-2 84 44-16,2-3-44 0,0-81 49 0,0 0-49 16,-6 60 49-16,12-14-49 0,-6-46 56 0,0 0-56 15,8 40 57-15,10-14-57 0,-18-26 56 0,0 0-56 16,20 20 57-16,3-5-57 0,-23-15 53 0,0 0-53 15,26 0 53-15,0-9-53 0,-26 9 47 0,0 0-47 16,34-20 48-16,-11 3-48 0,-23 17 40 0,0 0-40 16,21-15 41-16,-10 1-41 0,-11 14 37 0,0 0-37 15,12-14 37-15,-1 8-37 0,-11 6 37 0,0 0-37 0,0 0 38 16,20 6-38-16,-20-6 35 0,0 0-35 0,0 0 35 16,9 23-35-16,-9-23 31 0,0 0-31 0,6 20 31 15,3 6-31-15,-9-26 31 0,0 0-31 0,14 23 32 16,-11-3-32-16,-3-20 26 0,0 0-26 0,6 14 26 15,-1-5-26-15,-5-9 22 0,0 0-22 0,0 0 23 16,18 14-23-16,-18-14 20 0,0 0-20 0,0 0 20 0,14 0-20 16,-14 0 16-16,0 0-16 0,17-8 17 0,7-7-17 15,-24 15 16-15,0 0-16 0,23-34 16 16,0-18-16-16,-23 52 13 0,0 0-13 0,20-61 14 0,-11 1-14 16,-9 60 14-16,0 0-14 0,5-72 14 0,-5-11-14 15,0 83 11-15,0 0-11 0,9-81 11 0,-9 35-11 16,0 46 7-16,0 0-7 0,9-38 7 0,-4 15-7 15,-5 23 3-15,0 0-3 0,9-14 4 0,-9 14-4 16,0 0-1-16,0 0 1 0,0 0-1 0,14 0 1 0,-5 3-1654 16</inkml:trace>
  <inkml:trace contextRef="#ctx0" brushRef="#br0" timeOffset="23405.57">13152 1224 1043 0,'0'0'0'16,"0"0"0"-16,5 23 0 0,-5-23-17 0,0 0 17 16,3 15-17-16,-3-15 17 0,0 0-35 0,0 0 35 15,15 14-34-15,16-5 34 0,-31-9 2 0,0 0-2 0,52 11 3 16,3-8-3-16,-55-3 34 0,0 0-34 0,61 0 35 16,-15 0-35-16,-46 0 70 0,0 0-70 0,32 6 71 15,-4-6-71-15,-28 0 78 0,0 0-78 0,18 6 78 16,2-6-78-16,-20 0 55 0,0 0-55 0,9 8 56 15,-9-8-56-15,0 0 47 0,0 0-47 0,8 9 48 16,-8-9-48-16,0 0 40 0,0 0-40 0,6 14 41 16,-6 1-41-16,0-15 33 0,0 0-33 0,0 17 33 0,-6 9-33 15,6-26 32-15,0 0-32 0,-3 17 33 16,-2 3-33-16,5-20 26 0,0 0-26 0,0 23 27 16,0 6-27-16,0-29 22 0,0 0-22 0,5 29 23 0,4-3-23 15,-9-26 20-15,0 0-20 0,0 29 20 0,9 8-20 16,-9-37 16-16,0 0-16 0,8 38 17 0,-2-4-17 15,-6-34 16-15,0 0-16 0,9 32 16 0,-4 5-16 16,-5-37 16-16,0 0-16 0,12 35 16 0,0-6-16 0,-12-29 20 16,0 0-20-16,8 23 20 0,1 0-20 0,-9-23 19 15,0 0-19-15,6 17 20 0,2 3-20 0,-8-20 18 16,0 0-18-16,0 20 19 0,3-5-19 0,-3-15 20 0,0 0-20 16,3 17 20-16,0-3-20 0,-3-14 19 0,0 0-19 15,0 9 19-15,0-9-19 0,0 0 18 0,0 0-18 16,-14 14 18-16,-4 1-18 0,18-15 19 15,0 0-19-15,-23 14 20 0,-9 9-20 0,32-23 25 0,0 0-25 16,-37 20 26-16,-6-5-26 0,43-15 28 0,0 0-28 16,-44 2 29-16,1 4-29 0,43-6 30 0,0 0-30 15,-46-6 31-15,11-2-31 0,35 8 23 0,0 0-23 16,-23-9 24-16,15-11-24 0,8 20 13 0,0 0-13 0,-3-17 13 16,6 2-13-16,-3 15 0 0,0 0 0 0,11-11 1 15,9 2-1-15,0 1-1797 0</inkml:trace>
  <inkml:trace contextRef="#ctx0" brushRef="#br0" timeOffset="23950.53">14254 1639 572 0,'0'0'0'0,"0"0"0"16,14 14 0-16,-14-14 30 0,0 0-30 0,0 0 31 0,14 0-31 15,-14 0 44-15,0 0-44 0,0 0 45 0,0 0-45 16,0 0 25-16,0 0-25 0,18 0 26 0,-4 0-26 15,-14 0 9-15,0 0-9 0,15 0 9 0,-7 0-9 16,7 0-534-16</inkml:trace>
  <inkml:trace contextRef="#ctx0" brushRef="#br0" timeOffset="24170.55">14271 1889 1099 0,'0'0'0'16,"0"0"0"-16,20 15 0 0,-20-15-1 0,0 0 1 15,17 8 0-15,4-8 0 0,-21 0 4 0,0 0-4 16,17 0 4-16,12-8-4 0,-29 8 10 0,0 0-10 16,34-6 10-16,1-3-10 0,-35 9 16 0,0 0-16 15,38-8 16-15,-7 5-16 0,-31 3 24 0,0 0-24 0,23 3 25 16,-8 5-25-16,2-5-846 0</inkml:trace>
  <inkml:trace contextRef="#ctx0" brushRef="#br0" timeOffset="27737.22">15018 1144 673 0,'0'0'0'16,"0"0"0"-16,0 0 0 0,0 0 42 0,0 0-42 16,0 0 43-16,0 0-43 0,0 0 111 0,0 0-111 0,0 0 111 15,0 0-111-15,0 0 115 0,0 0-115 0,0 0 116 16,55 11-116-16,-55-11 76 0,0 0-76 0,52 0 77 16,32 3-77-16,-84-3 51 0,0 0-51 0,101 6 51 15,20 3-51-15,-121-9 38 0,0 0-38 0,115 0 39 16,-20 5-39-16,-95-5 44 0,0 0-44 0,81 3 44 0,-20 9-44 15,-61-12 36-15,0 0-36 0,37 8 36 16,-11-2-36-16,-26-6 28 0,0 0-28 0,17 0 29 0,-17 0-29 16,0 0 13-16,0 0-13 0,21-6 14 0,-13 12-14 15,7-6-1281-15</inkml:trace>
  <inkml:trace contextRef="#ctx0" brushRef="#br0" timeOffset="28209.26">15661 1305 785 0,'0'0'0'16,"0"0"0"-16,6 23 0 0,-6-23 23 0,0 0-23 0,9 9 23 16,-9-9-23-16,0 0 34 0,0 0-34 0,11 20 34 15,4 9-34-15,-15-29 46 0,0 0-46 0,20 46 46 16,-3 26-46-16,-17-72 50 0,0 0-50 0,23 74 50 16,1 1-50-16,-24-75 41 0,0 0-41 0,20 67 41 15,3-7-41-15,-23-60 38 0,0 0-38 0,17 52 38 16,0-15-38-16,-17-37 35 0,0 0-35 0,15 35 36 15,-4-12-36-15,-11-23 37 0,0 0-37 0,9 31 37 16,-9 7-37-16,0-38 37 0,0 0-37 0,-9 37 38 16,4-11-38-16,5-26 36 0,0 0-36 0,-6 26 36 0,-6 3-36 15,12-29 31-15,0 0-31 0,-14 23 32 0,-1-3-32 16,15-20 40-16,0 0-40 0,-23 9 40 0,-8-4-40 16,31-5 47-16,0 0-47 0,-44 0 47 0,1-5-47 15,43 5 44-15,0 0-44 0,-43-9 45 0,0-5-45 16,43 14 40-16,0 0-40 0,-41-23 41 0,-2-6-41 15,43 29 33-15,0 0-33 0,-23-32 34 0,20-5-34 16,3 37 18-16,0 0-18 0,23-35 18 0,15-2-18 0,2-1-1479 16</inkml:trace>
  <inkml:trace contextRef="#ctx0" brushRef="#br0" timeOffset="28638.29">16322 1794 785 0,'0'0'0'0,"0"0"0"0,20 23 0 16,-20-23 64-16,0 0-64 0,15 15 65 0,-4-9-65 15,-11-6 44-15,0 0-44 0,21-6 45 0,4 3-45 16,-25 3 37-16,0 0-37 0,29 0 38 0,-6 9-38 0,-23-9 21 16,0 0-21-16,24 2 21 0,-1-4-21 0,-23 2 10 15,0 0-10-15,20 0 11 0,-12 2-11 0,-8-2 10 16,0 0-10-16,0 0 11 0,15 6-11 0,-1-6-812 0</inkml:trace>
  <inkml:trace contextRef="#ctx0" brushRef="#br0" timeOffset="28840.31">16391 1956 1076 0,'0'0'0'0,"0"0"0"16,29 14 0-16,-29-14 2 0,0 0-2 0,29 9 2 15,-6-9-2-15,-23 0 10 0,0 0-10 0,29 0 10 16,11-6-10-16,-40 6 15 0,0 0-15 0,41-3 15 15,-7 3-15-15,-34 0 24 0,0 0-24 0,32 0 24 16,-9-6-24-16,-23 6 30 0,0 0-30 0,26 0 30 16,3 6-30-16,0-6-869 0</inkml:trace>
  <inkml:trace contextRef="#ctx1" brushRef="#br0">27111 17792 0,'0'0'0,"0"0"0,0 0 16</inkml:trace>
  <inkml:trace contextRef="#ctx0" brushRef="#br0" timeOffset="31875.01">17814 758 763 0,'0'0'0'0,"0"0"0"0,0 0 0 15,0 0 24-15,0 0-24 0,0 0 25 0,0 0-25 16,0 0 74-16,0 0-74 0,0 0 75 0,14 72-75 16,-14-72 83-16,0 0-83 0,6 75 83 0,3 8-83 0,-9-83 53 15,0 0-53-15,0 81 54 0,-9-21-54 0,9-60 31 16,0 0-31-16,0 64 31 0,-9-10-31 0,9-54 27 0,0 0-27 15,-5 64 28-15,5-1-28 0,0-63 22 0,0 0-22 16,2 66 23-16,4 12-23 0,-6-78 18 0,0 0-18 16,6 60 18-16,3-28-18 0,-9-32 15 0,0 0-15 15,0 20 15-15,5-5-15 0,-5-15 12 0,0 0-12 16,0 0 13-16,18 8-13 0,-18-8 11 0,0 0-11 16,0 0 11-16,23-23-11 0,-23 23 10 0,0 0-10 15,17-37 11-15,3-21-11 0,-20 58 9 0,0 0-9 16,15-66 10-16,-10 14-10 0,-5 52 9 0,0 0-9 0,12-43 10 15,2 3-10-15,-14 40 9 0,0 0-9 0,18-38 9 16,-4 4-9-16,-14 34 7 0,0 0-7 0,15-23 7 16,-13 8-7-16,-2 15 6 0,0 0-6 0,0 0 6 15,0 0-6-15,0 0 2 0,0 0-2 0,0-14 2 16,0 14-2-16,0 0-1152 0</inkml:trace>
  <inkml:trace contextRef="#ctx0" brushRef="#br0" timeOffset="32062.03">18042 1305 886 0,'0'0'0'0,"0"0"0"0,23 29 0 15,-23-29 8-15,0 0-8 0,8 23 8 0,-2-15-8 16,-6-8 16-16,0 0-16 0,9 15 17 0,8 14-17 16,-17-29 11-16,0 0-11 0,23 23 11 0,-3-9-11 0,-20-14 11 15,0 0-11-15,18 14 12 0,2-8-12 0,-20-6 10 16,0 0-10-16,23 17 10 0,9 7-10 0,5 4-690 0</inkml:trace>
  <inkml:trace contextRef="#ctx0" brushRef="#br0" timeOffset="32412.06">18477 1305 942 0,'0'0'0'15,"0"0"0"-15,-14 14 0 0,14-14 0 0,0 0 0 0,-15 9 1 16,7 0-1-16,8-9 0 0,0 0 0 16,-18 11 0-16,4 6 0 0,14-17 30 0,0 0-30 0,-11 15 30 15,11-15-30-15,0 0 49 0,0 0-49 0,2 20 50 16,7-11-50-16,-9-9 50 0,0 0-50 0,12 14 51 16,2-5-51-16,-14-9 50 0,0 0-50 0,20 5 50 15,-2 4-50-15,-18-9 42 0,0 0-42 0,20 6 42 16,-3 2-42-16,-17-8 31 0,0 0-31 0,14 9 31 0,1-3-31 15,-15-6 23-15,0 0-23 0,0 0 23 0,11 3-23 16,-11-3 18-16,0 0-18 0,0 0 18 0,0 0-18 16,0 0 14-16,0 0-14 0,0 0 15 0,12 0-15 15,-12 0 12-15,0 0-12 0,0 0 13 0,0 0-13 16,0 0 9-16,0 0-9 0,0 0 10 0,0 0-10 16,0 0 7-16,0 0-7 0,0 0 8 0,0 0-8 0,0 0 2 15,0 0-2-15,-6-12 3 0,6 12-3 0,0 0-1158 16</inkml:trace>
  <inkml:trace contextRef="#ctx0" brushRef="#br0" timeOffset="32967.08">18584 1305 931 0,'0'0'0'0,"0"0"0"0,-9 14 0 0,9-14 0 0,0 0 0 15,0 0 0-15,-5 15 0 0,5-15-1 0,0 0 1 16,-18 14-1-16,-11 18 1 0,29-32 8 0,0 0-8 0,-31 46 8 15,8 20-8-15,23-66 20 0,0 0-20 0,-21 63 21 16,13-16-21-16,8-47 31 0,0 0-31 0,-9 31 32 16,18-5-32-16,-9-26 39 0,0 0-39 0,8 17 40 15,13-2-40-15,-21-15 34 0,0 0-34 0,26 5 34 16,2 4-34-16,-28-9 30 0,0 0-30 0,26 0 31 16,-5 0-31-16,-21 0 27 0,0 0-27 0,14 0 28 15,-2 0-28-15,-12 0 19 0,0 0-19 0,0 0 19 16,11-6-19-16,-11 6 17 0,0 0-17 0,0 0 18 0,0 0-18 15,0 0 16-15,0 0-16 0,0 0 17 0,15-8-17 16,-15 8 18-16,0 0-18 0,0 0 18 0,2-9-18 16,-2 9 18-16,0 0-18 0,6-14 18 0,-6 5-18 15,0 9 19-15,0 0-19 0,-6-14 20 0,6 14-20 16,0 0 16-16,0 0-16 0,0-15 17 0,0 15-17 16,0 0 18-16,0 0-18 0,0 0 19 0,12 15-19 15,-12-15 16-15,0 0-16 0,17 23 16 0,-2 5-16 16,-15-28 15-16,0 0-15 0,17 41 16 0,3 8-16 0,-20-49 17 15,0 0-17-15,20 46 18 0,1-9-18 0,-21-37 15 16,0 0-15-16,14 35 16 0,-2-9-16 0,-12-26 15 16,0 0-15-16,11 28 16 0,1 1-16 0,-12-29 19 0,0 0-19 15,5 35 20-15,-5-12-20 0,0-23 21 0,0 0-21 16,-2 14 21-16,-1 1-21 0,3-15 25 0,0 0-25 16,-9 11 25-16,-5 1-25 0,14-12 33 0,0 0-33 15,-26 0 33-15,-21-15-33 0,47 15 39 0,0 0-39 16,-46-20 40-16,9-9-40 0,37 29 37 0,0 0-37 15,-38-31 38-15,7-7-38 0,31 38 30 0,0 0-30 16,-24-46 30-16,19 12-30 0,5 34 16 0,0 0-16 16,0-44 17-16,5-19-17 0,1 0-1593 0</inkml:trace>
  <inkml:trace contextRef="#ctx0" brushRef="#br0" timeOffset="33228.12">19279 1512 1099 0,'0'0'0'0,"-3"9"0"0,-5 20 0 16,8-29 33-16,0 0-33 0,-3 20 34 0,-3-3-34 0,6-17 45 15,0 0-45-15,0 0 46 0,0 0-46 0,0 0 9 16,0 0-9-16,0 0 10 0,17-46-10 0,-17 46 0 16,0 0 0-16,21-29 0 0,2 9 0 0,-6 3-897 0</inkml:trace>
  <inkml:trace contextRef="#ctx0" brushRef="#br0" timeOffset="33995.17">19657 1270 606 0,'0'0'0'0,"0"0"0"0,0 0 0 16,0 0 1-16,0 0-1 0,15 0 1 0,-15 0-1 15,0 0 18-15,0 0-18 0,0 0 19 0,0 0-19 0,0 0 36 16,0 0-36-16,0 0 36 0,-6 12-36 0,6-12 44 16,0 0-44-16,-3 14 44 0,3 9-44 0,0-23 47 15,0 0-47-15,0 23 48 0,0 6-48 0,0-29 55 16,0 0-55-16,0 29 56 0,0-6-56 0,0-23 52 0,0 0-52 16,0 29 53-16,9-6-53 0,-9-23 47 0,0 0-47 15,5 14 47-15,-5-14-47 0,0 0 37 0,0 0-37 16,21 3 38-16,5-17-38 0,-26 14 35 0,0 0-35 15,26-26 35-15,8-17-35 0,-34 43 33 0,0 0-33 16,35-38 33-16,-6 9-33 0,-29 29 29 0,0 0-29 16,23-28 30-16,6 5-30 0,-29 23 22 0,0 0-22 0,23-23 23 15,-6 14-23-15,-17 9 16 0,0 0-16 16,14-6 16-16,-14 6-16 0,0 0 13 0,0 0-13 0,15 0 14 16,-15 0-14-16,0 0 11 0,0 0-11 0,9 6 11 15,-4 5-11-15,-5-11 12 0,0 0-12 0,9 21 12 16,-6-1-12-16,-3-20 14 0,0 0-14 0,6 8 15 15,-6 7-15-15,0-15 17 0,0 0-17 0,0 0 18 0,5 14-18 16,-5-14 17-16,0 0-17 0,0 0 18 0,21 9-18 16,-21-9 17-16,0 0-17 0,14-9 18 0,6 3-18 15,-20 6 15-15,0 0-15 0,18-8 15 0,10-7-15 16,-28 15 15-16,0 0-15 0,26-14 15 0,-5 0-15 16,-21 14 11-16,0 0-11 0,17-9 12 0,3 3-12 15,-20 6 10-15,0 0-10 0,14 0 11 0,4 0-11 16,-18 0 9-16,0 0-9 0,17 0 10 0,-2 6-10 0,-15-6 7 15,0 0-7-15,14 9 8 0,3-4-8 0,-17-5 7 16,0 0-7-16,20 9 8 0,-5 0-8 16,-15-9 0-16,0 0 0 0,14 14 1 0,4 6-1 0,-18-20-2 15,0 0 2-15,14 23-2 0,0 0 2 0,4-3-1376 16</inkml:trace>
  <inkml:trace contextRef="#ctx0" brushRef="#br0" timeOffset="40353.83">20529 669 359 0,'0'0'0'0,"0"0"0"0,14-17 0 0,-14 17 0 0,0 0 0 16,0 0 0-16,14-15 0 0,-14 15-5 0,0 0 5 16,0 0-4-16,24-6 4 0,-24 6 0 0,0 0 0 15,17-8 0-15,3-4 0 0,-20 12 5 0,0 0-5 16,20-3 6-16,-5 3-6 0,-15 0 26 0,0 0-26 15,8 0 27-15,-8 0-27 0,0 0 59 0,0 0-59 16,20-5 60-16,-20 5-60 0,0 0 66 0,0 0-66 16,3 20 67-16,-14 9-67 0,11-29 59 0,0 0-59 15,-29 46 60-15,-3 5-60 0,32-51 50 0,0 0-50 0,-29 52 51 16,6-14-51-16,23-38 45 0,0 0-45 0,-17 28 46 16,11-4-46-16,6-24 42 0,0 0-42 0,9 14 42 15,20-5-42-15,-29-9 35 0,0 0-35 0,37 5 35 16,12-10-35-16,-49 5 30 0,0 0-30 0,52-9 31 15,-14 0-31-15,-38 9 25 0,0 0-25 0,23-5 26 16,0 5-26-16,-23 0 15 0,0 0-15 0,14 0 16 16,1 14-16-16,-15-14 6 0,0 0-6 0,8 14 7 0,-8 1-7 15,3 2-906-15</inkml:trace>
  <inkml:trace contextRef="#ctx0" brushRef="#br0" timeOffset="41484.31">17791 2661 807 0,'0'0'0'15,"0"0"0"-15,11 20 0 0,-11-20 0 0,0 0 0 16,12 14 0-16,-12-14 0 0,0 0 13 0,0 0-13 16,29 9 13-16,8-9-13 0,-37 0 46 0,0 0-46 15,55-12 47-15,23 1-47 0,-78 11 61 0,0 0-61 16,118-12 61-16,58 4-61 0,-176 8 92 0,0 0-92 0,208-6 92 16,26-5-92-16,-234 11 101 0,0 0-101 0,256-21 101 15,36-7-101-15,-292 28 89 0,0 0-89 0,300-29 89 16,-9 6-89-16,-291 23 71 0,0 0-71 0,266-15 72 15,-18-2-72-15,-248 17 56 0,0 0-56 0,190-11 57 16,-60 11-57-16,-130 0 32 0,0 0-32 0,95 5 33 16,-46-5-33-16,-49 0 14 0,0 0-14 0,29 0 15 0,-15 0-15 15,4-5-1412-15</inkml:trace>
  <inkml:trace contextRef="#ctx0" brushRef="#br0" timeOffset="42726.08">19487 3185 841 0,'0'0'0'16,"0"0"0"-16,-11 23 0 0,11-23 28 0,0 0-28 15,-9 17 29-15,9-17-29 0,0 0 50 0,0 0-50 16,-12 11 50-16,7 4-50 0,5-15 74 0,0 0-74 16,-15 11 74-16,4 10-74 0,11-21 52 0,0 0-52 0,-6 8 52 15,6-8-52-15,0 0 49 0,0 0-49 16,0 0 49-16,3 15-49 0,-3-15 45 0,0 0-45 0,20 5 46 15,15 4-46-15,-35-9 49 0,0 0-49 0,57 14 49 16,12-5-49-16,-69-9 33 0,0 0-33 0,73 11 33 16,-7 7-33-16,-66-18 22 0,0 0-22 0,55 20 22 15,-12-3-22-15,-43-17 17 0,0 0-17 0,26 29 17 16,-6 0-17-16,-20-29 10 0,0 0-10 0,9 23 10 0,-18 0-10 16,9-23 12-16,0 0-12 0,-23 20 12 15,-11-3-12-15,34-17 13 0,0 0-13 0,-47 12 13 0,-10-4-13 16,57-8 15-16,0 0-15 0,-61-5 16 0,0-4-16 15,61 9 18-15,0 0-18 0,-46-14 19 0,12-1-19 16,34 15 18-16,0 0-18 0,-23-8 18 0,2-7-18 16,21 15 7-16,0 0-7 0,-11-14 8 0,8 5-8 15,3-5-1343-15</inkml:trace>
  <inkml:trace contextRef="#ctx0" brushRef="#br0" timeOffset="43972.46">20116 2888 628 0,'0'0'0'0,"0"0"0"16,0 0 0-16,0 0 25 0,0 0-25 0,17 0 26 15,-17 0-26-15,0 0 30 0,0 0-30 0,21-6 30 0,-7 1-30 16,-14 5 18-16,0 0-18 0,11-3 18 0,4 3-18 15,-15 0 9-15,0 0-9 0,0 0 9 0,14 0-9 16,-14 0 5-16,0 0-5 0,0 0 6 0,-3 14-6 16,3-14 5-16,0 0-5 0,-5 23 6 0,-4 20-6 0,9-43 8 15,0 0-8-15,-14 55 8 0,-7-12-8 16,21-43 17-16,0 0-17 0,-11 29 17 0,-1-3-17 0,12-26 25 16,0 0-25-16,-3 26 26 0,3-9-26 0,0-17 29 15,0 0-29-15,3 15 30 0,3-1-30 0,-6-14 34 16,0 0-34-16,15 6 35 0,2-6-35 0,-17 0 34 0,0 0-34 15,29 0 34-15,8 0-34 0,-37 0 25 0,0 0-25 16,38-6 26-16,-4-3-26 0,-34 9 35 0,0 0-35 16,35-11 35-16,-9 2-35 0,3 0-865 0</inkml:trace>
  <inkml:trace contextRef="#ctx0" brushRef="#br0" timeOffset="47206.55">24276 1259 404 0,'0'0'0'0,"0"0"0"16,0 0 0-16,0 0 16 0,0 0-16 0,0 0 16 16,0 0-16-16,0 0 50 0,0 0-50 0,0 0 50 15,0 0-50-15,0 0 59 0,0 0-59 0,0 0 60 16,0 0-60-16,0 0 66 0,0 0-66 0,0 0 66 15,0 0-66-15,0 0 39 0,0 0-39 0,12 55 40 16,-15-4-40-16,3-51 36 0,0 0-36 0,-9 67 37 0,-8 13-37 16,17-80 36-16,0 0-36 0,-17 81 37 0,-1-1-37 15,18-80 34-15,0 0-34 0,-20 70 34 0,3-4-34 16,17-66 46-16,0 0-46 0,-15 57 46 0,7-19-46 16,8-38 41-16,0 0-41 0,-6 31 41 0,12-2-41 15,-6-29 37-15,0 0-37 0,0 23 38 0,0 0-38 16,0-23 32-16,0 0-32 0,0 20 33 0,6-5-33 15,-6-15 34-15,0 0-34 0,8 14 35 0,7 1-35 16,-15-15 39-16,0 0-39 0,11 11 40 0,1 1-40 0,-12-12 43 16,0 0-43-16,11 8 44 0,4-2-44 15,-15-6 49-15,0 0-49 0,17 9 49 0,-3-1-49 0,-14-8 56 16,0 0-56-16,15 9 57 0,-1 2-57 0,-14-11 49 0,0 0-49 16,15 9 50-16,-1 5-50 0,-14-14 49 15,0 0-49-15,17 6 49 0,1 3-49 0,-18-9 38 0,0 0-38 16,20 0 39-16,12 3-39 0,-32-3 32 0,0 0-32 0,34 5 33 15,-2-5-33-15,-32 0 29 0,0 0-29 16,17 6 29-16,-2-6-29 0,-15 0 22 0,0 0-22 16,14 3 22-16,1 3-22 0,-15-6 17 0,0 0-17 15,20 0 18-15,0 6-18 0,-20-6 14 0,0 0-14 16,20 0 14-16,3 2-14 0,-23-2 12 0,0 0-12 16,32 6 13-16,-9-6-13 0,-23 0 9 0,0 0-9 0,12 0 10 15,2 0-10-15,-14 0 7 0,0 0-7 0,12-6 8 16,-12 6-8-16,0 0 1 0,0 0-1 0,17-8 2 15,-8-7-2-15,-9 15-1 0,0 0 1 0,5-17 0 16,-2-3 0-16,0 6-1744 0</inkml:trace>
  <inkml:trace contextRef="#ctx0" brushRef="#br0" timeOffset="47490.57">24461 1363 1491 0,'0'0'0'0,"0"0"0"0,0-12 0 0,0 12 0 0,0 0 0 16,-9-9 0-16,9 9 0 0,0 0 0 0,0 0 0 15,0 0 0-15,0 0 0 0,0 0-1 0,0 0 1 16,26-14 0-16,12 8 0 0,-38 6-5 0,0 0 5 15,43-3-5-15,-3 6 5 0,-40-3-7 0,0 0 7 16,29 6-6-16,12-12 6 0,-41 6-4 0,0 0 4 0,37-3-3 16,-14 6 3-16,-23-3-2 0,0 0 2 15,32 12-2-15,11 2 2 0,1 3-1032 0</inkml:trace>
  <inkml:trace contextRef="#ctx0" brushRef="#br0" timeOffset="53701.02">25341 1786 516 0,'0'0'0'0,"0"0"0"0,0 0 0 16,0 0-1-16,0 0 1 0,0 0-1 0,0 0 1 16,0 0-26-16,0 0 26 0,0 0-25 0,0 0 25 15,0 0 7-15,0 0-7 0,0 0 7 0,0 0-7 16,0 0 28-16,0 0-28 0,0 0 28 0,0 0-28 15,0 0 67-15,0 0-67 0,0 0 67 0,0 0-67 16,0 0 80-16,0 0-80 0,0 0 80 0,-9 8-80 16,9-8 67-16,0 0-67 0,-14 15 68 0,-6 5-68 0,20-20 58 15,0 0-58-15,-18 23 58 0,4-9-58 0,14-14 49 16,0 0-49-16,0 0 49 0,-15 12-49 0,15-12 41 16,0 0-41-16,0 0 41 0,6 20-41 0,-6-20 34 0,0 0-34 15,9 14 34-15,14 9-34 0,-23-23 27 0,0 0-27 16,37 23 28-16,1-2-28 0,-38-21 23 0,0 0-23 15,37 23 23-15,-5-3-23 0,-32-20 22 0,0 0-22 16,23 17 23-16,-5 3-23 0,-18-20 22 16,0 0-22-16,11 15 23 0,-2-7-23 0,-9-8 21 0,0 0-21 15,0 0 21-15,8 23-21 0,-8-23 19 0,0 0-19 16,0 15 20-16,-11-7-20 0,11-8 16 0,0 0-16 16,-12 6 16-16,-8 3-16 0,20-9 22 0,0 0-22 15,-26 0 22-15,-11 0-22 0,37 0 31 0,0 0-31 0,-32-9 31 16,3 3-31-16,29 6 24 0,0 0-24 0,-20-8 25 15,8-13-25-15,12 21 9 0,0 0-9 0,-14-17 9 16,11 9-9-16,0-7-1293 0</inkml:trace>
  <inkml:trace contextRef="#ctx0" brushRef="#br0" timeOffset="54603.09">25725 1535 875 0,'0'0'0'0,"0"0"0"15,0 0 0-15,0 0 10 0,0 0-10 0,0 9 11 16,0-9-11-16,0 0 29 0,0 0-29 0,14 6 30 0,-2-12-30 16,-12 6 29-16,0 0-29 0,25-9 29 0,13-5-29 15,-38 14 21-15,0 0-21 0,35-14 21 0,-7 5-21 16,-28 9 22-16,0 0-22 0,26-9 23 0,-2 9-23 15,-24 0 23-15,0 0-23 0,14-6 23 0,-3 1-23 16,-11 5 28-16,0 0-28 0,0 0 29 0,12-9-29 0,-12 9 33 16,0 0-33-16,0 0 34 0,0 0-34 15,0 0 36-15,0 0-36 0,0 0 37 0,12 0-37 0,-12 0 38 16,0 0-38-16,0 0 38 0,0 0-38 0,0 0 42 16,0 0-42-16,0 0 43 0,0 14-43 0,0-14 38 0,0 0-38 15,0 21 39-15,0-4-39 0,0-17 33 0,0 0-33 16,0 29 34-16,0 2-34 0,0-31 27 0,0 0-27 15,0 44 27-15,2 4-27 0,-2-48 23 0,0 0-23 16,6 47 23-16,0-10-23 0,-6-37 20 0,0 0-20 16,6 43 20-16,0-3-20 0,-6-40 18 0,0 0-18 15,5 44 19-15,4-7-19 0,-9-37 17 0,0 0-17 16,14 37 18-16,9 1-18 0,-23-38 13 0,0 0-13 16,15 43 14-16,-4 0-14 0,-11-43 11 0,0 0-11 15,12 38 12-15,-3-7-12 0,-9-31 9 0,0 0-9 16,8 43 9-16,7 4-9 0,-15-47 8 0,0 0-8 0,8 40 8 15,7-9-8-15,-15-31 8 0,0 0-8 0,6 21 8 16,2 2-8-16,-8-23 8 0,0 0-8 0,3 14 8 16,0 0-8-16,-3-14 11 0,0 0-11 0,0 12 11 15,-3-1-11-15,3-11 14 0,0 0-14 0,0 0 14 16,-11 18-14-16,11-18 17 0,0 0-17 0,-15 6 18 0,-8-1-18 16,23-5 27-16,0 0-27 0,-37 3 27 0,-15-3-27 15,52 0 42-15,0 0-42 0,-49-3 42 0,20-2-42 16,29 5 42-16,0 0-42 0,-32-15 43 0,-6-8-43 15,38 23 37-15,0 0-37 0,-23-14 37 0,15-1-37 16,8 15 24-16,0 0-24 0,3-14 24 0,14-18-24 16,-17 32 5-16,0 0-5 0,20-29 6 0,0 1-6 15,1 5-1753-15</inkml:trace>
  <inkml:trace contextRef="#ctx0" brushRef="#br0" timeOffset="57817.33">26867 1852 1267 0,'0'0'0'0,"0"0"0"0,35-6 0 0,-35 6-1 0,0 0 1 16,37-8-1-16,12-7 1 0,-49 15 6 0,0 0-6 16,64-20 7-16,11 6-7 0,-75 14 17 0,0 0-17 15,75-12 18-15,-15 6-18 0,-60 6 18 0,0 0-18 16,46 0 18-16,-20-5-18 0,-26 5 11 0,0 0-11 15,9-3 11-15,-9 3-11 0,0 0-969 0</inkml:trace>
  <inkml:trace contextRef="#ctx0" brushRef="#br0" timeOffset="58000.34">27063 2002 1065 0,'0'0'0'0,"0"0"0"15,18 0 0-15,-18 0 13 0,0 0-13 0,23 0 14 16,5 0-14-16,-28 0 30 0,0 0-30 0,41-6 30 0,19 3-30 16,-60 3 27-16,0 0-27 0,64-6 27 0,-1 0-27 15,-63 6 5-15,0 0-5 0,61-2 6 0,8 4-6 16,0 4-853-16</inkml:trace>
  <inkml:trace contextRef="#ctx0" brushRef="#br0" timeOffset="60703.36">28460 1748 684 0,'0'0'0'0,"0"0"0"15,8 15 0-15,-8-15-1 0,0 0 1 0,0 14-1 16,6 3 1-16,-6-17-2 0,0 0 2 0,6 21-1 16,8 4 1-16,-14-25 6 0,0 0-6 0,12 26 6 15,-21 0-6-15,9-26 17 0,0 0-17 0,-14 26 18 16,5-11-18-16,9-15 29 0,0 0-29 0,-6 17 29 0,6 3-29 16,0-20 40-16,0 0-40 0,-3 9 41 0,-2 5-41 15,5-14 44-15,0 0-44 0,0 0 45 0,-3 9-45 16,3-9 37-16,0 0-37 0,0 0 37 0,23 5-37 15,-23-5 29-15,0 0-29 0,23-5 30 0,3-4-30 16,-26 9 22-16,0 0-22 0,29-14 22 0,2-7-22 16,-31 21 17-16,0 0-17 0,29-17 17 0,-6-3-17 15,-23 20 16-15,0 0-16 0,18-9 16 0,-1 1-16 16,-17 8 15-16,0 0-15 0,17-6 16 0,-5 0-16 0,-12 6 13 16,0 0-13-16,14-3 14 0,1-2-14 0,-15 5 10 15,0 0-10-15,14 0 11 0,3 0-11 0,-17 0 8 0,0 0-8 16,15 0 9-16,-15 0-9 0,0 0 6 0,0 0-6 15,14 5 7-15,-14-5-7 0,0 0 6 0,0 0-6 16,12 15 6-16,-12-15-6 0,0 0 7 0,0 0-7 16,0 0 8-16,17 14-8 0,-17-14 11 0,0 0-11 15,12 9 11-15,-12-9-11 0,0 0 13 0,0 0-13 16,14 14 13-16,-14-14-13 0,0 0 12 0,0 0-12 16,12 3 12-16,-1-6-12 0,-11 3 11 0,0 0-11 15,20-8 12-15,-2 2-12 0,-18 6 10 0,0 0-10 0,23-15 11 16,6 7-11-16,-29 8 11 0,0 0-11 0,23-15 12 15,0 7-12-15,-23 8 11 0,0 0-11 0,14-6 11 16,3 0-11-16,-17 6 12 0,0 0-12 0,24-3 12 16,-1-2-12-16,-23 5 8 0,0 0-8 0,31 0 8 15,24 5-8-15,-55-5 5 0,0 0-5 0,49 3 5 16,-20 3-5-16,-29-6 6 0,0 0-6 0,23 3 6 16,0 8-6-16,-23-11 6 0,0 0-6 0,20 9 7 15,1 5-7-15,-21-14 5 0,0 0-5 0,11 6 6 0,4 6-6 16,-15-12 3-16,0 0-3 0,11 14 3 0,1 6-3 15,-12-20 1-15,0 0-1 0,11 15 2 0,4-1-2 16,-1 0-1132-16</inkml:trace>
  <inkml:trace contextRef="#ctx0" brushRef="#br0" timeOffset="68561.66">24149 3711 259 0,'0'0'0'0,"0"0"0"0,0 0 0 16,0 0 12-16,0 0-12 0,0 0 13 0,0 0-13 15,0 0 54-15,0 0-54 0,0 0 55 0,0 0-55 16,0 0 86-16,0 0-86 0,0 0 87 0,29 9-87 0,-29-9 89 16,0 0-89-16,0 0 90 0,0 0-90 15,0 0 56-15,0 0-56 0,0 0 57 0,0 0-57 0,0 0 49 16,0 0-49-16,0 0 49 0,0 0-49 0,0 0 51 15,0 0-51-15,0 0 51 0,9 14-51 0,-9-14 52 16,0 0-52-16,-9 15 52 0,9 2-52 0,0-17 47 0,0 0-47 16,0 29 47-16,-6 14-47 0,6-43 47 0,0 0-47 15,-2 52 48-15,-4 5-48 0,6-57 44 0,0 0-44 16,0 55 45-16,0 3-45 0,0-58 39 0,0 0-39 16,-9 60 39-16,3 15-39 0,6-75 36 0,0 0-36 15,-5 89 37-15,-4 26-37 0,9-115 34 0,0 0-34 16,-9 113 34-16,6-24-34 0,3-89 27 0,0 0-27 15,3 66 28-15,3-23-28 0,-6-43 28 0,0 0-28 16,0 23 29-16,0 0-29 0,0-23 27 0,0 0-27 16,9 15 27-16,-4-1-27 0,-5-14 25 0,0 0-25 15,3 14 26-15,-3-14-26 0,0 0 22 0,0 0-22 0,6 15 23 16,-6-15-23-16,0 0 23 0,0 0-23 0,9 9 23 16,-9-9-23-16,0 0 23 0,0 0-23 0,0 0 23 15,0 14-23-15,0-14 21 0,0 0-21 0,0 0 21 16,0 0-21-16,0 0 21 0,0 0-21 0,0 0 22 15,0 9-22-15,0-9 22 0,0 0-22 0,0 0 23 0,0 0-23 16,0 0 22-16,0 0-22 0,0 0 23 0,0 14-23 16,0-14 23-16,0 0-23 0,0 0 24 0,0 0-24 15,0 0 21-15,0 0-21 0,0 0 22 0,0 0-22 16,0 0 19-16,0 0-19 0,0 0 20 0,14 0-20 16,-14 0 16-16,0 0-16 0,9 6 17 0,5 2-17 15,-14-8 16-15,0 0-16 0,23 9 16 0,3-3-16 16,-26-6 13-16,0 0-13 0,35 3 14 0,5-1-14 0,-40-2 14 15,0 0-14-15,44 0 14 0,5-5-14 0,-49 5 12 16,0 0-12-16,46 0 13 0,-3 0-13 0,-43 0 11 16,0 0-11-16,32 0 12 0,5-6-12 0,-37 6 10 15,0 0-10-15,23 0 11 0,-8 6-11 0,-15-6 11 0,0 0-11 16,14 0 12-16,-14 0-12 0,0 0 6 0,0 0-6 16,0 0 7-16,12 0-7 0,-12 0 2 0,0 0-2 15,0 0 2-15,0 0-2 0,0 0 0 0,0 0 0 16,0 0 0-16,0 0 0 0,0 0-1850 0</inkml:trace>
  <inkml:trace contextRef="#ctx0" brushRef="#br0" timeOffset="68945.69">24103 3778 763 0,'0'0'0'0,"0"0"0"0,0 0 0 0,0 0 18 16,0 0-18-16,0 0 18 0,0 0-18 0,0 0 39 0,0 0-39 15,29-6 40-15,11-3-40 0,-40 9 34 0,0 0-34 16,58-8 34-16,20 2-34 0,-78 6 36 0,0 0-36 16,75 0 36-16,-9 6-36 0,-66-6 33 0,0 0-33 15,58 8 33-15,-18 1-33 0,-40-9 15 0,0 0-15 16,44 14 16-16,2 9-16 0,-46-23 8 0,0 0-8 15,40 20 8-15,-11-5-8 0,-6-7-789 0</inkml:trace>
  <inkml:trace contextRef="#ctx0" brushRef="#br0" timeOffset="70183.78">25399 4063 449 0,'0'0'0'0,"0"0"0"16,0 0 0-16,0 0 0 0,0 0 0 0,0 0 0 15,0 0 0-15,0 0 0 0,0 0 0 0,0 0 1 16,14-3-1-16,-14 3 30 0,0 0-30 0,0 0 31 0,0 0-31 16,0 0 72-16,0 0-72 0,0 0 72 15,0 0-72-15,0 0 108 0,0 0-108 0,-14-9 109 0,-4 9-109 16,18 0 114-16,0 0-114 0,-29-6 115 0,-11 1-115 16,40 5 107-16,0 0-107 0,-52 0 108 0,-3 5-108 0,55-5 77 15,0 0-77-15,-55 6 78 0,1 3-78 16,54-9 63-16,0 0-63 0,-52 3 63 0,11 2-63 15,41-5 51-15,0 0-51 0,-29 6 52 0,12-6-52 16,17 0 39-16,0 0-39 0,0 0 40 0,-14 3-40 16,14-3 30-16,0 0-30 0,0 0 30 0,0 0-30 0,0 0 22 15,0 0-22-15,0 0 22 0,0 0-22 0,0 0 15 0,0 0-15 16,0 0 15-16,0 0-15 0,0 0 9 0,0 0-9 16,8 14 10-16,4 1-10 0,-12-15 7 0,0 0-7 15,17 20 7-15,1 9-7 0,-18-29 5 0,0 0-5 16,14 37 5-16,0 15-5 0,-14-52 3 0,0 0-3 15,9 66 3-15,-6 18-3 0,-3-84 2 0,0 0-2 16,-3 89 3-16,-6-3-3 0,9-86 2 0,0 0-2 16,-11 84 2-16,2-24-2 0,9-60 2 0,0 0-2 15,-6 52 3-15,6-18-3 0,0-34 3 0,0 0-3 16,0 26 3-16,3 9-3 0,-3-35 4 0,0 0-4 16,3 23 4-16,3-12-4 0,-6-11 3 0,0 0-3 0,0 0 4 15,0 0-4-15,0 0 3 0,0 0-3 0,9 12 4 16,-9-12-4-16,0 0 1 0,0 0-1 0,23-3 1 15,-23 3-1-15,0 0-1445 0</inkml:trace>
  <inkml:trace contextRef="#ctx0" brushRef="#br0" timeOffset="70396.8">25136 4610 1132 0,'0'0'0'0,"0"0"0"0,29 20 0 16,-29-20 7-16,0 0-7 0,23 14 8 0,0-14-8 0,-23 0 6 16,0 0-6-16,26-6 7 0,20-8-7 0,-46 14 16 15,0 0-16-15,46-17 16 0,-8 2-16 0,-38 15 20 0,0 0-20 16,37-14 20-16,4-1-20 0,-41 15 21 16,0 0-21-16,40-14 21 0,-11 0-21 0,0 5-896 0</inkml:trace>
  <inkml:trace contextRef="#ctx0" brushRef="#br0" timeOffset="71610.89">25618 4040 617 0,'0'0'0'0,"0"0"0"0,20 0 0 15,-20 0 3-15,0 0-3 0,17 0 4 0,-17 0-4 16,0 0 10-16,0 0-10 0,29-3 10 0,17 3-10 16,-46 0 22-16,0 0-22 0,55-6 23 0,-3-3-23 0,-52 9 29 15,0 0-29-15,46 0 30 0,-11 0-30 0,-35 0 40 16,0 0-40-16,29-5 40 0,0-1-40 0,-29 6 48 16,0 0-48-16,20-3 49 0,-9 3-49 0,-11 0 46 0,0 0-46 15,0 0 46-15,0 0-46 0,0 0 37 0,0 0-37 16,12 0 38-16,-12 0-38 0,0 0 41 0,0 0-41 15,0 0 41-15,11 0-41 0,-11 0 47 0,0 0-47 16,0 0 47-16,0 0-47 0,0 0 44 0,0 0-44 16,0 0 45-16,0 0-45 0,0 0 40 0,0 0-40 15,-5 17 40-15,2-5-40 0,3-12 33 0,0 0-33 16,0 0 34-16,-3 17-34 0,3-17 29 0,0 0-29 16,3 14 30-16,0 15-30 0,-3-29 27 0,0 0-27 0,5 29 27 15,-2 8-27-15,-3-37 25 0,0 0-25 0,9 44 26 16,2 7-26-16,-11-51 25 0,0 0-25 0,9 61 25 15,-3 14-25-15,-6-75 22 0,0 0-22 0,3 80 23 16,3-5-23-16,-6-75 20 0,0 0-20 0,8 66 20 16,-2-14-20-16,-6-52 18 0,0 0-18 0,12 43 19 15,-7-11-19-15,-5-32 20 0,0 0-20 0,6 32 20 0,3-4-20 16,-9-28 19-16,0 0-19 0,0 21 19 0,5-7-19 16,-5-14 18-16,0 0-18 0,9 14 18 0,-6 1-18 15,-3-15 15-15,0 0-15 0,6 14 16 0,-6-2-16 16,0-12 13-16,0 0-13 0,3 11 14 0,-3 6-14 15,0-17 11-15,0 0-11 0,0 21 12 0,0-4-12 16,0-17 9-16,0 0-9 0,-3 11 9 0,3 1-9 16,0-12 10-16,0 0-10 0,-9 11 10 0,3 4-10 0,6-15 9 15,0 0-9-15,-8 14 10 0,-1-5-10 0,9-9 16 16,0 0-16-16,-14 6 17 0,-9-6-17 0,23 0 24 16,0 0-24-16,-32-3 24 0,-11 0-24 0,43 3 30 0,0 0-30 15,-52-15 31-15,3-5-31 0,49 20 29 0,0 0-29 16,-38-17 30-16,15 8-30 0,23 9 25 0,0 0-25 15,-17 0 26-15,2-5-26 0,15 5 16 0,0 0-16 16,-14-9 16-16,14 9-16 0,0 0 4 0,0 0-4 16,0 0 5-16,17-20-5 0,-17 20 0 0,0 0 0 15,20-15 0-15,12-2 0 0,0 3-1729 0</inkml:trace>
  <inkml:trace contextRef="#ctx0" brushRef="#br0" timeOffset="72031.92">26705 4362 931 0,'0'0'0'0,"0"0"0"0,0 0 0 0,0 0 1 0,0 0-1 15,12-12 1-15,-12 12-1 0,0 0-2 0,0 0 2 16,0 0-2-16,20 0 2 0,-20 0 4 0,0 0-4 16,23 6 5-16,3-6-5 0,-26 0 12 0,0 0-12 15,26 6 13-15,3-3-13 0,-29-3 20 0,0 0-20 16,17 8 21-16,-2 13-21 0,-15-21 16 0,0 0-16 16,3 20 17-16,0-3-17 0,5 3-718 0</inkml:trace>
  <inkml:trace contextRef="#ctx0" brushRef="#br0" timeOffset="72230.92">26682 4736 875 0,'0'0'0'0,"0"0"0"0,18 12 0 15,-18-12-3-15,0 0 3 0,14 0-3 0,-14 0 3 16,0 0-9-16,0 0 9 0,26-6-8 0,9-3 8 15,-35 9 0-15,0 0 0 0,34-8 1 0,-2 2-1 16,-32 6 15-16,0 0-15 0,23 0 16 0,-8-6-16 16,-15 6 36-16,0 0-36 0,17-3 36 0,0-2-36 15,3-4-657-15</inkml:trace>
  <inkml:trace contextRef="#ctx0" brushRef="#br0" timeOffset="78727.96">27692 4894 617 0,'0'0'0'0,"0"0"0"0,0 0 0 15,0 0 12-15,0 0-12 0,0 0 13 0,9-34-13 16,-9 34 37-16,0 0-37 0,8-32 38 0,7-11-38 16,-15 43 45-16,0 0-45 0,14-60 45 0,1-32-45 15,-15 92 35-15,0 0-35 0,14-104 35 0,-2-11-35 0,-12 115 25 16,0 0-25-16,11-104 25 0,-8 32-25 0,-3 72 21 16,0 0-21-16,9-46 22 0,-6 17-22 0,-3 29 17 15,0 0-17-15,3-23 17 0,2 0-17 0,-5 23 14 16,0 0-14-16,3-14 14 0,-3 14-14 0,0 0 10 0,0 0-10 15,0 0 11-15,0 0-11 0,0 0 11 0,0 0-11 16,15-6 11-16,-15 6-11 0,0 0 10 0,0 0-10 16,23 29 11-16,0 17-11 0,-23-46 6 0,0 0-6 15,29 72 6-15,-6 6-6 0,-23-78 3 0,0 0-3 16,23 95 4-16,9 14-4 0,-32-109 2 0,0 0-2 16,31 95 3-16,-2-20-3 0,-29-75 3 0,0 0-3 15,26 60 3-15,-9-28-3 0,-17-32 2 0,0 0-2 16,18 26 3-16,5-3-3 0,-23-23 4 0,0 0-4 0,14 14 4 15,-14-14-4-15,0 0 7 0,0 0-7 0,0 0 7 16,15 0-7-16,-15 0 13 0,0 0-13 0,8-23 13 16,10-29-13-16,-18 52 19 0,0 0-19 0,17-80 19 15,0-38-19-15,-17 118 29 0,0 0-29 0,18-127 29 16,-10 9-29-16,-8 118 34 0,0 0-34 0,15-101 35 16,-10 18-35-16,-5 83 38 0,0 0-38 0,9-60 38 0,0 11-38 15,-9 49 39-15,0 0-39 0,8-32 39 0,-2 3-39 16,-6 29 36-16,0 0-36 0,9-17 37 0,-6 2-37 15,-3 15 26-15,0 0-26 0,0 0 27 0,0 0-27 16,0 0 14-16,0 0-14 0,20 9 14 0,6 20-14 16,-26-29 1-16,0 0-1 0,29 52 2 0,0 2-2 15,-1 4-1182-15</inkml:trace>
  <inkml:trace contextRef="#ctx0" brushRef="#br0" timeOffset="78954.98">28575 4563 897 0,'0'0'0'15,"0"0"0"-15,17 0 0 0,-17 0-7 0,0 0 7 16,18 0-6-16,8-8 6 0,-26 8-17 0,0 0 17 16,37-15-16-16,21 1 16 0,-58 14 1 0,0 0-1 15,55-9 2-15,-18 9-2 0,-37 0 19 0,0 0-19 16,29 0 20-16,-6 0-20 0,-23 0 32 0,0 0-32 0,12 9 32 15,-12-9-32-15,0 0 30 0,0 0-30 0,5 9 31 16,-10 5-31-16,-1 0-704 0</inkml:trace>
  <inkml:trace contextRef="#ctx0" brushRef="#br0" timeOffset="79104.99">28563 4814 673 0,'0'0'0'0,"12"3"0"0,14 3 0 16,-26-6-2-16,0 0 2 0,32 2-2 0,8-4 2 15,-40 2-4-15,0 0 4 0,49-6-3 0,17 3 3 16,-66 3-12-16,0 0 12 0,73-12-11 0,5-5 11 16,-78 17-11-16,0 0 11 0,69-20-10 0,-6 3 10 15,4 2-404-15</inkml:trace>
  <inkml:trace contextRef="#ctx0" brushRef="#br0" timeOffset="79789.03">29712 3927 628 0,'0'0'0'0,"0"0"0"0,11 9 0 0,-11-9-2 15,0 0 2-15,0 0-2 0,12 11 2 0,-12-11-3 16,0 0 3-16,0 15-2 0,-9 17 2 0,9-32 6 15,0 0-6-15,-6 43 6 0,-2 11-6 0,8-54 28 0,0 0-28 16,-18 67 29-16,7 13-29 0,11-80 43 0,0 0-43 16,-9 84 44-16,1 16-44 0,8-100 55 0,0 0-55 15,-18 95 55-15,4-17-55 0,14-78 52 0,0 0-52 16,-12 63 53-16,9-25-53 0,3-38 46 0,0 0-46 16,0 29 47-16,0-3-47 0,0-26 44 0,0 0-44 15,0 20 44-15,0-20-44 0,0 0 41 0,0 0-41 16,0 14 42-16,0-14-42 0,0 0 37 0,0 0-37 0,18-9 38 15,-1-11-38-15,-17 20 35 0,0 0-35 0,26-51 36 16,6-19-36-16,-32 70 33 0,0 0-33 0,26-86 34 16,8-12-34-16,-34 98 30 0,0 0-30 0,32-103 30 15,6 22-30-15,-38 81 25 0,0 0-25 0,23-52 26 16,-6 15-26-16,-17 37 24 0,0 0-24 0,6-20 25 16,-6 20-25-16,0 0 8 0,0 0-8 0,3-9 9 15,-3 9-9-15,0 0-1173 0</inkml:trace>
  <inkml:trace contextRef="#ctx0" brushRef="#br0" timeOffset="79973.06">29743 4621 841 0,'0'0'0'0,"0"0"0"0,15 32 0 0,-15-32 8 15,0 0-8-15,14 28 8 0,-2-10-8 0,-12-18 5 16,0 0-5-16,11 14 5 0,4 6-5 0,-15-20 13 15,0 0-13-15,20 15 13 0,3 2-13 0,-23-17 14 0,0 0-14 16,38 11 15-16,19-8-15 0,-57-3 13 0,0 0-13 16,49 6 13-16,-11-6-13 0,-1 0-651 0</inkml:trace>
  <inkml:trace contextRef="#ctx0" brushRef="#br0" timeOffset="80439.09">30257 4466 763 0,'0'0'0'0,"0"0"0"16,-9 25 0-16,9-25 0 0,0 0 0 0,-17 35 1 15,-12 17-1-15,29-52 0 0,0 0 0 0,-26 43 0 16,12-20 0-16,14-23 5 0,0 0-5 0,-6 14 5 16,20 9-5-16,-14-23 12 0,0 0-12 0,24 18 12 15,1-4-12-15,-25-14 19 0,0 0-19 0,29 12 20 16,-8-9-20-16,-21-3 24 0,0 0-24 0,31 5 24 0,-8-10-24 15,-23 5 22-15,0 0-22 0,18-9 23 0,-4-5-23 16,-14 14 18-16,0 0-18 0,14-21 18 0,-11 10-18 16,-3 11 19-16,0 0-19 0,3-15 20 0,-3 15-20 15,0 0 18-15,0 0-18 0,0 0 18 0,-6-11-18 16,6 11 17-16,0 0-17 0,0 0 18 0,-11 11-18 16,11-11 17-16,0 0-17 0,-6 23 17 0,3 1-17 0,3-24 21 15,0 0-21-15,0 23 21 0,6 11-21 16,-6-34 22-16,0 0-22 0,9 37 23 0,5 1-23 0,-14-38 20 15,0 0-20-15,17 46 21 0,4 12-21 16,-21-58 19-16,0 0-19 0,11 60 20 0,1 6-20 0,-12-66 18 0,0 0-18 16,6 58 19-16,-6-6-19 0,0-52 24 0,0 0-24 15,-6 40 24-15,-6-3-24 0,12-37 27 0,0 0-27 16,-20 26 28-16,-9-14-28 0,29-12 29 0,0 0-29 16,-37-3 30-16,-12-20-30 0,49 23 33 0,0 0-33 15,-44-43 34-15,18-18-34 0,26 61 33 0,0 0-33 16,-5-66 34-16,13 6-34 0,-8 60 20 0,0 0-20 15,20-49 21-15,-2 17-21 0,2 3-1179 0</inkml:trace>
  <inkml:trace contextRef="#ctx0" brushRef="#br0" timeOffset="80623.11">30773 4555 1065 0,'0'0'0'0,"0"0"0"0,3 14 0 16,-3-14 8-16,0 0-8 0,6 9 9 0,-6-9-9 16,0 0 5-16,0 0-5 0,0 0 6 0,17 14-6 15,-17-14-9-15,0 0 9 0,15 3-8 0,-7 3 8 16,1-6-747-16</inkml:trace>
  <inkml:trace contextRef="#ctx0" brushRef="#br0" timeOffset="82809.99">31198 4520 751 0,'0'0'0'0,"0"0"0"16,14 12 0-16,-14-12-27 0,0 0 27 0,0 0-27 16,17 17 27-16,-17-17-71 0,0 0 71 0,0 0-70 15,6 23 70-15,-6-23 5 0,0 0-5 0,-3 20 5 16,0 3-5-16,3-23 46 0,0 0-46 0,-3 20 46 15,3-2-46-15,0-18 90 0,0 0-90 0,0 8 91 16,0-8-91-16,0 0 87 0,0 0-87 0,0 15 88 16,0-15-88-16,0 0 66 0,0 0-66 0,0 0 66 0,0 11-66 15,0-11 49-15,0 0-49 0,0 0 49 0,15-3-49 16,-15 3 32-16,0 0-32 0,17-8 32 0,9-10-32 16,-26 18 28-16,0 0-28 0,40-34 28 0,9-12-28 15,-49 46 23-15,0 0-23 0,41-46 23 0,-15 20-23 16,-26 26 18-16,0 0-18 0,23-23 18 0,-3 0-18 15,-20 23 15-15,0 0-15 0,15-15 16 0,-4 7-16 16,-11 8 11-16,0 0-11 0,0 0 11 0,9 23-11 16,-9-23 11-16,0 0-11 0,0 29 12 0,-6 8-12 0,6-37 12 15,0 0-12-15,-6 37 13 0,3-8-13 0,3-29 15 16,0 0-15-16,3 23 15 0,3 0-15 0,-6-23 18 16,0 0-18-16,9 20 18 0,11-5-18 0,-20-15 18 15,0 0-18-15,26 8 18 0,14-8-18 0,-40 0 19 16,0 0-19-16,46-8 20 0,-2-12-20 0,-44 20 21 0,0 0-21 15,34-20 21-15,-11 2-21 0,-23 18 20 0,0 0-20 16,15-14 20-16,2 5-20 0,-17 9 16 0,0 0-16 16,14-8 17-16,-14 8-17 0,0 0 16 0,0 0-16 15,18 8 17-15,-7 7-17 0,-11-15 14 0,0 0-14 16,18 17 14-16,-1 6-14 0,-17-23 12 0,0 0-12 16,23 26 13-16,3-3-13 0,-26-23 6 0,0 0-6 0,29 37 7 15,-6 4-7-15,-23-41 0 0,0 0 0 0,14 40 1 16,-2 0-1-16,-1 0-1368 0</inkml:trace>
  <inkml:trace contextRef="#ctx0" brushRef="#br0" timeOffset="83366.03">29161 5603 673 0,'0'0'0'0,"0"0"0"15,0 0 0-15,0 0 11 0,0 0-11 0,0 0 11 16,17-12-11-16,-17 12 25 0,0 0-25 0,49 0 26 16,43 0-26-16,-92 0 42 0,0 0-42 0,110 0 42 15,20-3-42-15,-130 3 52 0,0 0-52 0,153 0 52 0,49 3-52 16,-202-3 58-16,0 0-58 0,233 9 58 16,24-4-58-16,-257-5 107 0,0 0-107 0,277 18 107 0,26 5-107 15,-303-23 99-15,0 0-99 0,289 29 100 0,-30-6-100 16,-259-23 76-16,0 0-76 0,234 14 77 0,-29-14-77 15,-205 0 55-15,0 0-55 0,161-9 56 0,-37-2-56 16,-124 11 22-16,0 0-22 0,84-12 22 0,-35 7-22 16,-49 5 1-16,0 0-1 0,14 0 2 0,-31-9-2 0,17 9-2 15,0 0 2-15,-46-6-2 0,-23 21 2 0,-6-7-1268 16</inkml:trace>
  <inkml:trace contextRef="#ctx0" brushRef="#br0" timeOffset="83926.07">30658 6230 897 0,'0'0'0'0,"0"0"0"0,0 0 0 15,0 0-2-15,0 0 2 0,-6-9-2 0,6 9 2 16,0 0-2-16,0 0 2 0,-26 3-2 0,6 3 2 16,20-6 5-16,0 0-5 0,-23 6 5 0,3-6-5 15,20 0 28-15,0 0-28 0,-18 3 29 0,7 2-29 0,11-5 44 16,0 0-44-16,0 0 44 0,-6 15-44 0,6-15 41 16,0 0-41-16,12 6 42 0,19 11-42 0,-31-17 32 15,0 0-32-15,58 20 33 0,11 3-33 0,-69-23 28 0,0 0-28 16,75 29 29-16,-2 8-29 0,-73-37 26 0,0 0-26 15,57 38 26-15,-16 8-26 0,-41-46 20 0,0 0-20 16,28 43 20-16,-19-3-20 0,-9-40 14 0,0 0-14 16,-9 41 15-16,-19 5-15 0,28-46 11 0,0 0-11 15,-38 31 11-15,-17-5-11 0,55-26 8 0,0 0-8 16,-60 9 8-16,-12-9-8 0,72 0 10 0,0 0-10 16,-61-9 10-16,21-11-10 0,40 20 10 0,0 0-10 15,-26-32 10-15,14-19-10 0,12 51 10 0,0 0-10 16,0-44 10-16,12 21-10 0,-7 0-1041 0</inkml:trace>
  <inkml:trace contextRef="#ctx0" brushRef="#br0" timeOffset="84296.09">31062 6000 796 0,'0'0'0'0,"0"0"0"0,9-6 0 16,-9 6 43-16,0 0-43 0,11-3 44 0,-11 3-44 15,0 0 51-15,0 0-51 0,20 0 51 0,0-11-51 16,-20 11 31-16,0 0-31 0,29-9 32 0,3 6-32 0,-32 3 14 16,0 0-14-16,29 3 14 0,-9 6-14 0,-20-9 7 15,0 0-7-15,17 11 7 0,-8 4-7 0,-9-15 4 16,0 0-4-16,3 23 5 0,-6 3-5 0,3-26 4 0,0 0-4 15,-9 34 5-15,-14 3-5 0,23-37 5 0,0 0-5 16,-23 32 5-16,3-6-5 0,20-26 12 0,0 0-12 16,-14 14 13-16,11 1-13 0,3-15 26 0,0 0-26 15,-6 11 26-15,6-11-26 0,0 0 33 0,0 0-33 16,0 0 34-16,32 12-34 0,-32-12 35 0,0 0-35 16,37 0 35-16,7 3-35 0,-44-3 34 0,0 0-34 0,40 5 35 15,0-5-35-15,-40 0 18 0,0 0-18 0,32 0 19 16,-15 0-19-16,1 3-1019 0</inkml:trace>
  <inkml:trace contextRef="#ctx1" brushRef="#br0" timeOffset="108140.7">11757 9298 0,'0'0'0</inkml:trace>
  <inkml:trace contextRef="#ctx0" brushRef="#br0" timeOffset="141151.32">1487 5059 594 0,'0'0'0'0,"0"0"57"0,0 0-57 0,0 0 58 15,38-6-58-15,-38 6 91 0,0 0-91 0,8 20 92 16,10 32-92-16,-18-52 83 0,0 0-83 0,14 75 83 16,-5 5-83-16,-9-80 65 0,0 0-65 0,6 78 66 0,-6 0-66 15,0-78 40-15,0 0-40 0,-6 69 40 16,6 3-40-16,0-72 39 0,0 0-39 0,6 80 39 0,-6 18-39 15,0-98 35-15,0 0-35 0,0 104 35 0,-6 8-35 16,6-112 30-16,0 0-30 0,0 112 31 0,0-11-31 16,0-101 28-16,0 0-28 0,0 92 29 0,6 18-29 15,-6-110 24-15,0 0-24 0,0 112 24 0,0 14-24 16,0-126 18-16,0 0-18 0,-6 130 19 0,6-26-19 16,0-104 19-16,0 0-19 0,-9 106 20 0,-5 3-20 15,14-109 16-15,0 0-16 0,-9 119 17 0,0 1-17 16,9-120 14-16,0 0-14 0,0 113 14 0,3-13-14 0,-3-100 12 15,0 0-12-15,12 84 13 0,-9-12-13 0,-3-72 11 16,0 0-11-16,5 80 11 0,4 15-11 0,-9-95 10 16,0 0-10-16,9 104 10 0,5 11-10 0,-14-115 9 0,0 0-9 15,9 110 10-15,-3-21-10 0,-6-89 7 0,0 0-7 16,3 80 8-16,8-5-8 0,-11-75 9 0,0 0-9 16,9 75 9-16,-1 11-9 0,-8-86 9 0,0 0-9 15,9 93 9-15,0 2-9 0,-9-95 8 0,0 0-8 16,11 95 9-16,-2-15-9 0,-9-80 7 0,0 0-7 15,9 75 7-15,-4-9-7 0,-5-66 7 0,0 0-7 0,9 61 7 16,-3-18-7-16,-6-43 7 0,0 0-7 0,0 49 7 16,-6 14-7-16,6-63 6 0,0 0-6 0,0 69 6 15,0 6-6-15,0-75 5 0,0 0-5 0,6 78 5 16,-12-9-5-16,6-69 4 0,0 0-4 0,0 66 5 16,-9 0-5-16,9-66 4 0,0 0-4 0,0 58 5 15,0-27-5-15,0-31 4 0,0 0-4 0,9 26 4 16,-3 0-4-16,-6-26 4 0,0 0-4 0,3 20 5 0,2-5-5 15,-5-15 5-15,0 0-5 0,0 11 5 0,3 4-5 16,-3-15 4-16,0 0-4 0,6 17 4 0,-6 0-4 16,0-17 4-16,0 0-4 0,0 15 4 0,0-1-4 15,0-14 3-15,0 0-3 0,0 9 3 0,0 5-3 16,0-14 2-16,0 0-2 0,0 14 2 0,0 4-2 16,0-18 1-16,0 0-1 0,0 23 2 0,0 3-2 15,0-26 1-15,0 0-1 0,0 23 1 0,0-6-1 16,0-17 1-16,0 0-1 0,-6 14 1 0,3 1-1 0,3-15 1 15,0 0-1-15,0 20 1 0,0-6-1 0,0-14 1 16,0 0-1-16,0 12 1 0,0 2-1 0,0-14 1 0,0 0-1 16,-5 15 1-16,5-1-1 0,0-14 1 0,0 0-1 15,-3 14 1-15,-3-2-1 0,6-12 1 0,0 0-1 16,0 0 1-16,6 14-1 0,-6-14 0 0,0 0 0 16,0 0 1-16,8 12-1 0,-8-12 0 0,0 0 0 15,0 0 1-15,-5 11-1 0,5-11 0 0,0 0 0 16,0 0 1-16,0 12-1 0,0-12 0 0,0 0 0 15,0 0 1-15,5 11-1 0,-5-11 0 0,0 0 0 16,0 0 1-16,0 15-1 0,0-15 0 0,0 0 0 0,0 0 1 16,9 17-1-16,-9-17 0 0,0 0 0 0,9 14 1 15,5 7-1-15,-14-21 1 0,0 0-1 0,15 14 2 16,8 3-2-16,-23-17 3 0,0 0-3 0,20 20 3 16,6-8-3-16,-26-12 5 0,0 0-5 0,26 20 5 15,17 3-5-15,-43-23 9 0,0 0-9 0,52 20 9 16,3-5-9-16,-55-15 14 0,0 0-14 0,69 5 15 15,9 13-15-15,-78-18 20 0,0 0-20 0,84 8 21 0,8-2-21 16,-92-6 25-16,0 0-25 0,84 3 25 0,-9 3-25 16,-75-6 25-16,0 0-25 0,77 5 26 0,-2-5-26 15,-75 0 23-15,0 0-23 0,87 3 23 0,17 0-23 16,-104-3 21-16,0 0-21 0,98 9 21 0,6-6-21 16,-104-3 17-16,0 0-17 0,89 5 17 0,-11-10-17 15,-78 5 12-15,0 0-12 0,67 0 13 0,2 5-13 16,-69-5 14-16,0 0-14 0,72 9 15 0,12 3-15 0,-84-12 14 15,0 0-14-15,89 14 15 0,-2 3-15 0,-87-17 10 16,0 0-10-16,89 18 10 0,-11 2-10 0,-78-20 7 16,0 0-7-16,63 20 8 0,-11-6-8 0,-52-14 5 0,0 0-5 15,52 9 5-15,0-1-5 0,-52-8 3 0,0 0-3 16,64 3 4-16,-4-6-4 0,-60 3 3 0,0 0-3 16,69-5 3-16,15-4-3 0,-84 9 2 0,0 0-2 15,81-9 3-15,0-2-3 0,-81 11 2 0,0 0-2 16,78-9 2-16,-18 1-2 0,-60 8 2 0,0 0-2 15,61-6 2-15,-9 6-2 0,-52 0 1 0,0 0-1 16,55 0 2-16,-1-3-2 0,-54 3 1 0,0 0-1 0,61 0 2 16,8 0-2-16,-69 0 1 0,0 0-1 0,75 0 1 15,12 3-1-15,-87-3 0 0,0 0 0 0,83 3 1 16,-13-3-1-16,-70 0 0 0,0 0 0 0,69-3 1 16,-23 6-1-16,-46-3 0 0,0 0 0 0,52 8 0 15,3 4 0-15,-55-12 0 0,0 0 0 0,52 11 0 16,-6-11 0-16,-46 0 0 0,0 0 0 0,55 0 0 15,5 3 0-15,-60-3 0 0,0 0 0 0,70 3 0 16,-4-6 0-16,-66 3 0 0,0 0 0 0,72-3 0 0,-6 3 0 16,-66 0 0-16,0 0 0 0,55 0 0 0,-14 0 0 15,-41 0 0-15,0 0 0 0,34 0 0 0,-8 0 0 16,-26 0 0-16,0 0 0 0,29 0 0 0,8 15 0 16,-37-15 0-16,0 0 0 0,41 3 0 0,-4 5 0 15,-37-8 0-15,0 0 0 0,41 3 0 0,11-3 0 16,-52 0 0-16,0 0 0 0,60 0 0 0,4 3 0 0,-64-3 0 15,0 0 0-15,66 6 0 0,-11-3 0 0,-55-3 0 16,0 0 0-16,52 3 0 0,-6-1 0 0,-46-2-1 16,0 0 1-16,46 6 0 0,0 0 0 0,-46-6-1 0,0 0 1 15,38 9 0-15,-1-6 0 0,-37-3-1 0,0 0 1 16,35 5 0-16,8 4 0 0,-43-9 0 0,0 0 0 16,41 9 0-16,2-7 0 0,-43-2 0 0,0 0 0 15,49 3 0-15,12 3 0 0,-61-6 0 0,0 0 0 16,60 0 0-16,-8-6 0 0,-52 6 0 0,0 0 0 15,52-3 0-15,3 1 0 0,-55 2 0 0,0 0 0 16,55-3 0-16,-18 6 0 0,-37-3 0 0,0 0 0 16,32 2 0-16,5 1 0 0,-37-3 0 0,0 0 0 15,38 0 1-15,-12 0-1 0,-26 0 1 0,0 0-1 0,29 0 1 16,8 6-1-16,-37-6 1 0,0 0-1 0,38 3 2 16,-7 3-2-16,-31-6 1 0,0 0-1 0,35 5 2 15,14-5-2-15,-49 0 2 0,0 0-2 0,55 6 3 16,0 3-3-16,-55-9 1 0,0 0-1 0,57 8 2 15,-10-5-2-15,-47-3 1 0,0 0-1 0,46 0 1 16,14 0-1-16,-60 0 0 0,0 0 0 0,55 0 1 0,-17 0-1 16,-38 0 0-16,0 0 0 0,31 0 0 0,7 0 0 15,-38 0 0-15,0 0 0 0,32 3 1 0,-9 6-1 16,-23-9 1-16,0 0-1 0,17 3 1 0,12 0-1 16,-29-3 1-16,0 0-1 0,29 8 2 0,8-5-2 15,-37-3 3-15,0 0-3 0,41 3 3 0,-10 0-3 16,-31-3 3-16,0 0-3 0,44 0 3 0,16-3-3 0,-60 3 3 15,0 0-3-15,55-3 3 0,-6 3-3 16,-49 0 2-16,0 0-2 0,49 3 3 0,-3-3-3 0,-46 0 2 16,0 0-2-16,46-6 2 0,-11 6-2 0,-35 0 2 15,0 0-2-15,35 0 2 0,2 0-2 0,-37 0 1 16,0 0-1-16,41-5 2 0,-13 2-2 0,-28 3 2 0,0 0-2 16,24-6 2-16,-1 6-2 0,-23 0 3 0,0 0-3 15,26-6 3-15,8 6-3 0,-34 0 3 0,0 0-3 16,35-3 4-16,-9 0-4 0,-26 3 3 0,0 0-3 15,32-3 4-15,-1 3-4 0,-31 0 3 0,0 0-3 16,38 3 3-16,17 0-3 0,-55-3 2 0,0 0-2 16,52 0 3-16,-12-3-3 0,-40 3 2 0,0 0-2 15,43 0 3-15,3 0-3 0,-46 0 2 0,0 0-2 16,47 0 2-16,-16 0-2 0,-31 0 5 0,0 0-5 16,26 0 6-16,0 0-6 0,-26 0 6 0,0 0-6 15,17 0 7-15,-2 0-7 0,-15 0 7 0,0 0-7 0,14 0 7 16,-2 0-7-16,-12 0 9 0,0 0-9 0,20 0 9 15,-3 3-9-15,-17-3 9 0,0 0-9 0,21 9 9 16,2-6-9-16,-23-3 10 0,0 0-10 0,17 0 11 0,-3 0-11 16,-14 0 10-16,0 0-10 0,9 0 11 0,-9 0-11 15,0 0 7-15,0 0-7 0,14 0 7 0,-14 0-7 16,0 0 3-16,0 0-3 0,0 0 4 0,0 0-4 16,0 0 1-16,0 0-1 0,-5-12 1 0,-27 6-1 15,-6 1-2016-15</inkml:trace>
  <inkml:trace contextRef="#ctx0" brushRef="#br0" timeOffset="142334.41">9920 10559 875 0,'0'0'0'16,"0"0"0"-16,0 0 0 0,0 0 98 0,0 0-98 15,0 0 99-15,0 0-99 0,0 0 71 0,0 0-71 16,0 0 71-16,0 0-71 0,0 0 52 0,0 0-52 0,0 0 52 16,0 0-52-16,0 0 27 0,0 0-27 0,26 32 28 15,3-26-28-15,-29-6 13 0,0 0-13 0,40 8 14 16,18 15-14-16,-58-23 12 0,0 0-12 0,58 18 13 15,2-1-13-15,-60-17 16 0,0 0-16 0,58 23 17 16,-3 14-17-16,-55-37 16 0,0 0-16 0,37 38 17 16,-5 5-17-16,-32-43 21 0,0 0-21 0,18 52 22 0,-4 14-22 15,-14-66 30-15,0 0-30 0,0 69 30 0,-9-17-30 16,9-52 32-16,0 0-32 0,-29 55 32 0,-11-1-32 16,40-54 30-16,0 0-30 0,-61 46 30 0,-14-8-30 15,75-38 36-15,0 0-36 0,-72 29 37 0,6-6-37 16,66-23 38-16,0 0-38 0,-46 17 38 0,17-6-38 15,29-11 30-15,0 0-30 0,-17 6 31 0,17-6-31 16,0 0 11-16,0 0-11 0,0 0 11 0,0 0-11 0,0 0-1403 16</inkml:trace>
  <inkml:trace contextRef="#ctx0" brushRef="#br0" timeOffset="143252.5">1634 4918 673 0,'0'0'0'0,"0"0"0"0,0 0 0 16,0 0 30-16,0 0-30 0,9 37 31 0,-9-37-31 0,0 0 87 16,0 0-87-16,-32 26 88 0,-5 14-88 0,37-40 97 15,0 0-97-15,-46 61 98 0,-9 13-98 0,55-74 70 0,0 0-70 16,-61 84 71-16,-2 8-71 0,63-92 32 0,0 0-32 15,-61 75 33-15,9-9-33 0,52-66 26 0,0 0-26 16,-37 46 26-16,14-26-26 0,23-20 19 0,0 0-19 16,-15 12 19-16,15-12-19 0,0 0 8 0,0 0-8 15,0 0 8-15,0 0-8 0,0 0 1 0,0 0-1 16,6-15 2-16,17 4-2 0,-6-4-1005 0</inkml:trace>
  <inkml:trace contextRef="#ctx0" brushRef="#br0" timeOffset="143552.5">1634 4851 964 0,'0'0'0'0,"0"0"0"0,0 23 0 16,0-23-5-16,0 0 5 0,9 20-5 0,-9-8 5 16,0-12-3-16,0 0 3 0,6 23-2 0,8 20 2 15,-14-43 12-15,0 0-12 0,23 49 12 0,0 3-12 0,-23-52 53 16,0 0-53-16,32 46 54 0,0 6-54 0,-32-52 97 16,0 0-97-16,37 52 98 0,1-15-98 0,-38-37 89 15,0 0-89-15,37 32 89 0,10 2-89 0,-47-34 68 0,0 0-68 16,40 29 68-16,3-6-68 0,-2 0-1132 0</inkml:trace>
  <inkml:trace contextRef="#ctx0" brushRef="#br0" timeOffset="145319.62">1037 4215 384 0,'0'0'0'16,"0"0"50"-16,0 0-50 0,0 0 50 0,0 0-50 16,0 0 71-16,0 0-71 0,0 0 72 0,0 0-72 15,0 0 69-15,0 0-69 0,0 0 69 0,0 0-69 16,0 0 66-16,0 0-66 0,-40 0 67 0,17-6-67 0,23 6 43 16,0 0-43-16,-44-2 44 0,-16-4-44 0,60 6 35 15,0 0-35-15,-69 0 35 0,-1 6-35 0,70-6 27 16,0 0-27-16,-72 8 28 0,15 7-28 0,57-15 25 15,0 0-25-15,-55 14 26 0,23-5-26 0,32-9 19 16,0 0-19-16,-35 0 20 0,9 5-20 0,26-5 18 0,0 0-18 16,-20 0 18-16,12 0-18 0,8 0 15 0,0 0-15 15,0 0 16-15,-15 0-16 0,15 0 13 0,0 0-13 16,0 0 13-16,0 0-13 0,0 0 10 0,0 0-10 16,0 0 10-16,0 0-10 0,0 0 7 0,0 0-7 15,-9-5 8-15,9 5-8 0,0 0 6 0,0 0-6 16,0 0 6-16,0 0-6 0,0 0 5 0,0 0-5 15,0 0 5-15,6 17-5 0,-6-17 4 0,0 0-4 0,15 40 4 16,2 26-4-16,-17-66 3 0,0 0-3 0,14 90 4 16,4 2-4-16,-18-92 2 0,0 0-2 0,14 100 3 15,-5-10-3-15,-9-90 5 0,0 0-5 0,8 80 5 16,4 10-5-16,-12-90 10 0,0 0-10 0,3 97 10 16,3 13-10-16,-6-110 11 0,0 0-11 0,8 103 11 15,-2-19-11-15,-6-84 9 0,0 0-9 0,3 57 10 16,3-31-10-16,-6-26 9 0,0 0-9 0,8 15 9 15,7-10-9-15,-7-5-1035 0</inkml:trace>
  <inkml:trace contextRef="#ctx0" brushRef="#br0" timeOffset="145503.78">602 4946 1118 0,'0'0'0'0,"0"0"10"0,0 0-10 16,69 3 11-16,14-3-11 0,-83 0 2 0,0 0-2 15,93-6 2-15,-18 4-2 0,-75 2-22 0,0 0 22 16,69 5-22-16,-14 4 22 0,0 0-765 0</inkml:trace>
  <inkml:trace contextRef="#ctx0" brushRef="#br0" timeOffset="147305.91">10642 11587 740 0,'0'0'0'0,"0"0"0"0,0 0 0 0,0 0 17 0,0 0-17 15,0 0 17-15,-24 46-17 0,24-46 41 0,0 0-41 16,-14 32 41-16,-3 5-41 0,17-37 44 0,0 0-44 15,-6 32 45-15,6-9-45 0,0-23 28 0,0 0-28 16,0 17 28-16,6-3-28 0,-6-14 20 0,0 0-20 16,3 18 21-16,5-4-21 0,-8-14 14 0,0 0-14 0,15 20 14 15,5 0-14-15,-20-20 8 0,0 0-8 0,17 21 9 16,12 7-9-16,-29-28 5 0,0 0-5 0,32 29 6 16,-9-12-6-16,-23-17 4 0,0 0-4 0,17 15 4 15,3 5-4-15,-20-20 4 0,0 0-4 0,23 11 4 16,0 4-4-16,-23-15 2 0,0 0-2 0,24 11 3 15,-10 4-3-15,-14-15 3 0,0 0-3 0,9 8 3 16,-1 7-3-16,-8-15 4 0,0 0-4 0,6 14 5 16,-15 6-5-16,9-20 6 0,0 0-6 0,-14 23 7 0,-18 0-7 15,32-23 13-15,0 0-13 0,-37 23 14 0,-1-5-14 16,38-18 35-16,0 0-35 0,-43 20 35 0,-6-6-35 16,49-14 61-16,0 0-61 0,-58 6 62 0,18-6-62 15,40 0 58-15,0 0-58 0,-38-6 58 0,9-5-58 16,29 11 48-16,0 0-48 0,-20-15 48 0,9 4-48 15,-1-4-1125-15</inkml:trace>
  <inkml:trace contextRef="#ctx1" brushRef="#br1" timeOffset="137020.1">22291 17352 0,'0'0'0</inkml:trace>
  <inkml:trace contextRef="#ctx0" brushRef="#br1" timeOffset="168092.57">10503 4883 315 0,'0'0'0'0,"0"0"0"0,0 0 0 0,0 0 25 0,0 0-25 16,38-9 26-16,-38 9-26 0,0 0 85 0,0 0-85 16,8-8 85-16,-8 8-85 0,0 0 113 0,0 0-113 15,0 0 114-15,0 0-114 0,0 0 94 0,0 0-94 16,0 0 94-16,-20-15-94 0,20 15 53 0,0 0-53 16,-32-8 54-16,-17-4-54 0,49 12 44 0,0 0-44 15,-60-8 44-15,-1 8-44 0,61 0 41 0,0 0-41 0,-66 0 41 16,-4 5-41-16,70-5 39 0,0 0-39 0,-63 9 40 15,17-6-40-15,46-3 36 0,0 0-36 0,-43 11 37 16,11-2-37-16,32-9 29 0,0 0-29 0,-23 14 29 16,5-8-29-16,18-6 29 0,0 0-29 0,-14 9 30 15,14-9-30-15,0 0 22 0,0 0-22 0,-9 0 23 16,9 0-23-16,0 0 18 0,0 0-18 0,-14 5 18 0,14-5-18 16,0 0 16-16,0 0-16 0,-9 9 17 15,9-9-17-15,0 0 14 0,0 0-14 0,0 0 14 0,-6 9-14 16,6-9 12-16,0 0-12 0,0 0 13 0,0 14-13 15,0-14 11-15,0 0-11 0,6 9 11 0,-3 14-11 16,-3-23 12-16,0 0-12 0,6 49 12 0,3 20-12 16,-9-69 13-16,0 0-13 0,5 80 13 0,4 7-13 15,-9-87 12-15,0 0-12 0,9 83 12 0,-4-2-12 16,-5-81 13-16,0 0-13 0,0 69 13 0,0-3-13 0,0-66 17 16,0 0-17-16,0 58 18 0,0-12-18 0,0-46 19 15,0 0-19-15,0 37 20 0,0 6-20 0,0-43 19 16,0 0-19-16,-5 29 20 0,5-6-20 0,0-23 18 15,0 0-18-15,-6 15 19 0,6-15-19 0,0 0 10 0,0 0-10 16,0 0 11-16,0 0-11 0,0 0-1408 0</inkml:trace>
  <inkml:trace contextRef="#ctx0" brushRef="#br1" timeOffset="168277.98">9943 5525 1043 0,'0'0'0'0,"0"0"0"16,0 0 0-16,0 0 11 0,0 0-11 0,12 11 11 16,-12-11-11-16,0 0 13 0,0 0-13 0,20 12 13 15,-3-9-13-15,-17-3 3 0,0 0-3 0,38 3 3 16,22-3-3-16,-60 0 1 0,0 0-1 0,70-3 2 16,-7 3-2-16,-63 0 0 0,0 0 0 0,52 0 0 0,-14 3 0 15,-7 0-765-15</inkml:trace>
  <inkml:trace contextRef="#ctx0" brushRef="#br1" timeOffset="168595">10696 5453 606 0,'0'0'0'0,"0"0"0"0,-8 14 0 0,8-14 12 0,0 0-12 16,0 0 12-16,-18 15-12 0,18-15 14 0,0 0-14 15,0 0 15-15,-28 20-15 0,28-20 38 0,0 0-38 16,-29 23 38-16,-3 9-38 0,32-32 40 0,0 0-40 16,-40 43 41-16,5 0-41 0,35-43 38 0,0 0-38 15,-32 46 38-15,9 6-38 0,23-52 33 0,0 0-33 16,-14 43 34-16,11-11-34 0,3-32 30 0,0 0-30 0,14 31 30 15,9 4-30-15,-23-35 24 0,0 0-24 0,32 31 25 16,0-10-25-16,-32-21 17 0,0 0-17 0,37-6 17 16,9-20-17-16,1 0-767 0</inkml:trace>
  <inkml:trace contextRef="#ctx0" brushRef="#br1" timeOffset="168944.03">10812 5580 897 0,'0'0'0'0,"0"0"0"0,-18 20 0 16,18-20 1-16,0 0-1 0,-8 14 2 0,8-14-2 16,0 0 23-16,0 0-23 0,-15 17 23 0,15-17-23 0,0 0 25 15,0 0-25-15,15 21 26 0,2-7-26 0,-17-14 25 16,0 0-25-16,38 23 25 0,14-6-25 0,-52-17 24 15,0 0-24-15,54 15 25 0,-8-1-25 0,-46-14 24 0,0 0-24 16,38 14 24-16,-6 7-24 0,-32-21 22 16,0 0-22-16,14 14 22 0,-5-5-22 0,-9-9 20 0,0 0-20 15,-6 20 20-15,-11 20-20 0,17-40 16 0,0 0-16 16,-38 37 17-16,1-14-17 0,37-23 14 0,0 0-14 16,-49 12 14-16,-3-3-14 0,52-9 12 0,0 0-12 15,-58-9 12-15,23-5-12 0,35 14 3 0,0 0-3 16,-20-23 4-16,17 8-4 0,3 15 2 0,0 0-2 15,3-14 2-15,12-9-2 0,-1 3-933 0</inkml:trace>
  <inkml:trace contextRef="#ctx0" brushRef="#br1" timeOffset="169244.05">11146 5487 561 0,'0'0'0'0,"0"0"0"0,18 3 0 15,-18-3-4-15,0 0 4 0,17 9-3 0,0 2 3 16,-17-11-19-16,0 0 19 0,9 9-19 0,8 6 19 16,-17-15-1-16,0 0 1 0,29 17 0 0,3 9 0 0,-32-26 4 15,0 0-4-15,29 28 5 0,-15 4-5 16,-14-32 30-16,0 0-30 0,9 38 30 0,-6 13-30 0,-3-51 58 15,0 0-58-15,0 58 58 0,-3 8-58 0,3-66 82 16,0 0-82-16,-6 61 82 0,0-24-82 0,6-37 69 16,0 0-69-16,-3 29 70 0,-2 0-70 0,5-29 52 0,0 0-52 15,0 17 52-15,0-17-52 0,0 0-771 0</inkml:trace>
  <inkml:trace contextRef="#ctx0" brushRef="#br1" timeOffset="185910.22">1681 8110 438 0,'0'0'0'0,"0"0"0"16,0 0 0-16,0 0 13 0,0 0-13 0,0 0 14 16,0 0-14-16,0 0 50 0,0 0-50 0,0 0 51 15,0 0-51-15,0 0 68 0,0 0-68 0,5-43 68 16,4 20-68-16,-9 23 62 0,0 0-62 0,14-23 62 0,-5-3-62 16,-9 26 42-16,0 0-42 0,9-18 42 0,5-5-42 15,-14 23 37-15,0 0-37 0,17-28 37 0,9 4-37 16,-26 24 31-16,0 0-31 0,26-28 32 0,-11 8-32 15,-15 20 28-15,0 0-28 0,14-18 28 0,4 4-28 16,-18 14 29-16,0 0-29 0,14-23 29 0,9 0-29 16,-23 23 27-16,0 0-27 0,23-15 27 0,-6 4-27 15,-17 11 23-15,0 0-23 0,24-14 24 0,13-12-24 16,-37 26 21-16,0 0-21 0,38-29 22 0,-1 6-22 0,-37 23 17 16,0 0-17-16,40-20 17 0,12-9-17 0,-52 29 14 15,0 0-14-15,52-32 15 0,9 3-15 0,-61 29 12 16,0 0-12-16,49-28 13 0,-12 2-13 0,-37 26 11 15,0 0-11-15,29-26 11 0,12-6-11 0,-41 32 13 16,0 0-13-16,43-37 14 0,3-6-14 0,-46 43 12 16,0 0-12-16,35-46 13 0,-6 8-13 0,-29 38 10 0,0 0-10 15,28-29 10-15,4 6-10 0,-32 23 8 0,0 0-8 16,38-26 8-16,8-5-8 0,-46 31 7 0,0 0-7 16,46-29 8-16,0 6-8 0,-46 23 6 0,0 0-6 15,55-14 6-15,6-1-6 0,-61 15 6 0,0 0-6 16,60-9 6-16,-14-11-6 0,-46 20 5 0,0 0-5 0,46-14 5 15,-8 5-5-15,-38 9 5 0,0 0-5 0,37-8 6 16,-5-1-6-16,-32 9 3 0,0 0-3 0,32-6 4 16,3-11-4-16,-35 17 3 0,0 0-3 0,34-14 3 15,4 8-3-15,-38 6 2 0,0 0-2 0,31-12 2 16,7 1-2-16,-38 11 1 0,0 0-1 0,46-15 2 16,15 1-2-16,-61 14 1 0,0 0-1 0,60-9 1 15,1-5-1-15,-61 14 1 0,0 0-1 0,69-20 1 0,-14 5-1 16,-55 15 1-16,0 0-1 0,52-8 1 15,-6-7-1-15,-46 15 2 0,0 0-2 0,37-8 2 0,-5-7-2 16,-32 15 3-16,0 0-3 0,32-8 3 0,0-7-3 16,-32 15 5-16,0 0-5 0,29-5 5 0,-6 2-5 15,-23 3 5-15,0 0-5 0,28-3 6 0,4 0-6 16,-32 3 6-16,0 0-6 0,32-6 7 0,-9 0-7 16,-23 6 7-16,0 0-7 0,23-2 7 0,6 4-7 0,-29-2 4 15,0 0-4-15,32 6 5 0,-9 0-5 0,-23-6 4 16,0 0-4-16,29 3 4 0,-3 0-4 0,-26-3 3 15,0 0-3-15,34 8 3 0,1 7-3 0,-35-15 2 0,0 0-2 16,37 11 3-16,1 1-3 0,-38-12 2 0,0 0-2 16,32 3 3-16,2 2-3 0,-34-5 2 0,0 0-2 15,26 6 2-15,-3 3-2 0,-23-9 2 0,0 0-2 16,23 14 3-16,6-8-3 0,-29-6 4 0,0 0-4 16,32 9 4-16,-3-4-4 0,-29-5 5 0,0 0-5 15,26 12 5-15,0-1-5 0,-26-11 4 0,0 0-4 16,26 9 5-16,-3 0-5 0,-23-9 5 0,0 0-5 15,14 8 5-15,1 4-5 0,-15-12 5 0,0 0-5 16,17 8 6-16,-3-2-6 0,-14-6 6 0,0 0-6 0,9 9 6 16,5 5-6-16,-14-14 6 0,0 0-6 0,15 15 7 15,-1-1-7-15,-14-14 6 0,0 0-6 0,18 17 7 16,-4-2-7-16,-14-15 10 0,0 0-10 0,14 14 10 16,9 0-10-16,-23-14 10 0,0 0-10 0,26 15 10 15,9-1-10-15,-35-14 8 0,0 0-8 0,32 15 9 0,-9 8-9 16,-23-23 8-16,0 0-8 0,23 23 8 0,0-3-8 15,-23-20 6-15,0 0-6 0,17 23 7 0,4 0-7 16,-21-23 5-16,0 0-5 0,20 23 6 0,6-3-6 16,-26-20 4-16,0 0-4 0,23 32 5 0,0 11-5 15,-23-43 4-15,0 0-4 0,26 32 5 0,-6-9-5 16,-20-23 4-16,0 0-4 0,14 23 4 0,10 11-4 16,-24-34 3-16,0 0-3 0,17 32 4 0,-3-3-4 0,-14-29 3 15,0 0-3-15,15 26 3 0,-7-3-3 0,-8-23 2 16,0 0-2-16,9 23 3 0,-3-6-3 0,-6-17 2 15,0 0-2-15,14 20 2 0,-2-6-2 0,-12-14 2 0,0 0-2 16,14 15 2-16,1-1-2 0,-15-14 1 0,0 0-1 16,14 12 1-16,-11 2-1 0,-3-14 1 0,0 0-1 15,6 15 1-15,-1 5-1 0,-5-20 1 0,0 0-1 0,9 14 1 16,-3 0-1-16,-6-14 1 0,0 0-1 16,3 15 1-16,5 2-1 0,-8-17 1 0,0 0-1 15,15 20 1-15,-9-11-1 0,-6-9 1 0,0 0-1 16,0 14 1-16,3 1-1 0,-3-15 1 0,0 0-1 0,5 17 2 15,4 3-2-15,-9-20 1 0,0 0-1 16,6 23 2-16,-3 0-2 0,-3-23 2 0,0 0-2 0,5 26 2 16,-5-3-2-16,0-23 2 0,0 0-2 0,6 32 2 15,3 20-2-15,-9-52 3 0,0 0-3 0,8 51 3 16,-2-22-3-16,-6-29 2 0,0 0-2 0,0 29 3 16,3-3-3-16,-3-26 3 0,0 0-3 0,6 26 3 15,-3-9-3-15,-3-17 4 0,0 0-4 0,6 20 4 0,-1 6-4 16,-5-26 3-16,0 0-3 0,3 26 4 0,3-3-4 15,-6-23 3-15,0 0-3 0,0 14 3 0,3 4-3 16,-3-18 3-16,0 0-3 0,6 20 3 0,-1-3-3 16,-5-17 3-16,0 0-3 0,3 23 3 0,3-3-3 15,-6-20 4-15,0 0-4 0,0 15 4 0,3-1-4 16,-3-14 3-16,0 0-3 0,0 0 4 0,11 17-4 16,-11-17 3-16,0 0-3 0,0 20 3 0,3-2-3 15,-3-18 2-15,0 0-2 0,6 11 3 0,-6 4-3 0,0-15 3 16,0 0-3-16,3 14 3 0,3-2-3 0,-6-12 3 15,0 0-3-15,0 0 3 0,6 17-3 0,-6-17 3 0,0 0-3 16,0 11 4-16,2 1-4 0,-2-12 3 0,0 0-3 16,6 11 3-16,-6 1-3 0,0-12 3 0,0 0-3 15,6 14 3-15,-3 9-3 0,-3-23 2 0,0 0-2 16,0 20 3-16,6 12-3 0,-6-32 2 0,0 0-2 16,2 29 2-16,4-15-2 0,-6-14 2 0,0 0-2 15,9 18 2-15,-3 2-2 0,-6-20 1 0,0 0-1 16,3 17 2-16,2 12-2 0,-5-29 1 0,0 0-1 15,9 29 2-15,-3-9-2 0,-6-20 2 0,0 0-2 0,8 23 2 16,-2-6-2-16,-6-17 1 0,0 0-1 16,3 20 1-16,3-3-1 0,-6-17 1 0,0 0-1 0,0 15 1 15,3-1-1-15,-3-14 1 0,0 0-1 0,6 15 1 16,-6-1-1-16,0-14 1 0,0 0-1 0,5 6 2 16,4 5-2-16,-9-11 2 0,0 0-2 0,3 12 2 15,3 2-2-15,-6-14 2 0,0 0-2 0,5 17 3 0,4-2-3 16,-9-15 2-16,0 0-2 0,3 14 3 0,3 1-3 15,-6-15 2-15,0 0-2 0,5 14 3 0,4 0-3 16,-9-14 2-16,0 0-2 0,0 0 2 0,6 15-2 16,-6-15 1-16,0 0-1 0,0 0 2 0,17 17-2 15,-17-17 1-15,0 0-1 0,0 0 2 0,9 20-2 16,-9-20 2-16,0 0-2 0,6 9 2 0,2 5-2 16,-8-14 3-16,0 0-3 0,6 9 3 0,-3 2-3 0,-3-11 5 15,0 0-5-15,9 12 5 0,5 2-5 0,-14-14 4 16,0 0-4-16,9 15 5 0,2-4-5 15,-11-11 4-15,0 0-4 0,0 0 4 0,12 20-4 0,-12-20 2 16,0 0-2-16,5 18 3 0,-2-1-3 0,-3-17 2 0,0 0-2 16,12 14 2-16,-12-14-2 0,0 0 2 0,0 0-2 15,9 15 3-15,-4-1-3 0,-5-14 2 0,0 0-2 16,9 9 2-16,-6 5-2 0,-3-14 2 0,0 0-2 16,6 15 2-16,-1 5-2 0,-5-20 2 0,0 0-2 15,9 23 2-15,-6-6-2 0,-3-17 1 0,0 0-1 16,6 14 1-16,0 1-1 0,-6-15 0 0,0 0 0 15,8 17 1-15,-2 9-1 0,-6-26 0 0,0 0 0 16,3 17 1-16,3-2-1 0,-6-15 0 0,0 0 0 16,8 11 1-16,-8 1-1 0,0-12 0 0,0 0 0 0,9 11 1 15,-3 1-1-15,-6-12 0 0,0 0 0 0,14 11 1 16,-5 4-1-16,-9-15 0 0,0 0 0 0,0 0 1 16,8 14-1-16,-8-14 1 0,0 0-1 0,0 0 1 15,15 23-1-15,-15-23 1 0,0 0-1 0,14 14 1 16,-5-2-1-16,-9-12 1 0,0 0-1 0,0 0 1 15,14 17-1-15,-14-17 1 0,0 0-1 0,0 0 2 0,18 17-2 16,-18-17 2-16,0 0-2 0,0 0 2 0,17 18-2 16,-17-18 2-16,0 0-2 0,0 0 2 0,20 17-2 15,-20-17 3-15,0 0-3 0,0 0 3 0,15 11-3 16,-15-11 2-16,0 0-2 0,0 0 3 0,17 15-3 16,-17-15 3-16,0 0-3 0,9 11 3 0,-9-11-3 15,0 0 3-15,0 0-3 0,20 15 3 0,-20-15-3 0,0 0 2 16,0 0-2-16,14 11 2 0,-14-11-2 0,0 0 1 15,0 0-1-15,17 12 2 0,-2-9-2 0,-15-3 1 16,0 0-1-16,9 5 2 0,5 1-2 0,-14-6 1 16,0 0-1-16,9 9 1 0,5-6-1 0,-14-3 1 15,0 0-1-15,9 3 1 0,5-1-1 0,-14-2 1 0,0 0-1 16,9 6 2-16,5-3-2 0,-14-3 1 0,0 0-1 16,15 3 2-16,-1 0-2 0,-14-3 2 0,0 0-2 15,9 3 2-15,5-3-2 0,-14 0 2 0,0 0-2 16,17 0 2-16,1 3-2 0,-18-3 2 0,0 0-2 15,11 8 2-15,-11-8-2 0,0 0 2 0,0 0-2 16,18 3 3-16,-4 0-3 0,-14-3 2 0,0 0-2 16,14 3 2-16,-2 3-2 0,-12-6 2 0,0 0-2 0,12 5 2 15,2 4-2-15,-14-9 2 0,0 0-2 0,0 0 3 16,17 3-3-16,-17-3 3 0,0 0-3 0,0 0 3 16,18 6-3-16,-18-6 3 0,0 0-3 0,14 3 3 15,0-1-3-15,-14-2 2 0,0 0-2 0,15 3 2 16,-6 3-2-16,-9-6 1 0,0 0-1 0,14 3 2 15,-5 3-2-15,-9-6 2 0,0 0-2 0,14 5 2 0,-5-5-2 16,-9 0 2-16,0 0-2 0,14 3 2 0,-5 0-2 16,-9-3 1-16,0 0-1 0,14 3 1 0,-5 3-1 15,-9-6 1-15,0 0-1 0,14 0 1 0,1 3-1 16,-15-3 1-16,0 0-1 0,14 3 2 0,-2-1-2 16,-12-2 1-16,0 0-1 0,0 0 2 0,20 3-2 15,-20-3 1-15,0 0-1 0,9 0 2 0,5 3-2 16,-14-3 1-16,0 0-1 0,9 9 1 0,-1-6-1 15,-8-3 1-15,0 0-1 0,0 0 1 0,20 6-1 0,-20-6 1 16,0 0-1-16,0 0 1 0,12 5-1 0,-12-5 1 16,0 0-1-16,0 0 2 0,12 0-2 0,-12 0 1 0,0 0-1 15,0 0 2-15,11 9-2 0,-11-9 2 0,0 0-2 16,0 0 2-16,12 0-2 0,-12 0 2 0,0 0-2 16,0 0 2-16,23 0-2 0,-23 0 2 0,0 0-2 15,8 0 2-15,-8 0-2 0,0 0 1 0,0 0-1 16,18 0 2-16,-18 0-2 0,0 0 1 0,0 0-1 15,20 0 2-15,-20 0-2 0,0 0 1 0,0 0-1 16,14-3 2-16,-14 3-2 0,0 0 1 0,0 0-1 16,23-6 2-16,-14 6-2 0,-9 0 1 0,0 0-1 0,12 0 1 15,-1-5-1-15,-11 5 1 0,0 0-1 0,0 0 2 16,17-9-2-16,-17 9 1 0,0 0-1 0,0 0 1 16,21-15-1-16,-21 15 0 0,0 0 0 0,14-5 1 15,-2-4-1-15,-12 9 0 0,0 0 0 0,20-9 1 16,-6 1-1-16,-14 8 0 0,0 0 0 0,9-6 1 15,5-3-1-15,-14 9 0 0,0 0 0 0,9-2 0 0,5-1 0 16,-14 3 0-16,0 0 0 0,9-6 0 0,5 3 0 16,-14 3 0-16,0 0 0 0,9-9 1 0,6 7-1 15,-15 2 1-15,0 0-1 0,8 0 1 0,7-3-1 16,-15 3 1-16,0 0-1 0,17-6 1 0,-3 0-1 16,-14 6 1-16,0 0-1 0,15-3 1 0,-1-5-1 15,-14 8 0-15,0 0 0 0,12-6 1 0,-1 3-1 16,-11 3 0-16,0 0 0 0,12 0 0 0,-1-3 0 15,-11 3 0-15,0 0 0 0,12-3 0 0,-1-5 0 0,-11 8 0 16,0 0 0-16,12-6 1 0,-1 6-1 0,-11 0 0 16,0 0 0-16,0 0 1 0,18-6-1 0,-18 6 0 15,0 0 0-15,0 0 1 0,23-9-1 0,-23 9 0 0,0 0 0 16,9 0 1-16,-9 0-1 0,0 0 0 0,0 0 0 16,14-8 1-16,-14 8-1 0,0 0 0 0,0 0 0 15,14 0 1-15,-14 0-1 0,0 0 0 0,0 0 0 16,9-6 1-16,-9 6-1 0,0 0 0 0,0 0 0 15,20-9 1-15,-20 9-1 0,0 0 0 0,0 0 0 16,18-14 0-16,-18 14 0 0,0 0 0 0,0 0 0 16,8 0 0-16,-8 0 0 0,0 0 0 0,0 0 0 0,15-6 0 15,-15 6 0-15,0 0 0 0,0 0 0 0,8-6 0 16,-8 6 0-16,0 0 0 0,0 0 0 0,15-11 0 16,-15 11 0-16,0 0 0 0,0 0 0 0,14-12 1 15,-14 12-1-15,0 0 0 0,0 0 0 0,15-2 1 16,-15 2-1-16,0 0 0 0,0 0 0 0,8-9 0 15,-8 9 0-15,0 0 0 0,0 0 0 0,15-12 0 16,-15 12 0-16,0 0 0 0,0 0 0 0,17-8 0 16,-8-1 0-16,-9 9 0 0,0 0 0 0,0 0 0 0,20-14 0 15,-20 14 0-15,0 0 0 0,8-12 0 0,7 1 0 16,-15 11 0-16,0 0 0 0,6-12 0 0,-6 12 0 16,0 0 0-16,0 0 0 0,14-14 0 0,-14 14 0 15,0 0 0-15,0 0 0 0,17-15 0 0,-8 4 0 16,-9 11 0-16,0 0 0 0,14-12 0 0,4 1 0 15,-18 11 0-15,0 0 0 0,14-12 0 0,1-2 0 0,-15 14 0 16,0 0 0-16,11-17 0 0,4 2 0 0,-15 15-1 16,0 0 1-16,14-8 0 0,-14 8 0 0,0 0-1 15,0 0 1-15,20-6 0 0,-11-3 0 0,-9 9-1 0,0 0 1 16,14-5-1-16,4-10 1 0,-18 15-2 16,0 0 2-16,8-8-1 0,-8 8 1 0,0 0-2 0,0 0 2 15,20-12-1-15,-11 3 1 0,-9 9-2 0,0 0 2 16,15-8-1-16,2-1 1 0,-17 9-1 0,0 0 1 15,9-11-1-15,5-4 1 0,-14 15-2 0,0 0 2 16,6-14-2-16,2 2 2 0,-8 12-3 0,0 0 3 16,0 0-2-16,23-8 2 0,-23 8-2 0,0 0 2 0,15-6-2 15,-9-3 2-15,-6 9-2 0,0 0 2 0,11-11-2 16,4 2 2-16,-15 9-3 0,0 0 3 0,8-9-2 16,1-2 2-16,-9 11-3 0,0 0 3 0,0 0-2 15,20-14 2-15,-20 14-3 0,0 0 3 0,15-3-2 16,-4-9 2-16,-11 12-2 0,0 0 2 0,20-11-2 15,-11-1 2-15,-9 12-3 0,0 0 3 0,9-11-2 16,-9 11 2-16,0 0-3 0,0 0 3 0,20-15-2 16,-20 15 2-16,0 0-2 0,0 0 2 0,14-11-2 0,-5-4 2 15,-9 15-3-15,0 0 3 0,9-14-2 0,-1 2 2 16,-8 12-3-16,0 0 3 0,0 0-2 0,20-20 2 16,-20 20-2-16,0 0 2 0,9-8-2 0,-9 8 2 15,0 0-2-15,0 0 2 0,14-15-2 0,-14 15 2 16,0 0-2-16,0 0 2 0,9-8-2 0,-9 8 2 15,0 0-2-15,0 0 2 0,15-15-1 0,-15 15 1 0,0 0-2 16,0 0 2-16,8-20-1 0,1 11 1 0,-9 9-1 16,0 0 1-16,14-14-1 0,-5 5 1 0,-9 9-1 15,0 0 1-15,0 0-1 0,9-14 1 0,-9 14-1 0,0 0 1 16,0 0-1-16,14-11 1 0,-14 11-1 0,0 0 1 16,0 0-1-16,6-12 1 0,-6 12-2 0,0 0 2 15,0 0-2-15,14-20 2 0,-14 20-2 0,0 0 2 16,9-9-2-16,-6-5 2 0,-3 14-3 0,0 0 3 15,0 0-3-15,11-15 3 0,-11 15-4 0,0 0 4 16,0 0-3-16,12-14 3 0,-12 14-6 0,0 0 6 16,6-9-5-16,2-2 5 0,-8 11-6 0,0 0 6 0,15-12-6 15,-15 12 6-15,0 0-7 0,0 0 7 0,14-20-7 16,-5 3 7-16,-9 17-9 0,0 0 9 0,8-20-8 16,10-3 8-16,-18 23-9 0,0 0 9 0,14-23-8 15,1 0 8-15,-15 23-9 0,0 0 9 0,14-26-8 16,-5-3 8-16,-9 29-9 0,0 0 9 0,14-26-8 15,6-3 8-15,-20 29-9 0,0 0 9 0,23-23-8 16,-11 9 8-16,-12 14-7 0,0 0 7 0,11-14-7 16,1-7 7-16,-12 21-6 0,0 0 6 0,11-17-6 0,7-9 6 15,-18 26-6-15,0 0 6 0,14-23-6 0,4 6 6 16,-18 17-6-16,0 0 6 0,20-20-6 0,-6 5 6 16,-14 15-6-16,0 0 6 0,17-14-6 0,1 0 6 15,-18 14-7-15,0 0 7 0,20-12-6 0,-6-8 6 16,-14 20-6-16,0 0 6 0,18-17-6 0,-10 2 6 15,-8 15-5-15,0 0 5 0,9-14-5 0,5-1 5 16,-14 15-5-16,0 0 5 0,15-14-5 0,5-9 5 16,-20 23-5-16,0 0 5 0,12-29-4 0,2 6 4 0,-14 23-2 15,0 0 2-15,14-23-2 0,1 0 2 0,-15 23-1 16,0 0 1-16,14-29-1 0,4-8 1 16,-18 37-1-16,0 0 1 0,8-29-1 0,-2 0 1 0,-6 29-1 15,0 0 1-15,9-23 0 0,5-5 0 0,-14 28-1 16,0 0 1-16,15-38 0 0,2 1 0 0,-17 37 0 0,0 0 0 15,9-35 0-15,-4 12 0 0,-5 23 0 0,0 0 0 16,9-23 0-16,-3 0 0 0,-6 23 0 0,0 0 0 16,14-29 0-16,3 1 0 0,-17 28-1 0,0 0 1 15,15-21 0-15,-6 10 0 0,-9 11-1 0,0 0 1 16,8-15 0-16,1 1 0 0,-9 14-1 0,0 0 1 0,11-14 0 16,-11 14 0-16,0 0-1 0,0 0 1 0,12-18 0 15,-12 18 0-15,0 0-1 0,0 0 1 0,11-11 0 16,1-6 0-16,-12 17-1 0,0 0 1 0,14-15 0 15,7 1 0-15,-21 14-1 0,0 0 1 0,11-15 0 16,1-8 0-16,-12 23-1 0,0 0 1 0,14-20 0 16,-5 3 0-16,-9 17 0 0,0 0 0 0,17-14 0 15,3-1 0-15,-20 15-1 0,0 0 1 0,18-20 0 0,-4 3 0 16,-14 17-1-16,0 0 1 0,17-26 0 0,4-9 0 16,-21 35-1-16,0 0 1 0,25-34-1 0,4-4 1 15,-29 38-1-15,0 0 1 0,23-37-1 0,0 0 1 16,-23 37-2-16,0 0 2 0,29-44-1 0,3-2 1 15,-32 46-2-15,0 0 2 0,23-43-1 0,-8 6 1 16,-15 37-2-16,0 0 2 0,17-23-1 0,-3 0 1 16,-14 23-2-16,0 0 2 0,9-15-1 0,5 4 1 0,-14 11-2 15,0 0 2-15,18-15-1 0,2-2 1 0,-20 17-1 16,0 0 1-16,17-23-1 0,-2 9 1 0,-15 14-1 16,0 0 1-16,14-15-1 0,3-5 1 15,-17 20-1-15,0 0 1 0,15-17-1 0,-1 5 1 0,-14 12-1 0,0 0 1 16,15-3-1-16,2-8 1 0,-17 11-2 0,0 0 2 15,14-12-1-15,4 1 1 0,-18 11-2 0,0 0 2 16,14-12-2-16,-8 1 2 0,-6 11-2 0,0 0 2 16,14-9-2-16,-5-5 2 0,-9 14-3 0,0 0 3 15,9-9-2-15,5-5 2 0,-14 14-3 0,0 0 3 16,9-9-3-16,5 3 3 0,-14 6-3 0,0 0 3 0,15-5-3 16,-4 2 3-16,-11 3-3 0,0 0 3 0,0 0-3 15,17-23 3-15,-17 23-2 0,0 0 2 0,0 0-1 16,18-15 1-16,-18 15-2 0,0 0 2 0,0 0-2 15,14-11 2-15,-14 11-3 0,0 0 3 0,0 0-2 16,12-14 2-16,-12 14-3 0,0 0 3 0,14-12-2 16,9 0 2-16,-23 12-3 0,0 0 3 0,20-8-3 15,-2-1 3-15,-18 9-3 0,0 0 3 0,8-8-3 0,1 2 3 16,-9 6-3-16,0 0 3 0,0 0-2 0,20-12 2 16,-20 12-2-16,0 0 2 0,15-3-2 0,-15 3 2 15,0 0-2-15,0 0 2 0,17-14-2 0,-17 14 2 16,0 0-2-16,0 0 2 0,20-9-2 0,-8 4 2 15,-12 5-2-15,0 0 2 0,14-6-1 0,1 3 1 16,-15 3-2-16,0 0 2 0,0 0-2 0,14-12 2 16,-14 12-1-16,0 0 1 0,0 0-1 0,17 0 1 0,-17 0-1 15,0 0 1-15,0 0-1 0,0 0 1 0,0 0-1 16,0 0 1-16,15-8-1 0,-15 8 1 0,0 0-1 16,0 0 1-16,8-3 0 0,-8 3 0 0,0 0 0 0,0 0 0 15,0 0 0-15,21-6 0 0,-21 6 0 0,0 0 0 16,11 0 0-16,1-6 0 0,-12 6 0 0,0 0 0 15,0 0 0-15,17-2 0 0,-17 2 0 16,0 0 0-16,0 0 0 0,9-9 0 0,-9 9-1 0,0 0 1 16,0 0 0-16,14-6 0 0,-14 6-1 0,0 0 1 15,14-8 0-15,1 2 0 0,-15 6-1 0,0 0 1 16,14-9 0-16,4 3 0 0,-18 6-1 0,0 0 1 0,8-8 0 16,7-4 0-16,-15 12-1 0,0 0 1 0,0 0 0 15,14-14 0-15,-14 14-1 0,0 0 1 0,0 0 0 16,15 0 0-16,-15 0-1 0,0 0 1 0,0 0 0 15,0 0 0-15,0 0 0 0,0 0 0 0,11-9 0 16,-11 9 0-16,0 0 0 0,0 0 0 0,20-3 0 16,-20 3 0-16,0 0 0 0,0 0 0 0,9-14 0 15,-9 14 0-15,0 0 0 0,0 0 0 0,9-14 0 16,-9 14 0-16,0 0-1 0,0 0 1 0,0 0 0 0,11-9 0 16,-11 9-1-16,0 0 1 0,0 0 0 0,0 0 0 15,0 0-1-15,0 0 1 0,17-6 0 0,-17 6 0 16,0 0-1-16,0 0 1 0,0 0 0 0,9-8 0 15,-9 8-1-15,0 0 1 0,0 0 0 0,0 0 0 16,0 0-1-16,0 0 1 0,20-6-1 0,-20 6 1 16,0 0-1-16,0 0 1 0,12-6 0 0,-12 6 0 15,0 0-1-15,0 0 1 0,11-3 0 0,-11 3 0 16,0 0-1-16,0 0 1 0,12-8 0 0,-12 8 0 0,0 0 0 16,0 0 0-16,11-6 0 0,1 6 0 0,-12 0 0 0,0 0 0 15,20-9 0-15,-5 3 0 0,-15 6 0 0,0 0 0 16,8-5 0-16,7 2 0 0,-15 3 0 0,0 0 0 15,8-6 0-15,7-3 0 0,-15 9 0 0,0 0 0 16,0 0 0-16,14-11 0 0,-14 11 0 0,0 0 0 16,0 0 0-16,17-9 0 0,-17 9 0 0,0 0 0 15,0 0 0-15,0 0 0 0,0 0 0 0,0 0 0 16,9-6 0-16,-9 6 0 0,0 0 0 0,0 0 0 16,17-2 0-16,-17 2 0 0,0 0 0 0,0 0 0 15,12-6 0-15,-12 6 0 0,0 0 0 0,0 0 0 0,0 0 0 16,14 0 0-16,-14 0 0 0,0 0 0 0,0 0 0 15,0 0 0-15,0 0 0 0,0 0 0 0,0 0 1 16,12 0-1-16,-12 0 0 0,0 0 0 0,0 0 0 16,12 0 0-16,-12 0 0 0,0 0 0 0,0 0 1 15,0 0-1-15,0 0 0 0,0 0 0 0,0 0 1 16,11 0-1-16,-11 0 1 0,0 0-1 0,0 0 2 0,12 0-2 16,-12 0 2-16,0 0-2 0,0 0 3 0,0 0-3 15,0 0 4-15,0 0-4 0,0 0 5 0,17 0-5 16,-17 0 6-16,0 0-6 0,0 0 7 0,17-3-7 15,-17 3 6-15,0 0-6 0,12-6 6 0,2 6-6 16,-14 0 5-16,0 0-5 0,9-6 6 0,-1 4-6 16,-8 2 4-16,0 0-4 0,15 0 5 0,-15 0-5 0,0 0 4 15,0 0-4-15,14-6 5 0,-2 6-5 16,-12 0 6-16,0 0-6 0,11 0 6 0,-2 0-6 0,-9 0 7 16,0 0-7-16,14 0 7 0,-2 0-7 0,-12 0 7 15,0 0-7-15,12-3 7 0,-1 0-7 0,-11 3 7 16,0 0-7-16,0 0 8 0,20-3-8 0,-20 3 7 0,0 0-7 15,0 0 8-15,15 0-8 0,-15 0 7 16,0 0-7-16,0 0 8 0,8 0-8 0,-8 0 6 0,0 0-6 16,0 0 7-16,0 0-7 0,0 0 6 0,0 0-6 15,0 0 7-15,15 0-7 0,-15 0 5 0,0 0-5 16,0 0 6-16,0 0-6 0,0 0 4 0,0 0-4 16,14-11 5-16,-14 11-5 0,0 0 4 0,0 0-4 15,0 0 4-15,6 5-4 0,-6-5 3 0,0 0-3 0,0 0 4 16,0 0-4-16,0 0 3 0,0 0-3 0,17-5 4 15,-17 5-4-15,0 0 3 0,0 0-3 0,9-3 3 16,-9 3-3-16,0 0 4 0,0 0-4 0,14 0 4 16,-14 0-4-16,0 0 3 0,0 0-3 0,9 0 4 15,-9 0-4-15,0 0 3 0,0 0-3 0,14-9 3 16,-14 9-3-16,0 0 2 0,0 0-2 0,9 0 2 0,-9 0-2 16,0 0 1-16,0 0-1 0,15 9 2 0,-15-9-2 15,0 0 1-15,0 0-1 0,8 0 1 0,-8 0-1 16,0 0 1-16,0 0-1 0,15-6 1 0,-15 6-1 15,0 0 1-15,0 0-1 0,8-3 1 0,-8 3-1 16,0 0 1-16,0 0-1 0,23 0 1 0,-14 0-1 16,-9 0 1-16,0 0-1 0,0 0 1 0,14-6-1 15,-14 6 1-15,0 0-1 0,0 0 1 0,9-8-1 16,-9 8 0-16,0 0 0 0,0 0 1 0,15 0-1 0,-15 0 0 16,0 0 0-16,0 0 1 0,8 0-1 0,-8 0 0 15,0 0 0-15,0 0 0 0,0 0 0 0,0 0 0 16,0 0 0-16,0 0 0 0,15-6 0 0,-15 6 0 0,0 0 0 15,0 0 1-15,0 0-1 0,0 0 0 0,0 0 0 16,0 0 0-16,8-6 0 0,-8 6 0 0,0 0 0 16,0 0 1-16,0 0-1 0,0 0 0 0,0 0 0 15,0 0 1-15,6 0-1 0,-6 0 1 0,0 0-1 16,0 0 1-16,0 0-1 0,0 0 1 0,0 0-1 16,0 0 1-16,17-3-1 0,-17 3 1 0,0 0-1 15,0 0 1-15,21-8-1 0,-21 8 1 0,0 0-1 0,0 0 1 16,8 0-1-16,-8 0 1 0,0 0-1 0,0 0 1 15,15-6-1-15,-15 6 0 0,0 0 0 0,0 0 1 16,8-6-1-16,-8 6 0 0,0 0 0 0,0 0 1 16,15-3-1-16,-15 3 0 0,0 0 0 0,11-5 1 15,1-1-1-15,-12 6 0 0,0 0 0 0,0 0 1 16,17-3-1-16,-17 3 0 0,0 0 0 0,0 0 1 16,20 0-1-16,-20 0 0 0,0 0 0 0,0 0 1 15,9-6-1-15,-9 6 0 0,0 0 0 0,0 0 1 0,0 0-1 16,0 0 0-16,0 0 0 0,0 0 1 0,14 0-1 15,-14 0 0-15,0 0 0 0,0 0 1 0,0 0-1 16,0 0 0-16,0 0 0 0,0 0 0 0,9 0 0 16,-9 0 0-16,0 0 0 0,0 0 0 0,0 0 0 15,0 0-2-15,0 0 2 0,14-8-2 0,-14 8 2 16,0 0-4-16,0 0 4 0,0 0-4 0,9 0 4 0,-9 0-7 16,0 0 7-16,0 0-7 0,23 0 7 0,-23 0-9 15,0 0 9-15,9 0-9 0,-9 0 9 0,0 0-10 16,0 0 10-16,23-12-9 0,-9 9 9 0,-14 3-10 15,0 0 10-15,15-6-9 0,-7 6 9 0,-8 0-9 16,0 0 9-16,15-3-9 0,-6-2 9 0,-9 5-9 0,0 0 9 16,14-6-8-16,-5 3 8 0,-9 3-9 0,0 0 9 15,14-9-8-15,-5 4 8 0,-9 5-6 0,0 0 6 16,14-6-6-16,-5-3 6 0,-9 9-6 0,0 0 6 16,14-8-6-16,-5 2 6 0,-9 6-4 0,0 0 4 15,0 0-4-15,14-9 4 0,-14 9-3 0,0 0 3 0,0 0-3 16,23-14 3-16,-23 14-3 0,0 0 3 0,0 0-2 15,15-9 2-15,-15 9-2 0,0 0 2 0,0 0-2 16,0 0 2-16,0 0-2 0,0 0 2 0,11-11-2 16,-11 11 2-16,0 0-2 0,0 0 2 0,0 0-1 15,12-15 1-15,-12 15-2 0,0 0 2 0,0 0-2 16,0 0 2-16,0 0-4 0,0 0 4 0,0 0-3 16,0-8 3-16,0 8-10 0,0 0 10 0,0 0-10 0,-15 5 10 15,-5-5-1398-15</inkml:trace>
  <inkml:trace contextRef="#ctx0" brushRef="#br2" timeOffset="-127818.74">1828 7926 729 0,'0'0'0'0,"0"0"0"16,0 0 0-16,0 0 20 0,0 0-20 0,34 14 21 16,-34-14-21-16,0 0 52 0,0 0-52 0,0 0 53 0,0 0-53 15,0 0 48-15,0 0-48 0,0 0 48 0,3-14-48 16,-3 14 41-16,0 0-41 0,0 0 42 0,15 0-42 16,-15 0 25-16,0 0-25 0,0 0 26 0,0 0-26 15,0 0 17-15,0 0-17 0,8-9 17 0,7 3-17 16,-7 3-795-16</inkml:trace>
  <inkml:trace contextRef="#ctx0" brushRef="#br2" timeOffset="-127302.7">1805 7940 785 0,'0'0'0'0,"0"0"0"0,14 6 0 15,-14-6 9-15,0 0-9 0,0 0 10 0,14 8-10 0,-14-8 15 16,0 0-15-16,0 0 15 0,0 0-15 0,0 0 49 16,0 0-49-16,15 9 49 0,-1-3-49 0,-14-6 46 15,0 0-46-15,18 0 47 0,-1 3-47 0,-17-3 41 0,0 0-41 16,20 5 41-16,-3-5-41 0,-17 0 39 0,0 0-39 16,24-5 39-16,-4 2-39 0,-20 3 30 0,0 0-30 15,14 0 30-15,-5 3-30 0,-9-3 18 0,0 0-18 16,0 0 18-16,8 11-18 0,-8-11 9 0,0 0-9 15,0 0 9-15,0 0-9 0,0 0-915 0</inkml:trace>
  <inkml:trace contextRef="#ctx0" brushRef="#br2" timeOffset="-126669.66">1796 7960 639 0,'0'0'0'0,"0"0"0"0,14 9 0 0,-14-9 4 0,0 0-4 16,0 0 5-16,9 3-5 0,-9-3 1 0,0 0-1 15,0 0 2-15,0 0-2 0,0 0 40 0,0 0-40 16,0 0 40-16,14-3-40 0,-14 3 79 0,0 0-79 16,0 0 80-16,9-6-80 0,-9 6 89 0,0 0-89 15,15-6 90-15,5 3-90 0,-20 3 80 0,0 0-80 0,17-8 80 16,-3 5-80-16,-14 3 72 0,0 0-72 0,24 0 72 16,2 0-72-16,-26 0 55 0,0 0-55 0,28 0 56 15,4 0-56-15,-32 0 44 0,0 0-44 0,29 0 45 16,-6 0-45-16,-23 0 38 0,0 0-38 0,17 0 39 15,4 0-39-15,-21 0 32 0,0 0-32 0,17 0 33 16,-6 0-33-16,-11 0 26 0,0 0-26 0,0 0 26 16,0 0-26-16,0 0 25 0,0 0-25 0,12 0 25 15,-12 0-25-15,0 0 22 0,0 0-22 0,0 0 22 16,0 0-22-16,0 0 20 0,0 0-20 0,14 0 20 0,-14 0-20 16,0 0 18-16,0 0-18 0,0 0 19 0,0 0-19 15,0 0 15-15,0 0-15 0,0 0 16 0,0 0-16 16,0 0 11-16,0 0-11 0,0 0 12 0,0 0-12 15,0 0 1-15,0 0-1 0,0 0 2 0,0 0-2 16,0 0-1437-16</inkml:trace>
  <inkml:trace contextRef="#ctx0" brushRef="#br2" timeOffset="-125753.59">2185 8064 449 0,'0'0'0'0,"0"0"0"0,0 0 0 16,0 0 12-16,0 0-12 0,0 20 12 0,0 6-12 0,0-26 25 16,0 0-25-16,9 40 25 0,5 23-25 0,-14-63 33 0,0 0-33 15,6 67 34-15,3-7-34 0,-9-60 30 16,0 0-30-16,0 60 30 0,0 21-30 0,0-81 24 0,0 0-24 15,0 86 25-15,0 12-25 0,0-98 22 0,0 0-22 16,-6 78 22-16,6-23-22 0,0-55 15 0,0 0-15 16,0 46 16-16,0-17-16 0,0-29 11 0,0 0-11 15,0 23 11-15,0-23-11 0,0 0-537 0</inkml:trace>
  <inkml:trace contextRef="#ctx0" brushRef="#br2" timeOffset="-125399.56">2194 8087 494 0,'0'0'0'0,"6"11"0"0,-3 18 0 15,-3-29 1-15,0 0-1 0,5 52 2 0,4 26-2 16,-9-78 2-16,0 0-2 0,9 97 3 0,-3 7-3 0,-6-104 2 16,0 0-2-16,5 112 3 0,4 26-3 0,-9-138 2 15,0 0-2-15,14 136 3 0,-11-27-3 0,-3-109 4 16,0 0-4-16,0 92 5 0,0-26-5 0,0-66 8 0,0 0-8 15,0 61 8-15,0 2-8 0,0-63 9 0,0 0-9 16,-3 61 9-16,3-24-9 0,0-37 8 0,0 0-8 16,-5 29 8-16,5-12-8 0,-6 3-369 0</inkml:trace>
  <inkml:trace contextRef="#ctx0" brushRef="#br2" timeOffset="-125002.54">2263 8213 281 0,'0'0'0'0,"0"0"0"0,0 0 0 16,0 0 1-16,0 0-1 0,0 9 1 0,0 5-1 16,0-14 2-16,0 0-2 0,6 21 3 0,0 16-3 15,-6-37 9-15,0 0-9 0,3 60 9 0,5 24-9 16,-8-84 14-16,0 0-14 0,12 109 15 0,-9 35-15 0,-3-144 16 16,0 0-16-16,6 147 17 0,2-9-17 0,-8-138 27 15,0 0-27-15,6 121 27 0,-3 3-27 0,-3-124 27 16,0 0-27-16,6 126 27 0,-6 10-27 0,0-136 26 15,0 0-26-15,3 129 27 0,-3-22-27 0,0-107 23 16,0 0-23-16,0 80 24 0,0-31-24 0,0-49 18 0,0 0-18 16,0 32 19-16,0-18-19 0,0-14 11 0,0 0-11 15,0 0 12-15,11 15-12 0,-2-1-417 0</inkml:trace>
  <inkml:trace contextRef="#ctx0" brushRef="#br2" timeOffset="-124669.52">2356 8861 337 0,'0'0'0'0,"0"0"0"0,5 26 0 15,-5-26-1-15,0 0 1 0,6 43 0 0,6 32 0 16,-12-75-3-16,0 0 3 0,11 83-2 0,-11 12 2 16,0-95 0-16,0 0 0 0,3 116 0 0,3 36 0 15,-6-152 0-15,0 0 0 0,0 156 0 0,-6-30 0 16,6-126 2-16,0 0-2 0,-3 124 3 0,-3-23-3 16,6-101 8-16,0 0-8 0,0 103 8 0,0 4-8 0,0-107 15 15,0 0-15-15,0 98 15 0,0-12-15 0,0-86 15 16,0 0-15-16,6 69 15 0,-6-34-15 0,0-35 14 0,0 0-14 15,0 20 14-15,0-9-14 0,0-2-270 16</inkml:trace>
  <inkml:trace contextRef="#ctx0" brushRef="#br2" timeOffset="-124402.49">2413 9920 371 0,'0'0'0'0,"0"0"0"15,0 20 0-15,0-20-1 0,0 0 1 0,0 44 0 16,0 45 0-16,0-89-1 0,0 0 1 0,-5 98 0 16,5 2 0-16,0-100 0 0,0 0 0 0,-6 90 1 0,12-21-1 15,-6-69 3-15,0 0-3 0,0 49 3 0,5-18-3 16,-5-31 6-16,0 0-6 0,0 21 6 0,0 2-6 15,0-23 9-15,0 0-9 0,0 14 10 0,0-14-10 16,0 0 9-16,0 0-9 0,0 0 10 0,0 0-10 16,0 0-260-16</inkml:trace>
  <inkml:trace contextRef="#ctx0" brushRef="#br2" timeOffset="-123584.43">2459 10205 494 0,'0'0'0'16,"0"-11"0"-16,9-12 0 0,-9 23 1 0,0 0-1 15,0-38 1-15,0-8-1 0,0 46 1 0,0 0-1 16,0-52 2-16,0 1-2 0,0 51 14 0,0 0-14 0,0-58 15 16,0-11-15-16,0 69 24 0,0 0-24 0,0-89 24 15,-9-21-24-15,9 110 29 0,0 0-29 0,-5-112 30 16,2 0-30-16,3 112 41 0,0 0-41 0,-12-95 42 16,4 20-42-16,8 75 42 0,0 0-42 0,-15-58 42 15,7 7-42-15,8 51 44 0,0 0-44 0,-6-52 45 16,3 0-45-16,3 52 43 0,0 0-43 0,0-60 44 0,-6 8-44 15,6 52 35-15,0 0-35 0,-3-58 36 0,3-2-36 16,0 60 28-16,0 0-28 0,0-46 29 0,0 20-29 16,0 26 19-16,0 0-19 0,0-15 19 0,0 15-19 15,0 0 10-15,0 0-10 0,0 0 10 0,0 38-10 16,0-38 2-16,0 0-2 0,0 43 2 0,9 9-2 16,-9-52-1-16,0 0 1 0,9 52 0 0,-4-1 0 15,4 1-816-15</inkml:trace>
  <inkml:trace contextRef="#ctx0" brushRef="#br2" timeOffset="-123283.96">2436 9123 471 0,'0'0'0'0,"0"0"0"0,0 0 0 0,0 0-4 0,0 0 4 15,0 11-3-15,0-11 3 0,0 0-8 0,0 0 8 16,-5-28-7-16,-10-18 7 0,15 46-3 0,0 0 3 16,-17-61-2-16,2-28 2 0,15 89 0 0,0 0 0 15,-17-101 0-15,3 9 0 0,14 92 7 0,0 0-7 16,-20-98 7-16,8 15-7 0,12 83 21 0,0 0-21 15,-14-64 21-15,5 21-21 0,9 43 40 0,0 0-40 16,-14-46 41-16,-7-3-41 0,21 49 43 0,0 0-43 0,-17-52 44 16,3 6-44-16,14 46 40 0,0 0-40 0,-9-51 40 15,9-7-40-15,0 58 33 0,0 0-33 0,0-46 34 16,3 14-34-16,-3 32 32 0,0 0-32 0,6-17 33 16,-6 17-33-16,0 0 26 0,0 0-26 0,0 0 27 15,0 0-27-15,0 0 20 0,0 0-20 0,8 35 21 16,-2 22-21-16,-6-57 14 0,0 0-14 0,9 63 15 15,-4-8-15-15,-5-55 3 0,0 0-3 0,3 52 3 16,3-6-3-16,3 0-697 0</inkml:trace>
  <inkml:trace contextRef="#ctx0" brushRef="#br2" timeOffset="-122966.95">2278 8452 550 0,'0'0'0'0,"0"0"0"0,0 0 0 15,0 0-8-15,0 0 8 0,-15-28-7 0,7-13 7 16,8 41-12-16,0 0 12 0,-18-63-12 0,4-6 12 0,14 69 0 15,0 0 0-15,-20-75 0 0,2-20 0 0,18 95 8 16,0 0-8-16,-14-98 8 0,5 17-8 0,9 81 29 0,0 0-29 16,-8-74 29-16,2 22-29 0,6 52 54 0,0 0-54 15,-12-43 55-15,12 5-55 0,0 38 59 0,0 0-59 16,-5-29 59-16,-1 6-59 0,6 23 54 0,0 0-54 16,-3-20 55-16,-3 3-55 0,6 17 44 0,0 0-44 15,0 0 45-15,0-14-45 0,0 14 36 0,0 0-36 16,0 0 37-16,0 0-37 0,0 0 31 0,0 0-31 15,0 0 31-15,0 0-31 0,0 0 25 0,0 0-25 16,0 0 25-16,6 14-25 0,-6-14 22 0,0 0-22 0,3 9 22 16,3 5-22-16,-6-14 19 0,0 0-19 0,0 0 20 15,0 14-20-15,0-14 14 0,0 0-14 0,0 0 14 16,0 0-14-16,0 0 7 0,0 0-7 0,5 9 8 16,-5-9-8-16,0 0-931 0</inkml:trace>
  <inkml:trace contextRef="#ctx0" brushRef="#br2" timeOffset="-122383.89">2102 7609 617 0,'0'0'0'0,"0"0"0"16,0 0 0-16,0 0 5 0,0 0-5 0,0 0 6 16,0 0-6-16,0 0 10 0,0 0-10 0,0 0 10 15,14 6-10-15,-14-6 12 0,0 0-12 0,9 5 12 16,11-2-12-16,-20-3 18 0,0 0-18 0,26 6 19 15,11 0-19-15,-37-6 30 0,0 0-30 0,47 3 31 0,-1-3-31 16,-46 0 39-16,0 0-39 0,43 0 39 0,-11 0-39 16,-32 0 48-16,0 0-48 0,32 0 48 0,5 0-48 15,-37 0 49-15,0 0-49 0,29-3 49 0,-3 3-49 16,-26 0 45-16,0 0-45 0,23 0 46 0,6 0-46 16,-29 0 40-16,0 0-40 0,26 0 40 0,8 0-40 15,-34 0 30-15,0 0-30 0,26 0 31 0,-5 0-31 16,-21 0 25-16,0 0-25 0,14 0 26 0,-14 0-26 15,0 0 21-15,0 0-21 0,12 0 22 0,-12 0-22 0,0 0 15 16,0 0-15-16,0 0 16 0,0 0-16 0,0 0 5 16,0 0-5-16,0 0 6 0,0 0-6 0,0 0-998 15</inkml:trace>
  <inkml:trace contextRef="#ctx0" brushRef="#br2" timeOffset="-121849.85">2644 7597 326 0,'0'0'0'0,"0"0"0"0,0 0 0 0,0 0 7 15,0 0-7-15,0 0 7 0,0 0-7 0,0 0 13 0,0 0-13 16,0 12 14-16,0-1-14 0,0-11 35 0,0 0-35 16,9 15 36-16,-3 8-36 0,-6-23 49 0,0 0-49 15,0 37 49-15,0 29-49 0,0-66 46 0,0 0-46 16,0 84 47-16,0 25-47 0,0-109 48 0,0 0-48 15,0 113 49-15,0 5-49 0,0-118 41 0,0 0-41 16,2 95 42-16,4-12-42 0,-6-83 34 0,0 0-34 16,0 66 35-16,0-14-35 0,0-52 30 0,0 0-30 15,0 32 30-15,9-6-30 0,-9-26 25 0,0 0-25 16,0 23 25-16,0-15-25 0,0-8 21 0,0 0-21 0,0 0 22 16,0 0-22-16,0 0-714 0</inkml:trace>
  <inkml:trace contextRef="#ctx0" brushRef="#br2" timeOffset="-121582.64">2699 8317 561 0,'0'0'0'0,"0"0"0"0,0 14 0 16,0-14 2-16,0 0-2 0,6 32 3 0,2 37-3 15,-8-69 6-15,0 0-6 0,6 92 7 0,3 23-7 0,-9-115 11 16,0 0-11-16,0 121 11 0,3-8-11 0,-3-113 10 16,0 0-10-16,5 103 10 0,-5-22-10 0,0-81 9 15,0 0-9-15,-5 83 10 0,2-2-10 0,3-81 9 16,0 0-9-16,-6 83 9 0,3-8-9 0,3-75 7 16,0 0-7-16,-6 75 7 0,6-3-7 0,0-72 4 0,0 0-4 15,0 58 4-15,0-27-4 0,-5-2-450 0</inkml:trace>
  <inkml:trace contextRef="#ctx0" brushRef="#br2" timeOffset="-121182.92">2768 9169 539 0,'0'0'0'0,"0"0"0"15,0 23 0-15,0-23 2 0,0 0-2 0,0 55 2 16,6 51-2-16,-6-106 7 0,0 0-7 0,3 127 7 16,3-9-7-16,-6-118 17 0,0 0-17 0,8 104 18 0,7-12-18 15,-15-92 17-15,0 0-17 0,14 72 17 0,-8-29-17 16,-6-43 15-16,0 0-15 0,0 43 15 0,0 15-15 16,0-58 13-16,0 0-13 0,0 57 14 0,0-8-14 15,0-49 13-15,0 0-13 0,-6 46 14 0,-3-17-14 16,9-29 10-16,0 0-10 0,-5 26 11 0,5-6-11 15,0-20 7-15,0 0-7 0,0 11 7 0,0-11-7 16,0 0 4-16,0 0-4 0,0 0 5 0,0 0-5 16,0 0 2-16,0 0-2 0,0 0 3 0,5 21-3 0,-5-21-1 15,0 0 1-15,9 11 0 0,-9-11 0 0,0 0-15 16,0 0 15-16,9 15-14 0,-9-15 14 0,0 0-40 16,0 0 40-16,0 0-39 0,0 0 39 0,0 0-53 0,0 0 53 15,0 17-53-15,0 3 53 0,0-20-54 0,0 0 54 16,0 29-53-16,0 0 53 0,0-29-41 0,0 0 41 15,6 31-41-15,-4 1 41 0,4-3-207 0</inkml:trace>
  <inkml:trace contextRef="#ctx0" brushRef="#br2" timeOffset="-121014.9">2811 10559 169 0,'0'0'0'16,"0"0"0"-16,0 26 0 0,0-26 0 0,0 0 0 15,9 20 0-15,0-5 0 0,-9-15 2 0,0 0-2 16,0 0 2-16,6 11-2 0,-6-11 8 0,0 0-8 0,0 0 9 16,2 12-9-16,-2-12 17 0,0 0-17 0,0 0 17 15,0 14-17-15,0-14 26 0,0 0-26 0,0 0 26 16,0 0-26-16,0 0 27 0,0 0-27 0,0 0 28 15,-2 9-28-15,2-9 27 0,0 0-27 0,0 0 27 16,0 0-27-16,0 0 17 0,0 0-17 0,-15-9 17 16,15 9-17-16,0 0-255 0</inkml:trace>
  <inkml:trace contextRef="#ctx0" brushRef="#br2" timeOffset="-119680.45">2690 7586 539 0,'0'0'0'16,"0"0"0"-16,0-17 0 0,0 17-13 0,0 0 13 16,0-12-12-16,0 12 12 0,0 0-39 0,0 0 39 15,-5-26-38-15,2-8 38 0,3 34 0 0,0 0 0 16,0-38 0-16,0-5 0 0,0 43 6 0,0 0-6 16,3-40 6-16,2-1-6 0,-5 41 33 0,0 0-33 0,0-31 33 15,0 8-33-15,0 23 49 0,0 0-49 0,0-15 50 16,0 7-50-16,0 8 48 0,0 0-48 0,0 0 49 15,0-15-49-15,0 15 41 0,0 0-41 0,0 0 42 16,0 0-42-16,0 0 31 0,0 0-31 0,0-14 32 16,0 14-32-16,0 0 28 0,0 0-28 0,0 0 28 15,0 0-28-15,0 0 23 0,0 0-23 0,0 0 24 0,0 0-24 16,0 0 18-16,0 0-18 0,0 0 19 0,0 0-19 16,0 0 15-16,0 0-15 0,0 0 16 0,0 0-16 15,0 0 13-15,0 0-13 0,0 0 13 0,0 0-13 16,0 0 10-16,0 0-10 0,0 0 10 0,0 0-10 15,0 0 7-15,0 0-7 0,0 0 8 0,0 0-8 16,0 0 6-16,0 0-6 0,0 0 6 0,0 0-6 16,0 0 5-16,0 0-5 0,0 0 5 0,0 0-5 15,0 0 5-15,0 0-5 0,0 0 5 0,0 0-5 0,0 0 5 16,0 0-5-16,0 0 5 0,0 0-5 0,0 0 5 16,0 0-5-16,-8-12 6 0,8 12-6 0,0 0 6 0,0 0-6 15,0 0 6-15,0 0-6 0,0 0 8 0,0 0-8 16,0 0 8-16,0 0-8 0,0 0 10 0,0 0-10 15,0-11 10-15,0 11-10 0,0 0 10 0,0 0-10 16,0 0 10-16,0 0-10 0,0 0 9 0,0 0-9 16,14-12 10-16,-14 12-10 0,0 0 9 0,0 0-9 15,12-2 10-15,-12 2-10 0,0 0 10 0,0 0-10 16,0 0 11-16,20-12-11 0,-20 12 10 0,0 0-10 16,17-3 10-16,12 3-10 0,-29 0 11 0,0 0-11 0,29-6 12 15,-6 6-12-15,-23 0 11 0,0 0-11 0,26 6 11 16,11 9-11-16,-37-15 10 0,0 0-10 0,35 14 10 15,5-5-10-15,-40-9 9 0,0 0-9 0,32 5 10 16,6 4-10-16,-38-9 9 0,0 0-9 0,31 0 10 16,-2 0-10-16,-29 0 7 0,0 0-7 0,23 0 8 15,-11 0-8-15,-12 0 7 0,0 0-7 0,14 0 8 16,6 0-8-16,-20 0 7 0,0 0-7 0,15-6 7 16,-4 3-7-16,-11 3 7 0,0 0-7 0,15-3 8 0,-15 3-8 15,0 0 7-15,0 0-7 0,14-2 8 0,-14 2-8 16,0 0 6-16,0 0-6 0,9 0 7 0,-9 0-7 15,0 0 5-15,0 0-5 0,14 0 6 0,-14 0-6 16,0 0 5-16,0 0-5 0,9 0 6 0,-9 0-6 16,0 0 5-16,0 0-5 0,0 0 6 0,12 5-6 15,-12-5 4-15,0 0-4 0,0 0 4 0,11 3-4 16,-11-3 0-16,0 0 0 0,0 0 1 0,15-6-1 0,-15 6-2 16,0 0 2-16,0 0-1 0,0 0 1 0,0 0-17 15,0 0 17-15,0 0-17 0,8-2 17 0,-8 2-45 16,0 0 45-16,0 0-45 0,0 0 45 0,0 0-71 0,0 0 71 15,0 0-71-15,15 0 71 0,-7 0-879 0</inkml:trace>
  <inkml:trace contextRef="#ctx0" brushRef="#br2" timeOffset="-119330.43">3259 7220 639 0,'0'0'0'0,"0"0"0"0,11 32 0 15,-11-32-28-15,0 0 28 0,3 37-27 0,3 30 27 16,-6-67-52-16,0 0 52 0,0 69-51 0,0 17 51 15,0-86-2-15,0 0 2 0,0 89-1 0,0 6 1 16,0-95 4-16,0 0-4 0,-6 118 5 0,-5 23-5 16,11-141 25-16,0 0-25 0,-6 144 26 0,0-26-26 15,6-118 43-15,0 0-43 0,-9 104 44 0,9-15-44 16,0-89 45-16,0 0-45 0,0 75 46 0,0-23-46 0,0-52 40 16,0 0-40-16,-5 40 40 0,5-11-40 0,0-29 28 15,0 0-28-15,0 17 29 0,0-17-29 0,0 0-580 16</inkml:trace>
  <inkml:trace contextRef="#ctx0" brushRef="#br2" timeOffset="-119063.41">3236 8064 662 0,'0'0'0'16,"0"0"0"-16,11 31 0 0,-11-31 9 0,0 0-9 0,3 52 9 15,3 23-9-15,-6-75 18 0,0 0-18 0,0 95 18 16,3-6-18-16,-3-89 17 0,0 0-17 0,3 104 17 16,-3 51-17-16,0-155 16 0,0 0-16 0,-3 156 16 15,0-9-16-15,3-147 15 0,0 0-15 0,-15 141 16 16,7 0-16-16,8-141 13 0,0 0-13 0,-15 135 14 16,7 3-14-16,8-138 12 0,0 0-12 0,0 121 13 15,0-23-13-15,0-98 9 0,0 0-9 0,0 72 10 0,-6-38-10 16,6-34 7-16,0 0-7 0,0 20 8 0,0-20-8 15,0 0-615-15</inkml:trace>
  <inkml:trace contextRef="#ctx0" brushRef="#br2" timeOffset="-118779.39">3270 9408 337 0,'0'0'0'0,"3"43"0"0,3 55 0 0,-6-98-1 0,0 0 1 16,9 109 0-16,-9-5 0 0,0-104-6 0,0 0 6 16,0 104-5-16,0-12 5 0,0-92-2 0,0 0 2 15,5 103-1-15,-5 27 1 0,0-130 0 0,0 0 0 16,0 118 0-16,0-6 0 0,0-112 3 0,0 0-3 0,0 81 3 15,3-29-3-15,-3-52 12 0,0 0-12 0,0 37 12 16,-3-17-12-16,3-20 18 0,0 0-18 0,0 17 18 16,0-17-18-16,0 0-231 0</inkml:trace>
  <inkml:trace contextRef="#ctx0" brushRef="#br2" timeOffset="-118596.22">3270 10251 527 0,'0'0'0'0,"3"29"0"0,3 23 0 16,-6-52 1-16,0 0-1 0,9 72 1 0,-9 6-1 15,0-78 1-15,0 0-1 0,0 72 2 0,0-35-2 16,0-37 12-16,0 0-12 0,5 29 13 0,-5-18-13 0,0-11 17 16,0 0-17-16,0 0 18 0,0 0-18 0,0 0-384 15</inkml:trace>
  <inkml:trace contextRef="#ctx0" brushRef="#br2" timeOffset="-117478.87">3316 7232 382 0,'0'0'0'0,"0"0"0"16,9-12 0-16,-9 12 19 0,0 0-19 0,0 0 20 16,6-14-20-16,-6 14 37 0,0 0-37 0,0 0 38 15,0-14-38-15,0 14 37 0,0 0-37 0,0-15 37 0,0-5-37 16,0 20 31-16,0 0-31 0,0-14 32 15,0 2-32-15,0 12 25 0,0 0-25 0,0-11 26 0,0-7-26 16,0 18 24-16,0 0-24 0,0-20 24 0,0 0-24 16,0 20 23-16,0 0-23 0,0-23 24 0,3 6-24 15,-3 17 23-15,0 0-23 0,5-12 24 0,-5 12-24 16,0 0 21-16,0 0-21 0,3-17 22 0,-3 17-22 16,0 0 20-16,0 0-20 0,0 0 20 0,0 0-20 0,0 0 18 15,0 0-18-15,0 0 19 0,0 0-19 0,0 0 17 16,0 0-17-16,0 0 18 0,0 0-18 0,0 0 15 15,0 0-15-15,0 0 15 0,0-9-15 0,0 9 13 16,0 0-13-16,0 0 13 0,0 0-13 0,0 0 13 16,0 0-13-16,0 0 14 0,0 0-14 0,0 0 12 0,0 0-12 15,0 0 12-15,0 0-12 0,0 0 11 0,0 0-11 16,0 0 11-16,0 0-11 0,0 0 13 0,0 0-13 16,0 0 14-16,0 0-14 0,0 0 14 0,0 0-14 15,0 0 15-15,0 0-15 0,0 0 15 0,0 0-15 16,0 0 16-16,0 0-16 0,0 0 15 0,0 0-15 15,21-8 16-15,-13 5-16 0,-8 3 13 0,0 0-13 0,15-3 14 16,-7 3-14-16,-8 0 14 0,0 0-14 0,15-6 14 16,-1 3-14-16,-14 3 13 0,0 0-13 0,17-3 13 15,6 0-13-15,-23 3 11 0,0 0-11 0,29 0 12 16,12 0-12-16,-41 0 9 0,0 0-9 0,31 0 9 16,-2 0-9-16,-29 0 7 0,0 0-7 0,29 0 7 15,3 0-7-15,-32 0 4 0,0 0-4 0,37 0 5 16,-11 0-5-16,-26 0 5 0,0 0-5 0,29 0 6 0,0 0-6 15,-29 0 5-15,0 0-5 0,23-5 5 0,0 2-5 16,-23 3 5-16,0 0-5 0,18 0 5 0,-1-6-5 16,-17 6 5-16,0 0-5 0,14-3 6 0,1 0-6 15,-15 3 5-15,0 0-5 0,0 0 5 0,8-3-5 16,-8 3 3-16,0 0-3 0,0 0 4 0,15 0-4 16,-7 0-1014-16</inkml:trace>
  <inkml:trace contextRef="#ctx0" brushRef="#br2" timeOffset="-116957.83">3960 6924 438 0,'0'0'0'0,"3"14"0"0,2 12 0 0,-5-26 19 16,0 0-19-16,6 26 20 0,-12-9-20 0,6-17 27 15,0 0-27-15,0 23 28 0,0 35-28 0,0-58 27 16,0 0-27-16,0 78 28 0,0 37-28 0,0-115 28 16,0 0-28-16,-5 118 28 0,2 8-28 0,3-126 22 0,0 0-22 15,-6 118 23-15,-11 0-23 0,17-118 20 0,0 0-20 16,-6 116 21-16,3-10-21 0,3-106 17 16,0 0-17-16,0 89 17 0,0-25-17 0,0-64 12 0,0 0-12 15,0 40 13-15,0-23-13 0,0-2-531 0</inkml:trace>
  <inkml:trace contextRef="#ctx0" brushRef="#br2" timeOffset="-116358.79">3914 8487 539 0,'0'0'0'0,"0"26"0"16,0 40 0-16,0-66 8 0,0 0-8 0,0 89 9 15,0 26-9-15,0-115 7 0,0 0-7 0,0 113 7 16,0-10-7-16,0-103 7 0,0 0-7 0,0 95 7 15,-6 6-7-15,6-101 5 0,0 0-5 0,-3 109 6 16,-3 15-6-16,6-124 5 0,0 0-5 0,-6 118 5 16,12-20-5-16,-6-98 4 0,0 0-4 0,0 89 5 0,0-17-5 15,0-72 5-15,0 0-5 0,-6 52 5 0,3-29-5 16,3-23 4-16,0 0-4 0,0 14 4 0,-8-5-4 16,-4 0-414-16</inkml:trace>
  <inkml:trace contextRef="#ctx0" brushRef="#br2" timeOffset="-116091.77">3928 9250 617 0,'0'0'0'0,"0"11"0"0,0 15 0 0,0-26-1 0,0 0 1 16,-6 60-1-16,6 50 1 0,0-110-3 0,0 0 3 15,-6 121-2-15,12-9 2 0,-6-112 0 0,0 0 0 16,6 101 0-16,-3-24 0 0,-3-77 4 0,0 0-4 16,6 67 4-16,-12-4-4 0,6-63 10 0,0 0-10 0,-3 52 10 15,-3 3-10-15,6-55 16 0,0 0-16 0,-8 48 16 16,2-19-16-16,6-29 15 0,0 0-15 0,0 15 16 16,0-15-16-16,0 0 12 0,0 0-12 0,0 0 12 15,0 0-12-15,0 0-484 0</inkml:trace>
  <inkml:trace contextRef="#ctx0" brushRef="#br2" timeOffset="-115841.75">3937 9909 595 0,'0'0'0'0,"0"26"0"0,-6 40 0 0,6-66 2 16,0 0-2-16,-3 89 2 0,-3 15-2 0,6-104 5 16,0 0-5-16,-8 103 5 0,2-13-5 15,6-90 9-15,0 0-9 0,0 66 10 0,0-29-10 0,0-37 11 0,0 0-11 16,-3 26 12-16,3-26-12 0,0 0 9 0,0 0-9 16,0 9 10-16,0-9-10 0,0 0-443 0</inkml:trace>
  <inkml:trace contextRef="#ctx0" brushRef="#br2" timeOffset="-115292.21">3882 10346 415 0,'0'0'0'0,"0"0"0"15,8-14 0-15,-8 14 5 0,0 0-5 0,0-12 6 16,0 1-6-16,0 11 9 0,0 0-9 0,0-29 10 15,0-8-10-15,0 37 14 0,0 0-14 0,0-46 14 16,3 11-14-16,-3 35 14 0,0 0-14 0,6-43 14 16,0 3-14-16,-6 40 12 0,0 0-12 0,3-41 13 0,-3 1-13 15,0 40 19-15,0 0-19 0,6-46 19 0,2-9-19 16,-8 55 23-16,0 0-23 0,6-75 24 0,-3-22-24 16,-3 97 27-16,0 0-27 0,6-118 27 0,-6-23-27 15,0 141 29-15,0 0-29 0,0-139 30 0,-6 18-30 16,6 121 30-16,0 0-30 0,-9-118 31 0,-5 9-31 15,14 109 28-15,0 0-28 0,-3-106 29 0,6-4-29 16,-3 110 24-16,0 0-24 0,0-106 25 0,-9 14-25 0,9 92 22 16,0 0-22-16,-9-78 22 0,4 12-22 0,5 66 19 15,0 0-19-15,0-67 20 0,0-7-20 0,0 74 16 16,0 0-16-16,0-81 16 0,-3-8-16 0,3 89 14 0,0 0-14 16,0-89 14-16,0 17-14 0,0 72 12 0,0 0-12 15,3-47 12-15,2 13-12 0,-5 34 11 0,0 0-11 16,0-17 11-16,0 2-11 0,0 15 10 0,0 0-10 15,-5-14 10-15,2-3-10 0,3 17 8 0,0 0-8 16,-6-15 8-16,6 1-8 0,0 14 7 0,0 0-7 16,0-12 8-16,0 12-8 0,0 0 6 0,0 0-6 15,0-17 7-15,0 17-7 0,0 0 6 0,0 0-6 0,0 0 7 16,0 0-7-16,0 0 5 0,0 0-5 0,0 0 6 16,0 0-6-16,0 0 4 0,0 0-4 0,0 0 5 15,0 23-5-15,0-23 3 0,0 0-3 0,0 9 4 16,0 5-4-16,0-14 3 0,0 0-3 0,0 23 3 15,9 6-3-15,-9-29 2 0,0 0-2 0,5 43 2 16,-5 12-2-16,3 8-836 0</inkml:trace>
  <inkml:trace contextRef="#ctx0" brushRef="#br2" timeOffset="-114643.16">3914 8815 516 0,'0'0'0'15,"2"20"0"-15,10 23 0 0,-12-43 5 0,0 0-5 16,9 61 6-16,-1 5-6 0,-8-66 7 0,0 0-7 16,6 75 8-16,-6 5-8 0,0-80 6 0,0 0-6 15,0 107 7-15,0 34-7 0,0-141 5 0,0 0-5 0,-6 153 5 16,-2-12-5-16,8-141 7 0,0 0-7 0,-9 126 8 16,3-31-8-16,6-95 11 0,0 0-11 0,-8 92 11 15,-1-2-11-15,9-90 14 0,0 0-14 0,-15 86 15 16,10-17-15-16,5-69 20 0,0 0-20 0,0 60 20 15,0-16-20-15,0-44 22 0,0 0-22 0,0 34 23 16,-3-19-23-16,3-15 21 0,0 0-21 0,0 0 21 16,0 14-21-16,0-14 17 0,0 0-17 0,0 0 18 15,0 0-18-15,0 0 14 0,0 0-14 0,0 0 15 16,0 0-15-16,0 0 11 0,0 0-11 0,0-12 11 0,0 12-11 16,0 0 4-16,0 0-4 0,0-11 5 0,0 11-5 15,0 0 0-15,0 0 0 0,0-12 0 0,0 12 0 16,0 0-1-16,0 0 1 0,0 0-1 0,0 0 1 15,0 0-5-15,0 0 5 0,0 0-5 0,0 29 5 16,0-29-5-16,0 0 5 0,0 32-5 0,3 2 5 0,-3-34-2 16,0 0 2-16,5 44-1 0,-2 2 1 15,-3-46 0-15,0 0 0 0,6 46 1 0,3-3-1 0,-9-43 7 16,0 0-7-16,0 43 7 0,6-6-7 0,-6-37 17 16,0 0-17-16,0 44 17 0,-6 16-17 0,6-60 29 15,0 0-29-15,0 55 30 0,-3-1-30 0,3-54 38 0,0 0-38 16,0 47 38-16,0-27-38 0,0-20 40 0,0 0-40 15,0 11 41-15,0-11-41 0,0 0 34 0,0 0-34 16,0 0 35-16,-6-26-35 0,6 26 28 0,0 0-28 16,0-20 29-16,-9 3-29 0,4 0-855 0</inkml:trace>
  <inkml:trace contextRef="#ctx0" brushRef="#br2" timeOffset="-112322.99">1932 7894 729 0,'0'0'0'0,"0"0"0"0,0 0 0 0,0 0 23 15,0 0-23-15,0 0 23 0,0 0-23 0,0 0 84 0,0 0-84 16,-9 32 84-16,-6-30-84 0,15-2 82 0,0 0-82 16,-20 0 83-16,9 0-83 0,11 0 61 0,0 0-61 15,-15 0 62-15,4 3-62 0,11-3 41 0,0 0-41 16,-12 9 41-16,1-9-41 0,11 0 28 0,0 0-28 16,0 0 28-16,-12 0-28 0,12 0 20 0,0 0-20 15,0 0 21-15,0 0-21 0,0 0-998 0</inkml:trace>
  <inkml:trace contextRef="#ctx0" brushRef="#br2" timeOffset="-110653.86">1106 7721 690 0,'0'0'0'0,"0"0"30"0,0 0-30 0,3 20 30 0,9-8-30 16,-12-12 27-16,0 0-27 0,0 0 28 0,0 0-28 16,0 0 47-16,0 0-47 0,0 0 47 0,0 0-47 15,0 0 69-15,0 0-69 0,0 0 69 0,-20 0-69 16,20 0 72-16,0 0-72 0,-12-3 73 0,-11 0-73 16,23 3 74-16,0 0-74 0,-35-6 75 0,1 3-75 15,34 3 69-15,0 0-69 0,-38 0 69 0,9 0-69 16,29 0 62-16,0 0-62 0,-23 0 63 0,6 0-63 0,17 0 48 15,0 0-48-15,-20 0 49 0,-6 0-49 0,26 0 38 16,0 0-38-16,-29 3 38 0,6 3-38 0,23-6 29 16,0 0-29-16,-14 6 29 0,5-3-29 0,9-3 24 15,0 0-24-15,0 0 24 0,-15 5-24 0,15-5 18 0,0 0-18 16,0 0 19-16,0 0-19 0,0 0 15 0,0 0-15 16,0 0 16-16,0 0-16 0,0 0 13 0,0 0-13 15,-8 9 13-15,8-9-13 0,0 0 9 0,0 0-9 16,0 14 10-16,0-14-10 0,0 0 7 0,0 0-7 15,0 15 8-15,0-15-8 0,0 0 7 0,0 0-7 16,3 17 7-16,2 9-7 0,-5-26 6 0,0 0-6 16,15 37 6-16,-12 10-6 0,-3-47 7 0,0 0-7 0,6 51 7 15,-6 16-7-15,0-67 7 0,0 0-7 0,5 60 8 16,-5-2-8-16,0-58 8 0,0 0-8 0,3 43 8 16,3-9-8-16,-6-34 8 0,0 0-8 0,0 29 8 15,6-9-8-15,-6-20 11 0,0 0-11 0,3 9 11 16,-3-9-11-16,0 0 12 0,0 0-12 0,0 0 13 15,0 0-13-15,0 0 10 0,0 0-10 0,0 0 10 0,0 0-10 16,0 0 2-16,0 0-2 0,0 0 2 0,8-23-2 16,7 0-1560-16</inkml:trace>
  <inkml:trace contextRef="#ctx0" brushRef="#br2" timeOffset="-110421.85">798 8110 1020 0,'0'0'0'0,"0"0"41"0,0 0-41 16,31 8 41-16,16 1-41 0,-47-9 16 0,0 0-16 15,37 6 17-15,-14-6-17 0,-23 0 24 0,0 0-24 16,23 3 24-16,-5-3-24 0,-18 0 22 0,0 0-22 15,14-3 22-15,0 3-22 0,4-6-861 0</inkml:trace>
  <inkml:trace contextRef="#ctx0" brushRef="#br2" timeOffset="-106495.16">1277 8360 915 0,'0'0'0'16,"0"0"47"-16,0 0-47 0,0 23 47 0,0 0-47 16,0-23 38-16,0 0-38 0,0 23 39 0,5 6-39 15,-5-29 44-15,0 0-44 0,6 37 44 0,-3 15-44 16,-3-52 50-16,0 0-50 0,6 69 50 0,-6 21-50 0,0-90 49 16,0 0-49-16,0 100 50 0,0 13-50 0,0-113 53 15,0 0-53-15,-6 109 54 0,3-20-54 0,3-89 48 16,0 0-48-16,-6 84 48 0,1 2-48 0,5-86 41 15,0 0-41-15,0 84 41 0,0 16-41 0,0-100 40 0,0 0-40 16,0 101 41-16,0-12-41 0,0-89 33 0,0 0-33 16,-3 78 34-16,3-12-34 0,0-66 24 0,0 0-24 15,-6 52 25-15,-3 0-25 0,9-52 19 0,0 0-19 16,0 37 20-16,0-8-20 0,0-29 15 0,0 0-15 16,0 23 16-16,-5 0-16 0,5-23 14 0,0 0-14 15,0 14 15-15,0-14-15 0,0 0 14 0,0 0-14 16,-3 15 15-16,3-15-15 0,0 0 13 0,0 0-13 0,0 0 14 15,0 0-14-15,0 0 10 0,0 0-10 0,0 0 10 16,0 0-10-16,0 0 9 0,0 0-9 0,0 0 10 16,0 0-10-16,0 0 9 0,0 0-9 0,0 0 9 15,0 0-9-15,0 0 7 0,0 0-7 0,0-15 7 16,0 1-7-16,0 14 5 0,0 0-5 0,-6-23 5 16,6-6-5-16,0 29 3 0,0 0-3 0,-3-31 4 15,-3 2-4-15,6 29 2 0,0 0-2 0,0-23 2 0,-6 3-2 16,6 20 1-16,0 0-1 0,-2-29 1 0,2-3-1 15,0 32 0-15,0 0 0 0,0-40 0 0,0 2 0 16,0 38-11-16,0 0 11 0,2-40-11 0,4-9 11 16,-6 49-54-16,0 0 54 0,0-46-53 0,-8 0 53 15,8 46-120-15,0 0 120 0,-6-43-119 0,3 6 119 16,3 37-134-16,0 0 134 0,-6-38-134 0,0 12 134 16,6 26-115-16,0 0 115 0,0-23-115 0,-2 0 115 0,2 23-77 15,0 0 77-15,0-23-77 0,2 0 77 0,-2 23-55 16,0 0 55-16,6-29-55 0,-6-2 55 0,0 31-38 0,0 0 38 15,0-29-37-15,0-6 37 0,0 35-26 16,0 0 26-16,0-31-26 0,0-1 26 0,0 32-14 0,0 0 14 16,9-29-13-16,-9 9 13 0,0 20-3 0,0 0 3 15,-3-17-3-15,-3-6 3 0,6 23 0 0,0 0 0 16,0-20 0-16,0-12 0 0,0 32 6 0,0 0-6 16,0-29 6-16,0 3-6 0,0 26 18 0,0 0-18 15,0-29 19-15,0-2-19 0,0 31 26 0,0 0-26 16,0-23 27-16,0 5-27 0,0 18 30 0,0 0-30 15,0 0 31-15,0 0-31 0,0 0 28 0,0 0-28 0,0 0 29 16,0 0-29-16,0 0 24 0,0 0-24 0,0-11 25 16,0 11-25-16,0 0 19 0,0 0-19 0,0 0 20 15,0 0-20-15,0 0 18 0,0 0-18 0,0 0 18 16,0 0-18-16,0 0-809 0</inkml:trace>
  <inkml:trace contextRef="#ctx0" brushRef="#br2" timeOffset="-106131.14">1205 8429 852 0,'-6'15'0'0,"6"-15"15"0,0 0-15 16,-32 72 15-16,0 0-15 0,32-72 1 0,0 0-1 15,-34 57 1-15,8-14-1 0,26-43 20 0,0 0-20 16,-21 38 21-16,13-7-21 0,8-31 44 0,0 0-44 15,-3 21 44-15,3-21-44 0,0 0 51 0,0 0-51 0,-6 14 52 16,6-14-52-16,0 0 44 0,0 0-44 0,0 0 45 16,0 0-45-16,0 0 30 0,0 0-30 0,9-17 31 15,-3 5-31-15,2 4-890 0</inkml:trace>
  <inkml:trace contextRef="#ctx0" brushRef="#br2" timeOffset="-105814.11">1228 8383 909 0,'0'0'0'16,"0"0"12"-16,0 0-12 0,8 38 12 0,7-7-12 0,-15-31 17 15,0 0-17-15,14 29 18 0,-11-9-18 0,-3-20 40 16,0 0-40-16,9 26 41 0,5 9-41 0,-14-35 68 0,0 0-68 16,20 28 69-16,-2 1-69 0,-18-29 79 0,0 0-79 15,20 23 80-15,-3-8-80 0,-17-15 74 0,0 0-74 16,14 8 74-16,4-2-74 0,-18-6 53 0,0 0-53 16,14 3 54-16,1 3-54 0,-15-6 34 0,0 0-34 15,0 0 35-15,14 8-35 0,-14-8 24 0,0 0-24 16,0 0 25-16,-6 18-25 0,-2 2-1229 0</inkml:trace>
  <inkml:trace contextRef="#ctx0" brushRef="#br2" timeOffset="-105264.08">1176 9716 656 0,'0'0'0'0,"0"0"5"0,0 0-5 0,5 26 6 16,13 8-6-16,-18-34 0 0,0 0 0 0,8 29 0 15,-2-6 0-15,-6-23 4 0,0 0-4 0,9 15 4 16,-3 8-4-16,-6-23 15 0,0 0-15 0,0 20 15 15,2 3-15-15,-2-23 26 0,0 0-26 0,0 14 27 0,-2-2-27 16,2-12 30-16,0 0-30 0,0 0 30 0,0 11-30 16,0-11 26-16,0 0-26 0,0 0 27 0,0 0-27 15,0 0-594-15</inkml:trace>
  <inkml:trace contextRef="#ctx0" brushRef="#br2" timeOffset="-104964.05">1230 9753 853 0,'0'0'0'0,"0"0"40"15,0 0-40-15,6 41 40 0,3-7-40 0,-9-34 50 16,0 0-50-16,9 23 50 0,-4 6-50 0,-5-29 55 0,0 0-55 16,6 29 56-16,-3 14-56 0,-3-43 65 0,0 0-65 15,0 46 65-15,6-3-65 0,-6-43 58 0,0 0-58 16,0 46 58-16,0-3-58 0,0-43 58 0,0 0-58 15,-6 49 58-15,3-5-58 0,3-44 65 0,0 0-65 16,-6 37 65-16,1-8-65 0,5-29 60 0,0 0-60 0,5 20 60 16,-5-9-60-16,0-11 51 0,0 0-51 0,0 0 51 15,0 0-51-15,0 0 36 0,0 0-36 0,0 0 37 16,0 0-37-16,0 0 21 0,0 0-21 0,0 0 21 16,0-31-21-16,0 31 4 0,0 0-4 0,0-29 4 15,0 6-4-15,0 0-1426 0</inkml:trace>
  <inkml:trace contextRef="#ctx0" brushRef="#br2" timeOffset="-104514.72">1144 10035 827 0,'0'0'0'0,"0"0"24"16,0 0-24-16,6 18 24 0,-3-4-24 0,-3-14 13 0,0 0-13 15,5 12 14-15,-5-12-14 0,0 0 41 0,0 0-41 16,0 28 41-16,9 13-41 0,-9-41 65 0,0 0-65 16,14 57 65-16,4 9-65 0,-18-66 60 0,0 0-60 15,8 64 61-15,7-12-61 0,-15-52 65 0,0 0-65 16,20 40 65-16,-8-14-65 0,-12-26 60 0,0 0-60 15,20 20 61-15,3-11-61 0,-23-9 61 0,0 0-61 16,23 11 62-16,-9-2-62 0,-14-9 63 0,0 0-63 0,15 0 63 16,11-9-63-16,-26 9 55 0,0 0-55 0,23-14 56 15,6-12-56-15,-29 26 52 0,0 0-52 0,31-40 53 16,-2-12-53-16,-29 52 53 0,0 0-53 16,26-66 54-16,3-1-54 0,-29 67 51 0,0 0-51 0,29-63 51 15,-12 14-51-15,-17 49 49 0,0 0-49 0,18-37 50 16,2 11-50-16,-20 26 42 0,0 0-42 0,17-18 42 15,-17 18-42-15,0 0 38 0,0 0-38 0,14-8 38 16,-14 8-38-16,0 0 27 0,0 0-27 0,0 0 27 0,0 0-27 16,0 0 9-16,0 0-9 0,0 0 9 0,0 0-9 15,0 0-1809-15</inkml:trace>
  <inkml:trace contextRef="#ctx0" brushRef="#br2" timeOffset="-103714.66">1184 7972 557 0,'0'0'0'0,"0"0"103"0,0 0-103 0,0 0 104 16,0 0-104-16,0 0 79 0,0 0-79 0,0 0 79 15,6 14-79-15,-6-14 33 0,0 0-33 0,-9 29 34 16,1 28-34-16,8-57 27 0,0 0-27 0,-12 67 27 16,4-16-27-16,8-51 26 0,0 0-26 0,-3 38 26 0,3-7-26 15,0-31 22-15,0 0-22 0,0 23 22 0,0-2-22 16,0-21 22-16,0 0-22 0,0 17 23 0,0 3-23 16,0-20 16-16,0 0-16 0,3 9 17 0,5-4-17 15,4 1-853-15</inkml:trace>
  <inkml:trace contextRef="#ctx0" brushRef="#br2" timeOffset="-103329.64">1277 8110 766 0,'0'0'0'0,"0"0"30"0,0 0-30 15,-3 60 30-15,-3-25-30 0,6-35 25 0,0 0-25 16,0 23 26-16,0-12-26 0,0-11 10 0,0 0-10 16,0 15 11-16,6 5-11 0,-6-20 9 0,0 0-9 0,14 14 10 15,3 1-10-15,-17-15 10 0,0 0-10 0,15 8 10 16,-1 7-10-16,-14-15 9 0,0 0-9 0,15 5 10 15,2 4-10-15,-17-9 11 0,0 0-11 0,0 0 11 16,14 14-11-16,-14-14 9 0,0 0-9 0,0 0 9 16,3 15-9-16,-3-15 7 0,0 0-7 0,-3 8 7 0,3-8-7 15,0 0 8-15,0 0-8 0,-14 15 9 0,5-12-9 16,9-3 10-16,0 0-10 0,-14 3 10 0,0-3-10 16,14 0 8-16,0 0-8 0,-18-3 8 0,4 0-8 15,-1 3-738-15</inkml:trace>
  <inkml:trace contextRef="#ctx0" brushRef="#br2" timeOffset="-103013.61">1372 8044 722 0,'0'0'0'0,"0"0"9"0,0 0-9 0,26 31 10 16,-3 7-10-16,-23-38 13 0,0 0-13 0,14 34 13 15,-5-5-13-15,-9-29 11 0,0 0-11 0,3 32 12 16,3 2-12-16,-6-34 15 0,0 0-15 0,0 38 16 15,-6-1-16-15,6-37 16 0,0 0-16 0,-3 29 16 16,0 2-16-16,3-31 23 0,0 0-23 0,-6 18 23 16,1-7-23-16,5-11 24 0,0 0-24 0,0 0 25 15,0 0-25-15,0 0-651 0</inkml:trace>
  <inkml:trace contextRef="#ctx0" brushRef="#br2" timeOffset="-96725.08">1851 10879 819 0,'0'0'0'0,"0"0"0"15,0 0 0-15,0 0 38 0,0 0-38 0,0 0 39 16,0 0-39-16,0 0 123 0,0 0-123 0,0 0 124 16,0 0-124-16,0 0 143 0,0 0-143 0,29 26 144 15,-15-26-144-15,-14 0 98 0,0 0-98 0,14-3 99 0,4 3-99 16,-18 0 56-16,0 0-56 0,29-9 57 0,-3 3-57 16,-26 6 56-16,0 0-56 0,34-5 57 0,4 2-57 15,-38 3 51-15,0 0-51 0,26-3 51 0,-3 0-51 16,-23 3 48-16,0 0-48 0,20 0 49 0,-9 0-49 15,-11 0 45-15,0 0-45 0,15 0 45 0,-15 0-45 16,0 0 39-16,0 0-39 0,20 0 40 0,-11 0-40 0,-9 0 30 16,0 0-30-16,14 0 31 0,-5 0-31 0,-9 0 20 15,0 0-20-15,0 0 21 0,14-3-21 0,-14 3 3 16,0 0-3-16,0 0 3 0,0 0-3 0,0 0-4 16,0 0 4-16,0 0-4 0,0 0 4 0,0 0-1681 15</inkml:trace>
  <inkml:trace contextRef="#ctx0" brushRef="#br2" timeOffset="-96175.04">2116 10755 785 0,'0'0'0'0,"0"0"0"0,9 12 0 15,-9-12-2-15,0 0 2 0,0 0-2 0,0 0 2 16,0 0-4-16,0 0 4 0,6 11-4 0,-6-11 4 15,0 0 2-15,0 0-2 0,0 0 2 0,23 6-2 16,-23-6 21-16,0 0-21 0,17 3 21 0,3 0-21 16,-20-3 54-16,0 0-54 0,26 2 55 0,6 4-55 15,-32-6 89-15,0 0-89 0,35 0 89 0,-4 3-89 0,-31-3 91 16,0 0-91-16,29 3 92 0,-6 6-92 0,-23-9 76 0,0 0-76 16,17 5 76-16,-8 4-76 0,-9-9 70 0,0 0-70 15,15 9 71-15,-15-9-71 0,0 0 58 0,0 0-58 16,5 8 59-16,-5-8-59 0,0 0 50 0,0 0-50 15,0 20 50-15,-5-2-50 0,5-18 38 0,0 0-38 16,-15 34 39-16,-2 9-39 0,17-43 32 16,0 0-32-16,-23 41 33 0,8-18-33 0,15-23 28 0,0 0-28 15,-14 14 29-15,-1-5-29 0,15-9 24 0,0 0-24 16,-8 11 24-16,-9 4-24 0,17-15 23 0,0 0-23 16,-15 3 24-16,-5-3-24 0,20 0 21 0,0 0-21 15,-17 0 21-15,-1 0-21 0,18 0 11 0,0 0-11 0,-14 0 12 16,-6 2-12-16,20-2 3 0,0 0-3 0,-12 3 3 15,12-3-3-15,0 0-1563 0</inkml:trace>
  <inkml:trace contextRef="#ctx0" brushRef="#br2" timeOffset="-95586.99">1908 10764 785 0,'0'0'0'0,"0"0"0"15,0 14 0-15,0-14 21 0,0 0-21 0,0 0 21 16,-5 20-21-16,5-20 44 0,0 0-44 0,0 0 44 16,-18 6-44-16,18-6 50 0,0 0-50 0,-14 9 50 15,0 5-50-15,14-14 55 0,0 0-55 0,-24 23 56 16,-4 9-56-16,28-32 62 0,0 0-62 0,-32 37 62 16,0 1-62-16,32-38 68 0,0 0-68 0,-23 28 68 0,9-7-68 15,14-21 59-15,0 0-59 0,-3 17 59 0,3 3-59 16,0-20 50-16,0 0-50 0,0 9 51 0,0 2-51 15,0-11 45-15,0 0-45 0,0 0 46 0,8 17-46 16,-8-17 39-16,0 0-39 0,18 9 40 0,5 0-40 16,-23-9 36-16,0 0-36 0,23 5 36 0,3-5-36 15,-26 0 34-15,0 0-34 0,29 0 34 0,-6 0-34 0,-23 0 27 16,0 0-27-16,20 6 28 0,-6 0-28 16,-14-6 23-16,0 0-23 0,9 9 24 0,-9-9-24 0,0 0-1453 15</inkml:trace>
  <inkml:trace contextRef="#ctx0" brushRef="#br2" timeOffset="-94636.93">1908 11598 729 0,'0'0'0'16,"0"0"0"-16,0 0 0 0,0 0 68 0,0 0-68 15,0 0 68-15,0 0-68 0,0 0 88 0,0 0-88 0,0-11 89 16,0 11-89-16,0 0 72 0,0 0-72 0,0-12 72 15,0 12-72-15,0 0 64 0,0 0-64 0,-5-20 64 16,5 20-64-16,0 0 60 0,0 0-60 0,-23-17 61 16,0 14-61-16,23 3 70 0,0 0-70 0,-24 6 70 15,1 14-70-15,23-20 67 0,0 0-67 0,-31 26 68 16,2 17-68-16,29-43 54 0,0 0-54 0,-32 58 55 16,9 8-55-16,23-66 48 0,0 0-48 0,-23 66 48 15,17-14-48-15,6-52 40 0,0 0-40 0,-3 37 41 0,3-8-41 16,0-29 31-16,0 0-31 0,0 17 31 15,9-2-31-15,-9-15 25 0,0 0-25 0,14 11 26 0,9-2-26 16,-23-9 19-16,0 0-19 0,32-6 20 0,6-11-20 16,-38 17 15-16,0 0-15 0,31-35 16 0,-2-5-16 15,-29 40 11-15,0 0-11 0,18-55 12 0,2-14-12 16,-20 69 10-16,0 0-10 0,8-72 10 0,1 9-10 16,-9 63 8-16,0 0-8 0,0-58 8 0,-6 1-8 15,6 57 6-15,0 0-6 0,-3-52 6 0,-5 6-6 0,8 46 5 16,0 0-5-16,-6-37 5 0,6 11-5 0,0 26 5 15,0 0-5-15,0-18 5 0,0 4-5 0,0 14 4 16,0 0-4-16,0-9 5 0,0 9-5 0,0 0 4 0,0 0-4 16,0 0 4-16,0 0-4 0,0 0 3 0,0 0-3 15,-14 6 3-15,8 14-3 0,6-20 2 0,0 0-2 16,-3 41 3-16,6 19-3 0,-3-60 1 0,0 0-1 16,6 69 2-16,-6 6-2 0,0-75 1 0,0 0-1 15,0 78 2-15,5-3-2 0,-5-75 1 0,0 0-1 16,9 66 1-16,0-26-1 0,-9-40 1 0,0 0-1 15,5 32 1-15,7-15-1 0,-12-17 0 0,0 0 0 0,11 14 1 16,-11-14-1-16,0 0 0 0,0 0 0 0,18 15 0 16,-4-15 0-16,-14 0-5 0,0 0 5 0,23-9-4 15,0-5 4-15,0 2-1665 0</inkml:trace>
  <inkml:trace contextRef="#ctx0" brushRef="#br2" timeOffset="-94336.9">2070 11598 1211 0,'0'0'0'0,"0"0"0"0,-14 29 0 16,14-29 0-16,0 0 0 0,-9 26 0 0,0 12 0 15,9-38 0-15,0 0 0 0,-14 34 0 0,14-5 0 16,0-29 7-16,0 0-7 0,0 20 7 0,0-3-7 16,0-17 10-16,0 0-10 0,17 18 11 0,12-1-11 0,-29-17 19 15,0 0-19-15,38 14 20 0,8 4-20 0,-46-18 26 16,0 0-26-16,40 14 26 0,3 0-26 0,-43-14 26 15,0 0-26-15,41 12 27 0,-18 2-27 0,-23-14 29 0,0 0-29 16,14 15 29-16,-5-1-29 0,-9-14 38 0,0 0-38 16,0 20 39-16,-9 9-39 0,9-29 37 0,0 0-37 15,-29 17 37-15,-20-5-37 0,49-12 38 0,0 0-38 16,-57 0 39-16,8-6-39 0,49 6 28 0,0 0-28 16,-44-12 28-16,10 1-28 0,34 11 11 0,0 0-11 15,-29-14 11-15,14-15-11 0,1 6-1256 0</inkml:trace>
  <inkml:trace contextRef="#ctx0" brushRef="#br0" timeOffset="-47226.06">15488 9146 863 0,'0'0'0'0,"0"0"0"0,0 0 0 0,0 0 41 16,0 0-41-16,-2 29 42 0,-16-29-42 0,18 0 102 15,0 0-102-15,-29-12 103 0,-17-5-103 0,46 17 110 0,0 0-110 16,-58-23 110-16,1 11-110 0,57 12 85 0,0 0-85 15,-61-8 85-15,1-1-85 0,60 9 23 0,0 0-23 16,-55-11 24-16,3-1-24 0,52 12 32 0,0 0-32 16,-64-14 33-16,-5-1-33 0,69 15 31 0,0 0-31 15,-66-14 31-15,5 5-31 0,61 9 28 0,0 0-28 16,-49-5 28-16,20 5-28 0,29 0 24 0,0 0-24 16,-14 0 25-16,14 0-25 0,0 0 24 0,0 0-24 15,-15 0 24-15,15 0-24 0,0 0 17 0,0 0-17 0,0 0 17 16,0 0-17-16,0 0 12 0,0 0-12 0,6 8 13 15,-6 4-13-15,0-12 10 0,0 0-10 0,3 17 11 16,9-3-11-16,-12-14 13 0,0 0-13 0,8 21 13 16,1-4-13-16,-9-17 12 0,0 0-12 0,9 20 12 15,-1 12-12-15,-8-32 16 0,0 0-16 0,12 37 17 16,-9 0-17-16,-3-37 21 0,0 0-21 0,-3 52 22 16,-6 17-22-16,9-69 23 0,0 0-23 0,-14 92 23 15,-1 12-23-15,15-104 21 0,0 0-21 0,-14 104 22 0,-1-12-22 16,15-92 20-16,0 0-20 0,-2 80 20 0,-4-13-20 15,6-67 16-15,0 0-16 0,-6 60 17 0,6 12-17 16,0-72 16-16,0 0-16 0,0 72 16 0,-3 6-16 16,3-78 14-16,0 0-14 0,0 72 14 0,3-15-14 15,-3-57 12-15,0 0-12 0,6 52 13 0,-12-14-13 16,6-38 11-16,0 0-11 0,-3 31 11 0,3 4-11 0,0-35 10 16,0 0-10-16,-6 31 10 0,4-16-10 0,2-15 13 15,0 0-13-15,0 14 13 0,0-14-13 0,0 0 14 16,0 0-14-16,0 15 14 0,0-15-14 0,0 0 11 15,0 0-11-15,-6 14 11 0,6-14-11 0,0 0 10 16,0 0-10-16,0 0 11 0,0 0-11 0,0 0 8 0,0 0-8 16,0 0 8-16,0 0-8 0,0 0 10 0,0 0-10 15,-15 14 11-15,15-14-11 0,0 0 10 0,0 0-10 16,-3 12 11-16,3-12-11 0,0 0 11 0,0 0-11 16,12 14 12-16,2-2-12 0,-14-12 13 0,0 0-13 15,29 14 13-15,32 3-13 0,-61-17 16 0,0 0-16 16,69 9 16-16,-5-3-16 0,-64-6 14 0,0 0-14 0,66 3 14 15,-8-6-14-15,-58 3 14 0,0 0-14 0,63 0 15 16,1 0-15-16,-64 0 11 0,0 0-11 0,75 0 12 16,5-6-12-16,-80 6 16 0,0 0-16 0,84 0 16 15,5 6-16-15,-89-6 16 0,0 0-16 0,70 0 16 16,-18-9-16-16,-52 9 16 0,0 0-16 0,46-3 17 16,-23 9-17-16,-23-6 16 0,0 0-16 0,14 6 17 15,-14-6-17-15,0 0 18 0,0 0-18 0,18 8 19 0,-18-8-19 16,0 0 18-16,0 0-18 0,8 12 18 0,-8-12-18 15,0 0 17-15,0 0-17 0,9 17 18 0,-9-17-18 16,0 0 17-16,0 0-17 0,0 0 17 0,0 0-17 16,0 0 14-16,0 0-14 0,0 0 15 0,0 0-15 15,0 0 13-15,0 0-13 0,0 0 13 0,0 0-13 16,0 0 11-16,0 0-11 0,0 0 12 0,14 9-12 0,-14-9 10 16,0 0-10-16,0 0 11 0,0 0-11 0,0 0 9 15,0 0-9-15,0 0 10 0,15-3-10 0,-15 3 9 16,0 0-9-16,0 0 10 0,0 0-10 0,0 0 9 15,0 0-9-15,0 0 9 0,-6-14-9 0,6 14 8 0,0 0-8 16,0 0 9-16,-3-15-9 0,3 15 7 0,0 0-7 16,-6-11 7-16,3-1-7 0,3 12 5 0,0 0-5 15,0 0 5-15,-5-14-5 0,5 14 3 0,0 0-3 16,0 0 3-16,-12-12-3 0,12 12 0 0,0 0 0 16,0 0 0-16,-11 6 0 0,2 0-2305 0</inkml:trace>
  <inkml:trace contextRef="#ctx0" brushRef="#br0" timeOffset="-46425.01">16143 9273 1121 0,'0'0'0'15,"0"0"0"-15,0 26 0 0,0-26 13 0,0 0-13 0,3 31 14 16,3 10-14-16,-6-41 34 0,0 0-34 0,0 71 35 16,0 36-35-16,0-107 68 0,0 0-68 0,0 118 68 15,-6 6-68-15,6-124 54 0,0 0-54 0,-3 141 55 16,-5 37-55-16,8-178 47 0,0 0-47 0,-12 164 48 16,12-37-48-16,0-127 42 0,0 0-42 0,15 92 42 15,13-31-42-15,-28-61 37 0,0 0-37 0,32 37 38 16,14-20-38-16,-46-17 29 0,0 0-29 0,52-3 29 15,-3-20-29-15,-49 23 29 0,0 0-29 0,58-28 30 0,-12-10-30 16,-46 38 27-16,0 0-27 0,46-29 28 0,-14 6-28 16,-32 23 23-16,0 0-23 0,29-23 24 0,-6 9-24 15,-23 14 18-15,0 0-18 0,23-3 19 0,-6 15-19 16,-17-12 17-16,0 0-17 0,21 14 18 0,2 9-18 16,-23-23 16-16,0 0-16 0,23 23 17 0,-12 6-17 15,-11-29 16-15,0 0-16 0,20 29 17 0,-2 2-17 0,-18-31 20 16,0 0-20-16,23 29 21 0,-3-9-21 0,-20-20 19 15,0 0-19-15,14 12 20 0,10-7-20 0,-24-5 21 16,0 0-21-16,23 0 21 0,0-5-21 0,-23 5 20 16,0 0-20-16,31-18 20 0,-2-19-20 0,-29 37 21 0,0 0-21 15,26-60 21-15,-11-21-21 0,-15 81 19 0,0 0-19 16,14-118 20-16,-11-23-20 0,-3 141 20 0,0 0-20 16,6-141 21-16,0 37-21 0,-6 104 17 0,0 0-17 15,8-66 18-15,-8 31-18 0,0 35 14 0,0 0-14 0,0-17 15 16,0 17-15-16,0 0 8 0,0 0-8 15,0 0 8-15,-8 15-8 0,-7-7-1768 0</inkml:trace>
  <inkml:trace contextRef="#ctx0" brushRef="#br0" timeOffset="-45516.94">17159 9330 841 0,'0'0'0'15,"0"0"0"-15,0 17 0 0,0-17 23 0,0 0-23 0,0 15 24 16,0-15-24-16,0 0 32 0,0 0-32 0,0 14 33 16,17-14-33-16,-17 0 68 0,0 0-68 0,15-5 68 15,16 2-68-15,-31 3 49 0,0 0-49 0,38-6 49 16,17 6-49-16,-55 0 38 0,0 0-38 0,60 0 39 16,-5 3-39-16,-55-3 42 0,0 0-42 0,52 11 43 15,-17-2-43-15,-35-9 51 0,0 0-51 0,28 14 51 16,-7-5-51-16,-21-9 53 0,0 0-53 0,8 11 54 15,-2 4-54-15,-6-15 55 0,0 0-55 0,0 26 56 0,-6 17-56 16,6-43 48-16,0 0-48 0,-8 34 49 16,-4-10-49-16,12-24 42 0,0 0-42 0,-9 23 42 0,1 0-42 15,8-23 37-15,0 0-37 0,-9 17 38 0,3 0-38 16,6-17 34-16,0 0-34 0,0 17 35 0,0 1-35 16,0-18 30-16,0 0-30 0,0 26 31 0,0-1-31 15,0-25 25-15,0 0-25 0,6 35 26 0,-3 2-26 0,-3-37 22 16,0 0-22-16,12 44 22 0,-4-1-22 15,-8-43 19-15,0 0-19 0,9 52 20 0,-3 14-20 0,-6-66 18 16,0 0-18-16,0 75 19 0,0 22-19 0,0-97 17 16,0 0-17-16,0 90 18 0,0-1-18 0,0-89 17 15,0 0-17-15,3 81 17 0,2-15-17 0,-5-66 18 0,0 0-18 16,6 52 19-16,-3-6-19 0,-3-46 18 0,0 0-18 16,6 46 18-16,2 11-18 0,-8-57 18 0,0 0-18 15,9 58 18-15,5-15-18 0,-14-43 15 0,0 0-15 16,9 46 15-16,8 9-15 0,-17-55 13 0,0 0-13 15,21 49 14-15,-7-23-14 0,-14-26 8 0,0 0-8 16,9 20 9-16,5 9-9 0,-14-29 7 0,0 0-7 0,9 23 8 16,-9-3-8-16,0-20 7 0,0 0-7 0,0 8 8 15,0 7-8-15,0-15 6 0,0 0-6 0,-6 8 6 16,-3 4-6-16,9-12 6 0,0 0-6 0,-26 11 7 16,-23 1-7-16,49-12 7 0,0 0-7 0,-63 9 8 15,-6-9-8-15,69 0 8 0,0 0-8 0,-70-9 8 16,10 3-8-16,60 6 8 0,0 0-8 0,-55-14 9 15,9 5-9-15,46 9 11 0,0 0-11 0,-43-11 12 0,11-4-12 16,32 15 9-16,0 0-9 0,-32-20 10 0,18 0-10 16,14 20 6-16,0 0-6 0,-9-35 7 0,12 1-7 15,3-1-1917-15</inkml:trace>
  <inkml:trace contextRef="#ctx0" brushRef="#br0" timeOffset="-45040.91">18157 10194 1423 0,'0'0'0'0,"0"0"0"0,38-9 0 15,-38 9 11-15,0 0-11 0,23-9 12 0,0 4-12 16,-23 5 45-16,0 0-45 0,29-6 46 0,25-6-46 16,-54 12 42-16,0 0-42 0,52-14 42 0,3 5-42 15,-55 9 38-15,0 0-38 0,46 0 38 0,-23 9-38 16,-23-9 15-16,0 0-15 0,15 6 16 0,-15-6-16 15,0 0 7-15,0 0-7 0,8 17 8 0,-8-3-8 0,-5 1-1248 16</inkml:trace>
  <inkml:trace contextRef="#ctx0" brushRef="#br0" timeOffset="-44806.89">18203 10479 1457 0,'0'0'0'15,"0"0"0"-15,-8 31 0 0,8-31 0 0,0 0 0 16,-9 23 0-16,26-14 0 0,-17-9 24 0,0 0-24 16,41 0 24-16,25-11-24 0,-66 11 65 0,0 0-65 0,75-15 65 15,9 1-65-15,-84 14 73 0,0 0-73 0,78-15 73 16,-29 4-73-16,-49 11 80 0,0 0-80 0,40-9 80 16,-8 6-80-16,-32 3 57 0,0 0-57 0,26 0 57 15,-3 0-57-15,-23 0 36 0,0 0-36 0,14 0 37 16,-14 0-37-16,0 0 14 0,0 0-14 0,15 3 15 15,-1-6-15-15,-5-5-1558 0</inkml:trace>
  <inkml:trace contextRef="#ctx0" brushRef="#br0" timeOffset="-41366.63">19611 9704 841 0,'0'0'0'0,"0"0"0"15,0 0 0-15,0 0 23 0,0 0-23 0,0 35 24 16,0-6-24-16,0-29 84 0,0 0-84 0,0 31 84 16,0-2-84-16,0-29 79 0,0 0-79 0,-3 29 80 0,0 11-80 15,3-40 59-15,0 0-59 0,-3 55 59 0,-2 17-59 16,5-72 31-16,0 0-31 0,-9 101 31 0,0 22-31 15,9-123 27-15,0 0-27 0,-5 136 27 0,5-27-27 16,0-109 30-16,0 0-30 0,0 98 30 0,-3-17-30 16,3-81 30-16,0 0-30 0,0 69 30 0,8-18-30 15,-8-51 26-15,0 0-26 0,0 47 26 0,0-13-26 16,0-34 25-16,0 0-25 0,-8 29 26 0,8-9-26 16,0-20 27-16,0 0-27 0,0 12 27 0,0-12-27 0,0 0 26 15,0 0-26-15,0 0 26 0,0 0-26 0,0 0 33 16,0 0-33-16,0 0 34 0,0 0-34 15,0 0 36-15,0 0-36 0,0 11 37 0,0-11-37 0,0 0 32 0,0 0-32 16,0 0 33-16,0 17-33 0,0-17 29 0,0 0-29 16,0 12 30-16,0-1-30 0,0-11 27 0,0 0-27 15,0 0 28-15,0 0-28 0,0 0 25 0,0 0-25 16,0 12 26-16,0-12-26 0,0 0 25 0,0 0-25 16,17 9 25-16,21 5-25 0,-38-14 27 0,0 0-27 15,63 11 28-15,9 1-28 0,-72-12 26 0,0 0-26 16,78 3 26-16,0 0-26 0,-78-3 23 0,0 0-23 0,78 3 23 15,-12-3-23-15,-66 0 25 0,0 0-25 0,55-3 26 16,-23 3-26-16,-32 0 18 0,0 0-18 0,20 0 19 16,-11 0-19-16,-9 0 11 0,0 0-11 0,0 0 12 15,0 0-12-15,0 0 2 0,0 0-2 0,0 0 2 16,5-18-2-16,4-2-1790 0</inkml:trace>
  <inkml:trace contextRef="#ctx0" brushRef="#br0" timeOffset="-41133.61">19703 9727 1211 0,'0'0'0'0,"0"0"0"0,35-8 0 0,-35 8 17 15,0 0-17-15,43-6 17 0,15 9-17 0,-58-3 24 0,0 0-24 16,61 9 24-16,2-4-24 0,-63-5 17 0,0 0-17 16,61 12 17-16,-1-1-17 0,-60-11 12 0,0 0-12 15,55 9 13-15,9-6-13 0,-1 0-954 0</inkml:trace>
  <inkml:trace contextRef="#ctx0" brushRef="#br0" timeOffset="-40549.57">20918 9920 942 0,'0'0'0'0,"0"0"0"0,0 15 0 0,0-15 25 16,0 0-25-16,0 0 26 0,0 11-26 0,0-11 58 15,0 0-58-15,0 0 58 0,0 0-58 0,0 0 75 0,0 0-75 16,-17 9 76-16,2-6-76 0,15-3 55 0,0 0-55 16,-23 0 56-16,-14 0-56 0,37 0 44 0,0 0-44 15,-46-3 44-15,-6 0-44 0,52 3 42 0,0 0-42 16,-52-3 42-16,3 0-42 0,49 3 37 0,0 0-37 16,-46-6 38-16,20 12-38 0,26-6 32 0,0 0-32 15,-18 3 32-15,10 3-32 0,8-6 24 0,0 0-24 16,0 0 24-16,-18 6-24 0,18-6 21 0,0 0-21 0,0 0 21 15,-3 31-21-15,3-31 16 0,0 0-16 0,6 43 17 16,9 24-17-16,-15-67 12 0,0 0-12 0,17 89 12 16,3 40-12-16,-20-129 9 0,0 0-9 0,12 130 10 15,-1-21-10-15,-11-109 10 0,0 0-10 0,3 98 10 16,3-9-10-16,-6-89 9 0,0 0-9 0,3 75 10 16,8 6-10-16,-11-81 6 0,0 0-6 0,9 66 6 15,0-23-6-15,-9-43 6 0,0 0-6 0,5 26 6 16,-5-17-6-16,0-9 4 0,0 0-4 0,0-9 4 15,6-22-4-15,-6 31 2 0,0 0-2 0,0-35 3 0,-6 9-3 16,-2 0-1383-16</inkml:trace>
  <inkml:trace contextRef="#ctx0" brushRef="#br0" timeOffset="-40367.56">20543 10663 1211 0,'0'0'0'0,"0"0"0"0,26 20 0 0,-26-20 8 15,0 0-8-15,29 15 8 0,3-4-8 0,-32-11 18 0,0 0-18 16,37 0 19-16,15 0-19 0,-52 0 38 0,0 0-38 16,55 0 38-16,-18 0-38 0,-37 0 19 0,0 0-19 15,38 0 20-15,-1 0-20 0,9 0-975 0</inkml:trace>
  <inkml:trace contextRef="#ctx0" brushRef="#br0" timeOffset="-39483.5">21284 9880 807 0,'0'0'0'15,"0"0"0"-15,12 0 0 0,-12 0 17 0,0 0-17 16,12 0 18-16,-1 0-18 0,-11 0 31 0,0 0-31 15,17 0 32-15,24 6-32 0,-41-6 29 0,0 0-29 16,40 8 30-16,6-8-30 0,-46 0 37 0,0 0-37 0,52 6 38 16,-6 3-38-16,-46-9 50 0,0 0-50 0,47 8 51 15,-10 7-51-15,-37-15 47 0,0 0-47 0,26 8 47 16,-9-2-47-16,-17-6 39 0,0 0-39 0,15 6 40 16,-15-6-40-16,0 0 42 0,0 0-42 0,14 11 42 15,-14-11-42-15,0 0 41 0,0 0-41 0,6 21 41 16,-6-21-41-16,0 0 40 0,0 0-40 0,0 17 41 15,0-17-41-15,0 0 40 0,0 0-40 0,-3 20 40 16,0-6-40-16,3-14 34 0,0 0-34 0,-3 21 34 0,3 10-34 16,0-31 30-16,0 0-30 0,0 46 31 0,-5 26-31 15,5-72 25-15,0 0-25 0,-3 78 25 0,0 3-25 16,3-81 24-16,0 0-24 0,0 77 24 0,0-2-24 16,0-75 17-16,0 0-17 0,-6 75 17 0,-3-6-17 15,9-69 14-15,0 0-14 0,-8 72 14 0,5-6-14 16,3-66 10-16,0 0-10 0,0 69 11 0,3 9-11 15,-3-78 8-15,0 0-8 0,8 75 8 0,7-9-8 0,-15-66 6 16,0 0-6-16,17 61 7 0,0-24-7 0,-17-37 5 16,0 0-5-16,18 32 5 0,2-6-5 0,-20-26 4 0,0 0-4 15,11 23 4-15,1 0-4 0,-12-23 3 0,0 0-3 16,3 14 4-16,3 0-4 0,-6-14 3 0,0 0-3 16,5 15 4-16,4-4-4 0,-9-11 6 0,0 0-6 15,0 15 7-15,0-1-7 0,0-14 8 0,0 0-8 16,-9 14 9-16,-5 1-9 0,14-15 11 0,0 0-11 15,-23 8 11-15,-20-2-11 0,43-6 22 0,0 0-22 16,-47 0 23-16,1-6-23 0,46 6 48 0,0 0-48 16,-52-2 49-16,-8 2-49 0,60 0 48 0,0 0-48 0,-49-9 48 15,17 3-48-15,32 6 40 0,0 0-40 0,-12-14 40 16,12-9-40-16,0 23 19 0,0 0-19 0,12-38 19 16,5-8-19-16,4 3-1755 0</inkml:trace>
  <inkml:trace contextRef="#ctx0" brushRef="#br0" timeOffset="-38698.44">22718 10605 1401 0,'0'0'0'0,"0"0"0"15,0 0 0-15,0 0 3 0,0 0-3 0,-31 32 4 16,31-32-4-16,0 0-11 0,0 0 11 0,0 0-11 16,0 0 11-16,0 0-50 0,0 0 50 0,14 6-50 15,-5-12 50-15,5 3-905 0</inkml:trace>
  <inkml:trace contextRef="#ctx0" brushRef="#br0" timeOffset="-37733.37">23200 10228 796 0,'0'0'0'16,"0"0"0"-16,0 15 0 0,0-15 2 0,0 0-2 16,-3 26 2-16,0 23-2 0,3-49-1 0,0 0 1 15,-3 66 0-15,3 3 0 0,0-69 35 0,0 0-35 0,-5 72 36 16,2 3-36-16,3-75 69 0,0 0-69 0,-6 72 69 16,-3 2-69-16,9-74 57 0,0 0-57 0,-8 84 58 15,-1 25-58-15,9-109 59 0,0 0-59 0,0 104 59 16,-3-23-59-16,3-81 68 0,0 0-68 0,-3 69 68 15,6-20-68-15,-3-49 64 0,0 0-64 0,9 31 64 16,-3-14-64-16,-6-17 61 0,0 0-61 0,5 12 61 16,-5-12-61-16,0 0 51 0,0 0-51 0,9 17 52 0,-9-17-52 15,0 0 49-15,0 0-49 0,23 6 50 16,-6 0-50-16,-17-6 51 0,0 0-51 0,21 0 52 0,-7 3-52 16,-14-3 47-16,0 0-47 0,32 5 47 0,14-5-47 15,-46 0 50-15,0 0-50 0,66 0 51 0,4 0-51 16,-70 0 46-16,0 0-46 0,66 0 46 0,0 0-46 15,-66 0 43-15,0 0-43 0,52-5 44 0,-23 5-44 16,-29 0 42-16,0 0-42 0,17 0 42 0,-5-3-42 16,-12 3 26-16,0 0-26 0,11 0 27 0,-11 0-27 0,0 0 12 15,0 0-12-15,15-6 13 0,-12-3-13 0,-3 9 2 16,0 0-2-16,-3-26 2 0,-6-14-2 0,3-6-1794 16</inkml:trace>
  <inkml:trace contextRef="#ctx0" brushRef="#br0" timeOffset="-37515.47">23393 10205 1289 0,'0'0'0'16,"0"0"0"-16,12-14 0 0,-12 14 4 0,0 0-4 0,17-15 4 15,6 1-4-15,-23 14 11 0,0 0-11 0,38-9 12 16,17 9-12-16,-55 0 38 0,0 0-38 0,55 9 38 15,-9 5-38-15,-46-14 14 0,0 0-14 0,40 18 14 16,-8 2-14-16,-32-20 8 0,0 0-8 0,34 29 9 16,10 8-9-16,2 3-1021 0</inkml:trace>
  <inkml:trace contextRef="#ctx0" brushRef="#br0" timeOffset="-36781.41">24253 10732 942 0,'0'0'0'0,"0"0"0"0,0 0 0 16,0 0 36-16,0 0-36 0,-6 14 37 0,6-14-37 16,0 0 73-16,0 0-73 0,-17 0 74 0,0 6-74 0,17-6 79 15,0 0-79-15,-23 9 80 0,-3 2-80 0,26-11 64 16,0 0-64-16,-20 15 65 0,-1 5-65 0,21-20 55 16,0 0-55-16,-14 20 55 0,8-6-55 0,6-14 44 0,0 0-44 15,6 18 45-15,17 10-45 16,-23-28 36-16,0 0-36 0,38 47 37 0,5 13-37 0,-43-60 31 0,0 0-31 15,46 63 31-15,-3-2-31 0,-43-61 23 0,0 0-23 16,38 57 23-16,-9-11-23 0,-29-46 22 0,0 0-22 16,20 44 23-16,-6-16-23 0,-14-28 22 0,0 0-22 15,12 26 23-15,-4-11-23 0,-8-15 27 0,0 0-27 16,0 0 28-16,0 14-28 0,0-14 38 0,0 0-38 16,0 0 38-16,-20 6-38 0,20-6 47 0,0 0-47 15,-26 0 47-15,-31-12-47 0,57 12 48 0,0 0-48 0,-67-11 49 16,1-9-49-16,66 20 42 0,0 0-42 15,-61-21 42-15,21 10-42 0,40 11 17 0,0 0-17 0,-38-9 18 16,15-5-18-16,23 14 5 0,0 0-5 0,-11-20 5 16,11-15-5-16,0 4-1719 0</inkml:trace>
  <inkml:trace contextRef="#ctx0" brushRef="#br0" timeOffset="-35731.19">24585 10309 987 0,'0'0'0'0,"0"0"0"0,0 14 0 16,0-14 36-16,0 0-36 0,0 0 36 0,9 18-36 15,-9-18 13-15,0 0-13 0,0 0 14 0,0 0-14 16,0 0 66-16,0 0-66 0,17 8 67 0,-3-5-67 0,-14-3 58 16,0 0-58-16,21 3 59 0,7 3-59 0,-28-6 46 15,0 0-46-15,41 8 46 0,5-2-46 0,-46-6 49 16,0 0-49-16,52 12 50 0,-6-1-50 0,-46-11 44 0,0 0-44 15,38 9 45-15,-4-1-45 0,-34-8 39 0,0 0-39 16,29 6 39-16,-9 0-39 0,-20-6 36 0,0 0-36 16,12 9 37-16,-12-9-37 0,0 0 34 0,0 0-34 15,14 5 34-15,-14-5-34 0,0 0 33 0,0 0-33 16,15 9 33-16,-15-9-33 0,0 0 27 0,0 0-27 16,8 9 27-16,-8-9-27 0,0 0 23 0,0 0-23 15,20 14 24-15,-11-8-24 0,-9-6 20 0,0 0-20 0,9 23 21 16,-9 0-21-16,0-23 16 0,0 0-16 0,0 29 17 15,0 8-17-15,0-37 16 0,0 0-16 0,-9 37 16 16,0 4-16-16,9-41 16 0,0 0-16 0,-11 46 16 16,-1 11-16-16,12-57 15 0,0 0-15 0,-11 78 16 15,-4 11-16-15,15-89 14 0,0 0-14 0,-14 95 14 16,2-5-14-16,12-90 12 0,0 0-12 0,-14 74 13 16,11-7-13-16,3-67 11 0,0 0-11 0,0 43 11 15,3-17-11-15,-3-26 12 0,0 0-12 0,6 23 12 0,11 3-12 16,-17-26 11-16,0 0-11 0,15 25 11 0,-1-7-11 15,-14-18 9-15,0 0-9 0,9 11 9 0,5 4-9 16,-14-15 7-16,0 0-7 0,23 20 7 0,-3-3-7 16,-20-17 7-16,0 0-7 0,26 23 7 0,-14-3-7 15,-12-20 8-15,0 0-8 0,6 15 8 0,-1-1-8 16,-5-14 11-16,0 0-11 0,3 14 12 0,0 1-12 16,-3-15 15-16,0 0-15 0,3 11 15 0,-3-11-15 15,0 0 18-15,0 0-18 0,0 0 18 0,-9 12-18 0,9-12 18 16,0 0-18-16,-20 6 18 0,-14-9-18 0,34 3 20 0,0 0-20 15,-50-3 20-15,-10 3-20 0,60 0 26 0,0 0-26 16,-58 0 26-16,-11 0-26 0,69 0 26 0,0 0-26 16,-61 0 26-16,15 0-26 0,46 0 21 0,0 0-21 15,-34-6 21-15,2 3-21 0,32 3 8 0,0 0-8 16,-26-6 9-16,11 6-9 0,15 0-1 0,0 0 1 16,0 0-1-16,-11-5 1 0,-1 2-1950 0</inkml:trace>
  <inkml:trace contextRef="#ctx0" brushRef="#br0" timeOffset="-24553.72">18821 13035 975 0,'0'0'0'15,"0"0"0"-15,0 0 0 0,0 0 20 0,0 0-20 16,60-6 20-16,9 0-20 0,-69 6 45 0,0 0-45 16,84-8 46-16,6 2-46 0,-90 6 42 0,0 0-42 0,80-3 42 15,-25 3-42-15,-55 0 0 0,0 0 0 0,41 0 0 16,-18-3 0-16,-23 3-4 0,0 0 4 0,0 0-3 15,14 12 3-15,0-1-828 0</inkml:trace>
  <inkml:trace contextRef="#ctx0" brushRef="#br0" timeOffset="-24286.36">18890 13444 1031 0,'0'0'0'0,"0"0"0"0,23 14 0 16,-23-14-5-16,0 0 5 0,32 9-4 0,28-12 4 15,-60 3 0-15,0 0 0 0,64-6 1 0,11 0-1 0,-75 6 7 16,0 0-7-16,75-3 7 0,-15-5-7 0,-60 8 62 16,0 0-62-16,55-3 63 0,-23 14-63 0,-32-11 111 15,0 0-111-15,23 6 112 0,-6 3-112 0,-17-9 82 16,0 0-82-16,12 3 83 0,-12-3-83 0,0 0 64 0,0 0-64 15,23 2 65-15,0-4-65 0,-23 2 25 0,0 0-25 16,23-3 25-16,-6-6-25 0,1 3-1237 0</inkml:trace>
  <inkml:trace contextRef="#ctx0" brushRef="#br0" timeOffset="-20782.84">20347 12407 863 0,'0'0'0'0,"0"0"0"0,0 0 0 15,0 0 29-15,0 0-29 0,0 64 30 0,6 34-30 16,-6-98 94-16,0 0-94 0,0 103 95 0,-6-17-95 15,6-86 106-15,0 0-106 0,-9 84 107 0,1-1-107 0,8-83 71 16,0 0-71-16,-9 93 72 0,-3 13-72 16,12-106 42-16,0 0-42 0,-8 104 42 0,5-21-42 15,3-83 40-15,0 0-40 0,0 63 41 0,0-25-41 0,0-38 36 16,0 0-36-16,3 23 36 0,-3-6-36 0,0-17 28 16,0 0-28-16,0 0 28 0,0 12-28 0,0-12 21 0,0 0-21 15,0 0 22-15,11-9-22 0,-11 9 17 16,0 0-17-16,0 0 17 0,18-14-17 0,-18 14 12 0,0 0-12 15,0 0 13-15,8-15-13 0,-8 15 3 0,0 0-3 16,0 0 3-16,0 0-3 0,0 0-1341 0</inkml:trace>
  <inkml:trace contextRef="#ctx0" brushRef="#br0" timeOffset="-20566.82">20358 13398 1110 0,'0'0'0'0,"9"-15"0"0,8-8 0 15,-17 23 1-15,0 0-1 0,29-46 2 0,17-12-2 16,-46 58 4-16,0 0-4 0,52-63 5 0,15 0-5 16,-67 63 19-16,0 0-19 0,63-58 19 0,-5 12-19 15,-58 46 21-15,0 0-21 0,43-29 22 0,-20 6-22 16,-23 23 13-16,0 0-13 0,9-8 13 0,-9 8-13 15,0 0-862-15</inkml:trace>
  <inkml:trace contextRef="#ctx0" brushRef="#br0" timeOffset="-20362.81">20658 13242 908 0,'0'0'0'0,"0"9"0"0,9 20 0 0,-9-29 17 0,0 0-17 16,14 28 18-16,-5-10-18 0,-9-18 37 0,0 0-37 15,15 23 37-15,11 11-37 0,-26-34 60 0,0 0-60 16,25 29 60-16,-1-6-60 0,-24-23 53 0,0 0-53 16,26 20 53-16,2 3-53 0,-28-23 46 0,0 0-46 15,29 23 47-15,-9-8-47 0,-20-15 38 0,0 0-38 0,29 5 38 16,23-2-38-16,-6 0-999 0</inkml:trace>
  <inkml:trace contextRef="#ctx0" brushRef="#br0" timeOffset="-19945.78">21149 13205 1065 0,'0'0'0'0,"0"0"0"16,-23 23 0-16,23-23 8 0,0 0-8 0,-23 20 9 15,0-3-9-15,23-17 25 0,0 0-25 0,-29 20 26 0,3 15-26 16,26-35 38-16,0 0-38 0,-29 34 38 0,15-11-38 16,14-23 42-16,0 0-42 0,-9 21 43 0,9-13-43 15,0-8 41-15,0 0-41 0,0 0 41 0,6 17-41 16,-6-17 38-16,0 0-38 0,14 12 39 0,12-6-39 15,-26-6 30-15,0 0-30 0,29 8 31 0,-6-2-31 16,-23-6 23-16,0 0-23 0,17 9 23 0,3-1-23 16,-20-8 18-16,0 0-18 0,18 15 18 0,5-9-18 0,-23-6 14 15,0 0-14-15,14 8 14 0,1 1-14 16,-15-9 12-16,0 0-12 0,3 11 13 0,2 7-13 0,-5-18 13 16,0 0-13-16,9 23 13 0,11 5-13 0,-20-28 10 0,0 0-10 15,23 26 10-15,18 6-10 0,-41-32 11 16,0 0-11-16,37 29 11 0,-11 2-11 0,-26-31 7 0,0 0-7 15,23 26 7-15,-3 6-7 0,-20-32 7 0,0 0-7 16,15 46 7-16,-15 9-7 0,0-55 11 0,0 0-11 16,-15 52 12-16,-19-9-12 0,34-43 13 0,0 0-13 15,-46 37 13-15,-21-5-13 0,67-32 16 0,0 0-16 0,-66 20 17 16,-3-14-17-16,69-6 19 0,0 0-19 0,-67-20 19 16,18-18-19-16,49 38 11 0,0 0-11 0,-31-57 11 15,16-18-11-15,15 75 8 0,0 0-8 0,0-69 9 16,17 17-9-16,1 0-1368 0</inkml:trace>
  <inkml:trace contextRef="#ctx0" brushRef="#br0" timeOffset="-19695.76">21662 13297 1323 0,'0'0'0'0,"0"0"0"0,0 11 0 0,0-11 21 15,0 0-21-15,0 12 22 0,0-12-22 0,0 0 28 16,0 0-28-16,0 0 29 0,0 0-29 0,0 0-1 16,0 0 1-16,15 6 0 0,8-15 0 0,-23 9-44 0,0 0 44 15,32-6-43-15,-4 6 43 0,1 0-942 0</inkml:trace>
  <inkml:trace contextRef="#ctx0" brushRef="#br0" timeOffset="-18895.69">22352 13124 897 0,'0'0'0'0,"0"0"0"0,0 14 0 0,0-14-10 0,0 0 10 16,6 18-9-16,-3 8 9 0,-3-26-39 0,0 0 39 16,2 34-38-16,7 9 38 0,-9-43 8 0,0 0-8 15,0 41 9-15,3-10-9 0,-3-31 61 0,0 0-61 0,0 29 61 16,-3 0-61-16,3-29 94 0,0 0-94 0,0 29 94 16,0-12-94-16,0-17 87 0,0 0-87 0,0 0 87 15,0 14-87-15,0-14 74 0,0 0-74 0,0 0 75 16,0 0-75-16,0 0 59 0,0 0-59 0,0 0 60 15,3-23-60-15,-3 23 46 0,0 0-46 0,20-28 47 16,3-24-47-16,-23 52 37 0,0 0-37 0,26-43 37 16,-6 20-37-16,-20 23 28 0,0 0-28 0,6-18 29 15,-6 18-29-15,0 0 19 0,0 0-19 0,18-6 19 16,-18 6-19-16,0 0 13 0,0 0-13 0,14 15 14 16,0 2-14-16,-14-17 14 0,0 0-14 0,18 20 15 0,-4-2-15 15,-14-18 19-15,0 0-19 0,9 20 19 0,-6-6-19 16,-3-14 18-16,0 0-18 0,5 14 19 0,4-2-19 15,-9-12 20-15,0 0-20 0,15 6 21 0,5-6-21 16,-20 0 19-16,0 0-19 0,31-9 20 0,7-11-20 16,-38 20 16-16,0 0-16 0,37-32 17 0,4 1-17 15,-41 31 16-15,0 0-16 0,29-32 16 0,0 9-16 0,-29 23 14 16,0 0-14-16,31-14 14 0,-8 11-14 0,-23 3 14 16,0 0-14-16,18 0 14 0,5 8-14 0,-23-8 12 15,0 0-12-15,17 20 13 0,-3 4-13 0,-14-24 11 16,0 0-11-16,12 28 12 0,-6-5-12 0,-6-23 9 0,0 0-9 15,3 15 9-15,0-1-9 0,-3-14 6 0,0 0-6 16,5 12 6-16,-5-12-6 0,0 0 1 0,0 0-1 16,23 11 2-16,-14-11-2 0,5 3-1624 0</inkml:trace>
  <inkml:trace contextRef="#ctx0" brushRef="#br0" timeOffset="-17680.61">20130 14333 583 0,'0'0'0'0,"0"0"0"0,26 14 0 0,-26-14 34 16,0 0-34-16,55 6 34 0,55-6-34 0,-110 0 63 15,0 0-63-15,138-6 63 0,38 4-63 0,-176 2 59 0,0 0-59 16,214-6 59-16,40 0-59 0,-254 6 84 0,0 0-84 16,285 0 84-16,56 6-84 0,-341-6 97 0,0 0-97 15,346 8 98-15,6-2-98 0,-352-6 102 0,0 0-102 16,306 6 102-16,-61 3-102 0,-245-9 81 0,0 0-81 16,208 11 82-16,-35 1-82 0,-173-12 57 0,0 0-57 15,138 5 57-15,-42-5-57 0,-96 0 25 0,0 0-25 16,66-8 25-16,-29-10-25 0,-37 18 12 0,0 0-12 0,6-17 13 15,-12-3-13-15,-2 3-1301 0</inkml:trace>
  <inkml:trace contextRef="#ctx0" brushRef="#br0" timeOffset="-16962.56">21504 15041 875 0,'0'0'0'0,"0"0"0"0,-12 20 0 16,12-20 5-16,0 0-5 0,-14 26 5 0,-18 9-5 16,32-35 18-16,0 0-18 0,-32 31 18 0,18-10-18 15,14-21 51-15,0 0-51 0,-6 14 52 0,12-3-52 16,-6-11 41-16,0 0-41 0,14 15 41 0,27 11-41 16,-41-26 41-16,0 0-41 0,46 31 41 0,-3-8-41 0,-43-23 41 15,0 0-41-15,43 32 42 0,9 20-42 0,-52-52 31 16,0 0-31-16,49 52 32 0,0-9-32 0,-49-43 26 15,0 0-26-15,38 37 26 0,-15-2-26 0,-23-35 20 16,0 0-20-16,9 23 20 0,-9-3-20 0,0-20 22 16,0 0-22-16,-9 17 23 0,-14 1-23 0,23-18 25 0,0 0-25 15,-43 11 25-15,-18-11-25 0,61 0 27 0,0 0-27 16,-63-14 28-16,-18-9-28 0,81 23 18 0,0 0-18 16,-72-38 18-16,17-16-18 0,55 54 11 0,0 0-11 15,-43-64 11-15,22 1-11 0,1 0-1166 0</inkml:trace>
  <inkml:trace contextRef="#ctx0" brushRef="#br0" timeOffset="-16629.53">21928 14938 908 0,'0'0'0'0,"0"0"0"16,26 20 0-16,-26-20 6 0,0 0-6 0,29 17 6 0,-6-11-6 15,-23-6 16-15,0 0-16 0,37 0 16 0,12-3-16 16,-49 3 14-16,0 0-14 0,58-3 14 0,-12-6-14 16,-46 9 15-16,0 0-15 0,41-5 15 0,2-1-15 15,-43 6 16-15,0 0-16 0,32-3 17 0,-9 9-17 16,-23-6 14-16,0 0-14 0,14 5 15 0,-14-5-15 16,0 0 13-16,0 0-13 0,9 26 14 0,-18-3-14 0,9-23 12 15,0 0-12-15,-20 38 12 0,-12 11-12 0,32-49 12 16,0 0-12-16,-29 46 13 0,9-9-13 0,20-37 15 15,0 0-15-15,-11 26 15 0,8-12-15 0,3-14 19 16,0 0-19-16,3 12 20 0,11-3-20 0,-14-9 19 16,0 0-19-16,20 8 20 0,12-2-20 0,-32-6 17 15,0 0-17-15,32 3 17 0,14 8-17 0,-6-5-908 0</inkml:trace>
  <inkml:trace contextRef="#ctx0" brushRef="#br0" timeOffset="-15878.48">24484 14301 1435 0,'0'0'0'0,"0"0"0"0,0 0 0 0,0 0-6 16,0 0 6-16,0 0-6 0,32 15 6 0,-32-15-61 15,0 0 61-15,17-9-60 0,9-2 60 0,0-1-917 16</inkml:trace>
  <inkml:trace contextRef="#ctx0" brushRef="#br0" timeOffset="-14961.41">25332 13729 863 0,'0'0'0'0,"0"0"0"16,0 0 0-16,0 0-9 0,0 0 9 0,0 31-8 0,0 24 8 16,0-55 0-16,0 0 0 0,-3 66 1 0,0 9-1 15,3-75 40-15,0 0-40 0,-8 63 41 0,5-25-41 16,3-38 67-16,0 0-67 0,0 26 67 0,3-6-67 16,-3-20 70-16,0 0-70 0,3 11 71 0,-3-11-71 15,0 0 55-15,0 0-55 0,11-5 55 0,9-27-55 16,-20 32 40-16,0 0-40 0,35-55 41 0,-6-20-41 0,-29 75 30 15,0 0-30-15,43-75 30 0,0 15-30 16,-43 60 22-16,0 0-22 0,41-40 22 0,-12 22-22 0,-29 18 13 16,0 0-13-16,23-5 14 0,-6 2-14 0,-17 3 7 15,0 0-7-15,14 6 7 0,-2 8-7 0,-12-14 3 16,0 0-3-16,9 20 4 0,-1 6-4 0,-8-26 2 0,0 0-2 16,6 29 2-16,0 0-2 0,-6-29 2 0,0 0-2 15,6 17 2-15,2-3-2 0,-8-14 4 0,0 0-4 16,23-6 4-16,15-11-4 0,-38 17 6 0,0 0-6 15,52-14 7-15,-6-9-7 0,-46 23 14 0,0 0-14 16,40-17 14-16,-5 11-14 0,-35 6 18 0,0 0-18 16,26 0 18-16,3 6-18 0,-29-6 23 0,0 0-23 0,20 25 23 15,3 19-23-15,-23-44 22 0,0 0-22 0,17 46 22 16,-5-18-22-16,-12-28 18 0,0 0-18 0,14 23 19 16,12 6-19-16,-26-29 17 0,0 0-17 0,23 26 17 15,-11-11-17-15,-1-1-1290 0</inkml:trace>
  <inkml:trace contextRef="#ctx0" brushRef="#br0" timeOffset="-14109.35">19233 16590 975 0,'0'0'0'0,"0"0"0"15,41 0 0-15,-41 0 12 0,0 0-12 0,31-3 13 16,7 0-13-16,-38 3 28 0,0 0-28 0,43-6 29 16,12 0-29-16,-55 6 37 0,0 0-37 0,49-2 38 0,-17 7-38 15,-32-5 28-15,0 0-28 0,20 9 28 0,-6 3-28 16,-14-12 20-16,0 0-20 0,15 23 21 0,-7 20-21 16,-2 3-862-16</inkml:trace>
  <inkml:trace contextRef="#ctx0" brushRef="#br0" timeOffset="-13926.33">19135 17079 707 0,'0'0'0'0,"0"0"0"0,23 0 0 0,-23 0 1 16,0 0-1-16,29 0 2 0,17 0-2 0,-46 0 5 15,0 0-5-15,55-3 5 0,8 0-5 0,-63 3 8 0,0 0-8 16,70-3 9-16,-1 3-9 0,-69 0 7 0,0 0-7 15,69-8 7-15,6-4-7 0,3 1-504 0</inkml:trace>
  <inkml:trace contextRef="#ctx0" brushRef="#br0" timeOffset="-13255.29">20451 15746 729 0,'0'0'0'0,"0"0"0"0,0 38 0 0,0-38 30 15,0 0-30-15,-6 29 31 0,3-9-31 0,3-20 56 16,0 0-56-16,-6 31 57 0,-14 36-57 0,20-67 50 0,0 0-50 16,-11 89 50-16,5 26-50 0,6-115 38 0,0 0-38 15,-9 112 39-15,-5-5-39 0,14-107 40 0,0 0-40 16,-21 100 40-16,4 4-40 0,17-104 31 0,0 0-31 15,-14 98 31-15,5-9-31 0,9-89 28 0,0 0-28 16,-6 75 29-16,9-29-29 0,-3-46 29 0,0 0-29 16,3 26 29-16,3-14-29 0,-6-12 24 0,0 0-24 15,11-6 25-15,10-17-25 0,-21 23 22 0,0 0-22 16,28-38 22-16,7-14-22 0,-35 52 22 0,0 0-22 16,35-57 22-16,-1-1-22 0,-34 58 20 0,0 0-20 0,35-63 20 15,-9 3-20-15,-26 60 19 0,0 0-19 0,29-55 19 16,-12 12-19-16,-17 43 14 0,0 0-14 15,20-32 14-15,-2 6-14 0,-18 26 13 0,0 0-13 0,11-17 14 16,-11 17-14-16,0 0 7 0,0 0-7 0,9-15 8 16,-9 15-8-16,0 0 2 0,0 0-2 0,0 0 2 15,0 0-2-15,0 0 0 0,0 0 0 0,0 12 0 16,0 14 0-16,0-26-7 0,0 0 7 0,-6 26-7 0,0 3 7 16,6-29-20-16,0 0 20 0,-3 34-20 0,-2 4 20 15,5-38-28-15,0 0 28 0,5 48-27 0,1 13 27 16,-6-61-26-16,0 0 26 0,17 66-25 0,1 3 25 15,-18-69-19-15,0 0 19 0,20 61-18 0,-3-18 18 16,-17-43-10-16,0 0 10 0,18 32-9 0,-4-12 9 16,-14-20-7-16,0 0 7 0,14 14-7 0,1-8 7 15,-15-6-5-15,0 0 5 0,14-6-5 0,9-11 5 0,-5 0-980 16</inkml:trace>
  <inkml:trace contextRef="#ctx0" brushRef="#br0" timeOffset="-12520.23">21149 16532 830 0,'0'0'0'0,"0"0"0"0,-23-6 0 16,23 6 0-16,0 0 0 0,-15-2 1 0,7-1-1 15,8 3 9-15,0 0-9 0,0 0 10 0,-20 8-10 16,20-8 16-16,0 0-16 0,-18 15 17 0,-8 16-17 15,26-31 28-15,0 0-28 0,-26 44 28 0,6 7-28 16,20-51 43-16,0 0-43 0,-17 46 43 0,8-2-43 16,9-44 44-16,0 0-44 0,-3 28 44 0,3-5-44 15,0-23 37-15,0 0-37 0,9 9 38 0,-9-9-38 0,0 0 27 16,0 0-27-16,20-9 27 0,0-17-27 0,-20 26 20 16,0 0-20-16,20-23 20 0,-5 3-20 0,-15 20 14 15,0 0-14-15,9-14 14 0,-7 2-14 0,-2 12 13 0,0 0-13 16,0 0 14-16,6-8-14 0,-6 8 13 0,0 0-13 15,0 0 14-15,0 0-14 0,0 0 11 0,0 0-11 16,0 0 11-16,0 0-11 0,0 0 10 0,0 0-10 16,0 0 10-16,0 0-10 0,0 0 8 0,0 0-8 15,15 8 8-15,-15-8-8 0,0 0 7 0,0 0-7 16,14 21 8-16,-11-10-8 0,-3-11 7 0,0 0-7 0,11 12 8 16,7 2-8-16,-18-14 7 0,0 0-7 15,26 20 8-15,-9-3-8 0,-17-17 9 0,0 0-9 0,9 12 9 16,-9-12-9-16,0 0 7 0,0 0-7 0,8 14 8 15,-8-14-8-15,0 0 6 0,0 0-6 0,0 0 7 16,0 0-7-16,0 0 4 0,0 0-4 0,0 0 4 16,15 9-4-16,-15-9 0 0,0 0 0 0,0 0 1 15,0 0-1-15,0 0-3 0,0 0 3 0,0 0-3 16,14 11 3-16,-14-11-27 0,0 0 27 0,0 0-27 0,18-11 27 16,-18 11-56-16,0 0 56 0,2-12-56 0,1-5 56 15,-3 17-65-15,0 0 65 0,0-17-65 0,0 2 65 16,0 15-56-16,0 0 56 0,0-11-55 0,0 11 55 15,0 0-45-15,0 0 45 0,0-14-45 0,0 14 45 16,0 0-42-16,0 0 42 0,0-21-42 0,0 21 42 16,0 0-47-16,0 0 47 0,-3-17-47 0,3 6 47 15,0 2-571-15</inkml:trace>
  <inkml:trace contextRef="#ctx0" brushRef="#br0" timeOffset="-12008.19">21209 16578 292 0,'0'0'0'0,"0"0"0"0,0 0 0 0,0 0-1 16,0 0 1-16,0 0-1 0,0 0 1 0,0 0-1 15,0 0 1-15,0 0 0 0,0 0 0 0,0 0 3 16,0 0-3-16,-14-8 4 0,-3 2-4 0,17 6 21 0,0 0-21 15,-20-6 21-15,2 3-21 0,18 3 45 0,0 0-45 16,-23 6 46-16,0 11-46 0,23-17 85 0,0 0-85 16,-32 32 85-16,6 14-85 0,26-46 98 0,0 0-98 15,-23 55 98-15,15 2-98 0,8-57 93 0,0 0-93 16,-6 58 93-16,6-15-93 0,0-43 73 0,0 0-73 16,11 37 74-16,4-8-74 0,-15-29 57 0,0 0-57 15,23 20 57-15,0-8-57 0,-23-12 45 0,0 0-45 0,26 0 46 16,17-12-46-16,-43 12 35 0,0 0-35 0,38-23 36 15,-4-8-36-15,-34 31 30 0,0 0-30 0,26-44 31 16,0-16-31-16,-26 60 22 0,0 0-22 0,20-58 23 16,-11 27-23-16,-9 31 22 0,0 0-22 0,0-32 23 15,-9 6-23-15,9 26 22 0,0 0-22 0,-5-20 23 16,-4 9-23-16,9 11 18 0,0 0-18 0,0 0 18 16,-20-3-18-16,20 3 13 0,0 0-13 0,-3 11 14 15,-6 12-14-15,9-23 10 0,0 0-10 0,0 32 10 0,9 2-10 16,-9-34 7-16,0 0-7 0,14 52 8 0,18 14-8 15,-32-66 4-15,0 0-4 0,41 70 5 0,10-1-5 16,-51-69 4-16,0 0-4 0,47 57 5 0,-16-8-5 16,-31-49 6-16,0 0-6 0,29 43 6 0,-3 3-6 15,-26-46 6-15,0 0-6 0,20 49 7 0,-11 9-7 16,-9-58 13-16,0 0-13 0,6 60 14 0,-12 6-14 0,6-66 15 16,0 0-15-16,-9 64 16 0,-11-7-16 15,20-57 20-15,0 0-20 0,-32 44 20 0,-14-10-20 0,46-34 20 16,0 0-20-16,-60 17 20 0,-15-20-20 0,75 3 24 15,0 0-24-15,-81-28 24 0,6-27-24 0,75 55 17 16,0 0-17-16,-66-69 18 0,16 0-18 0,50 69 8 0,0 0-8 16,-28-66 8-16,13 11-8 0,15 55 7 0,0 0-7 15,-3-60 7-15,12-10-7 0,0 1-1434 0</inkml:trace>
  <inkml:trace contextRef="#ctx0" brushRef="#br0" timeOffset="-11824.18">21732 16555 1155 0,'0'0'0'0,"0"0"0"16,0 0 0-16,0 0 8 0,0 0-8 0,0 0 8 15,0 0-8-15,0 0-5 0,0 0 5 0,0 0-5 0,20 15 5 16,3-1-811-16</inkml:trace>
  <inkml:trace contextRef="#ctx0" brushRef="#br0" timeOffset="-11207.13">22306 16429 695 0,'0'0'0'16,"0"0"0"-16,6 11 0 0,-6-11-23 0,0 0 23 15,0 0-22-15,5 12 22 0,-5-12 7 0,0 0-7 16,0 0 8-16,0 14-8 0,0-14 43 0,0 0-43 0,-3 23 44 15,1 20-44-15,2-43 65 0,0 0-65 0,0 43 66 16,-6-14-66-16,6-29 82 0,0 0-82 0,0 23 82 16,6-3-82-16,-6-20 68 0,0 0-68 0,0 15 69 15,0-15-69-15,0 0 66 0,0 0-66 0,0 11 66 16,0-11-66-16,0 0 53 0,0 0-53 0,14-14 54 16,9-24-54-16,-23 38 43 0,0 0-43 0,23-40 44 15,0 11-44-15,-23 29 35 0,0 0-35 0,12-23 35 0,-1 12-35 16,-11 11 30-16,0 0-30 0,0 0 31 15,18-9-31-15,-18 9 22 0,0 0-22 0,0 0 23 0,20 6-23 16,-20-6 18-16,0 0-18 0,0 0 18 0,11 20-18 16,-11-20 16-16,0 0-16 0,0 0 17 0,9 12-17 15,-9-12 18-15,0 0-18 0,0 0 18 0,17 5-18 16,-17-5 17-16,0 0-17 0,18 0 18 0,5-5-18 16,-23 5 19-16,0 0-19 0,31-9 20 0,4-5-20 15,-35 14 18-15,0 0-18 0,35-15 19 0,-6 7-19 0,-29 8 16 16,0 0-16-16,23 0 16 0,0 0-16 0,-23 0 16 15,0 0-16-15,14 5 16 0,3 7-16 0,-17-12 12 16,0 0-12-16,18 14 12 0,2 6-12 0,-20-20 14 16,0 0-14-16,20 12 14 0,-8-4-14 0,-12-8 16 0,0 0-16 15,0 0 17-15,14 12-17 0,-14-12 16 0,0 0-16 16,0 0 17-16,15 6-17 0,-15-6 11 0,0 0-11 16,0 0 12-16,0 0-12 0,0 0 6 0,0 0-6 15,0 0 6-15,8 3-6 0,7 0-1530 0</inkml:trace>
  <inkml:trace contextRef="#ctx0" brushRef="#br0" timeOffset="-10889.11">22868 15893 1099 0,'0'0'0'0,"0"0"0"0,32-11 0 16,-32 11 9-16,0 0-9 0,26-9 10 0,3 3-10 16,-29 6 5-16,0 0-5 0,26-3 6 0,0 3-6 15,-26 0 15-15,0 0-15 0,26 3 16 0,3 6-16 16,-29-9 13-16,0 0-13 0,26 17 14 0,-12 0-14 16,-14-17 15-16,0 0-15 0,6 29 16 0,-15 17-16 15,9-46 15-15,0 0-15 0,-8 58 15 0,-7 5-15 16,15-63 17-16,0 0-17 0,-11 52 17 0,8-20-17 0,3-32 17 15,0 0-17-15,5 20 17 0,4-6-17 0,-9-14 13 16,0 0-13-16,15 9 13 0,2-1-13 0,-17-8 8 0,0 0-8 16,26 0 9-16,14 0-9 0,1 0-960 0</inkml:trace>
  <inkml:trace contextRef="#ctx0" brushRef="#br0" timeOffset="-10289.06">20038 17753 998 0,'0'0'0'15,"0"0"0"-15,32 20 0 0,-32-20-10 0,0 0 10 0,46 17-9 16,32 0 9-16,-78-17-4 0,0 0 4 0,127 6-3 16,58-12 3-16,-185 6 18 0,0 0-18 0,227-17 19 15,33-9-19-15,-260 26 95 0,0 0-95 0,300-34 95 16,41-12-95-16,-341 46 111 0,0 0-111 0,320-41 111 16,-32 15-111-16,-288 26 114 0,0 0-114 0,246-11 115 15,-39 14-115-15,-207-3 75 0,0 0-75 0,153 8 75 16,-61 4-75-16,-92-12 53 0,0 0-53 0,67 11 54 15,-35 1-54-15,-32-12 21 0,0 0-21 0,23 9 22 0,-23-9-22 16,0 0-1403-16</inkml:trace>
  <inkml:trace contextRef="#ctx0" brushRef="#br0" timeOffset="-9739.02">21515 18150 863 0,'0'0'0'0,"0"0"0"16,-31 32 0-16,31-32 20 0,0 0-20 0,-24 31 20 15,10 4-20-15,14-35 41 0,0 0-41 0,-14 31 42 0,5-8-42 16,9-23 56-16,0 0-56 0,0 21 57 0,9 2-57 16,-9-23 41-16,0 0-41 0,23 23 41 0,6 0-41 15,-29-23 28-15,0 0-28 0,40 20 28 0,12 9-28 16,-52-29 23-16,0 0-23 0,55 31 24 0,-3 4-24 16,-52-35 20-16,0 0-20 0,54 31 20 0,-16-5-20 15,-38-26 16-15,0 0-16 0,32 23 17 0,-18-5-17 16,-14-18 20-16,0 0-20 0,0 17 20 0,-11 9-20 15,11-26 21-15,0 0-21 0,-24 20 22 0,-10-6-22 16,34-14 22-16,0 0-22 0,-49 6 23 0,-6-12-23 0,55 6 33 16,0 0-33-16,-49-14 34 0,11-6-34 0,38 20 26 15,0 0-26-15,-28-35 26 0,5-5-26 0,23 40 21 16,0 0-21-16,-15-43 21 0,12 5-21 0,-5-5-1175 16</inkml:trace>
  <inkml:trace contextRef="#ctx0" brushRef="#br0" timeOffset="-9151.98">21836 17969 583 0,'0'0'0'0,"0"0"0"0,0 0 0 0,0 0 7 0,0 0-7 15,8-12 7-15,4 6-7 0,-12 6 18 0,0 0-18 16,23-5 18-16,11-1-18 0,-34 6 28 0,0 0-28 15,29-3 28-15,-3 3-28 0,-26 0 23 0,0 0-23 16,23 3 23-16,-5 3-23 0,-18-6 25 0,0 0-25 0,11 8 26 16,-5 9-26-16,-6-17 30 0,0 0-30 15,-3 29 31-15,-11 14-31 0,14-43 28 0,0 0-28 0,-21 44 29 16,1-4-29-16,20-40 25 0,0 0-25 0,-17 29 25 16,8-3-25-16,9-26 29 0,0 0-29 0,0 25 30 15,9 4-30-15,-9-29 27 0,0 0-27 0,14 26 28 16,7-11-28-16,-21-15 26 0,0 0-26 0,34 8 27 15,12-2-27-15,-46-6 19 0,0 0-19 0,46 3 19 16,-20 0-19-16,-26-3 13 0,0 0-13 0,21 3 14 0,-7-1-14 16,-5 1-830-16</inkml:trace>
  <inkml:trace contextRef="#ctx0" brushRef="#br0" timeOffset="-8451.93">24195 17148 1087 0,'0'0'0'15,"0"0"0"-15,78 9 0 0,-78-9 1 0,0 0-1 16,61 6 1-16,0 5-1 0,-61-11 4 0,0 0-4 16,51 6 5-16,-4-3-5 0,-47-3-14 0,0 0 14 0,28 0-13 15,-2 0 13-15,3 0-744 0</inkml:trace>
  <inkml:trace contextRef="#ctx0" brushRef="#br0" timeOffset="-8268.92">24242 17318 886 0,'0'0'0'0,"0"0"0"0,34 9 0 16,-34-9 28-16,0 0-28 0,41 3 28 0,5-3-28 15,-46 0 55-15,0 0-55 0,55 2 55 0,11 7-55 16,-66-9 69-16,0 0-69 0,61 12 69 0,5 2-69 15,-66-14 46-15,0 0-46 0,72 14 46 0,12-5-46 16,-84-9 36-16,0 0-36 0,83 9 36 0,-10-1-36 16,-73-8 11-16,0 0-11 0,57 12 11 0,-25-12-11 15,0 3-972-15</inkml:trace>
  <inkml:trace contextRef="#ctx0" brushRef="#br0" timeOffset="-5935.74">25341 16544 1054 0,'0'0'0'0,"0"0"0"16,0 0 0-16,0 0 53 0,0 0-53 0,0 0 54 0,40-12-54 15,-40 12 128-15,0 0-128 0,35-3 129 0,37-5-129 16,-72 8 108-16,0 0-108 0,92-6 108 0,21 9-108 16,-113-3 75-16,0 0-75 0,115 3 75 0,-5-6-75 15,-110 3 46-15,0 0-46 0,101-3 46 0,-6-3-46 16,-95 6 30-16,0 0-30 0,78 0 31 0,0-3-31 16,-78 3 24-16,0 0-24 0,66-5 25 0,-14 5-25 0,-52 0 14 15,0 0-14-15,41 0 15 0,-18 0-15 16,-23 0 4-16,0 0-4 0,17 0 4 0,-17 0-4 0,0 0-1458 15</inkml:trace>
  <inkml:trace contextRef="#ctx0" brushRef="#br0" timeOffset="-5551.72">25973 16590 942 0,'0'0'0'0,"0"0"0"16,3 20 0-16,-3-20 25 0,0 0-25 0,8 17 26 16,1-2-26-16,-9-15 50 0,0 0-50 0,17 23 51 15,15 23-51-15,-32-46 103 0,0 0-103 0,43 77 103 0,9 41-103 16,-52-118 72-16,0 0-72 0,61 116 72 0,17-16-72 15,-78-100 56-15,0 0-56 0,75 84 57 0,3-9-57 16,-78-75 43-16,0 0-43 0,69 74 44 0,-26-2-44 16,-43-72 34-16,0 0-34 0,29 75 35 0,-26 12-35 15,-3-87 41-15,0 0-41 0,-15 80 41 0,-37-19-41 16,52-61 40-16,0 0-40 0,-77 40 41 0,-22-20-41 16,99-20 32-16,0 0-32 0,-101-3 32 0,3-26-32 0,98 29 31 15,0 0-31-15,-89-49 32 0,8-20-32 16,81 69 19-16,0 0-19 0,-75-66 19 0,3 17-19 0,72 49 2 15,0 0-2-15,-61-37 2 0,27 20-2 0,-4-6-1474 16</inkml:trace>
  <inkml:trace contextRef="#ctx1" brushRef="#br0" timeOffset="2597.72">10293 15659 0,'0'0'0</inkml:trace>
  <inkml:trace contextRef="#ctx0" brushRef="#br0" timeOffset="37523.89">1657 14278 964 0,'0'0'0'0,"0"0"0"16,6 9 0-16,-6-9-33 0,0 0 33 0,0 0-32 16,0 14 32-16,0-14-86 0,0 0 86 0,0 0-86 15,0 0 86-15,0 0 13 0,0 0-13 0,-6 15 14 16,6-15-14-16,0 0 80 0,0 0-80 0,6 11 80 15,-6 15-80-15,0-26 122 0,0 0-122 0,0 46 123 0,9 15-123 16,-9-61 107-16,0 0-107 0,14 75 108 0,9 17-108 16,-23-92 81-16,0 0-81 0,18 89 81 0,-4-14-81 15,-14-75 71-15,0 0-71 0,15 63 71 0,-1-17-71 16,-14-46 51-16,0 0-51 0,12 38 52 0,2-10-52 16,-14-28 42-16,0 0-42 0,3 23 43 0,8-14-43 15,-11-9 34-15,0 0-34 0,0 0 35 0,9 9-35 16,-9-9 30-16,0 0-30 0,0 0 30 0,14-3-30 0,-14 3 27 15,0 0-27-15,0 0 27 0,15-12-27 16,-15 12 28-16,0 0-28 0,9-8 29 0,5-7-29 0,-14 15 27 16,0 0-27-16,14-29 27 0,9-22-27 0,-23 51 28 15,0 0-28-15,26-70 29 0,-2-13-29 0,-24 83 27 0,0 0-27 16,23-86 27-16,0-4-27 0,-23 90 26 0,0 0-26 16,29-89 26-16,2 14-26 0,-31 75 25 0,0 0-25 15,29-57 26-15,-14 19-26 0,-15 38 20 0,0 0-20 16,14-34 20-16,-5 8-20 0,-9 26 20 0,0 0-20 15,5-14 21-15,-5 14-21 0,0 0 19 0,0 0-19 16,12-15 20-16,-12 15-20 0,0 0 18 0,0 0-18 0,0 0 18 16,0 0-18-16,0 0 13 0,0 0-13 0,0 0 14 15,0 0-14-15,0 0 5 0,0 0-5 0,14 15 5 16,-8-7-5-16,-6-8-2 0,0 0 2 0,3 15-2 16,3-7 2-16,2 4-1863 0</inkml:trace>
  <inkml:trace contextRef="#ctx0" brushRef="#br0" timeOffset="38491.84">2676 14560 1423 0,'0'0'0'0,"0"0"0"0,23 9 0 16,-23-9 0-16,0 0 0 0,32 6 1 0,28-6-1 15,-60 0 0-15,0 0 0 0,75-6 0 0,9 3 0 16,-84 3 9-16,0 0-9 0,84-6 10 0,-30 1-10 15,-54 5 35-15,0 0-35 0,47-3 35 0,-24 3-35 16,-23 0 29-16,0 0-29 0,20 8 30 0,-11 15-30 0,-9-23 24 16,0 0-24-16,-6 35 24 0,-12 11-24 0,-5-6-1155 15</inkml:trace>
  <inkml:trace contextRef="#ctx0" brushRef="#br0" timeOffset="38658.85">2783 14903 1132 0,'0'0'0'15,"0"0"0"-15,0 0 0 0,0 0-2 0,0 0 2 16,0 0-1-16,14 11 1 0,-14-11 2 0,0 0-2 16,14 0 3-16,24-5-3 0,-38 5 32 0,0 0-32 15,49-6 32-15,17 0-32 0,-66 6 57 0,0 0-57 0,70-6 57 16,-10 1-57-16,-60 5 41 0,0 0-41 0,55-15 41 16,-9 1-41-16,-46 14 31 0,0 0-31 0,32-17 31 15,-9 2-31-15,0 1-1032 0</inkml:trace>
  <inkml:trace contextRef="#ctx0" brushRef="#br0" timeOffset="40326.97">4796 14048 617 0,'0'0'0'0,"0"0"0"15,0 0 0-15,0 0 39 0,0 0-39 0,0 0 39 0,15-37-39 16,-15 37 105-16,0 0-105 0,-9-29 105 0,1-20-105 16,8 49 113-16,0 0-113 0,-9-46 113 0,-3 23-113 15,12 23 80-15,0 0-80 0,-8-12 81 0,-10 9-81 16,18 3 56-16,0 0-56 0,-29 21 56 0,-8 28-56 15,37-49 38-15,0 0-38 0,-46 66 39 0,8 6-39 16,38-72 32-16,0 0-32 0,-37 77 32 0,-4 1-32 16,41-78 33-16,0 0-33 0,-31 66 34 0,16-2-34 15,15-64 27-15,0 0-27 0,6 57 27 0,14-14-27 16,-20-43 25-16,0 0-25 0,35 29 26 0,11-14-26 16,-46-15 20-16,0 0-20 0,46-9 21 0,9-23-21 0,-55 32 18 15,0 0-18-15,52-40 19 0,-6-18-19 0,-46 58 17 16,0 0-17-16,38-57 18 0,-7 2-18 0,-31 55 14 0,0 0-14 15,38-60 15-15,-6-15-15 0,-32 75 13 0,0 0-13 16,23-89 13-16,-6-15-13 0,-17 104 10 0,0 0-10 16,11-101 10-16,-11 9-10 0,0 92 9 0,0 0-9 15,0-80 9-15,-11 13-9 0,11 67 7 0,0 0-7 16,-12-72 7-16,-2 3-7 0,14 69 7 0,0 0-7 16,-14-63 7-16,5 17-7 0,9 46 6 0,0 0-6 15,-9-29 6-15,9 15-6 0,0 14 5 0,0 0-5 0,0 0 5 16,0 0-5-16,0 0 5 0,0 0-5 0,3 20 5 15,-3 26-5-15,0-46 5 0,0 0-5 0,0 63 6 16,0 9-6-16,0-72 4 0,0 0-4 0,6 87 5 16,8 13-5-16,-14-100 7 0,0 0-7 0,23 121 8 15,0 17-8-15,-23-138 13 0,0 0-13 0,26 124 13 16,9-35-13-16,-35-89 14 0,0 0-14 0,32 67 15 16,-9-16-15-16,-23-51 16 0,0 0-16 0,17 41 16 15,6-10-16-15,-23-31 14 0,0 0-14 0,23 21 14 0,-2-13-14 16,-21-8 11-16,0 0-11 0,17 0 11 0,-3 0-11 15,-14 0 2-15,0 0-2 0,9-14 2 0,11-9-2 16,-3 0-1560-16</inkml:trace>
  <inkml:trace contextRef="#ctx0" brushRef="#br0" timeOffset="40628">5497 13786 1177 0,'0'0'0'0,"0"0"0"0,-20 29 0 0,20-29 10 0,0 0-10 16,-14 34 11-16,-3 7-11 0,17-41 3 0,0 0-3 16,-18 40 4-16,12-17-4 0,6-23 52 0,0 0-52 15,0 17 52-15,9-2-52 0,-9-15 68 0,0 0-68 16,20 20 68-16,21 0-68 0,-41-20 60 0,0 0-60 16,55 32 61-16,11-6-61 0,-66-26 48 0,0 0-48 15,69 28 49-15,9 1-49 0,-78-29 40 0,0 0-40 0,66 29 41 16,-19 5-41-16,-47-34 33 0,0 0-33 0,17 38 33 15,-26-1-33-15,9-37 26 0,0 0-26 0,-32 29 27 16,-28 6-27-16,60-35 22 0,0 0-22 0,-69 28 23 16,-1-19-23-16,70-9 20 0,0 0-20 0,-60-6 20 15,14-8-20-15,46 14 13 0,0 0-13 0,-38-17 13 16,24 5-13-16,-4 1-1421 0</inkml:trace>
  <inkml:trace contextRef="#ctx0" brushRef="#br0" timeOffset="41295.04">4199 14914 471 0,'0'0'0'0,"0"0"0"0,-8 12 0 16,8-12 23-16,0 0-23 0,0 0 24 0,-9 12-24 16,9-12 35-16,0 0-35 0,14 5 35 0,12 4-35 15,-26-9 63-15,0 0-63 0,61 6 63 0,28-9-63 16,-89 3 58-16,0 0-58 0,101 0 59 0,15 3-59 16,-116-3 64-16,0 0-64 0,124 3 65 0,20-9-65 0,-144 6 156 15,0 0-156-15,167-12 157 0,18-5-157 0,-185 17 129 16,0 0-129-16,190-23 130 0,4-3-130 0,-194 26 111 15,0 0-111-15,187-23 112 0,-17 6-112 0,-170 17 95 16,0 0-95-16,145-9 96 0,-30 9-96 0,-115 0 68 0,0 0-68 16,78 6 69-16,-35 0-69 0,-43-6 51 0,0 0-51 15,23 11 51-15,-14 4-51 0,-9-15 25 0,0 0-25 16,-9 20 25-16,-14 8-25 0,23-28 11 0,0 0-11 16,-37 24 11-16,-9-16-11 0,46-8 4 0,0 0-4 15,-52 3 5-15,-18 3-5 0,10 0-1640 0</inkml:trace>
  <inkml:trace contextRef="#ctx0" brushRef="#br0" timeOffset="42413.12">5264 15677 919 0,'0'0'0'0,"0"0"0"0,29-5 0 16,-29 5 48-16,0 0-48 0,23-6 49 0,-23 6-49 16,0 0 78-16,0 0-78 0,5-15 78 0,-16 4-78 0,11 11 73 15,0 0-73-15,-17-15 73 0,-15-5-73 0,32 20 62 16,0 0-62-16,-38-20 62 0,-11 9-62 0,49 11 49 15,0 0-49-15,-43-6 49 0,-12 9-49 0,55-3 56 16,0 0-56-16,-46 11 56 0,3 4-56 0,43-15 56 0,0 0-56 16,-38 20 56-16,7 6-56 0,31-26 48 0,0 0-48 15,-29 37 49-15,3 15-49 0,26-52 42 0,0 0-42 16,-26 60 42-16,6 9-42 0,20-69 31 0,0 0-31 16,-9 75 32-16,9 3-32 0,0-78 23 0,0 0-23 15,9 66 24-15,8-14-24 0,-17-52 18 0,0 0-18 16,32 35 18-16,20-9-18 0,-52-26 12 0,0 0-12 15,66 11 13-15,12-11-13 0,-78 0 11 0,0 0-11 0,78-23 11 16,5-26-11-16,-83 49 10 0,0 0-10 0,61-66 10 16,-6-9-10-16,-55 75 9 0,0 0-9 0,37-78 9 15,-8 6-9-15,-29 72 9 0,0 0-9 0,23-74 9 16,-14-1-9-16,-9 75 8 0,0 0-8 0,3-87 9 16,-12-11-9-16,9 98 7 0,0 0-7 0,-9-106 7 15,1-3-7-15,8 109 6 0,0 0-6 0,-6-98 6 16,12 40-6-16,-6 58 6 0,0 0-6 0,0-37 6 15,0 11-6-15,0 26 6 0,0 0-6 0,0-20 6 0,0 20-6 16,0 0 5-16,0 0-5 0,0-12 5 0,0 12-5 16,0 0 5-16,0 0-5 0,0 20 6 0,-9 15-6 15,9-35 8-15,0 0-8 0,-6 60 9 0,6 30-9 16,0-90 12-16,0 0-12 0,0 97 12 0,0 7-12 16,0-104 14-16,0 0-14 0,6 98 14 0,3-20-14 15,-9-78 19-15,0 0-19 0,14 77 19 0,-5-10-19 0,-9-67 26 16,0 0-26-16,9 69 26 0,-4 0-26 0,-5-69 29 15,0 0-29-15,9 75 29 0,14-4-29 0,-23-71 31 16,0 0-31-16,14 64 31 0,1-18-31 0,-15-46 28 16,0 0-28-16,9 37 29 0,-4-8-29 0,-5-29 24 0,0 0-24 15,12 20 25-15,-12-20-25 0,0 0 15 0,0 0-15 16,6 12 16-16,-6-12-16 0,0 0 6 0,0 0-6 16,8-18 7-16,1-19-7 0,-9 37 0 0,0 0 0 15,9-58 0-15,11 1 0 0,3-4-1974 0</inkml:trace>
  <inkml:trace contextRef="#ctx0" brushRef="#br0" timeOffset="42801.16">5838 15381 1233 0,'0'0'0'0,"0"0"0"0,0 11 0 16,0-11 9-16,0 0-9 0,0 12 9 0,0-12-9 16,0 0 41-16,0 0-41 0,-3 29 42 0,-6 17-42 15,9-46 55-15,0 0-55 0,-5 51 56 0,-10 7-56 16,15-58 44-16,0 0-44 0,-8 60 45 0,-10-5-45 16,18-55 39-16,0 0-39 0,-14 61 40 0,-9 16-40 15,23-77 36-15,0 0-36 0,-23 72 37 0,17-5-37 16,6-67 34-16,0 0-34 0,0 57 34 0,20 1-34 0,-20-58 39 15,0 0-39-15,26 46 40 0,-3-20-40 16,-23-26 39-16,0 0-39 0,38 17 40 0,22-8-40 0,-60-9 31 16,0 0-31-16,75 5 31 0,-6 1-31 0,-69-6 34 15,0 0-34-15,55 3 34 0,-3-3-34 0,-52 0 33 0,0 0-33 16,46-3 33-16,-5-6-33 0,-41 9 29 0,0 0-29 16,31-5 30-16,-2-4-30 0,-29 9 23 0,0 0-23 15,23-9 23-15,-14 4-23 0,-9 5 9 0,0 0-9 16,3-12 9-16,8-8-9 0,-5-3-1614 0</inkml:trace>
  <inkml:trace contextRef="#ctx0" brushRef="#br0" timeOffset="42996.17">5760 15815 1435 0,'0'0'0'0,"0"0"0"16,9-2 0-16,-9 2 3 0,0 0-3 0,20-12 3 15,17-5-3-15,-37 17 13 0,0 0-13 0,49-15 13 0,26 10-13 16,-75 5 14-16,0 0-14 0,75-3 14 0,-14 0-14 16,-61 3 5-16,0 0-5 0,55 3 5 0,0 11-5 15,-55-14 3-15,0 0-3 0,46 20 4 0,-9 6-4 16,-2 0-1074-16</inkml:trace>
  <inkml:trace contextRef="#ctx0" brushRef="#br0" timeOffset="49152.02">24172 7050 987 0,'0'0'0'16,"0"0"0"-16,0 0 0 0,0 0 45 0,0 0-45 15,-2 47 46-15,-4-27-46 0,6-20 112 0,0 0-112 16,-15 37 113-16,-2 24-113 0,17-61 89 0,0 0-89 0,-20 80 89 16,3 15-89-16,17-95 61 0,0 0-61 0,-21 98 62 15,-2-17-62-15,23-81 34 0,0 0-34 0,-20 66 34 16,14-20-34-16,6-46 29 0,0 0-29 0,-8 29 29 16,5-6-29-16,3-23 34 0,0 0-34 0,-3 17 34 15,6-3-34-15,-3-14 33 0,0 0-33 0,11 15 33 16,7-1-33-16,-18-14 28 0,0 0-28 0,43 15 28 15,26-1-28-15,-69-14 24 0,0 0-24 0,78 14 24 16,11-5-24-16,-89-9 21 0,0 0-21 0,87 11 21 0,-12 1-21 16,-75-12 40-16,0 0-40 0,58 9 40 0,-12-9-40 15,-46 0 44-15,0 0-44 0,34-3 45 0,-19-6-45 16,-15 9 38-16,0 0-38 0,0 0 38 0,11-11-38 16,-11 11 23-16,0 0-23 0,3-12 23 0,0 1-23 15,3 2-1666-15</inkml:trace>
  <inkml:trace contextRef="#ctx0" brushRef="#br0" timeOffset="49353.04">24288 7016 1311 0,'0'0'0'0,"0"0"0"0,14 0 0 0,-14 0 34 0,0 0-34 15,20-3 34-15,12 0-34 0,-32 3 33 0,0 0-33 16,35-3 33-16,22 3-33 0,-57 0 38 0,0 0-38 15,61 0 39-15,0 6-39 0,-61-6 22 0,0 0-22 16,69 9 23-16,3 5-23 0,-72-14 16 0,0 0-16 0,69 17 16 16,-2 3-16-16,2 4-1140 0</inkml:trace>
  <inkml:trace contextRef="#ctx0" brushRef="#br0" timeOffset="51078.16">25857 7105 371 0,'0'0'0'0,"0"0"0"15,9 15 0-15,-9-15 46 0,0 0-46 0,0 0 46 16,0 11-46-16,0-11 78 0,0 0-78 0,0 0 78 15,0 0-78-15,0 0 18 0,0 0-18 0,0 0 19 16,0 0-19-16,0 0 4 0,0 0-4 0,0 0 5 16,0 0-5-16,0 0 0 0,0 0 0 0,0 0 1 0,0 0-1 15,0 0 0-15,0 0 0 0,0 0 0 0,0 0 0 16,0 0 0-16,0 0 0 0,0 0 1 0,0 0-1 16,0 0 2-16,0 0-2 0,0 0 2 0,0 0-2 15,0 0 5-15,0 0-5 0,0 0 6 0,0 0-6 16,0 0 9-16,0 0-9 0,0 0 10 0,0 0-10 15,0 0 20-15,0 0-20 0,0 0 20 0,14-6-20 0,-14 6 37 16,0 0-37-16,0 0 37 0,9-14-37 0,-9 14 65 16,0 0-65-16,0 0 66 0,26-14-66 0,-26 14 67 15,0 0-67-15,17-15 68 0,12 6-68 0,-29 9 59 16,0 0-59-16,32-8 60 0,0 5-60 0,-32 3 47 16,0 0-47-16,28 0 47 0,-4 6-47 0,-24-6 37 0,0 0-37 15,14 5 38-15,0-2-38 0,-14-3 34 0,0 0-34 16,12 12 34-16,-3 2-34 0,-9-14 30 0,0 0-30 15,5 23 30-15,-5 23-30 0,0-46 25 0,0 0-25 16,-5 61 25-16,-4 11-25 0,9-72 19 0,0 0-19 16,-9 72 20-16,1 3-20 0,8-75 20 0,0 0-20 15,-9 66 20-15,18-6-20 0,-9-60 18 0,0 0-18 0,3 52 19 16,2-6-19-16,-5-46 16 0,0 0-16 0,6 46 16 16,3 6-16-16,-9-52 12 0,0 0-12 0,14 55 12 15,-2-1-12-15,-12-54 10 0,0 0-10 0,17 49 11 16,9 3-11-16,-26-52 9 0,0 0-9 0,29 61 10 15,3 5-10-15,-32-66 6 0,0 0-6 0,28 60 7 16,-5-22-7-16,-23-38 6 0,0 0-6 0,18 43 6 16,-10 0-6-16,-8-43 5 0,0 0-5 0,-5 46 5 15,-21-9-5-15,26-37 4 0,0 0-4 0,-44 29 4 0,-10-3-4 16,54-26 4-16,0 0-4 0,-55 20 5 0,-12 0-5 16,67-20 6-16,0 0-6 0,-66 9 6 0,-6-15-6 15,72 6 3-15,0 0-3 0,-64-17 4 0,13-12-4 16,51 29 1-16,0 0-1 0,-26-46 2 0,28-20-2 15,-2 66 0-15,0 0 0 0,29-78 1 0,26 1-1 16,0-10-1316-16</inkml:trace>
  <inkml:trace contextRef="#ctx0" brushRef="#br0" timeOffset="51304.18">26674 7698 1199 0,'0'0'0'16,"0"0"0"-16,23 15 0 0,-23-15-7 0,0 0 7 15,23 11-7-15,-6-2 7 0,-17-9-32 0,0 0 32 16,26 0-32-16,20-6 32 0,-46 6-3 0,0 0 3 0,47-3-3 16,-13 0 3-16,-34 3 0 0,0 0 0 0,26 3 0 15,-9 6 0-15,-17-9 2 0,0 0-2 0,0 0 2 16,15 14-2-16,-1 0-780 0</inkml:trace>
  <inkml:trace contextRef="#ctx0" brushRef="#br0" timeOffset="51455.19">26821 7802 595 0,'0'0'0'0,"0"0"0"0,14 0 0 15,-14 0-8-15,0 0 8 0,29-3-7 0,20-3 7 16,-49 6-20-16,0 0 20 0,67-9-19 0,8-2 19 15,-75 11-18-15,0 0 18 0,83-3-18 0,-5 3 18 16,6 3-319-16</inkml:trace>
  <inkml:trace contextRef="#ctx0" brushRef="#br0" timeOffset="51771.21">27600 7632 1110 0,'0'0'0'0,"0"0"0"0,-17 11 0 0,17-11-7 0,0 0 7 16,-15 0-6-16,15 0 6 0,0 0-23 0,0 0 23 16,-14 0-23-16,14 0 23 0,0 0 25 0,0 0-25 15,0 0 26-15,0 0-26 0,0 0 84 0,0 0-84 0,8 15 84 16,13-1-84-16,-21-14 98 0,0 0-98 0,37 23 98 16,21-5-98-16,-58-18 78 0,0 0-78 0,66 20 79 15,-8-3-79-15,-58-17 54 0,0 0-54 0,58 23 55 16,-12 3-55-16,-46-26 37 0,0 0-37 0,31 23 37 15,-10-3-37-15,-21-20 28 0,0 0-28 0,0 26 28 16,-15 3-28-16,15-29 20 0,0 0-20 0,-29 23 21 16,-2-12-21-16,31-11 16 0,0 0-16 0,-29 9 17 15,6-6-17-15,23-3 17 0,0 0-17 0,-23-3 18 0,-6-11-18 16,29 14 8-16,0 0-8 0,-20-15 9 0,8 6-9 16,0 1-1431-16</inkml:trace>
  <inkml:trace contextRef="#ctx0" brushRef="#br0" timeOffset="69056.42">25266 7258 998 0,'0'0'0'0,"0"0"0"0,0 0 0 0,0 0-17 0,0 0 17 16,8-12-16-16,-8 12 16 0,0 0-56 0,0 0 56 15,0 0-55-15,-5 12 55 0,5-12 9 0,0 0-9 16,-3 29 10-16,-6 17-10 0,9-46 51 0,0 0-51 16,-8 51 51-16,-4-7-51 0,12-44 74 0,0 0-74 15,-14 51 75-15,-7 13-75 0,21-64 71 0,0 0-71 16,-23 63 72-16,0-8-72 0,23-55 55 0,0 0-55 0,-23 49 55 16,0-9-55-16,23-40 40 0,0 0-40 0,-20 43 40 15,-3 6-40-15,23-49 33 0,0 0-33 0,-20 46 33 16,17-17-33-16,3-29 26 0,0 0-26 0,8 23 27 15,10 14-27-15,-18-37 27 0,0 0-27 0,23 38 28 16,11 8-28-16,-34-46 26 0,0 0-26 0,32 37 26 16,0-17-26-16,-32-20 28 0,0 0-28 0,32 15 28 15,5-12-28-15,-37-3 26 0,0 0-26 0,43 0 27 16,-8-3-27-16,-35 3 26 0,0 0-26 0,35-15 26 0,-7-5-26 16,-28 20 25-16,0 0-25 0,21-17 25 0,-10 3-25 15,-11 14 16-15,0 0-16 0,0 0 16 0,0 0-16 16,0 0 6-16,0 0-6 0,12-9 6 0,-12 9-6 15,0 0-1394-15</inkml:trace>
  <inkml:trace contextRef="#ctx0" brushRef="#br0" timeOffset="69290.44">25067 7721 987 0,'0'0'0'16,"0"0"0"-16,11 0 0 0,-11 0 9 0,0 0-9 16,12 0 10-16,-12 0-10 0,0 0 12 0,0 0-12 15,29 0 12-15,14 0-12 0,-43 0 28 0,0 0-28 16,49 3 29-16,-3 6-29 0,-46-9 25 0,0 0-25 0,35 5 26 16,2 10-26-16,-37-15 24 0,0 0-24 0,38 17 25 15,5-8-25-15,-5 2-831 0</inkml:trace>
  <inkml:trace contextRef="#ctx0" brushRef="#br0" timeOffset="108998.56">8498 14287 953 0,'0'0'0'0,"0"0"0"0,0 0 0 0,0 0 54 0,0 0-54 15,0 0 54-15,0 0-54 0,0 0 123 0,0 0-123 16,0 0 124-16,0 0-124 0,0 0 111 0,0 0-111 16,0 0 112-16,0 0-112 0,0 0 77 0,0 0-77 15,9 40 77-15,-4-5-77 0,-5-35 50 0,0 0-50 16,3 46 50-16,3 3-50 0,-6-49 38 0,0 0-38 15,0 69 39-15,3 20-39 0,-3-89 32 0,0 0-32 16,0 92 32-16,-3-14-32 0,3-78 31 0,0 0-31 0,-6 60 31 16,3-11-31-16,3-49 33 0,0 0-33 0,-5 38 34 15,-1-12-34-15,6-26 36 0,0 0-36 0,0 23 37 16,6 0-37-16,-6-23 32 0,0 0-32 0,5 17 32 16,-5 3-32-16,0-20 35 0,0 0-35 0,0 12 35 15,0 2-35-15,0-14 31 0,0 0-31 0,0 12 31 16,0-12-31-16,0 0 31 0,0 0-31 0,0 17 31 15,0-17-31-15,0 0 28 0,0 0-28 0,0 17 29 16,3-5-29-16,-3-12 32 0,0 0-32 0,6 11 33 0,-6-11-33 16,0 0 32-16,0 0-32 0,14 17 33 0,4-8-33 15,-18-9 32-15,0 0-32 0,31 9 33 0,21 2-33 16,-52-11 29-16,0 0-29 0,64 0 30 0,17 0-30 16,-81 0 27-16,0 0-27 0,83-8 28 0,-2 2-28 15,-81 6 21-15,0 0-21 0,61-6 22 0,-18 6-22 16,-43 0 23-16,0 0-23 0,32 6 24 0,-3 0-24 15,-29-6 26-15,0 0-26 0,17 2 26 0,-3 4-26 16,-14-6 25-16,0 0-25 0,0 0 26 0,0 0-26 0,0 0 21 16,0 0-21-16,0-14 21 0,-5-1-21 0,5 15 10 15,0 0-10-15,-3-23 10 0,-9-8-10 0,3-1-2196 0</inkml:trace>
  <inkml:trace contextRef="#ctx0" brushRef="#br0" timeOffset="109271.58">8489 14252 1311 0,'0'0'0'0,"0"0"0"15,9 3 0-15,-9-3 19 0,0 0-19 0,0 0 19 16,14 9-19-16,-14-9 61 0,0 0-61 0,12 0 61 15,22-6-61-15,-34 6 46 0,0 0-46 0,55-3 46 16,9 3-46-16,-64 0 41 0,0 0-41 0,75 0 41 0,8 0-41 16,-83 0 30-16,0 0-30 0,75-3 30 0,-28 3-30 15,-47 0 16-15,0 0-16 0,46 0 16 0,3 0-16 16,3 0-1243-16</inkml:trace>
  <inkml:trace contextRef="#ctx0" brushRef="#br0" timeOffset="110530.67">9335 14630 942 0,'0'0'0'16,"0"0"0"-16,0 0 0 0,0 0 68 0,0 0-68 0,0 0 69 16,5 14-69-16,-5-14 87 0,0 0-87 0,6 20 88 15,-3 3-88-15,-3-23 77 0,0 0-77 0,6 37 78 16,2 15-78-16,-8-52 56 0,0 0-56 0,15 58 57 15,8-18-57-15,-23-40 42 0,0 0-42 0,17 38 43 16,3-7-43-16,-20-31 44 0,0 0-44 0,18 32 44 16,-4 2-44-16,-14-34 39 0,0 0-39 0,15 26 40 0,2-5-40 15,-17-21 33-15,0 0-33 0,9 11 33 0,-9-11-33 16,0 0 27-16,0 0-27 0,20 6 27 0,-12-12-27 16,-8 6 25-16,0 0-25 0,18-14 26 0,11-12-26 15,-29 26 29-15,0 0-29 0,28-29 30 0,-4-3-30 16,-24 32 33-16,0 0-33 0,23-28 33 0,-12-7-33 15,-11 35 39-15,0 0-39 0,20-37 40 0,-2-7-40 16,-18 44 47-16,0 0-47 0,20-51 47 0,-3-13-47 16,-17 64 41-16,0 0-41 0,15-63 42 0,-7 20-42 0,-8 43 24 15,0 0-24-15,6-26 24 0,-3 11-24 0,-3 15 9 16,0 0-9-16,0 0 10 0,0 0-10 0,0 0 0 16,0 0 0-16,0 0 1 0,0 0-1 0,0 0-1736 0</inkml:trace>
  <inkml:trace contextRef="#ctx0" brushRef="#br0" timeOffset="111497.74">9715 14229 1009 0,'0'0'0'0,"0"0"0"0,6 15 0 15,-6-15 10-15,0 0-10 0,0 0 10 0,12 11-10 16,-12-11 26-16,0 0-26 0,0 0 27 0,0 0-27 16,0 0 48-16,0 0-48 0,20 9 48 0,-6-6-48 0,-14-3 43 15,0 0-43-15,18 3 43 0,10 5-43 0,-28-8 44 16,0 0-44-16,35 6 45 0,3 3-45 0,-38-9 43 0,0 0-43 16,34 8 44-16,-2-5-44 0,-32-3 33 15,0 0-33-15,23 3 33 0,-9 0-33 0,-14-3 29 0,0 0-29 16,18 6 30-16,-4-6-30 0,-14 0 24 0,0 0-24 15,15 3 25-15,-4 0-25 0,-11-3 23 0,0 0-23 16,0 0 24-16,0 0-24 0,0 0 23 0,0 0-23 16,12 8 24-16,-12-8-24 0,0 0 21 0,0 0-21 15,0 0 21-15,0 0-21 0,0 0 22 0,0 0-22 16,0 12 22-16,0-12-22 0,0 0 18 0,0 0-18 0,0 0 18 16,0 0-18-16,0 0 17 0,0 0-17 0,0 0 17 15,0 0-17-15,0 0 16 0,0 0-16 0,0 0 17 16,0 0-17-16,0 0 18 0,0 0-18 0,0 0 19 15,0 14-19-15,0-14 20 0,0 0-20 0,0 0 20 16,0 12-20-16,0-12 21 0,0 0-21 0,0 0 22 16,0 11-22-16,0-11 20 0,0 0-20 0,0 0 20 15,8 12-20-15,-8-12 21 0,0 0-21 0,9 14 22 16,0 0-22-16,-9-14 22 0,0 0-22 0,5 23 22 0,4 0-22 16,-9-23 20-16,0 0-20 0,15 29 20 0,-7 0-20 15,-8-29 19-15,0 0-19 0,15 37 20 0,8 15-20 16,-23-52 18-16,0 0-18 0,23 46 18 0,-15-14-18 15,-8-32 15-15,0 0-15 0,15 29 16 0,-1 2-16 16,-14-31 15-16,0 0-15 0,23 35 15 0,-5-6-15 16,-18-29 15-16,0 0-15 0,20 26 15 0,-6-3-15 15,-14-23 13-15,0 0-13 0,18 23 14 0,-4-6-14 0,-14-17 10 16,0 0-10-16,14 14 11 0,-5-2-11 0,-9-12 11 16,0 0-11-16,0 0 11 0,17 17-11 0,-17-17 10 15,0 0-10-15,0 0 11 0,12 17-11 0,-12-17 11 0,0 0-11 16,0 0 12-16,9 12-12 0,-9-12 11 0,0 0-11 15,0 0 11-15,3 14-11 0,-3-14 10 0,0 0-10 16,0 0 10-16,-3 12-10 0,3-12 9 0,0 0-9 16,-21 14 10-16,-19 6-10 0,40-20 16 0,0 0-16 15,-55 21 17-15,-11-7-17 0,66-14 19 0,0 0-19 16,-55 11 19-16,9-5-19 0,46-6 19 0,0 0-19 0,-38 6 20 16,10 0-20-16,28-6 16 0,0 0-16 15,-26 5 17-15,5-2-17 0,21-3 18 0,0 0-18 0,-17 0 18 16,8-3-18-16,9 3 15 0,0 0-15 0,0 0 16 15,-14 3-16-15,14-3 6 0,0 0-6 0,0 0 6 16,-14 3-6-16,14-3 0 0,0 0 0 0,0 0 0 16,0 0 0-16,0 0-25 0,0 0 25 0,0 0-25 15,0 0 25-15,0 0-1963 0</inkml:trace>
  <inkml:trace contextRef="#ctx0" brushRef="#br0" timeOffset="112565.82">10858 14595 931 0,'0'0'0'0,"0"0"0"0,0 0 0 0,0 0 33 0,0 0-33 16,58 11 33-16,-4-13-33 0,-54 2 73 0,0 0-73 16,64-9 74-16,11-8-74 0,-75 17 63 0,0 0-63 15,69-18 63-15,-17 7-63 0,-52 11 11 0,0 0-11 16,32-6 12-16,-9 6-12 0,-23 0 5 0,0 0-5 0,14 3 6 15,-5 3-6-15,5 2-918 0</inkml:trace>
  <inkml:trace contextRef="#ctx0" brushRef="#br0" timeOffset="112781.83">10962 14857 1076 0,'0'0'0'0,"0"0"0"0,0 0 0 15,0 0-1-15,0 0 1 0,0 0-1 0,8 14 1 16,-8-14 9-16,0 0-9 0,23 0 9 0,38 6-9 16,-61-6 25-16,0 0-25 0,69 0 25 0,9-6-25 15,-78 6 49-15,0 0-49 0,75-11 49 0,-20-1-49 16,-55 12 36-16,0 0-36 0,52-8 37 0,-12 2-37 0,-40 6 25 16,0 0-25-16,32-6 25 0,-17 3-25 0,-1 0-963 15</inkml:trace>
  <inkml:trace contextRef="#ctx1" brushRef="#br0" timeOffset="86112.69">22537 16564 0,'0'0'0</inkml:trace>
  <inkml:trace contextRef="#ctx0" brushRef="#br0" timeOffset="117009.15">12370 13516 852 0,'0'0'0'0,"0"0"0"15,8 31 0-15,-8-31 34 0,0 0-34 0,3 23 35 16,-3-8-35-16,0-15 77 0,0 0-77 0,-3 11 77 15,3 9-77-15,0-20 80 0,0 0-80 0,-8 35 80 16,-7 17-80-16,15-52 78 0,0 0-78 0,-20 60 79 16,8 9-79-16,12-69 34 0,0 0-34 0,-17 69 34 15,11-3-34-15,6-66 42 0,0 0-42 0,-5 55 42 0,-4-17-42 16,9-38 54-16,0 0-54 0,0 25 54 16,9-1-54-16,-9-24 51 0,0 0-51 0,17 17 51 0,29 0-51 15,-46-17 58-15,0 0-58 0,61 12 58 0,14-7-58 16,-75-5 61-16,0 0-61 0,69 0 62 0,-8 0-62 15,-61 0 58-15,0 0-58 0,46 0 59 0,-15 0-59 16,-31 0 69-16,0 0-69 0,29 0 70 0,-14 0-70 16,-15 0 55-16,0 0-55 0,0 0 56 0,11 0-56 15,-11 0 42-15,0 0-42 0,0 0 42 0,0 0-42 0,0 0 19 16,0 0-19-16,15-14 20 0,-10-21-20 0,1 1-1803 16</inkml:trace>
  <inkml:trace contextRef="#ctx0" brushRef="#br0" timeOffset="117219.79">12462 13501 1412 0,'0'0'0'15,"0"0"0"-15,3 15 0 0,-3-15 11 0,0 0-11 16,11 11 11-16,-2-11-11 0,-9 0 27 0,0 0-27 16,26-6 27-16,20 1-27 0,-46 5 19 0,0 0-19 0,52-9 20 15,0 9-20-15,-52 0 15 0,0 0-15 0,46 3 16 16,-5 5-16-16,-41-8 5 0,0 0-5 0,34 9 5 15,-2-3-5-15,-32-6 2 0,0 0-2 0,32 8 2 16,8 13-2-16,3-1-1119 0</inkml:trace>
  <inkml:trace contextRef="#ctx0" brushRef="#br0" timeOffset="117603.82">12981 13740 975 0,'0'0'0'0,"0"0"0"0,0 20 0 0,0-20 0 0,0 0 0 16,0 20 0-16,0 12 0 0,0-32 0 0,0 0 0 16,0 40 0-16,-5 9 0 0,5-49 14 0,0 0-14 15,-6 41 14-15,6-16-14 0,0-25 33 0,0 0-33 16,0 18 34-16,0-18-34 0,0 0 42 0,0 0-42 0,0 14 42 16,0-14-42-16,0 0 42 0,0 0-42 0,0 0 42 15,0 0-42-15,0 0 38 0,0 0-38 0,0 0 39 16,6-14-39-16,-6 14 29 0,0 0-29 0,0 0 30 15,5-12-30-15,-5 12 22 0,0 0-22 0,0 0 22 16,0 0-22-16,0 0 17 0,0 0-17 0,0 0 18 16,-5-11-18-16,5 2-1030 0</inkml:trace>
  <inkml:trace contextRef="#ctx0" brushRef="#br0" timeOffset="117953.83">13045 13763 975 0,'0'0'0'0,"0"0"0"0,-9 9 0 15,9-9-1-15,0 0 1 0,0 0-1 0,0 0 1 16,0 0-2-16,0 0 2 0,-9 8-2 0,-5 10 2 0,14-18 6 16,0 0-6-16,-14 26 7 0,-9 14-7 0,23-40 28 15,0 0-28-15,-15 37 29 0,12-17-29 0,3-20 57 16,0 0-57-16,3 18 58 0,3-1-58 0,-6-17 60 15,0 0-60-15,9 14 60 0,8-2-60 0,-17-12 48 0,0 0-48 16,34 14 49-16,13 12-49 0,-47-26 41 0,0 0-41 16,54 29 41-16,-7 0-41 0,-47-29 33 0,0 0-33 15,37 29 34-15,-14-1-34 0,-23-28 29 0,0 0-29 16,15 26 30-16,-7 0-30 0,-8-26 32 0,0 0-32 16,0 23 33-16,-14-8-33 0,14-15 29 0,0 0-29 15,-23 8 30-15,-9 1-30 0,32-9 30 0,0 0-30 0,-37 0 31 16,-10-15-31-16,47 15 21 0,0 0-21 0,-37-17 21 15,14-6-21-15,23 23 9 0,0 0-9 0,-18-26 10 16,13-5-10-16,-1-4-1309 0</inkml:trace>
  <inkml:trace contextRef="#ctx0" brushRef="#br0" timeOffset="118620.88">13198 13516 931 0,'0'0'0'16,"0"0"0"-16,5 25 0 0,-5-25 16 0,0 0-16 16,3 18 16-16,-3-18-16 0,0 0 42 0,0 0-42 15,6 11 42-15,9-5-42 0,-15-6 46 0,0 0-46 0,31 6 47 16,18 2-47-16,-49-8 42 0,0 0-42 0,58 6 42 15,-9-3-42-15,-49-3 46 0,0 0-46 0,38 6 47 16,-1-6-47-16,-37 0 37 0,0 0-37 0,38 0 38 16,-7 11-38-16,-31-11 36 0,0 0-36 0,29 12 36 15,-14-4-36-15,-15-8 31 0,0 0-31 0,11 9 31 16,1 3-31-16,-12-12 25 0,0 0-25 0,3 11 26 16,2 1-26-16,-5-12 24 0,0 0-24 0,0 14 25 0,0-14-25 15,0 0 21-15,0 0-21 0,0 23 22 0,-5 12-22 16,5-35 24-16,0 0-24 0,0 51 25 0,5 16-25 15,-5-67 29-15,0 0-29 0,3 60 30 0,9-2-30 16,-12-58 28-16,0 0-28 0,8 49 29 0,7-9-29 16,-15-40 24-16,0 0-24 0,8 37 25 0,7-2-25 15,-15-35 24-15,0 0-24 0,14 29 24 0,4-9-24 16,-18-20 19-16,0 0-19 0,5 17 20 0,4 0-20 16,-9-17 18-16,0 0-18 0,0 18 18 0,0-1-18 0,0-17 19 15,0 0-19-15,-6 14 19 0,6-14-19 0,0 0 18 16,0 0-18-16,-8 20 18 0,-10-14-18 0,18-6 24 15,0 0-24-15,-20 9 25 0,-12-9-25 0,32 0 22 16,0 0-22-16,-28-6 23 0,-4 3-23 0,32 3 14 0,0 0-14 16,-29-3 15-16,6 0-15 0,23 3 9 0,0 0-9 15,-26-5 10-15,-6 5-10 0,3 0-1607 0</inkml:trace>
  <inkml:trace contextRef="#ctx0" brushRef="#br0" timeOffset="119275.93">12202 14699 606 0,'0'0'0'0,"0"0"0"15,0 0 0-15,0 0 32 0,0 0-32 0,0 11 33 16,0-11-33-16,0 0 57 0,0 0-57 0,0 0 58 16,23 9-58-16,-23-9 86 0,0 0-86 0,41 3 87 15,48-6-87-15,-89 3 75 0,0 0-75 0,116-9 75 0,19-8-75 16,-135 17 56-16,0 0-56 0,162-26 57 0,17-11-57 15,-179 37 77-15,0 0-77 0,187-41 77 0,6 7-77 16,-193 34 105-16,0 0-105 0,176-26 106 0,-23 11-106 16,-153 15 94-16,0 0-94 0,139-5 95 0,-41-1-95 15,-98 6 66-15,0 0-66 0,63 8 66 0,-34 13-66 16,-29-21 32-16,0 0-32 0,-8 43 32 0,-36 17-32 16,44-60 20-16,0 0-20 0,-54 64 20 0,-7-13-20 15,-3 4-1449-15</inkml:trace>
  <inkml:trace contextRef="#ctx0" brushRef="#br0" timeOffset="120267">12404 15323 863 0,'0'0'0'0,"0"0"0"0,12 23 0 16,-12-23 27-16,0 0-27 0,0 23 27 0,0 0-27 16,0-23 64-16,0 0-64 0,0 29 65 0,0 20-65 15,0-49 62-15,0 0-62 0,0 52 62 0,3-6-62 16,-3-46 51-16,0 0-51 0,5 40 51 0,1 0-51 16,-6-40 44-16,0 0-44 0,0 47 45 0,-6 13-45 15,6-60 45-15,0 0-45 0,0 66 46 0,0 0-46 16,0-66 49-16,0 0-49 0,0 64 50 0,-5-12-50 15,5-52 60-15,0 0-60 0,0 40 61 0,5-14-61 0,-5-26 62 16,0 0-62-16,6 14 63 0,-6-14-63 0,0 0 59 0,0 0-59 16,18 3 60-16,-1-12-60 0,-17 9 62 15,0 0-62-15,29-11 63 0,0 2-63 0,-29 9 63 0,0 0-63 16,34-8 63-16,1-4-63 0,-35 12 67 0,0 0-67 16,37-11 68-16,-5-1-68 0,-32 12 58 0,0 0-58 15,32-11 58-15,5-4-58 0,-37 15 50 0,0 0-50 16,26-14 50-16,3 5-50 0,-29 9 42 0,0 0-42 15,29-6 42-15,-6 6-42 0,-23 0 31 0,0 0-31 16,14 0 32-16,-2 0-32 0,-12 0 25 0,0 0-25 0,0 0 26 16,0 0-26-16,0 0 17 0,0 0-17 0,12 0 18 15,-12 0-18-15,0 0 10 0,0 0-10 0,0 0 11 16,0-11-11-16,0 11 2 0,0 0-2 0,-12-23 3 16,-5-17-3-16,-1 2-2023 0</inkml:trace>
  <inkml:trace contextRef="#ctx0" brushRef="#br0" timeOffset="120478.7">12485 15358 1356 0,'0'0'0'0,"0"0"0"0,0-15 0 16,0 15 4-16,0 0-4 0,3-11 5 0,-3 11-5 15,0 0 9-15,0 0-9 0,29-9 10 0,11 3-10 0,-40 6 29 16,0 0-29-16,52-8 30 0,0 2-30 0,-52 6 29 15,0 0-29-15,46 0 29 0,0 0-29 0,-46 0 18 16,0 0-18-16,47 0 19 0,-7 3-19 0,-40-3 14 16,0 0-14-16,43 11 14 0,-11 10-14 0,5-7-1115 0</inkml:trace>
  <inkml:trace contextRef="#ctx0" brushRef="#br0" timeOffset="121276.27">13368 15338 740 0,'0'0'0'0,"0"0"0"16,11-15 0-16,-11 15 1 0,0 0-1 0,0 0 2 15,0 0-2-15,0 0 6 0,0 0-6 0,0-11 6 16,0 11-6-16,0 0 35 0,0 0-35 0,0 0 35 15,0 26-35-15,0-26 57 0,0 0-57 0,0 31 57 16,0 21-57-16,0-52 60 0,0 0-60 0,-11 52 60 0,2-9-60 16,9-43 60-16,0 0-60 0,-8 40 61 15,-10 4-61-15,18-44 58 0,0 0-58 0,-14 48 59 0,-1-10-59 16,15-38 57-16,0 0-57 0,-8 29 57 0,-1 2-57 16,9-31 56-16,0 0-56 0,0 26 57 0,3-6-57 15,-3-20 52-15,0 0-52 0,6 18 53 0,5-1-53 16,-11-17 43-16,0 0-43 0,20 17 44 0,4 0-44 15,-24-17 45-15,0 0-45 0,31 12 45 0,7 0-45 16,-38-12 36-16,0 0-36 0,29 8 37 0,-15-8-37 16,-14 0 31-16,0 0-31 0,17 0 32 0,-2 0-32 0,-15 0 25 15,0 0-25-15,14-6 26 0,-14 6-26 0,0 0 20 16,0 0-20-16,18-11 20 0,-18 11-20 0,0 0 7 0,0 0-7 16,5-15 8-16,-5 15-8 0,0 0-1476 0</inkml:trace>
  <inkml:trace contextRef="#ctx0" brushRef="#br0" timeOffset="121458.7">13244 15565 1222 0,'0'0'0'0,"0"0"0"16,29 12 0-16,-29-12 0 0,0 0 0 0,23 8 0 15,0-5 0-15,-23-3-1 0,0 0 1 0,32 0 0 16,14 3 0-16,-46-3 7 0,0 0-7 0,40 6 8 15,-5-12-8-15,-35 6 9 0,0 0-9 0,40-9 9 16,12-14-9-16,-6 0-881 0</inkml:trace>
  <inkml:trace contextRef="#ctx0" brushRef="#br0" timeOffset="122208.88">13619 15188 1121 0,'0'0'0'0,"0"0"0"16,9 14 0-16,-9-14 17 0,0 0-17 0,0 0 18 16,5 12-18-16,-5-12 39 0,0 0-39 15,0 0 40-15,18-6-40 0,-18 6 23 0,0 0-23 0,28-6 23 16,10-2-23-16,-38 8 21 0,0 0-21 0,46-9 22 15,9 6-22-15,-55 3 22 0,0 0-22 0,43 0 23 16,-11 3-23-16,-32-3 23 0,0 0-23 0,23 6 23 16,-6 0-23-16,-17-6 19 0,0 0-19 0,15 5 20 0,-15-5-20 15,0 0 20-15,0 0-20 0,14 23 21 0,-14-5-21 16,0-18 24-16,0 0-24 0,3 28 24 0,-3 4-24 16,0-32 21-16,0 0-21 0,0 37 22 0,6-2-22 15,-6-35 20-15,0 0-20 0,6 29 20 0,2 2-20 16,-8-31 19-16,0 0-19 0,15 29 19 0,-1 0-19 15,-14-29 18-15,0 0-18 0,17 29 18 0,-2 3-18 16,-15-32 15-16,0 0-15 0,14 28 15 0,4-5-15 0,-18-23 15 16,0 0-15-16,8 23 15 0,7 6-15 0,-15-29 17 15,0 0-17-15,5 29 17 0,4-9-17 0,-9-20 19 16,0 0-19-16,6 14 19 0,3 4-19 0,-9-18 18 0,0 0-18 16,2 20 19-16,7 12-19 0,-9-32 18 15,0 0-18-15,12 25 19 0,-4 1-19 0,-8-26 17 0,0 0-17 16,9 20 18-16,0 1-18 0,-9-21 17 0,0 0-17 15,8 17 17-15,-8-17-17 0,0 0 16 0,0 0-16 16,12 14 17-16,-12-14-17 0,0 0 14 0,0 0-14 16,0 0 15-16,0 0-15 0,0 0 13 0,0 0-13 15,-6 12 13-15,6-12-13 0,0 0 13 0,0 0-13 16,-14 8 13-16,-9 7-13 0,23-15 17 0,0 0-17 0,-41 17 18 16,-25-5-18-16,66-12 22 0,0 0-22 0,-64 5 22 15,-2-2-22-15,66-3 23 0,0 0-23 0,-55-5 24 16,15-13-24-16,40 18 12 0,0 0-12 0,-29-29 12 15,14-5-12-15,15 34 5 0,0 0-5 0,-2-35 5 16,10 7-5-16,1-4-1627 0</inkml:trace>
  <inkml:trace contextRef="#ctx0" brushRef="#br0" timeOffset="122642.91">14490 14425 1211 0,'0'0'0'0,"0"0"0"16,23 9 0-16,-23-9 23 0,0 0-23 0,26 3 24 16,26-3-24-16,-52 0 49 0,0 0-49 0,55-3 49 15,-3-6-49-15,-52 9 39 0,0 0-39 0,46-6 40 0,-8 6-40 16,-38 0 4-16,0 0-4 0,28 6 4 0,-19 9-4 16,5-4-1023-16</inkml:trace>
  <inkml:trace contextRef="#ctx0" brushRef="#br0" timeOffset="122841.92">14505 14799 975 0,'0'0'0'0,"0"0"0"0,23 15 0 0,-23-15 4 16,0 0-4-16,34 8 4 0,15-11-4 0,-49 3 8 15,0 0-8-15,58-5 9 0,11-1-9 0,-69 6 7 0,0 0-7 16,72-6 7-16,-17 0-7 0,-55 6 2 0,0 0-2 15,38-5 2-15,-12-1-2 0,-26 6 0 0,0 0 0 16,14-3 1-16,-14 3-1 0,0 0-705 0</inkml:trace>
  <inkml:trace contextRef="#ctx0" brushRef="#br0" timeOffset="127846.29">15866 13648 527 0,'0'0'0'0,"0"0"0"0,0 0 0 0,0 0 19 15,0 0-19-15,0 0 19 0,0 0-19 0,0 0 66 0,0 0-66 16,0 29 66-16,0-29-66 0,0 0 77 0,0 0-77 16,0 0 77-16,3 20-77 0,-3-20 78 0,0 0-78 15,9 17 78-15,2 9-78 0,-11-26 44 0,0 0-44 16,9 32 44-16,-9 2-44 0,0-34 42 0,0 0-42 15,0 43 42-15,0 1-42 0,0-44 43 0,0 0-43 16,0 40 44-16,0-20-44 0,0-20 38 0,0 0-38 16,0 14 38-16,0-14-38 0,0 0 36 0,0 0-36 0,0 0 36 15,0 9-36-15,0-9 31 0,0 0-31 0,0 0 32 16,14-14-32-16,-14 14 28 0,0 0-28 0,9-23 29 16,14-15-29-16,-23 38 24 0,0 0-24 0,23-46 24 15,6-8-24-15,-29 54 19 0,0 0-19 0,32-49 19 16,-9 17-19-16,-23 32 15 0,0 0-15 0,23-26 16 15,0 6-16-15,-23 20 11 0,0 0-11 0,23-15 12 16,-8 13-12-16,-15 2 10 0,0 0-10 0,0 0 10 16,11 0-10-16,-11 0 6 0,0 0-6 0,15 0 7 0,-4 5-7 15,-11-5 9-15,0 0-9 0,12 15 9 0,-1 2-9 16,-11-17 14-16,0 0-14 0,12 14 14 0,2-2-14 16,-14-12 17-16,0 0-17 0,18 14 17 0,-4-2-17 15,-14-12 22-15,0 0-22 0,14 3 23 0,7 0-23 16,-21-3 19-16,0 0-19 0,17 0 20 0,-3-3-20 15,-14 3 16-15,0 0-16 0,6-3 16 0,6 3-16 16,-12 0 13-16,0 0-13 0,11 0 14 0,1 0-14 16,-12 0 12-16,0 0-12 0,11-9 12 0,1 3-12 0,-12 6 9 15,0 0-9-15,11-2 10 0,7 2-10 0,-18 0 7 16,0 0-7-16,14 0 7 0,0-3-7 0,-14 3 7 0,0 0-7 16,12 0 7-16,0 5-7 0,-12-5 7 0,0 0-7 15,0 0 7-15,17 21-7 0,-17-21 7 0,0 0-7 16,9 11 7-16,-9-11-7 0,0 0 6 0,0 0-6 15,20 23 6-15,-6 3-6 0,-14-26 2 0,0 0-2 16,17 23 2-16,-2 6-2 0,-6-3-1474 0</inkml:trace>
  <inkml:trace contextRef="#ctx0" brushRef="#br0" timeOffset="128281.32">15731 14218 763 0,'0'0'0'0,"0"0"0"0,0 32 0 16,0-32-4-16,0 0 4 0,0 23-4 0,0-23 4 0,0 0-4 15,0 0 4-15,6 11-4 0,5-8 4 0,-11-3 27 16,0 0-27-16,35-3 27 0,25-3-27 0,-60 6 78 16,0 0-78-16,87-11 79 0,34 2-79 0,-121 9 107 0,0 0-107 15,130-8 108-15,-6-10-108 0,-124 18 87 0,0 0-87 16,112-14 88-16,-11 8-88 0,-101 6 70 0,0 0-70 15,93-11 71-15,-1 2-71 0,-92 9 74 16,0 0-74-16,84-6 75 0,-32 6-75 0,-52 0 60 0,0 0-60 16,37 0 60-16,-17-3-60 0,-20 3 47 0,0 0-47 15,0 0 48-15,0 0-48 0,0 0 31 0,0 0-31 0,-26 9 32 16,-34 20-32-16,60-29 20 0,0 0-20 0,-67 31 21 16,4 1-21-16,63-32 0 0,0 0 0 0,-61 32 1 15,15-3-1-15,0 2-1409 0</inkml:trace>
  <inkml:trace contextRef="#ctx0" brushRef="#br0" timeOffset="128748.34">16282 14583 919 0,'0'0'0'0,"0"0"0"0,0 0 0 0,0 0-9 16,0 0 9-16,-23 18-8 0,0-1 8 0,23-17-19 0,0 0 19 15,-32 23-19-15,-3 6 19 0,35-29 4 0,0 0-4 16,-26 31 5-16,12 1-5 0,14-32 45 0,0 0-45 15,-9 29 45-15,9-15-45 0,0-14 77 0,0 0-77 16,9 12 77-16,20 2-77 0,-29-14 71 0,0 0-71 16,46 17 72-16,14-11-72 0,-60-6 56 0,0 0-56 15,58 12 57-15,0 5-57 0,-58-17 48 0,0 0-48 16,46 23 48-16,-14 3-48 0,-32-26 50 0,0 0-50 16,26 29 50-16,3 0-50 0,-29-29 45 0,0 0-45 0,20 34 46 15,-9 6-46-15,-11-40 46 0,0 0-46 0,3 44 47 16,-9-13-47-16,6-31 44 0,0 0-44 0,-14 29 44 15,-12-3-44-15,26-26 45 0,0 0-45 0,-35 26 46 16,-5-6-46-16,40-20 40 0,0 0-40 0,-58 9 40 16,-11-27-40-16,69 18 33 0,0 0-33 0,-72-28 34 15,3-7-34-15,69 35 18 0,0 0-18 0,-67-40 18 16,10-3-18-16,-1-1-1527 0</inkml:trace>
  <inkml:trace contextRef="#ctx0" brushRef="#br0" timeOffset="155441.52">3195 17672 1267 0,'0'0'0'0,"0"0"0"0,0 0 0 0,0 0 57 0,0 0-57 15,32 14 58-15,-32-14-58 0,0 0 104 0,0 0-104 16,23 6 104-16,9-9-104 0,-32 3 76 0,0 0-76 16,37-8 76-16,7-10-76 0,-44 18 33 0,0 0-33 15,40-20 34-15,-3 3-34 0,-37 17 25 0,0 0-25 16,23-12 25-16,-8 10-25 0,-15 2 16 0,0 0-16 0,0 0 17 15,14 2-17-15,4 1-1359 0</inkml:trace>
  <inkml:trace contextRef="#ctx0" brushRef="#br0" timeOffset="155624.52">3195 17946 1222 0,'0'0'0'0,"0"0"0"16,15 0 0-16,-15 0 3 0,0 0-3 0,17 0 3 0,3 0-3 15,-20 0 3-15,0 0-3 0,26 2 4 0,26 4-4 16,-52-6 24-16,0 0-24 0,63 0 25 0,12-11-25 16,-75 11 28-16,0 0-28 0,70-12 28 0,-4 3-28 15,-66 9 28-15,0 0-28 0,55-2 28 0,-29 4-28 16,3 1-987-16</inkml:trace>
  <inkml:trace contextRef="#ctx0" brushRef="#br0" timeOffset="156341.58">4739 17471 1166 0,'0'0'0'0,"0"0"0"0,8 17 0 0,-8-17 2 16,0 0-2-16,3 17 2 0,-3 3-2 0,0-20 3 0,0 0-3 15,6 32 3-15,3 8-3 0,-9-40 99 16,0 0-99-16,8 52 100 0,7 6-100 0,-15-58 102 0,0 0-102 16,6 54 102-16,2-5-102 0,-8-49 86 0,0 0-86 15,6 41 86-15,3 5-86 0,-9-46 75 0,0 0-75 16,14 40 75-16,-2-11-75 0,-12-29 64 0,0 0-64 15,8 23 64-15,4-12-64 0,-12-11 54 0,0 0-54 16,8 9 55-16,10-12-55 0,-18 3 44 0,0 0-44 0,20-14 45 16,6-15-45-16,-26 29 48 0,0 0-48 0,29-35 49 15,2-2-49-15,-31 37 44 0,0 0-44 0,29-35 45 16,-14 7-45-16,-15 28 49 0,0 0-49 0,14-35 50 16,3-17-50-16,-17 52 46 0,0 0-46 0,15-52 46 15,-1 12-46-15,-14 40 43 0,0 0-43 0,12-37 44 16,-1-7-44-16,-11 44 38 0,0 0-38 0,3-34 39 15,3 14-39-15,-6 20 27 0,0 0-27 0,0-12 28 16,0 12-28-16,0 0 9 0,0 0-9 0,-9-11 10 0,9 11-10 16,0 0-2072-16</inkml:trace>
  <inkml:trace contextRef="#ctx0" brushRef="#br0" timeOffset="156875.62">4909 17206 1379 0,'0'0'0'0,"0"0"0"0,14 8 0 16,-14-8 37-16,0 0-37 0,0 0 38 0,18 0-38 15,-18 0 57-15,0 0-57 0,0 0 58 0,0 0-58 16,0 0 51-16,0 0-51 0,0 0 51 0,14-5-51 15,-14 5 28-15,0 0-28 0,0 0 28 0,0 0-28 16,0 0 23-16,0 0-23 0,0 0 24 0,0 0-24 0,0 0 23 16,0 0-23-16,-14 8 23 0,14-8-23 0,0 0 15 0,0 0-15 15,-15 3 15-15,15-3-15 0,0 0-1328 16</inkml:trace>
  <inkml:trace contextRef="#ctx0" brushRef="#br0" timeOffset="159711.18">6196 17695 1065 0,'0'0'0'16,"0"0"0"-16,0 0 0 0,0 0 37 0,0 0-37 15,0 0 38-15,0 0-38 0,0 0 79 0,0 0-79 16,0 0 79-16,0 0-79 0,0 0 66 0,0 0-66 16,0 0 67-16,23 29-67 0,-23-29 37 0,0 0-37 0,17 6 37 15,12-6-37-15,-29 0 22 0,0 0-22 0,23-6 23 16,-3 0-23-16,-20 6 17 0,0 0-17 0,17-3 17 15,-2 6-17-15,-15-3 5 0,0 0-5 0,14 6 5 16,-14-6-5-16,0 0-1136 0</inkml:trace>
  <inkml:trace contextRef="#ctx0" brushRef="#br0" timeOffset="159928.2">6080 17980 1211 0,'0'0'0'0,"0"0"0"0,9 12 0 16,-9-12 1-16,0 0-1 0,14 8 2 0,-14-8-2 15,0 0 3-15,0 0-3 0,23 3 3 0,15-9-3 16,-38 6 43-16,0 0-43 0,46-5 44 0,0-4-44 16,-46 9 67-16,0 0-67 0,46-9 68 0,-8 1-68 0,-38 8 65 15,0 0-65-15,40-6 66 0,4 6-66 0,-44 0 73 16,0 0-73-16,31 0 74 0,-13 3-74 15,2 0-1230-15</inkml:trace>
  <inkml:trace contextRef="#ctx0" brushRef="#br0" timeOffset="161580.32">7205 17537 875 0,'0'0'0'0,"0"0"0"15,0 0 0-15,0 0 55 0,0 0-55 0,0 0 56 16,0 0-56-16,0 0 91 0,0 0-91 0,0 0 92 16,0 0-92-16,0 0 73 0,0 0-73 0,9 6 73 15,5 2-73-15,-14-8 55 0,0 0-55 0,9 23 56 16,6 12-56-16,-15-35 60 0,0 0-60 0,17 46 61 0,3 6-61 15,-20-52 54-15,0 0-54 0,23 54 54 0,9 4-54 16,-32-58 51-16,0 0-51 0,29 46 52 0,-6-12-52 16,-23-34 43-16,0 0-43 0,23 32 44 0,9 3-44 15,-32-35 41-15,0 0-41 0,28 34 42 0,-4-11-42 16,-24-23 28-16,0 0-28 0,26 20 29 0,-3-5-29 16,-23-15 32-16,0 0-32 0,20 8 32 0,-12-2-32 15,-8-6 34-15,0 0-34 0,15 0 35 0,-6-3-35 16,-9 3 36-16,0 0-36 0,14-5 37 0,-5-7-37 0,-9 12 38 15,0 0-38-15,17-23 38 0,12-23-38 0,-29 46 42 16,0 0-42-16,23-58 43 0,0 1-43 0,-23 57 45 16,0 0-45-16,14-58 45 0,4-5-45 0,-18 63 40 15,0 0-40-15,14-55 40 0,-2 15-40 0,-12 40 34 0,0 0-34 16,8-26 34-16,-2 9-34 0,-6 17 30 0,0 0-30 16,0 0 30-16,0-12-30 0,0 12 22 0,0 0-22 15,0 0 23-15,0 0-23 0,0 0 18 0,0 0-18 16,0 0 18-16,0 0-18 0,0 0 6 0,0 0-6 15,0 0 7-15,0 0-7 0,0 0-1998 0</inkml:trace>
  <inkml:trace contextRef="#ctx0" brushRef="#br0" timeOffset="162047.36">7915 17137 1166 0,'0'0'0'15,"0"0"0"-15,23 20 0 0,-23-20 1 0,0 0-1 16,18 17 1-16,5 3-1 0,-23-20 21 0,0 0-21 16,17 26 22-16,12 9-22 0,-29-35 34 0,0 0-34 0,23 34 34 15,-9 7-34-15,-14-41 43 0,0 0-43 0,9 43 44 16,-9 3-44-16,0-46 53 0,0 0-53 0,-3 40 54 16,-3-20-54-16,6-20 38 0,0 0-38 0,0 12 39 15,0-12-39-15,0 0-1103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5:24:15.8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29T15:24:25.305"/>
    </inkml:context>
  </inkml:definitions>
  <inkml:trace contextRef="#ctx0" brushRef="#br0">14597 6800 695 0,'0'0'0'0,"0"0"0"16,0 0 0-16,0 0-42 0,0 0 42 0,0 0-42 16,0 0 42-16,0 0-71 0,0 0 71 0,0 0-70 15,11-9 70-15,-11 9 0 0,0 0 0 0,0 0 0 16,15-14 0-16,-15 14 17 0,0 0-17 0,0 0 18 16,14-14-18-16,-14 14 65 0,0 0-65 0,0 0 65 15,0 0-65-15,0 0 79 0,0 0-79 0,0 0 79 0,0 0-79 16,0 0 60-16,0 0-60 0,0-21 61 0,-3 4-61 15,3 17 51-15,0 0-51 0,0-37 51 0,9-6-51 16,-9 43 38-16,0 0-38 0,15-35 39 0,-13 18-39 16,-2 17 38-16,0 0-38 0,0 0 38 0,0 0-38 15,0 0 24-15,0 0-24 0,6 17 25 0,-6 9-25 16,0-26 16-16,0 0-16 0,-6 29 17 0,6-12-17 0,0 3-879 16</inkml:trace>
  <inkml:trace contextRef="#ctx0" brushRef="#br0" timeOffset="2571.17">14597 6742 897 0,'0'0'0'0,"0"0"0"0,0 29 0 0,0-29-37 16,0 0 37-16,0 20-36 0,0-20 36 0,0 0-67 0,0 0 67 16,0 0-66-16,0 0 66 0,0 0 0 0,0 0 0 15,11 0 0-15,-11 0 0 0,0 0 11 0,0 0-11 16,21 9 12-16,-21-9-12 0,0 0 42 0,0 0-42 15,8 0 42-15,-8 0-42 0,0 0 64 0,0 0-64 16,21 0 64-16,-21 0-64 0,0 0 54 0,0 0-54 16,0 0 55-16,0 0-55 0,0 0 41 0,0 0-41 15,0 0 42-15,0 0-42 0,0 0 28 0,0 0-28 0,-6-9 29 16,0-11-29-16,6 20 21 0,0 0-21 0,6-31 21 16,8-18-21-16,-14 49 16 0,0 0-16 0,15-41 16 15,-13 15-16-15,-2 26 13 0,0 0-13 0,0 0 14 16,0 0-14-16,0 0 10 0,0 0-10 0,0 0 10 15,6 21-10-15,-6-21 6 0,0 0-6 0,0 8 7 16,0-8-7-16,0 0-922 0</inkml:trace>
  <inkml:trace contextRef="#ctx0" brushRef="#br0" timeOffset="3521.25">15180 6334 729 0,'0'0'0'0,"0"0"0"0,0 20 0 0,0-20 30 0,0 0-30 16,0 23 31-16,5 0-31 0,-5-23 64 0,0 0-64 16,9 37 64-16,0 24-64 0,-9-61 46 0,0 0-46 15,8 80 47-15,7 24-47 0,-15-104 37 0,0 0-37 0,6 98 38 16,-6-20-38-16,0-78 27 0,0 0-27 0,3 60 28 16,-3-20-28-16,0-40 25 0,0 0-25 0,0 26 26 15,0-11-26-15,0-15 22 0,0 0-22 0,0 0 22 16,0 0-22-16,0 0 20 0,0 0-20 0,0 0 20 15,0 0-20-15,0 0 16 0,0 0-16 0,-9-9 17 16,-8-23-17-16,17 32 14 0,0 0-14 0,-15-54 14 16,1-15-14-16,14 69 14 0,0 0-14 0,-15-81 14 15,12-14-14-15,3 95 16 0,0 0-16 0,-5-89 16 16,10 8-16-16,-5 81 16 0,0 0-16 0,9-69 17 0,8 26-17 16,-17 43 16-16,0 0-16 0,32-38 17 0,14 1-17 15,-46 37 14-15,0 0-14 0,46-26 15 0,-2 15-15 16,-44 11 13-16,0 0-13 0,52 0 13 0,8 11-13 15,-60-11 11-15,0 0-11 0,55 20 12 0,-9 9-12 16,-46-29 18-16,0 0-18 0,23 38 18 0,-8 13-18 16,-15-51 25-16,0 0-25 0,-6 69 25 0,-17 9-25 0,23-78 25 15,0 0-25-15,-38 75 26 0,-8-15-26 0,46-60 26 16,0 0-26-16,-52 35 26 0,3-24-26 0,49-11 18 0,0 0-18 16,-37-17 19-16,14-40-19 0,0 2-1266 15</inkml:trace>
  <inkml:trace contextRef="#ctx0" brushRef="#br0" timeOffset="4337.31">18264 2091 695 0,'0'0'0'16,"0"0"0"-16,0 0 0 0,0 0 19 0,0 0-19 0,6 60 20 15,17 64-20-15,-23-124 39 0,0 0-39 0,31 141 40 16,-5-20-40-16,-26-121 43 0,0 0-43 0,21 115 44 15,2 3-44-15,-23-118 30 0,0 0-30 0,14 127 30 16,-2-1-30-16,-12-126 26 0,0 0-26 0,5 98 27 16,-5-34-27-16,0-64 20 0,0 0-20 0,-3 31 21 15,1-11-21-15,2-20 18 0,0 0-18 0,0 0 19 16,-18-14-19-16,18 14 19 0,0 0-19 0,-14-49 20 16,-3-34-20-16,17 83 18 0,0 0-18 0,-29-104 19 0,6 0-19 15,23 104 20-15,0 0-20 0,-21-103 20 0,4 5-20 16,17 98 23-16,0 0-23 0,-11-109 24 0,5-27-24 15,6 136 29-15,0 0-29 0,6-132 29 0,17 28-29 16,-23 104 28-16,0 0-28 0,37-80 29 0,12 19-29 16,-49 61 30-16,0 0-30 0,61-37 30 0,-9 17-30 15,-52 20 30-15,0 0-30 0,49-15 31 0,-3 15-31 0,-46 0 31 16,0 0-31-16,43 15 31 0,6 16-31 0,-49-31 34 16,0 0-34-16,44 52 35 0,-13 26-35 0,-31-78 34 15,0 0-34-15,18 89 34 0,-16 3-34 0,-2-92 28 0,0 0-28 16,-14 92 28-16,-15-23-28 0,29-69 21 15,0 0-21-15,-37 58 22 0,-9-12-22 0,46-46 17 0,0 0-17 16,-41 29 17-16,7-15-17 0,34-14 14 0,0 0-14 16,-21 0 14-16,16-14-14 0,-4-6-1328 0</inkml:trace>
  <inkml:trace contextRef="#ctx0" brushRef="#br0" timeOffset="4755.35">19406 2764 1031 0,'0'0'0'0,"0"0"0"0,35 0 0 0,-35 0 9 0,0 0-9 16,49 0 9-16,32 0-9 0,-81 0 31 0,0 0-31 15,92 0 31-15,15 0-31 0,-107 0 25 0,0 0-25 16,92 6 26-16,-23 3-26 0,-69-9 7 0,0 0-7 16,49 14 8-16,-23 1-8 0,6-7-823 0</inkml:trace>
  <inkml:trace contextRef="#ctx0" brushRef="#br0" timeOffset="4905.35">19579 3003 796 0,'0'0'0'0,"0"0"0"16,0 35 0-16,0-35 10 0,0 0-10 0,-5 29 10 15,10-12-10-15,-5-17 17 0,0 0-17 0,23 14 18 16,24 6-18-16,-47-20 19 0,0 0-19 0,60 23 19 16,9 1-19-16,-69-24 19 0,0 0-19 0,75 14 19 15,3-8-19-15,-78-6 17 0,0 0-17 0,73-6 18 0,2-14-18 16,2 2-662-16</inkml:trace>
  <inkml:trace contextRef="#ctx0" brushRef="#br0" timeOffset="5588.4">21622 1224 639 0,'0'0'0'0,"0"0"0"0,0 21 0 0,0-21 29 15,0 0-29-15,-6 14 29 0,3 3-29 0,3-17 22 0,0 0-22 16,-3 20 23-16,6 12-23 0,-3-32 26 0,0 0-26 16,12 29 26-16,8 2-26 0,-20-31 22 0,0 0-22 15,23 26 23-15,15 0-23 0,-38-26 19 0,0 0-19 16,54 35 19-16,16 2-19 0,-70-37 20 0,0 0-20 16,63 43 21-16,-2 4-21 0,-61-47 24 0,0 0-24 15,52 46 24-15,-23-3-24 0,-29-43 26 0,0 0-26 0,8 43 27 16,-25 9-27-16,17-52 24 0,0 0-24 0,-29 43 24 15,-26-3-24-15,55-40 19 0,0 0-19 0,-57 35 20 16,2-9-20-16,55-26 5 0,0 0-5 0,-44 20 5 16,18-14-5-16,3-4-777 0</inkml:trace>
  <inkml:trace contextRef="#ctx0" brushRef="#br0" timeOffset="5773.42">21585 1135 886 0,'0'0'0'0,"0"0"0"0,0 0 0 16,0 0-2-16,0 0 2 0,0 0-1 0,8-8 1 15,-8 8-7-15,0 0 7 0,29-6-6 0,26-11 6 16,-55 17-2-16,0 0 2 0,92-15-2 0,47 9 2 16,-139 6 0-16,0 0 0 0,150-8 0 0,3 8 0 0,-153 0 2 15,0 0-2-15,147 3 2 0,-17 8-2 0,-1-2-593 16</inkml:trace>
  <inkml:trace contextRef="#ctx0" brushRef="#br0" timeOffset="6706.49">21561 3061 718 0,'0'0'0'0,"0"0"0"16,0 0 0-16,0 0 42 0,0 0-42 0,15 6 42 16,2-3-42-16,-17-3 19 0,0 0-19 0,15 5 20 15,-1 1-20-15,-14-6 24 0,0 0-24 0,12 3 24 0,-12-3-24 16,0 0 16-16,0 0-16 0,11 11 17 0,-11-11-17 15,0 0 10-15,0 0-10 0,9 12 10 0,-9-12-10 16,0 0 8-16,0 0-8 0,14 11 8 0,-14-11-8 16,0 0 5-16,0 0-5 0,20 9 5 0,6 0-5 15,-26-9 4-15,0 0-4 0,26 14 4 0,9 6-4 16,-35-20 3-16,0 0-3 0,26 23 3 0,-3 6-3 16,-23-29 2-16,0 0-2 0,12 23 2 0,-10 6-2 15,-2-29 4-15,0 0-4 0,-2 23 4 0,-10 6-4 16,12-29 7-16,0 0-7 0,-14 23 7 0,2 0-7 0,12-23 13 15,0 0-13-15,-6 14 13 0,3 1-13 0,3-15 24 16,0 0-24-16,12 8 24 0,25 7-24 0,-37-15 33 16,0 0-33-16,58 5 34 0,11 4-34 0,-69-9 38 15,0 0-38-15,70 9 38 0,-13 5-38 0,-57-14 36 0,0 0-36 16,44 20 37-16,-21 3-37 0,-23-23 35 0,0 0-35 16,-9 29 35-16,-37 23-35 0,46-52 31 0,0 0-31 15,-69 60 31-15,-30 1-31 0,99-61 31 0,0 0-31 16,-106 63 31-16,-4-14-31 0,110-49 28 0,0 0-28 15,-98 34 29-15,0-13-29 0,98-21 21 0,0 0-21 0,-78-3 22 16,17-23-22-16,61 26 2 0,0 0-2 0,-34-52 2 16,19-14-2-16,7 2-1137 0</inkml:trace>
  <inkml:trace contextRef="#ctx0" brushRef="#br0" timeOffset="7111.52">21553 1089 639 0,'0'0'0'0,"-15"3"0"0,-13 9 0 0,28-12 6 0,0 0-6 16,-52 17 6-16,-29 12-6 0,81-29 37 16,0 0-37-16,-93 57 37 0,-2 41-37 0,95-98 49 0,0 0-49 15,-86 132 49-15,16 61-49 0,70-193 29 0,0 0-29 16,-60 225 29-16,-1 54-29 0,61-279 38 15,0 0-38-15,-46 320 39 0,20 25-39 0,26-345 41 0,0 0-41 16,-6 342 42-16,29-8-42 0,-23-334 35 0,0 0-35 16,29 288 35-16,26-43-35 0,-55-245 28 0,0 0-28 0,58 213 29 15,26-35-29-15,-84-178 13 0,0 0-13 0,95 127 14 16,6-61-14-16,5 3-837 0</inkml:trace>
  <inkml:trace contextRef="#ctx0" brushRef="#br0" timeOffset="7424.54">22912 974 1143 0,'0'0'0'0,"14"35"0"0,21 54 0 0,-35-89-7 15,0 0 7-15,40 141-7 0,3 66 7 0,-43-207-19 0,0 0 19 16,35 245-18-16,-15 37 18 0,-20-282 1 16,0 0-1-16,12 316 2 0,-12 10-2 0,0-326 10 0,0 0-10 15,-3 334 10-15,-3 0-10 0,6-334 20 0,0 0-20 16,-14 328 21-16,-12-3-21 0,-6-3-807 0</inkml:trace>
  <inkml:trace contextRef="#ctx1" brushRef="#br0">33357 5446 0,'0'0'0</inkml:trace>
  <inkml:trace contextRef="#ctx0" brushRef="#br0" timeOffset="12813.09">24207 2629 550 0,'0'0'0'0,"6"15"0"0,8 31 0 0,-14-46-12 0,0 0 12 16,12 57-12-16,-9 18 12 0,-3-75-38 0,0 0 38 15,0 89-37-15,0 15 37 0,0-1-279 0</inkml:trace>
  <inkml:trace contextRef="#ctx0" brushRef="#br0" timeOffset="13049.11">24014 2799 561 0,'0'0'0'0,"0"0"0"0,-3-12 0 15,3 12 1-15,0 0-1 0,0 0 1 0,6-14-1 16,-6 14 3-16,0 0-3 0,23-3 3 0,17-8-3 16,-40 11 13-16,0 0-13 0,52-9 13 0,6 3-13 15,-58 6 10-15,0 0-10 0,66 3 10 0,3 9-10 0,-69-12 7 16,0 0-7-16,70 11 7 0,-1-2-7 0,-3-1-412 15</inkml:trace>
  <inkml:trace contextRef="#ctx0" brushRef="#br0" timeOffset="13365.14">24998 2217 774 0,'0'0'0'15,"-18"12"0"-15,-19 20 0 0,37-32 0 0,0 0 0 16,-52 57 1-16,-15 32-1 0,67-89 0 0,0 0 0 16,-66 98 1-16,17-8-1 0,49-90 7 0,0 0-7 0,-26 95 8 15,15-6-8-15,11-89 28 0,0 0-28 0,20 80 29 16,35-5-29-16,-55-75 43 0,0 0-43 0,89 58 44 16,32-35-44-16,-121-23 47 0,0 0-47 0,136-6 47 15,-6-31-47-15,-130 37 38 0,0 0-38 0,118-52 39 16,-9-6-39-16,-109 58 27 0,0 0-27 0,90-54 28 0,-35 2-28 15,-55 52 39-15,0 0-39 0,17-52 39 16,-34-8-39-16,17 60 39 0,0 0-39 0,-52-72 40 0,-20-23-40 16,72 95 40-16,0 0-40 0,-72-104 40 0,5-3-40 15,67 107 24-15,0 0-24 0,-60-89 24 0,-7 32-24 16,1-4-1025-16</inkml:trace>
  <inkml:trace contextRef="#ctx0" brushRef="#br0" timeOffset="15666.31">7168 11325 628 0,'0'0'0'0,"0"0"0"15,0 0 0-15,0 0 8 0,0 0-8 0,0 0 8 16,60-17-8-16,-60 17 30 0,0 0-30 0,38-15 31 0,11-5-31 16,-49 20 57-16,0 0-57 0,52-23 57 0,0-11-57 15,-52 34 55-15,0 0-55 0,55-38 56 16,-3-8-56-16,-52 46 36 0,0 0-36 0,60-55 37 0,-5-2-37 16,-55 57 31-16,0 0-31 0,61-63 32 0,-7-4-32 15,-54 67 25-15,0 0-25 0,75-60 26 0,21 5-26 16,-96 55 21-16,0 0-21 0,106-49 22 0,1-3-22 15,-107 52 17-15,0 0-17 0,113-54 17 0,-12-10-17 16,-101 64 14-16,0 0-14 0,92-63 15 0,-3-6-15 0,-89 69 12 16,0 0-12-16,93-75 13 0,13-3-13 0,-106 78 11 15,0 0-11-15,116-74 11 0,-15 10-11 0,-101 64 10 16,0 0-10-16,98-57 10 0,-11 8-10 0,-87 49 8 0,0 0-8 16,89-43 8-16,3-3-8 0,-92 46 6 0,0 0-6 15,98-41 7-15,9-5-7 0,-107 46 6 0,0 0-6 16,104-52 7-16,0-8-7 0,-104 60 5 0,0 0-5 15,92-66 6-15,0-6-6 0,-92 72 4 0,0 0-4 16,99-75 5-16,10 6-5 0,-109 69 5 0,0 0-5 16,113-58 5-16,-4 9-5 0,-109 49 6 0,0 0-6 15,104-40 6-15,-17-3-6 0,-87 43 7 0,0 0-7 16,75-43 7-16,3-3-7 0,-78 46 6 0,0 0-6 0,86-46 6 16,18-6-6-16,-104 52 5 0,0 0-5 0,107-49 5 15,0-6-5-15,-107 55 5 0,0 0-5 0,89-57 6 16,-14-4-6-16,-75 61 5 0,0 0-5 0,66-57 6 15,-5 16-6-15,-61 41 6 0,0 0-6 0,55-37 6 16,5 5-6-16,-60 32 5 0,0 0-5 0,70-31 6 0,5-1-6 16,-75 32 4-16,0 0-4 0,78-38 5 0,-3 10-5 15,-75 28 3-15,0 0-3 0,72-29 3 0,-3-6-3 16,-69 35 2-16,0 0-2 0,66-31 2 0,-5-1-2 16,-61 32 1-16,0 0-1 0,60-29 2 0,-2-14-2 15,-58 43 0-15,0 0 0 0,66-46 1 0,9-6-1 16,-75 52 0-16,0 0 0 0,78-57 1 0,9 2-1 15,-87 55 0-15,0 0 0 0,89-58 0 0,-14 7 0 16,-75 51 0-16,0 0 0 0,70-52 0 0,-16 14 0 16,-54 38 0-16,0 0 0 0,47-28 0 0,-1-10 0 15,-46 38-1-15,0 0 1 0,40-34-1 0,-2 5 1 0,-38 29-2 16,0 0 2-16,34-23-1 0,7 0 1 0,-41 23-3 0,0 0 3 16,37-23-2-16,9 3 2 0,-46 20-5 15,0 0 5-15,47-18-4 0,4-5 4 0,-51 23-7 0,0 0 7 16,55-23-6-16,-6-3 6 0,-49 26-8 0,0 0 8 15,44-17-7-15,-13 3 7 0,-31 14-15 0,0 0 15 16,29-15-14-16,-9-2 14 0,-20 17-23 0,0 0 23 16,21-14-22-16,-1-7 22 0,-20 21-27 0,0 0 27 15,14-17-27-15,6 3 27 0,-20 14-27 0,0 0 27 0,26-15-27 16,0-5 27-16,-26 20-24 0,0 0 24 0,23-23-24 16,-2 0 24-16,-21 23-19 0,0 0 19 0,23-20-19 15,0 6 19-15,-23 14-16 0,0 0 16 0,23-18-16 16,-6-5 16-16,-17 23-13 0,0 0 13 0,20-23-13 15,-2-3 13-15,-18 26-12 0,0 0 12 0,17-23-11 16,9 3 11-16,-26 20-9 0,0 0 9 0,32-17-9 16,-6-6 9-16,-26 23-9 0,0 0 9 0,31-20-8 15,4 3 8-15,-35 17-7 0,0 0 7 0,37-21-7 0,-5 13 7 16,-32 8-6-16,0 0 6 0,23-9-5 0,-14 3 5 16,-9 6-6-16,0 0 6 0,0 0-5 0,14-8 5 15,-14 8-5-15,0 0 5 0,15-12-4 0,-7 4 4 16,-8 8-4-16,0 0 4 0,0 0-4 0,24-6 4 15,-24 6-2-15,0 0 2 0,17-3-2 0,3-6 2 16,-20 9-2-16,0 0 2 0,23-5-1 0,-8-4 1 0,-15 9-1 16,0 0 1-16,11-9-1 0,-11 9 1 0,0 0-1 15,0 0 1-15,0 0 0 0,0 0 0 0,0 0-1 16,0 0 1-16,0 0 0 0,0 0 0 0,0 0 0 16,0 0 0-16,12-6 0 0,-12 6 0 0,0 0 0 0,0 0 0 15,0 0 0-15,0 0 0 0,0 0 0 0,0 0 0 16,0 0 0-16,0 0 0 0,0 0-1 0,0 0 1 15,11-11 0-15,-11 11 0 0,0 0-2 0,0 0 2 16,12-3-2-16,-12 3 2 0,0 0-5 0,0 0 5 16,11-9-4-16,-11 9 4 0,0 0-7 0,0 0 7 15,12-8-7-15,-12 8 7 0,0 0-7 0,0 0 7 16,0 0-7-16,11-6 7 0,-11 6-4 0,0 0 4 16,0 0-3-16,9-11 3 0,-9 11-2 0,0 0 2 0,0 0-2 15,14-3 2-15,-14 3 0 0,0 0 0 0,0 0 0 16,12-9 0-16,-12 9 0 0,0 0 0 0,0 0 0 15,14-11 0-15,-14 11 1 0,0 0-1 0,0 0 2 16,9-12-2-16,-9 12 4 0,0 0-4 0,0 0 5 16,9-6-5-16,-9 6 9 0,0 0-9 0,0 0 9 15,23-11-9-15,-23 11 11 0,0 0-11 0,8-3 12 0,7-6-12 16,-15 9 13-16,0 0-13 0,0 0 14 0,14-6-14 16,-14 6 14-16,0 0-14 0,0 0 15 0,0 0-15 15,0 0 13-15,0 0-13 0,0 0 13 0,0 0-13 16,0 0 12-16,0 0-12 0,0 0 12 0,9-8-12 15,5-7-758-15</inkml:trace>
  <inkml:trace contextRef="#ctx0" brushRef="#br0" timeOffset="15968.33">14282 6935 852 0,'0'0'0'16,"-11"6"0"-16,-21 8 0 0,32-14 0 0,0 0 0 16,-49 15 0-16,-20-1 0 0,69-14 1 0,0 0-1 15,-84 23 2-15,-23-3-2 0,107-20 2 0,0 0-2 0,-106 26 2 16,13-3-2-16,93-23 11 0,0 0-11 0,-66 21 12 15,34-16-12-15,32-5 23 0,0 0-23 0,-20 3 23 16,20-3-23-16,0 0 29 0,0 0-29 0,23 0 30 16,35 6-30-16,-58-6 30 0,0 0-30 0,69 3 30 15,9-3-30-15,-3 0-726 0</inkml:trace>
  <inkml:trace contextRef="#ctx0" brushRef="#br0" timeOffset="16232.35">14467 7007 841 0,'0'0'0'0,"0"0"0"0,9 29 0 0,-9-29 1 15,0 0-1-15,6 23 2 0,-12 6-2 0,6-29 4 0,0 0-4 16,-18 46 4-16,-5 20-4 0,23-66 26 0,0 0-26 15,-37 84 26-15,-1 11-26 0,38-95 45 0,0 0-45 16,-37 97 45-16,5-10-45 0,32-87 25 0,0 0-25 16,-20 69 26-16,11-29-26 0,9-40 17 0,0 0-17 15,9 32 17-15,26 0-17 0,-1 2-750 0</inkml:trace>
  <inkml:trace contextRef="#ctx1" brushRef="#br0" timeOffset="15265.25">15735 12117 0,'-78'0'0,"39"25"0,39-25 16,0 0 0</inkml:trace>
  <inkml:trace contextRef="#ctx0" brushRef="#br0" timeOffset="27410.29">5722 8406 438 0,'0'0'0'15,"0"0"0"-15,0 0 0 0,0 0 0 0,0 0 0 16,0 0 0-16,0 0 0 0,0 0 1 0,0 0-1 16,0 0 2-16,-37 26-2 0,37-26 8 0,0 0-8 15,-12 6 8-15,1 0-8 0,11-6 17 0,0 0-17 0,0 0 17 16,-17 3-17-16,17-3 15 0,0 0-15 0,0 0 16 16,-15-3-16-16,15 3 20 0,0 0-20 0,0 0 21 15,0-20-21-15,0 20 24 0,0 0-24 0,0-15 25 16,0 1-25-16,0 14 35 0,0 0-35 0,0-12 35 15,0-2-35-15,0 14 42 0,0 0-42 0,0 0 42 16,15-12-42-16,-15 12 48 0,0 0-48 0,8-3 49 0,-8 3-49 16,0 0 52-16,0 0-52 0,15-5 53 0,-1 10-53 15,-14-5 44-15,0 0-44 0,9 3 45 0,-9-3-45 16,0 0 42-16,0 0-42 0,0 0 43 0,14 12-43 16,-14-12 35-16,0 0-35 0,0 0 35 0,-8 14-35 15,8-14 30-15,0 0-30 0,-6 12 31 0,-9-1-31 16,15-11 27-16,0 0-27 0,-8 6 28 0,-10-3-28 15,18-3 26-15,0 0-26 0,-20 6 26 0,6-6-26 16,14 0 33-16,0 0-33 0,-12 0 33 0,12 0-33 0,0 0 30 16,0 0-30-16,-14-6 31 0,14 6-31 0,0 0 28 15,0 0-28-15,0 0 29 0,0 0-29 0,0 0 22 16,0 0-22-16,8-9 22 0,-8 9-22 0,0 0 17 0,0 0-17 16,15-6 18-16,-15 6-18 0,0 0 12 0,0 0-12 15,9 0 13-15,-9 0-13 0,0 0 9 0,0 0-9 16,14 9 10-16,-14-9-10 0,0 0 8 0,0 0-8 15,0 0 9-15,9 20-9 0,-9-20 6 0,0 0-6 16,0 0 7-16,0 15-7 0,0-15 5 0,0 0-5 16,0 0 6-16,0 0-6 0,0 0 7 0,0 0-7 15,0 0 7-15,-9 8-7 0,9-8 7 0,0 0-7 0,0 0 7 16,0 0-7-16,0 0 8 0,0 0-8 0,-9 9 9 16,9-9-9-16,0 0 9 0,0 0-9 0,0 0 9 15,-14 6-9-15,14-6 9 0,0 0-9 0,0 0 9 16,0 0-9-16,0 0 7 0,0 0-7 0,0 0 8 15,9-9-8-15,-9 9 8 0,0 0-8 0,0 0 9 16,14-9-9-16,-14 9 7 0,0 0-7 0,0 0 7 16,14-5-7-16,-14 5 6 0,0 0-6 0,0 0 6 0,9 0-6 15,-9 0 6-15,0 0-6 0,0 0 6 0,0 0-6 16,0 0 5-16,0 0-5 0,0 0 5 0,0 0-5 16,0 0 4-16,0 0-4 0,0 0 5 0,-6 14-5 15,6-14 4-15,0 0-4 0,-3 14 5 0,3-14-5 16,0 0 3-16,0 0-3 0,-23 12 3 0,23-12-3 15,0 0 3-15,0 0-3 0,-14 3 4 0,14-3-4 16,0 0 4-16,0 0-4 0,0 0 4 0,-9-6-4 0,9 6 4 16,0 0-4-16,0 0 5 0,0-17-5 0,0 17 5 15,0 0-5-15,9-15 5 0,5-5-5 0,-14 20 3 16,0 0-3-16,23-20 4 0,-5 6-4 0,-18 14 4 16,0 0-4-16,14-9 4 0,1 6-4 0,-15 3 3 15,0 0-3-15,17 0 4 0,-9 3-4 0,-8-3 3 0,0 0-3 16,0 0 3-16,12 12-3 0,-12-12 2 0,0 0-2 15,0 0 2-15,-6 14-2 0,6-14 1 0,0 0-1 16,-14 12 2-16,-15 2-2 0,29-14 0 0,0 0 0 16,-26 11 1-16,-6-2-1 0,32-9 1 0,0 0-1 15,-29 0 2-15,12 0-2 0,17 0 5 0,0 0-5 16,-14-6 5-16,14 6-5 0,0 0 9 0,0 0-9 16,-15-8 10-16,15 8-10 0,0 0 8 0,0 0-8 0,9-20 9 15,20-6-9-15,-29 26 9 0,0 0-9 0,32-29 9 16,-9 0-9-16,0-3-1478 0</inkml:trace>
  <inkml:trace contextRef="#ctx1" brushRef="#br0" timeOffset="21456.69">14037 14250 0,'0'0'0</inkml:trace>
  <inkml:trace contextRef="#ctx0" brushRef="#br0" timeOffset="33568.74">5849 8395 371 0,'0'0'0'0,"0"0"0"0,0 0 0 16,0 0 13-16,0 0-13 0,0 0 13 0,0 0-13 15,0 0 44-15,0 0-44 0,0 0 44 0,0 0-44 16,0 0 79-16,0 0-79 0,41-3 80 0,-18-6-80 0,-23 9 64 15,0 0-64-15,29 0 64 0,2 0-64 0,-31 0 46 16,0 0-46-16,38-6 47 0,8 1-47 0,-46 5 34 16,0 0-34-16,38-3 34 0,-7-9-34 0,-31 12 32 0,0 0-32 15,29-11 32-15,-3 5-32 0,-26 6 36 0,0 0-36 16,32-9 37-16,11-5-37 0,-43 14 35 0,0 0-35 16,46-20 35-16,15 3-35 0,-61 17 34 0,0 0-34 15,61-23 35-15,8 2-35 0,-69 21 30 0,0 0-30 16,69-14 31-16,9 0-31 0,-78 14 25 0,0 0-25 15,75-9 26-15,-6-3-26 0,-69 12 22 0,0 0-22 16,55-11 23-16,-12 5-23 0,-43 6 15 0,0 0-15 16,32-8 16-16,8-7-16 0,-40 15 11 0,0 0-11 15,44-8 12-15,2 2-12 0,-46 6 8 0,0 0-8 16,40-9 9-16,12-5-9 0,-52 14 9 0,0 0-9 0,61-15 9 16,2 1-9-16,-63 14 9 0,0 0-9 0,61-17 9 15,5 11-9-15,-66 6 7 0,0 0-7 0,64-12 7 16,-18 4-7-16,-46 8 7 0,0 0-7 0,52-9 8 15,-3 1-8-15,-49 8 7 0,0 0-7 0,52-12 7 16,-6 0-7-16,-46 12 6 0,0 0-6 0,46-11 6 16,15 2-6-16,-61 9 5 0,0 0-5 0,60-14 5 0,15 0-5 15,-75 14 5-15,0 0-5 0,78-9 6 0,6 0-6 16,-84 9 4-16,0 0-4 0,69-5 5 0,-6-4-5 16,-63 9 4-16,0 0-4 0,58-12 4 0,-9 9-4 15,-49 3 4-15,0 0-4 0,46-8 4 0,6-4-4 16,-52 12 3-16,0 0-3 0,52-14 4 0,-3-3-4 15,-49 17 4-15,0 0-4 0,67-15 4 0,11 4-4 0,-78 11 4 16,0 0-4-16,83-9 4 0,-5 1-4 0,-78 8 3 16,0 0-3-16,72-9 4 0,0 0-4 0,-72 9 3 15,0 0-3-15,61-6 3 0,-15-8-3 0,-46 14 3 0,0 0-3 16,46-9 3-16,15-5-3 0,-61 14 3 0,0 0-3 16,63-20 3-16,4 6-3 0,-67 14 2 0,0 0-2 15,69-12 3-15,3-2-3 0,-72 14 1 0,0 0-1 16,81-15 2-16,-3 4-2 0,-78 11 1 0,0 0-1 15,72-9 2-15,-14 0-2 0,-58 9 1 0,0 0-1 16,51-8 1-16,-4-4-1 0,-47 12 1 0,0 0-1 16,49-8 1-16,-3 2-1 0,-46 6 1 0,0 0-1 15,46-9 1-15,6-5-1 0,-52 14 1 0,0 0-1 16,61-17 1-16,-1 2-1 0,-60 15 0 0,0 0 0 0,61-11 1 16,2 2-1-16,-63 9 0 0,0 0 0 0,61-9 1 15,-21 1-1-15,-40 8 0 0,0 0 0 0,35-6 0 16,-3-3 0-16,-32 9 0 0,0 0 0 0,25 0 0 15,10-8 0-15,-35 8 0 0,0 0 0 0,23-6 1 16,-6-3-1-16,-17 9 0 0,0 0 0 0,21-11 1 16,2 2-1-16,-23 9 0 0,0 0 0 0,23-6 1 15,3 4-1-15,-26 2 0 0,0 0 0 0,34-6 0 0,-2-3 0 16,-32 9 0-16,0 0 0 0,41-11 0 0,10-1 0 16,-51 12 0-16,0 0 0 0,52-11 0 0,-11 2 0 15,-41 9-1-15,0 0 1 0,40-9-1 0,9 1 1 16,-49 8-3-16,0 0 3 0,55-12-3 0,0-2 3 15,-55 14-4-15,0 0 4 0,43-17-4 0,-2 5 4 0,-41 12-5 16,0 0 5-16,31-9-5 0,7 1 5 16,-38 8-5-16,0 0 5 0,32-9-4 0,5-5 4 0,-37 14-4 15,0 0 4-15,43-12-4 0,-11 1 4 0,-32 11-4 16,0 0 4-16,38-12-3 0,-7 1 3 0,-31 11-3 16,0 0 3-16,41-6-3 0,16-6 3 0,-57 12-3 0,0 0 3 15,55-11-2-15,0 5 2 0,-55 6-2 0,0 0 2 16,61-8-2-16,-1 8 2 0,-60 0-3 0,0 0 3 15,52-9-2-15,-3 3 2 0,-49 6-3 0,0 0 3 16,43-11-2-16,-8 8 2 0,-35 3-2 0,0 0 2 16,38-9-2-16,-1 3 2 0,-37 6-2 0,0 0 2 15,38-14-2-15,-1 5 2 0,-37 9-2 0,0 0 2 16,40-14-1-16,12-6 1 0,-52 20-1 0,0 0 1 0,55-15-1 16,20 7 1-16,-75 8-1 0,0 0 1 0,69-9-1 15,1 0 1-15,-70 9-1 0,0 0 1 0,60-11 0 16,-5 2 0-16,-55 9-1 0,0 0 1 0,46-8 0 15,-2-1 0-15,-44 9-1 0,0 0 1 0,40-6 0 16,0-11 0-16,-40 17-1 0,0 0 1 0,35-14-1 16,-3 8 1-16,-32 6-2 0,0 0 2 0,23-9-1 0,-6 6 1 15,-17 3-2-15,0 0 2 0,20-3-2 0,3 3 2 16,-23 0-3-16,0 0 3 0,23-5-2 0,1 2 2 16,-24 3-3-16,0 0 3 0,17-6-3 0,3 0 3 15,-20 6-2-15,0 0 2 0,23-3-1 0,9 3 1 16,-32 0-3-16,0 0 3 0,26 0-2 0,3-8 2 15,-29 8-4-15,0 0 4 0,23-6-4 0,0-3 4 16,-23 9-6-16,0 0 6 0,29-11-6 0,2 2 6 16,-31 9-8-16,0 0 8 0,38-5-8 0,-1-4 8 15,-37 9-8-15,0 0 8 0,29-9-7 0,-3 3 7 0,-26 6-8 16,0 0 8-16,29-2-7 0,3-4 7 0,-32 6-9 16,0 0 9-16,29-9-9 0,-6 1 9 0,-23 8-9 0,0 0 9 15,14-6-9-15,3 6 9 0,-17 0-9 0,0 0 9 16,24 0-9-16,4-12 9 0,-28 12-7 0,0 0 7 15,23-8-7-15,1 5 7 0,-24 3-6 0,0 0 6 16,11-6-6-16,4 6 6 0,-15 0-5 0,0 0 5 16,11-6-5-16,-11 6 5 0,0 0-4 0,0 0 4 15,17-3-4-15,1 3 4 0,-18 0-3 0,0 0 3 16,20 0-3-16,3 0 3 0,-23 0-3 0,0 0 3 16,26-5-2-16,9 5 2 0,-35 0-3 0,0 0 3 0,31 5-2 15,-8-5 2-15,-23 0-2 0,0 0 2 0,23 0-2 16,-14 0 2-16,-9 0-3 0,0 0 3 0,15 0-2 15,2 0 2-15,-17 0-3 0,0 0 3 0,29 0-2 16,0-5 2-16,-29 5-3 0,0 0 3 0,31-3-3 16,-5 3 3-16,-26 0-2 0,0 0 2 0,29 0-2 15,9 0 2-15,-38 0-2 0,0 0 2 0,28 0-1 0,-2 0 1 16,-26 0-1-16,0 0 1 0,21 0-1 0,-10 0 1 16,-11 0-1-16,0 0 1 0,12 0 0 0,-12 0 0 15,0 0 0-15,0 0 0 0,0 0 0 0,14 0 0 16,-14 0 0-16,0 0 0 0,12 0 0 0,2 0 0 15,-14 0 0-15,0 0 0 0,15 0 1 0,-1 0-1 16,-14 0 2-16,0 0-2 0,0 0 2 0,14 0-2 16,-14 0 3-16,0 0-3 0,0 0 3 0,18 8-3 0,-18-8 4 15,0 0-4-15,0 0 4 0,8 9-4 0,-8-9 4 16,0 0-4-16,0 0 5 0,15 0-5 0,-15 0 5 16,0 0-5-16,0 0 6 0,8 0-6 0,-8 0 6 0,0 0-6 15,0 0 6-15,15 0-6 0,-15 0 5 0,0 0-5 16,0 0 5-16,8 0-5 0,-8 0 5 0,0 0-5 15,0 0 6-15,21 0-6 0,-21 0 4 0,0 0-4 16,0 0 5-16,14 0-5 0,-14 0 4 0,0 0-4 16,0 0 4-16,12 0-4 0,-12 0 5 0,0 0-5 15,0 0 6-15,11 0-6 0,-11 0 5 0,0 0-5 16,0 0 5-16,12-6-5 0,-12 6 5 0,0 0-5 0,0 0 6 16,23-3-6-16,-23 3 4 0,0 0-4 0,11 0 5 15,-11 0-5-15,0 0 4 0,0 0-4 0,0 0 4 16,18 0-4-16,-18 0 2 0,0 0-2 0,0 0 2 15,0 0-2-15,0 0 0 0,0 0 0 0,0 0 0 16,5-8 0-16,-5-4-1033 0</inkml:trace>
  <inkml:trace contextRef="#ctx0" brushRef="#br0" timeOffset="33938.76">14513 6719 718 0,'0'0'0'0,"0"0"0"0,-14-5 0 0,14 5 0 0,0 0 0 16,-23-3 0-16,-29-12 0 0,52 15-5 0,0 0 5 16,-58-20-4-16,-2-6 4 0,60 26 11 0,0 0-11 15,-73-34 12-15,-7 2-12 0,80 32 34 0,0 0-34 16,-81-29 34-16,3 6-34 0,78 23 44 0,0 0-44 16,-75-26 45-16,26 15-45 0,49 11 75 0,0 0-75 0,-38-14 75 15,18 8-75-15,20 6 50 0,0 0-50 0,0 0 50 16,0 0-50-16,0 0 25 0,0 0-25 0,0 0 26 15,35 6-26-15,-3 2-833 0</inkml:trace>
  <inkml:trace contextRef="#ctx0" brushRef="#br0" timeOffset="34303.8">14444 6607 707 0,'0'0'0'0,"0"0"0"0,9 17 0 0,-9-17-1 0,0 0 1 16,5 15 0-16,-5-15 0 0,0 0-3 0,0 0 3 16,-5 29-3-16,-13 14 3 0,18-43 6 0,0 0-6 15,-23 52 7-15,0 2-7 0,23-54 42 0,0 0-42 16,-29 64 43-16,-2-13-43 0,31-51 79 0,0 0-79 16,-35 55 80-16,3-3-80 0,32-52 78 0,0 0-78 0,-29 43 79 15,12-8-79-15,17-35 56 0,0 0-56 0,-17 31 57 16,-6 4-57-16,23-35 42 0,0 0-42 0,-29 34 42 15,0-5-42-15,3 0-924 0</inkml:trace>
  <inkml:trace contextRef="#ctx0" brushRef="#br0" timeOffset="66818.13">7122 11302 695 0,'0'0'0'0,"0"0"0"15,0 0 0-15,0 0-9 0,0 0 9 0,0 14-9 0,0-14 9 16,0 0-16-16,0 0 16 0,0 0-15 15,0 0 15-15,0 0 1 0,0 0-1 0,0 0 2 0,-9-28-2 16,9 28 23-16,0 0-23 0,-11-32 24 0,-7-3-24 16,18 35 77-16,0 0-77 0,-23-46 78 0,-3-14-78 15,26 60 99-15,0 0-99 0,-23-66 100 0,0-1-100 16,23 67 89-16,0 0-89 0,-26-66 90 0,9 6-90 16,17 60 63-16,0 0-63 0,-23-43 64 0,5 2-64 15,18 41 52-15,0 0-52 0,-23-34 52 0,-6-9-52 16,29 43 42-16,0 0-42 0,-28-38 43 0,2 9-43 15,26 29 34-15,0 0-34 0,-29-31 35 0,-9-7-35 0,38 38 30 16,0 0-30-16,-31-34 30 0,7 11-30 0,24 23 27 16,0 0-27-16,-26-29 28 0,-2-14-28 0,28 43 23 15,0 0-23-15,-35-40 24 0,12 11-24 0,23 29 18 16,0 0-18-16,-26-35 19 0,3-8-19 0,23 43 17 0,0 0-17 16,-29-40 18-16,20 11-18 0,9 29 16 0,0 0-16 15,-14-23 17-15,0 0-17 0,14 23 14 0,0 0-14 16,-12-26 14-16,0 9-14 0,12 17 13 0,0 0-13 15,-8-23 13-15,-1-3-13 0,9 26 13 0,0 0-13 16,-9-23 13-16,4 8-13 0,5 15 12 0,0 0-12 0,-9-17 12 16,0-6-12-16,9 23 11 0,0 0-11 0,-11-23 11 15,2 6-11-15,9 17 10 0,0 0-10 0,-3-12 10 16,-2 1-10-16,5 11 8 0,0 0-8 0,-9-15 8 16,3 1-8-16,6 14 6 0,0 0-6 0,-9-12 7 15,-2-2-7-15,11 14 6 0,0 0-6 0,-12-12 7 16,4 1-7-16,8 11 6 0,0 0-6 0,-15-23 7 0,7 3-7 15,8 20 8-15,0 0-8 0,-9-23 8 0,3 8-8 16,6 15 10-16,0 0-10 0,-8-14 10 0,2-3-10 16,6 17 10-16,0 0-10 0,-6-18 10 0,3 1-10 15,3 17 9-15,0 0-9 0,0-17 10 0,-9 0-10 16,9 17 9-16,0 0-9 0,-5-18 10 0,-4 10-10 16,9 8 7-16,0 0-7 0,-9-15 8 0,4 4-8 15,5 11 7-15,0 0-7 0,-6-17 8 0,3 2-8 16,3 15 6-16,0 0-6 0,-6-8 6 0,3-7-6 0,3 15 6 15,0 0-6-15,-5-14 6 0,-4-9-6 0,9 23 7 16,0 0-7-16,-6-29 8 0,3 6-8 0,3 23 9 16,0 0-9-16,-11-23 10 0,-1-3-10 0,12 26 9 15,0 0-9-15,-20-32 10 0,6-2-10 0,14 34 13 16,0 0-13-16,-9-26 13 0,0-3-13 0,9 29 14 0,0 0-14 16,-8-23 14-16,2 0-14 0,6 23 14 0,0 0-14 15,-15-26 15-15,7-3-15 0,8 29 13 0,0 0-13 16,-9-23 14-16,0 9-14 0,9 14 12 0,0 0-12 15,-5-12 12-15,-10 7-12 0,15 5 11 0,0 0-11 16,-8-9 11-16,8 9-11 0,0 0 10 0,0 0-10 0,-21-20 10 16,10 14-10-16,11 6 9 0,0 0-9 0,0 0 10 15,-15-3-10-15,15 3 7 0,0 0-7 0,0 0 8 16,-14-8-8-16,14 8 7 0,0 0-7 0,0 0 8 16,-14-3-8-16,14 3 6 0,0 0-6 0,0 0 6 15,0 0-6-15,0 0 6 0,0 0-6 0,0 0 7 16,-9 0-7-16,9 0 6 0,0 0-6 0,0 0 7 0,0 0-7 15,0 0 6-15,0 0-6 0,0 0 7 0,-15-12-7 16,15 12 6-16,0 0-6 0,0 0 6 0,-8-14-6 16,8 14 6-16,0 0-6 0,-3-12 6 0,-3 1-6 15,6 11 4-15,0 0-4 0,0-12 4 0,0-5-4 16,0 17 2-16,0 0-2 0,0-14 2 0,-8-7-2 16,8 21 1-16,0 0-1 0,0-17 1 0,0 6-1 15,0 11 1-15,0 0-1 0,0 0 1 0,-12-18-1 16,12 18 1-16,0 0-1 0,-3-8 1 0,3 8-1 15,0 0 2-15,0 0-2 0,-9-15 2 0,9 15-2 0,0 0 3 16,0 0-3-16,0 0 4 0,-5-14-4 0,5 14 4 16,0 0-4-16,0 0 5 0,-15 0-5 0,15 0 5 15,0 0-5-15,0 0 6 0,-8-6-6 0,8 6 6 0,0 0-6 16,0 0 6-16,-15-6-6 0,15 6 5 0,0 0-5 16,0 0 6-16,0 0-6 0,0 0 4 0,0 0-4 15,0 0 5-15,-8-2-5 0,8 2 1 0,0 0-1 16,0 0 1-16,0 0-1 0,0 0-3 0,0 0 3 15,0 0-3-15,0 0 3 0,0 0-34 0,0 0 34 16,0 0-33-16,0 0 33 0,0 0-1885 0</inkml:trace>
  <inkml:trace contextRef="#ctx0" brushRef="#br0" timeOffset="67372.17">5849 8965 639 0,'0'0'0'16,"0"0"0"-16,15 26 0 0,-15-26-1 0,0 0 1 15,9 14 0-15,-9-14 0 0,0 0-10 0,0 0 10 16,0 0-10-16,8 11 10 0,-8-11 9 0,0 0-9 15,0 0 10-15,0 0-10 0,0 0 55 0,0 0-55 16,0 0 56-16,0 0-56 0,0 0 89 0,0 0-89 0,0 0 90 16,-8-17-90-16,8 17 103 0,0 0-103 0,-15-23 103 15,-5-11-103-15,20 34 84 0,0 0-84 0,-17-44 85 16,-6-10-85-16,23 54 77 0,0 0-77 0,-24-52 78 16,7 20-78-16,17 32 66 0,0 0-66 0,-14-20 66 15,5-3-66-15,9 23 57 0,0 0-57 0,-14-11 57 16,14 11-57-16,0 0 56 0,0 0-56 0,-15-3 56 15,15 3-56-15,0 0 45 0,0 0-45 0,0 0 45 16,-6 17-45-16,6-17 36 0,0 0-36 0,0 26 37 0,6 3-37 16,-6-29 28-16,0 0-28 0,15 37 29 0,11 1-29 15,-26-38 15-15,0 0-15 0,28 31 15 0,-10 1-15 16,-18-32 2-16,0 0-2 0,20 26 2 0,-6-18-2 16,-2 7-1492-16</inkml:trace>
  <inkml:trace contextRef="#ctx0" brushRef="#br0" timeOffset="67735.2">5769 8740 897 0,'0'0'0'16,"0"0"0"-16,-18-8 0 0,18 8 15 0,0 0-15 16,-8 0 15-16,8 0-15 0,0 0 33 0,0 0-33 15,-21 2 34-15,13 24-34 0,8-26 34 0,0 0-34 0,-9 35 34 16,-5 14-34-16,14-49 40 0,0 0-40 0,-18 52 41 16,13 14-41-16,5-66 46 0,0 0-46 0,-15 66 46 15,7-20-46-15,8-46 62 0,0 0-62 0,-18 52 62 16,4 8-62-16,14-60 60 0,0 0-60 0,-15 58 61 15,7-21-61-15,8-37 48 0,0 0-48 0,-6 29 49 16,6-15-49-16,0-14 32 0,0 0-32 0,0 0 33 0,0 0-33 16,0 0 21-16,0 0-21 0,6-14 21 0,17-20-21 15,-23 34 12-15,0 0-12 0,23-38 13 0,-9 12-13 16,4 0-1222-16</inkml:trace>
  <inkml:trace contextRef="#ctx0" brushRef="#br0" timeOffset="67988.21">5769 8740 975 0,'0'0'0'0,"0"0"0"0,20 29 0 0,-20-29 16 0,0 0-16 15,23 23 16-15,9 6-16 0,-32-29 37 0,0 0-37 16,37 26 37-16,15 5-37 0,-52-31 43 0,0 0-43 15,49 32 43-15,3 0-43 0,-52-32 46 0,0 0-46 16,46 34 46-16,-14-5-46 0,-32-29 49 0,0 0-49 16,29 37 49-16,3 1-49 0,-32-38 42 0,0 0-42 15,37 46 43-15,1 3-43 0,-38-49 33 0,0 0-33 0,40 46 33 16,-14-17-33-16,3 2-1071 0</inkml:trace>
  <inkml:trace contextRef="#ctx0" brushRef="#br0" timeOffset="73839.39">4519 7266 729 0,'0'0'0'0,"0"0"0"15,38 55 0-15,-38-55-17 0,0 0 17 0,26 43-17 16,-6-5 17-16,-20-38-64 0,0 0 64 0,9 23-64 16,-9-23 64-16,0 0-366 0</inkml:trace>
  <inkml:trace contextRef="#ctx0" brushRef="#br0" timeOffset="74507.45">4877 7370 819 0,'0'0'0'0,"0"0"0"16,-14 0 0-16,14 0 30 0,0 0-30 0,0 0 30 16,0 0-30-16,0 0 2 0,0 0-2 0,0 0 2 0,-15-20-2 15,15 20 17-15,0 0-17 0,-11-12 17 0,-9 1-17 16,20 11 27-16,0 0-27 0,-29-9 28 0,-12 9-28 16,41 0 41-16,0 0-41 0,-43 20 41 0,-6 26-41 15,49-46 45-15,0 0-45 0,-61 69 45 0,1 24-45 16,60-93 47-16,0 0-47 0,-61 100 48 0,6 15-48 15,55-115 44-15,0 0-44 0,-46 127 45 0,26 14-45 16,20-141 36-16,0 0-36 0,9 127 36 0,37-38-36 16,-46-89 31-16,0 0-31 0,72 60 32 0,23-25-32 15,-95-35 25-15,0 0-25 0,113 14 26 0,2-14-26 0,-115 0 24 16,0 0-24-16,130-20 25 0,26-23-25 0,-156 43 21 16,0 0-21-16,144-69 22 0,-31-29-22 0,-113 98 17 0,0 0-17 15,77-103 18-15,-30 8-18 0,-47 95 25 0,0 0-25 16,23-98 26-16,-32 8-26 0,9 90 31 0,0 0-31 15,-37-95 31-15,-38-8-31 0,75 103 29 0,0 0-29 16,-96-110 30-16,-25 18-30 0,121 92 25 0,0 0-25 16,-115-72 26-16,25 35-26 0,90 37 18 0,0 0-18 15,-72-6 18-15,20 35-18 0,52-29 9 0,0 0-9 16,-46 58 10-16,6 25-10 0,40-83 0 0,0 0 0 0,-29 86 0 16,14-19 0-16,1 2-1380 0</inkml:trace>
  <inkml:trace contextRef="#ctx0" brushRef="#br0" timeOffset="74758.47">5039 8087 1043 0,'0'0'0'0,"8"3"0"0,21 5 0 16,-29-8 9-16,0 0-9 0,55 12 10 0,14 2-10 16,-69-14 24-16,0 0-24 0,75 12 24 0,-3 14-24 0,-72-26 39 15,0 0-39-15,67 31 39 0,-7 4-39 0,-60-35 26 16,0 0-26-16,61 29 26 0,-6-4-26 0,-55-25 18 16,0 0-18-16,55 29 18 0,-3 14-18 0,2 1-897 0</inkml:trace>
  <inkml:trace contextRef="#ctx1" brushRef="#br0" timeOffset="79975.86">25790 15064 0</inkml:trace>
  <inkml:trace contextRef="#ctx0" brushRef="#br0" timeOffset="91473.87">18777 6095 886 0,'0'0'0'0,"0"0"0"0,-17-40 0 0,17 40 42 16,0 0-42-16,-14-41 43 0,-15-31-43 0,29 72 105 0,0 0-105 15,-26-54 105-15,11 25-105 0,15 29 86 0,0 0-86 16,-28 3 87-16,-19 37-87 0,47-40 57 0,0 0-57 16,-54 63 58-16,-7 38-58 0,61-101 29 0,0 0-29 15,-64 104 30-15,4-1-30 0,60-103 26 0,0 0-26 16,-64 127 26-16,21 20-26 0,43-147 21 0,0 0-21 15,-23 144 22-15,38-29-22 0,-15-115 19 0,0 0-19 16,51 83 20-16,36-25-20 0,-87-58 16 0,0 0-16 16,107 32 16-16,2-24-16 0,-109-8 12 0,0 0-12 15,130-17 12-15,20-32-12 0,-150 49 9 0,0 0-9 0,150-78 9 16,-14-25-9-16,-136 103 5 0,0 0-5 0,98-118 6 16,-37 17-6-16,-61 101 5 0,0 0-5 0,31-92 6 15,-39 5-6-15,8 87 7 0,0 0-7 0,-49-106 7 16,-44-27-7-16,93 133 7 0,0 0-7 0,-109-132 7 15,-15 28-7-15,124 104 9 0,0 0-9 0,-113-74 9 16,29 36-9-16,84 38 7 0,0 0-7 0,-72-8 8 0,12 25-8 16,60-17 2-16,0 0-2 0,-58 43 3 0,0 32-3 15,1-3-1308-15</inkml:trace>
  <inkml:trace contextRef="#ctx0" brushRef="#br0" timeOffset="92323.93">19969 5954 886 0,'0'0'0'15,"0"0"0"-15,-12 14 0 0,12-14 33 0,0 0-33 16,-17 12 34-16,-15 2-34 0,32-14 77 0,0 0-77 16,-43 35 77-16,-12 16-77 0,55-51 52 0,0 0-52 0,-60 67 53 15,-4 7-53-15,64-74 36 0,0 0-36 0,-58 75 36 16,18 15-36-16,40-90 35 0,0 0-35 0,-29 103 35 16,18 1-35-16,11-104 36 0,0 0-36 0,3 109 36 15,28-20-36-15,-31-89 34 0,0 0-34 0,67 75 35 16,31-23-35-16,-98-52 34 0,0 0-34 0,118 32 34 15,9-12-34-15,-127-20 30 0,0 0-30 0,107 6 30 16,-1-12-30-16,-106 6 28 0,0 0-28 0,101-23 28 16,-8-6-28-16,-93 29 34 0,0 0-34 0,75-52 35 15,-29-23-35-15,-46 75 33 0,0 0-33 0,23-89 34 0,-23-20-34 16,0 109 31-16,0 0-31 0,-35-104 31 0,-22 15-31 16,57 89 28-16,0 0-28 0,-70-86 29 0,-2 8-29 15,72 78 24-15,0 0-24 0,-63-66 24 0,2 14-24 16,61 52 26-16,0 0-26 0,-52-35 26 0,6 32-26 15,46 3 5-15,0 0-5 0,-46 15 6 0,-3 16-6 16,49-31 0-16,0 0 0 0,-55 44 1 0,18 7-1 16,-1-7-1475-16</inkml:trace>
  <inkml:trace contextRef="#ctx0" brushRef="#br0" timeOffset="92557.95">20139 6731 1110 0,'0'0'0'16,"6"11"0"-16,8 24 0 0,-14-35 1 0,0 0-1 15,23 37 1-15,6 1-1 0,-29-38 10 0,0 0-10 16,35 37 11-16,5 1-11 0,-40-38 34 0,0 0-34 0,49 34 34 16,15 4-34-16,-64-38 45 0,0 0-45 0,60 26 45 15,4-1-45-15,-64-25 33 0,0 0-33 0,55 15 33 16,-21-7-33-16,-34-8 25 0,0 0-25 0,23 6 26 15,-5-3-26-15,2 3-996 0</inkml:trace>
  <inkml:trace contextRef="#ctx0" brushRef="#br0" timeOffset="93393.01">21458 6354 662 0,'0'0'0'0,"0"0"0"15,11 11 0-15,-11-11 32 0,0 0-32 0,23 6 33 16,6-6-33-16,-29 0 12 0,0 0-12 0,46-6 13 0,18 4-13 16,-64 2-3-16,0 0 3 0,57-9-3 0,7 3 3 15,-6 0-500-15</inkml:trace>
  <inkml:trace contextRef="#ctx0" brushRef="#br0" timeOffset="93592.03">21261 6688 763 0,'0'0'0'0,"12"3"0"0,23 17 0 0,-35-20 6 16,0 0-6-16,54 17 6 0,7-17-6 0,-61 0 18 0,0 0-18 15,69-9 18-15,0-5-18 0,-69 14 1 0,0 0-1 16,70-9 1-16,-1 1-1 0,-69 8-5 0,0 0 5 16,69-20-4-16,-8-12 4 0,-6 3-543 0</inkml:trace>
  <inkml:trace contextRef="#ctx0" brushRef="#br0" timeOffset="94176.07">23039 5571 796 0,'0'0'0'0,"0"0"0"0,-75 52 0 0,75-52 2 0,0 0-2 16,-78 72 2-16,-26 49-2 0,104-121 6 0,0 0-6 15,-104 138 6-15,20 6-6 0,84-144 34 0,0 0-34 16,-60 138 34-16,22-11-34 0,38-127 51 0,0 0-51 16,-8 112 52-16,31-3-52 0,-23-109 53 0,0 0-53 15,60 89 53-15,47-22-53 0,-107-67 50 0,0 0-50 0,118 28 50 16,9-28-50-16,-127 0 39 0,0 0-39 0,130-28 39 15,0-39-39-15,-130 67 30 0,0 0-30 0,118-74 30 16,-11-13-30-16,-107 87 35 0,0 0-35 0,78-75 35 16,-35 1-35-16,-43 74 33 0,0 0-33 0,6-81 34 15,-38-28-34-15,32 109 30 0,0 0-30 0,-52-121 31 16,-29-15-31-16,81 136 28 0,0 0-28 0,-86-121 29 0,11 44-29 16,75 77 24-16,0 0-24 0,-64-43 24 15,18 34-24-15,46 9 9 0,0 0-9 0,-37 14 10 0,-7 27-10 16,44-41 1-16,0 0-1 0,-34 63 1 0,14 15-1 15,2-1-1179-15</inkml:trace>
  <inkml:trace contextRef="#ctx0" brushRef="#br0" timeOffset="94393.09">23223 6437 1177 0,'0'0'0'0,"0"0"0"0,15 29 0 0,-15-29 15 0,0 0-15 15,14 32 16-15,18 2-16 0,-32-34 42 0,0 0-42 16,37 46 42-16,18 15-42 0,-55-61 58 0,0 0-58 16,69 57 59-16,9-5-59 0,-78-52 49 0,0 0-49 15,75 46 49-15,-8-5-49 0,-67-41 38 0,0 0-38 16,54 31 38-16,-13-22-38 0,-41-9 25 0,0 0-25 16,34 0 26-16,-2-9-26 0,0 1-1166 0</inkml:trace>
  <inkml:trace contextRef="#ctx0" brushRef="#br0" timeOffset="94744.11">24149 6141 987 0,'0'0'0'0,"23"6"0"0,29 5 0 0,-52-11-24 0,0 0 24 16,64 6-23-16,14-15 23 0,-78 9-51 0,0 0 51 15,83-20-51-15,-2 3 51 0,-81 17-27 0,0 0 27 0,72-15-26 16,-23 1 26-16,0 0-529 0</inkml:trace>
  <inkml:trace contextRef="#ctx0" brushRef="#br0" timeOffset="95551.17">25399 5761 774 0,'0'0'0'0,"-12"3"0"0,-17 3 0 16,29-6 11-16,0 0-11 0,-32 8 11 0,4 7-11 15,28-15 10-15,0 0-10 0,-29 37 11 0,-12 38-11 16,41-75 56-16,0 0-56 0,-37 89 56 0,5 15-56 16,32-104 61-16,0 0-61 0,-29 109 61 0,3-11-61 15,26-98 56-15,0 0-56 0,-8 104 57 0,28 5-57 0,-20-109 48 16,0 0-48-16,46 104 49 0,20-24-49 0,-66-80 37 15,0 0-37-15,93 46 38 0,28-31-38 0,-121-15 28 16,0 0-28-16,138-23 29 0,24-29-29 0,-162 52 26 16,0 0-26-16,147-66 27 0,-37-1-27 0,-110 67 22 15,0 0-22-15,80-60 23 0,-31 2-23 0,-49 58 22 0,0 0-22 16,18-60 23-16,-27-1-23 0,9 61 22 0,0 0-22 16,-37-69 23-16,-21-5-23 0,58 74 18 0,0 0-18 15,-81-75 19-15,-31 14-19 0,112 61 20 0,0 0-20 16,-122-46 20-16,-2 32-20 0,124 14 18 0,0 0-18 15,-109 0 19-15,28 8-19 0,0-2-1212 0</inkml:trace>
  <inkml:trace contextRef="#ctx0" brushRef="#br0" timeOffset="98688.4">18500 5525 572 0,'0'0'0'0,"0"0"0"0,41 0 0 0,-41 0 0 0,0 0 0 16,55-6 0-16,34 6 0 0,-89 0 5 0,0 0-5 15,121-9 5-15,47 4-5 0,-168 5 34 0,0 0-34 16,184-6 34-16,9 3-34 0,-193 3 59 0,0 0-59 16,208 0 60-16,11-11-60 0,-219 11 80 0,0 0-80 15,202-12 80-15,-52-11-80 0,-150 23 69 0,0 0-69 16,116-20 70-16,-41 0-70 0,-75 20 55 0,0 0-55 16,37-26 56-16,-34-17-56 0,-3 43 41 0,0 0-41 0,-26-52 42 15,-31-14-42-15,57 66 31 0,0 0-31 0,-78-67 31 16,-23 7-31-16,101 60 16 0,0 0-16 0,-116-43 16 15,-25 11-16-15,141 32 0 0,0 0 0 0,-124-14 1 16,46 8-1-16,3 3-958 0</inkml:trace>
  <inkml:trace contextRef="#ctx0" brushRef="#br0" timeOffset="100174.51">28188 2033 751 0,'0'0'0'0,"0"0"0"0,-52 29 0 16,52-29-2-16,0 0 2 0,-51 49-1 0,-22 29 1 16,73-78 5-16,0 0-5 0,-69 100 5 0,-3 13-5 15,72-113 15-15,0 0-15 0,-58 109 15 0,15-11-15 16,43-98 29-16,0 0-29 0,-32 95 29 0,15 9-29 0,17-104 37 16,0 0-37-16,9 103 37 0,31 4-37 0,-40-107 36 15,0 0-36-15,66 86 37 0,30-25-37 0,-96-61 32 16,0 0-32-16,103 37 33 0,-7-23-33 0,-96-14 29 15,0 0-29-15,89-14 29 0,-2-18-29 0,-87 32 27 0,0 0-27 16,80-57 27-16,-10-33-27 0,-70 90 25 0,0 0-25 16,60-103 26-16,-14-1-26 0,-46 104 42 0,0 0-42 15,24-109 42-15,-33-3-42 0,9 112 45 0,0 0-45 16,-32-118 46-16,-26-18-46 0,58 136 44 0,0 0-44 16,-69-118 45-16,6 38-45 0,63 80 40 0,0 0-40 15,-58-52 40-15,3 37-40 0,55 15 13 0,0 0-13 0,-43 15 13 16,-3 14-13-16,46-29 0 0,0 0 0 15,-46 60 0-15,-1 29 0 0,1 6-1134 0</inkml:trace>
  <inkml:trace contextRef="#ctx0" brushRef="#br0" timeOffset="100416.53">28252 2911 852 0,'0'0'0'0,"6"15"0"0,8 8 0 15,-14-23 7-15,0 0-7 0,14 28 7 0,4-2-7 16,-18-26 14-16,0 0-14 0,29 26 15 0,20 6-15 16,-49-32 15-16,0 0-15 0,55 34 15 0,5-2-15 0,-60-32 22 15,0 0-22-15,61 23 23 0,-7 0-23 0,-54-23 22 16,0 0-22-16,44 20 23 0,-18-11-23 0,0 0-702 15</inkml:trace>
  <inkml:trace contextRef="#ctx0" brushRef="#br0" timeOffset="100734.55">28988 2284 975 0,'0'0'0'0,"0"0"0"0,0 0 0 15,0 0 9-15,0 0-9 0,28 8 9 0,13 12-9 16,-41-20 32-16,0 0-32 0,46 21 32 0,-11-13-32 16,-35-8 2-16,0 0-2 0,31 9 2 0,7-3-2 15,-38-6-10-15,0 0 10 0,29 8-9 0,-12-2 9 16,0-6-722-16</inkml:trace>
  <inkml:trace contextRef="#ctx0" brushRef="#br0" timeOffset="100883.56">28976 2572 707 0,'0'0'0'0,"0"0"0"0,0 23 0 0,0-23-1 16,0 0 1-16,3 20 0 0,8-12 0 0,-11-8-4 0,0 0 4 15,32 6-4-15,23-6 4 0,-55 0 7 0,0 0-7 16,84-6 8-16,22-8-8 0,-106 14 5 0,0 0-5 16,116-14 6-16,-7 5-6 0,4 0-483 0</inkml:trace>
  <inkml:trace contextRef="#ctx0" brushRef="#br0" timeOffset="104971.06">30430 1409 987 0,'0'0'0'0,"0"0"0"0,0 0 0 16,0 0 22-16,0 0-22 0,38-9 23 0,-7 12-23 15,-31-3 56-15,0 0-56 0,46 6 56 0,12-12-56 16,-58 6 27-16,0 0-27 0,72-3 27 0,3 3-27 16,-75 0-4-16,0 0 4 0,70 0-3 0,-21 3 3 15,3 3-834-15</inkml:trace>
  <inkml:trace contextRef="#ctx0" brushRef="#br0" timeOffset="105293.41">31198 1270 964 0,'0'0'0'16,"0"0"0"-16,23-25 0 0,-23 25 6 0,0 0-6 0,20-21 6 15,-3 4-6-15,-17 17 15 0,0 0-15 0,20-26 15 16,15-14-15-16,-35 40 22 0,0 0-22 0,43-52 22 15,6 0-22-15,-49 52 37 0,0 0-37 0,46-51 37 16,-11 7-37-16,-35 44 45 0,0 0-45 0,32-28 45 16,-15 13-45-16,-17 15 42 0,0 0-42 0,14-3 42 15,-14 3-42-15,0 0 45 0,0 0-45 0,15 38 46 16,-18 28-46-16,3-66 36 0,0 0-36 0,-6 75 37 16,-14-6-37-16,20-69 31 0,0 0-31 0,-14 72 32 0,14 3-32 15,0-75 19-15,0 0-19 0,8 74 19 0,10-7-19 16,-18-67 11-16,0 0-11 0,20 57 12 0,-6-28-12 15,1 3-1130-15</inkml:trace>
  <inkml:trace contextRef="#ctx0" brushRef="#br0" timeOffset="106021.46">30727 2537 875 0,'0'0'0'0,"0"0"0"0,20 0 0 0,-20 0 5 16,0 0-5-16,32-9 5 0,20-8-5 0,-52 17 4 15,0 0-4-15,61-23 4 0,5 3-4 0,-66 20 15 0,0 0-15 16,72-20 15-16,-11 17-15 0,-61 3 34 0,0 0-34 16,55 0 34-16,-12 3-34 0,-43-3 41 0,0 0-41 15,29 11 42-15,-9 4-42 0,-20-15 38 0,0 0-38 16,6 26 38-16,-12 14-38 0,6-40 23 0,0 0-23 16,-17 37 23-16,-9 1-23 0,26-38 10 0,0 0-10 15,-35 37 11-15,-5 9-11 0,40-46 4 0,0 0-4 0,-49 52 5 16,8 6-5-16,41-58 1 0,0 0-1 0,-40 60 1 15,5 12-1-15,35-72 0 0,0 0 0 0,-17 69 0 16,14-23 0-16,3-46 0 0,0 0 0 0,17 35 0 16,24-12 0-16,-41-23-1 0,0 0 1 0,49 8 0 15,6-11 0-15,-55 3-1 0,0 0 1 0,57-11 0 16,15-1 0-16,-72 12 0 0,0 0 0 0,70-20 0 16,2 0 0-16,-72 20 0 0,0 0 0 0,63-11 0 15,-14 5 0-15,3-3-860 0</inkml:trace>
  <inkml:trace contextRef="#ctx0" brushRef="#br0" timeOffset="106621.5">30762 654 796 0,'0'0'0'0,"-15"6"0"0,-19 9 0 0,34-15-1 15,0 0 1-15,-49 46-1 0,-9 40 1 0,58-86-1 16,0 0 1-16,-61 112-1 0,-5 24 1 0,66-136 5 15,0 0-5-15,-75 175 6 0,-14 50-6 0,89-225 12 0,0 0-12 16,-90 244 12-16,-8 21-12 0,98-265 20 16,0 0-20-16,-69 245 20 0,40-47-20 0,29-198 16 0,0 0-16 15,14 165 16-15,47-33-16 0,-61-132 7 0,0 0-7 16,90 95 7-16,19-40-7 0,4 2-625 0</inkml:trace>
  <inkml:trace contextRef="#ctx0" brushRef="#br0" timeOffset="106855.52">31930 847 852 0,'0'0'0'0,"0"20"0"0,0 32 0 16,0-52 1-16,0 0-1 0,3 69 1 0,9 18-1 15,-12-87 0-15,0 0 0 0,11 92 1 0,1 32-1 16,-12-124 16-16,0 0-16 0,17 146 17 0,9 24-17 16,-26-170 39-16,0 0-39 0,23 170 39 15,0-6-39-15,-23-164 47 0,0 0-47 0,20 156 48 0,-2-7-48 16,-1-2-736-16</inkml:trace>
  <inkml:trace contextRef="#ctx0" brushRef="#br0" timeOffset="107489.57">27141 6069 684 0,'0'0'0'15,"0"0"0"-15,61 26 0 0,-61-26-3 0,0 0 3 0,52 17-2 16,2 3 2-16,-54-20-5 0,0 0 5 0,47 15-5 16,-1-7 5-16,-46-8-6 0,0 0 6 0,37 0-5 15,-2-5 5-15,-35 5-9 0,0 0 9 0,29 0-8 16,0 0 8-16,-6 0-421 0</inkml:trace>
  <inkml:trace contextRef="#ctx0" brushRef="#br0" timeOffset="107656.58">27179 6377 740 0,'0'0'0'0,"0"0"0"0,0 23 0 15,0-23 2-15,0 0-2 0,3 14 3 0,17 4-3 16,-20-18 6-16,0 0-6 0,29 14 7 0,20-2-7 16,-49-12 29-16,0 0-29 0,60 8 30 0,7-8-30 0,-67 0 32 15,0 0-32-15,77 0 32 0,7 0-32 0,0-6-601 16</inkml:trace>
  <inkml:trace contextRef="#ctx0" brushRef="#br0" timeOffset="108106.61">28918 5680 1020 0,'0'0'0'0,"0"0"0"0,0 0 0 0,0 0 5 16,0 0-5-16,0-11 5 0,0 11-5 0,0 0 9 16,0 0-9-16,38-9 9 0,14 1-9 0,-52 8-1 0,0 0 1 15,55-15 0-15,20 1 0 0,-6-1-726 0</inkml:trace>
  <inkml:trace contextRef="#ctx0" brushRef="#br0" timeOffset="108474.8">29844 5341 785 0,'0'0'0'0,"0"0"0"15,15-15 0-15,-15 15 21 0,0 0-21 0,11-14 21 0,1-9-21 16,-12 23 47-16,0 0-47 0,17-29 48 0,15-23-48 16,-32 52 42-16,0 0-42 0,35-46 42 0,-1 3-42 15,-34 43 26-15,0 0-26 0,35-37 26 0,2 2-26 16,-37 35 15-16,0 0-15 0,32-26 15 0,-12 12-15 16,-20 14 10-16,0 0-10 0,18-12 10 0,-7 9-10 15,-11 3 10-15,0 0-10 0,0 0 11 0,17 0-11 16,-17 0 8-16,0 0-8 0,0 15 8 0,9 25-8 0,-9-40 8 15,0 0-8-15,9 66 8 0,-3 29-8 16,-6-95 8-16,0 0-8 0,0 95 8 0,0-6-8 0,0-89 6 16,0 0-6-16,0 75 7 0,5-17-7 0,-5-58 4 15,0 0-4-15,9 52 5 0,0 2-5 0,-1 4-840 0</inkml:trace>
  <inkml:trace contextRef="#ctx0" brushRef="#br0" timeOffset="109301.85">29720 6524 830 0,'0'0'0'0,"0"0"0"16,0 0 0-16,0 0 2 0,0 0-2 0,0 0 3 16,-8 0-3-16,8 0 2 0,0 0-2 0,0 0 2 0,29-12-2 15,-29 12 16-15,0 0-16 0,46-6 17 0,20-2-17 16,-66 8 31-16,0 0-31 0,78-3 31 0,3 6-31 16,-81-3 43-16,0 0-43 0,75 8 44 0,-26 4-44 15,-49-12 42-15,0 0-42 0,26 32 43 0,-23 25-43 16,-3-57 33-16,0 0-33 0,-23 66 33 0,-32-5-33 0,55-61 26 15,0 0-26-15,-69 57 27 0,-6-2-27 16,75-55 18-16,0 0-18 0,-76 58 18 0,19-12-18 0,57-46 14 16,0 0-14-16,-46 40 15 0,17-14-15 0,29-26 10 15,0 0-10-15,-18 20 11 0,18-6-11 0,0-14 8 16,0 0-8-16,21 9 8 0,22-6-8 0,-43-3 6 16,0 0-6-16,61 0 6 0,16-3-6 0,-77 3 5 0,0 0-5 15,87-9 5-15,0-2-5 0,-87 11 4 0,0 0-4 16,72-9 4-16,-26 1-4 0,-46 8 3 0,0 0-3 15,34-15 4-15,-10-8-4 0,7 3-963 0</inkml:trace>
  <inkml:trace contextRef="#ctx0" brushRef="#br0" timeOffset="109711.89">29559 4497 583 0,'0'0'0'0,"0"0"0"0,-32 20 0 16,32-20 40-16,0 0-40 0,-46 26 41 0,-9 23-41 0,55-49 18 16,0 0-18-16,-66 61 19 0,-9 14-19 0,75-75 10 15,0 0-10-15,-70 103 11 0,10 44-11 0,60-147 29 16,0 0-29-16,-49 170 30 0,11 37-30 0,38-207 29 16,0 0-29-16,-29 222 30 0,12 31-30 0,17-253 44 0,0 0-44 15,-14 250 45-15,14-2-45 0,0-248 45 0,0 0-45 16,17 219 45-16,15-35-45 0,-32-184 40 0,0 0-40 15,52 155 40-15,23-34-40 0,-75-121 37 0,0 0-37 16,83 90 37-16,10-24-37 0,-93-66 3 0,0 0-3 16,92 43 4-16,-5-26-4 0,-1 3-825 0</inkml:trace>
  <inkml:trace contextRef="#ctx0" brushRef="#br0" timeOffset="109977.9">30693 4385 897 0,'0'0'0'0,"0"0"0"0,14 9 0 15,-14-9-4-15,0 0 4 0,20 46-3 0,6 49 3 16,-26-95-4-16,0 0 4 0,32 126-4 0,11 27 4 15,-43-153 13-15,0 0-13 0,38 193 14 0,-4 37-14 16,-34-230 65-16,0 0-65 0,26 253 65 0,-14 27-65 16,-12-280 60-16,0 0-60 0,0 273 61 0,-9-25-61 0,9-248 43 15,0 0-43-15,-14 230 44 0,-4-9-44 0,1-2-876 16</inkml:trace>
  <inkml:trace contextRef="#ctx0" brushRef="#br0" timeOffset="116252.37">18056 8510 852 0,'0'0'0'0,"0"0"0"0,0 0 0 0,0 0 31 0,0 0-31 0,0 0 32 16,-14 29-32-16,14-29 73 0,0 0-73 15,3 28 74-15,2 33-74 0,-5-61 70 0,0 0-70 0,6 98 71 16,-3 49-71-16,-3-147 41 0,0 0-41 0,6 155 41 15,2-20-41-15,-8-135 25 0,0 0-25 0,15 147 25 16,-9 9-25-16,-6-156 16 0,0 0-16 0,2 149 17 16,4-34-17-16,-6-115 14 0,0 0-14 0,0 92 15 15,0-28-15-15,0-64 12 0,0 0-12 0,0 37 13 0,0-14-13 16,0-23 11-16,0 0-11 0,-6 12 12 16,6-12-12-16,0 0 10 0,0 0-10 0,-8-23 11 0,-1-26-11 15,9 49 8-15,0 0-8 0,-14-72 8 0,-6-17-8 16,20 89 8-16,0 0-8 0,-21-110 8 0,7-11-8 15,14 121 7-15,0 0-7 0,-12-118 8 0,4 6-8 16,8 112 7-16,0 0-7 0,-3-124 8 0,-3-17-8 0,6 141 8 16,0 0-8-16,6-147 8 0,5 38-8 15,-11 109 6-15,0 0-6 0,23-92 7 0,6 8-7 0,-29 84 6 16,0 0-6-16,38-63 7 0,5 17-7 0,-43 46 7 16,0 0-7-16,64-34 7 0,11 10-7 0,-75 24 10 15,0 0-10-15,83-5 10 0,4 25-10 0,-87-20 13 16,0 0-13-16,83 37 14 0,-10 12-14 0,-73-49 14 15,0 0-14-15,63 78 15 0,-14 31-15 0,-49-109 19 0,0 0-19 16,29 124 20-16,-20 11-20 0,-9-135 24 0,0 0-24 16,-18 113 24-16,-19-24-24 0,37-89 22 0,0 0-22 15,-67 72 23-15,-16-17-23 0,83-55 20 0,0 0-20 16,-93 43 21-16,7-20-21 0,86-23 15 0,0 0-15 16,-66 14 15-16,40-17-15 0,-3 0-1338 0</inkml:trace>
  <inkml:trace contextRef="#ctx0" brushRef="#br0" timeOffset="117115.43">18584 10001 595 0,'0'0'0'0,"0"0"0"0,12 14 0 15,-12-14 10-15,0 0-10 0,0 0 10 0,11 12-10 16,-11-12 25-16,0 0-25 0,0 0 25 0,0 0-25 16,0 0 35-16,0 0-35 0,0-12 35 0,0 12-35 0,0 0 41 15,0 0-41-15,-11-14 42 0,11 14-42 0,0 0 40 16,0 0-40-16,-18-12 41 0,1 21-41 0,17-9 41 16,0 0-41-16,-32 17 41 0,3 9-41 0,29-26 38 15,0 0-38-15,-37 35 38 0,5 8-38 0,32-43 29 0,0 0-29 16,-20 49 30-16,17 6-30 0,3-55 25 15,0 0-25-15,0 51 25 0,9-16-25 0,-9-35 19 0,0 0-19 16,23 29 19-16,9 2-19 0,-32-31 15 0,0 0-15 16,34 21 16-16,-17-10-16 0,-17-11 13 0,0 0-13 15,26 3 13-15,9-9-13 0,-35 6 11 0,0 0-11 16,32-26 12-16,-12-23-12 0,-20 49 9 0,0 0-9 16,17-52 9-16,-11 9-9 0,-6 43 10 0,0 0-10 0,0-37 10 15,-3-1-10-15,3 38 11 0,0 0-11 0,-3-43 11 16,-5 20-11-16,8 23 12 0,0 0-12 0,-15-20 13 15,15 20-13-15,0 0 13 0,0 0-13 0,-20-14 14 16,6 11-14-16,14 3 14 0,0 0-14 0,-12 0 14 16,-2 0-14-16,14 0 8 0,0 0-8 0,0 0 9 15,-15 8-9-15,15-8 1 0,0 0-1 0,-6 15 2 16,4-1-2-16,-7 1-1023 0</inkml:trace>
  <inkml:trace contextRef="#ctx0" brushRef="#br0" timeOffset="117332.45">18636 10266 908 0,'0'0'0'0,"0"0"0"0,12 17 0 0,-12-17-3 16,0 0 3-16,5 12-2 0,-5-12 2 0,0 0-9 15,0 0 9-15,0 0-8 0,0 0 8 0,0 0 12 0,0 0-12 16,9 17 13-16,5-3-13 0,-14-14 45 0,0 0-45 15,15 15 45-15,-1-7-45 0,-14-8 65 0,0 0-65 16,23 6 65-16,21-9-65 0,-1 0-789 0</inkml:trace>
  <inkml:trace contextRef="#ctx1" brushRef="#br0" timeOffset="110811.2">28290 12983 0,'0'0'0</inkml:trace>
  <inkml:trace contextRef="#ctx0" brushRef="#br0" timeOffset="120788.91">19487 9206 1255 0,'0'0'0'0,"0"0"0"0,32 6 0 0,-32-6 53 15,0 0-53-15,29 0 54 0,5-6-54 0,-34 6 100 0,0 0-100 16,44-11 100-16,19-1-100 0,-63 12 83 0,0 0-83 16,66-5 84-16,-5 10-84 0,-61-5 2 0,0 0-2 15,49 0 3-15,-14 9-3 0,-35-9 0 0,0 0 0 16,17 3 1-16,-17-3-1 0,0 0-1242 0</inkml:trace>
  <inkml:trace contextRef="#ctx0" brushRef="#br0" timeOffset="120957.92">19548 9408 1222 0,'0'0'0'0,"0"0"0"15,0 0 0-15,0 0 19 0,0 0-19 0,8 9 20 16,-8-9-20-16,0 0 24 0,0 0-24 0,38 0 25 15,22-9-25-15,-60 9 10 0,0 0-10 0,81-9 10 16,14 4-10-16,-95 5 7 0,0 0-7 0,93 5 7 16,-15 10-7-16,-3-1-948 0</inkml:trace>
  <inkml:trace contextRef="#ctx0" brushRef="#br0" timeOffset="130195.28">20797 8657 595 0,'0'0'0'0,"0"0"0"16,14 0 0-16,-14 0-4 0,0 0 4 0,0 0-4 16,9 31 4-16,-9-31-32 0,0 0 32 0,6 44-31 15,2 30 31-15,-8-74 2 0,0 0-2 0,15 95 2 0,-4 12-2 16,-11-107 32-16,0 0-32 0,12 103 33 0,-9 1-33 15,-3-104 55-15,0 0-55 0,6 124 56 0,-1 26-56 16,-5-150 70-16,0 0-70 0,0 149 70 0,0-22-70 16,0-127 59-16,0 0-59 0,-3 101 60 0,1-32-60 15,2-69 50-15,0 0-50 0,-6 52 50 0,6-15-50 16,0-37 38-16,0 0-38 0,0 26 39 0,-3-15-39 0,3-11 29 16,0 0-29-16,0 0 30 0,0 0-30 0,0 0 27 15,0 0-27-15,0 0 27 0,0 0-27 0,0 0 20 16,0 0-20-16,9-17 21 0,-9-26-21 0,0 43 18 15,0 0-18-15,-6-61 19 0,-3-13-19 0,9 74 15 16,0 0-15-16,-9-104 16 0,-8-34-16 0,17 138 13 16,0 0-13-16,-14-144 14 0,-1 11-14 0,15 133 17 0,0 0-17 15,-11-123 17-15,11 8-17 0,0 115 17 0,0 0-17 16,11-116 17-16,4-10-17 0,-15 126 21 0,0 0-21 16,23-112 22-16,3 22-22 0,-26 90 23 0,0 0-23 15,37-72 23-15,7 15-23 0,-44 57 24 0,0 0-24 16,43-41 24-16,-3 7-24 0,-40 34 19 0,0 0-19 15,55-17 20-15,14 8-20 0,-69 9 18 0,0 0-18 0,72 12 18 16,1 16-18-16,-73-28 15 0,0 0-15 0,69 41 15 16,-9 19-15-16,-60-60 13 0,0 0-13 0,44 75 13 15,-24 20-13-15,-20-95 15 0,0 0-15 0,0 104 16 16,-32 2-16-16,32-106 17 0,0 0-17 0,-52 89 18 16,-20-23-18-16,72-66 15 0,0 0-15 0,-81 52 16 15,6-9-16-15,75-43 10 0,0 0-10 0,-63 23 10 0,34-8-10 16,29-15 3-16,0 0-3 0,-17 6 4 0,17-6-4 15,0 0 0-15,0 0 0 0,-9 3 0 0,9-3 0 16,0 0-1327-16</inkml:trace>
  <inkml:trace contextRef="#ctx0" brushRef="#br0" timeOffset="130699.32">21377 9955 662 0,'0'0'0'0,"0"0"0"16,8 20 0-16,-8-20 10 0,0 0-10 0,3 12 11 16,-3-12-11-16,0 0 9 0,0 0-9 0,0 0 9 15,0 0-9-15,0 0 27 0,0 0-27 0,-17 20 27 0,8 0-27 16,9-20 29-16,0 0-29 0,-17 26 30 0,3 8-30 15,14-34 28-15,0 0-28 0,-12 29 29 0,9-6-29 16,3-23 25-16,0 0-25 0,3 17 26 0,3 3-26 16,-6-20 22-16,0 0-22 0,11 9 22 0,10-3-22 15,-21-6 19-15,0 0-19 0,31 0 20 0,13-15-20 16,-44 15 16-16,0 0-16 0,40-20 17 0,-8-6-17 16,-32 26 20-16,0 0-20 0,23-25 20 0,-12 2-20 15,-11 23 21-15,0 0-21 0,6-21 22 0,-3 4-22 0,-3 17 24 16,0 0-24-16,0-14 25 0,-6 5-25 0,6 9 27 15,0 0-27-15,0 0 28 0,-26-17-28 16,26 17 29-16,0 0-29 0,-23 3 30 0,-20 11-30 0,3-5-903 0</inkml:trace>
  <inkml:trace contextRef="#ctx0" brushRef="#br0" timeOffset="133515.53">23359 9111 550 0,'0'0'0'0,"0"0"0"16,0 0 0-16,0 0 19 0,0 0-19 0,-38 23 20 0,38-23-20 15,0 0 36-15,0 0-36 0,-20 6 37 0,3 0-37 16,17-6 37-16,0 0-37 0,-32 17 37 0,-14 12-37 16,46-29 39-16,0 0-39 0,-38 43 40 0,-2 18-40 15,40-61 51-15,0 0-51 0,-29 75 52 0,-5 40-52 16,34-115 50-16,0 0-50 0,-21 121 51 0,16-18-51 15,5-103 47-15,0 0-47 0,14 95 47 0,9-20-47 16,-23-75 38-16,0 0-38 0,38 52 38 0,22-23-38 16,-60-29 29-16,0 0-29 0,95 11 30 0,35-14-30 0,-130 3 29 15,0 0-29-15,136-14 29 0,-21 5-29 0,-115 9 29 16,0 0-29-16,93-23 30 0,-33-6-30 0,-60 29 36 16,0 0-36-16,41-51 37 0,-18-27-37 0,-23 78 44 0,0 0-44 15,11-98 45-15,-11-14-45 0,0 112 57 0,0 0-57 16,-6-118 58-16,-5 20-58 0,11 98 61 0,0 0-61 15,-17-95 62-15,-7 11-62 0,24 84 68 0,0 0-68 16,-37-66 68-16,-18 17-68 0,55 49 58 0,0 0-58 16,-66-23 59-16,-21 29-59 0,87-6 46 0,0 0-46 15,-92 23 47-15,0 12-47 0,92-35 26 0,0 0-26 16,-87 46 26-16,26 5-26 0,61-51 4 0,0 0-4 0,-37 52 5 16,25 9-5-16,12-61 0 0,0 0 0 0,12 46 0 15,11-3 0-15,0 0-1569 0</inkml:trace>
  <inkml:trace contextRef="#ctx0" brushRef="#br0" timeOffset="134215.07">24530 9273 673 0,'0'0'0'0,"0"0"0"15,0 0 0-15,0 0 2 0,0 0-2 0,-14-9 2 16,14 9-2-16,0 0-1 0,0 0 1 0,-9-6 0 16,9 6 0-16,0 0 12 0,0 0-12 0,-23 0 13 15,-6 3-13-15,29-3 30 0,0 0-30 0,-37 15 31 0,-12 10-31 16,49-25 42-16,0 0-42 0,-58 41 42 0,-6 19-42 16,64-60 49-16,0 0-49 0,-60 81 50 0,8 22-50 15,52-103 46-15,0 0-46 0,-32 101 46 0,32-23-46 16,0-78 61-16,0 0-61 0,29 63 61 0,26-11-61 15,-55-52 58-15,0 0-58 0,69 29 59 0,15-3-59 16,-84-26 54-16,0 0-54 0,92 17 55 0,6-6-55 16,-98-11 44-16,0 0-44 0,110 0 45 0,20-17-45 15,-130 17 56-15,0 0-56 0,124-29 57 0,-20-2-57 0,-104 31 45 16,0 0-45-16,77-49 45 0,-33-17-45 0,-44 66 50 16,0 0-50-16,14-84 50 0,-25-19-50 0,11 103 45 15,0 0-45-15,-38-104 46 0,-25 23-46 0,63 81 40 0,0 0-40 16,-75-66 40-16,-3 23-40 0,78 43 28 0,0 0-28 15,-75-26 29-15,20 20-29 0,55 6 14 0,0 0-14 16,-46 3 15-16,2 12-15 0,44-15 4 0,0 0-4 16,-34 25 4-16,11 7-4 0,0-3-1472 0</inkml:trace>
  <inkml:trace contextRef="#ctx0" brushRef="#br0" timeOffset="134417.09">24747 9909 1155 0,'0'0'0'0,"11"8"0"16,24 15 0-16,-35-23 11 0,0 0-11 0,52 29 11 15,17-9-11-15,-69-20 7 0,0 0-7 0,63 21 7 16,9 4-7-16,-72-25 2 0,0 0-2 0,64 23 3 0,-15-5-3 16,-49-18 9-16,0 0-9 0,37 14 10 0,-13 3-10 15,-24-17 16-15,0 0-16 0,14 12 16 0,-14-12-16 16,0 0-876-16</inkml:trace>
  <inkml:trace contextRef="#ctx0" brushRef="#br0" timeOffset="135289.16">23359 8637 483 0,'0'0'0'0,"0"0"0"15,11 0 0-15,-11 0 28 0,0 0-28 0,15 0 29 16,5 0-29-16,-20 0 50 0,0 0-50 0,32 0 51 16,28 5-51-16,-60-5 45 0,0 0-45 0,75 3 45 15,12-3-45-15,-87 0 59 0,0 0-59 0,84 0 59 16,8 0-59-16,-92 0 49 0,0 0-49 0,104 0 49 0,31-3-49 16,-135 3 75-16,0 0-75 0,139-5 76 0,-4-4-76 15,-135 9 88-15,0 0-88 0,116-15 88 0,-27 1-88 16,-89 14 70-16,0 0-70 0,69-23 71 0,-22 3-71 15,-47 20 60-15,0 0-60 0,26-14 61 0,-15 5-61 16,-11 9 54-16,0 0-54 0,0-15 55 0,-14-8-55 16,14 23 44-16,0 0-44 0,-32-28 44 0,-14 5-44 15,46 23 38-15,0 0-38 0,-49-23 39 0,-9 8-39 16,58 15 32-16,0 0-32 0,-72-20 33 0,-17 3-33 0,89 17 26 16,0 0-26-16,-87-26 26 0,15 0-26 0,72 26 22 15,0 0-22-15,-46-37 23 0,17 2-23 0,29 35 10 16,0 0-10-16,-3-37 11 0,17-1-11 0,4 1-1435 15</inkml:trace>
  <inkml:trace contextRef="#ctx0" brushRef="#br0" timeOffset="146428.57">26454 9273 1311 0,'0'0'0'0,"0"0"0"0,0 0 0 0,0 0 50 16,0 0-50-16,50 3 50 0,4 2-50 0,-54-5 105 0,0 0-105 15,47 6 105-15,-1-6-105 0,-46 0 20 0,0 0-20 16,29 0 21-16,-6 9-21 0,-23-9-28 0,0 0 28 15,17 14-27-15,-3 23 27 0,1-2-1146 0</inkml:trace>
  <inkml:trace contextRef="#ctx0" brushRef="#br0" timeOffset="146611.57">26547 9607 1009 0,'0'0'0'16,"0"0"0"-16,26 28 0 0,-26-28 19 0,0 0-19 0,23 23 20 15,-3-14-20-15,-20-9 38 0,0 0-38 0,26 6 39 16,-3-6-39-16,-23 0 10 0,0 0-10 0,35 0 11 16,14 0-11-16,-49 0 0 0,0 0 0 0,46-6 1 15,-11 3-1-15,-1 0-801 0</inkml:trace>
  <inkml:trace contextRef="#ctx0" brushRef="#br0" timeOffset="147261.63">27646 7802 819 0,'0'0'0'0,"0"0"0"0,-9 23 0 15,9-23 9-15,0 0-9 0,-11 20 9 0,-1 0-9 16,12-20 21-16,0 0-21 0,-8 12 21 0,2 5-21 16,6-17 35-16,0 0-35 0,-3 17 35 0,3-2-35 15,0-15 36-15,0 0-36 0,3 17 37 0,5 0-37 0,-8-17 32 16,0 0-32-16,29 20 32 0,23 6-32 0,-52-26 29 16,0 0-29-16,67 32 30 0,13 14-30 0,-80-46 25 15,0 0-25-15,84 52 25 0,0 2-25 16,-84-54 22-16,0 0-22 0,78 52 22 0,-29 3-22 0,-49-55 19 15,0 0-19-15,40 49 20 0,-23-9-20 0,-17-40 16 0,0 0-16 16,0 38 16-16,-17-1-16 0,17-37 14 0,0 0-14 16,-40 34 14-16,-21-5-14 0,61-29 12 0,0 0-12 15,-81 23 12-15,-23-8-12 0,104-15 12 0,0 0-12 16,-95 5 13-16,20-7-13 0,75 2 3 0,0 0-3 16,-52-9 3-16,29 3-3 0,0 3-985 0</inkml:trace>
  <inkml:trace contextRef="#ctx0" brushRef="#br0" timeOffset="147629.66">27646 7721 897 0,'0'0'0'0,"0"0"0"0,26-11 0 0,-26 11 3 0,0 0-3 16,37-9 4-16,21 3-4 0,-58 6 2 0,0 0-2 16,64 0 3-16,25 3-3 0,-89-3 1 0,0 0-1 15,84 15 1-15,-6 10-1 0,-78-25 2 0,0 0-2 16,63 38 2-16,-5 11-2 0,2 0-627 0</inkml:trace>
  <inkml:trace contextRef="#ctx0" brushRef="#br0" timeOffset="148279.7">27681 9088 449 0,'0'0'0'16,"0"0"0"-16,17 21 0 0,-17-21 3 0,0 0-3 16,26 17 3-16,17-9-3 0,-43-8 9 0,0 0-9 15,52 0 9-15,12-8-9 0,-64 8 10 0,0 0-10 16,54-3 11-16,-7 12-11 0,-47-9 9 0,0 0-9 0,34 14 10 15,-5 3-10-15,-29-17 12 0,0 0-12 0,17 20 12 16,-8-11-12-16,-9-9 28 0,0 0-28 0,3 20 29 16,-6 18-29-16,3-38 41 0,0 0-41 0,-9 37 42 15,-2-11-42-15,11-26 57 0,0 0-57 0,-9 20 58 16,3-11-58-16,6-9 66 0,0 0-66 0,0 0 67 16,9 20-67-16,-9-20 69 0,0 0-69 0,20 17 70 0,18 9-70 15,-38-26 59-15,0 0-59 0,37 29 60 16,-8-3-60-16,-29-26 47 0,0 0-47 0,26 34 48 0,-3 21-48 15,-23-55 40-15,0 0-40 0,20 58 41 0,-11-21-41 16,-9-37 33-16,0 0-33 0,-6 43 33 0,-11 9-33 16,17-52 29-16,0 0-29 0,-26 40 30 0,-9-14-30 15,35-26 29-15,0 0-29 0,-60 17 30 0,-27-2-30 16,87-15 27-16,0 0-27 0,-89 8 28 0,-1-5-28 16,90-3 26-16,0 0-26 0,-69-5 27 0,29-4-27 0,40 9 5 15,0 0-5-15,-29-29 6 0,17-37-6 0,1 0-1187 16</inkml:trace>
  <inkml:trace contextRef="#ctx0" brushRef="#br0" timeOffset="149096.76">28540 7905 807 0,'0'0'0'0,"0"0"0"0,58 78 0 16,-58-78 32-16,0 0-32 0,49 81 32 0,6 40-32 15,-55-121 95-15,0 0-95 0,61 126 95 0,-12 15-95 16,-49-141 82-16,0 0-82 0,40 161 83 0,-14 41-83 16,-26-202 53-16,0 0-53 0,9 201 54 0,-12-25-54 15,3-176 33-15,0 0-33 0,-15 164 34 0,-19 12-34 16,34-176 24-16,0 0-24 0,-41 147 24 0,-8-29-24 0,49-118 18 15,0 0-18-15,-52 97 18 0,15-22-18 0,37-75 9 16,0 0-9-16,-35 66 10 0,9-19-10 0,26-47 1 0,0 0-1 16,-20 34 1-16,11-11-1 0,1-6-1069 0</inkml:trace>
  <inkml:trace contextRef="#ctx0" brushRef="#br0" timeOffset="149459.79">27095 7361 807 0,'0'0'0'0,"-9"9"0"0,-11 20 0 16,20-29-18-16,0 0 18 0,-32 60-18 0,1 27 18 15,31-87-36-15,0 0 36 0,-35 112-36 0,6 29 36 16,29-141 1-16,0 0-1 0,-17 178 1 0,8 47-1 0,9-225 28 15,0 0-28-15,-3 250 29 0,9 32-29 16,-6-282 57-16,0 0-57 0,26 282 58 0,17-25-58 0,-43-257 59 16,0 0-59-16,64 216 60 0,8-47-60 15,3 4-684-15</inkml:trace>
  <inkml:trace contextRef="#ctx1" brushRef="#br0" timeOffset="160425.87">29690 13099 0,'0'0'0</inkml:trace>
  <inkml:trace contextRef="#ctx0" brushRef="#br0" timeOffset="171318.82">21766 9503 1199 0,'0'0'0'0,"0"0"0"0,0 0 0 0,0 0-21 16,0 0 21-16,58-6-21 0,17-2 21 0,-75 8-75 15,0 0 75-15,84-9-75 0,2-5 75 0,-86 14 16 16,0 0-16-16,81-15 16 0,-18 15-16 0,-63 0 24 0,0 0-24 15,55 0 24-15,-11 0-24 0,-7 3-756 0</inkml:trace>
  <inkml:trace contextRef="#ctx0" brushRef="#br0" timeOffset="175324.04">29651 8976 1423 0,'0'0'0'0,"0"0"0"16,0 0 0-16,0 0 73 0,0 0-73 0,49 15 74 15,-14-15-74-15,-35 0 122 0,0 0-122 0,37-6 122 16,18 3-122-16,-55 3 61 0,0 0-61 0,61-3 61 15,-1 6-61-15,-60-3-5 0,0 0 5 0,46-3-4 16,-11-11 4-16,0-1-1386 0</inkml:trace>
  <inkml:trace contextRef="#ctx0" brushRef="#br0" timeOffset="175858.08">30912 8317 1121 0,'0'0'0'0,"0"0"0"0,32 14 0 15,-32-14 22-15,0 0-22 0,23 12 22 0,-6-9-22 16,-17-3 44-16,0 0-44 0,29 3 45 0,11 2-45 16,-40-5 46-16,0 0-46 0,44 0 46 0,-7-5-46 15,-37 5 25-15,0 0-25 0,46-18 26 0,18-8-26 0,-1 1-988 16</inkml:trace>
  <inkml:trace contextRef="#ctx0" brushRef="#br0" timeOffset="176125.1">31601 7949 931 0,'0'0'0'16,"9"-9"0"-16,29-20 0 0,-38 29 33 0,0 0-33 0,37-34 33 16,3-4-33-16,-40 38 54 0,0 0-54 0,35-31 54 15,-3 7-54-15,-32 24 40 0,0 0-40 0,26-23 40 16,-3 9-40-16,-23 14 21 0,0 0-21 0,14-9 22 15,-14 9-22-15,0 0 17 0,0 0-17 0,3 15 17 16,-3 31-17-16,0-46 22 0,0 0-22 0,-6 57 22 16,1 13-22-16,5-70 28 0,0 0-28 0,-9 80 28 15,0 9-28-15,9-89 30 0,0 0-30 0,-3 84 31 16,12-12-31-16,-9-72 26 0,0 0-26 0,17 52 27 0,1-21-27 16,-1 4-1047-16</inkml:trace>
  <inkml:trace contextRef="#ctx0" brushRef="#br0" timeOffset="177008.17">31301 9716 908 0,'0'0'0'16,"0"0"0"-16,9 23 0 0,-9-23 0 0,0 0 0 15,0 0 0-15,0 0 0 0,0 0 8 0,0 0-8 0,26-6 8 16,17-17-8-16,-43 23 29 0,0 0-29 0,41-20 29 15,-10 9-29-15,-31 11 34 0,0 0-34 0,26 0 34 16,6 8-34-16,-32-8 51 0,0 0-51 0,29 6 52 16,-9 5-52-16,-20-11 52 0,0 0-52 0,12 21 52 15,-9 7-52-15,-3-28 44 0,0 0-44 0,-12 32 45 16,-11 5-45-16,23-37 36 0,0 0-36 0,-35 38 37 0,-5-1-37 16,40-37 33-16,0 0-33 0,-38 29 34 15,10-6-34-15,28-23 27 0,0 0-27 0,-15 20 27 0,12-5-27 16,3-15 18-16,0 0-18 0,3 14 19 0,12-2-19 15,-15-12 15-15,0 0-15 0,31 5 15 0,18-5-15 16,-49 0 14-16,0 0-14 0,64 0 15 0,5 0-15 16,-69 0 12-16,0 0-12 0,64-5 13 0,-15-4-13 15,-49 9 10-15,0 0-10 0,40-3 10 0,-8 3-10 16,-32 0 1-16,0 0-1 0,29 6 1 0,-15 0-1 0,3-1-1203 16</inkml:trace>
  <inkml:trace contextRef="#ctx0" brushRef="#br0" timeOffset="180461.42">30923 7652 998 0,'0'0'0'0,"0"0"0"16,0 0 0-16,0 0 43 0,0 0-43 0,-26-9 43 0,-2 12-43 15,28-3 81-15,0 0-81 0,-38 26 82 0,-8 26-82 16,46-52 58-16,0 0-58 0,-55 92 59 0,0 55-59 16,55-147 41-16,0 0-41 0,-55 176 41 0,4 19-41 15,51-195 24-15,0 0-24 0,-41 222 24 0,12 28-24 16,29-250 20-16,0 0-20 0,-20 245 21 0,17-9-21 15,3-236 8-15,0 0-8 0,18 207 8 0,19-34-8 16,-37-173 2-16,0 0-2 0,61 155 3 0,11-31-3 16,9-3-1107-16</inkml:trace>
  <inkml:trace contextRef="#ctx0" brushRef="#br0" timeOffset="180792.45">32297 6958 931 0,'0'0'0'0,"11"41"0"16,21 57 0-16,-32-98 10 0,0 0-10 0,37 149 11 15,7 56-11-15,-44-205 28 0,0 0-28 0,32 238 29 0,-15 27-29 16,-17-265 53-16,0 0-53 0,6 300 53 0,-12 25-53 16,6-325 43-16,0 0-43 0,-17 294 43 0,-15-64-43 15,32-230 32-15,0 0-32 0,-32 216 33 0,-3-15-33 16,35-201 13-16,0 0-13 0,-31 182 14 0,8-27-14 15,5-2-910-15</inkml:trace>
  <inkml:trace contextRef="#ctx0" brushRef="#br0" timeOffset="181696.52">26867 11483 841 0,'0'0'0'0,"0"0"0"0,0 0 0 0,0 0 19 0,0 0-19 15,66 15 19-15,7-12-19 0,-73-3 50 0,0 0-50 16,92 8 50-16,12-2-50 0,-104-6-5 0,0 0 5 15,92 17-5-15,-17 6 5 0,-75-23-42 0,0 0 42 16,52 23-41-16,-20-3 41 0,-1-5-605 0</inkml:trace>
  <inkml:trace contextRef="#ctx0" brushRef="#br0" timeOffset="181846.52">26980 11927 651 0,'0'0'0'0,"11"0"0"15,24 2 0-15,-35-2 0 0,0 0 0 0,52 3 0 16,26-3 0-16,-78 0 0 0,0 0 0 0,83 0 0 16,7 6 0-16,-90-6-2 0,0 0 2 0,92 15-1 15,6 8 1-15,0 0-426 0</inkml:trace>
  <inkml:trace contextRef="#ctx0" brushRef="#br0" timeOffset="183631.46">29296 10686 785 0,'0'0'0'0,"0"0"0"15,0 0 0-15,0 0 49 0,0 0-49 0,0 0 50 0,0 0-50 16,0 0 134-16,0 0-134 0,0 0 134 0,-40-20-134 15,40 20 128-15,0 0-128 0,-35 3 128 0,-2 11-128 16,37-14 92-16,0 0-92 0,-35 32 93 0,-8 20-93 16,43-52 53-16,0 0-53 0,-38 86 53 0,1 46-53 15,37-132 44-15,0 0-44 0,-20 139 44 0,2-24-44 16,18-115 29-16,0 0-29 0,-5 92 29 0,13-32-29 16,-8-60 21-16,0 0-21 0,29 46 21 0,29-11-21 0,-58-35 14 15,0 0-14-15,81 23 15 0,22-17-15 0,-103-6 12 16,0 0-12-16,107 2 12 0,-9-4-12 0,-98 2 10 15,0 0-10-15,78-6 11 0,-40 0-11 0,-38 6 10 0,0 0-10 16,20-9 10-16,-9 1-10 0,-11 8 9 0,0 0-9 16,-11-20 10-16,-15-3-10 0,26 23 9 0,0 0-9 15,-46-21 9-15,-21 10-9 0,67 11 8 0,0 0-8 16,-69 0 9-16,6 9-9 0,63-9 10 0,0 0-10 16,-58 14 10-16,12 23-10 0,0-5-1482 0</inkml:trace>
  <inkml:trace contextRef="#ctx0" brushRef="#br0" timeOffset="185601.61">28953 12816 1020 0,'0'0'0'0,"0"0"0"0,11 20 0 16,-11-20-1-16,0 0 1 0,9 17-1 0,-6-2 1 0,-3-15 0 15,0 0 0-15,0 0 0 0,0 0 0 0,0 0 86 16,0 0-86-16,23-15 87 0,9-19-87 0,-32 34 157 16,0 0-157-16,40-43 157 0,15-3-157 0,-55 46 100 0,0 0-100 15,58-52 100-15,2 0-100 0,-60 52 75 0,0 0-75 16,46-40 75-16,-17 17-75 0,-29 23 53 0,0 0-53 16,21-3 54-16,-7 17-54 0,-14-14 38 0,0 0-38 15,6 32 39-15,-6 20-39 0,0-52 32 0,0 0-32 16,-9 57 32-16,-2-8-32 0,11-49 28 0,0 0-28 15,-15 43 28-15,4-8-28 0,11-35 19 0,0 0-19 16,-12 32 20-16,12-9-20 0,0-23 12 0,0 0-12 16,6 17 12-16,2 0-12 0,-8-17 4 0,0 0-4 0,12 9 5 15,-12-9-5-15,0 0-1614 0</inkml:trace>
  <inkml:trace contextRef="#ctx0" brushRef="#br0" timeOffset="186018.64">28872 10674 740 0,'0'0'0'0,"0"0"0"0,-9-17 0 0,9 17 34 0,0 0-34 16,-11-14 34-16,-3 2-34 0,14 12 30 0,0 0-30 15,-26-3 31-15,-12 12-31 0,38-9 90 0,0 0-90 16,-46 37 90-16,-9 41-90 0,55-78 74 0,0 0-74 15,-52 127 75-15,6 66-75 0,46-193 60 0,0 0-60 16,-46 221 61-16,3 24-61 0,43-245 50 0,0 0-50 16,-41 245 50-16,7-15-50 0,34-230 41 0,0 0-41 15,-21 222 41-15,21-12-41 0,0-210 33 0,0 0-33 0,21 181 34 16,25-40-34-16,-46-141 20 0,0 0-20 0,60 121 20 16,12-20-20-16,-72-101 1 0,0 0-1 0,75 75 1 15,0-21-1-15,0 4-1148 0</inkml:trace>
  <inkml:trace contextRef="#ctx0" brushRef="#br0" timeOffset="186301.65">29735 10867 1177 0,'0'0'0'0,"6"12"0"0,25 20 0 0,-31-32-1 16,0 0 1-16,29 63 0 0,6 35 0 0,-35-98-5 15,0 0 5-15,31 121-5 0,7 11 5 0,-38-132 4 0,0 0-4 16,35 161 4-16,-12 46-4 0,-23-207 24 0,0 0-24 16,11 216 25-16,-11-3-25 0,0-213 47 0,0 0-47 15,-11 205 47-15,-4 2-47 0,15-207 48 0,0 0-48 16,-20 207 48-16,6-14-48 0,14-193 23 0,0 0-23 15,0 167 23-15,17-40-23 0,0-4-1035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5:43:07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1735 1593 595 0,'0'0'0'15,"0"0"0"-15,0 0 0 0,0 0 19 0,0 0-19 0,0 0 20 0,0 0-20 0,0 0 50 0,0 0-50 0,0 0 50 0,-63 3-50 0,63-3 56 0,0 0-56 0,-46 20 57 0,-6 9-57 0,52-29 40 0,0 0-40 0,-46 37 41 0,5 9-41 0,41-46 30 0,0 0-30 0,-29 43 31 0,15-20-31 0,14-23 25 16,0 0-25-16,3 15 25 0,37 14-25 0,-40-29 21 0,0 0-21 16,55 28 21-16,20-5-21 0,-75-23 17 0,0 0-17 15,78 29 17-15,6-3-17 0,-84-26 16 0,0 0-16 16,83 35 17-16,-5-4-17 0,-78-31 14 0,0 0-14 15,61 35 14-15,-15 2-14 0,-46-37 12 0,0 0-12 16,29 43 13-16,-29 12-13 0,0-55 11 0,0 0-11 16,-23 58 11-16,-21-15-11 0,44-43 10 0,0 0-10 15,-46 31 10-15,0-2-10 0,46-29 9 0,0 0-9 16,-46 9 10-16,0-15-10 0,46 6 2 0,0 0-2 0,-43-26 3 16,11-17-3-16,32 43 0 0,0 0 0 0,-9-52 0 15,24 0 0-15,-1 6-891 0</inkml:trace>
  <inkml:trace contextRef="#ctx0" brushRef="#br0" timeOffset="300.02">2924 1417 673 0,'0'0'0'0,"0"0"0"15,-26 15 0-15,26-15-13 0,0 0 13 0,-37 23-13 0,-4 26 13 0,41-49-6 0,0 0 6 0,-46 66-5 0,3 17 5 0,43-83-4 0,0 0 4 0,-32 90-4 0,0-7 4 0,32-83 1 0,0 0-1 0,-29 86 2 0,6-5-2 0,23-81 21 0,0 0-21 0,-8 89 22 0,13 6-22 0,-5-95 42 0,0 0-42 16,32 75 42-16,14-23-42 0,-46-52 44 0,0 0-44 15,78 37 44-15,35-14-44 0,2 0-575 0</inkml:trace>
  <inkml:trace contextRef="#ctx0" brushRef="#br0" timeOffset="600.66">3709 1178 774 0,'0'0'0'0,"0"0"0"0,-23 32 0 0,23-32 4 0,0 0-4 0,-18 29 4 0,-11 0-4 0,29-29 12 0,0 0-12 0,-23 51 13 0,-14 33-13 0,37-84 15 0,0 0-15 0,-32 109 15 0,9 18-15 0,23-127 16 0,0 0-16 0,-20 118 17 0,8-23-17 15,12-95 20-15,0 0-20 0,9 81 21 0,20-12-21 16,-29-69 22-16,0 0-22 0,46 51 22 0,9-13-22 15,-55-38 21-15,0 0-21 0,63 20 21 0,18-11-21 16,-81-9 17-16,0 0-17 0,72 0 18 0,-5-15-18 16,-67 15 9-16,0 0-9 0,49-14 10 0,-15-1-10 15,-34 15 1-15,0 0-1 0,18-8 2 0,-1-12-2 16,0 2-731-16</inkml:trace>
  <inkml:trace contextRef="#ctx0" brushRef="#br0" timeOffset="1021.7">4511 1046 539 0,'0'0'0'0,"8"9"0"0,16 25 0 0,-24-34-6 0,0 0 6 0,37 38-5 0,9 2 5 0,-46-40-1 0,0 0 1 0,38 57-1 0,-7 24 1 0,-31-81 3 0,0 0-3 0,23 98 4 0,-17 34-4 0,-6-132 20 0,0 0-20 0,9 133 21 0,-18-24-21 0,9-109 40 16,0 0-40-16,-6 101 40 0,1-21-40 0,5-80 38 15,0 0-38-15,0 64 39 0,5-24-39 0,-5-40 34 16,0 0-34-16,15 29 34 0,22-6-34 0,-5 0-540 0</inkml:trace>
  <inkml:trace contextRef="#ctx0" brushRef="#br0" timeOffset="1371.73">5460 2045 628 0,'0'0'0'0,"0"0"0"0,23 8 0 0,-23-8 3 0,0 0-3 0,23 0 4 0,6-8-4 0,-29 8 12 0,0 0-12 0,32-15 13 0,14-5-13 0,-46 20 0 0,0 0 0 0,55-8 0 0,14 2 0 0,-3 3-435 0</inkml:trace>
  <inkml:trace contextRef="#ctx0" brushRef="#br0" timeOffset="2071.78">6354 1817 651 0,'0'0'0'0,"0"0"0"0,-5 29 0 0,5-29 10 0,0 0-10 0,0 20 10 0,0-20-10 0,0 0 24 0,0 0-24 0,14-5 24 0,0-10-24 0,-14 15 28 0,0 0-28 0,26-31 29 0,26-36-29 0,-52 67 18 0,0 0-18 0,52-80 19 0,12-15-19 0,-64 95 14 0,0 0-14 0,60-90 15 16,-5 16-15-16,-55 74 10 0,0 0-10 0,52-58 11 16,-20 21-11-16,-32 37 8 0,0 0-8 0,23-23 8 15,-3 8-8-15,-20 15 6 0,0 0-6 0,9-8 6 16,-9 8-6-16,0 0 5 0,0 0-5 0,0 0 5 16,14 28-5-16,-14-28 7 0,0 0-7 0,9 52 8 0,-1 32-8 15,-8-84 12-15,0 0-12 0,0 109 13 16,0 3-13-16,0-112 16 0,0 0-16 0,0 95 17 0,0-11-17 15,0-84 17-15,0 0-17 0,6 66 18 0,-6-23-18 16,0-43 13-16,0 0-13 0,9 29 14 0,0-12-14 16,-9-17 10-16,0 0-10 0,17 15 11 0,17-10-11 15,-2 4-733-15</inkml:trace>
  <inkml:trace contextRef="#ctx0" brushRef="#br0" timeOffset="3486.88">5613 1475 718 0,'0'0'0'0,"0"0"0"0,-20 3 0 0,20-3 0 0,0 0 0 0,-12 5 0 0,12-5 0 0,0 0 0 0,0 0 0 0,0 0 0 0,0 0 0 0,0 0 0 0,0 0 0 0,32-23 0 0,14-5 0 0,-46 28 7 0,0 0-7 0,61-23 8 0,17 2-8 0,-78 21 22 0,0 0-22 0,83-8 22 15,1 8-22-15,-84 0 18 0,0 0-18 0,60 0 19 16,-19 6-19-16,-41-6 8 0,0 0-8 0,14 8 8 16,1 7-8-16,2 2-563 0</inkml:trace>
  <inkml:trace contextRef="#ctx0" brushRef="#br0" timeOffset="3888.91">3455 1817 740 0,'0'0'0'0,"0"0"0"0,14 9 0 0,-14-9-37 0,0 0 37 0,32 3-36 0,29-6 36 0,-61 3-28 0,0 0 28 0,69-3-28 0,9-5 28 0,-78 8-46 0,0 0 46 0,69-6-45 0,-8 6 45 0,-7-6-330 0</inkml:trace>
  <inkml:trace contextRef="#ctx0" brushRef="#br0" timeOffset="6773.12">7719 1178 718 0,'0'0'0'0,"0"0"0"0,-3 15 0 0,3-15-38 0,0 0 38 0,0 0-37 0,-14 8 37 0,14-8-75 0,0 0 75 0,0 0-74 0,0 0 74 0,0 0 1 0,0 0-1 0,-12 15 1 0,1 22-1 0,11-37 28 0,0 0-28 0,-15 58 29 0,-14 11-29 0,29-69 76 0,0 0-76 0,-26 86 77 0,-8 26-77 0,34-112 74 0,0 0-74 0,-26 107 74 0,3-21-74 16,23-86 58-16,0 0-58 0,-9 67 58 0,3-27-58 15,6-40 59-15,0 0-59 0,9 29 60 0,14-1-60 16,-23-28 53-16,0 0-53 0,32 29 53 0,14-14-53 15,-46-15 47-15,0 0-47 0,58 8 48 0,2-2-48 16,-60-6 40-16,0 0-40 0,72-6 41 0,18-2-41 16,-90 8 34-16,0 0-34 0,86-15 34 0,4 7-34 15,-90 8 38-15,0 0-38 0,60-15 39 0,-19 7-39 16,-41 8 30-16,0 0-30 0,29-6 30 0,-12-9-30 0,-17 15 23 16,0 0-23-16,0 0 23 0,14-14-23 0,-14 14 12 15,0 0-12-15,0 0 13 0,-6-17-13 0,6 17 2 16,0 0-2-16,-8-20 2 0,-9-18-2 0,2 4-1179 0</inkml:trace>
  <inkml:trace contextRef="#ctx0" brushRef="#br0" timeOffset="6974.14">8062 1466 919 0,'0'0'0'0,"0"0"0"0,-14 0 0 0,14 0 0 0,0 0 0 0,-17 3 1 0,2 11-1 0,15-14 6 0,0 0-6 0,-23 35 6 0,0 20-6 0,23-55 16 0,0 0-16 15,-20 72 16-15,8 8-16 0,12-80 18 0,0 0-18 0,-6 84 18 0,-2-4-18 0,8-80 18 0,0 0-18 0,0 75 18 0,-6-6-18 0,6-69 18 0,0 0-18 0,6 72 19 16,8 0-19-16,-14-72 22 0,0 0-22 0,23 52 22 16,-5-26-22-16,-18-26 20 0,0 0-20 0,17 14 21 15,3-2-21-15,-20-12 19 0,0 0-19 0,23 0 20 16,6-15-20-16,-6 4-838 0</inkml:trace>
  <inkml:trace contextRef="#ctx0" brushRef="#br0" timeOffset="7641.19">8864 1319 673 0,'0'0'0'0,"0"0"0"0,9 9 0 0,-9-9 2 0,0 0-2 0,3 14 3 0,-6-5-3 0,3-9 4 0,0 0-4 0,-9 35 5 0,-5 25-5 0,14-60 34 0,0 0-34 0,-15 72 35 16,-8 12-35-16,23-84 47 0,0 0-47 0,-23 80 47 0,0-11-47 0,23-69 47 0,0 0-47 0,-14 66 47 0,8-5-47 0,6-61 46 15,0 0-46-15,6 52 47 0,8-12-47 0,-14-40 37 0,0 0-37 16,32 23 37-16,29 6-37 0,-61-29 31 0,0 0-31 16,63 23 32-16,3-15-32 0,-66-8 28 0,0 0-28 15,64 0 29-15,-6 0-29 0,-58 0 37 0,0 0-37 16,46-8 38-16,0 2-38 0,-46 6 38 0,0 0-38 16,37-6 39-16,-14 3-39 0,-23 3 34 0,0 0-34 15,0 0 34-15,18-5-34 0,-18 5 20 0,0 0-20 0,0 0 21 16,0 0-21-16,0 0-1059 0</inkml:trace>
  <inkml:trace contextRef="#ctx0" brushRef="#br0" timeOffset="7828.2">8775 1705 1020 0,'0'0'0'0,"0"0"0"0,0 23 0 0,0-23 15 0,0 0-15 0,20 20 16 0,12-17-16 15,-32-3 26-15,0 0-26 0,49-3 27 0,32-2-27 0,-81 5 24 0,0 0-24 0,78-9 25 0,-3 12-25 0,-75-3 0 0,0 0 0 0,63 11 1 0,3 4-1 0,4-1-806 0</inkml:trace>
  <inkml:trace contextRef="#ctx0" brushRef="#br0" timeOffset="8642.26">11063 1921 763 0,'0'0'0'0,"0"0"0"0,14 20 0 0,-14-20 5 0,0 0-5 0,15 9 5 0,-4-18-5 0,-11 9 12 0,0 0-12 0,29-23 12 0,6-20-12 0,-35 43 22 0,0 0-22 0,43-52 23 0,3-20-23 0,-46 72 21 0,0 0-21 0,38-69 21 0,-10-11-21 0,-28 80 19 0,0 0-19 0,15-61 20 16,-7 24-20-16,-8 37 14 0,0 0-14 0,6-15 15 15,-6 15-15-15,0 0 12 0,0 0-12 0,9 29 13 0,-6 17-13 16,-3-46 11-16,0 0-11 0,0 52 11 15,0-6-11-15,0-46 10 0,0 0-10 0,0 49 10 0,0 17-10 16,0-66 8-16,0 0-8 0,0 61 8 0,0-1-8 16,0-60 9-16,0 0-9 0,-3 58 10 0,-6 2-10 15,9-60 9-15,0 0-9 0,-6 58 9 0,6-7-9 16,0-51 7-16,0 0-7 0,0 41 8 0,6 2-8 16,-6-43 3-16,0 0-3 0,9 29 3 0,0-21-3 15,-9-8 1-15,0 0-1 0,17-5 1 0,12-19-1 0,2 1-762 16</inkml:trace>
  <inkml:trace contextRef="#ctx0" brushRef="#br0" timeOffset="9225.29">10229 1898 1020 0,'0'0'0'0,"0"0"0"0,-14 35 0 0,14-35-16 0,0 0 16 0,-9 25-15 0,9-25 15 0,0 0-10 0,0 0 10 0,0 0-9 0,32 12 9 0,-32-12 0 0,0 0 0 0,52-6 1 0,17-2-1 0,-69 8 16 0,0 0-16 15,75-6 16-15,-18-3-16 0,-57 9 51 0,0 0-51 0,61 0 51 0,-9 9-51 0,-52-9 41 0,0 0-41 0,55 14 42 16,3 9-42-16,5 0-831 0</inkml:trace>
  <inkml:trace contextRef="#ctx0" brushRef="#br0" timeOffset="9959.36">12370 1682 830 0,'0'0'0'15,"0"0"0"-15,-12 29 0 0,12-29-2 0,0 0 2 0,-9 23-1 0,1 0 1 0,8-23 5 0,0 0-5 0,-9 23 5 0,0-3-5 0,9-20 17 0,0 0-17 0,0 17 18 0,0-2-18 0,0-15 21 0,0 0-21 0,3 20 22 0,18-6-22 0,-21-14 29 0,0 0-29 0,31 15 30 0,7 2-30 0,-38-17 29 0,0 0-29 0,46 14 29 0,15 1-29 0,-61-15 27 0,0 0-27 0,54 14 28 0,-16 3-28 0,-38-17 19 0,0 0-19 16,23 23 20-16,0 18-20 0,-23-41 15 0,0 0-15 16,17 40 16-16,-11-5-16 0,-6-35 17 0,0 0-17 15,-6 40 17-15,-2 17-17 0,8-57 22 0,0 0-22 16,-18 52 23-16,-5-23-23 0,23-29 24 0,0 0-24 15,-37 9 24-15,-9-12-24 0,46 3 25 0,0 0-25 16,-52-20 25-16,11-18-25 0,41 38 20 0,0 0-20 16,-37-46 20-16,2 6-20 0,35 40 4 0,0 0-4 15,-26-26 5-15,3 6-5 0,-3 3-978 0</inkml:trace>
  <inkml:trace contextRef="#ctx0" brushRef="#br0" timeOffset="11311.45">12049 2059 830 0,'0'0'0'0,"0"0"0"0,0 17 0 0,0-17 2 0,0 0-2 0,0 15 2 0,0-15-2 0,0 0 2 0,0 0-2 0,0 0 2 0,0 20-2 0,0-20 36 0,0 0-36 0,0 32 36 0,-8 25-36 0,8-57 70 0,0 0-70 0,-6 61 70 0,0 5-70 0,6-66 94 0,0 0-94 0,-8 57 95 0,-1-5-95 16,9-52 94-16,0 0-94 0,-17 38 95 0,2-1-95 16,15-37 87-16,0 0-87 0,-14 29 87 0,14-6-87 15,0-23 74-15,0 0-74 0,0 14 74 0,0-2-74 16,0-12 57-16,0 0-57 0,0 0 57 0,0 14-57 15,0-14 42-15,0 0-42 0,0 0 43 0,0 0-43 16,0 0 26-16,0 0-26 0,14-17 26 0,9-12-26 16,0 0-1441-16</inkml:trace>
  <inkml:trace contextRef="#ctx0" brushRef="#br0" timeOffset="12082.52">12430 1771 1099 0,'0'0'0'0,"0"0"0"0,9 15 0 0,-9-15 21 0,0 0-21 0,0 0 21 0,23 14-21 0,-23-14 49 0,0 0-49 0,32 0 50 0,28-11-50 0,-60 11 42 0,0 0-42 0,61-9 42 0,-6 6-42 0,-55 3 61 0,0 0-61 0,46-6 62 0,-17-2-62 0,-29 8 78 0,0 0-78 0,23-6 78 0,-9 6-78 16,-14 0 84-16,0 0-84 0,18 0 84 0,-1 0-84 15,-17 0 63-15,0 0-63 0,11 0 63 0,-11 0-63 16,0 0 42-16,0 0-42 0,12-6 43 0,2 3-43 16,-14 3 17-16,0 0-17 0,21-5 17 0,2-4-17 0,-6-5-1452 15</inkml:trace>
  <inkml:trace contextRef="#ctx0" brushRef="#br0" timeOffset="13913.65">14000 1466 1110 0,'0'0'0'0,"0"0"0"16,0 0 0-16,0 0 37 0,0 0-37 0,0 0 38 0,0 9-38 0,0-9 71 0,0 0-71 0,0 14 72 0,0 15-72 0,0-29 63 0,0 0-63 0,-6 40 63 0,-3 24-63 0,9-64 42 0,0 0-42 0,-8 69 42 0,-13 3-42 0,21-72 30 0,0 0-30 0,-23 60 30 0,-3-2-30 0,26-58 27 0,0 0-27 16,-26 52 27-16,15-6-27 0,11-46 23 0,0 0-23 15,-9 51 23-15,3 1-23 0,6-52 27 0,0 0-27 16,3 46 28-16,3-3-28 0,-6-43 26 16,0 0-26-16,15 38 27 0,8-9-27 0,-23-29 31 0,0 0-31 15,28 23 32-15,7 0-32 0,-35-23 32 0,0 0-32 16,43 20 32-16,4-6-32 0,-47-14 38 0,0 0-38 15,46 15 38-15,-9-4-38 0,-37-11 42 0,0 0-42 0,38 6 43 16,5-15-43-16,-43 9 49 0,0 0-49 0,52-8 49 16,0 2-49-16,-52 6 42 0,0 0-42 0,43 0 43 15,-2-9-43-15,-41 9 32 0,0 0-32 0,31-6 33 16,-11 1-33-16,-20 5 26 0,0 0-26 0,18-3 26 16,-4 6-26-16,-14-3 18 0,0 0-18 0,0 0 18 15,15 5-18-15,-15-5 9 0,0 0-9 0,0 0 10 0,0 0-10 16,0 0 1-16,0 0-1 0,0 0 2 0,0 0-2 15,0 0-1779-15</inkml:trace>
  <inkml:trace contextRef="#ctx0" brushRef="#br0" timeOffset="16349.88">13319 2068 617 0,'0'0'0'0,"0"0"0"0,23-6 0 0,-23 6 33 0,0 0-33 0,14-3 33 0,-14 3-33 0,0 0 41 0,0 0-41 0,18-14 42 0,-4 8-42 0,-14 6 31 0,0 0-31 0,17 0 32 0,-2 0-32 0,-15 0 23 0,0 0-23 0,11 0 24 0,-11 0-24 0,0 0 26 0,0 0-26 0,18 23 26 0,-18-3-26 0,0-20 33 0,0 0-33 0,-18 23 33 0,1 20-33 0,17-43 43 0,0 0-43 0,-23 38 43 0,11-15-43 0,12-23 43 0,0 0-43 0,-11 8 44 0,11-8-44 0,0 0 42 0,0 0-42 0,0 0 43 0,11-31-43 0,-11 31 38 0,0 0-38 0,18-35 38 0,5 4-38 0,-23 31 30 16,0 0-30-16,17-23 30 0,-5 8-30 0,-12 15 25 0,0 0-25 15,0 0 25-15,17-8-25 0,-17 8 19 0,0 0-19 16,14 2 19-16,-5 4-19 0,5 3-1047 0</inkml:trace>
  <inkml:trace contextRef="#ctx0" brushRef="#br0" timeOffset="16882.91">13610 1970 751 0,'0'0'0'0,"0"0"0"0,-8 17 0 0,8-17 0 0,0 0 0 0,0 15 1 0,0-15-1 0,0 0 1 0,0 0-1 0,0 0 1 0,0 0-1 0,0 0 17 0,0 0-17 0,23 8 18 0,8-8-18 0,-31 0 28 0,0 0-28 0,47 0 29 0,-1-3-29 0,-46 3 33 0,0 0-33 0,52-5 33 0,17 5-33 0,-69 0 44 0,0 0-44 16,63-6 45-16,-2 3-45 0,-61 3 43 0,0 0-43 15,52 0 44-15,-6-6-44 0,-46 6 56 0,0 0-56 16,38 0 56-16,-4 0-56 0,-34 0 72 0,0 0-72 16,26 0 72-16,-9-6-72 0,-17 6 68 0,0 0-68 15,9 0 69-15,-9 0-69 0,0 0 55 0,0 0-55 16,17 6 56-16,-17-6-56 0,0 0 42 0,0 0-42 0,0 0 43 16,12 15-43-16,-12-15 31 0,0 0-31 0,0 0 32 15,-12 20-32-15,10 3-1245 0</inkml:trace>
  <inkml:trace contextRef="#ctx0" brushRef="#br0" timeOffset="17655.97">14138 1224 886 0,'0'0'0'0,"0"0"0"0,0 15 0 0,0-15 9 0,0 0-9 0,0 0 10 0,0 0-10 0,0 0 18 0,0 0-18 0,0 0 19 0,23-15-19 0,-23 15 35 0,0 0-35 0,26-17 36 0,12 3-36 0,-38 14 36 0,0 0-36 0,43-12 37 0,-5 4-37 0,-38 8 32 0,0 0-32 0,31-6 32 0,-13 12-32 0,-18-6 29 0,0 0-29 0,14 5 30 0,-14-5-30 0,0 0 36 0,0 0-36 16,14 15 36-16,-19 8-36 0,5-23 37 0,0 0-37 15,-12 29 38-15,-2 2-38 0,14-31 33 0,0 0-33 16,-21 35 33-16,7 2-33 0,14-37 32 15,0 0-32-15,-9 26 33 0,7 0-33 0,2-26 32 0,0 0-32 16,0 14 32-16,-6-2-32 0,6-12 35 0,0 0-35 16,0 11 35-16,0-11-35 0,0 0 34 0,0 0-34 15,14 15 34-15,1-7-34 0,-15-8 28 0,0 0-28 16,23 15 28-16,0 2-28 0,-23-17 24 0,0 0-24 0,32 15 24 16,5-18-24-16,-37 3 25 0,0 0-25 15,61-15 26-15,5-8-26 0,-66 23 18 0,0 0-18 0,81-20 18 16,-6 6-18-16,-75 14 10 0,0 0-10 0,55-9 10 15,-32 3-10-15,0 3-1365 0</inkml:trace>
  <inkml:trace contextRef="#ctx0" brushRef="#br0" timeOffset="21904.28">1819 4155 718 0,'0'0'0'0,"0"0"0"0,0 0 0 0,0 0 22 0,0 0-22 0,0 0 23 0,0 0-23 0,0 0 74 0,0 0-74 0,0 0 74 0,0 0-74 0,0 0 92 0,0 0-92 0,0 31 92 0,0-10-92 0,0-21 64 0,0 0-64 0,6 37 65 15,2 23-65-15,-8-60 46 0,0 0-46 0,9 72 46 0,6 12-46 0,-15-84 36 0,0 0-36 0,8 80 37 0,12-5-37 0,-20-75 28 0,0 0-28 16,23 58 28-16,1-21-28 0,-24-37 30 0,0 0-30 16,17 29 31-16,3-6-31 0,-20-23 31 0,0 0-31 15,17 14 31-15,6-11-31 0,-23-3 34 0,0 0-34 16,29-8 35-16,9-12-35 0,-38 20 37 0,0 0-37 15,34-26 37-15,-8-12-37 0,-26 38 38 0,0 0-38 16,32-49 38-16,-9-20-38 0,-23 69 36 0,0 0-36 16,26-80 37-16,3-10-37 0,-29 90 40 0,0 0-40 15,32-80 41-15,-9 28-41 0,-23 52 40 0,0 0-40 0,14-29 41 16,-8 12-41-16,-6 17 37 0,0 0-37 0,3-12 38 16,-3 12-38-16,0 0 29 0,0 0-29 0,0-14 30 15,0 14-30-15,0 0 22 0,0 0-22 0,0 0 23 16,0 0-23-16,0 0 6 0,0 0-6 0,9 12 6 15,5 5-6-15,0 3-1600 0</inkml:trace>
  <inkml:trace contextRef="#ctx0" brushRef="#br0" timeOffset="22461.35">2987 3985 852 0,'0'0'0'0,"0"0"0"0,0 0 0 0,0 0 17 0,0 0-17 0,0 0 17 0,3 9-17 0,-3-9 41 0,0 0-41 0,0 0 42 0,0 0-42 0,0 0 42 0,0 0-42 0,-8 5 42 0,8-5-42 0,0 0 26 0,0 0-26 0,-23 23 26 0,0 6-26 0,23-29 19 0,0 0-19 0,-24 32 19 0,-7 14-19 0,31-46 17 0,0 0-17 0,-32 57 17 0,-6 15-17 0,38-72 14 0,0 0-14 0,-34 90 15 0,8 13-15 16,26-103 12-16,0 0-12 0,-15 98 13 0,7-12-13 16,8-86 15-16,0 0-15 0,-6 75 15 0,15-11-15 15,-9-64 15-15,0 0-15 0,29 49 16 0,22-6-16 16,-51-43 13-16,0 0-13 0,70 23 14 0,16-18-14 15,-86-5 10-15,0 0-10 0,98-5 11 0,-5-10-11 16,-93 15 10-16,0 0-10 0,75-14 10 0,-15 0-10 0,-60 14 3 16,0 0-3-16,46-6 3 0,-22 3-3 0,-24 3 0 15,0 0 0-15,17 3 1 0,-9 3-1 0,7-1-966 16</inkml:trace>
  <inkml:trace contextRef="#ctx0" brushRef="#br0" timeOffset="22875.36">3663 3994 830 0,'0'0'0'16,"0"0"0"-16,8 5 0 0,-8-5 4 0,0 0-4 0,0 0 4 0,15 9-4 0,-15-9 15 0,0 0-15 0,0 0 16 0,-9 14-16 0,9-14 38 0,0 0-38 0,-6 15 39 0,-2 11-39 0,8-26 43 0,0 0-43 0,-9 40 43 0,-6 12-43 0,15-52 39 0,0 0-39 0,-8 66 40 0,-7 26-40 0,15-92 40 0,0 0-40 0,-8 109 41 0,-1-5-41 16,9-104 31-16,0 0-31 0,0 95 32 0,9-35-32 15,-9-60 25-15,0 0-25 0,14 47 26 0,12-10-26 16,-26-37 20-16,0 0-20 0,38 29 20 0,14-9-20 15,-52-20 20-15,0 0-20 0,54 14 20 0,-13-11-20 16,-41-3 21-16,0 0-21 0,37-6 21 0,7-2-21 0,-44 8 19 16,0 0-19-16,31-9 20 0,-8 3-20 0,-23 6 14 15,0 0-14-15,15-3 15 0,-15 3-15 16,0 0 11-16,0 0-11 0,0 0 11 0,8 0-11 0,-8 0 7 16,0 0-7-16,0 0 7 0,0 0-7 0,0 0-1089 0</inkml:trace>
  <inkml:trace contextRef="#ctx0" brushRef="#br0" timeOffset="23059.37">3671 4489 953 0,'0'0'0'0,"0"0"0"0,15-15 0 0,-15 15 1 0,0 0-1 0,14-8 2 0,3-7-2 0,-17 15 4 0,0 0-4 0,35-20 4 0,11 3-4 0,-46 17 20 0,0 0-20 0,41-20 20 0,-10 14-20 0,-31 6 15 0,0 0-15 0,38 6 15 0,8 8-15 0,-46-14 12 0,0 0-12 0,43 17 12 0,-20-5-12 0,0-4-734 0</inkml:trace>
  <inkml:trace contextRef="#ctx0" brushRef="#br0" timeOffset="23301.39">4144 4074 953 0,'0'0'0'0,"0"0"0"0,29 15 0 0,-29-15 10 0,0 0-10 0,23 23 10 0,9 14-10 0,-32-37 48 0,0 0-48 0,32 60 49 0,-3 35-49 0,-29-95 63 0,0 0-63 0,23 110 63 0,-15 11-63 0,-8-121 44 0,0 0-44 0,-8 118 44 0,-15-23-44 0,23-95 38 0,0 0-38 16,-23 83 39-16,-1-8-39 0,24-75 38 0,0 0-38 15,-14 58 39-15,8-27-39 0,6-31 30 0,0 0-30 16,20 20 30-16,21-11-30 0,5 3-1064 0</inkml:trace>
  <inkml:trace contextRef="#ctx0" brushRef="#br0" timeOffset="23707.42">4834 4837 1222 0,'0'0'0'0,"0"0"0"0,14 29 0 0,-14-29 10 0,0 0-10 0,9 17 10 0,0-11-10 0,-9-6 21 0,0 0-21 0,23 0 22 0,23-6-22 0,-46 6 31 0,0 0-31 0,58-3 32 0,11-3-32 15,-69 6 23-15,0 0-23 0,63 3 23 0,-2 17-23 0,-61-20 20 0,0 0-20 0,52 29 20 0,-26-6-20 0,8 6-1016 0</inkml:trace>
  <inkml:trace contextRef="#ctx0" brushRef="#br0" timeOffset="24724.49">4923 4466 1177 0,'0'0'0'0,"0"0"0"0,18 8 0 0,-18-8 15 0,0 0-15 0,23 0 16 0,20 0-16 0,-43 0 36 0,0 0-36 0,49-14 36 15,17-15-36-15,-66 29 28 0,0 0-28 0,78-23 29 0,-3 0-29 0,-75 23 33 0,0 0-33 0,64-20 34 0,-32 11-34 0,-32 9 11 0,0 0-11 0,20 0 12 0,-6 6-12 0,-14-6 5 0,0 0-5 0,0 17 6 0,-23 18-6 0,0-4-1019 16</inkml:trace>
  <inkml:trace contextRef="#ctx0" brushRef="#br0" timeOffset="31168.6">6493 4215 953 0,'0'0'0'0,"0"0"0"0,-15 6 0 0,15-6-3 0,0 0 3 0,0 0-2 0,-14 9 2 0,14-9-4 0,0 0 4 0,0 0-3 0,-17 14 3 0,17-14 9 0,0 0-9 0,-9 3 10 0,-5 17-10 0,14-20 48 0,0 0-48 0,-15 17 49 0,1 9-49 0,14-26 93 0,0 0-93 0,0 23 94 0,0 9-94 0,0-32 79 0,0 0-79 15,5 29 79-15,7-9-79 0,-12-20 57 0,0 0-57 0,35 11 57 0,19 1-57 0,-54-12 42 0,0 0-42 0,64 8 42 0,11 1-42 0,-75-9 28 0,0 0-28 16,66 12 28-16,4-1-28 0,-70-11 20 0,0 0-20 16,54 20 21-16,-13 0-21 0,-41-20 20 0,0 0-20 15,34 23 21-15,-8 0-21 0,-26-23 18 0,0 0-18 16,23 23 19-16,-2 6-19 0,-21-29 16 0,0 0-16 0,8 20 16 15,-2-2-16-15,-6-18 19 0,0 0-19 0,0 14 20 16,0-5-20-16,0-9 26 0,0 0-26 0,0 11 26 16,0 7-26-16,0-18 28 0,0 0-28 0,-6 14 29 15,-2 3-29-15,8-17 36 0,0 0-36 0,-23 15 37 16,-12-4-37-16,35-11 38 0,0 0-38 0,-46 9 39 16,-18-9-39-16,64 0 40 0,0 0-40 0,-69 0 40 0,-6-9-40 15,75 9 43-15,0 0-43 0,-75-20 44 16,12-3-44-16,63 23 25 0,0 0-25 0,-41-23 25 0,21 3-25 15,20 20 6-15,0 0-6 0,0-18 6 0,9-16-6 16,2 2-1691-16</inkml:trace>
  <inkml:trace contextRef="#ctx0" brushRef="#br0" timeOffset="34690.51">6265 3896 998 0,'0'0'0'0,"0"0"0"0,0 0 0 0,0 0 14 0,0 0-14 0,-46 0 15 0,46 0-15 0,0 0 27 0,0 0-27 0,-9 0 28 0,9 0-28 0,0 0 27 0,0 0-27 0,0 0 28 0,9-12-28 0,-9 12 13 0,0 0-13 0,17-3 14 0,3-5-14 0,-20 8 8 0,0 0-8 0,9-6 9 16,-9 6-9-16,0 0 5 0,0 0-5 0,0 0 6 0,14 9-6 0,-14-9 4 0,0 0-4 0,0 20 4 0,-14 3-4 0,14-23 3 0,0 0-3 0,-17 28 3 0,2-13-3 0,15-15 3 0,0 0-3 0,-9 8 4 0,9-8-4 0,0 0 6 0,0 0-6 0,-14 0 7 0,5-14-7 0,9 14 10 0,0 0-10 0,9-29 10 0,14-8-10 0,-23 37 14 0,0 0-14 0,23-43 14 0,9 11-14 0,-32 32 15 0,0 0-15 0,20-20 16 0,-8 11-16 0,-12 9 12 0,0 0-12 0,0 0 13 0,0 0-13 0,0 0 9 0,0 0-9 0,-12 20 10 0,-22 12-10 0,34-32 7 0,0 0-7 0,-41 35 8 0,-5-12-8 0,46-23 4 0,0 0-4 0,-38 8 5 0,21-8-5 0,17 0 2 0,0 0-2 0,-6-14 3 0,35-29-3 0,-29 43 1 0,0 0-1 15,41-52 2-15,13-3-2 0,4 3-976 0</inkml:trace>
  <inkml:trace contextRef="#ctx0" brushRef="#br0" timeOffset="38476.96">7534 3734 763 0,'0'0'0'0,"0"0"0"0,0 0 0 0,0 0 35 0,0 0-35 0,0 0 35 0,0 32-35 0,0-32 97 0,0 0-97 0,-14 26 97 0,-18 26-97 0,32-52 87 0,0 0-87 0,-32 60 88 0,-5 6-88 0,37-66 51 0,0 0-51 0,-38 75 52 0,-2 9-52 0,40-84 42 0,0 0-42 0,-35 109 42 0,9 24-42 0,26-133 31 15,0 0-31-15,-20 132 31 0,12-28-31 16,8-104 25-16,0 0-25 0,5 83 25 0,13-25-25 0,-18-58 19 16,0 0-19-16,29 43 20 0,17-9-20 0,-46-34 13 0,0 0-13 15,40 35 14-15,-2-18-14 0,-38-17 2 0,0 0-2 16,28 15 2-16,4-4-2 0,-3-2-1119 0</inkml:trace>
  <inkml:trace contextRef="#ctx0" brushRef="#br0" timeOffset="38854.99">7866 4017 908 0,'0'0'0'0,"0"0"0"0,-11 37 0 0,11-37 1 0,0 0-1 0,-6 29 2 0,-3-15-2 0,9-14 3 0,0 0-3 0,-6 20 3 0,-8 12-3 0,14-32 13 0,0 0-13 0,-17 43 14 0,-9 9-14 0,26-52 22 0,0 0-22 0,-15 66 22 0,4 9-22 0,11-75 38 0,0 0-38 0,-9 81 38 0,6-12-38 16,3-69 49-16,0 0-49 0,0 66 49 0,0-9-49 16,0-57 43-16,0 0-43 0,3 52 44 0,3-20-44 15,-6-32 39-15,0 0-39 0,14 29 40 0,1-1-40 0,-15-28 33 16,0 0-33-16,34 15 33 0,12-4-33 0,-46-11 26 15,0 0-26-15,61 6 27 0,14-9-27 0,-75 3 30 16,0 0-30-16,69-11 30 0,-8-4-30 0,-61 15 28 16,0 0-28-16,46-17 28 0,-29 8-28 0,-17 9 17 0,0 0-17 15,0 0 18-15,15-5-18 0,-15 5 8 16,0 0-8-16,0 0 8 0,-29-15-8 0,3-2-1151 0</inkml:trace>
  <inkml:trace contextRef="#ctx0" brushRef="#br0" timeOffset="39072.9">7751 4466 908 0,'0'0'0'0,"0"0"0"0,0 0 0 0,0 0 24 0,0 0-24 0,0 0 24 0,-12 8-24 0,12-8 41 0,0 0-41 0,0 0 41 0,0 0-41 0,0 0 68 0,0 0-68 0,32 0 68 0,5-8-68 0,-37 8 56 0,0 0-56 0,55-15 56 0,20-11-56 0,-75 26 44 0,0 0-44 0,72-26 45 15,3 6-45-15,-75 20 21 0,0 0-21 0,61-17 21 0,-21-3-21 16,-40 20 6-16,0 0-6 0,32-9 7 0,-9 1-7 16,3 2-1013-16</inkml:trace>
  <inkml:trace contextRef="#ctx0" brushRef="#br0" timeOffset="39269.91">8336 3815 763 0,'0'0'0'0,"0"0"0"16,3 9 0-16,-3-9 4 0,0 0-4 0,0 0 4 0,9 14-4 0,-9-14 0 0,0 0 0 0,6 9 0 0,8 20 0 0,-14-29 30 0,0 0-30 0,15 43 30 0,2 8-30 0,-17-51 75 0,0 0-75 0,14 67 75 0,-5-1-75 0,-9-66 89 0,0 0-89 0,0 78 90 0,0 22-90 0,0-100 82 0,0 0-82 16,-9 113 82-16,3-10-82 0,6-103 60 0,0 0-60 15,-2 81 60-15,10-15-60 0,-8-66 47 0,0 0-47 16,9 43 47-16,11-17-47 0,-3 0-1094 0</inkml:trace>
  <inkml:trace contextRef="#ctx0" brushRef="#br0" timeOffset="68337.56">9326 4794 1233 0,'0'0'0'0,"-6"14"0"0,3 15 0 0,3-29 14 0,0 0-14 0,-8 29 14 0,8-18-14 0,0-11 47 0,0 0-47 0,17 3 47 0,35-9-47 0,-52 6 63 0,0 0-63 0,84-8 63 0,31-15-63 0,-115 23 70 0,0 0-70 16,110-20 71-16,-21-4-71 0,-89 24 51 0,0 0-51 0,69-14 52 0,-23 14-52 0,-46 0 34 0,0 0-34 15,29 3 35-15,-11 11-35 0,-1-2-1286 0</inkml:trace>
  <inkml:trace contextRef="#ctx0" brushRef="#br0" timeOffset="69118.61">9265 4408 1569 0,'0'0'0'0,"0"0"0"0,0 0 0 0,0 0 100 0,0 0-100 0,-14 43 101 0,14-43-101 0,0 0 147 0,0 0-147 0,35-14 148 0,25-15-148 0,-60 29 93 0,0 0-93 0,72-35 94 0,26 10-94 0,-98 25 61 0,0 0-61 0,98-26 62 0,-8 8-62 15,-90 18 39-15,0 0-39 0,66-8 39 0,-23 11-39 0,-43-3 15 0,0 0-15 16,24 20 16-16,-22 17-16 0,-2-37 5 0,0 0-5 16,-8 43 5-16,-10 3-5 0,-5 6-1811 0</inkml:trace>
  <inkml:trace contextRef="#ctx0" brushRef="#br0" timeOffset="70603.05">10673 4681 1099 0,'0'0'0'0,"0"0"0"0,0 0 0 0,0 0 49 0,0 0-49 0,15 32 50 0,-15-32-50 0,0 0 111 0,0 0-111 0,14-17 111 0,1-35-111 0,-15 52 89 0,0 0-89 0,25-72 89 0,10-17-89 0,-35 89 42 0,0 0-42 0,46-95 43 0,9 11-43 0,-55 84 33 0,0 0-33 0,61-74 34 16,-7 7-34-16,-54 67 26 0,0 0-26 0,47-51 26 15,-19 7-26-15,-28 44 19 0,0 0-19 0,24-37 20 16,-1 0-20-16,-23 37 16 0,0 0-16 0,11-32 16 15,-5 12-16-15,-6 20 15 0,0 0-15 0,0-18 16 16,0 18-16-16,0 0 21 0,0 0-21 0,0-11 22 16,0 11-22-16,0 0 28 0,0 0-28 0,14 20 28 0,1 9-28 15,-15-29 27-15,0 0-27 0,6 37 28 0,2 9-28 16,-8-46 24-16,0 0-24 0,3 52 25 0,0 14-25 16,-3-66 22-16,0 0-22 0,0 81 22 0,0 0-22 15,0-81 17-15,0 0-17 0,0 89 18 0,0 0-18 16,0-89 16-16,0 0-16 0,0 75 17 0,6-18-17 15,-6-57 16-15,0 0-16 0,11 46 16 0,-8-17-16 16,-3-29 14-16,0 0-14 0,6 23 14 0,-3-5-14 16,-3-18 10-16,0 0-10 0,6 14 11 0,-6-14-11 15,0 0 7-15,0 0-7 0,0 14 7 0,0-14-7 0,0 0 3 16,0 0-3-16,0 0 4 0,0 0-4 0,0 0-1681 16</inkml:trace>
  <inkml:trace contextRef="#ctx0" brushRef="#br0" timeOffset="70987.08">11697 3858 1244 0,'0'0'0'0,"0"15"0"0,0 22 0 0,0-37 3 0,0 0-3 0,0 46 4 0,0 20-4 0,0-66 33 0,0 0-33 0,-8 67 33 0,-4-13-33 0,12-54 50 0,0 0-50 0,-11 64 51 0,-9-1-51 0,20-63 43 0,0 0-43 0,-18 78 43 0,4 5-43 0,14-83 36 0,0 0-36 0,-9 72 36 0,18-26-36 16,-9-46 31-16,0 0-31 0,14 35 31 0,9-9-31 16,-23-26 25-16,0 0-25 0,32 14 26 0,20-3-26 15,-52-11 22-15,0 0-22 0,61 3 23 0,-7-8-23 16,-54 5 27-16,0 0-27 0,61-12 27 0,-6-2-27 15,-55 14 37-15,0 0-37 0,40-21 37 0,-5 7-37 16,-35 14 36-16,0 0-36 0,23-14 37 0,-9-4-37 16,-14 18 27-16,0 0-27 0,18-14 27 0,-4-9-27 15,-14 23 17-15,0 0-17 0,14-23 17 0,-14-6-17 0,0 29 1 16,0 0-1-16,0-26 2 0,0 9-2 0,0 3-1460 16</inkml:trace>
  <inkml:trace contextRef="#ctx0" brushRef="#br0" timeOffset="71170.09">12003 4313 1121 0,'0'0'0'0,"0"23"0"0,-8 29 0 0,8-52 0 0,0 0 0 0,-12 63 0 0,9 12 0 0,3-75 0 0,0 0 0 0,-6 66 0 0,1 0 0 0,5-66 24 0,0 0-24 0,-3 61 25 0,6-15-25 0,-3-46 54 16,0 0-54-16,0 43 54 0,11 3-54 0,-11-46 61 0,0 0-61 0,3 38 61 0,3-10-61 0,-6-28 56 0,0 0-56 0,8 23 57 0,7-2-57 0,-15-21 39 0,0 0-39 0,14 14 39 15,1 0-39-15,-1-5-1134 0</inkml:trace>
  <inkml:trace contextRef="#ctx0" brushRef="#br0" timeOffset="71654.13">12670 4512 1110 0,'0'0'0'0,"0"0"0"0,17 5 0 0,-17-5 4 0,0 0-4 0,14 3 5 15,1-6-5-15,-15 3 3 0,0 0-3 0,17-5 4 0,21-16-4 0,-38 21 43 0,0 0-43 0,46-17 44 0,6 9-44 0,-52 8 52 0,0 0-52 0,52-6 52 0,-12 6-52 0,-40 0 49 0,0 0-49 0,38 0 50 0,-1 0-50 0,-5 6-1002 0</inkml:trace>
  <inkml:trace contextRef="#ctx0" brushRef="#br0" timeOffset="72311.17">13527 3962 908 0,'0'0'0'0,"0"0"0"0,8 17 0 0,-8-17 10 0,0 0-10 0,6 15 10 0,-6-15-10 0,0 0 24 0,0 0-24 0,14 0 25 0,9-6-25 0,-23 6 49 0,0 0-49 0,24-3 49 0,7 3-49 0,-31 0 38 0,0 0-38 0,23 0 38 0,3 9-38 0,-26-9 29 0,0 0-29 0,21 14 30 0,-7 0-30 0,-14-14 25 0,0 0-25 0,3 18 26 0,-3 10-26 0,0-28 21 0,0 0-21 0,-3 29 22 0,-6-9-22 0,9-20 17 0,0 0-17 0,-14 23 17 0,2 6-17 0,12-29 23 0,0 0-23 0,-3 26 23 0,3-6-23 16,0-20 26-16,0 0-26 0,6 17 26 0,12-2-26 0,-18-15 23 16,0 0-23-16,31 20 24 0,30 3-24 0,-61-23 21 15,0 0-21-15,66 23 22 0,6 0-22 0,-72-23 19 16,0 0-19-16,75 35 20 0,-11 16-20 0,-64-51 16 15,0 0-16-15,58 55 17 0,-12-6-17 0,-46-49 10 0,0 0-10 16,31 46 11-16,-5-8-11 0,-26-38 11 0,0 0-11 16,21 34 11-16,-16-11-11 0,-5-23 15 0,0 0-15 15,0 23 15-15,-5 12-15 0,5-35 22 0,0 0-22 0,-15 26 22 16,-5-6-22-16,20-20 29 0,0 0-29 16,-32 14 29-16,-25 0-29 0,57-14 47 0,0 0-47 15,-84 9 47-15,-20-9-47 0,104 0 42 0,0 0-42 16,-95 0 43-16,2-9-43 0,93 9 30 0,0 0-30 15,-66-11 31-15,26-1-31 0,40 12 22 0,0 0-22 0,-20-25 23 16,17-16-23-16,3 41 15 0,0 0-15 0,3-52 16 16,11 1-16-16,0 2-1507 0</inkml:trace>
  <inkml:trace contextRef="#ctx0" brushRef="#br0" timeOffset="73455.25">14880 3870 942 0,'0'0'0'15,"0"0"0"-15,3 34 0 0,-3-34-7 0,0 0 7 0,5 20-7 0,-5-20 7 0,0 0-30 0,0 0 30 0,3 23-29 0,-6-8 29 0,3-15 15 0,0 0-15 0,-8 23 16 0,2 9-16 0,6-32 67 0,0 0-67 0,-9 34 68 0,1 12-68 0,8-46 91 0,0 0-91 0,-15 52 91 0,1 6-91 0,14-58 85 0,0 0-85 0,-23 66 85 0,-6 32-85 0,29-98 60 0,0 0-60 16,-26 103 61-16,-3-8-61 0,29-95 47 16,0 0-47-16,-17 78 47 0,11-26-47 0,6-52 36 0,0 0-36 15,0 37 37-15,6-2-37 0,-6-35 31 0,0 0-31 16,26 28 31-16,20-4-31 0,-46-24 25 0,0 0-25 16,57 14 25-16,-2 0-25 0,-55-14 29 0,0 0-29 15,61 3 29-15,-3-3-29 0,-58 0 30 0,0 0-30 16,63-3 31-16,1-8-31 0,-64 11 25 0,0 0-25 15,69-12 26-15,-9 1-26 0,-60 11 28 0,0 0-28 0,47-9 28 16,-30 9-28-16,-17 0 19 0,0 0-19 0,0 0 20 16,0 0-20-16,0 0 9 0,0 0-9 0,-17-9 9 15,-7 4-9-15,1-1-1493 0</inkml:trace>
  <inkml:trace contextRef="#ctx0" brushRef="#br0" timeOffset="73639.28">14666 4385 1222 0,'0'0'0'0,"0"0"0"0,0 0 0 0,0 0 24 0,0 0-24 0,3 9 24 0,26-1-24 0,-29-8 40 0,0 0-40 0,43 0 41 0,26-8-41 0,-69 8 61 0,0 0-61 16,78-9 61-16,-6-5-61 0,-72 14 28 0,0 0-28 0,73-9 29 0,-4 9-29 0,3 3-1088 0</inkml:trace>
  <inkml:trace contextRef="#ctx0" brushRef="#br0" timeOffset="92457.72">1885 7163 875 0,'0'0'0'0,"0"0"0"0,9 29 0 0,-9-29-38 0,0 0 38 0,3 17-37 0,-6 3 37 0,3-20-65 0,0 0 65 0,0 29-64 0,0 23 64 0,0-52 5 0,0 0-5 0,3 60 5 0,8 6-5 16,-11-66 45-16,0 0-45 0,9 61 45 0,6 5-45 0,-15-66 81 0,0 0-81 0,8 52 81 0,7-9-81 0,-15-43 88 0,0 0-88 0,8 43 89 16,7 3-89-16,-15-46 69 0,0 0-69 0,14 43 70 15,-11-17-70-15,-3-26 62 0,0 0-62 0,6 20 62 16,2-2-62-16,-8-18 58 0,0 0-58 0,9 11 59 16,-9-11-59-16,0 0 49 0,0 0-49 0,6 14 50 15,-6-14-50-15,0 0 42 0,0 0-42 0,0 0 42 16,29-11-42-16,-29 11 40 0,0 0-40 0,23-17 41 0,3-12-41 15,-26 29 40-15,0 0-40 0,29-38 40 0,8-10-40 16,-37 48 36-16,0 0-36 0,32-55 37 0,-6-6-37 16,-26 61 41-16,0 0-41 0,34-77 41 0,7-13-41 15,-41 90 50-15,0 0-50 0,37-89 51 0,-5 12-51 16,-32 77 57-16,0 0-57 0,29-64 58 0,-6 21-58 16,-23 43 53-16,0 0-53 0,14-32 54 0,1 9-54 15,-15 23 44-15,0 0-44 0,3-14 45 0,2 0-45 16,-5 14 36-16,0 0-36 0,0 0 37 0,0 0-37 0,0 0 28 15,0 0-28-15,0 0 29 0,0 0-29 0,0 0 13 16,0 0-13-16,0 0 13 0,0 0-13 0,0 0 1 16,0 0-1-16,0 0 1 0,0 0-1 0,0 0-6 0,0 0 6 15,0 0-6-15,0 0 6 0,0 0-1851 0</inkml:trace>
  <inkml:trace contextRef="#ctx0" brushRef="#br0" timeOffset="94459.45">3019 7105 931 0,'0'0'0'16,"0"0"0"-16,-6 20 0 0,6-20 0 0,0 0 0 0,-2 15 0 0,2-15 0 0,0 0 0 0,0 0 0 0,-9 14 1 0,-11 9-1 0,20-23 31 0,0 0-31 0,-23 38 31 0,-6 19-31 0,29-57 66 0,0 0-66 0,-26 75 67 0,3 6-67 0,23-81 72 0,0 0-72 0,-23 89 73 0,2-11-73 0,21-78 73 0,0 0-73 15,-17 66 73-15,8-9-73 0,9-57 56 0,0 0-56 16,9 52 57-16,14 0-57 0,-23-52 48 0,0 0-48 15,32 43 48-15,0-11-48 0,-32-32 37 0,0 0-37 16,43 20 38-16,9-11-38 0,-52-9 17 0,0 0-17 16,46 0 18-16,-11 0-18 0,-35 0 7 0,0 0-7 15,34 0 7-15,-2 0-7 0,0-6-1254 0</inkml:trace>
  <inkml:trace contextRef="#ctx0" brushRef="#br0" timeOffset="94976.49">3648 7050 942 0,'0'0'0'0,"0"0"0"0,6 15 0 0,-6-15 5 0,0 0-5 0,3 11 6 0,3 1-6 0,-6-12 15 0,0 0-15 0,-9 17 16 16,-6 12-16-16,15-29 60 0,0 0-60 0,-17 46 60 0,-12 20-60 0,29-66 74 0,0 0-74 0,-23 78 74 0,-6 11-74 0,29-89 63 0,0 0-63 0,-26 89 63 0,3-11-63 0,23-78 50 0,0 0-50 15,-20 66 51-15,11-17-51 0,9-49 60 0,0 0-60 16,0 41 60-16,6-4-60 0,-6-37 53 0,0 0-53 0,23 35 54 16,15-1-54-16,-38-34 44 0,0 0-44 0,49 26 44 15,3-6-44-15,-52-20 36 0,0 0-36 0,60 6 37 16,-5-3-37-16,-55-3 28 0,0 0-28 0,46-3 28 15,-8-3-28-15,-38 6 28 0,0 0-28 0,23-14 29 16,0 5-29-16,-23 9 19 0,0 0-19 0,17-11 20 16,-2 2-20-16,-15 9 10 0,0 0-10 0,6-9 11 15,-6-5-11-15,0 14 5 0,0 0-5 0,0-9 5 0,-6-11-5 16,3 3-1478-16</inkml:trace>
  <inkml:trace contextRef="#ctx0" brushRef="#br0" timeOffset="95143.5">3409 7586 1143 0,'0'0'0'0,"0"0"0"0,-9 11 0 0,9-11 2 0,0 0-2 0,0 0 3 0,-6 12-3 0,6-12 8 0,0 0-8 0,0 0 8 0,23-3-8 0,-23 3 13 0,0 0-13 0,38-11 14 0,22-1-14 15,-60 12 17-15,0 0-17 0,84-14 18 0,3-12-18 0,-87 26 19 0,0 0-19 0,89-26 20 0,-20-9-20 0,1 4-889 0</inkml:trace>
  <inkml:trace contextRef="#ctx0" brushRef="#br0" timeOffset="98752.76">3374 7062 617 0,'0'0'0'0,"0"0"0"0,0 14 0 0,0-14-29 0,0 0 29 0,0 12-28 0,0-12 28 0,0 0-50 0,0 0 50 0,0 0-50 0,0 0 50 0,0 0 0 0,0 0 0 0,0 0 0 15,0 0 0-15,0 0 12 0,0 0-12 0,0-12 13 0,0 12-13 0,0 0 50 0,0 0-50 0,12-8 50 0,-12 8-50 0,0 0 69 0,0 0-69 0,14-26 70 0,3 6-70 0,-17 20 61 0,0 0-61 0,29-23 62 0,-6 3-62 0,-23 20 47 0,0 0-47 0,32-18 48 0,14 4-48 0,-46 14 40 0,0 0-40 0,38-9 41 0,-15 6-41 0,-23 3 33 0,0 0-33 0,14 0 33 0,9 3-33 0,-23-3 26 16,0 0-26-16,23 9 27 0,3-6-27 0,-26-3 28 0,0 0-28 16,29 5 28-16,-12-2-28 0,-17-3 28 0,0 0-28 15,29 3 29-15,9 6-29 0,-38-9 27 0,0 0-27 16,37 9 28-16,-14-4-28 0,-23-5 24 0,0 0-24 15,18 0 24-15,2 0-24 0,-20 0 23 0,0 0-23 16,11 0 24-16,4 0-24 0,-15 0 21 0,0 0-21 16,14 0 21-16,1 3-21 0,-15-3 17 0,0 0-17 0,0 0 17 15,14 6-17-15,-14-6 14 0,0 0-14 0,12-3 15 16,8-3-15-16,-20 6 11 0,0 0-11 0,23-5 11 16,-3-1-11-16,-20 6 8 0,0 0-8 0,20-3 9 15,1-6-9-15,-4 3-1102 0</inkml:trace>
  <inkml:trace contextRef="#ctx0" brushRef="#br0" timeOffset="99816.84">4433 6809 1031 0,'0'0'0'0,"11"28"0"0,27 39 0 0,-38-67-5 16,0 0 5-16,37 69-4 0,-5 3 4 0,-32-72-7 0,0 0 7 0,29 80-7 0,-12 15 7 0,-17-95 5 0,0 0-5 0,15 107 5 0,-7 2-5 0,-8-109 47 0,0 0-47 0,6 107 47 0,-6-15-47 0,0-92 80 0,0 0-80 15,-6 83 81-15,-2 1-81 0,8-84 80 0,0 0-80 16,-18 86 80-16,4-5-80 0,14-81 69 0,0 0-69 15,-20 77 69-15,-6-5-69 0,26-72 54 0,0 0-54 16,-23 58 54-16,8-29-54 0,15-29 31 0,0 0-31 16,-14 8 32-16,5-8-32 0,-5-5-1247 0</inkml:trace>
  <inkml:trace contextRef="#ctx0" brushRef="#br0" timeOffset="104603.55">5094 7620 1166 0,'0'0'0'0,"0"0"0"0,0 0 0 0,0 0 87 0,0 0-87 0,-18 41 87 0,18-41-87 0,0 0 183 0,0 0-183 0,-6 11 183 0,6-11-183 0,0 0 116 0,0 0-116 0,15 3 117 0,8-3-117 0,-23 0 71 0,0 0-71 0,46-3 71 0,23-3-71 0,-69 6 44 0,0 0-44 0,70-14 45 0,-16 5-45 0,-54 9 32 0,0 0-32 0,44-5 33 16,-21-4-33-16,-23 9 12 0,0 0-12 0,23-9 13 0,-23 9-13 16,0 0 4-16,0 0-4 0,14-5 5 0,-14 5-5 15,0 0 1-15,0 0-1 0,-14 14 1 0,-18 0-1 16,3-5-1644-16</inkml:trace>
  <inkml:trace contextRef="#ctx0" brushRef="#br0" timeOffset="104803.56">5016 7851 1479 0,'0'0'0'0,"0"0"0"0,-6 23 0 0,6-23 0 0,0 0 0 0,0 17 1 0,14-11-1 0,-14-6 14 0,0 0-14 0,29-9 15 0,35-11-15 0,-64 20 52 0,0 0-52 0,72-23 53 0,9 0-53 0,-81 23 82 0,0 0-82 0,69-20 82 0,-17 11-82 0,-52 9 97 0,0 0-97 16,37-6 98-16,-5 3-98 0,-32 3 60 0,0 0-60 15,17 0 61-15,3 3-61 0,-20-3 45 0,0 0-45 16,9 12 46-16,0 2-46 0,-1-2-1579 0</inkml:trace>
  <inkml:trace contextRef="#ctx0" brushRef="#br0" timeOffset="106872.15">6585 7140 718 0,'0'0'0'0,"0"0"0"0,0 0 0 0,0 0 38 16,0 0-38-16,38-20 39 0,-38 11-39 0,0 9 94 0,0 0-94 0,-6-14 95 0,-3 5-95 0,9 9 90 0,0 0-90 0,-20-15 91 0,-3 10-91 0,23 5 76 0,0 0-76 0,-32-3 77 0,-14 11-77 0,46-8 36 0,0 0-36 0,-46 24 37 0,0 10-37 0,46-34 23 0,0 0-23 0,-46 69 24 0,5 35-24 0,41-104 38 0,0 0-38 15,-37 109 38-15,14 9-38 0,23-118 55 0,0 0-55 16,-24 104 55-16,19-29-55 0,5-75 46 0,0 0-46 16,5 66 47-16,19 3-47 0,-24-69 38 0,0 0-38 15,54 57 39-15,30-19-39 0,-84-38 30 0,0 0-30 16,107 20 30-16,23-20-30 0,-130 0 27 0,0 0-27 0,124-11 27 16,-18-7-27-16,-106 18 20 0,0 0-20 15,93-23 21-15,-18-8-21 0,-75 31 14 0,0 0-14 0,55-41 15 16,-9-2-15-16,-46 43 18 0,0 0-18 0,23-52 18 15,-17-8-18-15,-6 60 27 0,0 0-27 0,-12-66 27 16,-14-15-27-16,26 81 32 0,0 0-32 0,-37-83 33 16,-10-4-33-16,47 87 30 0,0 0-30 0,-60-75 31 15,-1 21-31-15,61 54 15 0,0 0-15 0,-63-41 16 16,-21 15-16-16,84 26 6 0,0 0-6 0,-78-14 7 0,3 8-7 16,75 6 1-16,0 0-1 0,-60 0 1 0,13-8-1 15,7 2-1620-15</inkml:trace>
  <inkml:trace contextRef="#ctx0" brushRef="#br0" timeOffset="110993.09">8129 7620 1110 0,'0'0'0'0,"0"0"0"0,20 23 0 0,-20-23 17 0,0 0-17 0,20 9 17 0,3-3-17 0,-23-6 42 0,0 0-42 0,32-6 42 0,14 0-42 0,-46 6 54 0,0 0-54 0,52-3 55 0,-3-5-55 0,-49 8 41 0,0 0-41 0,46-6 41 0,-3 0-41 0,-43 6 36 0,0 0-36 0,47-3 37 0,13-2-37 0,-60 5 29 0,0 0-29 0,52-9 29 16,-20-2-29-16,0 2-1103 0</inkml:trace>
  <inkml:trace contextRef="#ctx0" brushRef="#br0" timeOffset="111494.13">9118 7597 998 0,'0'0'0'0,"0"0"0"0,15 18 0 0,-15-18-10 0,0 0 10 0,0 0-9 0,8 8 9 0,-8-8-21 0,0 0 21 0,0-8-21 0,9-21 21 0,-9 29 10 0,0 0-10 0,14-46 11 0,15-35-11 0,-29 81 46 0,0 0-46 0,32-89 46 0,14 6-46 0,-46 83 68 0,0 0-68 15,46-78 68-15,0 9-68 0,-46 69 79 0,0 0-79 16,52-58 80-16,-5 15-80 0,-47 43 74 0,0 0-74 16,31-32 75-16,-8 12-75 0,-23 20 64 0,0 0-64 15,15-14 64-15,-15 14-64 0,0 0 56 0,0 0-56 16,14-3 57-16,-14 3-57 0,0 0 48 0,0 0-48 0,0 14 49 16,0 9-49-16,0-23 44 0,0 0-44 0,3 43 45 15,-12 12-45-15,9-55 39 0,0 0-39 0,-14 75 39 16,5 11-39-16,9-86 36 0,0 0-36 0,-8 90 36 15,8-4-36-15,0-86 28 0,0 0-28 0,-6 78 29 16,6-21-29-16,0-57 24 0,0 0-24 0,6 46 24 0,-6-3-24 16,0-43 18-16,0 0-18 0,0 29 19 0,0-6-19 15,0-23 13-15,0 0-13 0,-6 15 14 0,6-1-14 16,0-14 8-16,0 0-8 0,0 0 9 0,0 0-9 16,0 0 3-16,0 0-3 0,0 0 3 0,14-11-3 15,4 2-1638-15</inkml:trace>
  <inkml:trace contextRef="#ctx0" brushRef="#br0" timeOffset="111861.15">9906 6993 1289 0,'0'0'0'0,"0"0"0"0,3 29 0 0,-3-29 20 0,0 0-20 0,5 17 20 0,1-6-20 0,-6-11 13 0,0 0-13 0,0 0 14 0,0 18-14 0,0-18 64 0,0 0-64 0,0 14 65 0,0 15-65 0,0-29 63 0,0 0-63 0,0 37 63 0,0-2-63 0,0-35 52 0,0 0-52 0,0 49 53 16,0 17-53-16,0-66 53 0,0 0-53 0,0 63 54 0,0-11-54 0,0-52 43 0,0 0-43 0,9 38 44 16,0-13-44-16,-9-25 35 0,0 0-35 0,14 18 35 15,3-1-35-15,-17-17 33 0,0 0-33 0,29 9 34 16,9-4-34-16,-38-5 29 0,0 0-29 0,40 0 30 15,15 0-30-15,-55 0 24 0,0 0-24 0,52-8 25 16,-12 2-25-16,-40 6 19 0,0 0-19 0,35-6 20 16,-3 3-20-16,-32 3 16 0,0 0-16 0,17-5 16 15,-6 5-16-15,-11 0 4 0,0 0-4 0,0 0 5 0,0 0-5 16,0 0 0-16,0 0 0 0,0 0 0 0,3-9 0 16,3-5-1617-16</inkml:trace>
  <inkml:trace contextRef="#ctx0" brushRef="#br0" timeOffset="112061.17">10295 7200 1323 0,'0'0'0'0,"0"0"0"0,-5 20 0 0,5-20 7 0,0 0-7 0,-6 23 7 0,-3 0-7 0,9-23 31 0,0 0-31 0,-14 44 31 0,-4 30-31 0,18-74 59 0,0 0-59 0,-23 84 60 0,9-4-60 0,14-80 68 0,0 0-68 0,-15 72 68 15,1-20-68-15,14-52 70 0,0 0-70 0,-9 46 70 0,15-11-70 0,-6-35 53 0,0 0-53 16,0 26 54-16,9-6-54 0,-9-20 38 0,0 0-38 15,23 14 38-15,9-14-38 0,-32 0 11 0,0 0-11 16,34 3 12-16,-16-3-12 0,5 0-1440 0</inkml:trace>
  <inkml:trace contextRef="#ctx0" brushRef="#br0" timeOffset="112277.18">10627 7436 1603 0,'0'0'0'0,"0"0"0"0,15 23 0 0,-15-23 0 0,0 0 0 0,8 15 0 16,-8-15 0-16,0 0-11 0,0 0 11 0,29 2-11 0,17-19 11 0,-46 17 0 0,0 0 0 0,52-23 0 0,12 3 0 0,-64 20-1 0,0 0 1 0,60-14 0 0,-11 5 0 0,-49 9-1 0,0 0 1 0,35-9 0 0,-21 9 0 0,-2-5-1125 0</inkml:trace>
  <inkml:trace contextRef="#ctx0" brushRef="#br0" timeOffset="113161.25">11452 6970 1054 0,'0'0'0'0,"0"0"0"0,9 29 0 0,-9-29 31 0,0 0-31 0,6 23 31 0,-6-23-31 0,0 0 60 0,0 0-60 0,31 3 60 0,24-18-60 0,-55 15 50 0,0 0-50 0,78-17 50 0,20 3-50 0,-98 14 25 0,0 0-25 0,90-9 26 0,-21 3-26 0,-69 6 16 0,0 0-16 0,46 0 16 16,-14 6-16-16,-32-6 14 0,0 0-14 0,14 9 14 15,-11 11-14-15,-3-20 16 0,0 0-16 0,-14 26 16 0,-21 17-16 16,35-43 14-16,0 0-14 0,-52 46 14 0,-3 6-14 16,55-52 21-16,0 0-21 0,-43 54 21 0,17 7-21 15,26-61 33-15,0 0-33 0,-14 52 33 0,19-24-33 16,-5-28 37-16,0 0-37 0,32 26 37 0,23 0-37 15,-55-26 36-15,0 0-36 0,69 23 37 0,-5 0-37 16,-64-23 35-16,0 0-35 0,52 17 35 0,-9 9-35 16,-43-26 28-16,0 0-28 0,32 23 29 0,-9-8-29 15,-23-15 24-15,0 0-24 0,14 14 24 0,-5 1-24 0,-9-15 20 16,0 0-20-16,0 23 21 0,-18 5-21 0,18-28 17 16,0 0-17-16,-34 23 17 0,-12-14-17 0,46-9 14 15,0 0-14-15,-55 9 14 0,-14-4-14 0,69-5 14 0,0 0-14 16,-64 0 14-16,35-8-14 0,29 8 12 0,0 0-12 15,-14-26 13-15,8-23-13 0,3 0-1510 0</inkml:trace>
  <inkml:trace contextRef="#ctx0" brushRef="#br0" timeOffset="114046.31">13457 6777 807 0,'0'0'0'0,"0"0"0"0,15 3 0 0,-15-3 24 0,0 0-24 0,8 6 25 0,-8-6-25 0,0 0 45 0,0 0-45 0,15 5 45 0,-15-5-45 0,0 0 87 16,0 0-87-16,0 0 88 0,0 9-88 0,0-9 86 0,0 0-86 0,0 17 87 0,-6 24-87 0,6-41 77 0,0 0-77 0,-6 40 78 0,-2 3-78 0,8-43 76 0,0 0-76 0,-12 43 77 0,1-2-77 0,11-41 73 0,0 0-73 0,-15 48 74 0,-11 7-74 0,26-55 60 15,0 0-60-15,-23 72 61 0,-6 9-61 0,29-81 51 16,0 0-51-16,-17 80 51 0,2-11-51 0,15-69 42 15,0 0-42-15,-8 61 43 0,8-21-43 0,0-40 31 0,0 0-31 16,14 32 32-16,9-3-32 0,-23-29 25 0,0 0-25 16,32 23 26-16,6-9-26 0,-38-14 22 0,0 0-22 15,40 9 22-15,15-9-22 0,-55 0 17 0,0 0-17 16,57-3 18-16,-10 6-18 0,-47-3 16 0,0 0-16 16,49 5 17-16,17-13-17 0,-66 8 18 0,0 0-18 15,55-6 18-15,-23 6-18 0,-32 0 15 0,0 0-15 0,23 0 16 16,-12 0-16-16,-11 0 13 0,0 0-13 0,0 0 14 15,0 0-14-15,0 0 9 0,0 0-9 0,0 0 9 16,0 0-9-16,0 0-1737 0</inkml:trace>
  <inkml:trace contextRef="#ctx0" brushRef="#br0" timeOffset="114296.33">13267 7289 1367 0,'0'0'0'0,"0"0"0"16,17 0 0-16,-17 0 19 0,0 0-19 0,23 0 19 0,6 0-19 0,-29 0 36 0,0 0-36 0,38-2 36 0,2-1-36 0,-40 3 58 0,0 0-58 0,46-3 59 0,12-6-59 0,-58 9 37 0,0 0-37 0,55-6 38 0,5 1-38 0,-60 5 31 0,0 0-31 0,52-3 31 0,-11-3-31 0,-41 6 29 15,0 0-29-15,28-6 29 0,-4 6-29 0,2 0-1282 0</inkml:trace>
  <inkml:trace contextRef="#ctx0" brushRef="#br0" timeOffset="119264.4">12644 7370 785 0,'0'0'0'0,"0"0"0"0,0 0 0 0,0 0 14 0,0 0-14 0,0 0 15 0,-29 9-15 0,29-9 33 0,0 0-33 0,0 0 33 0,0 0-33 0,0 0 28 0,0 0-28 0,0 0 28 0,-9-9-28 0,9 9 28 0,0 0-28 0,0 0 29 0,0 0-29 0,0 0 18 0,0 0-18 0,0 0 19 0,0-9-19 0,0 9 17 0,0 0-17 0,0 0 17 0,0 0-17 0,0 0 18 0,0 0-18 0,0 0 19 0,0-14-19 0,0 14 22 0,0 0-22 0,0 0 23 0,0 0-23 0,0 0 23 0,0 0-23 0,9-35 24 0,14-34-24 0,3-6-835 0</inkml:trace>
  <inkml:trace contextRef="#ctx0" brushRef="#br0" timeOffset="123038.04">13175 6843 751 0,'0'0'0'0,"0"0"0"0,14 38 0 0,-14-38 32 0,0 0-32 0,9 17 32 0,-9-17-32 0,0 0 78 0,0 0-78 0,0 0 79 0,14-14-79 0,-14 14 89 0,0 0-89 0,9-24 90 0,5-4-90 0,-14 28 71 0,0 0-71 0,9-32 71 0,-3 3-71 0,-6 29 44 0,0 0-44 0,17-40 45 0,3-18-45 0,-20 58 39 0,0 0-39 0,23-51 39 0,-6 22-39 15,-17 29 38-15,0 0-38 0,18-20 38 0,5 2-38 16,-23 18 27-16,0 0-27 0,29-23 27 0,0 3-27 0,-29 20 23 16,0 0-23-16,26-14 23 0,-3 5-23 15,-23 9 18-15,0 0-18 0,20-8 18 0,-6-1-18 0,-14 9 17 16,0 0-17-16,18-3 17 0,-4 0-17 0,-14 3 14 0,0 0-14 16,14 0 14-16,4 3-14 0,-18-3 12 0,0 0-12 15,8 6 13-15,-8-6-13 0,0 0 13 0,0 0-13 16,21 20 13-16,-10-17-13 0,-11-3 13 0,0 0-13 15,0 0 14-15,20 8-14 0,-20-8 12 0,0 0-12 16,0 0 13-16,23 21-13 0,-23-21 11 0,0 0-11 16,15 14 12-16,-7-8-12 0,-8-6 12 0,0 0-12 15,15 23 13-15,2 17-13 0,-17-40 11 0,0 0-11 0,20 40 11 16,-11-22-11-16,-9-18 9 0,0 0-9 0,9 14 9 16,-4 0-9-16,-5-14 7 0,0 0-7 0,15 9 7 15,11 3-7-15,-26-12 7 0,0 0-7 0,23 11 7 16,-3 3-7-16,-20-14 8 0,0 0-8 0,23 21 8 15,-3-7-8-15,-20-14 8 0,0 0-8 0,26 9 9 16,6-4-9-16,-32-5 8 0,0 0-8 0,38 0 9 16,-7 3-9-16,-31-3 10 0,0 0-10 0,26 0 10 0,0-3-10 15,-26 3 11-15,0 0-11 0,26 0 12 0,6-14-12 16,-32 14 11-16,0 0-11 0,29-14 11 0,-6-1-11 16,-23 15 12-16,0 0-12 0,17-29 12 0,3-14-12 15,-20 43 10-15,0 0-10 0,12-40 10 0,2 11-10 16,-14 29 5-16,0 0-5 0,15-20 6 0,-4 9-6 15,-11 11 1-15,0 0-1 0,0 0 2 0,18-12-2 16,-4 3-1535-16</inkml:trace>
  <inkml:trace contextRef="#ctx0" brushRef="#br0" timeOffset="150131.73">8163 7243 639 0,'0'0'0'0,"0"0"0"0,0 0 0 0,0 0 34 0,0 0-34 0,0 0 35 0,0 0-35 0,0 0 110 0,0 0-110 0,0 0 111 0,0 0-111 0,0 0 161 0,0 0-161 0,0 0 162 0,0 0-162 0,0 0 140 0,0 0-140 0,52-20 141 0,-6 3-141 0,-46 17 73 0,0 0-73 0,47-14 74 0,-10 8-74 0,-37 6 76 0,0 0-76 16,32 0 77-16,-1 6-77 0,-31-6 64 0,0 0-64 0,38 0 65 16,-9 0-65-16,-29 0 59 0,0 0-59 0,23 0 59 15,-9 0-59-15,-14 0 57 0,0 0-57 0,9 0 58 16,5 0-58-16,-14 0 39 0,0 0-39 0,9 2 40 16,-9-2-40-16,0 0 22 0,0 0-22 0,14 12 23 15,-14-12-23-15,0 0-1680 0</inkml:trace>
  <inkml:trace contextRef="#ctx0" brushRef="#br0" timeOffset="190838.28">5544 10628 1020 0,'0'0'0'0,"0"0"0"0,8 29 0 0,-8-29 38 0,0 0-38 0,6 17 38 0,-6-17-38 0,0 0 87 0,0 0-87 0,26 12 87 0,17-12-87 0,-43 0 72 0,0 0-72 0,55 0 73 0,14-3-73 0,-69 3 40 0,0 0-40 0,64-3 41 0,-6-3-41 0,-58 6 24 0,0 0-24 0,40 6 24 0,-17-3-24 15,-23-3 7-15,0 0-7 0,14 12 8 0,-8 2-8 16,3-2-1110-16</inkml:trace>
  <inkml:trace contextRef="#ctx0" brushRef="#br0" timeOffset="191055.3">5575 11020 1177 0,'0'0'0'0,"0"0"0"0,15 11 0 0,-15-11 4 0,0 0-4 0,14 12 4 0,18-12-4 0,-32 0 8 0,0 0-8 0,46-6 8 0,38-5-8 0,-84 11 11 0,0 0-11 0,95-18 12 0,0-5-12 0,-95 23 26 0,0 0-26 0,81-14 26 16,-20 17-26-16,-61-3 27 0,0 0-27 0,46 11 27 15,-12 1-27-15,-34-12 25 0,0 0-25 0,23 9 26 16,9-1-26-16,-3 1-976 0</inkml:trace>
  <inkml:trace contextRef="#ctx0" brushRef="#br0" timeOffset="192156.38">6836 10787 953 0,'0'0'0'0,"0"0"0"0,17 11 0 0,-17-11 37 0,0 0-37 0,0 0 38 0,9-11-38 0,-9 11 78 0,0 0-78 0,6-18 79 0,8-5-79 0,-14 23 73 0,0 0-73 0,18-43 74 0,-1-9-74 0,-17 52 44 0,0 0-44 0,29-60 44 0,-6-23-44 0,-23 83 37 0,0 0-37 0,20-87 38 0,6-14-38 15,-26 101 28-15,0 0-28 0,23-89 29 0,-3 29-29 16,-20 60 24-16,0 0-24 0,12-46 24 0,-1 23-24 16,-11 23 28-16,0 0-28 0,3-20 29 0,-3 20-29 0,0 0 29 15,0 0-29-15,0 0 30 0,0 0-30 0,0 0 30 16,0 0-30-16,15 43 31 0,-15 26-31 0,0-69 34 15,0 0-34-15,3 89 35 0,8 6-35 0,-11-95 36 16,0 0-36-16,9 86 37 0,-9-19-37 0,0-67 32 0,0 0-32 16,0 54 33-16,0-11-33 0,0-43 32 0,0 0-32 15,6 32 32-15,-4 6-32 0,-2-38 26 0,0 0-26 16,6 37 27-16,-6-5-27 0,0-32 23 0,0 0-23 16,0 31 23-16,0-16-23 0,0-15 16 0,0 0-16 15,0 0 16-15,0 11-16 0,0-11 10 0,0 0-10 16,0 0 10-16,9-8-10 0,-9 8 1 0,0 0-1 15,23-15 2-15,9-11-2 0,2 3-1592 0</inkml:trace>
  <inkml:trace contextRef="#ctx0" brushRef="#br0" timeOffset="192523.4">7557 10058 931 0,'0'0'0'0,"0"0"0"0,15 29 0 0,-15-29 2 0,0 0-2 0,8 23 3 0,-8 6-3 0,0-29 3 0,0 0-3 0,0 37 4 0,0 18-4 0,0-55 36 15,0 0-36-15,0 72 37 0,0 9-37 0,0-81 49 0,0 0-49 0,0 75 49 0,0-18-49 0,0-57 48 0,0 0-48 0,6 52 49 0,-3-20-49 0,-3-32 55 16,0 0-55-16,9 28 55 0,2 1-55 0,-11-29 48 15,0 0-48-15,12 23 48 0,-1-3-48 0,-11-20 41 0,0 0-41 16,18 15 41-16,-4 2-41 0,-14-17 37 16,0 0-37-16,38 6 37 0,8-6-37 0,-46 0 29 0,0 0-29 15,55-3 29-15,-9 3-29 0,-46 0 26 0,0 0-26 16,46-3 27-16,6-6-27 0,-52 9 23 0,0 0-23 16,46-8 23-16,-23 2-23 0,-23 6 11 0,0 0-11 15,15-9 11-15,-15 9-11 0,0 0 1 0,0 0-1 16,0 0 2-16,-6-20-2 0,-3-3-1257 0</inkml:trace>
  <inkml:trace contextRef="#ctx0" brushRef="#br0" timeOffset="192706.22">7901 10369 1031 0,'0'0'0'0,"0"15"0"0,-6 14 0 0,6-29-2 0,0 0 2 0,-6 43-2 0,-2 9 2 0,8-52-15 0,0 0 15 0,-9 60-14 0,-6 3 14 0,15-63 6 0,0 0-6 0,-8 72 7 0,-1 9-7 0,9-81 44 0,0 0-44 0,-9 89 45 0,4 0-45 0,5-89 70 0,0 0-70 0,5 75 71 0,4-23-71 16,-9-52 56-16,0 0-56 0,23 35 57 0,9-33-57 16,-32-2 43-16,0 0-43 0,32-14 43 0,11-18-43 15,-6 1-1020-15</inkml:trace>
  <inkml:trace contextRef="#ctx0" brushRef="#br0" timeOffset="193675.29">8760 10628 1177 0,'0'0'0'0,"0"0"0"0,21 18 0 0,-21-18-25 0,0 0 25 0,23 11-24 0,14-17 24 0,-37 6-40 0,0 0 40 0,49-8-39 0,12-4 39 0,-61 12 2 0,0 0-2 0,55-8 3 0,-18 5-3 16,-37 3 13-16,0 0-13 0,29 0 14 0,-12 8-14 0,-17-8 19 0,0 0-19 0,21 9 20 0,-10 11-20 0,4-5-780 0</inkml:trace>
  <inkml:trace contextRef="#ctx0" brushRef="#br0" timeOffset="193891.31">8775 11109 1188 0,'0'0'0'0,"0"0"0"0,14 15 0 0,-14-15 5 16,0 0-5-16,23 8 5 0,15-16-5 0,-38 8 10 0,0 0-10 0,49-15 10 0,23-14-10 0,-72 29 20 0,0 0-20 0,69-37 20 0,-5-9-20 0,-64 46 22 0,0 0-22 0,46-40 23 0,-3 22-23 0,-43 18 23 0,0 0-23 0,32-14 23 0,-9 14-23 15,-23 0 22-15,0 0-22 0,23 6 22 0,-8 8-22 16,-4 0-985-16</inkml:trace>
  <inkml:trace contextRef="#ctx0" brushRef="#br0" timeOffset="194641.36">9860 10332 875 0,'0'0'0'0,"0"0"0"0,0 0 0 0,0 0-12 0,0 0 12 0,-21 32-11 0,21-32 11 0,0 0-38 0,0 0 38 0,-8 5-37 0,8-5 37 0,0 0 6 0,0 0-6 0,0 0 7 0,14-20-7 0,-14 20 48 16,0 0-48-16,32-23 49 0,5-8-49 0,-37 31 80 0,0 0-80 0,47-29 81 0,-1 11-81 0,-46 18 78 0,0 0-78 0,40-5 78 0,12 5-78 0,-52 0 62 0,0 0-62 0,46 5 63 0,-17 7-63 0,-29-12 54 0,0 0-54 15,23 20 55-15,-8-3-55 0,-15-17 50 0,0 0-50 16,3 29 50-16,2 14-50 0,-5-43 42 0,0 0-42 15,3 38 43-15,3-7-43 0,-6-31 38 0,0 0-38 16,0 26 38-16,9 0-38 0,-9-26 32 0,0 0-32 16,20 26 32-16,3-3-32 0,-23-23 31 0,0 0-31 15,40 17 32-15,18 4-32 0,-58-21 28 0,0 0-28 0,63 20 29 16,-14 3-29-16,-49-23 24 0,0 0-24 0,44 17 25 16,2 3-25-16,-46-20 21 0,0 0-21 0,37 23 22 15,-8 0-22-15,-29-23 19 0,0 0-19 0,23 29 20 16,-14 0-20-16,-9-29 16 0,0 0-16 0,3 37 16 15,-6-8-16-15,3-29 14 0,0 0-14 0,-9 29 14 16,-5-3-14-16,14-26 14 0,0 0-14 0,-29 29 14 16,-11 2-14-16,40-31 20 0,0 0-20 0,-52 26 20 15,-17-9-20-15,69-17 22 0,0 0-22 0,-75 6 22 0,5-17-22 16,70 11 23-16,0 0-23 0,-55-21 24 0,24 1-24 16,31 20 13-16,0 0-13 0,-15-28 14 0,15-16-14 15,0 44 2-15,0 0-2 0,9-40 3 0,5 14-3 16,-5 0-1639-16</inkml:trace>
  <inkml:trace contextRef="#ctx0" brushRef="#br0" timeOffset="204468.09">11340 10413 886 0,'0'0'0'0,"0"0"0"0,0 0 0 0,0 0 9 0,0 0-9 0,-26 0 10 0,-3 0-10 0,29 0 25 0,0 0-25 0,-38 0 26 0,1 0-26 0,37 0 25 0,0 0-25 0,-35 0 26 0,-2-6-26 0,37 6 19 0,0 0-19 0,-29-3 20 0,12 3-20 0,17 0 13 0,0 0-13 0,0 0 14 0,0 0-14 0,0 0 9 0,0 0-9 0,-6-20 10 0,23-9-10 0,-17 29 7 0,0 0-7 16,20-23 8-16,3 14-8 0,-23 9 8 0,0 0-8 0,15 0 9 0,-1 15-9 0,-14-15 17 0,0 0-17 0,6 31 17 0,-6 24-17 0,0-55 22 0,0 0-22 0,-14 52 23 0,-12-3-23 0,26-49 22 0,0 0-22 0,-38 43 22 0,-11-11-22 0,49-32 28 0,0 0-28 0,-37 23 28 0,19-18-28 0,18-5 24 0,0 0-24 0,3-8 25 0,35-27-25 15,-38 35 20-15,0 0-20 0,52-43 20 0,5-6-20 16,-57 49 16-16,0 0-16 0,49-40 17 0,-17 14-17 16,-32 26 8-16,0 0-8 0,17-14 9 0,-17 14-9 15,0 0 2-15,0 0-2 0,15-9 3 0,-15 9-3 16,0 0-1026-16</inkml:trace>
  <inkml:trace contextRef="#ctx0" brushRef="#br0" timeOffset="205924.44">11957 9989 449 0,'0'0'0'0,"0"0"0"0,0 0 0 0,0 0 12 0,0 0-12 0,0 0 12 0,0 0-12 0,0 0 55 0,0 0-55 0,0 0 56 0,0 0-56 0,0 0 84 0,0 0-84 0,0 0 84 0,0 0-84 0,0 0 91 0,0 0-91 0,0 0 92 0,0 0-92 0,0 0 52 0,0 0-52 0,0 0 53 0,0 38-53 0,0-38 51 16,0 0-51-16,-9 34 51 0,-5 30-51 0,14-64 52 0,0 0-52 0,-23 72 53 0,0 26-53 0,23-98 49 0,0 0-49 0,-23 95 49 0,3-3-49 0,20-92 45 0,0 0-45 15,-15 74 46-15,6-19-46 0,9-55 50 0,0 0-50 16,-2 46 50-16,10-5-50 0,-8-41 46 0,0 0-46 15,18 34 46-15,10-5-46 0,-28-29 40 0,0 0-40 0,29 26 40 16,12 0-40-16,-41-26 40 0,0 0-40 0,31 14 40 16,-8-2-40-16,-23-12 33 0,0 0-33 0,21 2 34 15,10 1-34-15,-31-3 29 0,0 0-29 0,32 6 30 16,-9-6-30-16,-23 0 27 0,0 0-27 0,20-6 28 16,-11 3-28-16,-9 3 23 0,0 0-23 0,0 0 24 15,17-5-24-15,-17 5 16 0,0 0-16 0,0 0 17 16,21-6-17-16,-21 6 12 0,0 0-12 0,0 0 12 0,0 0-12 15,0 0 3-15,0 0-3 0,8-9 3 0,-8 9-3 16,0 0-1500-16</inkml:trace>
  <inkml:trace contextRef="#ctx0" brushRef="#br0" timeOffset="206190.45">11813 10490 1009 0,'0'0'0'0,"0"0"0"0,0 15 0 0,0-15 4 0,0 0-4 0,0 14 5 0,0-2-5 0,0-12 19 0,0 0-19 0,6 11 20 0,17 3-20 0,-23-14 29 0,0 0-29 0,37 12 30 0,18-12-30 0,-55 0 34 0,0 0-34 0,55-12 35 0,-12 1-35 0,-43 11 31 0,0 0-31 0,40-20 31 0,1-9-31 0,-41 29 19 0,0 0-19 0,35-23 20 16,-10 9-20-16,-25 14 14 0,0 0-14 0,21-9 14 16,-10 9-14-16,1-6-926 0</inkml:trace>
  <inkml:trace contextRef="#ctx0" brushRef="#br0" timeOffset="206607.48">11853 9797 684 0,'0'0'0'0,"0"0"0"0,-3 31 0 0,3-31-3 0,0 0 3 0,-5 23-2 0,5-23 2 0,0 0-5 0,0 0 5 15,-3 15-5-15,3-15 5 0,0 0 2 0,0 0-2 0,0 0 3 0,0 0-3 0,0 0 18 0,0 0-18 0,14-23 18 0,3 11-18 0,-17 12 43 0,0 0-43 0,24-14 44 0,4-4-44 0,-28 18 64 0,0 0-64 0,32-14 64 0,-6 5-64 0,-26 9 74 0,0 0-74 0,29 0 74 0,-9 0-74 0,-20 0 77 0,0 0-77 0,20 6 78 0,-5 9-78 0,-15-15 66 0,0 0-66 16,14 17 67-16,1 0-67 0,-15-17 54 0,0 0-54 15,8 17 55-15,7 3-55 0,-15-20 47 0,0 0-47 16,8 21 48-16,7-10-48 0,-15-11 37 0,0 0-37 16,23-3 37-16,23-14-37 0,-46 17 29 0,0 0-29 0,66-23 29 15,15-6-29-15,-81 29 17 0,0 0-17 0,90-23 17 16,-7 15-17-16,-83 8 4 0,0 0-4 0,69-6 4 16,-40 6-4-16,3-6-1245 0</inkml:trace>
  <inkml:trace contextRef="#ctx0" brushRef="#br0" timeOffset="207971.66">13939 10128 897 0,'0'0'0'0,"9"48"0"0,14 71 0 0,-23-119 26 0,0 0-26 0,14 132 26 0,1-5-26 0,-15-127 53 0,0 0-53 0,0 129 53 0,-15 9-53 0,15-138 56 0,0 0-56 0,-23 141 57 0,-6-20-57 15,29-121 31-15,0 0-31 0,-23 104 32 0,6-26-32 0,17-78 22 0,0 0-22 0,-6 43 23 0,15-26-23 0,2 3-897 16</inkml:trace>
  <inkml:trace contextRef="#ctx0" brushRef="#br0" timeOffset="-214534.87">5575 13421 875 0,'0'0'0'0,"0"0"0"0,0 0 0 0,0 0 33 0,0 0-33 0,0 0 33 0,47 23-33 0,-47-23 63 0,0 0-63 0,46-6 63 0,29-9-63 0,-75 15 91 0,0 0-91 0,101-17 92 0,11-3-92 0,-112 20 61 0,0 0-61 0,110-23 62 0,-32 0-62 0,-78 23 44 16,0 0-44-16,57-17 44 0,-22 14-44 0,-35 3 22 0,0 0-22 16,20-3 23-16,-20 3-23 0,0 0 10 0,0 0-10 15,0 0 10-15,15 9-10 0,-1-1-1085 0</inkml:trace>
  <inkml:trace contextRef="#ctx0" brushRef="#br0" timeOffset="-214300.85">5760 13570 1132 0,'0'0'0'0,"0"0"0"16,14 15 0-16,-14-15 1 0,0 0-1 0,18 8 1 0,11-8-1 0,-29 0 41 0,0 0-41 0,43-3 41 0,43-5-41 0,-86 8 65 0,0 0-65 0,84-9 65 0,-15-2-65 0,-69 11 98 0,0 0-98 0,61-9 98 0,-24 3-98 0,-37 6 108 0,0 0-108 0,35-3 109 0,-9 6-109 15,-26-3 86-15,0 0-86 0,23 0 87 0,0-6-87 16,-23 6 60-16,0 0-60 0,41-11 60 0,22-12-60 16,-63 23 24-16,0 0-24 0,61-35 24 0,-18-8-24 15,-3 0-1515-15</inkml:trace>
  <inkml:trace contextRef="#ctx0" brushRef="#br0" timeOffset="-209879.59">7503 13490 651 0,'0'0'0'0,"0"0"0"0,0 0 0 0,0 0 22 0,0 0-22 0,0 0 22 0,0 0-22 0,0 0 83 0,0 0-83 0,0 0 84 0,0 0-84 0,0 0 101 0,0 0-101 0,26 5 101 0,-12-13-101 0,-14 8 90 0,0 0-90 0,20-32 90 0,12-11-90 0,-32 43 48 0,0 0-48 0,32-66 49 0,-1-24-49 0,-31 90 48 0,0 0-48 0,38-103 48 0,5 5-48 16,-43 98 40-16,0 0-40 0,38-81 41 0,2 18-41 15,-40 63 30-15,0 0-30 0,38-55 30 0,-7 9-30 16,-31 46 28-16,0 0-28 0,29-31 28 0,-17 16-28 16,-12 15 25-16,0 0-25 0,0 0 26 0,11-11-26 15,-11 11 25-15,0 0-25 0,0 0 25 0,9 17-25 0,-9-17 27 16,0 0-27-16,9 35 27 0,-4 13-27 0,-5-48 28 0,0 0-28 16,0 67 29-16,-14 10-29 0,14-77 27 0,0 0-27 15,-9 90 28-15,-2 16-28 0,11-106 29 0,0 0-29 16,-3 101 29-16,3-29-29 0,0-72 27 0,0 0-27 15,8 55 28-15,7-12-28 0,-15-43 24 0,0 0-24 16,14 26 24-16,-5-6-24 0,-9-20 17 0,0 0-17 16,3 14 17-16,-3-14-17 0,0 0 12 0,0 0-12 15,11 15 12-15,-11-15-12 0,0 0 6 0,0 0-6 0,12-6 6 16,8-9-6-16,-20 15 0 0,0 0 0 0,38-31 0 16,8-21 0-16,-6 0-1539 0</inkml:trace>
  <inkml:trace contextRef="#ctx0" brushRef="#br0" timeOffset="-209562.37">8406 12738 1031 0,'0'0'0'0,"0"0"0"0,2 18 0 0,-2-18 1 0,0 0-1 0,6 14 2 0,-6-14-2 0,0 0-2 0,0 0 2 0,3 12-2 0,-3-12 2 0,0 0 15 0,0 0-15 0,-11 23 15 0,5 5-15 0,6-28 47 0,0 0-47 0,0 38 47 0,0-1-47 0,0-37 66 0,0 0-66 0,-6 43 66 0,3 15-66 0,3-58 64 0,0 0-64 0,-6 60 65 0,6 9-65 15,0-69 60-15,0 0-60 0,0 61 61 0,6-12-61 16,-6-49 47-16,0 0-47 0,9 40 47 0,-1-11-47 16,-8-29 37-16,0 0-37 0,15 29 37 0,-6-15-37 15,-9-14 34-15,0 0-34 0,20 9 35 0,6-4-35 0,-26-5 32 16,0 0-32-16,43 0 33 0,6-2-33 0,-49 2 24 16,0 0-24-16,58-6 25 0,2-6-25 0,-60 12 21 15,0 0-21-15,46-8 22 0,-28-1-22 0,-18 9 17 16,0 0-17-16,14-3 17 0,-14 3-17 0,0 0 9 0,0 0-9 15,9-14 9-15,0-3-9 0,-9 17 3 0,0 0-3 16,11-23 4-16,-8 2-4 0,3 4-1432 0</inkml:trace>
  <inkml:trace contextRef="#ctx0" brushRef="#br0" timeOffset="-209391.36">8752 12931 1211 0,'0'0'0'0,"0"0"0"0,-9 29 0 0,9-29 9 0,0 0-9 0,-9 26 10 0,-14 6-10 0,23-32 25 0,0 0-25 0,-23 43 26 0,-6 23-26 0,29-66 20 0,0 0-20 0,-23 78 20 0,9-3-20 0,14-75 17 0,0 0-17 0,-14 66 18 0,-1-9-18 0,15-57 24 0,0 0-24 0,-14 52 24 0,14-6-24 16,0-46 28-16,0 0-28 0,0 32 28 0,11-3-28 15,-11-29 25-15,0 0-25 0,9 28 25 0,0 4-25 16,-9-32 18-16,0 0-18 0,5 43 18 0,-10 3-18 16,2 3-1100-16</inkml:trace>
  <inkml:trace contextRef="#ctx0" brushRef="#br0" timeOffset="-208979.33">7387 13944 763 0,'0'0'0'0,"0"0"0"0,-20 23 0 0,20-23 9 0,0 0-9 0,-14 12 9 0,14-12-9 0,0 0 13 0,0 0-13 0,0 0 14 0,0 0-14 0,0 0 32 0,0 0-32 0,34-6 32 0,30-14-32 0,-64 20 44 0,0 0-44 0,89-29 45 0,15-11-45 0,-104 40 61 0,0 0-61 0,133-35 62 16,54 7-62-16,-187 28 73 0,0 0-73 0,196-23 74 15,-17 2-74-15,-179 21 61 0,0 0-61 0,176-17 62 16,0-9-62-16,-176 26 89 0,0 0-89 0,168-20 89 16,-39 14-89-16,-129 6 78 0,0 0-78 0,107-11 79 15,-32-1-79-15,-75 12 67 0,0 0-67 0,46-8 68 0,-20 5-68 16,-26 3 27-16,0 0-27 0,12-3 27 0,-12 3-27 16,0 0 12-16,0 0-12 0,0 0 12 0,0 0-12 15,0 0 1-15,0 0-1 0,-20 26 1 0,-18 8-1 16,1 1-1368-16</inkml:trace>
  <inkml:trace contextRef="#ctx0" brushRef="#br0" timeOffset="-208444.29">8163 14198 729 0,'0'0'0'0,"0"0"0"0,15-9 0 16,-15 9 3-16,0 0-3 0,14-3 4 0,1 3-4 0,-15 0 6 0,0 0-6 0,11-3 6 0,18-2-6 0,-29 5 13 0,0 0-13 0,29-3 13 0,8-6-13 0,-37 9 22 0,0 0-22 0,32-3 22 0,-9 3-22 0,-23 0 28 0,0 0-28 0,17 0 29 0,-2 0-29 0,-15 0 29 0,0 0-29 0,0 0 29 0,8 3-29 0,-8-3 28 0,0 0-28 0,0 0 29 0,6 12-29 0,-6-12 34 0,0 0-34 0,0 0 35 0,-8 20-35 0,8-20 34 0,0 0-34 0,0 8 34 0,0-8-34 0,0 0 33 0,0 0-33 0,-6 21 34 0,12-13-34 0,-6-8 30 0,0 0-30 0,8 17 31 0,15 4-31 0,-23-21 25 0,0 0-25 0,38 23 26 15,17 0-26-15,-55-23 17 0,0 0-17 0,60 26 18 0,9 8-18 0,-69-34 12 0,0 0-12 0,61 46 13 0,0 3-13 16,-61-49 9-16,0 0-9 0,46 58 10 0,-14 2-10 16,-32-60 8-16,0 0-8 0,28 58 8 0,-16-18-8 15,-12-40 14-15,0 0-14 0,6 34 15 0,-15-5-15 0,9-29 19 16,0 0-19-16,-23 29 20 0,-9-12-20 0,32-17 22 16,0 0-22-16,-52 15 23 0,-14-4-23 0,66-11 34 15,0 0-34-15,-72 3 34 0,0-6-34 0,72 3 37 16,0 0-37-16,-64-6 38 0,15-8-38 0,49 14 36 0,0 0-36 15,-37-20 37-15,-1-12-37 0,38 32 13 0,0 0-13 16,-23-43 14-16,17-20-14 0,3-1-1258 0</inkml:trace>
  <inkml:trace contextRef="#ctx0" brushRef="#br0" timeOffset="-204759.02">14421 10982 651 0,'0'0'0'0,"0"0"0"0,0-11 0 0,0 11 17 0,0 0-17 0,0 0 18 0,14-17-18 0,-14 17 16 0,0 0-16 0,9-15 17 0,5 4-17 0,-14 11 19 0,0 0-19 0,0 0 19 0,12-6-19 0,-12 6 13 0,0 0-13 0,0 0 14 0,12-3-14 0,-12 3 13 16,0 0-13-16,0 0 13 0,0 0-13 0,0 0 17 0,0 0-17 0,0 0 18 0,17 0-18 0,-17 0 22 0,0 0-22 0,0 0 22 0,0 0-22 0,0 0 28 0,0 0-28 0,6 15 29 0,-6-15-29 0,0 0 42 0,0 0-42 0,0 0 43 0,-6 11-43 0,6-11 50 0,0 0-50 0,0 0 50 0,-15 9-50 0,15-9 43 0,0 0-43 0,0 0 44 0,-17 0-44 0,17 0 39 0,0 0-39 0,-14 0 39 0,14 0-39 0,0 0 27 0,0 0-27 0,-18 0 28 0,7 0-28 0,11 0 20 0,0 0-20 0,0 0 21 0,-15-9-21 0,15 9 14 0,0 0-14 0,0 0 15 0,-2-17-15 0,2 17 10 0,0 0-10 0,-6-17 11 0,12-7-11 0,-6 24 7 0,0 0-7 0,5-23 8 0,7-5-8 0,-12 28 7 0,0 0-7 15,14-20 7-15,6 8-7 0,-20 12 6 0,0 0-6 0,18-6 6 0,11 6-6 0,-29 0 4 0,0 0-4 0,23 3 4 0,0 12-4 0,-23-15 4 0,0 0-4 0,11 28 4 0,-2 15-4 0,-9-43 4 0,0 0-4 0,-6 52 5 0,-14 17-5 0,20-69 5 0,0 0-5 0,-23 58 5 0,0-24-5 0,23-34 4 0,0 0-4 0,-15 24 5 0,7-10-5 0,8-14 5 0,0 0-5 0,0 0 5 0,-9 11-5 0,9-11 3 0,0 0-3 0,-9-23 3 0,-5-31-3 0,14 54 1 0,0 0-1 0,-9-61 1 0,4 27-1 16,5 34 0-16,0 0 0 0,0-20 0 0,0 8 0 16,5 1-1099-16</inkml:trace>
  <inkml:trace contextRef="#ctx0" brushRef="#br0" timeOffset="-203423.92">14421 10355 572 0,'0'0'0'0,"0"0"0"0,0 0 0 0,0 0 21 0,0 0-21 0,0 0 21 0,0 0-21 15,0 0 35-15,0 0-35 0,14-9 35 0,-14 9-35 0,0 0 49 0,0 0-49 0,0 0 49 0,18-20-49 0,-18 20 37 0,0 0-37 0,0 0 37 0,14-8-37 0,-14 8 28 0,0 0-28 0,0 0 29 0,15 0-29 0,-15 0 24 0,0 0-24 0,0 0 24 0,0 0-24 0,0 0 25 0,0 0-25 0,0 0 26 0,8 8-26 0,-8-8 25 0,0 0-25 0,0 12 25 0,0-1-25 0,0-11 22 0,0 0-22 16,0 0 22-16,-6 20-22 0,6-20 20 0,0 0-20 0,0 0 21 0,0 0-21 0,0 0 18 0,0 0-18 0,0 0 19 0,0 0-19 0,0 0 16 0,0 0-16 0,0 0 16 0,0 0-16 0,0 0 13 0,0 0-13 0,0-23 14 0,15 3-14 0,-15 20 10 0,0 0-10 0,6-23 10 0,2 9-10 0,-8 14 8 0,0 0-8 0,0 0 8 0,9-9-8 0,-9 9 7 0,0 0-7 0,0 0 8 0,9 17-8 0,-9-17 7 0,0 0-7 0,5 21 7 0,-5-4-7 0,0-17 7 0,0 0-7 0,-5 20 8 0,2 0-8 0,3-20 7 0,0 0-7 0,-6 17 8 0,-3-5-8 0,9-12 6 0,0 0-6 0,0 0 7 0,-23 11-7 0,23-11 7 0,0 0-7 0,0 0 8 0,-14 0-8 0,14 0 8 0,0 0-8 0,0-11 8 0,-6-9-8 0,6 20 6 0,0 0-6 0,0-29 7 16,6-3-7-16,-6 32 7 0,0 0-7 0,6-28 7 0,-4 2-7 0,-2 26 5 0,0 0-5 0,9-12 6 0,5-2-6 0,-14 14 4 0,0 0-4 0,15-15 4 0,-15 15-4 0,0 0 3 0,0 0-3 0,14 0 3 0,-8 15-3 0,-6-15 2 0,0 0-2 0,9 14 3 0,-6 9-3 0,-3-23 2 0,0 0-2 0,0 20 2 0,-3 3-2 0,3-23 2 0,0 0-2 0,-9 18 2 0,3-7-2 0,6-11 1 0,0 0-1 0,-14 9 1 0,-3 2-1 0,17-11 2 0,0 0-2 0,-15 12 2 0,1-6-2 0,14-6 2 0,0 0-2 0,0 0 3 0,-9-6-3 0,9 6 3 0,0 0-3 0,0 0 4 0,-9-15-4 15,9 15 4-15,0 0-4 0,0-14 5 0,0-3-5 0,0 17 5 0,0 0-5 16,12-20 5-16,2-1-5 0,-14 21 5 0,0 0-5 0,15-14 6 16,-15 14-6-16,0 0 4 0,0 0-4 0,8-9 4 15,7 15-4-15,-15-6 3 0,0 0-3 0,20 9 4 16,0 5-4-16,-20-14 2 0,0 0-2 0,15 17 2 15,-1 4-2-15,-14-21 1 0,0 0-1 0,15 20 1 16,-13-6-1-16,-2-14 1 0,0 0-1 0,3 15 1 16,-3-1-1-16,0-14 1 0,0 0-1 0,-3 17 1 0,1-2-1 15,2-15 1-15,0 0-1 0,-9 14 1 0,-17 0-1 16,26-14 1-16,0 0-1 0,-20 9 2 0,5-6-2 16,15-3 1-16,0 0-1 0,-14 0 2 0,-3 0-2 15,17 0 2-15,0 0-2 0,-15-3 2 0,1-14-2 16,14 17 3-16,0 0-3 0,-18-20 3 0,18-15-3 15,0 35 2-15,0 0-2 0,0-40 3 0,12-12-3 16,-12 52 2-16,0 0-2 0,20-49 3 0,-3 20-3 16,-17 29 2-16,0 0-2 0,24-17 2 0,-1 0-2 0,-23 17 2 15,0 0-2-15,17-6 2 0,0 0-2 0,-17 6 2 16,0 0-2-16,12 0 2 0,-12 0-2 0,0 0 1 16,0 0-1-16,14 15 1 0,-8 16-1 0,-6-31 1 0,0 0-1 15,3 35 2-15,-6-6-2 0,3-29 1 0,0 0-1 16,-9 23 1-16,-5-3-1 0,14-20 1 0,0 0-1 15,-12 17 2-15,12-17-2 0,0 0 0 0,0 0 0 16,-3 14 1-16,3-14-1 0,0 0 0 0,0 0 0 16,18-17 0-16,5-17 0 0,0-4-1119 0</inkml:trace>
  <inkml:trace contextRef="#ctx0" brushRef="#br0" timeOffset="-202539.86">15041 10346 595 0,'0'0'0'0,"0"0"0"16,-6 9 0-16,6-9 1 0,0 0-1 0,0 0 2 0,-2 14-2 0,2-14 0 0,0 0 0 0,0 0 0 0,8-14 0 0,-8 14 14 0,0 0-14 0,0 0 14 0,15-14-14 0,-15 14 30 0,0 0-30 0,11 0 30 0,12 5-30 0,-23-5 35 0,0 0-35 0,23 3 35 0,12 3-35 0,-35-6 41 0,0 0-41 0,32 9 41 0,-9 11-41 0,-23-20 35 0,0 0-35 0,23 23 35 0,-9 0-35 0,-14-23 25 0,0 0-25 0,6 26 25 0,3 5-25 15,-9-31 21-15,0 0-21 0,-9 38 22 0,-2-7-22 16,11-31 19-16,0 0-19 0,-15 26 20 0,-2-8-20 16,17-18 16-16,0 0-16 0,-18 20 16 0,-10 3-16 0,28-23 19 15,0 0-19-15,-29 20 20 0,14-9-20 16,15-11 18-16,0 0-18 0,0 0 19 0,-11 9-19 0,11-9 16 16,0 0-16-16,0 0 17 0,11 12-17 0,-11-12 12 15,0 0-12-15,21 3 12 0,16 8-12 0,-37-11 9 16,0 0-9-16,46 12 10 0,15 8-10 0,-61-20 5 0,0 0-5 15,55 23 6-15,-3 11-6 0,-52-34 4 0,0 0-4 16,40 29 5-16,-8 8-5 0,-32-37 3 0,0 0-3 16,29 47 4-16,-6 16-4 0,-23-63 3 0,0 0-3 15,23 60 3-15,-9-14-3 0,-14-46 2 0,0 0-2 16,15 44 3-16,-13-1-3 0,-2-43 5 0,0 0-5 0,0 37 5 16,-8-11-5-16,8-26 5 0,0 0-5 0,-18 23 6 15,-10 3-6-15,28-26 9 0,0 0-9 0,-41 17 9 16,-19 3-9-16,60-20 15 0,0 0-15 0,-75 9 15 15,0-3-15-15,75-6 16 0,0 0-16 0,-73 0 17 16,16-6-17-16,57 6 17 0,0 0-17 0,-41-6 17 16,4-8-17-16,37 14 7 0,0 0-7 0,-17-32 7 15,25-20-7-15,1 1-999 0</inkml:trace>
  <inkml:trace contextRef="#ctx0" brushRef="#br0" timeOffset="-201385.77">9989 13478 886 0,'0'0'0'0,"0"0"0"0,0 0 0 0,0 0 28 0,0 0-28 0,32 0 28 0,-17 0-28 0,-15 0 62 0,0 0-62 0,26-3 63 0,31 0-63 0,-57 3 53 0,0 0-53 0,64-5 54 0,11 2-54 0,-75 3 31 0,0 0-31 0,69-12 31 0,0 9-31 0,-69 3 19 0,0 0-19 0,52 0 20 15,-26 0-20-15,-26 0 3 0,0 0-3 0,15 0 4 16,-15 0-4-16,0 0 0 0,0 0 0 0,14 15 0 0,-5 2 0 16,-4 3-902-16</inkml:trace>
  <inkml:trace contextRef="#ctx0" brushRef="#br0" timeOffset="-201168.75">10191 13694 975 0,'0'0'0'0,"0"14"0"15,-2 15 0-15,2-29 0 0,0 0 0 0,-6 32 0 0,6-15 0 0,0-17 14 0,0 0-14 0,14 12 15 0,9 2-15 0,-23-14 35 0,0 0-35 0,46 0 36 0,24-9-36 0,-70 9 63 0,0 0-63 0,69-17 63 0,6-9-63 0,-75 26 75 0,0 0-75 0,55-23 76 0,-18 9-76 0,-37 14 38 0,0 0-38 16,26-3 39-16,12 14-39 0,-38-11 25 0,0 0-25 16,34 15 26-16,-11-1-26 0,1-5-1050 0</inkml:trace>
  <inkml:trace contextRef="#ctx0" brushRef="#br0" timeOffset="-200269.69">11767 12770 561 0,'0'0'0'0,"0"0"0"0,0 0 0 0,0 0 16 0,0 0-16 0,40 9 16 0,-40-9-16 0,0 0 32 0,0 0-32 0,12 3 33 0,-12-3-33 0,0 0 34 0,0 0-34 0,0 0 34 0,8 11-34 0,-8-11 37 0,0 0-37 0,0 20 38 0,3 18-38 0,-3-38 47 0,0 0-47 0,-3 54 48 0,-11 24-48 0,14-78 51 0,0 0-51 0,-17 92 52 0,-4 26-52 0,21-118 47 15,0 0-47-15,-17 115 48 0,-6-23-48 0,23-92 45 16,0 0-45-16,-23 87 45 0,14-18-45 0,9-69 39 0,0 0-39 16,-6 57 40-16,12-8-40 0,-6-49 33 0,0 0-33 15,18 41 33-15,10-7-33 0,-28-34 29 0,0 0-29 16,41 23 30-16,5-8-30 0,-46-15 32 0,0 0-32 16,52 8 33-16,-6-2-33 0,-46-6 32 0,0 0-32 15,46 0 32-15,3-6-32 0,-49 6 32 0,0 0-32 16,49-6 33-16,-14 1-33 0,-35 5 27 0,0 0-27 0,29-6 27 15,-12 3-27-15,-17 3 23 0,0 0-23 16,14-3 23-16,7-5-23 0,-21 8 20 0,0 0-20 0,8-15 21 16,-2 1-21-16,-6 14 14 0,0 0-14 0,0-15 15 15,-3 1-15-15,3 14 4 0,0 0-4 0,-3-12 5 16,3 12-5-16,0 0-1261 0</inkml:trace>
  <inkml:trace contextRef="#ctx0" brushRef="#br0" timeOffset="-200053.67">11744 13363 1020 0,'0'0'0'0,"0"0"0"0,0 0 0 0,0 0 4 0,0 0-4 0,8 6 4 0,-8-6-4 0,0 0 6 0,0 0-6 0,29-9 7 0,11-2-7 0,-40 11 10 0,0 0-10 0,55-15 11 0,3-2-11 0,-58 17 21 0,0 0-21 0,55-9 22 0,-3 1-22 0,-52 8 36 0,0 0-36 0,46 0 37 0,-14 0-37 0,-32 0 41 15,0 0-41-15,29-3 41 0,-4 0-41 0,-25 3 37 16,0 0-37-16,21-6 37 0,-4 3-37 0,-3 0-941 0</inkml:trace>
  <inkml:trace contextRef="#ctx0" brushRef="#br0" timeOffset="-199468.63">11467 12715 561 0,'0'0'0'0,"0"0"0"0,0 18 0 0,0-18 9 0,0 0-9 0,0 8 9 0,0-8-9 0,0 0 25 0,0 0-25 0,0 0 26 0,0 0-26 0,0 0 35 0,0 0-35 0,17-17 35 0,3-6-35 0,-20 23 27 0,0 0-27 0,26-29 28 0,6-3-28 0,-32 32 23 0,0 0-23 15,37-31 24-15,10 5-24 0,-47 26 20 0,0 0-20 0,51-20 21 0,-4 8-21 0,-47 12 16 0,0 0-16 0,40-3 17 0,-5 6-17 0,-35-3 25 0,0 0-25 16,34 9 25-16,-5 2-25 0,-29-11 30 0,0 0-30 15,23 12 31-15,0 2-31 0,-23-14 38 0,0 0-38 16,23 9 38-16,0 5-38 0,-23-14 37 0,0 0-37 0,21 6 37 16,-4 3-37-16,-17-9 38 0,0 0-38 0,14 8 38 15,9-2-38-15,-23-6 33 0,0 0-33 0,23 3 33 16,1 0-33-16,-24-3 29 0,0 0-29 0,28 0 30 16,7-3-30-16,-35 3 22 0,0 0-22 0,43-9 23 15,9-11-23-15,-52 20 20 0,0 0-20 0,46-20 20 16,-11 14-20-16,-35 6 20 0,0 0-20 0,20-5 20 15,-5 2-20-15,-7 0-1038 0</inkml:trace>
  <inkml:trace contextRef="#ctx0" brushRef="#br0" timeOffset="-149770.6">18296 1659 807 0,'0'0'0'0,"0"0"0"0,0 0 0 0,0 0 24 0,0 0-24 0,0 0 25 0,0 0-25 0,0 0 63 0,0 0-63 0,0 0 63 0,-49-29-63 0,49 29 78 0,0 0-78 0,-35 3 78 0,0 17-78 0,35-20 65 0,0 0-65 16,-29 29 66-16,1 9-66 0,28-38 39 0,0 0-39 0,-18 37 40 0,12-14-40 0,6-23 36 0,0 0-36 0,6 23 36 0,3 3-36 0,-9-26 30 0,0 0-30 0,29 32 31 0,26-4-31 0,-55-28 25 0,0 0-25 0,75 23 25 0,5-2-25 15,-80-21 19-15,0 0-19 0,81 17 20 0,-20 3-20 16,-61-20 16-16,0 0-16 0,49 23 16 0,-20 6-16 0,-29-29 15 16,0 0-15-16,14 23 16 0,-11 6-16 0,-3-29 17 15,0 0-17-15,-14 31 17 0,-21 15-17 0,35-46 17 16,0 0-17-16,-52 52 17 0,-14 6-17 0,66-58 17 15,0 0-17-15,-73 51 17 0,-10-13-17 0,83-38 28 0,0 0-28 16,-78 14 28-16,23-22-28 0,55 8 33 0,0 0-33 16,-37-38 34-16,14-28-34 0,23 66 26 0,0 0-26 15,-6-75 26-15,29 9-26 0,-23 66 6 0,0 0-6 16,37-52 7-16,24 23-7 0,8 1-1383 0</inkml:trace>
  <inkml:trace contextRef="#ctx0" brushRef="#br0" timeOffset="-149020.55">19199 1296 796 0,'0'0'0'0,"0"0"0"0,0 0 0 0,0 0 15 0,0 0-15 0,0 0 15 0,-12-5-15 0,12 5 43 0,0 0-43 0,-14 28 44 0,-15 33-44 16,29-61 65-16,0 0-65 0,-32 89 65 0,3 35-65 0,29-124 49 0,0 0-49 0,-23 127 49 0,6-18-49 0,17-109 38 0,0 0-38 0,-15 98 39 0,7-9-39 0,8-89 30 15,0 0-30-15,0 83 30 0,23 4-30 0,-23-87 24 16,0 0-24-16,32 69 25 0,14-20-25 0,-46-49 19 0,0 0-19 16,46 37 19-16,0-14-19 0,-46-23 7 0,0 0-7 15,43 15 7-15,-2-10-7 0,-41-5 3 0,0 0-3 16,29-11 3-16,-4-6-3 0,4-6-979 0</inkml:trace>
  <inkml:trace contextRef="#ctx0" brushRef="#br0" timeOffset="-148469.52">19548 1794 617 0,'0'0'0'0,"0"0"0"0,-6 29 0 0,6-29 4 0,0 0-4 0,0 17 4 0,0-17-4 0,0 0 15 0,0 0-15 0,0 0 16 0,14-8-16 0,-14 8 31 0,0 0-31 0,23-38 32 0,6-31-32 0,-29 69 34 0,0 0-34 0,46-80 34 0,12-21-34 0,-58 101 28 0,0 0-28 16,61-98 29-16,-1 15-29 0,-60 83 24 0,0 0-24 15,52-64 25-15,-14 27-25 0,-38 37 21 0,0 0-21 16,23-23 22-16,-9 8-22 0,-14 15 21 0,0 0-21 15,0 0 22-15,0 0-22 0,0 0 27 0,0 0-27 0,12 0 27 16,-12 29-27-16,0-29 32 0,0 0-32 0,-3 46 32 16,-3 26-32-16,6-72 38 0,0 0-38 0,-9 89 39 15,1 21-39-15,8-110 40 0,0 0-40 0,0 98 40 16,0-29-40-16,0-69 34 0,0 0-34 0,3 52 35 16,2-18-35-16,-5-34 20 0,0 0-20 0,9 23 21 15,6-17-21-15,-15-6 11 0,0 0-11 0,26 0 11 16,17-6-11-16,3-2-980 0</inkml:trace>
  <inkml:trace contextRef="#ctx0" brushRef="#br0" timeOffset="-148197.49">20301 1247 785 0,'0'0'0'0,"0"0"0"0,0 0 0 16,0 0 3-16,0 0-3 0,0 0 4 0,0 0-4 0,0 0 13 0,0 0-13 0,-12 21 13 0,6-7-13 0,6-14 15 0,0 0-15 0,-8 29 16 0,-4 17-16 0,12-46 24 0,0 0-24 0,-11 57 24 0,5 18-24 0,6-75 22 0,0 0-22 0,-6 61 22 0,12-18-22 0,-6-43 20 0,0 0-20 15,9 29 21-15,14 2-21 0,-23-31 15 0,0 0-15 16,37 23 16-16,18-8-16 0,-55-15 19 0,0 0-19 16,66 5 19-16,27-2-19 0,-93-3 18 0,0 0-18 15,83-3 18-15,-5-8-18 0,-78 11 18 0,0 0-18 16,61-12 18-16,-24-2-18 0,-37 14 6 0,0 0-6 15,23-14 6-15,-8-1-6 0,-15 15 1 0,0 0-1 16,3-23 1-16,2-20-1 0,1 6-793 0</inkml:trace>
  <inkml:trace contextRef="#ctx0" brushRef="#br0" timeOffset="-148031.48">20690 1351 707 0,'0'0'0'0,"-3"12"0"0,-3 19 0 0,6-31 6 0,0 0-6 0,-8 43 6 0,8 24-6 0,0-67 16 0,0 0-16 0,0 77 17 0,0 1-17 0,0-78 18 0,0 0-18 0,8 55 18 0,-2-12-18 0,-6-43 10 0,0 0-10 0,12 37 10 0,2 7-10 0,-14-44 7 0,0 0-7 0,9 46 7 0,-3 0-7 16,-6-3-557-16</inkml:trace>
  <inkml:trace contextRef="#ctx0" brushRef="#br0" timeOffset="-147665.45">19784 2209 875 0,'0'0'0'0,"0"0"0"0,32-9 0 0,-32 9-12 0,0 0 12 0,46-6-11 0,29-8 11 0,-75 14-29 0,0 0 29 0,78-9-29 0,6 1 29 0,-84 8 1 0,0 0-1 0,95-6 1 0,20-3-1 0,-115 9 35 0,0 0-35 0,119-11 35 0,2 8-35 16,-121 3 48-16,0 0-48 0,104 0 48 0,-29 0-48 16,-75 0 34-16,0 0-34 0,46-6 34 0,-14 12-34 15,-4-6-713-15</inkml:trace>
  <inkml:trace contextRef="#ctx0" brushRef="#br0" timeOffset="-147232.45">20223 2422 707 0,'0'0'0'0,"0"0"0"0,8 32 0 0,-8-32 12 0,0 0-12 0,15 20 12 0,5-17-12 0,-20-3 4 0,0 0-4 0,43-3 4 0,32-3-4 0,-75 6 1 0,0 0-1 0,84-9 2 0,8 9-2 0,-92 0 7 0,0 0-7 0,78 0 7 0,-32 9-7 0,-46-9 9 0,0 0-9 16,29 6 10-16,-9 8-10 0,-20-14 23 0,0 0-23 0,9 12 23 16,-9 8-23-16,0-20 31 0,0 0-31 0,-6 20 32 15,1-3-32-15,5-17 33 0,0 0-33 0,-9 20 34 16,0-5-34-16,9-15 37 0,0 0-37 0,-3 17 37 16,12-8-37-16,-9-9 38 0,0 0-38 0,12 11 38 15,11-2-38-15,-23-9 36 0,0 0-36 0,26 8 36 16,-3 7-36-16,-23-15 31 0,0 0-31 0,17 8 32 15,-3 4-32-15,-14-12 28 0,0 0-28 0,9 14 29 16,0 9-29-16,-9-23 24 0,0 0-24 0,0 23 24 0,-15 6-24 16,15-29 21-16,0 0-21 0,-26 29 22 0,-29 3-22 15,55-32 17-15,0 0-17 0,-60 17 17 0,-9-6-17 16,69-11 14-16,0 0-14 0,-61 0 15 0,15-20-15 16,46 20 12-16,0 0-12 0,-32-23 13 0,29-8-13 15,3 31 7-15,0 0-7 0,12-38 7 0,11 9-7 16,-6-5-1055-16</inkml:trace>
  <inkml:trace contextRef="#ctx0" brushRef="#br0" timeOffset="-146848.83">21365 1155 897 0,'0'0'0'0,"0"0"0"0,20 0 0 0,-20 0-2 0,0 0 2 0,24 9-2 0,-7 5 2 0,-17-14-8 0,0 0 8 0,23 29-7 0,12 32 7 0,-35-61 1 0,0 0-1 0,31 103 2 0,-5 47-2 0,-26-150 21 0,0 0-21 0,20 161 22 0,4-20-22 16,-24-141 48-16,0 0-48 0,5 150 49 0,-8 14-49 15,3-164 56-15,0 0-56 0,-11 161 57 0,-4-23-57 16,15-138 54-16,0 0-54 0,-14 107 55 0,5-27-55 16,9-80 38-16,0 0-38 0,-14 61 38 0,5-18-38 15,9-43 26-15,0 0-26 0,-11 23 27 0,11-23-27 16,0 0 20-16,0 0-20 0,-9 14 20 0,9-14-20 0,0 0-999 15</inkml:trace>
  <inkml:trace contextRef="#ctx0" brushRef="#br0" timeOffset="-143730.55">22363 1944 707 0,'0'0'0'0,"0"0"0"0,0 0 0 0,0 0 41 0,0 0-41 0,41-17 41 0,-18 8-41 16,-23 9 86-16,0 0-86 0,37-6 87 0,33-2-87 0,-70 8 83 0,0 0-83 0,78-6 83 0,11 0-83 0,-89 6 65 0,0 0-65 0,92 0 66 0,-17 0-66 0,-75 0 35 0,0 0-35 0,58-3 36 0,-20 3-36 0,-38 0 14 16,0 0-14-16,23 0 14 0,-3 9-14 0,-20-9 5 15,0 0-5-15,0 0 6 0,3 14-6 0,2 1-967 16</inkml:trace>
  <inkml:trace contextRef="#ctx0" brushRef="#br0" timeOffset="-143547.25">22502 2261 852 0,'0'0'0'0,"0"0"0"0,32 14 0 0,-32-14 0 0,0 0 0 0,40 0 1 0,26-23-1 0,-66 23 0 0,0 0 0 0,75-23 1 0,21 3-1 0,-96 20 0 0,0 0 0 0,89-15 0 0,-20 7 0 0,-69 8 0 0,0 0 0 0,61 0 0 0,-15 3 0 0,-46-3 0 0,0 0 0 0,32 5 0 16,-12-5 0-16,0 0-581 0</inkml:trace>
  <inkml:trace contextRef="#ctx0" brushRef="#br0" timeOffset="-142280.34">23968 1737 505 0,'0'0'0'0,"0"0"0"0,-3 26 0 0,3-26 12 0,0 0-12 0,-6 17 12 0,6-17-12 0,0 0 26 0,0 0-26 0,-3 14 26 0,3-14-26 0,0 0 29 0,0 0-29 0,0 0 30 0,0 0-30 0,0 0 29 0,0 0-29 0,0 9 30 0,0-9-30 0,0 0 27 0,0 0-27 0,9-14 27 0,5-18-27 0,-14 32 25 0,0 0-25 0,26-52 26 0,9 0-26 16,-35 52 25-16,0 0-25 0,37-66 25 0,4-3-25 0,-41 69 27 0,0 0-27 0,40-66 28 0,-3 8-28 0,-37 58 24 0,0 0-24 15,35-43 24-15,-6 11-24 0,-29 32 26 0,0 0-26 16,26-23 26-16,-12 9-26 0,-14 14 28 0,0 0-28 0,9-14 28 16,-9 14-28-16,0 0 29 0,0 0-29 0,0 0 30 15,12 0-30-15,-12 0 30 0,0 0-30 0,0 0 31 16,14 23-31-16,-14-23 31 0,0 0-31 0,9 51 32 16,-9 30-32-16,0-81 31 0,0 0-31 0,-3 95 32 15,-12 9-32-15,15-104 32 0,0 0-32 0,-17 92 32 16,-6-12-32-16,23-80 26 0,0 0-26 0,-15 58 27 15,7-21-27-15,8-37 23 0,0 0-23 0,-3 23 23 16,3-5-23-16,0-18 18 0,0 0-18 0,0 11 19 0,0-11-19 16,0 0 13-16,0 0-13 0,0 0 13 0,26 9-13 15,-26-9 10-15,0 0-10 0,17-9 10 0,6-5-10 16,0-1-1108-16</inkml:trace>
  <inkml:trace contextRef="#ctx0" brushRef="#br0" timeOffset="-141981.33">24715 1224 852 0,'0'0'0'0,"0"0"0"0,0 0 0 0,0 0 2 0,0 0-2 0,-18 21 2 0,7 16-2 0,11-37 0 0,0 0 0 0,-14 46 1 0,-4 12-1 0,18-58 10 0,0 0-10 0,-17 69 10 0,2 20-10 0,15-89 21 0,0 0-21 0,-8 86 22 0,2-11-22 15,6-75 29-15,0 0-29 0,-3 52 30 0,6-15-30 0,-3-37 31 0,0 0-31 0,6 21 31 16,2-7-31-16,-8-14 29 0,0 0-29 0,18 11 29 16,11-5-29-16,-29-6 24 0,0 0-24 0,28 6 25 15,7-6-25-15,-35 0 19 0,0 0-19 0,43-6 20 16,6 0-20-16,-49 6 20 0,0 0-20 0,47-2 20 16,-13-13-20-16,-34 15 16 0,0 0-16 0,18-14 17 15,-1-1-17-15,-17 15 10 0,0 0-10 0,14-17 11 16,-2-12-11-16,5 1-901 0</inkml:trace>
  <inkml:trace contextRef="#ctx0" brushRef="#br0" timeOffset="-141441.98">25174 1009 807 0,'0'0'0'0,"0"0"0"0,0 0 0 0,0 0 0 0,0 0 0 0,-18-15 0 0,18 15 0 0,0 0-2 0,0 0 2 0,-3-14-2 0,3 14 2 0,0 0 10 0,0 0-10 0,21-15 10 0,2-2-10 0,-23 17 24 0,0 0-24 0,31-14 25 0,7 14-25 0,-38 0 32 0,0 0-32 0,37 8 33 0,1 15-33 0,-38-23 31 0,0 0-31 0,37 29 31 0,-14 0-31 0,-23-29 23 0,0 0-23 0,12 29 24 0,-12 2-24 16,0-31 25-16,0 0-25 0,-9 32 25 0,-5 3-25 15,14-35 26-15,0 0-26 0,-17 28 27 0,-6 4-27 16,23-32 23-16,0 0-23 0,-18 23 24 0,18-9-24 16,0-14 21-16,0 0-21 0,3 12 22 0,12-3-22 15,-15-9 17-15,0 0-17 0,25 8 18 0,27-2-18 16,-52-6 14-16,0 0-14 0,67 3 15 0,5 8-15 15,-72-11 5-15,0 0-5 0,66 9 6 0,-28-3-6 0,-38-6 0 16,0 0 0-16,26 17 0 0,-15 18 0 0,1 2-926 16</inkml:trace>
  <inkml:trace contextRef="#ctx0" brushRef="#br0" timeOffset="-140711.93">23898 2514 662 0,'0'0'0'0,"0"0"0"0,12 11 0 0,-12-11 0 0,0 0 0 0,14 9 0 0,1-6 0 0,-15-3 0 0,0 0 0 0,40 0 0 0,32-3 0 0,-72 3 1 0,0 0-1 0,98-9 1 0,29 4-1 0,-127 5 10 0,0 0-10 0,156-6 11 0,14 6-11 15,-170 0 60-15,0 0-60 0,188 6 61 0,2 8-61 16,-190-14 84-16,0 0-84 0,185 6 85 0,-21-3-85 16,-164-3 74-16,0 0-74 0,145 6 74 0,-24 8-74 15,-121-14 47-15,0 0-47 0,83 9 48 0,-42-9-48 16,-41 0 28-16,0 0-28 0,0 0 29 0,-12 14-29 15,1-5-897-15</inkml:trace>
  <inkml:trace contextRef="#ctx0" brushRef="#br0" timeOffset="-140043.89">24908 1691 740 0,'0'0'0'0,"0"0"0"0,0 20 0 0,0-20 17 0,0 0-17 0,0 14 17 0,0-2-17 0,0-12 35 0,0 0-35 0,-3 26 35 0,3 26-35 0,0-52 47 0,0 0-47 0,-6 51 47 0,4-10-47 0,2-41 37 0,0 0-37 0,2 49 38 0,7 5-38 0,-9-54 31 0,0 0-31 0,12 58 32 16,-4-21-32-16,-8-37 31 0,0 0-31 0,3 29 32 16,3-6-32-16,-6-23 19 0,0 0-19 0,6 32 19 0,5 17-19 15,1-3-823-15</inkml:trace>
  <inkml:trace contextRef="#ctx0" brushRef="#br0" timeOffset="-139355.83">24700 2779 505 0,'0'0'0'0,"0"0"0"0,21-9 0 0,-21 9 6 0,0 0-6 0,20 0 7 0,6-6-7 16,-26 6 17-16,0 0-17 0,34 0 18 0,15 0-18 0,-49 0 20 0,0 0-20 0,49 0 20 0,-14 6-20 0,-35-6 18 0,0 0-18 0,29 9 18 0,-6-3-18 0,-23-6 31 0,0 0-31 0,14 8 32 0,-14-8-32 0,0 0 48 0,0 0-48 0,6 9 49 0,-14 11-49 0,8-20 50 0,0 0-50 0,-24 14 51 0,-4 18-51 0,28-32 44 0,0 0-44 0,-26 20 44 0,3-3-44 0,23-17 39 0,0 0-39 0,-15 15 40 0,6 5-40 0,9-20 30 0,0 0-30 0,0 17 30 0,12 6-30 0,-12-23 24 0,0 0-24 0,29 29 25 0,11 0-25 0,-40-29 19 16,0 0-19-16,49 29 19 0,6 2-19 0,-55-31 13 15,0 0-13-15,41 29 14 0,-13 0-14 0,-28-29 10 16,0 0-10-16,18 23 10 0,2 6-10 0,-20-29 12 0,0 0-12 15,14 17 12-15,-5 3-12 0,-9-20 13 0,0 0-13 16,9 15 13-16,-9-1-13 0,0-14 18 0,0 0-18 16,-6 14 18-16,-9-5-18 0,15-9 25 0,0 0-25 15,-26 14 25-15,-20-5-25 0,46-9 31 0,0 0-31 16,-55 6 31-16,-11-6-31 0,66 0 35 0,0 0-35 16,-66-6 36-16,2-14-36 0,64 20 22 0,0 0-22 15,-49-26 22-15,20-17-22 0,29 43 8 0,0 0-8 0,-17-46 9 16,23-3-9-16,0 3-1126 0</inkml:trace>
  <inkml:trace contextRef="#ctx0" brushRef="#br0" timeOffset="-138008.73">26697 2356 919 0,'0'0'0'0,"0"0"0"0,6 17 0 0,-6-17 10 0,0 0-10 0,2 11 11 0,-2-11-11 0,0 0 18 0,0 0-18 0,12 3 19 0,17-6-19 0,-29 3 63 0,0 0-63 0,46-11 63 0,26-3-63 0,-72 14 55 0,0 0-55 0,87-18 55 0,17 4-55 0,-104 14 46 0,0 0-46 0,103-15 46 0,-19 7-46 16,-84 8 38-16,0 0-38 0,61 0 39 0,-27 0-39 16,-34 0 29-16,0 0-29 0,18-6 29 0,-18 6-29 15,0 0 19-15,0 0-19 0,0 0 20 0,0 14-20 16,0-14 13-16,0 0-13 0,-15 15 14 0,1-6-14 0,-1 5-1070 16</inkml:trace>
  <inkml:trace contextRef="#ctx0" brushRef="#br0" timeOffset="-136738.64">27784 2252 684 0,'0'0'0'0,"0"0"0"0,6 9 0 0,-6-9 5 0,0 0-5 0,0 0 6 0,3 14-6 0,-3-14 17 16,0 0-17-16,9-14 18 0,17-15-18 0,-26 29 19 0,0 0-19 0,34-43 19 0,15-3-19 0,-49 46 27 0,0 0-27 0,55-52 28 0,-3-6-28 0,-52 58 32 0,0 0-32 0,55-54 32 0,-6 5-32 0,-49 49 42 0,0 0-42 0,43-41 42 0,-17 13-42 15,-26 28 39-15,0 0-39 0,20-29 40 0,4 6-40 0,-24 23 37 16,0 0-37-16,17-23 37 0,-17 23-37 0,0 0 29 0,0 0-29 15,14-6 29-15,-14 20-29 0,0-14 32 0,0 0-32 16,-3 35 32-16,1 25-32 0,2-60 29 0,0 0-29 16,-9 75 29-16,-8 0-29 0,17-75 27 15,0 0-27-15,-18 86 28 0,4 12-28 0,14-98 31 0,0 0-31 16,-6 89 32-16,6-17-32 0,0-72 26 0,0 0-26 16,3 52 27-16,0-20-27 0,-3-32 18 0,0 0-18 15,11 20 19-15,10-17-19 0,2 3-1074 0</inkml:trace>
  <inkml:trace contextRef="#ctx0" brushRef="#br0" timeOffset="-135616.55">29022 1898 852 0,'0'0'0'0,"0"0"0"0,0 14 0 0,0-14 1 0,0 0-1 0,-8 9 2 0,2 3-2 15,6-12-1-15,0 0 1 0,-9 17 0 0,-5 12 0 0,14-29 13 0,0 0-13 0,-12 28 13 0,9-5-13 0,3-23 35 0,0 0-35 0,9 29 36 0,14 3-36 0,-23-32 46 0,0 0-46 0,35 29 46 0,19-1-46 0,-54-28 45 0,0 0-45 0,70 32 46 0,2 17-46 0,-72-49 37 0,0 0-37 0,69 40 38 0,-17 3-38 0,-52-43 28 16,0 0-28-16,35 38 29 0,-21-4-29 0,-14-34 21 16,0 0-21-16,-3 32 22 0,-20-3-22 0,23-29 21 15,0 0-21-15,-40 23 21 0,-24-3-21 0,64-20 19 16,0 0-19-16,-63 3 20 0,8-12-20 0,55 9 9 0,0 0-9 16,-41-23 9-16,18-14-9 0,23 37 2 0,0 0-2 15,-8-52 2-15,8-14-2 0,0 3-999 0</inkml:trace>
  <inkml:trace contextRef="#ctx0" brushRef="#br0" timeOffset="-135439.54">29077 1875 908 0,'0'0'0'0,"0"0"0"0,20-9 0 0,-20 9 0 0,0 0 0 0,20-11 0 0,1 8 0 0,-21 3 0 0,0 0 0 0,28-6 0 0,33-2 0 0,-61 8 1 0,0 0-1 0,69-9 1 0,9 18-1 0,-78-9 7 0,0 0-7 0,61 14 7 0,-15-5-7 0,-46-9 12 0,0 0-12 0,37 14 12 15,-11-8-12-15,-26-6 5 0,0 0-5 0,29 17 5 16,0 12-5-16,3 0-659 0</inkml:trace>
  <inkml:trace contextRef="#ctx0" brushRef="#br0" timeOffset="-134310.46">28791 2505 908 0,'0'0'0'0,"0"0"0"0,-17 20 0 0,17-20 8 0,0 0-8 0,-11 15 9 0,-13 11-9 0,24-26 44 0,0 0-44 0,-28 29 45 0,-10 8-45 0,38-37 76 0,0 0-76 0,-37 43 77 0,2-5-77 0,35-38 69 0,0 0-69 0,-29 37 69 0,15-2-69 0,14-35 63 0,0 0-63 0,-9 25 63 0,6-10-63 0,3-15 45 0,0 0-45 0,3 11 46 15,11-2-46-15,-14-9 28 0,0 0-28 0,24 0 29 16,27-9-29-16,-51 9 14 0,0 0-14 0,67-14 15 16,5 0-15-16,0-1-1146 0</inkml:trace>
  <inkml:trace contextRef="#ctx0" brushRef="#br0" timeOffset="-133554.4">30101 2209 550 0,'0'0'0'0,"0"0"0"16,0 0 0-16,0 0 8 0,0 0-8 0,12 0 9 0,-12 0-9 0,0 0 12 0,0 0-12 0,11-15 12 0,12-8-12 0,-23 23 7 0,0 0-7 0,32-28 7 0,6-18-7 0,-38 46 14 0,0 0-14 0,34-38 15 0,7 1-15 0,-41 37 25 0,0 0-25 0,37-35 26 0,-14 6-26 0,-23 29 36 0,0 0-36 0,20-23 36 0,3 6-36 0,-23 17 40 0,0 0-40 15,21-20 40-15,-16 11-40 0,-5 9 34 0,0 0-34 16,0 0 35-16,12-14-35 0,-12 14 36 0,0 0-36 15,0 0 37-15,0 0-37 0,0 0 40 0,0 0-40 16,0 0 41-16,12 3-41 0,-12-3 37 0,0 0-37 16,-3 26 38-16,-6 20-38 0,9-46 38 0,0 0-38 15,-17 57 39-15,-4 18-39 0,21-75 36 0,0 0-36 16,-20 75 37-16,9 14-37 0,11-89 34 0,0 0-34 16,-6 75 35-16,3-9-35 0,3-66 28 0,0 0-28 0,0 52 28 15,3-17-28-15,-3-35 23 0,0 0-23 16,3 26 24-16,-3-6-24 0,0-20 20 0,0 0-20 0,0 14 21 15,0-14-21-15,0 0 17 0,0 0-17 0,0 0 17 16,0 6-17-16,0-6 12 0,0 0-12 0,0 0 13 16,14 0-13-16,4-3-1108 0</inkml:trace>
  <inkml:trace contextRef="#ctx0" brushRef="#br0" timeOffset="-133231.39">30704 2059 908 0,'0'0'0'0,"0"0"0"0,-20 17 0 16,20-17-4-16,0 0 4 0,-20 29-4 0,8 0 4 0,12-29-1 0,0 0 1 0,-20 43 0 0,-6 18 0 0,26-61 0 0,0 0 0 0,-20 60 0 0,11-8 0 0,9-52 3 0,0 0-3 0,-3 43 3 0,3-11-3 0,0-32 13 0,0 0-13 0,3 29 13 0,12-6-13 0,-15-23 19 0,0 0-19 15,8 20 20-15,7-6-20 0,-15-14 31 0,0 0-31 16,26 14 31-16,31-11-31 0,-57-3 36 0,0 0-36 16,70 0 36-16,2-8-36 0,-72 8 32 0,0 0-32 15,63-9 32-15,-17-2-32 0,-46 11 32 0,0 0-32 16,41-9 32-16,-18-5-32 0,-23 14 24 0,0 0-24 16,20-15 24-16,-8 7-24 0,-12 8 19 0,0 0-19 0,5-15 19 15,1-2-19-15,-6 17 11 0,0 0-11 0,6-20 12 16,0 2-12-16,-3-2-946 0</inkml:trace>
  <inkml:trace contextRef="#ctx0" brushRef="#br0" timeOffset="-132370.08">30087 2787 953 0,'0'0'0'0,"0"0"0"0,29 9 0 0,-29-9-3 0,0 0 3 0,37 6-2 0,27 0 2 0,-64-6-15 0,0 0 15 0,63 2-15 0,12-2 15 0,-75 0 8 0,0 0-8 0,92 0 9 0,32-2-9 0,-124 2 51 0,0 0-51 0,139 0 52 0,5 0-52 0,-144 0 63 0,0 0-63 0,127 0 63 15,-40 0-63-15,-87 0 76 0,0 0-76 0,60 2 77 16,-22 10-77-16,-38-12 47 0,0 0-47 0,17 0 47 16,-17 0-47-16,0 0 25 0,0 0-25 0,0 17 26 0,-9 3-26 15,1 3-1037-15</inkml:trace>
  <inkml:trace contextRef="#ctx0" brushRef="#br0" timeOffset="-131577.02">30395 3245 841 0,'0'0'0'0,"0"0"0"0,3 15 0 0,-3-15 28 0,0 0-28 0,6 8 29 0,-6-8-29 0,0 0 47 0,0 0-47 0,0 0 47 0,23 0-47 0,-23 0 30 0,0 0-30 0,26-8 30 0,15-7-30 0,-41 15 23 15,0 0-23-15,40-9 24 0,-5 9-24 0,-35 0 17 0,0 0-17 0,23 0 17 0,-12 0-17 0,-11 0 14 0,0 0-14 0,0 0 14 0,15 3-14 0,-15-3 16 0,0 0-16 0,2 12 16 0,-4 5-16 0,2-17 16 0,0 0-16 0,-12 20 16 0,-11 3-16 0,23-23 16 0,0 0-16 0,-20 23 16 0,5-14-16 0,15-9 12 0,0 0-12 0,0 0 13 0,3 14-13 0,-3-14 9 0,0 0-9 0,18 15 10 0,5-7-10 0,-23-8 8 0,0 0-8 16,46 12 9-16,9-3-9 0,-55-9 3 0,0 0-3 0,54 8 4 0,-22 7-4 0,-32-15 1 0,0 0-1 0,23 14 2 0,3 15-2 0,-26-29 0 0,0 0 0 0,12 29 1 16,-6 8-1-16,-6-37 1 0,0 0-1 0,-9 37 1 15,-14 9-1-15,23-46 2 0,0 0-2 0,-35 49 2 16,-20 0-2-16,55-49 5 0,0 0-5 0,-60 41 5 16,2-18-5-16,58-23 9 0,0 0-9 0,-49-9 9 15,-3-26-9-15,52 35 23 0,0 0-23 0,-49-51 24 16,9 5-24-16,40 46 13 0,0 0-13 0,-29-58 14 15,11-2-14-15,18 60 7 0,0 0-7 0,-14-61 8 0,0-2-8 16,-1 2-1029-16</inkml:trace>
  <inkml:trace contextRef="#ctx0" brushRef="#br0" timeOffset="-131113.97">30361 1691 718 0,'0'0'0'0,"0"0"0"0,0 0 0 0,0 0 1 0,0 0-1 0,8-15 1 0,-8 15-1 0,0 0 0 0,0 0 0 0,-8-14 1 0,8 14-1 0,0 0 21 0,0 0-21 0,-12-3 22 0,12 3-22 0,0 0 49 0,0 0-49 0,-26 3 49 0,3 31-49 0,23-34 57 0,0 0-57 0,-34 47 58 0,-1 19-58 0,35-66 57 0,0 0-57 0,-46 89 58 0,-12 20-58 0,58-109 49 0,0 0-49 0,-63 141 50 0,-1 29-50 15,64-170 41-15,0 0-41 0,-60 182 42 0,16-7-42 16,44-175 34-16,0 0-34 0,-26 170 34 0,21 14-34 16,5-184 27-16,0 0-27 0,0 164 28 0,8-46-28 15,-8-118 23-15,0 0-23 0,26 90 23 0,15-7-23 16,-41-83 16-16,0 0-16 0,43 66 16 0,-3-17-16 16,-40-49 13-16,0 0-13 0,46 32 14 0,15-24-14 15,-61-8 10-15,0 0-10 0,64-2 10 0,-1-10-10 16,3 1-1082-16</inkml:trace>
  <inkml:trace contextRef="#ctx0" brushRef="#br0" timeOffset="-130701.95">31209 2068 740 0,'0'0'0'0,"0"0"0"0,35-23 0 0,-35 23 11 0,0 0-11 0,29-15 12 0,-12 7-12 0,-17 8 16 0,0 0-16 0,14-6 16 0,6 6-16 0,-20 0 22 0,0 0-22 0,32 9 22 0,17 19-22 0,-49-28 19 0,0 0-19 0,44 44 20 0,-19 25-20 0,-25-69 29 0,0 0-29 0,12 89 30 0,-3 20-30 0,-9-109 26 0,0 0-26 0,0 118 27 0,-6-14-27 16,6-104 29-16,0 0-29 0,-15 109 29 0,-10 21-29 15,25-130 27-15,0 0-27 0,-35 132 28 0,6-5-28 16,29-127 26-16,0 0-26 0,-26 109 26 0,3-28-26 16,23-81 25-16,0 0-25 0,-17 66 26 0,-1-14-26 15,18-52 20-15,0 0-20 0,-11 37 20 0,5-11-20 16,6-26 12-16,0 0-12 0,3 20 13 0,6-5-13 0,-9-15 8 15,0 0-8-15,31 0 8 0,27 6-8 0,0-6-906 16</inkml:trace>
  <inkml:trace contextRef="#ctx0" brushRef="#br0" timeOffset="-130267.9">31541 1578 651 0,'0'0'0'0,"14"-5"0"0,18-4 0 0,-32 9 1 15,0 0-1-15,37-23 2 0,-5 0-2 0,-32 23 2 0,0 0-2 0,32-20 3 0,3-3-3 0,-35 23 12 0,0 0-12 0,37-23 12 0,-2 8-12 0,-35 15 18 0,0 0-18 0,29-5 18 0,-3-4-18 0,-26 9 28 0,0 0-28 0,20 3 29 0,-6 3-29 0,-14-6 32 0,0 0-32 0,9 20 33 0,-9 26-33 0,0-46 39 0,0 0-39 0,0 60 39 0,-9 12-39 0,9-72 46 0,0 0-46 0,-14 61 47 0,-6-4-47 0,20-57 41 0,0 0-41 0,-18 46 41 0,12-25-41 16,6-21 51-16,0 0-51 0,0 17 51 0,6-3-51 0,-6-14 53 15,0 0-53-15,18 20 54 0,13-2-54 0,-31-18 47 16,0 0-47-16,38 20 48 0,-1-12-48 0,-37-8 42 16,0 0-42-16,38 6 42 0,2 3-42 0,-40-9 31 0,0 0-31 15,35 3 32-15,-15 2-32 0,-20-5 23 16,0 0-23-16,12 6 23 0,-12-6-23 0,0 0-1134 0</inkml:trace>
  <inkml:trace contextRef="#ctx0" brushRef="#br0" timeOffset="-128214.77">31039 2284 583 0,'0'0'0'0,"0"0"0"0,0 0 0 0,0 0 10 0,0 0-10 0,0 0 10 0,0 34-10 0,0-34 32 0,0 0-32 0,0 0 32 0,0 23-32 0,0-23 44 0,0 0-44 0,0 23 45 0,0 15-45 0,0-38 38 0,0 0-38 0,0 34 38 0,-3 7-38 0,3-41 27 0,0 0-27 0,-3 37 28 0,-3-8-28 0,6-29 23 0,0 0-23 0,-5 29 23 0,-1-1-23 16,6-28 20-16,0 0-20 0,-6 23 20 0,0-8-20 15,6-15 18-15,0 0-18 0,-6 14 19 0,1 1-19 16,5-15 19-16,0 0-19 0,-3 14 20 0,3-14-20 0,0 0 16 16,0 0-16-16,0 11 17 0,0-11-17 0,0 0 16 15,0 0-16-15,0 0 17 0,0 0-17 0,0 0 14 16,0 0-14-16,0 0 14 0,0-11-14 0,0 11 14 0,0 0-14 16,0-14 14-16,8-7-14 0,-8 21 13 15,0 0-13-15,12-23 13 0,-6 0-13 0,-6 23 13 0,0 0-13 16,3-20 14-16,0 12-14 0,-3 8 10 0,0 0-10 15,0 0 11-15,5-15-11 0,-5 15 9 0,0 0-9 16,0 0 10-16,0 0-10 0,0 0 7 0,0 0-7 16,-5 9 8-16,2 11-8 0,3-20 7 0,0 0-7 15,-6 14 8-15,0 1-8 0,6-15 5 0,0 0-5 16,-3 14 5-16,3 3-5 0,0-17 3 0,0 0-3 0,0 15 3 16,0-1-3-16,0-14 2 0,0 0-2 0,0 0 3 15,0 15-3-15,0-15 1 0,0 0-1 0,0 0 1 16,18 0-1-16,-18 0 1 0,0 0-1 0,11 0 1 15,1-6-1-15,-1 3-930 0</inkml:trace>
  <inkml:trace contextRef="#ctx0" brushRef="#br0" timeOffset="-122810.12">22695 4578 987 0,'0'0'0'0,"0"0"0"0,0 0 0 0,0 0 33 0,0 0-33 0,0 0 33 0,0 0-33 0,0 0 89 0,0 0-89 0,52-15 90 0,3-5-90 0,-55 20 86 0,0 0-86 0,75-17 87 0,-3 3-87 0,-72 14 45 0,0 0-45 0,72-21 46 0,-17 13-46 0,-55 8 12 0,0 0-12 0,35 6 13 15,-6 11-13-15,-29-17 2 0,0 0-2 0,17 29 3 16,-11 22-3-16,-6-51 0 0,0 0 0 0,5 58 0 16,-5-15 0-16,0 3-1085 0</inkml:trace>
  <inkml:trace contextRef="#ctx0" brushRef="#br0" timeOffset="-122644.14">22733 4964 1009 0,'0'0'0'0,"0"0"0"0,0 0 0 0,0 0 1 0,0 0-1 0,14 5 2 0,35-10-2 0,-49 5 2 0,0 0-2 0,69-15 3 0,15-8-3 0,-84 23 13 0,0 0-13 0,90-23 14 0,-7-3-14 0,-83 26 26 0,0 0-26 0,93-11 26 0,8 11-26 0,-101 0 39 0,0 0-39 16,92 14 39-16,-37 18-39 0,2-1-821 0</inkml:trace>
  <inkml:trace contextRef="#ctx0" brushRef="#br0" timeOffset="-83971.58">24141 4063 651 0,'0'0'0'0,"0"0"0"0,0 0 0 0,0 0 19 0,0 0-19 0,0 0 20 0,-9-26-20 0,9 26 45 0,0 0-45 0,0 0 46 0,9-15-46 0,-9 15 46 0,0 0-46 0,14-14 47 0,18 0-47 0,-32 14 38 0,0 0-38 0,46-24 38 0,12 1-38 0,-58 23 24 0,0 0-24 0,57-23 24 0,-10 18-24 0,-47 5 27 0,0 0-27 0,37 3 28 15,-8-1-28-15,-29-2 34 0,0 0-34 16,14 9 35-16,-2 0-35 0,-12-9 28 0,0 0-28 0,6 20 29 16,-12 12-29-16,6-32 22 0,0 0-22 0,-12 37 23 15,-2-3-23-15,14-34 20 0,0 0-20 0,-20 38 20 16,5-6-20-16,15-32 12 0,0 0-12 0,-3 34 13 16,6 4-13-16,-3-38 9 0,0 0-9 0,26 37 9 15,29 0-9-15,-55-37 8 0,0 0-8 0,64 52 8 16,19 17-8-16,-83-69 6 0,0 0-6 0,98 75 7 15,9 3-7-15,-107-78 4 0,0 0-4 0,92 66 4 0,-40-6-4 16,-52-60 3-16,0 0-3 0,20 52 4 0,-28-9-4 16,8-43 3-16,0 0-3 0,-41 38 4 0,-28-6-4 15,69-32 6-15,0 0-6 0,-83 31 6 0,-4-2-6 16,87-29 8-16,0 0-8 0,-66 20 9 0,11-14-9 16,55-6 10-16,0 0-10 0,-38-12 11 0,4-14-11 15,34 26 7-15,0 0-7 0,-26-34 8 0,26-12-8 16,0 46 3-16,0 0-3 0,17-52 3 0,26-5-3 15,-5-4-1012-15</inkml:trace>
  <inkml:trace contextRef="#ctx0" brushRef="#br0" timeOffset="-83385.31">25286 4008 684 0,'0'0'0'0,"0"0"0"0,12-9 0 0,-12 9 13 0,0 0-13 0,0 0 13 0,11-5-13 0,-11 5 23 0,0 0-23 0,17-9 24 0,21-6-24 0,-38 15 13 0,0 0-13 0,46-14 13 0,-6 14-13 0,-40 0 18 0,0 0-18 0,44 0 18 0,11 6-18 0,-55-6 21 0,0 0-21 0,49 14 21 0,-23 9-21 0,-26-23 24 15,0 0-24-15,2 26 25 0,-19 17-25 0,17-43 28 0,0 0-28 16,-37 58 29-16,-21 17-29 0,58-75 27 0,0 0-27 16,-58 80 28-16,3 33-28 0,55-113 29 0,0 0-29 15,-37 97 29-15,8-19-29 0,29-78 48 16,0 0-48-16,-9 52 49 0,12-20-49 0,-3-32 46 0,0 0-46 15,21 20 46-15,30 3-46 0,-51-23 41 0,0 0-41 0,78 9 41 16,20-4-41-16,-98-5 22 0,0 0-22 16,110 0 22-16,-3 0-22 0,-107 0 9 0,0 0-9 15,89 0 10-15,-25 9-10 0,-64-9 3 0,0 0-3 0,37 9 3 16,-8-4-3-16,-29-5-2 0,0 0 2 16,20 6-1-16,-5 3 1 0,-1-6-1003 0</inkml:trace>
  <inkml:trace contextRef="#ctx0" brushRef="#br0" timeOffset="-83085.29">26178 4736 628 0,'0'0'0'0,"0"0"0"0,8 20 0 0,-8-20 0 0,0 0 0 0,3 15 0 0,0-1 0 0,-3-14 0 0,0 0 0 0,-3 23 0 0,-8 35 0 0,11-58 4 0,0 0-4 0,-15 60 5 0,1-2-5 0,14-58 19 0,0 0-19 0,-12 60 19 0,-2 9-19 0,14-69 38 0,0 0-38 15,-9 64 39-15,9-33-39 0,0-31 29 0,0 0-29 16,3 15 29-16,8-7-29 0,-11-8 21 0,0 0-21 15,24-8 21-15,13-30-21 0,3 4-579 0</inkml:trace>
  <inkml:trace contextRef="#ctx0" brushRef="#br0" timeOffset="-82086.22">26821 3778 662 0,'0'0'0'0,"0"0"0"0,0 0 0 0,0 0-1 0,0 0 1 0,0 0 0 0,-3-12 0 0,3 12-1 0,0 0 1 0,-14 20-1 0,-10 38 1 0,24-58 18 0,0 0-18 0,-31 66 18 0,-4 9-18 0,35-75 40 0,0 0-40 0,-40 89 41 0,-15 15-41 0,55-104 51 0,0 0-51 16,-58 118 51-16,-5 31-51 0,63-149 41 0,0 0-41 0,-55 127 41 15,29-26-41-15,26-101 31 0,0 0-31 0,-3 75 31 16,23-24-31-16,-20-51 22 0,0 0-22 0,41 26 23 15,19-11-23-15,-60-15 17 0,0 0-17 0,58 3 17 16,0-9-17-16,-58 6 18 0,0 0-18 0,46-20 18 16,-9 2-18-16,-37 18 19 0,0 0-19 0,29-28 20 15,-9 5-20-15,-20 23 18 0,0 0-18 0,9-29 19 0,-9 6-19 16,0 23 18-16,0 0-18 0,-12-15 19 0,-16 7-19 16,28 8 17-16,0 0-17 0,-41 0 18 0,-16 8-18 15,57-8 15-15,0 0-15 0,-55 15 15 0,9-1-15 16,46-14 13-16,0 0-13 0,-32 9 13 0,12-9-13 15,2 0-946-15</inkml:trace>
  <inkml:trace contextRef="#ctx0" brushRef="#br0" timeOffset="-79918.66">27554 4051 427 0,'0'0'0'0,"0"0"0"15,0 0 0-15,0 0 8 0,0 0-8 0,0-29 8 0,-6 18-8 0,6 11 31 0,0 0-31 0,-3-12 32 0,-9-8-32 0,12 20 49 0,0 0-49 0,-14-9 50 0,-6 9-50 0,20 0 46 0,0 0-46 0,-32 15 46 0,-14 14-46 0,46-29 32 0,0 0-32 0,-52 46 32 0,-17 20-32 0,69-66 23 0,0 0-23 0,-67 83 24 0,4 30-24 0,63-113 20 0,0 0-20 16,-46 123 20-16,26-5-20 0,20-118 18 16,0 0-18-16,8 104 18 0,30-32-18 0,-38-72 17 0,0 0-17 15,60 60 17-15,18-16-17 0,-78-44 14 0,0 0-14 16,81 37 15-16,-12-5-15 0,-69-32 17 0,0 0-17 16,58 17 17-16,-18-5-17 0,-40-12 16 0,0 0-16 15,32-6 17-15,-6-3-17 0,-26 9 16 0,0 0-16 16,20-14 17-16,-5 5-17 0,-15 9 18 0,0 0-18 15,0 0 19-15,3-29-19 0,-3 29 18 0,0 0-18 0,-9-20 18 16,-6 6-18-16,15 14 15 0,0 0-15 16,-17-9 16-16,-12 1-16 0,29 8 8 0,0 0-8 0,-23-9 9 15,15 9-9-15,-7-6-816 0</inkml:trace>
  <inkml:trace contextRef="#ctx0" brushRef="#br0" timeOffset="-57310.24">26821 3438 740 0,'0'0'0'0,"0"0"0"0,0 0 0 0,0 0 34 0,0 0-34 0,0 0 34 0,0 0-34 0,0 0 110 0,0 0-110 0,0 0 110 0,32 23-110 0,-32-23 105 0,0 0-105 0,20 14 106 0,9-8-106 0,-29-6 65 0,0 0-65 0,43 9 65 0,20-3-65 0,-63-6 53 0,0 0-53 0,78 2 53 0,15 4-53 0,-93-6 46 0,0 0-46 16,83 0 46-16,-5-8-46 0,-78 8 49 0,0 0-49 16,67-6 50-16,-7 6-50 0,-60 0 45 0,0 0-45 0,52 0 46 15,-9 0-46-15,-43 0 36 0,0 0-36 0,32-9 37 16,-12 3-37-16,-20 6 32 0,0 0-32 0,15 0 32 15,-15 0-32-15,0 0 14 0,0 0-14 0,14 6 15 16,-14-6-15-16,0 0 10 0,0 0-10 0,0 0 10 16,0 0-10-16,0 0-1398 0</inkml:trace>
  <inkml:trace contextRef="#ctx0" brushRef="#br0" timeOffset="-26246.42">17309 9123 785 0,'0'0'0'16,"0"0"0"-16,0 32 0 0,0-32 40 0,0 0-40 0,-3 23 40 0,3-23-40 0,0 0 118 0,0 0-118 0,-6 14 118 0,6-14-118 0,0 0 119 0,0 0-119 0,0 0 119 0,0 0-119 0,0 0 99 0,0 0-99 0,6 9 99 0,-6-9-99 0,0 0 47 0,0 0-47 0,23 5 48 0,15-2-48 0,-38-3 38 0,0 0-38 0,57 0 38 0,15-3-38 0,-72 3 47 0,0 0-47 0,87-8 47 0,5 2-47 16,-92 6 46-16,0 0-46 0,90-14 46 0,-10 5-46 0,-80 9 44 0,0 0-44 15,73-14 44-15,-30 5-44 0,-43 9 43 0,0 0-43 16,49-6 43-16,-14 0-43 0,-35 6 35 0,0 0-35 15,28-2 35-15,-7-4-35 0,-21 6 31 0,0 0-31 16,11 0 31-16,-11 0-31 0,0 0 33 0,0 0-33 16,15 0 34-16,-15 0-34 0,0 0 38 0,0 0-38 15,0 0 39-15,0 0-39 0,0 0 36 0,0 0-36 0,0 0 37 16,0 0-37-16,0 0 41 0,0 0-41 0,0 0 41 16,0 0-41-16,0 0 41 0,0 0-41 0,0 0 41 15,-15 0-41-15,15 0 37 0,0 0-37 0,0 0 38 16,-17-6-38-16,17 6 30 0,0 0-30 0,-15-3 30 15,7-5-30-15,8 8 25 0,0 0-25 0,-15-6 25 16,1-14-25-16,14 20 21 0,0 0-21 0,-17-23 22 16,-1 0-22-16,18 23 15 0,0 0-15 0,-14-32 15 15,-1-3-15-15,15 35 11 0,0 0-11 0,-14-46 11 0,0-14-11 16,14 60 4-16,0 0-4 0,-15-58 5 0,4 9-5 16,11 49 1-16,0 0-1 0,-12-40 1 0,-5-6-1 15,17 46 0-15,0 0 0 0,-18-40 0 0,4 11 0 16,14 29 0-16,0 0 0 0,-14-26 0 0,-4 3 0 15,18 23-3-15,0 0 3 0,-11-17-3 0,8 5 3 16,3 12-7-16,0 0 7 0,0 0-7 0,-23-11 7 16,23 11-14-16,0 0 14 0,-20-3-13 0,2-3 13 0,18 6-14 15,0 0 14-15,-14 0-14 0,14 0 14 0,0 0-13 16,0 0 13-16,-17 0-13 0,2 6 13 0,15-6-12 16,0 0 12-16,-23 8-11 0,0 10 11 0,23-18-13 0,0 0 13 15,-35 26-12-15,12 11 12 0,23-37-13 0,0 0 13 16,-26 40-13-16,-5 12 13 0,31-52-12 0,0 0 12 15,-32 58-12-15,-3 14 12 0,35-72-12 0,0 0 12 16,-32 69-11-16,9-6 11 0,23-63-11 0,0 0 11 16,-23 52-10-16,3-15 10 0,20-37-8 0,0 0 8 15,-11 23-8-15,5-2 8 0,6-21-11 0,0 0 11 16,-9 11-11-16,9-11 11 0,0 0-18 0,0 0 18 16,0 0-18-16,3 12 18 0,-3-12-31 0,0 0 31 0,12-3-30 15,11-9 30-15,0 1-1811 0</inkml:trace>
  <inkml:trace contextRef="#ctx0" brushRef="#br0" timeOffset="-23962.34">18547 8542 1087 0,'0'0'0'0,"0"0"0"0,-6 23 0 0,6-23-50 0,0 0 50 0,-3 20-50 0,-6-12 50 0,9-8-94 0,0 0 94 0,0 0-94 0,-6 12 94 0,6-12 4 0,0 0-4 0,0 0 5 0,0 23-5 0,0-23 37 0,0 0-37 0,6 17 38 0,12 3-38 0,-18-20 71 0,0 0-71 0,17 23 71 0,12 6-71 0,-29-29 71 0,0 0-71 0,29 32 72 0,5 11-72 0,-34-43 55 0,0 0-55 0,29 34 56 0,-12-10-56 0,-17-24 44 16,0 0-44-16,15 23 44 0,5 0-44 0,-20-23 35 15,0 0-35-15,12 28 35 0,8-5-35 0,-20-23 33 16,0 0-33-16,14 21 33 0,-5-7-33 0,-9-14 41 0,0 0-41 16,3 17 41-16,0 3-41 0,-3-20 47 0,0 0-47 15,-3 23 48-15,-6-11-48 0,9-12 48 0,0 0-48 16,-14 11 49-16,-12 4-49 0,26-15 45 0,0 0-45 16,-32 14 46-16,-3-5-46 0,35-9 47 0,0 0-47 15,-31 3 47-15,5-6-47 0,26 3 40 0,0 0-40 16,-26-9 41-16,0-14-41 0,26 23 34 0,0 0-34 15,-23-34 34-15,-1-21-34 0,7 0-1524 0</inkml:trace>
  <inkml:trace contextRef="#ctx0" brushRef="#br0" timeOffset="-18406.93">19349 8726 1468 0,'0'0'0'0,"0"0"0"0,17 8 0 0,-17-8-28 0,0 0 28 0,9 6-28 0,2 0 28 0,-11-6-88 0,0 0 88 0,23 0-88 0,26-3 88 0,-49 3 9 0,0 0-9 0,64-9 10 0,11-5-10 0,-75 14 61 0,0 0-61 0,69-17 61 0,-11 5-61 0,-58 12 86 0,0 0-86 0,46-3 86 0,-23 3-86 16,-23 0 69-16,0 0-69 0,0 0 70 0,-9 29-70 15,9-29 47-15,0 0-47 0,-14 38 48 0,-9 13-48 16,0 4-1278-16</inkml:trace>
  <inkml:trace contextRef="#ctx0" brushRef="#br0" timeOffset="-18150.92">19383 9192 1468 0,'0'0'0'0,"0"0"0"0,20 29 0 0,-20-29 13 0,0 0-13 0,21 14 13 0,5-5-13 0,-26-9 23 0,0 0-23 0,28-6 23 0,16 3-23 0,-44 3 40 0,0 0-40 0,52-8 41 0,8 2-41 0,-60 6 77 0,0 0-77 0,61-12 77 0,-15 9-77 0,-46 3 92 0,0 0-92 0,40 0 92 0,4-11-92 0,-44 11 79 0,0 0-79 0,37-9 80 16,-14 6-80-16,-23 3 47 0,0 0-47 0,15 0 47 15,-15 0-47-15,0 0 23 0,0 0-23 0,0 0 24 16,0 0-24-16,0 0-1635 0</inkml:trace>
  <inkml:trace contextRef="#ctx0" brushRef="#br0" timeOffset="-13370.04">21094 8064 438 0,'0'0'0'0,"0"0"0"0,0 0 0 0,0 0 13 0,0 0-13 0,9-35 14 0,-1 21-14 0,-8 14 47 0,0 0-47 0,6-9 47 0,3-11-47 0,-9 20 78 0,0 0-78 0,0-17 78 0,0-9-78 0,0 26 83 0,0 0-83 0,0-17 84 0,-9-12-84 0,9 29 46 0,0 0-46 0,-14-23 47 16,-6 5-47-16,20 18 47 0,0 0-47 0,-18-14 48 0,1 3-48 0,17 11 65 0,0 0-65 0,-20-6 65 0,-9 3-65 0,29 3 64 0,0 0-64 0,-26-6 64 0,3 12-64 0,23-6 77 0,0 0-77 0,-29 9 78 0,3 11-78 0,26-20 66 0,0 0-66 0,-32 37 67 0,6 3-67 0,26-40 58 0,0 0-58 0,-17 64 58 16,-6 8-58-16,23-72 46 0,0 0-46 0,-23 83 46 15,14-8-46-15,9-75 33 0,0 0-33 0,-11 66 34 16,11-14-34-16,0-52 27 0,0 0-27 0,11 43 27 16,-2-2-27-16,-9-41 25 0,0 0-25 0,14 37 25 0,-2-3-25 15,-12-34 21-15,0 0-21 0,6 32 22 0,2 8-22 16,-8-40 19-16,0 0-19 0,12 41 20 0,-4-4-20 15,-8-37 18-15,0 0-18 0,9 46 19 0,0 23-19 16,-9-69 15-16,0 0-15 0,8 66 16 0,4-11-16 16,-12-55 15-16,0 0-15 0,9 49 16 0,-4 0-16 15,-5-49 13-15,0 0-13 0,9 49 14 0,-3-12-14 16,-6-37 13-16,0 0-13 0,17 32 14 0,-8-3-14 0,-9-29 10 16,0 0-10-16,5 29 11 0,4-1-11 0,-9-28 11 15,0 0-11-15,9 23 12 0,-3-8-12 0,-6-15 10 16,0 0-10-16,8 23 11 0,7 11-11 0,-15-34 10 0,0 0-10 15,14 38 10-15,-8-7-10 0,-6-31 11 0,0 0-11 16,11 35 11-16,-2 11-11 0,-9-46 10 0,0 0-10 16,14 52 11-16,-5 8-11 0,-9-60 12 0,0 0-12 15,9 61 12-15,-3-12-12 0,-6-49 13 0,0 0-13 16,0 40 13-16,5-5-13 0,-5-35 10 0,0 0-10 16,3 31 10-16,3 4-10 0,-6-35 9 0,0 0-9 15,0 23 10-15,0-3-10 0,0-20 9 0,0 0-9 0,0 23 9 16,0 9-9-16,0-32 10 0,0 0-10 0,0 31 11 15,-6-2-11-15,6-29 10 0,0 0-10 0,-3 29 10 16,-2 5-10-16,5-34 7 0,0 0-7 0,0 44 7 16,0 10-7-16,0-54 6 0,0 0-6 0,-6 58 7 15,3-6-7-15,3-52 8 0,0 0-8 0,-9 46 8 16,6-15-8-16,3-31 8 0,0 0-8 0,-3 35 8 16,-5 2-8-16,8-37 7 0,0 0-7 0,-12 32 7 0,-2-9-7 15,14-23 5-15,0 0-5 0,-12 17 6 0,-8-2-6 16,20-15 3-16,0 0-3 0,-32 8 4 0,-8 1-4 15,40-9 4-15,0 0-4 0,-58-6 4 0,-5-2-4 16,63 8 4-16,0 0-4 0,-84-21 4 0,-5-4-4 16,89 25 4-16,0 0-4 0,-87-38 5 0,15 1-5 15,72 37 1-15,0 0-1 0,-52-38 1 0,20 4-1 16,32 34 0-16,0 0 0 0,-14-29 0 0,2 9 0 16,12 20-2-16,0 0 2 0,12-12-2 0,11 1 2 0,3 8-1905 15</inkml:trace>
  <inkml:trace contextRef="#ctx0" brushRef="#br0" timeOffset="-12752.33">20705 10764 707 0,'0'0'0'0,"0"0"0"16,0 0 0-16,0 0 112 0,0 0-112 0,14-3 113 0,-14 3-113 0,0 0 81 0,0 0-81 0,0 0 82 0,0 0-82 0,0 0 63 0,0 0-63 0,-23-12 63 0,3 24-63 0,20-12 49 0,0 0-49 0,-35 23 49 0,-8 23-49 0,43-46 35 0,0 0-35 0,-41 63 35 0,13 15-35 0,28-78 36 0,0 0-36 0,-18 78 36 0,13 5-36 0,5-83 31 0,0 0-31 16,0 61 32-16,5-24-32 0,-5-37 28 0,0 0-28 15,23 23 29-15,32 3-29 0,-55-26 24 0,0 0-24 16,61 23 24-16,-1-9-24 0,-60-14 21 0,0 0-21 16,64 0 22-16,-12-8-22 0,-52 8 24 0,0 0-24 15,34-12 24-15,-8 4-24 0,-26 8 19 0,0 0-19 0,23-21 20 16,-5-4-20-16,-18 25 16 0,0 0-16 0,0-38 16 15,-20-11-16-15,20 49 20 0,0 0-20 0,-26-52 20 16,-18 1-20-16,44 51 31 0,0 0-31 0,-49-44 31 16,-3 7-31-16,52 37 35 0,0 0-35 0,-46-32 36 15,17 15-36-15,29 17 36 0,0 0-36 0,-17-6 36 16,17 6-36-16,0 0 21 0,0 0-21 0,-14-8 22 16,14 8-22-16,0 0-1500 0</inkml:trace>
  <inkml:trace contextRef="#ctx0" brushRef="#br0" timeOffset="-11834.39">20907 6777 695 0,'0'0'0'0,"0"0"0"0,0 0 0 0,0 0 74 0,0 0-74 0,-12 32 74 0,-2 28-74 0,14-60 105 0,0 0-105 0,-18 72 105 0,-2-6-105 0,20-66 42 0,0 0-42 0,-17 61 43 0,-9 2-43 0,26-63 25 0,0 0-25 0,-18 84 26 0,10 19-26 0,8-103 17 0,0 0-17 0,-6 95 17 0,12-20-17 16,-6-75 12-16,0 0-12 0,23 52 13 0,-3-15-13 15,-20-37 11-15,0 0-11 0,23 23 11 0,9-3-11 16,-32-20 10-16,0 0-10 0,29 9 10 0,11-9-10 16,-40 0 8-16,0 0-8 0,35-6 8 0,-6 3-8 15,-29 3 8-15,0 0-8 0,20 0 8 0,-6 3-8 0,-14-3 6 16,0 0-6-16,12 0 7 0,-12 0-7 0,0 0 4 15,0 0-4-15,0 0 4 0,11 0-4 0,1 0-948 0</inkml:trace>
  <inkml:trace contextRef="#ctx0" brushRef="#br0" timeOffset="-11584.37">20713 7128 1020 0,'0'0'0'0,"0"0"0"0,0 15 0 0,0-15-2 0,0 0 2 0,6 11-1 0,-6-11 1 0,0 0-6 0,0 0 6 0,23 9-5 0,9-9 5 0,-32 0 3 0,0 0-3 0,52-6 4 0,3-3-4 0,-55 9 32 0,0 0-32 0,51-8 32 0,-1 8-32 0,-50 0 41 0,0 0-41 0,43 0 42 0,-20 3-42 16,-23-3 51-16,0 0-51 0,17 5 51 0,-17-5-51 15,0 0-887-15</inkml:trace>
  <inkml:trace contextRef="#ctx0" brushRef="#br0" timeOffset="-11188.35">20681 6688 639 0,'0'0'0'0,"0"0"0"0,-8 14 0 0,8-14 6 0,0 0-6 0,0 12 6 0,0-12-6 0,0 0 15 0,0 0-15 0,14-9 15 0,9-8-15 0,-23 17 23 0,0 0-23 0,32-26 23 0,0-12-23 0,-32 38 19 0,0 0-19 0,32-31 20 0,-9 14-20 0,-23 17 25 0,0 0-25 0,20-6 25 0,-3 0-25 0,-17 6 33 0,0 0-33 0,17 9 33 0,7 17-33 0,-24-26 34 0,0 0-34 0,23 25 34 0,-3-4-34 0,-20-21 34 0,0 0-34 0,23 14 34 0,14-14-34 15,-37 0 30-15,0 0-30 0,49-9 31 0,18-19-31 16,-67 28 30-16,0 0-30 0,60-23 31 0,-13 8-31 16,-1 1-795-16</inkml:trace>
  <inkml:trace contextRef="#ctx0" brushRef="#br0" timeOffset="-8531.15">21709 8910 561 0,'0'0'0'0,"0"0"0"0,0 0 0 15,0 0 30-15,0 0-30 0,0 52 30 0,0 0-30 0,0-52 78 0,0 0-78 0,0 46 79 0,0 0-79 0,0-46 92 0,0 0-92 0,5 43 92 0,-2 0-92 0,-3-43 74 0,0 0-74 0,6 43 75 0,0-2-75 0,-6-41 49 0,0 0-49 0,3 40 50 0,2-3-50 0,-5-37 42 0,0 0-42 0,6 38 42 0,3-7-42 0,-9-31 33 0,0 0-33 16,14 29 34-16,4-12-34 0,-18-17 32 0,0 0-32 15,23 12 32-15,0-6-32 0,-23-6 40 0,0 0-40 16,29-6 41-16,5-8-41 0,-34 14 51 0,0 0-51 16,38-32 51-16,5-17-51 0,-43 49 50 0,0 0-50 15,37-52 51-15,4-3-51 0,-41 55 50 0,0 0-50 16,32-51 50-16,-4 7-50 0,-28 44 49 0,0 0-49 16,24-37 49-16,-7 8-49 0,-17 29 48 0,0 0-48 0,11-23 49 15,-2 0-49-15,-9 23 32 0,0 0-32 0,9-14 33 16,-9 14-33-16,0 0 19 0,0 0-19 0,8-3 20 15,-8 3-20-15,0 0 6 0,0 0-6 0,29 6 6 16,-6-1-6-16,-23-5 0 0,0 0 0 0,23 3 0 16,0 9 0-16,-5-6-1530 0</inkml:trace>
  <inkml:trace contextRef="#ctx0" brushRef="#br0" timeOffset="-8181.12">22557 9057 964 0,'0'0'0'0,"0"0"0"0,14-6 0 0,-14 6-35 0,0 0 35 0,0 0-35 0,12-6 35 0,-12 6-10 0,0 0 10 0,0 0-9 0,0 0 9 0,0 0 4 0,0 0-4 0,-12-3 4 0,1 3-4 0,11 0 46 0,0 0-46 0,-21 15 46 0,-16 22-46 0,37-37 108 0,0 0-108 0,-38 46 109 0,15 0-109 0,23-46 113 0,0 0-113 0,-28 43 114 0,-1 1-114 0,29-44 89 0,0 0-89 15,-26 51 90-15,11 1-90 0,15-52 68 0,0 0-68 16,-5 61 68-16,10 5-68 0,-5-66 46 0,0 0-46 16,15 52 47-16,8-15-47 0,-23-37 33 0,0 0-33 0,26 29 34 15,14 0-34-15,-40-29 24 0,0 0-24 0,46 17 24 16,18-11-24-16,-64-6 20 0,0 0-20 0,60-6 20 15,-8-8-20-15,-52 14 4 0,0 0-4 0,44-18 5 16,-16 7-5-16,-28 11 0 0,0 0 0 0,23-23 0 16,1-20 0-16,-1 2-1434 0</inkml:trace>
  <inkml:trace contextRef="#ctx0" brushRef="#br0" timeOffset="-7728.09">23039 8991 964 0,'0'0'0'0,"0"0"0"0,0 23 0 0,0-23 13 0,0 0-13 0,0 17 14 0,0-17-14 0,0 0 18 0,0 0-18 0,0 20 19 0,-6 0-19 0,6-20 55 0,0 0-55 0,-3 32 56 0,-9 11-56 0,12-43 61 0,0 0-61 0,-11 40 62 0,-1 9-62 0,12-49 59 0,0 0-59 0,-8 46 60 0,5 3-60 0,3-49 56 0,0 0-56 0,3 46 57 15,5 9-57-15,-8-55 49 0,0 0-49 0,12 63 49 16,2-2-49-16,-14-61 41 0,0 0-41 0,18 46 41 15,-4-20-41-15,-14-26 31 0,0 0-31 0,17 17 32 16,12-3-32-16,-29-14 25 0,0 0-25 0,29 15 26 16,11-9-26-16,-40-6 21 0,0 0-21 0,32 8 22 15,0-8-22-15,-32 0 15 0,0 0-15 0,32-8 16 0,-4 2-16 16,-28 6 13-16,0 0-13 0,29-15 13 0,-17 7-13 16,-12 8 3-16,0 0-3 0,11-9 4 0,4-5-4 15,-15 14 0-15,0 0 0 0,14-6 1 0,-14 6-1 16,0 0-1362-16</inkml:trace>
  <inkml:trace contextRef="#ctx0" brushRef="#br0" timeOffset="-7544.08">23030 9399 1099 0,'0'0'0'0,"0"0"0"0,-23 9 0 0,23-9 0 0,0 0 0 0,-12 9 1 0,12-9-1 0,0 0-6 0,0 0 6 0,0 0-5 0,-11 2 5 0,11-2 12 0,0 0-12 0,0 0 13 0,14 0-13 0,-14 0 37 0,0 0-37 0,26 0 38 0,20-2-38 0,-46 2 49 0,0 0-49 0,58-3 49 0,5 3-49 0,-63 0 52 0,0 0-52 0,61 0 53 0,3 0-53 0,2 0-984 0</inkml:trace>
  <inkml:trace contextRef="#ctx0" brushRef="#br0" timeOffset="-7244.05">23567 9034 763 0,'0'0'0'0,"0"0"0"0,8 20 0 0,-8-20 27 0,0 0-27 0,6 14 27 0,-6-14-27 0,0 0 53 0,0 0-53 0,14 20 54 0,4 3-54 0,-18-23 48 0,0 0-48 0,14 35 49 0,9 11-49 0,-23-46 41 0,0 0-41 0,18 43 41 0,-4-5-41 0,-14-38 39 0,0 0-39 0,14 40 39 0,-5 15-39 0,-9-55 36 0,0 0-36 0,14 66 36 0,-14 3-36 16,0-69 26-16,0 0-26 0,0 55 26 0,3-27-26 0,-3-28 18 16,0 0-18-16,6 12 18 0,-6-12-18 0,0 0-946 15</inkml:trace>
  <inkml:trace contextRef="#ctx0" brushRef="#br0" timeOffset="-6678.01">24253 9342 942 0,'0'0'0'0,"0"0"0"0,17-9 0 0,-17 9 0 0,0 0 0 0,6-9 0 0,-6 9 0 0,0 0 6 0,0 0-6 0,9-14 6 0,-9 14-6 0,0 0 50 0,0 0-50 0,-15-23 50 0,-5 0-50 0,20 23 89 0,0 0-89 0,-26-14 90 0,-3 11-90 0,29 3 89 0,0 0-89 0,-31 11 89 0,-15 4-89 0,46-15 78 0,0 0-78 0,-47 31 79 0,7 18-79 0,40-49 59 0,0 0-59 0,-29 66 59 0,0 18-59 15,29-84 46-15,0 0-46 0,-17 75 46 0,11-26-46 16,6-49 39-16,0 0-39 0,6 37 40 0,8-5-40 15,-14-32 30-15,0 0-30 0,32 17 30 0,14-17-30 16,-46 0 22-16,0 0-22 0,52-26 23 0,6-37-23 16,-58 63 17-16,0 0-17 0,61-75 18 0,-7 0-18 15,-54 75 14-15,0 0-14 0,44-75 14 0,-7 9-14 16,-37 66 12-16,0 0-12 0,23-72 12 0,-14-11-12 16,-9 83 11-16,0 0-11 0,3-104 11 0,8-23-11 0,-11 127 12 15,0 0-12-15,15-132 12 0,-1 34-12 16,-14 98 8-16,0 0-8 0,17-66 8 0,-8 23-8 0,-9 43 6 15,0 0-6-15,9-23 6 0,-3 14-6 0,-6 9 5 0,0 0-5 16,0 0 5-16,0 0-5 0,0 0 4 0,0 0-4 16,-15 32 4-16,-8 28-4 0,23-60 3 0,0 0-3 15,-23 89 4-15,-3 35-4 0,26-124 3 0,0 0-3 16,-17 133 4-16,8-24-4 0,9-109 4 0,0 0-4 16,0 98 4-16,12-15-4 0,-12-83 7 0,0 0-7 15,20 81 8-15,6 17-8 0,-26-98 8 0,0 0-8 16,31 89 8-16,-5-26-8 0,-26-63 6 0,0 0-6 0,24 52 6 15,-4-23-6-15,-20-29 0 0,0 0 0 0,8 14 1 16,10-11-1-16,-18-3-4 0,0 0 4 0,26-17-3 16,17-26 3-16,0 0-1590 0</inkml:trace>
  <inkml:trace contextRef="#ctx0" brushRef="#br0" timeOffset="-6377.99">24963 8749 964 0,'0'0'0'0,"0"0"0"0,0 0 0 0,0 0 0 0,0 0 0 0,-12 14 0 0,-2-2 0 0,14-12 6 0,0 0-6 0,-14 37 7 0,-10 29-7 0,24-66 16 0,0 0-16 0,-26 75 16 0,-2 0-16 0,28-75 27 0,0 0-27 0,-23 60 28 0,2-8-28 0,21-52 43 0,0 0-43 0,-11 46 44 0,2 18-44 0,9-64 44 16,0 0-44-16,-3 69 45 0,9-3-45 0,-6-66 44 15,0 0-44-15,14 72 44 0,15 8-44 0,-29-80 36 16,0 0-36-16,41 72 37 0,8-23-37 0,-49-49 28 0,0 0-28 16,57 35 29-16,4-15-29 0,-61-20 28 0,0 0-28 15,61 3 29-15,-12-17-29 0,-49 14 24 0,0 0-24 16,34-38 25-16,-2-19-25 0,-32 57 13 0,0 0-13 16,17-52 14-16,-8 17-14 0,0 4-1134 0</inkml:trace>
  <inkml:trace contextRef="#ctx0" brushRef="#br0" timeOffset="-6194.98">24770 9330 1099 0,'0'0'0'0,"0"0"0"0,11-6 0 0,-11 6-1 0,0 0 1 0,17 0-1 0,1 0 1 0,-18 0 4 0,0 0-4 0,43 0 5 0,21-5-5 0,-64 5 12 0,0 0-12 0,75 0 12 0,5 5-12 0,-80-5 30 0,0 0-30 0,75 3 30 0,-8 0-30 0,-67-3 17 0,0 0-17 0,69 3 17 0,6 6-17 16,3-4-858-16</inkml:trace>
  <inkml:trace contextRef="#ctx0" brushRef="#br0" timeOffset="-773.56">19579 13386 1300 0,'0'0'0'16,"0"0"0"-16,0 0 0 0,0 0 49 0,0 0-49 0,38 12 49 0,-12-12-49 0,-26 0 94 0,0 0-94 0,37-12 95 0,18-2-95 0,-55 14 37 0,0 0-37 0,67-12 37 0,-7 12-37 0,-60 0-44 0,0 0 44 0,52 0-44 0,-20 0 44 0,0 3-1120 0</inkml:trace>
  <inkml:trace contextRef="#ctx0" brushRef="#br0" timeOffset="-506.54">19499 13740 1300 0,'0'0'0'0,"0"0"0"0,20 6 0 0,-20-6 23 0,0 0-23 0,32 0 23 0,19 0-23 0,-51 0 58 0,0 0-58 0,61 0 59 0,23-6-59 0,-84 6 47 0,0 0-47 0,78-3 48 0,-3 0-48 0,-75 3 36 0,0 0-36 0,69-3 37 0,-23 6-37 0,-46-3 19 0,0 0-19 0,55 15 20 16,5 8-20-16,-60-23 7 0,0 0-7 0,49 14 8 16,-20-14-8-16,0 0-1204 0</inkml:trace>
  <inkml:trace contextRef="#ctx0" brushRef="#br0" timeOffset="7817.44">21351 13000 763 0,'0'0'0'0,"0"0"0"0,0 0 0 0,0 0-12 0,0 0 12 0,14 12-12 0,-14-12 12 0,0 0-38 0,0 0 38 0,0 0-38 0,-14 8 38 0,14-8 38 0,0 0-38 0,-23 15 38 0,-18 16-38 0,41-31 117 0,0 0-117 0,-40 52 118 0,2 15-118 0,38-67 111 0,0 0-111 0,-28 71 111 0,5-4-111 0,23-67 93 0,0 0-93 0,-15 54 93 0,12-19-93 15,3-35 70-15,0 0-70 0,18 26 71 0,25 0-71 16,-43-26 54-16,0 0-54 0,63 26 54 0,18 2-54 16,-81-28 40-16,0 0-40 0,87 35 41 0,-4-3-41 15,-83-32 33-15,0 0-33 0,70 28 34 0,-21-5-34 16,-49-23 32-16,0 0-32 0,37 26 32 0,-2 9-32 15,-35-35 28-15,0 0-28 0,23 37 29 0,-15-2-29 16,-8-35 24-16,0 0-24 0,0 46 24 0,-14 17-24 16,14-63 19-16,0 0-19 0,-14 64 20 0,-1-18-20 0,15-46 32 15,0 0-32-15,-23 37 33 0,-9-2-33 0,32-35 45 0,0 0-45 16,-46 28 46-16,-9-7-46 0,55-21 48 0,0 0-48 16,-66 14 48-16,-12-14-48 0,78 0 42 0,0 0-42 15,-78-9 43-15,0-14-43 0,78 23 32 0,0 0-32 16,-52-26 33-16,29 3-33 0,23 23 10 0,0 0-10 15,-5-23 10-15,19-14-10 0,-14 37 0 0,0 0 0 16,23-35 1-16,6 4-1 0,-6-1-1748 0</inkml:trace>
  <inkml:trace contextRef="#ctx0" brushRef="#br0" timeOffset="8551.5">22317 13193 639 0,'0'0'0'0,"0"0"0"0,12-17 0 0,-12 17 0 0,0 0 0 0,0 0 0 0,11-15 0 0,-11 15-6 0,0 0 6 0,0 0-5 0,-11 24 5 0,11-24 46 0,0 0-46 0,-15 31 46 0,-8 24-46 0,23-55 115 0,0 0-115 0,-23 60 116 0,0 9-116 0,23-69 103 0,0 0-103 0,-26 69 104 0,-3 1-104 16,29-70 103-16,0 0-103 0,-26 69 104 0,12 5-104 0,14-74 78 16,0 0-78-16,-12 78 79 0,12-9-79 0,0-69 58 15,0 0-58-15,15 61 58 0,14-7-58 0,-29-54 46 16,0 0-46-16,37 44 46 0,-5-18-46 0,-32-26 39 0,0 0-39 16,40 17 40-16,4-6-40 0,-44-11 32 0,0 0-32 15,37 3 33-15,-14 0-33 0,-23-3 24 0,0 0-24 16,26-3 24-16,0-5-24 0,-26 8 5 0,0 0-5 15,20-12 6-15,1 1-6 0,2 2-1390 0</inkml:trace>
  <inkml:trace contextRef="#ctx0" brushRef="#br0" timeOffset="9065.53">23015 13170 628 0,'0'0'0'0,"0"0"0"0,0 0 0 0,0 0 0 0,0 0 0 0,0 0 1 0,0 0-1 0,0 0 1 0,0 0-1 0,0 0 1 0,-5 23-1 0,5-23 52 0,0 0-52 0,-3 35 52 0,-6 8-52 0,9-43 87 0,0 0-87 0,-6 49 88 0,-2 3-88 0,8-52 84 0,0 0-84 0,-12 51 85 15,-5 13-85-15,17-64 87 0,0 0-87 0,-20 57 88 0,0-8-88 0,20-49 77 0,0 0-77 16,-21 49 78-16,4 20-78 0,17-69 65 0,0 0-65 16,-14 72 66-16,14-6-66 0,0-66 57 0,0 0-57 15,5 52 58-15,13-23-58 0,-18-29 48 0,0 0-48 16,23 23 49-16,6-6-49 0,-29-17 44 0,0 0-44 0,34 18 45 16,4-1-45-16,-38-17 42 0,0 0-42 0,34 3 42 15,1-3-42-15,-35 0 35 0,0 0-35 0,29-3 35 16,-6-3-35-16,-23 6 28 0,0 0-28 0,20-6 28 15,6-2-28-15,-26 8 21 0,0 0-21 0,23-12 21 16,-8-2-21-16,-15 14 11 0,0 0-11 0,5-17 11 16,4 2-11-16,-6 4-1527 0</inkml:trace>
  <inkml:trace contextRef="#ctx0" brushRef="#br0" timeOffset="9286.55">22877 13559 1244 0,'0'0'0'0,"0"0"0"0,0 31 0 0,0-31 25 0,0 0-25 0,-6 21 25 0,6-21-25 0,0 0 52 0,0 0-52 0,6 11 53 0,3-8-53 0,-9-3 58 0,0 0-58 0,29 0 58 0,17-6-58 0,-46 6 38 0,0 0-38 0,49-6 38 0,-3-2-38 0,-46 8 23 0,0 0-23 0,37-9 24 0,-8 6-24 16,-29 3 16-16,0 0-16 0,18 0 16 0,2-3-16 0,3-5-1193 0</inkml:trace>
  <inkml:trace contextRef="#ctx0" brushRef="#br0" timeOffset="9653.58">22900 13182 830 0,'0'0'0'0,"0"0"0"0,-6-12 0 0,6 12-2 0,0 0 2 15,0 0-2-15,0 0 2 0,0 0-14 0,0 0 14 0,0-17-13 0,15-3 13 0,-15 20 0 0,0 0 0 0,17-23 1 0,3 0-1 0,-20 23 6 0,0 0-6 0,23-21 6 0,-11 7-6 0,-12 14 19 0,0 0-19 0,11-11 20 0,4 5-20 0,-15 6 26 0,0 0-26 0,14-9 27 0,4 3-27 0,-18 6 36 0,0 0-36 0,8 3 36 0,7 3-36 0,-15-6 44 0,0 0-44 0,8 14 44 0,10 9-44 0,-18-23 46 0,0 0-46 0,20 26 47 0,3 6-47 0,-23-32 41 0,0 0-41 0,20 32 41 0,0-9-41 16,-20-23 35-16,0 0-35 0,29 17 35 0,14-5-35 0,-43-12 30 16,0 0-30-16,49 5 31 0,18-5-31 0,-67 0 22 15,0 0-22-15,55-8 23 0,-9-1-23 0,-46 9 10 0,0 0-10 16,29-6 11-16,-12-5-11 0,0 2-1017 0</inkml:trace>
  <inkml:trace contextRef="#ctx0" brushRef="#br0" timeOffset="10460.63">23771 12782 919 0,'0'0'0'0,"9"23"0"0,14 25 0 0,-23-48 9 0,0 0-9 0,23 64 9 0,9 5-9 0,-32-69 33 0,0 0-33 0,37 83 34 0,1 33-34 0,-38-116 37 0,0 0-37 0,35 123 38 0,-7-16-38 0,-28-107 61 0,0 0-61 0,21 109 62 0,-13-2-62 0,-8-107 88 0,0 0-88 16,-6 115 88-16,-2 3-88 0,8-118 80 15,0 0-80-15,-20 98 80 0,-3-21-80 0,23-77 70 0,0 0-70 16,-24 58 70-16,7-23-70 0,17-35 45 0,0 0-45 16,-8 20 45-16,8-20-45 0,0 0 30 0,0 0-30 15,0 0 30-15,-9-26-30 0,3 0-1311 0</inkml:trace>
  <inkml:trace contextRef="#ctx0" brushRef="#br0" timeOffset="10842.66">24426 13516 1345 0,'0'0'0'0,"0"0"0"0,35 17 0 0,-35-17 16 0,0 0-16 0,26 20 16 0,3-14-16 0,-29-6 37 0,0 0-37 0,37 3 38 0,18-3-38 0,-55 0 30 0,0 0-30 0,64-6 31 0,2-6-31 0,-66 12 21 0,0 0-21 0,60-11 21 0,-19 2-21 0,-41 9 19 0,0 0-19 0,32-6 20 0,-9 4-20 0,0-7-1136 0</inkml:trace>
  <inkml:trace contextRef="#ctx0" brushRef="#br0" timeOffset="11771.73">25823 13043 1255 0,'0'0'0'0,"0"0"0"16,0 0 0-16,0 0 0 0,0 0 0 0,-44 18 0 0,18-7 0 0,26-11-2 0,0 0 2 0,-28 18-1 0,-10 7 1 0,38-25 22 0,0 0-22 0,-32 38 23 0,9 17-23 0,23-55 51 0,0 0-51 0,-14 51 52 0,14-13-52 0,0-38 58 0,0 0-58 0,14 34 58 0,15 9-58 0,-29-43 56 0,0 0-56 0,46 49 56 0,9-3-56 0,-55-46 38 16,0 0-38-16,61 38 39 0,-1-6-39 0,-60-32 29 0,0 0-29 15,55 31 29-15,-15-5-29 0,-40-26 21 0,0 0-21 16,35 32 22-16,-9-1-22 0,-26-31 18 0,0 0-18 15,17 29 19-15,-14 3-19 0,-3-32 19 0,0 0-19 0,-6 34 20 16,-5-5-20-16,11-29 28 0,0 0-28 0,-23 23 28 16,-18 3-28-16,41-26 56 0,0 0-56 0,-51 23 56 15,-10-11-56-15,61-12 62 0,0 0-62 0,-64 3 62 16,10-6-62-16,54 3 69 0,0 0-69 0,-44-12 69 16,18-2-69-16,26 14 39 0,0 0-39 0,-14-17 39 15,8-4-39-15,6 21 16 0,0 0-16 0,6-20 16 0,8 3-16 16,1 0-1757-16</inkml:trace>
  <inkml:trace contextRef="#ctx0" brushRef="#br0" timeOffset="12474.78">26581 13193 1020 0,'0'0'0'0,"0"0"0"0,0 12 0 0,0-12 5 0,0 0-5 0,-5 11 5 0,5-11-5 0,0 0 1 0,0 0-1 0,-12 26 1 0,6 6-1 0,6-32 91 0,0 0-91 0,-23 40 92 0,-6 18-92 0,29-58 112 0,0 0-112 15,-26 63 112-15,3 6-112 0,23-69 92 0,0 0-92 0,-20 66 93 0,6-8-93 0,14-58 75 0,0 0-75 0,-3 60 75 16,12 1-75-16,-9-61 52 0,0 0-52 0,23 63 53 16,3-5-53-16,-26-58 33 0,0 0-33 0,28 49 33 15,4-12-33-15,-32-37 10 0,0 0-10 0,26 20 10 16,-3-14-10-16,0 0-1414 0</inkml:trace>
  <inkml:trace contextRef="#ctx0" brushRef="#br0" timeOffset="12822.81">26879 13398 1255 0,'0'0'0'0,"0"0"0"0,-15 20 0 0,15-20 16 0,0 0-16 0,-14 23 17 0,-1 5-17 0,15-28 33 0,0 0-33 0,-14 35 33 0,-3 8-33 0,17-43 48 0,0 0-48 0,-21 43 49 0,13-8-49 0,8-35 46 0,0 0-46 0,-3 40 47 0,6 15-47 0,-3-55 39 0,0 0-39 0,8 52 40 16,13-12-40-16,-21-40 34 0,0 0-34 0,26 37 35 0,17-8-35 0,-43-29 28 16,0 0-28-16,60 23 28 0,13-14-28 0,-73-9 25 0,0 0-25 15,80-6 26-15,-10-17-26 0,-70 23 22 0,0 0-22 16,60-32 23-16,-19-5-23 0,-41 37 20 0,0 0-20 16,23-49 20-16,-18 0-20 0,-5 49 18 0,0 0-18 15,-11-49 19-15,-12-3-19 0,23 52 15 0,0 0-15 16,-35-37 16-16,1 14-16 0,34 23 19 0,0 0-19 15,-38-14 20-15,-2 5-20 0,40 9 21 0,0 0-21 16,-38 0 21-16,12 0-21 0,26 0 10 0,0 0-10 16,-23-3 11-16,23 3-11 0,0 0-1481 0</inkml:trace>
  <inkml:trace contextRef="#ctx0" brushRef="#br0" timeOffset="13173.84">27438 13124 953 0,'0'0'0'0,"0"0"0"0,15 14 0 0,-15-14 31 0,0 0-31 0,17 21 32 0,6 25-32 0,-23-46 57 16,0 0-57-16,26 57 57 0,9 18-57 0,-35-75 112 0,0 0-112 0,26 78 113 0,0-6-113 0,-26-72 78 0,0 0-78 0,20 69 79 0,-3-9-79 0,-17-60 55 0,0 0-55 0,17 64 56 0,-11 2-56 0,-6-66 57 0,0 0-57 15,12 57 57-15,-9 4-57 0,-3-61 44 0,0 0-44 16,5 37 45-16,-5-11-45 0,0-26 30 0,0 0-30 15,-5 12 30-15,5-12-30 0,0 0-1355 0</inkml:trace>
  <inkml:trace contextRef="#ctx0" brushRef="#br0" timeOffset="21798.64">19796 16590 1087 0,'0'0'0'0,"0"0"0"0,32 31 0 0,-32-31 89 0,0 0-89 0,43 23 90 0,20-11-90 0,-63-12 186 0,0 0-186 0,72 0 187 0,6 0-187 0,-78 0 110 0,0 0-110 0,72-9 111 0,-2 4-111 0,-70 5 67 0,0 0-67 0,57-3 67 0,-10 3-67 0,-47 0 23 0,0 0-23 0,37 0 24 0,-20-3-24 15,-17 3 23-15,0 0-23 0,0 0 24 0,15 8-24 16,-15-8 8-16,0 0-8 0,0 0 9 0,-9 15-9 15,9-15 0-15,0 0 0 0,-14 14 0 0,-4 6 0 16,4-2-1519-16</inkml:trace>
  <inkml:trace contextRef="#ctx0" brushRef="#br0" timeOffset="21982.79">19969 16817 1043 0,'0'0'0'0,"0"0"0"0,-6 26 0 0,6-26 0 0,0 0 0 0,-3 20 0 0,3-20 0 0,0 0-1 0,0 0 1 0,26 17 0 0,20-2 0 0,-46-15 20 0,0 0-20 0,58 11 20 0,0-2-20 0,-58-9 40 0,0 0-40 0,63 0 41 0,24 0-41 0,-87 0 50 0,0 0-50 16,101 0 50-16,14 0-50 0,-115 0 44 0,0 0-44 15,113 0 44-15,-21 0-44 0,-92 0 48 0,0 0-48 16,61 3 49-16,-27 0-49 0,1 0-1026 0</inkml:trace>
  <inkml:trace contextRef="#ctx0" brushRef="#br0" timeOffset="26637.14">21836 16077 1099 0,'0'0'0'0,"0"0"0"0,0 0 0 0,0 0-26 0,0 0 26 0,-24 26-25 0,-13 9 25 0,37-35-43 0,0 0 43 0,-38 43-43 0,4 12 43 0,34-55 19 0,0 0-19 0,-23 49 19 0,11-9-19 16,12-40 101-16,0 0-101 0,-8 34 101 0,10-5-101 0,-2-29 118 0,0 0-118 0,15 26 119 0,5 0-119 0,-20-26 95 0,0 0-95 0,43 29 96 0,24 3-96 0,-67-32 73 0,0 0-73 0,75 25 73 0,5 7-73 0,-80-32 51 0,0 0-51 15,81 38 52-15,-20 5-52 0,-61-43 39 0,0 0-39 16,46 43 39-16,-29-9-39 0,-17-34 29 0,0 0-29 15,0 44 30-15,-17 13-30 0,17-57 26 0,0 0-26 16,-35 52 27-16,-19-17-27 0,54-35 25 0,0 0-25 16,-64 25 25-16,-20-7-25 0,84-18 41 0,0 0-41 15,-69 11 42-15,14-2-42 0,55-9 52 0,0 0-52 16,-43-6 52-16,11-5-52 0,32 11 42 0,0 0-42 0,-20-29 42 16,14-23-42-16,6 52 12 0,0 0-12 15,9-52 12-15,11 12-12 0,0 0-1751 0</inkml:trace>
  <inkml:trace contextRef="#ctx0" brushRef="#br0" timeOffset="27271.18">22640 16247 561 0,'0'0'0'0,"0"0"0"0,6 15 0 16,-6-15 38-16,0 0-38 0,0 0 39 0,3 11-39 0,-3-11 70 0,0 0-70 0,0 0 71 0,0 0-71 0,0 0 62 0,0 0-62 0,0 0 63 0,0 0-63 0,0 0 69 0,0 0-69 0,-23 20 69 0,-6 15-69 0,29-35 56 0,0 0-56 0,-32 43 57 0,4 0-57 0,28-43 64 0,0 0-64 0,-26 43 64 0,-12 21-64 0,38-64 77 0,0 0-77 0,-29 75 77 0,6 5-77 15,23-80 82-15,0 0-82 0,-11 78 83 0,11-3-83 16,0-75 82-16,0 0-82 0,8 63 82 0,15-20-82 16,-23-43 64-16,0 0-64 0,32 32 65 0,29-6-65 0,-61-26 46 15,0 0-46-15,69 11 46 0,6-5-46 0,-75-6 13 16,0 0-13-16,72-3 13 0,-8-6-13 0,-64 9 2 16,0 0-2-16,54-5 3 0,-28-1-3 0,-26 6-1 15,0 0 1-15,18-6 0 0,-7-8 0 0,1-1-1453 0</inkml:trace>
  <inkml:trace contextRef="#ctx0" brushRef="#br0" timeOffset="27671.21">23261 16362 1345 0,'0'0'0'0,"0"0"0"0,-9 15 0 0,9-15 9 0,0 0-9 0,0 11 9 0,0-11-9 0,0 0 55 0,0 0-55 0,-9 12 56 0,7-1-56 0,2-11 74 0,0 0-74 0,-3 18 75 0,-6 7-75 0,9-25 59 0,0 0-59 0,-6 32 59 0,0 6-59 0,6-38 50 0,0 0-50 0,-11 40 51 0,-12 9-51 0,23-49 49 0,0 0-49 0,-23 52 49 0,11-1-49 16,12-51 48-16,0 0-48 0,-3 52 49 0,3-3-49 15,0-49 48-15,0 0-48 0,0 40 48 0,6-11-48 16,-6-29 38-16,0 0-38 0,12 20 39 0,8-5-39 16,-20-15 32-16,0 0-32 0,37 11 33 0,27-2-33 0,-64-9 21 15,0 0-21-15,69 9 22 0,15-1-22 16,-84-8 17-16,0 0-17 0,83 9 17 0,-13-6-17 0,-70-3 13 16,0 0-13-16,54 5 14 0,-19 1-14 0,-35-6 6 15,0 0-6-15,20 6 6 0,-5-3-6 0,-15-3 2 16,0 0-2-16,0 0 3 0,14-6-3 0,-14 6 0 0,0 0 0 15,-9-17 1-15,-22-15-1 0,2 1-1738 0</inkml:trace>
  <inkml:trace contextRef="#ctx0" brushRef="#br0" timeOffset="27857.23">23223 16544 1289 0,'0'0'0'0,"0"0"0"0,0 14 0 0,0-14 9 0,0 0-9 0,6 12 9 0,-6-12-9 0,0 0 19 0,0 0-19 0,12 5 19 0,2-8-19 0,-14 3 18 0,0 0-18 0,29-2 18 0,26-1-18 0,-55 3 19 0,0 0-19 0,57 0 20 0,-11 0-20 0,-46 0 17 0,0 0-17 0,41 0 18 0,-18 0-18 0,-23 0 10 0,0 0-10 0,17 0 10 16,-17 0-10-16,0 0-1047 0</inkml:trace>
  <inkml:trace contextRef="#ctx0" brushRef="#br0" timeOffset="28188.34">23151 16135 751 0,'0'0'0'0,"0"0"0"0,-6 9 0 0,6-9 1 0,0 0-1 0,-14 8 1 0,14-8-1 0,0 0-10 0,0 0 10 0,0 0-10 0,-9 3 10 0,9-3 4 0,0 0-4 0,0 0 4 0,0 0-4 0,0 0 27 0,0 0-27 0,0 0 27 0,18-3-27 0,-18 3 42 0,0 0-42 0,28-8 43 0,19-18-43 16,-47 26 56-16,0 0-56 0,49-26 57 0,3 9-57 0,-52 17 43 0,0 0-43 0,51 0 44 0,1 20-44 0,-52-20 35 0,0 0-35 0,44 28 35 0,-10-5-35 0,-34-23 30 16,0 0-30-16,23 29 30 0,0 3-30 0,-23-32 30 0,0 0-30 15,24 34 30-15,-7-13-30 0,-17-21 33 0,0 0-33 0,17 14 33 16,-2-5-33-16,-15-9 33 0,0 0-33 0,26 3 33 15,14-6-33-15,-40 3 30 0,0 0-30 0,43-15 30 16,12-5-30-16,-9 0-1037 0</inkml:trace>
  <inkml:trace contextRef="#ctx0" brushRef="#br0" timeOffset="28705.37">23910 15951 852 0,'0'0'0'0,"0"0"0"0,23-6 0 0,-23 6 17 0,0 0-17 0,14 0 17 0,4 0-17 0,-18 0 27 0,0 0-27 0,29 14 27 0,20 12-27 0,-49-26 37 0,0 0-37 0,60 43 38 0,1 29-38 0,-61-72 50 0,0 0-50 0,63 78 50 0,1 20-50 0,-64-98 39 0,0 0-39 0,55 98 39 0,-15-9-39 16,-40-89 82-16,0 0-82 0,32 89 82 0,-4 1-82 15,-28-90 73-15,0 0-73 0,24 100 73 0,-19 15-73 16,-5-115 78-16,0 0-78 0,3 110 78 0,-9-32-78 15,6-78 67-15,0 0-67 0,-2 63 68 0,-4-20-68 16,6-43 43-16,0 0-43 0,0 29 44 0,0-9-44 16,0-20 35-16,0 0-35 0,-3 14 36 0,3-14-36 15,0 0-1404-15</inkml:trace>
  <inkml:trace contextRef="#ctx0" brushRef="#br0" timeOffset="30126.29">18431 4808 505 0,'0'0'0'0,"0"0"0"0,-34 0 0 0,34 0 30 0,0 0-30 0,-26-6 30 0,-3 3-30 0,29 3 109 0,0 0-109 0,-26 0 109 0,8-5-109 0,18 5 124 0,0 0-124 0,-11-3 124 0,11 3-124 0,0 0 99 0,0 0-99 0,11-29 100 0,47-28-100 0,-58 57 36 0,0 0-36 0,75-95 36 0,17-41-36 0,-92 136 21 15,0 0-21-15,122-152 21 0,33-1-21 0,-155 153 21 0,0 0-21 0,162-155 22 16,-12 11-22-16,-150 144 2 0,0 0-2 0,115-121 2 16,-45 46-2-16,-70 75-10 0,0 0 10 0,29-37-10 15,-35 25 10-15,-3 1-969 0</inkml:trace>
  <inkml:trace contextRef="#ctx0" brushRef="#br0" timeOffset="30397.31">18570 3962 427 0,'0'0'0'0,"5"-20"0"0,13-41 0 0,-18 61 2 0,0 0-2 0,29-80 3 0,8-18-3 0,-37 98 2 0,0 0-2 0,64-95 3 0,22 20-3 0,-86 75 25 0,0 0-25 0,107-72 26 0,14 20-26 0,-121 52 45 0,0 0-45 0,115-31 45 0,-22 10-45 0,-93 21 57 15,0 0-57-15,78-3 58 0,-15 21-58 0,-63-18 45 0,0 0-45 16,46 31 46-16,-14 33-46 0,-32-64 37 0,0 0-37 16,14 89 37-16,-14 29-37 0,0-118 26 0,0 0-26 15,-11 132 26-15,-6-5-26 0,17-127 17 0,0 0-17 16,-9 112 18-16,18-22-18 0,-4 5-649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916 30 8160,'-12'-6'31,"0"1"1,-1 1 0,1 0 0,-1 1-1,0 0 1,0 1 0,0 1 0,-1 0-1,1 0 1,0 2 0,0-1 0,0 2-1,0 0 1,-20 5 0,26-5 36,1 1 1,0-1-1,-1 1 1,1 1-1,0-1 1,1 1-1,-1 0 0,1 0 1,0 1-1,0-1 1,0 1-1,0 0 1,-4 7-1,4-5 24,-8 11 502,-2 17-248,1 0 1,2 1 0,-15 69-1,23-83-292,2-12 26,1 1 0,0-1 0,0 1 0,1 12 0,5 63 440,19 107 1,-17-161-361,7 40 71,31 94 1,-36-133-159,3 7 2,1 0-1,36 75 1,-2-30 40,48 91 102,-86-156-203,36 96 80,73 221 154,-106-303-236,15 54 96,10 89 19,-15 0 45,-12-58-71,-7-92-89,29 338 249,-32-326-220,0-1 1,-8 44-1,5-53-30,-22 132 90,19-130-91,5-23-1,0 0 0,-1 0 1,0 0-1,0 0 0,-1 0 1,0-1-1,-5 10 1,-2 3 1,-19 36 4,29-54-13,-1-1 1,0 1-1,0 0 0,0-1 1,0 1-1,-1-1 0,1 0 1,0 1-1,-1-1 0,1 0 1,-3 2-1,-22 14 12,0-1 0,-50 22 1,43-28 6,-152 15 16,146-24-3,-41-5 33,-158-30 0,148 8-51,57 13 18,-41-27-1,62 32-32,-1 0 1,1-1-1,1 0 0,-14-15 1,16 13-3,2 0 0,0 0 1,0 0-1,1-1 0,0 0 1,1 0-1,0-1 1,1 1-1,1-1 0,-4-24 1,6 35-4,1-1 1,-1 0-1,1 0 1,0 0-1,0 0 1,0 0-1,0 0 0,2-5 1,3-18-393,2 1-1,0 0 1,2 0 0,15-31 0,15-21-9344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5024,'23'64'-7,"36"153"-105,-38-126 103,31 191 198,-52-275 118,2-7-269,-1 0 1,0-1-1,0 1 1,1-1-1,-1 1 1,0-1-1,0 1 1,0-1-1,0 1 1,1-1-1,-1 0 1,0 0-1,0 0 1,-1 0-1,1 1 1,0-1-1,0 0 1,0 0-1,-1-1 1,1 1-1,0 0 1,-1 0-1,1-2 1,13-34 502,-11 28-561,25-97 735,61-192 942,-79 266-1582,12-48 546,17-124 1026,-38 200-973,-3 6-639,1-1 0,0 0 0,-1 1-1,1-1 1,0 1 0,0 0 0,0-1 0,0 1-1,0 0 1,1 0 0,-2 2 0,3 14-1505,2 1-6056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17 131 5744,'8'2'49,"-1"1"1,1-1-1,-1-1 0,1 1 1,0-1-1,0 0 0,0-1 1,9-1-1,63-7 192,-49 4-208,139-18 1151,-123 14-660,27-2 226,-40 5-331,60-6 2282,-109 8-2289,-10-5-79,-284-27 913,232 28-1080,-23-3 85,82 9-155,7 2-32,-1-2-1,1 1 1,-1-2 0,1 0-1,-13-3 1,46 4 34,27 1-1890,5 0-7208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47 6728,'-1'-9'-47,"-8"-24"-186,8 32 222,1 1 0,0 0-1,-1-1 1,1 1 0,-1 0 0,1 0 0,0-1 0,-1 1 0,1 0 0,-1 0 0,1-1-1,0 1 1,-1 0 0,1 0 0,-1 0 0,1 0 0,-1 0 0,1 0 0,-1 0-1,1 0 1,-1 0 0,1 0 0,-1 0 0,1 0 0,-1 0 0,1 0 0,0 0-1,-1 0 1,0 1 0,-13 3-50,6-1 43,5-2 18,0 1 0,1-1-1,-1 0 1,0 1 0,0 0 0,1 0 0,-1 0 0,1 0 0,0 0 0,-1 0-1,1 1 1,-2 2 0,-10 13 57,0 0 0,0 1 0,2 1 0,-16 32 0,-26 76 263,10-19 459,27-72-495,-20 67 0,-21 126 253,51-185-243,-4 133 100,11-176-374,0 0-1,0 0 1,0 0-1,0 1 0,0-1 1,1 0-1,-1 0 1,1 0-1,-1 0 0,3 3 1,4 9 25,0 0 0,1-1 1,1 0-1,0 0 0,15 15 1,-5-16 35,-1-6-257,0-1 1,0-1-1,0 0 1,1-1-1,22 0 1,38-1-5605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5560,'-8'19'40,"-28"57"136,-39 123 281,66-171-431,4-12 71,0 1 1,-3 26 0,-31 251 718,38-225-726,1-61-46,0 0-1,0 0 0,1 0 0,1-1 0,-1 1 1,1 0-1,0-1 0,1 1 0,0-1 0,5 10 1,-3-8-6,4 2 142,2-6-135,0 0 0,0 0-1,0-1 1,0 0 0,1-1 0,-1 0 0,1-1 0,15 1 0,-1-1 8,-1-2 0,37-3-1,-42 1 2,1-2 0,0 0 0,34-11 0,-46 11-40,-3 3 6,-1-1-1,1 0 1,-1 0 0,1 0 0,-1-1 0,6-4 0,2-1 1,26-17-5,-31 17-71,0 0-1,0-1 1,-1 0 0,-1 0 0,10-17 0,-9 14-674,23-37-4571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4664,'0'0'-8,"0"-1"9,0 1 1,0-1-1,0 0 1,0 1-1,-1-1 1,1 1 0,0-1-1,0 1 1,0-1-1,0 0 1,0 1-1,1-1 1,-1 1-1,0-1 1,0 1-1,0-1 1,0 1-1,1-1 1,-1 1-1,0-1 1,0 1-1,1-1 1,-1 1-1,0-1 1,1 1-1,-1-1 1,1 0 0,24-8 100,1 0 0,0 1 0,1 2 0,0 0 0,27-1 1,-40 5-92,6-2 105,-1-1 1,0 0 0,-1-1 0,1-2 0,20-10 0,12-4 61,7 2-848,4-1-2830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2:18:43.5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7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29T12:19:17.337"/>
    </inkml:context>
  </inkml:definitions>
  <inkml:trace contextRef="#ctx0" brushRef="#br0">18033 14129 572 0,'0'0'0'0,"0"0"0"0,0 0 0 0,0 0 18 0,0 0-18 15,0-44 19-15,0-4-19 0,0 48 55 0,0 0-55 16,0-75 56-16,9-23-56 0,-9 98 63 0,0 0-63 16,14-104 64-16,3-8-64 0,-17 112 47 0,0 0-47 15,21-121 48-15,-4-20-48 0,-17 141 34 0,0 0-34 16,17-144 34-16,3 3-34 0,-20 141 27 0,0 0-27 16,23-132 27-16,1 19-27 0,-24 113 30 0,0 0-30 15,17-100 30-15,-3 16-30 0,-14 84 36 0,0 0-36 16,9-72 37-16,-3 32-37 0,-6 40 38 0,0 0-38 0,0-23 38 15,0 8-38-15,0 15 40 0,0 0-40 0,0 0 40 16,6 35-40-16,-6-35 34 0,0 0-34 0,11 55 34 16,9 34-34-16,-20-89 33 0,0 0-33 0,29 104 33 15,6 28-33-15,-35-132 32 0,0 0-32 0,43 141 32 16,12 17-32-16,-55-158 29 0,0 0-29 0,52 150 29 16,-6-20-29-16,-46-130 27 0,0 0-27 0,32 115 28 15,-6 0-28-15,-26-115 21 0,0 0-21 0,20 92 22 0,-3-29-22 16,-17-63 6-16,0 0-6 0,12 43 6 0,-9-20-6 15,-3-23 0-15,0 0 0 0,0 0 0 16,0 0 0-16,0 0-1230 0</inkml:trace>
  <inkml:trace contextRef="#ctx0" brushRef="#br0" timeOffset="184.04">18134 13455 774 0,'0'0'0'0,"0"0"0"0,0 0 0 0,0 0-2 0,0 0 2 15,14-20-1-15,1 6 1 0,-15 14 2 0,0 0-2 16,32-18 3-16,20 4-3 0,-52 14 12 0,0 0-12 16,60-6 13-16,4 0-13 0,-64 6 15 0,0 0-15 15,75 6 15-15,2 3-15 0,-77-9 13 0,0 0-13 16,87 8 14-16,-6-10-14 0,0 2-584 0</inkml:trace>
  <inkml:trace contextRef="#ctx0" brushRef="#br0" timeOffset="584.5">19349 13516 897 0,'0'0'0'0,"0"0"0"0,23-9 0 0,-23 9 0 0,0 0 0 16,14-3 1-16,3 0-1 0,-17 3-1 0,0 0 1 15,18 0 0-15,11 6 0 0,-29-6 13 0,0 0-13 16,37 9 14-16,9-9-14 0,-46 0 33 0,0 0-33 16,52 0 33-16,12 0-33 0,-64 0 41 0,0 0-41 15,69 0 42-15,0 0-42 0,0 0-745 0</inkml:trace>
  <inkml:trace contextRef="#ctx0" brushRef="#br0" timeOffset="1084.53">20520 12672 841 0,'0'0'0'0,"0"0"0"0,-14 9 0 16,14-9 11-16,0 0-11 0,-21 11 11 0,1 1-11 15,20-12 24-15,0 0-24 0,-29 20 25 0,-8 9-25 0,37-29 22 16,0 0-22-16,-44 40 23 0,1 18-23 0,43-58 21 15,0 0-21-15,-37 80 22 0,-1 38-22 0,38-118 28 0,0 0-28 16,-32 130 29-16,18-6-29 0,14-124 36 0,0 0-36 16,0 103 36-16,17-19-36 0,-17-84 33 0,0 0-33 15,52 69 33-15,32-12-33 0,-84-57 28 0,0 0-28 16,107 46 28-16,40-11-28 0,-147-35 26 0,0 0-26 16,153 17 26-16,-6-20-26 0,-147 3 22 0,0 0-22 15,150-17 23-15,6-12-23 0,-156 29 20 0,0 0-20 16,132-37 20-16,-36-6-20 0,-96 43 30 0,0 0-30 15,54-55 31-15,-25-11-31 0,-29 66 41 0,0 0-41 0,3-95 41 16,-20-32-41-16,17 127 39 0,0 0-39 0,-46-135 39 16,-24 11-39-16,70 124 37 0,0 0-37 0,-83-124 37 15,-18 9-37-15,101 115 29 0,0 0-29 0,-98-86 30 16,14 34-30-16,84 52 15 0,0 0-15 0,-84-9 16 16,-2 41-16-16,86-32 8 0,0 0-8 0,-93 58 8 15,-10 13-8-15,103-71 0 0,0 0 0 0,-96 87 0 16,21 8 0-16,6 0-1282 0</inkml:trace>
  <inkml:trace contextRef="#ctx0" brushRef="#br0" timeOffset="2585.65">22410 13308 460 0,'0'0'0'0,"0"0"0"15,11 9 0-15,-11-9-3 0,0 0 3 16,23 14-2-16,15 9 2 0,-38-23-2 0,0 0 2 0,43 20-2 16,-11-8 2-16,-32-12-14 0,0 0 14 0,32 6-13 15,11 0 13-15,-6-6-258 0</inkml:trace>
  <inkml:trace contextRef="#ctx0" brushRef="#br0" timeOffset="2756.66">22464 13435 371 0,'0'0'0'0,"6"14"0"0,12 15 0 16,-18-29 0-16,0 0 0 0,17 26 0 0,12-14 0 15,-29-12 0-15,0 0 0 0,37 0 1 0,27 0-1 16,-64 0 7-16,0 0-7 0,75 0 8 0,3 8-8 15,-78-8 18-15,0 0-18 0,77 9 18 0,-4-9-18 16,-73 0 24-16,0 0-24 0,63-6 25 0,-17 3-25 0,0 0-294 16</inkml:trace>
  <inkml:trace contextRef="#ctx0" brushRef="#br0" timeOffset="4205.76">24164 13317 236 0,'0'0'0'16,"0"0"0"-16,23 29 0 0,-23-29 0 0,0 0 0 0,14 17 0 16,-14-17 0-16,0 0 0 0,0 0 0 0,6 11 1 15,-6-11-1-15,0 0 2 0,0 0-2 0,0 0 2 16,0 0-2-16,0 0 5 0,0 0-5 0,0 0 6 15,0 0-6-15,0 0 5 0,0 0-5 0,-14-5 6 16,14 5-6-16,0 0 7 0,0 0-7 0,-15-9 8 16,15 9-8-16,0 0 9 0,0 0-9 0,-6-14 10 0,6 14-10 15,0 0 9-15,0 0-9 0,-2-15 10 0,2 15-10 16,0 0 11-16,0 0-11 0,-12-23 11 0,9 9-11 16,3 14 10-16,0 0-10 0,-9-29 11 0,4-8-11 15,5 37 10-15,0 0-10 0,-9-38 10 0,0 12-10 16,9 26 14-16,0 0-14 0,-3-11 15 0,-5-4-15 15,8 15 24-15,0 0-24 0,-12-17 25 0,-2 0-25 16,14 17 31-16,0 0-31 0,-23-14 31 0,0 2-31 16,23 12 45-16,0 0-45 0,-23-12 46 0,-3 1-46 0,26 11 62 15,0 0-62-15,-26-6 63 0,0 0-63 0,26 6 64 16,0 0-64-16,-20 6 65 0,-9 3-65 0,29-9 61 16,0 0-61-16,-35 34 62 0,-2 30-62 0,37-64 48 15,0 0-48-15,-29 75 48 0,8 2-48 0,21-77 35 16,0 0-35-16,-8 69 35 0,5-5-35 0,3-64 27 0,0 0-27 15,3 54 28-15,17-5-28 0,-20-49 25 0,0 0-25 16,23 38 25-16,0-15-25 0,-23-23 19 0,0 0-19 16,29 17 20-16,3-8-20 0,-32-9 16 0,0 0-16 15,34-3 16-15,4-12-16 0,-38 15 15 0,0 0-15 16,43-23 16-16,3-20-16 0,-46 43 17 0,0 0-17 0,47-57 17 16,-10-18-17-16,-37 75 24 0,0 0-24 0,23-89 24 15,-6-6-24-15,-17 95 24 0,0 0-24 0,15-87 25 16,-12 33-25-16,-3 54 27 0,0 0-27 0,3-35 28 15,-1 18-28-15,-2 17 27 0,0 0-27 0,0 0 27 16,0 0-27-16,0 0 23 0,0 0-23 0,-2 26 24 16,-4 40-24-16,6-66 23 0,0 0-23 0,0 86 24 15,0 6-24-15,0-92 18 0,0 0-18 0,8 84 19 16,13-9-19-16,-21-75 17 0,0 0-17 0,23 57 18 0,0-19-18 16,-23-38 13-16,0 0-13 0,26 28 13 0,6-2-13 15,-32-26 4-15,0 0-4 0,28 20 5 0,-5-11-5 16,1 3-1291-16</inkml:trace>
  <inkml:trace contextRef="#ctx0" brushRef="#br0" timeOffset="4721.8">23760 12782 460 0,'0'0'0'0,"0"0"0"15,0 14 0-15,0-14 49 0,0 0-49 0,0 11 49 16,0-11-49-16,0 0 44 0,0 0-44 0,0 0 44 0,0 0-44 16,0 0 35-16,0 0-35 0,0 0 35 0,11 9-35 15,-11-9 29-15,0 0-29 0,26-6 30 0,26-5-30 16,-52 11 20-16,0 0-20 0,64-9 20 0,17 1-20 15,-81 8 25-15,0 0-25 0,92-6 26 0,12-6-26 16,-104 12 36-16,0 0-36 0,98-17 36 0,-23 8-36 16,-75 9 44-16,0 0-44 0,40-14 45 0,-11 2-45 15,-29 12 62-15,0 0-62 0,0-23 63 0,-23-14-63 16,23 37 56-16,0 0-56 0,-46-43 57 0,-32 3-57 0,78 40 50 16,0 0-50-16,-95-38 50 0,0-14-50 0,95 52 33 15,0 0-33-15,-84-37 33 0,20 8-33 0,64 29 19 16,0 0-19-16,-37-23 20 0,22 14-20 0,1 4-1043 15</inkml:trace>
  <inkml:trace contextRef="#ctx0" brushRef="#br0" timeOffset="12079.34">26247 4998 1031 0,'0'0'0'0,"0"0"0"0,0 0 0 0,0 0 33 16,0 0-33-16,0 38 33 0,0 25-33 0,0-63 65 15,0 0-65-15,6 86 65 0,8 12-65 0,-14-98 59 0,0 0-59 16,23 104 60-16,-9 19-60 0,-14-123 37 0,0 0-37 16,18 144 38-16,5 32-38 0,-23-176 25 0,0 0-25 15,17 170 26-15,-2-38-26 0,-15-132 21 0,0 0-21 16,11 112 22-16,1-17-22 0,-12-95 13 0,0 0-13 16,8 64 13-16,1-30-13 0,3 1-1096 0</inkml:trace>
  <inkml:trace contextRef="#ctx0" brushRef="#br0" timeOffset="12542.37">26100 5237 1054 0,'0'0'0'0,"0"0"0"15,0-29 0-15,0 29 21 0,0 0-21 0,3-31 22 0,2-21-22 16,-5 52 22-16,0 0-22 0,15-43 23 0,2-6-23 15,-17 49 13-15,0 0-13 0,35-41 14 0,22 4-14 16,-57 37 22-16,0 0-22 0,72-37 23 0,15 13-23 16,-87 24 34-16,0 0-34 0,87-14 34 0,-7 8-34 15,-80 6 39-15,0 0-39 0,64 3 39 0,-18 9-39 16,-46-12 38-16,0 0-38 0,32 14 39 0,-12 12-39 16,-20-26 36-16,0 0-36 0,14 40 37 0,-14 12-37 0,0-52 28 15,0 0-28-15,-8 66 29 0,-1 9-29 0,9-75 26 16,0 0-26-16,-12 61 27 0,4-24-27 0,8-37 23 15,0 0-23-15,-6 20 23 0,12 3-23 0,-6-23 20 16,0 0-20-16,14 15 21 0,15-7-21 0,-29-8 14 16,0 0-14-16,46 15 15 0,21 8-15 0,-67-23 9 15,0 0-9-15,80 31 10 0,18 13-10 0,-98-44 9 0,0 0-9 16,101 46 10-16,-17 3-10 0,-84-49 10 0,0 0-10 16,72 51 11-16,-26 21-11 0,-46-72 12 0,0 0-12 15,26 84 12-15,-17 14-12 0,-9-98 15 0,0 0-15 0,-6 95 15 16,-14-23-15-16,20-72 16 0,0 0-16 15,-35 60 16-15,-28-8-16 0,63-52 14 0,0 0-14 0,-81 32 14 16,-17-9-14-16,98-23 18 0,0 0-18 0,-95 11 19 16,3-17-19-16,92 6 16 0,0 0-16 0,-81-23 16 15,9-6-16-15,72 29 9 0,0 0-9 0,-61-57 9 16,9-18-9-16,0 6-1437 0</inkml:trace>
  <inkml:trace contextRef="#ctx0" brushRef="#br0" timeOffset="13520.44">28070 5548 886 0,'0'0'0'0,"0"0"0"0,20 29 0 15,-20-29 36-15,0 0-36 0,18 14 37 0,2-11-37 16,-20-3 71-16,0 0-71 0,23-6 71 0,23-5-71 0,-46 11 61 15,0 0-61-15,43-12 62 0,-8 4-62 0,-35 8 13 16,0 0-13-16,29-6 13 0,-12 3-13 0,-17 3 14 16,0 0-14-16,23 0 14 0,6 3-14 0,0 3-899 0</inkml:trace>
  <inkml:trace contextRef="#ctx0" brushRef="#br0" timeOffset="13700.46">28165 5772 1054 0,'0'0'0'16,"0"0"0"-16,23 12 0 0,-23-12 3 0,0 0-3 0,15 0 4 15,5 0-4-15,-20 0 9 0,0 0-9 0,35-6 9 16,11-8-9-16,-46 14 3 0,0 0-3 0,63-17 3 16,9 2-3-16,-72 15 0 0,0 0 0 0,61-14 0 15,-29 5 0-15,-1 3-754 0</inkml:trace>
  <inkml:trace contextRef="#ctx0" brushRef="#br0" timeOffset="21104.26">29813 6262 606 0,'0'0'0'16,"0"0"0"-16,-6 20 0 0,6-20 6 0,0 0-6 0,0 0 6 16,-3 14-6-16,3-14 15 0,0 0-15 15,0 0 15-15,0 0-15 0,0 0 68 0,0 0-68 16,0 0 68-16,14-8-68 0,-14 8 74 0,0 0-74 0,24-23 75 16,25-21-75-16,-49 44 63 0,0 0-63 0,57-60 63 15,-5-12-63-15,-52 72 37 0,0 0-37 0,49-75 38 16,-5 0-38-16,-44 75 34 0,0 0-34 0,31-57 34 15,-13 22-34-15,-18 35 41 0,0 0-41 0,8-11 41 16,-8 11-41-16,0 0 47 0,0 0-47 0,3 29 47 16,-6 54-47-16,3-83 32 0,0 0-32 0,-8 95 33 15,-10 3-33-15,18-98 32 0,0 0-32 0,-23 80 32 0,9-19-32 16,14-61 24-16,0 0-24 0,-12 52 24 0,12-15-24 16,0-37 14-16,0 0-14 0,6 29 15 0,3-15-15 15,-9-14 6-15,0 0-6 0,11 9 6 0,4-3-6 16,-15-6 0-16,0 0 0 0,14 3 0 0,-14-3 0 15,0 0-1137-15</inkml:trace>
  <inkml:trace contextRef="#ctx0" brushRef="#br0" timeOffset="24511.97">29582 4713 852 0,'0'0'0'0,"0"0"0"16,11-3 0-16,-11 3-39 0,0 0 39 0,18-5-38 15,-1 5 38-15,-17 0-84 0,0 0 84 0,23-6-84 16,15-3 84-16,-38 9 2 0,0 0-2 0,46-9 2 0,-6 1-2 15,-40 8 32-15,0 0-32 0,43-12 32 0,-5 9-32 16,-38 3 66-16,0 0-66 0,49-11 66 0,9-3-66 16,-1 2-546-16</inkml:trace>
  <inkml:trace contextRef="#ctx0" brushRef="#br0" timeOffset="24865.99">30041 4304 785 0,'0'0'0'0,"0"0"0"0,-18-8 0 0,18 8 11 0,0 0-11 16,0 0 11-16,0 0-11 0,0 0 25 15,0 0-25-15,18-15 26 0,28 1-26 0,-46 14 33 0,0 0-33 16,60-14 34-16,12 5-34 0,-72 9 32 0,0 0-32 16,70 0 33-16,-4 0-33 0,-66 0 47 0,0 0-47 15,61-6 48-15,-21 12-48 0,-40-6 52 0,0 0-52 0,32 9 52 16,-9 14-52-16,-23-23 24 0,0 0-24 15,11 37 25-15,-22 23-25 0,11-60 13 0,0 0-13 16,-20 72 14-16,-9 3-14 0,29-75 7 0,0 0-7 16,-41 72 8-16,-5-6-8 0,46-66 5 0,0 0-5 15,-40 52 5-15,14-14-5 0,26-38 4 0,0 0-4 0,-15 28 5 16,13-10-5-16,2-18 6 0,0 0-6 0,11 8 6 16,12-2-6-16,-23-6 5 0,0 0-5 0,32 0 6 15,5 0-6-15,-37 0 5 0,0 0-5 0,38 0 5 16,-3 0-5-16,-35 0 5 0,0 0-5 0,34 0 5 0,1 0-5 15,-35 0 6-15,0 0-6 0,32 9 7 16,-1 5-7-16,1 1-957 0</inkml:trace>
  <inkml:trace contextRef="#ctx0" brushRef="#br0" timeOffset="25513.04">29666 4097 763 0,'0'0'0'0,"0"0"0"0,-18 15 0 0,18-15 5 15,0 0-5-15,-20 28 5 0,-15 24-5 0,35-52 13 0,0 0-13 16,-34 89 14-16,-7 52-14 0,41-141 33 0,0 0-33 16,-43 159 33-16,-3 11-33 0,46-170 28 0,0 0-28 15,-40 190 28-15,5 25-28 0,35-215 26 0,0 0-26 0,-17 216 27 16,17-34-27-16,0-182 24 0,0 0-24 15,26 172 24-15,31 7-24 0,-57-179 18 0,0 0-18 16,70 152 19-16,5-48-19 0,-75-104 6 0,0 0-6 16,80 69 6-16,1-26-6 0,0-2-744 0</inkml:trace>
  <inkml:trace contextRef="#ctx0" brushRef="#br0" timeOffset="25893.07">31039 4074 807 0,'0'0'0'0,"6"15"0"0,14 22 0 0,-20-37 3 15,0 0-3-15,23 66 3 0,9 32-3 0,-32-98 10 0,0 0-10 16,26 127 11-16,2 25-11 0,-28-152 19 0,0 0-19 16,29 164 20-16,-3 9-20 0,-26-173 30 0,0 0-30 15,15 181 31-15,-15 1-31 0,0-182 44 0,0 0-44 16,-18 178 44-16,-5-11-44 0,23-167 42 0,0 0-42 15,-37 164 42-15,-1 6-42 0,38-170 27 0,0 0-27 16,-31 155 28-16,5-37-28 0,26-118 18 0,0 0-18 16,-15 78 19-16,15-29-19 0,-3 3-839 0</inkml:trace>
  <inkml:trace contextRef="#ctx1" brushRef="#br0">28316 17714 0</inkml:trace>
  <inkml:trace contextRef="#ctx0" brushRef="#br0" timeOffset="34784.33">17987 16693 494 0,'0'0'0'0,"0"0"0"0,0 0 0 16,0 0 13-16,0 0-13 0,0 0 14 0,0 0-14 15,0 0 49-15,0 0-49 0,26-3 49 0,-18-43-49 16,-8 46 67-16,0 0-67 0,12-57 67 0,0-4-67 16,-12 61 65-16,0 0-65 0,11-69 65 0,-2-5-65 0,-9 74 43 15,0 0-43-15,8-98 43 0,7-29-43 0,-15 127 35 16,0 0-35-16,8-127 35 0,7 9-35 0,-15 118 27 0,0 0-27 15,9-103 28-15,5 8-28 0,-14 95 25 0,0 0-25 16,14-81 26-16,1 18-26 0,-15 63 24 0,0 0-24 16,3-46 24-16,2 23-24 0,-5 23 24 0,0 0-24 15,0 0 24-15,15 5-24 0,-15-5 24 0,0 0-24 16,23 38 24-16,9 25-24 0,-32-63 26 0,0 0-26 16,31 92 27-16,7 9-27 0,-38-101 31 0,0 0-31 15,46 127 31-15,6 31-31 0,-52-158 35 0,0 0-35 0,55 147 35 16,-12-26-35-16,-43-121 31 0,0 0-31 15,41 109 32-15,-4 3-32 0,-37-112 29 0,0 0-29 0,26 98 29 16,-6-29-29-16,-20-69 14 0,0 0-14 0,15 52 14 16,-4-17-14-16,-11-35 7 0,0 0-7 0,3 14 7 15,-3-14-7-15,0 0-1168 0</inkml:trace>
  <inkml:trace contextRef="#ctx0" brushRef="#br0" timeOffset="34955.36">18056 16339 852 0,'0'0'0'0,"0"0"0"0,12-11 0 15,-12 11 0-15,0 0 0 0,20-9 1 0,-3 3-1 16,-17 6 0-16,0 0 0 0,38-2 0 0,28-1 0 16,-66 3-3-16,0 0 3 0,78-6-3 0,6 12 3 0,-84-6-8 15,0 0 8-15,92 0-8 0,-6-12 8 0,1 4-564 16</inkml:trace>
  <inkml:trace contextRef="#ctx0" brushRef="#br0" timeOffset="35355.39">19233 15804 785 0,'0'0'0'0,"0"0"0"0,-6 37 0 16,6-37 0-16,0 0 0 0,0 20 0 0,-5 1 0 16,5-21 0-16,0 0 0 0,0 43 1 0,5 40-1 15,-5-83 14-15,0 0-14 0,6 98 15 0,3 0-15 16,-9-98 26-16,0 0-26 0,0 89 26 0,0-14-26 16,0-75 32-16,0 0-32 0,-6 61 32 0,3-13-32 0,3-48 21 15,0 0-21-15,0 38 22 0,0-15-22 0,0-23 15 16,0 0-15-16,9 20 16 0,2 0-16 0,4 0-694 15</inkml:trace>
  <inkml:trace contextRef="#ctx0" brushRef="#br0" timeOffset="35787.48">19112 15815 651 0,'0'0'0'16,"0"0"0"-16,0 0 0 0,0 0 1 0,0 0-1 15,0 0 1-15,9-14-1 0,-9 14 11 0,0 0-11 16,0 0 11-16,29-23-11 0,-29 23 22 0,0 0-22 0,31-17 22 16,10-3-22-16,-41 20 29 0,0 0-29 0,46-21 30 15,-3 7-30-15,-43 14 38 0,0 0-38 0,46-11 38 16,-8 5-38-16,-38 6 34 0,0 0-34 0,26-3 34 16,3 6-34-16,-29-3 30 0,0 0-30 0,17 11 31 15,-3 7-31-15,-14-18 25 0,0 0-25 0,9 34 26 16,-3 9-26-16,-6-43 22 0,0 0-22 0,-9 55 22 15,-5 3-22-15,14-58 17 0,0 0-17 0,-18 63 18 0,7 0-18 16,11-63 16-16,0 0-16 0,-3 49 17 0,12-20-17 16,-9-29 14-16,0 0-14 0,28 20 14 0,27 0-14 15,-55-20 12-15,0 0-12 0,69 20 13 0,18 12-13 16,-87-32 9-16,0 0-9 0,95 29 10 0,-5 5-10 16,-90-34 7-16,0 0-7 0,80 35 8 0,-33-3-8 15,-47-32 7-15,0 0-7 0,26 31 7 0,-21 4-7 16,-5-35 11-16,0 0-11 0,-23 40 12 0,-23 12-12 0,46-52 15 15,0 0-15-15,-69 55 16 0,-32 2-16 0,101-57 18 16,0 0-18-16,-98 38 19 0,5-13-19 0,93-25 18 0,0 0-18 16,-83 6 19-16,5-17-19 0,78 11 10 0,0 0-10 15,-61-15 11-15,7 7-11 0,2-1-987 0</inkml:trace>
  <inkml:trace contextRef="#ctx0" brushRef="#br0" timeOffset="36420.53">17918 15234 673 0,'0'0'0'0,"0"0"0"0,14 0 0 0,-14 0 14 0,0 0-14 15,14 0 15-15,1-6-15 0,-15 6 33 0,0 0-33 16,29-8 33-16,23-4-33 0,-52 12 6 0,0 0-6 16,69-11 6-16,17-1-6 0,-86 12 20 0,0 0-20 15,101-11 20-15,18 2-20 0,-119 9 22 0,0 0-22 16,106-6 23-16,1 3-23 0,-107 3 29 0,0 0-29 15,110-3 29-15,17 1-29 0,-127 2 35 0,0 0-35 0,130 0 35 16,8 5-35-16,-138-5 37 0,0 0-37 0,116 9 38 16,-30 2-38-16,-86-11 36 0,0 0-36 0,66 6 36 15,-25-6-36-15,-41 0 29 0,0 0-29 0,23 0 29 16,-9-6-29-16,-14 6 29 0,0 0-29 0,0 0 30 16,-5-25-30-16,5 25 27 0,0 0-27 0,-26-26 28 15,-21-12-28-15,47 38 28 0,0 0-28 0,-60-40 29 16,-30 0-29-16,90 40 29 0,0 0-29 0,-86-44 30 15,-1 10-30-15,87 34 36 0,0 0-36 0,-69-29 37 0,17 6-37 16,52 23 24-16,0 0-24 0,-37-17 25 0,16 8-25 16,21 9 15-16,0 0-15 0,0 0 16 0,0 0-16 15,0 0 14-15,0 0-14 0,0 0 14 0,26 12-14 16,0-1-1147-16</inkml:trace>
  <inkml:trace contextRef="#ctx1" brushRef="#br0" timeOffset="12870.6">29807 18451 0,'12'0'0,"14"0"0,0 0 16,39 13-1,39 26 1,-104-39 0</inkml:trace>
  <inkml:trace contextRef="#ctx0" brushRef="#br0" timeOffset="47314.93">20806 15962 830 0,'0'0'0'0,"0"0"0"0,0 0 0 0,0 0 12 0,0 0-12 16,46 15 13-16,0-15-13 0,-46 0 28 0,0 0-28 15,46 0 29-15,-8 0-29 0,-38 0 16 0,0 0-16 16,31 0 17-16,7 0-17 0,-38 0-2 0,0 0 2 16,46-6-1-16,15-9 1 0,-1 4-647 0</inkml:trace>
  <inkml:trace contextRef="#ctx0" brushRef="#br0" timeOffset="47516.94">20907 16374 987 0,'0'0'0'0,"0"0"0"16,34 32 0-16,-34-32 1 0,0 0-1 0,26 20 1 0,0-12-1 15,-26-8 5-15,0 0-5 0,40 3 5 0,15-6-5 16,-55 3-3-16,0 0 3 0,67-14-3 0,2-21 3 16,3 1-685-16</inkml:trace>
  <inkml:trace contextRef="#ctx0" brushRef="#br0" timeOffset="49116.06">21743 15519 628 0,'0'0'0'15,"0"0"0"-15,0 0 0 0,0 0 18 0,0 0-18 0,0 0 19 16,0 0-19-16,0 0 40 0,0 0-40 16,0 0 41-16,0 0-41 0,0 0 43 0,0 0-43 0,0 0 44 15,0 0-44-15,0 0 33 0,0 0-33 0,-11 32 34 16,16-6-34-16,-5-26 19 0,0 0-19 0,6 34 20 15,6 15-20-15,-12-49 17 0,0 0-17 0,8 58 17 16,-2 2-17-16,-6-60 14 0,0 0-14 0,6 66 14 0,-6 3-14 16,0-69 12-16,0 0-12 0,3 78 12 15,3 6-12-15,-6-84 11 0,0 0-11 0,2 69 11 0,1-29-11 16,-3-40 10-16,0 0-10 0,3 29 10 0,3-6-10 16,-6-23 9-16,0 0-9 0,3 14 10 0,-3-14-10 15,0 0 6-15,0 0-6 0,6 12 7 0,-6-12-7 16,0 0 4-16,0 0-4 0,0 0 4 0,-9-18-4 15,9 18 1-15,0 0-1 0,0-17 1 0,3-6-1 16,3-6-772-16</inkml:trace>
  <inkml:trace contextRef="#ctx0" brushRef="#br0" timeOffset="49732.1">21631 15312 729 0,'0'0'0'0,"0"0"0"15,14-18 0-15,-14 18-1 0,0 0 1 0,12-14-1 16,-1 5 1-16,-11 9-4 0,0 0 4 0,15-14-3 0,8-3 3 16,-23 17 3-16,0 0-3 0,31-15 3 0,7 10-3 15,-38 5 24-15,0 0-24 0,55 2 25 0,8 10-25 16,-63-12 74-16,0 0-74 0,69 12 74 0,-5 8-74 16,-64-20 82-16,0 0-82 0,55 26 82 0,-15-1-82 15,-40-25 66-15,0 0-66 0,32 35 67 0,-9 5-67 16,-23-40 51-16,0 0-51 0,9 41 51 0,-18-1-51 15,9-40 38-15,0 0-38 0,-17 37 39 0,-15 1-39 16,32-38 26-16,0 0-26 0,-35 29 27 0,12-9-27 0,23-20 22 16,0 0-22-16,-14 8 22 0,2 4-22 0,12-12 19 15,0 0-19-15,0 0 20 0,-6 17-20 0,6-17 16 16,0 0-16-16,0 0 16 0,29 9-16 0,-29-9 13 16,0 0-13-16,41 14 14 0,16 6-14 0,-57-20 10 15,0 0-10-15,64 26 11 0,-9 3-11 0,-55-29 8 0,0 0-8 16,52 37 8-16,-6 12-8 0,-46-49 5 0,0 0-5 15,40 55 5-15,-2 8-5 0,-38-63 4 0,0 0-4 16,23 69 4-16,-9 9-4 0,-14-78 4 0,0 0-4 16,6 69 4-16,-15-17-4 0,9-52 3 0,0 0-3 15,-20 37 4-15,-12-5-4 0,32-32 3 0,0 0-3 0,-43 20 3 16,-6-5-3-16,49-15 4 0,0 0-4 0,-55 3 5 16,-8-1-5-16,63-2 5 0,0 0-5 0,-58 3 5 15,3-3-5-15,55 0 6 0,0 0-6 0,-37-3 6 16,11-2-6-16,26 5 1 0,0 0-1 0,-18-26 2 15,-8-20-2-15,1 0-1218 0</inkml:trace>
  <inkml:trace contextRef="#ctx0" brushRef="#br0" timeOffset="53586.66">22981 15643 561 0,'0'0'0'16,"0"0"0"-16,0 0 0 0,0 0 20 0,0 0-20 15,0 0 20-15,0 0-20 0,0 0 65 0,0 0-65 16,34 8 65-16,-10-11-65 0,-24 3 96 0,0 0-96 0,37 0 96 16,15 0-96-16,-52 0 67 0,0 0-67 0,49 3 67 15,-11 0-67-15,-38-3 34 0,0 0-34 0,40 0 35 16,12 0-35-16,-52 0 33 0,0 0-33 0,60 0 33 16,-8 3-33-16,-52-3 14 0,0 0-14 0,47 0 15 15,-13-9-15-15,1 1-856 0</inkml:trace>
  <inkml:trace contextRef="#ctx0" brushRef="#br0" timeOffset="54036.67">23558 16259 707 0,'0'0'0'0,"0"0"0"0,23-3 0 0,-23 3 13 16,0 0-13-16,26-15 14 0,3-22-14 0,-29 37 22 16,0 0-22-16,23-60 23 0,6-21-23 0,-29 81 20 0,0 0-20 15,23-92 20-15,0 6-20 0,-23 86 20 0,0 0-20 16,17-75 21-16,0 6-21 0,-17 69 18 0,0 0-18 16,21-64 18-16,-7 7-18 0,-14 57 15 0,0 0-15 15,9-66 16-15,-6-21-16 0,-3 87 17 0,0 0-17 16,5-86 18-16,1 14-18 0,-6 72 24 0,0 0-24 15,12-49 24-15,-9 23-24 0,-3 26 27 0,0 0-27 0,3-23 27 16,2 9-27-16,-5 14 27 0,0 0-27 0,0 0 27 16,0 0-27-16,0 0 26 0,0 0-26 0,0 0 27 15,12 37-27-15,-12-37 25 0,0 0-25 0,6 55 26 16,2 20-26-16,-8-75 24 0,0 0-24 0,12 83 25 16,2 0-25-16,-14-83 22 0,0 0-22 0,18 78 22 15,2 0-22-15,-20-78 25 0,0 0-25 0,26 72 25 16,0 11-25-16,-26-83 27 0,0 0-27 0,28 78 27 15,4 6-27-15,-32-84 21 0,0 0-21 0,29 66 22 16,-9-26-22-16,-20-40 14 0,0 0-14 0,18 26 14 0,-10-15-14 16,-8-11 8-16,0 0-8 0,0 0 9 0,15 9-9 15,-15-9 7-15,0 0-7 0,0 0 8 0,-9-23-8 16,0-3-1082-16</inkml:trace>
  <inkml:trace contextRef="#ctx0" brushRef="#br0" timeOffset="54236.68">23725 15861 919 0,'0'0'0'0,"0"0"0"0,0 0 0 0,0 0 0 0,0 0 0 16,12 3 0-16,-12-3 0 0,0 0-2 0,0 0 2 16,29-5-2-16,8-7 2 0,-37 12 4 0,0 0-4 15,41-11 4-15,2 2-4 0,-43 9 10 0,0 0-10 16,49 3 11-16,17 14-11 0,-66-17 18 0,0 0-18 15,61 14 19-15,-21 1-19 0,-2 2-676 0</inkml:trace>
  <inkml:trace contextRef="#ctx0" brushRef="#br0" timeOffset="57958.96">24781 15634 1099 0,'0'0'0'0,"0"0"0"0,32 0 0 16,-32 0 56-16,0 0-56 0,32 0 57 0,14 0-57 16,-46 0 96-16,0 0-96 0,49-6 97 0,17 3-97 15,-66 3 90-15,0 0-90 0,61-5 90 0,-29-1-90 16,-32 6 30-16,0 0-30 0,23-3 30 0,-9 9-30 0,-14-6 9 16,0 0-9-16,0 0 10 0,14 6-10 0,-14-6 2 15,0 0-2-15,0 0 2 0,0 0-2 0,0 0-1191 16</inkml:trace>
  <inkml:trace contextRef="#ctx0" brushRef="#br0" timeOffset="58124.97">24862 15804 1043 0,'0'0'0'16,"0"0"0"-16,0 0 0 0,0 0 0 0,0 0 0 16,0 0 0-16,0 0 0 0,0 0 17 0,0 0-17 15,0 0 17-15,29-6-17 0,-29 6 35 0,0 0-35 0,32-6 36 16,8 4-36-16,-40 2 47 0,0 0-47 0,43-6 47 15,-5 12-47-15,-38-6 43 0,0 0-43 0,31 11 43 16,1 18-43-16,0 0-936 0</inkml:trace>
  <inkml:trace contextRef="#ctx0" brushRef="#br0" timeOffset="61026.18">25618 14595 1009 0,'0'0'0'0,"0"0"0"0,29 0 0 15,-29 0 34-15,0 0-34 0,34 0 35 0,15-3-35 16,-49 3 61-16,0 0-61 0,46-3 62 0,-8 3-62 15,-38 0 50-15,0 0-50 0,32 0 51 0,2 0-51 0,-34 0 5 16,0 0-5-16,35 0 6 0,-18 0-6 0,-17 0 1 16,0 0-1-16,23 12 1 0,12 19-1 0,0 1-927 15</inkml:trace>
  <inkml:trace contextRef="#ctx0" brushRef="#br0" timeOffset="61393.21">26019 14322 695 0,'0'0'0'0,"0"0"0"16,11 8 0-16,-11-8 10 0,0 0-10 0,12 0 10 16,-1-8-10-16,-11 8 20 0,0 0-20 0,15-12 20 15,8-5-20-15,-23 17 14 0,0 0-14 0,32-20 15 16,-3-1-15-16,-29 21 12 0,0 0-12 0,31-14 12 15,-5 5-12-15,-26 9 10 0,0 0-10 0,26 0 10 16,3 6-10-16,-29-6 11 0,0 0-11 0,26 9 11 0,-3 5-11 16,-23-14 16-16,0 0-16 0,12 23 16 0,-1 12-16 15,-11-35 16-15,0 0-16 0,9 40 17 0,-9-3-17 16,0-37 17-16,0 0-17 0,-6 32 17 0,3-9-17 16,3-23 17-16,0 0-17 0,0 29 17 0,3 3-17 15,-3-32 14-15,0 0-14 0,6 28 15 0,3-10-15 16,-9-18 13-16,0 0-13 0,14 14 13 0,9 3-13 15,-23-17 11-15,0 0-11 0,26 12 12 0,9-6-12 16,-35-6 4-16,0 0-4 0,37 2 4 0,12 4-4 0,-49-6 0 16,0 0 0-16,46 15 0 0,-2 8 0 15,2 5-742-15</inkml:trace>
  <inkml:trace contextRef="#ctx0" brushRef="#br0" timeOffset="62098.26">25984 15700 785 0,'0'0'0'16,"0"0"0"-16,9-11 0 0,-9 11-13 0,0 0 13 15,0 0-13-15,14-15 13 0,-14 15-25 0,0 0 25 0,6-11-25 16,11-12 25-16,-17 23 1 0,0 0-1 0,15-38 1 16,5-10-1-16,-20 48 23 0,0 0-23 0,20-55 23 15,-2 12-23-15,-18 43 50 0,0 0-50 0,20-35 50 16,-6 3-50-16,-14 32 62 0,0 0-62 0,12-25 63 15,-9 13-63-15,-3 12 53 0,0 0-53 0,0 0 53 16,0 0-53-16,0 0 47 0,0 0-47 0,14 26 47 16,-5 17-47-16,-9-43 40 0,0 0-40 0,11 58 40 15,1 8-40-15,-12-66 36 0,0 0-36 0,5 52 37 0,1-6-37 16,-6-46 31-16,0 0-31 0,3 46 31 16,3 3-31-16,-6-49 28 0,0 0-28 0,11 46 29 0,-8-12-29 15,-3-34 21-15,0 0-21 0,3 29 22 0,-3-6-22 16,0-23 13-16,0 0-13 0,3 23 14 0,12-6-14 15,-7 1-1083-15</inkml:trace>
  <inkml:trace contextRef="#ctx0" brushRef="#br0" timeOffset="63584.37">26752 14094 527 0,'0'0'0'15,"0"0"0"-15,0 0 0 0,0 0 21 0,0 0-21 0,20 49 21 16,0 0-21-16,-20-49 50 0,0 0-50 0,20 63 51 15,-2 9-51-15,-18-72 49 0,0 0-49 0,20 95 49 16,-6 29-49-16,-14-124 31 0,0 0-31 0,3 141 32 16,3 0-32-16,-6-141 22 0,0 0-22 0,-6 150 23 15,-5 8-23-15,11-158 19 0,0 0-19 0,-15 156 20 16,1-21-20-16,14-135 13 0,0 0-13 0,-18 103 14 16,13-45-14-16,5-58 8 0,0 0-8 0,-12 46 9 15,3-11-9-15,9-35 5 0,0 0-5 0,-3 31 6 0,6-16-6 16,0 2-668-16</inkml:trace>
  <inkml:trace contextRef="#ctx0" brushRef="#br0" timeOffset="64079.41">25641 13812 505 0,'0'0'0'0,"0"0"0"0,-20 17 0 15,20-17-7-15,0 0 7 0,-23 43-7 0,-9 38 7 16,32-81 0-16,0 0 0 0,-32 92 0 0,6 12 0 16,26-104 5-16,0 0-5 0,-17 115 5 0,8 17-5 15,9-132 16-15,0 0-16 0,-3 150 16 0,3 34-16 16,0-184 20-16,0 0-20 0,0 176 20 0,6-9-20 16,-6-167 20-16,0 0-20 0,17 161 21 0,9-17-21 0,-26-144 17 15,0 0-17-15,44 127 18 0,16-41-18 0,-5 3-427 16</inkml:trace>
  <inkml:trace contextRef="#ctx0" brushRef="#br0" timeOffset="64530.44">27381 14730 695 0,'0'0'0'0,"14"0"0"0,15 0 0 0,-29 0-20 0,0 0 20 16,46 0-20-16,23 0 20 0,-69 0-60 0,0 0 60 16,78 3-59-16,3 0 59 0,0 0-342 0</inkml:trace>
  <inkml:trace contextRef="#ctx0" brushRef="#br0" timeOffset="66032">28356 13625 359 0,'0'0'0'0,"0"0"0"0,0 0 0 0,0 0 11 0,0 0-11 15,0 0 11-15,0 0-11 0,0 0 31 0,0 0-31 16,0 0 32-16,0 0-32 0,0 0 56 0,0 0-56 15,0 0 56-15,0 0-56 0,0 0 50 0,0 0-50 0,0 0 50 16,0 0-50-16,0 0 31 0,0 0-31 0,34-6 31 16,4-5-31-16,-38 11 25 0,0 0-25 0,55-12 26 15,11 9-26-15,-66 3 23 0,0 0-23 0,66 6 24 16,1 6-24-16,-67-12 20 0,0 0-20 0,52 11 21 16,-23-2-21-16,-29-9 26 0,0 0-26 0,11 11 26 15,-5 4-26-15,-6-15 31 0,0 0-31 0,-3 17 31 16,-11 3-31-16,14-20 32 0,0 0-32 0,-18 20 32 15,4-5-32-15,14-15 27 0,0 0-27 0,-12 8 28 0,12-8-28 16,0 0 21-16,0 0-21 0,-3 12 22 0,15-7-22 16,-12-5 17-16,0 0-17 0,20 6 17 0,18-6-17 15,-38 0 13-15,0 0-13 0,40 3 14 0,3 3-14 16,-43-6 10-16,0 0-10 0,29 8 11 0,-9 7-11 16,-20-15 8-16,0 0-8 0,21 32 8 0,-10 19-8 15,-11-51 6-15,0 0-6 0,6 64 6 0,-18 2-6 16,12-66 5-16,0 0-5 0,-14 52 5 0,-1-9-5 0,15-43 4 15,0 0-4-15,-20 34 4 0,-6-8-4 16,26-26 4-16,0 0-4 0,-34 23 5 0,5-8-5 0,29-15 3 16,0 0-3-16,-20 8 3 0,2-2-3 0,4 0-897 15</inkml:trace>
  <inkml:trace contextRef="#ctx0" brushRef="#br0" timeOffset="67387.1">28448 14822 796 0,'0'0'0'0,"0"0"0"0,14-17 0 16,-14 17-28-16,0 0 28 0,12-11-27 0,2-1 27 0,-14 12-5 16,0 0 5-16,29-14-4 0,17-12 4 0,-46 26-1 15,0 0 1-15,52-20 0 0,3-1 0 0,-55 21 4 16,0 0-4-16,46-11 4 0,1 8-4 0,-47 3 27 0,0 0-27 16,34 3 27-16,-8 3-27 0,-26-6 49 0,0 0-49 15,23 20 49-15,-8 9-49 0,-15-29 53 0,0 0-53 16,8 40 54-16,-14-3-54 0,6-37 42 0,0 0-42 15,-17 41 42-15,-17 10-42 0,34-51 34 0,0 0-34 16,-49 52 35-16,-6-9-35 0,55-43 27 0,0 0-27 16,-52 47 28-16,6-1-28 0,46-46 20 0,0 0-20 15,-32 40 21-15,17-14-21 0,15-26 16 0,0 0-16 16,0 17 17-16,0-17-17 0,0 0 13 0,0 0-13 0,32 14 14 16,9-8-14-16,-41-6 12 0,0 0-12 0,46 3 12 15,0-6-12-15,-46 3 7 0,0 0-7 0,37-3 8 16,-5 6-8-16,-32-3 5 0,0 0-5 0,35 9 5 15,-4 5-5-15,-31-14 2 0,0 0-2 0,29 15 2 16,-6-7-2-16,-23-8 0 0,0 0 0 0,12 6 1 16,5 0-1-16,1 2-961 0</inkml:trace>
  <inkml:trace contextRef="#ctx0" brushRef="#br0" timeOffset="67788.13">28506 13435 785 0,'0'0'0'16,"0"0"0"-16,-26 14 0 0,26-14-11 0,0 0 11 15,-23 15-11-15,5-7 11 0,18-8 0 0,0 0 0 16,-17 15 0-16,-9 14 0 0,26-29 3 0,0 0-3 0,-29 40 3 16,3 17-3-16,26-57 17 0,0 0-17 0,-29 98 18 15,6 49-18-15,23-147 38 0,0 0-38 0,-17 161 39 16,-3-2-39-16,20-159 50 0,0 0-50 0,-12 175 51 15,7 7-51-15,5-182 44 0,0 0-44 0,2 181 45 16,13-31-45-16,-15-150 34 0,0 0-34 0,20 146 34 16,6 10-34-16,-26-156 27 0,0 0-27 0,32 141 27 15,11-20-27-15,-43-121 22 0,0 0-22 0,61 95 23 0,22-35-23 16,-5 3-869-16</inkml:trace>
  <inkml:trace contextRef="#ctx0" brushRef="#br0" timeOffset="68120.16">29184 13467 729 0,'0'0'0'15,"0"14"0"-15,6 23 0 0,-6-37 3 0,0 0-3 16,17 58 4-16,6 14-4 0,-23-72 10 0,0 0-10 16,26 104 11-16,-3 37-11 0,-23-141 11 0,0 0-11 0,20 158 11 15,-3-6-11-15,-17-152 21 0,0 0-21 0,9 167 22 16,-12 23-22-16,3-190 25 0,0 0-25 0,-8 170 26 15,-10-29-26-15,18-141 26 0,0 0-26 0,-14 121 26 16,2-6-26-16,-2 3-634 0</inkml:trace>
  <inkml:trace contextRef="#ctx0" brushRef="#br0" timeOffset="68486.19">29666 13967 662 0,'0'0'0'16,"0"0"0"-16,11 9 0 0,-11-9 7 0,0 0-7 16,17 6 8-16,9 0-8 0,-26-6 18 0,0 0-18 0,38 0 18 15,14-3-18-15,-52 3 15 0,0 0-15 0,46-3 15 16,-11 6-15-16,-35-3 8 0,0 0-8 0,28 14 8 15,1 9-8-15,0 0-510 0</inkml:trace>
  <inkml:trace contextRef="#ctx0" brushRef="#br0" timeOffset="68658.2">29720 14356 807 0,'0'0'0'0,"0"0"0"0,21 26 0 15,-21-26 3-15,0 0-3 0,17 23 3 0,0-6-3 16,-17-17 6-16,0 0-6 0,20 18 7 0,9-1-7 16,-29-17 7-16,0 0-7 0,26 17 7 0,0-5-7 15,-26-12 3-15,0 0-3 0,35 11 4 0,11 9-4 16,3 0-576-16</inkml:trace>
  <inkml:trace contextRef="#ctx0" brushRef="#br0" timeOffset="72704.47">30257 13363 964 0,'0'0'0'16,"0"0"0"-16,0 0 0 0,0 0 24 0,0 0-24 16,43 11 24-16,-20-11-24 0,-23 0 53 0,0 0-53 15,26 0 54-15,3 0-54 0,-29 0 46 0,0 0-46 0,38-2 46 16,-4-4-46-16,-34 6 5 0,0 0-5 0,44-6 5 16,2-8-5-16,-46 14 6 0,0 0-6 0,43-15 6 15,-11-8-6-15,-1 0-865 0</inkml:trace>
  <inkml:trace contextRef="#ctx0" brushRef="#br0" timeOffset="73105.5">30912 12885 662 0,'0'0'0'0,"0"0"0"0,9 35 0 0,-9-35 1 16,0 0-1-16,2 26 2 0,-2-15-2 0,0-11 5 0,0 0-5 15,0 15 5-15,0 2-5 0,0-17 11 0,0 0-11 16,3 14 11-16,6-2-11 0,-9-12 13 0,0 0-13 15,17 11 13-15,9 6-13 0,-26-17 16 0,0 0-16 16,29 26 16-16,0 0-16 0,-29-26 16 0,0 0-16 16,29 35 17-16,3 14-17 0,-32-49 26 0,0 0-26 15,23 49 26-15,-6-9-26 0,-17-40 26 0,0 0-26 0,9 40 27 16,-7-17-27-16,-2-23 24 0,0 0-24 0,-2 29 24 16,-7-3-24-16,9-26 24 0,0 0-24 0,-15 26 24 15,1-17-24-15,14-9 21 0,0 0-21 0,-20 5 21 16,-12-5-21-16,32 0 19 0,0 0-19 0,-37-20 20 15,-7-26-20-15,1 0-743 0</inkml:trace>
  <inkml:trace contextRef="#ctx0" brushRef="#br0" timeOffset="73305.52">30704 12793 819 0,'0'0'0'0,"0"0"0"0,15 35 0 16,-15-35 0-16,0 0 0 0,26 14 1 0,20-20-1 15,-46 6 2-15,0 0-2 0,60-14 2 0,15-3-2 16,-75 17 1-16,0 0-1 0,78-15 2 0,-11 7-2 16,-67 8 21-16,0 0-21 0,72-3 22 0,-12 8-22 0,-60-5 43 15,0 0-43-15,58 12 44 0,-12 2-44 0,-46-14 47 16,0 0-47-16,43 26 48 0,4 12-48 0,-1-1-729 0</inkml:trace>
  <inkml:trace contextRef="#ctx0" brushRef="#br0" timeOffset="74640.62">30442 14322 875 0,'0'0'0'0,"0"0"0"0,-3 20 0 0,3-20 2 0,0 0-2 15,-6 11 3-15,6-11-3 0,0 0 6 0,0 0-6 0,0 0 6 16,32 0-6-16,-32 0 21 0,0 0-21 0,37-11 22 15,9-4-22-15,-46 15 22 0,0 0-22 0,55-11 23 16,3 11-23-16,-58 0 24 0,0 0-24 0,55 0 24 16,-15 0-24-16,0-6-711 0</inkml:trace>
  <inkml:trace contextRef="#ctx0" brushRef="#br0" timeOffset="74956.64">31050 14287 561 0,'0'0'0'0,"0"0"0"0,18 14 0 0,-18-14 0 16,0 0 0-16,14 6 0 0,-14-6 0 0,0 0-1 15,0 0 1-15,20-14 0 0,-2-9 0 0,-18 23 4 16,0 0-4-16,17-26 5 0,0 0-5 0,-17 26 17 0,0 0-17 15,15-20 17-15,-7 8-17 0,-8 12 28 0,0 0-28 16,0 0 28-16,0 0-28 0,0 0 36 0,0 0-36 16,12-6 37-16,-12 6-37 0,0 0 45 0,0 0-45 15,0 32 46-15,3 6-46 0,-3-38 44 0,0 0-44 16,6 40 44-16,-1-8-44 0,-5-32 39 0,0 0-39 16,0 31 40-16,3-2-40 0,-3-29 30 0,0 0-30 0,9 37 31 15,11 1-31-15,0-4-729 0</inkml:trace>
  <inkml:trace contextRef="#ctx0" brushRef="#br0" timeOffset="84133.26">4075 9866 404 0,'0'0'0'15,"0"0"0"-15,0 0 0 0,0 0 0 0,0 0 0 0,0 0 1 16,38 14-1-16,-38-14 2 0,0 0-2 0,8 0 2 16,7 3-2-16,-15-3 7 0,0 0-7 0,8 6 7 15,7 2-7-15,-15-8 12 0,0 0-12 0,8 12 12 16,-2-4-12-16,-6-8 10 0,0 0-10 0,0 0 11 15,-6 21-11-15,6-21 12 0,0 0-12 0,-5 11 13 16,5-11-13-16,0 0 17 0,0 0-17 0,-9 9 17 0,9-9-17 16,0 0 21-16,0 0-21 0,-17-3 22 0,17 3-22 15,0 0 25-15,0 0-25 0,-15-9 26 0,15 9-26 16,0 0 28-16,0 0-28 0,0-20 29 0,0 20-29 16,0 0 25-16,0 0-25 0,-5-17 25 0,5 17-25 15,0 0 20-15,0 0-20 0,0 0 20 0,0 0-20 16,0 0 16-16,0 0-16 0,0 0 17 0,14-3-17 15,-14 3 13-15,0 0-13 0,0 0 14 0,0 0-14 0,0 0 11 16,0 0-11-16,0 0 12 0,14 6-12 0,-14-6 14 16,0 0-14-16,0 0 14 0,0 0-14 0,0 0 15 15,0 0-15-15,0 0 15 0,9 11-15 0,-9-11 15 0,0 0-15 16,0 0 16-16,0 0-16 0,0 0 18 0,0 0-18 16,0 0 18-16,-17 12-18 0,17-12 21 0,0 0-21 15,-15 0 22-15,1 0-22 0,14 0 25 0,0 0-25 16,-15 0 26-16,15 0-26 0,0 0 23 0,0 0-23 15,0 0 24-15,0-15-24 0,0 15 21 0,0 0-21 16,15-17 22-16,8-20-22 0,0-1-810 0</inkml:trace>
  <inkml:trace contextRef="#ctx0" brushRef="#br0" timeOffset="89757.67">11651 8444 359 0,'0'0'0'0,"0"0"0"0,0 0 0 0,0 0 2 0,0 0-2 16,0 0 3-16,0 0-3 0,0 0 17 0,0 0-17 15,0 0 17-15,0 0-17 0,0 0 30 0,0 0-30 16,0 0 30-16,0 0-30 0,0 0 35 0,0 0-35 0,0 0 35 15,0 0-35-15,0 0 29 0,0 0-29 0,0 0 30 16,0 0-30-16,0 0 25 0,0 0-25 0,0 0 25 16,0 0-25-16,0 0 21 0,0 0-21 0,0 0 22 15,0 0-22-15,0 0 19 0,0 0-19 0,0 0 20 16,0 0-20-16,0 0 18 0,0 0-18 0,0 0 18 16,0 0-18-16,0 0 17 0,0 0-17 0,-23 31 17 15,0-25-17-15,23-6 15 0,0 0-15 0,-23 3 15 16,-9 0-15-16,32-3 21 0,0 0-21 0,-37 3 21 0,-6 2-21 15,43-5 30-15,0 0-30 0,-47 9 30 0,1-3-30 16,46-6 35-16,0 0-35 0,-52 3 35 0,3 2-35 16,49-5 35-16,0 0-35 0,-55 6 35 0,-11-3-35 15,66-3 28-15,0 0-28 0,-63 6 29 0,-7-3-29 16,70-3 29-16,0 0-29 0,-66 6 30 0,3 2-30 16,63-8 25-16,0 0-25 0,-67 12 25 0,4-4-25 15,63-8 19-15,0 0-19 0,-61 6 20 0,6 3-20 16,55-9 16-16,0 0-16 0,-57 14 16 0,2-5-16 0,55-9 13 15,0 0-13-15,-69 8 14 0,-1 4-14 0,70-12 10 16,0 0-10-16,-69 9 10 0,-6 5-10 0,75-14 7 16,0 0-7-16,-69 14 8 0,5 1-8 0,64-15 7 0,0 0-7 15,-66 11 8-15,2 4-8 0,64-15 6 0,0 0-6 16,-60 14 6-16,-6 0-6 0,66-14 5 0,0 0-5 16,-73 15 5-16,-16-1-5 0,89-14 4 0,0 0-4 15,-92 20 4-15,-9 3-4 0,101-23 4 0,0 0-4 16,-98 23 5-16,20-2-5 0,78-21 3 0,0 0-3 15,-70 17 4-15,19-3-4 0,51-14 3 0,0 0-3 16,-55 15 4-16,-3-1-4 0,58-14 3 0,0 0-3 16,-63 6 3-16,-7 5-3 0,70-11 3 0,0 0-3 0,-75 12 3 15,-3-1-3-15,78-11 3 0,0 0-3 0,-83 12 3 16,5 2-3-16,78-14 2 0,0 0-2 0,-72 17 3 16,14 4-3-16,58-21 2 0,0 0-2 0,-55 14 3 15,12 0-3-15,43-14 2 0,0 0-2 0,-46 15 2 16,-9-7-2-16,55-8 2 0,0 0-2 0,-55 9 2 15,-5 3-2-15,60-12 1 0,0 0-1 0,-61 11 2 0,-8 1-2 16,69-12 1-16,0 0-1 0,-70 11 2 0,4 1-2 16,66-12 1-16,0 0-1 0,-55 14 1 0,12-5-1 15,43-9 1-15,0 0-1 0,-35 14 1 0,-2-5-1 16,37-9 0-16,0 0 0 0,-38 14 1 0,1-8-1 16,37-6 0-16,0 0 0 0,-46 8 1 0,-9 7-1 15,55-15 0-15,0 0 0 0,-52 8 0 0,-12-2 0 16,64-6 0-16,0 0 0 0,-60 9 0 0,-6-3 0 0,66-6 0 15,0 0 0-15,-61 11 0 0,-3 1 0 0,64-12 0 16,0 0 0-16,-60 8 0 0,5 7 0 0,55-15 0 16,0 0 0-16,-46 8 0 0,0 4 0 0,46-12 0 0,0 0 0 15,-38 11 1-15,1 1-1 0,37-12 0 16,0 0 0-16,-46 8 1 0,-6 7-1 0,52-15 0 0,0 0 0 16,-58 6 1-16,-8-3-1 0,66-3 0 0,0 0 0 15,-64 5 1-15,4-2-1 0,60-3 0 0,0 0 0 16,-67 6 1-16,7 3-1 0,60-9 0 0,0 0 0 15,-55 11 1-15,14-2-1 0,41-9 0 0,0 0 0 0,-46 8 1 16,0 4-1-16,46-12 0 0,0 0 0 16,-43 17 1-16,20-8-1 0,23-9 0 0,0 0 0 0,-29 6 0 15,-12 2 0-15,41-8 0 0,0 0 0 0,-46 15 0 16,9 2 0-16,37-17 0 0,0 0 0 0,-38 17 0 16,-14 6 0-16,52-23-1 0,0 0 1 0,-54 17 0 15,-4-2 0-15,58-15-1 0,0 0 1 0,-52 14 0 16,-9 1 0-16,61-15 0 0,0 0 0 0,-46 17 0 15,9 0 0-15,37-17 0 0,0 0 0 0,-32 20 0 16,-6-2 0-16,38-18 0 0,0 0 0 0,-31 14 0 0,8-3 0 16,23-11 0-16,0 0 0 0,-21 9 0 0,-2 3 0 15,23-12 0-15,0 0 0 0,-26 8 0 0,-8-2 0 16,34-6 0-16,0 0 0 0,-35 3 0 0,1 8 0 16,34-11 0-16,0 0 0 0,-41 9 0 0,-5 5 0 15,46-14 0-15,0 0 0 0,-55 15 0 0,0 8 0 16,55-23 0-16,0 0 0 0,-57 20 0 0,2-6 0 15,55-14 0-15,0 0 0 0,-52 12 0 0,20-4 0 16,32-8 0-16,0 0 0 0,-23 6 0 0,9 0 0 0,14-6 0 16,0 0 0-16,-9 0 0 0,9 0 0 0,0 0 0 15,0 0 0-15,-20 0 1 0,8 3-1 0,12-3 0 16,0 0 0-16,-11 6 1 0,-1-1-1 0,12-5 1 0,0 0-1 16,-11 0 1-16,2 0-1 0,9 0 1 0,0 0-1 15,-9 0 2-15,-5 0-2 0,14 0 2 0,0 0-2 16,-17 6 3-16,-4 0-3 0,21-6 2 0,0 0-2 15,-17 3 3-15,3-3-3 0,14 0 2 0,0 0-2 16,-18 3 2-16,18-3-2 0,0 0 2 0,0 0-2 16,-14 0 2-16,-1 0-2 0,15 0 2 0,0 0-2 0,-17 0 2 15,3 0-2-15,14 0 1 0,0 0-1 16,-15 0 2-16,1 5-2 0,14-5 1 0,0 0-1 0,-15 3 2 16,4 0-2-16,11-3 2 0,0 0-2 0,-14 0 2 15,-1 0-2-15,15 0 1 0,0 0-1 0,-14 0 1 16,14 0-1-16,0 0 1 0,0 0-1 0,-9 0 1 15,9 0-1-15,0 0 1 0,0 0-1 0,-23 0 2 16,14 0-2-16,9 0 1 0,0 0-1 0,-14 0 2 16,-1 0-2-16,15 0 1 0,0 0-1 0,-14 0 2 0,-3 0-2 15,17 0 2-15,0 0-2 0,-15-3 2 0,1 0-2 16,14 3 1-16,0 0-1 0,0 0 2 0,-17 0-2 16,17 0 2-16,0 0-2 0,0 0 3 0,-15 0-3 15,15 0 2-15,0 0-2 0,0 0 2 0,0 0-2 16,0 0 3-16,0 0-3 0,-9 0 4 0,9 0-4 15,0 0 2-15,0 0-2 0,0 0 3 0,0 0-3 16,0 0 1-16,0 0-1 0,9-11 2 0,23-1-2 0,5-2-1114 16</inkml:trace>
  <inkml:trace contextRef="#ctx0" brushRef="#br0" timeOffset="90657.74">4724 9624 292 0,'0'0'0'0,"0"0"0"16,0 0 0-16,0 0 32 0,0 0-32 0,0 0 33 0,0 0-33 15,0 0 32-15,0 0-32 0,0 0 33 0,-6 14-33 16,6-14 20-16,0 0-20 0,0 0 20 0,-17 15-20 16,17-15 14-16,0 0-14 0,-14 11 14 0,5-2-14 15,9-9 12-15,0 0-12 0,-20 14 12 0,-3 1-12 16,23-15 12-16,0 0-12 0,-26 25 13 0,-12 10-13 15,38-35 17-15,0 0-17 0,-46 37 17 0,0 7-17 16,46-44 22-16,0 0-22 0,-46 37 22 0,-3-8-22 16,49-29 23-16,0 0-23 0,-35 26 24 0,6 2-24 0,29-28 21 15,0 0-21-15,-23 26 22 0,15-5-22 0,8-21 25 16,0 0-25-16,0 17 25 0,17 0-25 0,-17-17 24 16,0 0-24-16,29 14 25 0,17 1-25 0,-46-15 27 15,0 0-27-15,61 3 27 0,11 0-27 0,-72-3 31 0,0 0-31 16,75 3 32-16,-6 2-32 0,-69-5 48 0,0 0-48 15,60 0 48-15,-8-5-48 0,-52 5 52 0,0 0-52 16,41 5 53-16,-9-2-53 0,-32-3 48 0,0 0-48 16,23 12 49-16,5-1-49 0,-28-11 48 0,0 0-48 15,15 15 49-15,-6-4-49 0,-1 3-929 0</inkml:trace>
  <inkml:trace contextRef="#ctx0" brushRef="#br0" timeOffset="94151">12072 8919 527 0,'0'0'0'0,"0"0"0"0,0 0 0 0,0 0 26 16,0 0-26-16,0 0 26 0,32-9-26 0,-32 9 56 15,0 0-56-15,9-58 56 0,11-25-56 0,-20 83 55 16,0 0-55-16,26-89 56 0,9-1-56 0,-35 90 37 0,0 0-37 16,31-89 38-16,1-6-38 0,-32 95 28 0,0 0-28 15,32-109 29-15,-3-1-29 0,-29 110 18 0,0 0-18 16,23-86 19-16,-6 43-19 0,-17 43 16 0,0 0-16 16,12-23 17-16,-12 9-17 0,0 14 18 0,0 0-18 15,3 14 18-15,5 46-18 0,-8-60 15 0,0 0-15 16,12 75 16-16,2 12-16 0,-14-87 17 0,0 0-17 15,23 86 18-15,0-8-18 0,-23-78 19 0,0 0-19 16,23 66 20-16,3-14-20 0,-26-52 18 0,0 0-18 0,21 49 19 16,-4-6-19-16,-17-43 10 0,0 0-10 0,14 37 11 15,1 1-11-15,-7-1-843 0</inkml:trace>
  <inkml:trace contextRef="#ctx0" brushRef="#br0" timeOffset="94343.01">12323 8533 796 0,'0'0'0'0,"24"0"0"0,22 6 0 16,-46-6 2-16,0 0-2 0,63 0 2 0,27-6-2 16,-90 6 1-16,0 0-1 0,83-9 2 0,-11 9-2 15,-72 0-5-15,0 0 5 0,67 9-4 0,-12 5 4 0,-3 1-536 16</inkml:trace>
  <inkml:trace contextRef="#ctx0" brushRef="#br0" timeOffset="95194.08">3282 9399 863 0,'0'0'0'0,"0"0"0"0,0 0 0 15,0 0 29-15,0 0-29 0,-9 43 30 0,6 1-30 16,3-44 68-16,0 0-68 0,0 54 68 0,0 13-68 15,0-67 63-15,0 0-63 0,0 66 64 0,0 6-64 0,0-72 41 16,0 0-41-16,-8 75 41 0,2 2-41 0,6-77 25 16,0 0-25-16,-15 87 25 0,-8 22-25 0,23-109 20 15,0 0-20-15,-14 101 21 0,-3-15-21 0,17-86 14 16,0 0-14-16,-9 55 15 0,3-26-15 0,6-29 7 0,0 0-7 16,0 0 8-16,9-15-8 0,-3 1-992 0</inkml:trace>
  <inkml:trace contextRef="#ctx0" brushRef="#br0" timeOffset="95610.86">3195 9399 796 0,'0'0'0'0,"0"0"0"16,0-31 0-16,0 31 7 0,0 0-7 0,-6-21 7 16,4 7-7-16,2 14 17 0,0 0-17 0,0 0 18 15,0-14-18-15,0 14 31 0,0 0-31 0,0 0 32 16,17-23-32-16,-17 23 34 0,0 0-34 0,8-18 35 15,21 1-35-15,-29 17 31 0,0 0-31 0,38-14 32 16,8 5-32-16,-46 9 29 0,0 0-29 0,55 0 29 0,11 9-29 16,-66-9 25-16,0 0-25 0,72 17 25 0,3 9-25 15,-75-26 21-15,0 0-21 0,55 34 22 16,-12-2-22-16,-43-32 19 0,0 0-19 0,32 52 20 0,-17 20-20 16,-15-72 18-16,0 0-18 0,-6 75 18 0,-14-6-18 15,20-69 15-15,0 0-15 0,-26 57 16 0,3-13-16 16,23-44 13-16,0 0-13 0,-18 28 14 0,12-10-14 15,6-18 10-15,0 0-10 0,15 20 10 0,22 3-10 0,-37-23 8 16,0 0-8-16,41 20 8 0,5-6-8 0,-46-14 7 16,0 0-7-16,43 18 8 0,-2 5-8 0,-41-23 5 15,0 0-5-15,31 34 5 0,-8 21-5 0,-23-55 5 16,0 0-5-16,12 63 5 0,-24 9-5 0,12-72 7 16,0 0-7-16,-31 78 8 0,-21 2-8 0,52-80 9 0,0 0-9 15,-78 70 10-15,-32-27-10 0,110-43 10 0,0 0-10 16,-112 14 10-16,2-28-10 0,110 14 5 0,0 0-5 15,-98-49 6-15,20-29-6 0,-3-3-1035 0</inkml:trace>
  <inkml:trace contextRef="#ctx0" brushRef="#br0" timeOffset="96611.8">5460 9215 415 0,'0'0'0'0,"0"0"0"0,0 38 0 0,0-38 16 0,0 0-16 15,3 25 17-15,3-13-17 0,-6-12 35 0,0 0-35 16,0 0 35-16,0 0-35 0,0 0 35 0,0 0-35 16,0 0 36-16,0 0-36 0,0 0 43 0,0 0-43 15,5-32 43-15,-5-14-43 0,0 46 44 0,0 0-44 16,9-66 44-16,-6-29-44 0,-3 95 42 0,0 0-42 0,6-118 43 16,-6-3-43-16,0 121 39 0,0 0-39 0,5-109 39 15,-5 25-39-15,0 84 39 0,0 0-39 0,0-57 40 16,0 19-40-16,0 38 33 0,0 0-33 0,0-26 33 15,0 12-33-15,0 14 29 0,0 0-29 0,0 0 30 16,9-12-30-16,-9 12 22 0,0 0-22 0,0 0 23 16,0 0-23-16,0 0 22 0,0 0-22 0,9 15 22 0,-1 37-22 15,-8-52 22-15,0 0-22 0,21 83 23 16,-4 35-23-16,-17-118 22 0,0 0-22 0,29 118 23 0,3 0-23 16,-32-118 21-16,0 0-21 0,40 92 21 0,3-20-21 15,-43-72 24-15,0 0-24 0,46 46 24 0,-17-11-24 16,-29-35 12-16,0 0-12 0,18 23 12 0,-4-6-12 15,-14-17 3-15,0 0-3 0,0 0 3 0,3 15-3 16,3-1-1012-16</inkml:trace>
  <inkml:trace contextRef="#ctx0" brushRef="#br0" timeOffset="96795.81">5483 8942 639 0,'0'0'0'0,"0"0"0"0,-9 20 0 0,9-20 10 0,0 0-10 15,-5 14 10-15,5-14-10 0,0 0 21 0,0 0-21 16,0 15 21-16,0-15-21 0,0 0 13 0,0 0-13 16,28 14 13-16,19 0-13 0,-47-14 5 0,0 0-5 15,54 15 6-15,7 2-6 0,-61-17 2 0,0 0-2 16,63 14 3-16,4 1-3 0,2 2-498 0</inkml:trace>
  <inkml:trace contextRef="#ctx0" brushRef="#br0" timeOffset="97213.84">6158 8444 516 0,'0'0'0'0,"0"0"0"0,6 17 0 0,-6-17 3 0,0 0-3 16,3 20 4-16,3-6-4 0,-6-14 7 0,0 0-7 16,0 6 8-16,5 11-8 0,-5-17 22 0,0 0-22 15,9 44 23-15,5 25-23 0,-14-69 28 0,0 0-28 16,9 95 28-16,-9 14-28 0,0-109 28 0,0 0-28 0,-9 112 28 16,-5-25-28-16,14-87 25 0,0 0-25 0,-9 63 26 15,-2-20-26-15,11-43 15 0,0 0-15 0,-3 23 16 16,3-3-16-16,0-5-523 0</inkml:trace>
  <inkml:trace contextRef="#ctx0" brushRef="#br0" timeOffset="97679.87">6057 8452 639 0,'0'0'0'0,"0"0"0"0,0 0 0 15,0 0 3-15,0 0-3 0,15 6 3 0,-15-6-3 16,0 0 8-16,0 0-8 0,17-6 8 0,12-2-8 16,-29 8 11-16,0 0-11 0,26-9 12 0,8 6-12 0,-34 3 17 15,0 0-17-15,41 3 17 0,2 6-17 0,-43-9 21 16,0 0-21-16,40 14 22 0,-2 3-22 0,-38-17 23 16,0 0-23-16,26 20 23 0,-3 3-23 0,-23-23 24 15,0 0-24-15,14 29 25 0,-8 14-25 0,-6-43 19 0,0 0-19 16,0 47 20-16,0-13-20 0,0-34 16 0,0 0-16 15,-6 35 17-15,3 2-17 0,3-37 13 0,0 0-13 16,0 32 14-16,9-12-14 0,-9-20 10 0,0 0-10 16,9 17 10-16,5 6-10 0,-14-23 9 0,0 0-9 15,15 23 10-15,8 9-10 0,-23-32 7 0,0 0-7 16,17 34 8-16,6 4-8 0,-23-38 7 0,0 0-7 16,20 29 7-16,-11-1-7 0,-9-28 6 0,0 0-6 15,14 23 6-15,-5-8-6 0,-9-15 5 0,0 0-5 0,9 14 5 16,-9 3-5-16,0-17 4 0,0 0-4 0,0 21 4 15,-6 2-4-15,6-23 4 0,0 0-4 0,-17 17 5 16,-15-6-5-16,32-11 4 0,0 0-4 0,-46 9 5 16,-15-9-5-16,61 0 4 0,0 0-4 0,-55-9 4 15,-2 4-4-15,57 5 5 0,0 0-5 0,-49-15 5 16,11 7-5-16,38 8-1 0,0 0 1 0,-32-15 0 16,9-8 0-16,0 3-756 0</inkml:trace>
  <inkml:trace contextRef="#ctx0" brushRef="#br0" timeOffset="98202.92">5232 8349 303 0,'0'0'0'0,"0"0"0"16,14 14 0-16,-14-14 3 0,0 0-3 0,9 14 4 15,-9-14-4-15,0 0 9 0,0 0-9 0,29 6 9 16,11-12-9-16,-40 6 10 0,0 0-10 0,61 0 10 16,0 0-10-16,-61 0 31 0,0 0-31 0,75 6 31 15,8 3-31-15,-83-9 43 0,0 0-43 0,95 3 43 16,32 2-43-16,-127-5 44 0,0 0-44 0,119 6 45 0,-15 0-45 16,-104-6 51-16,0 0-51 0,83 0 51 0,-14-6-51 15,-69 6 53-15,0 0-53 0,49-8 53 0,-5 2-53 16,-44 6 51-16,0 0-51 0,31-6 51 0,-16 3-51 15,-15 3 46-15,0 0-46 0,0 0 46 0,0 0-46 16,0 0 40-16,0 0-40 0,-20-20 41 0,-26-3-41 16,46 23 31-16,0 0-31 0,-61-32 31 0,-8-2-31 15,69 34 28-15,0 0-28 0,-78-46 28 0,-20 3-28 16,98 43 23-16,0 0-23 0,-93-52 24 0,21 0-24 0,72 52 25 16,0 0-25-16,-52-49 26 0,23 23-26 0,29 26 5 15,0 0-5-15,-11-26 5 0,-1 0-5 0,4 0-911 16</inkml:trace>
  <inkml:trace contextRef="#ctx0" brushRef="#br0" timeOffset="107559.01">30361 12623 740 0,'0'0'0'0,"0"0"0"0,-12 29 0 0,12-29 8 15,0 0-8-15,-8 23 9 0,-4-3-9 0,12-20 36 16,0 0-36-16,-17 32 37 0,-12 23-37 0,29-55 59 0,0 0-59 16,-32 77 60-16,6 18-60 0,26-95 51 0,0 0-51 15,-23 124 52-15,3 46-52 0,20-170 40 0,0 0-40 16,-17 181 41-16,2-11-41 0,15-170 28 0,0 0-28 15,-3 170 29-15,12 3-29 0,-9-173 25 0,0 0-25 16,23 158 26-16,0-37-26 0,-23-121 22 0,0 0-22 16,32 101 22-16,3-18-22 0,-35-83 17 0,0 0-17 15,43 58 18-15,-6-12-18 0,-37-46 8 0,0 0-8 16,44 31 8-16,2-11-8 0,-46-20 2 0,0 0-2 0,49 15 2 16,8 8-2-16,-5 0-945 0</inkml:trace>
  <inkml:trace contextRef="#ctx0" brushRef="#br0" timeOffset="108128.05">31151 12292 371 0,'0'0'0'0,"0"0"0"15,15 35 0-15,-15-35-3 0,0 0 3 0,14 63-2 16,9 52 2-16,-23-115 0 0,0 0 0 0,23 133 0 16,9-10 0-16,-32-123 9 0,0 0-9 0,38 147 9 0,-4 46-9 15,-34-193 24-15,0 0-24 0,41 196 24 16,5-18-24-16,-46-178 35 0,0 0-35 0,43 176 35 0,-8 14-35 16,-35-190 47-16,0 0-47 0,31 167 47 0,-2-32-47 15,-29-135 41-15,0 0-41 0,18 121 41 0,-18 3-41 16,0-124 41-16,0 0-41 0,-15 109 41 0,-11-8-41 15,26-101 37-15,0 0-37 0,-32 75 38 0,6-32-38 16,26-43 32-16,0 0-32 0,-25 6 32 0,1-24-32 0,-4 1-615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5920,'1'8'24,"0"1"1,0 0-1,1-1 0,1 1 1,-1-1-1,6 11 0,-4-9 23,4 10 54,1 0 0,1-1 0,1 0-1,1-1 1,26 33 0,-21-30-10,18 24-10,-23-26 173,-9-10-167,2-1-48,-2 1 1,1 0-1,-1 0 1,-1 0-1,0 0 1,0 1-1,-1-1 1,0 1-1,0-1 1,-2 18-1,-19 115 388,-1-16-1267,14-76-3900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616 966 7896,'-12'-11'1,"9"7"0,0 0 0,-1 1 0,0 0 0,0 0 0,0 0 0,-6-4 0,-9-2 3,-36-15 1,37 22 2,-5 6 15,1 0 0,0 1 0,0 1 0,0 1 0,1 1 0,0 1 0,-23 14 0,-20 16 30,40-21 129,13-8-103,-3 2-14,0 1 0,1 0 0,0 1 1,2 0-1,-1 1 0,-14 26 0,10-11 131,1 1 1,2 0-1,1 1 1,-13 50-1,26-81-182,-1 0 0,0 0-1,0-1 1,0 1 0,0 0 0,1 0-1,-1 0 1,0 0 0,1 0 0,-1 0-1,1 0 1,-1-1 0,1 1 0,-1 0 0,1 0-1,0-1 1,-1 1 0,1 0 0,0-1-1,-1 1 1,1-1 0,0 1 0,0-1-1,0 1 1,0-1 0,-1 0 0,1 1-1,0-1 1,2 1 0,-1 0 24,33 10 40,-17-9 97,9-7-97,0-1 1,41-15 0,-27 4 16,0-2 0,39-25 0,-53 28-71,4-7 71,12-21-30,52-69 0,-72 74 16,71-190 28,-79 181-48,48-174 21,-55 182-34,2-46 21,-2-144 0,-20 151-44,7 53 9,2 8-10,-1 0 0,-9-22 0,13 40-19,0-1-1,-1 1 0,1 0 0,0-1 0,-1 1 1,1 0-1,0-1 0,-1 1 0,1 0 1,-1-1-1,1 1 0,-1 0 0,1 0 0,0 0 1,-1-1-1,1 1 0,-1 0 0,1 0 1,-1 0-1,1 0 0,-1 0 0,1 0 0,-1 0 1,1 0-1,-1 0 0,1 0 0,-1 0 1,1 0-1,-1 0 0,1 0 0,-1 1 0,1-1 1,0 0-1,-1 0 0,1 0 0,-1 1 1,1-1-1,-1 0 0,1 1 0,0-1 1,-1 0-1,1 1 0,0-1 0,-1 1 0,0 0 6,-5 2 10,3-1-8,1 0 1,0-1 0,-1 1 0,1 0 0,0 0 0,0 0 0,0 1 0,1-1 0,-1 0-1,0 1 1,1-1 0,0 1 0,-2 4 0,-5 6 39,1 1 0,0 1 0,1-1 0,0 1 0,2 0 0,0 0 0,-4 30 0,-33 365 793,39-362-616,1-26-151,0 21 1,1 1-1,2-1 0,3 0 1,10 47-1,-10-63-5,2 11-10,2-1 0,1 0 0,20 45 0,22 29 77,-49-106-173,0 0 1,0 0 0,0-1 0,1 1 0,0-1 0,0 1 0,0-1 0,0 0 0,1-1 0,0 1 0,7 4 0,3 1-1276,20 16-7477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49 8072,'7'-12'-17,"-4"10"4,-1-1 0,0 0 0,0 0 0,0-1 0,0 1-1,-1 0 1,1 0 0,1-7 0,-1 10-52,-2-1 65,1 1 0,-1 0 0,1 0 0,-1-1 0,1 1 0,-1 0 0,1 0 0,-1 0 0,1 0 0,-1 0 0,1 0 0,-1 0 0,1-1 0,0 2 1,-1-1-1,1 0 0,-1 0 0,1 0 0,-1 0 0,1 0 0,-1 0 0,1 0 0,-1 1 0,1-1 0,0 1 0,5 22 107,-1 1-1,0 0 1,-2 0 0,-1 40-1,-2-46 38,-2-1 0,0 0 0,-1 1 0,-1-1 0,-11 32 0,8-27-42,-39 172 985,38-158-985,0 9 345,2-9-214,-2 7-7,2 0 1,0 83-1,7-95-87,3 0 0,8 39 0,-3-52 68,3-4-125,1 0 1,0-1-1,1 0 1,1-1-1,0-1 0,21 12 1,-28-19-73,-1 0 0,1-1 0,0-1 0,0 1 0,1-1 0,-1 0 0,0-1 0,1 0 0,-1 0 0,1-1 0,-1 0 0,1-1 0,-1 0 0,0 0 0,1-1 0,-1 0 0,13-5 0,-17 6-15,0-1 1,0 0-1,0-1 0,0 1 1,-1-1-1,1 0 0,-1 0 1,0 0-1,1 0 0,-2 0 1,1-1-1,0 1 0,3-7 1,0 1-40,27-44-1596,-21 29-6160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7800,'0'-11'-228,"3"7"220,1 1-1,-1 0 1,1 0 0,-1 0 0,1 1 0,0-1 0,0 1 0,8-4-1,-9 5 11,51-24-5,59-13 125,-38 14 188,-60 19-271,30-16 314,7-11-1,57-32-749,-79 49-5063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2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14 6816,'-11'-3'352,"3"1"-201,0 0-53,0 0 0,0 0 1,0 1-1,0 0 0,-1 1 0,1 0 1,0 0-1,0 0 0,0 1 0,-15 4 1,-4 2 404,1 1 0,1 1-1,0 1 1,-37 20 0,48-21-388,10-7-62,0 1 1,0 0-1,0 0 0,0 1 1,0-1-1,1 1 0,-1 0 1,1-1-1,0 1 0,-3 6 1,-14 20 258,2 0 0,1 1 0,-17 44 0,28-60-263,4-11-25,0 0 0,1 0 0,0 0 0,0 0 0,0 0 0,0 0 0,1 0 0,0 0 0,-1 0 0,2 4 0,7 66 260,-2-60-136,-3-11-112,0 2-21,1 0 1,0 0 0,0-1 0,0 1-1,1-1 1,-1-1 0,1 1 0,0 0 0,0-1-1,0 0 1,1 0 0,-1-1 0,1 0-1,-1 1 1,10 1 0,148 36 107,6-11 7,-30-8-79,-137-21-50,108 20 52,115 36 0,-223-55-51,1 0 0,0 0 1,0 1-1,-1-1 1,1 1-1,-1 0 0,1-1 1,-1 1-1,0 0 1,1 0-1,-1 1 1,0-1-1,-1 0 0,1 1 1,0-1-1,-1 1 1,1-1-1,-1 1 1,0 0-1,0 0 0,2 5 1,-3-6-2,0-2 0,1 1-1,-1-1 1,0 1 0,0-1-1,0 1 1,0-1 0,0 1-1,0-1 1,0 1-1,0-1 1,0 1 0,0-1-1,0 1 1,0-1-1,0 1 1,0-1 0,0 0-1,-1 1 1,1-1-1,0 1 1,0-1 0,0 1-1,-1 0 1,-11 20 12,-30 38 1,23-39 7,-116 79 15,101-82-9,-187 47 9,172-54-15,11-4-9,-5 2-5,-1-1 0,1-3 0,-45-1 0,22-8 5,61 5-12,-1-1 0,1-1 1,0 1-1,-1-1 0,1 0 1,0 0-1,0 0 0,-8-5 1,11 5 28,-1 0 0,1 0 0,0 0 0,0 0 0,0-1 0,0 1 0,0-1 0,0 1 0,0-1 0,1 0 0,0 1 1,-1-1-1,1 0 0,-1-6 0,-2-42-2120,4 50 2000,0-59-8635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2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8160,'0'1'10,"0"0"0,-1-1 0,1 1 0,0 0 0,0 0 0,0-1 0,1 1 0,-1 0 0,0-1 0,0 1 0,0 0 0,0-1 0,1 1 0,-1 0 0,0-1 0,1 1 0,-1 0 0,0-1 0,1 1 0,-1 0 0,1-1 0,-1 1 0,1-1 0,-1 1 0,1-1 0,-1 0 0,1 1 1,0-1-1,-1 1 0,1-1 0,-1 0 0,1 0 0,0 1 0,0-1 0,-1 0 0,1 0 0,0 0 0,-1 0 0,1 1 0,0-1 0,0 0 0,-1-1 0,1 1 0,0 0 0,-1 0 0,1 0 0,0 0 0,0 0 0,-1-1 0,1 1 0,0 0 0,-1-1 0,1 1 0,-1 0 0,2-1 0,8-4 231,0-1 1,0 0-1,10-8 0,2 0 70,-6 4-217,44-16 495,128-36 40,-143 50-321,-16 4-165,19-4 54,1-3 1,79-37-1,91-59 892,-215 109-801,-9 0 4,-8-2-216,0 1 0,-1 0-1,1 1 1,-1 0 0,0 1 0,1 1 0,-1 0 0,-18 2-1,12 0-38,-81 1 374,-80-3-114,126 0-167,-105-4 94,130-1-194,94 0-1909,-15 1-7634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2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8696,'147'9'776,"-79"-4"-430,21-1 68,149 15-909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2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7000,'19'-7'0,"27"-7"9,81-21 11,-69 19 20,-23 5-26,0 3 1,47-6-1,-17 4 6,1-3-16,62-8-816,-60 12-3248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4216,'-15'18'-2,"-9"18"108,-3 24 88,2 1-1,-26 98 1,39-116-14,1 2 0,-8 82 0,17-109-117,-7 55 142,2 115 0,17-115-169,-3-47 38,4 0-273,0-2 0,20 31 1,0-12-3222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7088,'-13'70'13,"7"-31"6,-31 108 92,16-70-61,16-55 19,2 0-1,0 0 0,1 0 1,1 0-1,4 44 1,0-51-19,-1 0 1,9 24-1,-10-34-30,1 0 0,0 0 0,0 0 1,1 0-1,-1-1 0,1 1 0,0-1 0,0 0 0,1 0 0,-1 0 0,6 5 0,-6-8-43,-1-1 0,0 1 0,1-1 0,-1 0 1,1 0-1,-1 0 0,0 0 0,1 0 0,-1 0 0,0-1 1,1 1-1,-1-1 0,0 0 0,0 0 0,1 1 0,-1-2 1,0 1-1,3-2 0,-1 1-435,23-11-4222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2:26:29.6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7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29T12:28:53.926"/>
    </inkml:context>
  </inkml:definitions>
  <inkml:trace contextRef="#ctx0" brushRef="#br0">18515 1786 236 0,'0'0'0'0,"0"0"0"0,0 0 0 16,0 0 7-16,0 0-7 0,0 0 8 0,32-6-8 15,-32 6 36-15,0 0-36 0,0-23 37 0,0-9-37 16,0 32 72-16,0 0-72 0,-9-34 72 0,-6-4-72 0,15 38 67 16,0 0-67-16,-8-31 68 0,-15 2-68 0,23 29 38 15,0 0-38-15,-23-23 39 0,-15 3-39 0,38 20 27 16,0 0-27-16,-43-9 28 0,2 12-28 15,41-3 27-15,0 0-27 0,-51 20 27 0,-4 9-27 0,55-29 22 0,0 0-22 16,-55 40 23-16,17 18-23 0,38-58 20 16,0 0-20-16,-37 57 20 0,5 4-20 0,32-61 19 0,0 0-19 15,-23 72 19-15,3 5-19 0,20-77 18 0,0 0-18 16,-9 81 18-16,9 8-18 0,0-89 15 0,0 0-15 16,15 87 15-16,8-21-15 0,-23-66 13 0,0 0-13 15,29 60 14-15,5-22-14 0,-34-38 11 0,0 0-11 16,49 14 12-16,29-23-12 0,-78 9 12 0,0 0-12 0,78-20 13 15,-3-26-13-15,-75 46 11 0,0 0-11 0,69-63 11 16,-23-12-11-16,-46 75 9 0,0 0-9 0,47-81 9 16,-21 12-9-16,-26 69 8 0,0 0-8 0,20-57 9 15,-6 14-9-15,-14 43 8 0,0 0-8 0,6-32 8 16,-6 0-8-16,0 32 7 0,0 0-7 0,0-20 7 16,0-3-7-16,0 23 7 0,0 0-7 0,0-14 7 15,0 14-7-15,0 0 5 0,0 0-5 0,0 0 6 16,0 8-6-16,0-8 4 0,0 0-4 0,0 35 5 0,0 25-5 15,0-60 4-15,0 0-4 0,0 69 4 0,9 18-4 16,-9-87 3-16,0 0-3 0,8 89 4 0,7 0-4 16,-15-89 2-16,0 0-2 0,11 61 3 0,-5-24-3 15,-6-37 2-15,0 0-2 0,6 26 3 0,-3-12-3 16,-3-14 1-16,0 0-1 0,0 0 2 0,0 0-2 16,0 0-842-16</inkml:trace>
  <inkml:trace contextRef="#ctx0" brushRef="#br0" timeOffset="433.1">17952 1409 595 0,'0'0'0'0,"0"0"0"16,9-6 0-16,-9 6 17 0,0 0-17 0,17-3 17 16,-5 3-17-16,-12 0 37 0,0 0-37 0,29 9 38 15,20-4-38-15,-49-5 12 0,0 0-12 0,80 12 12 0,30-6-12 16,-110-6 17-16,0 0-17 0,118 5 18 0,-2-5-18 15,-116 0 22-15,0 0-22 0,92 0 22 0,-28 0-22 16,-64 0 28-16,0 0-28 0,43-5 28 0,-20-4-28 16,-23 9 31-16,0 0-31 0,0 0 31 0,9-14-31 15,-9 14 29-15,0 0-29 0,-9-29 30 0,-20-14-30 16,29 43 25-16,0 0-25 0,-37-46 25 0,-4 2-25 16,41 44 19-16,0 0-19 0,-46-31 20 0,8 8-20 15,38 23 18-15,0 0-18 0,-23-15 18 0,-5 10-18 16,28 5 15-16,0 0-15 0,-24 0 15 0,24 0-15 0,0 0-795 15</inkml:trace>
  <inkml:trace contextRef="#ctx0" brushRef="#br0" timeOffset="968.14">19337 1875 617 0,'0'0'0'15,"0"0"0"-15,29 23 0 0,-29-23 12 0,0 0-12 16,29 14 13-16,0-8-13 0,-29-6 26 0,0 0-26 15,40 9 27-15,-5-6-27 0,-35-3-1 0,0 0 1 16,37 5 0-16,-2 4 0 0,-35-9-30 0,0 0 30 16,26 14-30-16,-6 7 30 0,-3-4-416 0</inkml:trace>
  <inkml:trace contextRef="#ctx0" brushRef="#br0" timeOffset="1105.15">19360 2091 505 0,'0'0'0'0,"0"0"0"16,0 34 0-16,0-34-6 0,0 0 6 0,6 23-6 15,0-8 6-15,-6-15-25 0,0 0 25 0,8 14-25 16,7 3 25-16,-15-17 7 0,0 0-7 0,26 15 7 0,20-24-7 16,-46 9 42-16,0 0-42 0,66-11 43 0,6-7-43 15,-72 18 66-15,0 0-66 0,84-14 67 0,0 0-67 16,-1-4-447-16</inkml:trace>
  <inkml:trace contextRef="#ctx0" brushRef="#br0" timeOffset="1766.5">20324 1009 763 0,'0'0'0'0,"0"0"0"0,-18 17 0 16,18-17-6-16,0 0 6 0,-8 11-6 0,8-11 6 16,0 0-2-16,0 0 2 0,0 0-2 0,37-11 2 15,-37 11 1-15,0 0-1 0,55-9 2 0,17 6-2 16,-72 3 12-16,0 0-12 0,87-5 13 0,8 10-13 15,-95-5 27-15,0 0-27 0,84 9 28 0,-30 8-28 0,-54-17 34 16,0 0-34-16,44 20 34 0,-21-2-34 0,-23-18 32 0,0 0-32 16,17 14 32-16,-2 6-32 0,-15-20 24 0,0 0-24 15,0 23 24-15,-15 6-24 0,15-29 18 0,0 0-18 16,-9 29 19-16,4-15-19 0,5-14 15 0,0 0-15 16,-3 12 15-16,3-12-15 0,0 0 13 0,0 0-13 15,0 0 13-15,23 11-13 0,-23-11 9 0,0 0-9 16,23 9 10-16,3-3-10 0,-26-6 9 0,0 0-9 15,29 8 9-15,-3 15-9 0,-26-23 7 0,0 0-7 16,20 29 7-16,-6 0-7 0,-14-29 6 0,0 0-6 16,0 46 6-16,-17 11-6 0,17-57 6 0,0 0-6 15,-20 61 6-15,-12-15-6 0,32-46 4 0,0 0-4 16,-32 37 4-16,4-8-4 0,28-29 1 0,0 0-1 16,-32 23 1-16,9-8-1 0,23-15 0 0,0 0 0 0,-26 5 0 15,26-5 0-15,0 0-831 0</inkml:trace>
  <inkml:trace contextRef="#ctx0" brushRef="#br0" timeOffset="2087.54">20393 2033 382 0,'0'0'0'16,"0"0"0"-16,6 12 0 0,-6 2-227 0</inkml:trace>
  <inkml:trace contextRef="#ctx0" brushRef="#br0" timeOffset="2489.34">20474 2033 203 0,'0'0'0'15,"11"-3"0"-15,33 3 0 0,-44 0-1 0,0 0 1 16,46-8 0-16,-9 2 0 0,-37 6-1 0,0 0 1 16,32-9-1-16,-3 4 1 0,-29 5 1 0,0 0-1 15,14 0 2-15,-2 0-2 0,-12 0 10 0,0 0-10 16,14 0 10-16,6 5-10 0,-20-5 17 0,0 0-17 0,21 9 17 15,-1-3-17-15,-20-6 29 0,0 0-29 0,23 3 29 16,6 5-29-16,-29-8 44 0,0 0-44 0,34 12 44 16,-8-9-44-16,-26-3 44 0,0 0-44 0,23 5 44 0,0-5-44 15,-23 0 40-15,0 0-40 0,21 6 40 0,-1 3-40 16,-20-9 31-16,0 0-31 0,9 14 31 0,-4-5-31 16,-5-9 25-16,0 0-25 0,0 14 26 0,-11 1-26 15,11-15 21-15,0 0-21 0,-12 28 22 0,-11 13-22 16,23-41 19-16,0 0-19 0,-23 49 20 0,-9 2-20 15,32-51 16-15,0 0-16 0,-26 47 16 0,0-4-16 16,26-43 14-16,0 0-14 0,-17 37 14 0,3-5-14 0,14-32 10 16,0 0-10-16,-6 26 11 0,-3-18-11 0,9-8 9 15,0 0-9-15,0 0 10 0,-6 18-10 0,6-18 8 16,0 0-8-16,-2 11 9 0,4 3-9 0,-2-14 8 0,0 0-8 16,0 0 9-16,15 15-9 0,-15-15 10 0,0 0-10 15,3 17 10-15,8 3-10 0,-11-20 15 0,0 0-15 16,18 23 15-16,5-5-15 0,-23-18 22 0,0 0-22 15,29 11 23-15,17-2-23 0,-46-9 26 0,0 0-26 16,40 6 27-16,-8-6-27 0,-32 0 27 0,0 0-27 16,34-6 27-16,-10 0-27 0,-24 6 26 0,0 0-26 15,28-9 27-15,4 1-27 0,-32 8 11 0,0 0-11 16,35-6 11-16,-1 6-11 0,4 0-823 0</inkml:trace>
  <inkml:trace contextRef="#ctx0" brushRef="#br0" timeOffset="2954.01">20451 726 427 0,'0'0'0'15,"-15"23"0"-15,-14 35 0 0,29-58 0 0,0 0 0 16,-37 75 1-16,-1 23-1 0,38-98-2 0,0 0 2 16,-34 118-2-16,2 14 2 0,32-132 7 0,0 0-7 15,-20 164 7-15,0 20-7 0,20-184 32 0,0 0-32 16,-15 199 32-16,9 3-32 0,6-202 56 0,0 0-56 0,0 192 57 15,18-42-57-15,-18-150 55 0,0 0-55 16,23 133 56-16,14-36-56 0,-37-97 42 0,0 0-42 0,61 87 43 16,31-18-43-16,1 3-549 0</inkml:trace>
  <inkml:trace contextRef="#ctx0" brushRef="#br0" timeOffset="3312.99">21492 1155 718 0,'0'0'0'15,"9"46"0"-15,17 64 0 0,-26-110 2 0,0 0-2 16,26 149 3-16,-12 21-3 0,-14-170 7 0,0 0-7 16,9 173 7-16,-9 11-7 0,0-184 25 0,0 0-25 15,0 176 25-15,0-21-25 0,0-155 26 0,0 0-26 16,0 136 26-16,-9-27-26 0,9-109 22 0,0 0-22 0,-3 83 22 15,9-16-22-15,-6-67 16 0,0 0-16 0,6 46 17 16,8-20-17-16,-2-3-627 0</inkml:trace>
  <inkml:trace contextRef="#ctx0" brushRef="#br0" timeOffset="6704.05">24507 1009 707 0,'0'0'0'16,"0"0"0"-16,0 0 0 0,0 0-14 0,0 0 14 15,9 43-13-15,-9-35 13 0,0-8-43 0,0 0 43 16,0 23-42-16,8 15 42 0,-8-38 1 0,0 0-1 0,6 46 2 16,-3 26-2-16,-3-72 22 0,0 0-22 0,6 89 23 15,-6 29-23-15,0-118 47 0,0 0-47 0,0 127 47 16,-6-4-47-16,6-123 53 0,0 0-53 0,-12 113 54 16,1-18-54-16,11-95 41 0,0 0-41 0,-12 75 41 15,7-15-41-15,5-60 40 0,0 0-40 0,0 43 40 16,-6-20-40-16,6-23 36 0,0 0-36 0,0 0 36 0,29-23-36 15,-29 23 31-15,0 0-31 0,31-37 31 0,10-12-31 16,-41 49 26-16,0 0-26 0,49-40 26 0,-3 2-26 16,-46 38 20-16,0 0-20 0,55-20 20 0,5 6-20 15,-60 14 16-15,0 0-16 0,52 0 17 0,-8 5-17 16,-44-5 13-16,0 0-13 0,34 18 14 0,-8 16-14 16,-26-34 11-16,0 0-11 0,20 38 12 0,-17 13-12 15,-3-51 12-15,0 0-12 0,-3 61 13 0,-17 5-13 0,20-66 11 16,0 0-11-16,-31 72 12 0,-16-12-12 0,47-60 12 15,0 0-12-15,-54 52 13 0,-4-14-13 16,58-38 17-16,0 0-17 0,-49 17 17 0,3-11-17 0,46-6 21 0,0 0-21 16,-44-23 22-16,-5-29-22 0,49 52 23 15,0 0-23-15,-43-72 24 0,17-12-24 0,26 84 17 0,0 0-17 16,-23-74 18-16,17 25-18 0,6 49 11 0,0 0-11 16,-3-26 11-16,0 11-11 0,3 15 8 0,0 0-8 15,0 0 8-15,-23 23-8 0,23-23 6 0,0 0-6 16,-14 46 6-16,2 35-6 0,12-81 3 0,0 0-3 15,-11 95 4-15,-1-3-4 0,12-92 3 0,0 0-3 16,-14 78 3-16,17-32-3 0,-3-46 1 0,0 0-1 0,23 20 2 16,26-26-2-16,-3-2-1150 0</inkml:trace>
  <inkml:trace contextRef="#ctx0" brushRef="#br0" timeOffset="7922.14">25572 1786 774 0,'0'0'0'16,"0"0"0"-16,23 8 0 0,-23-8 0 0,0 0 0 15,23 0 0-15,6 0 0 0,-29 0 0 0,0 0 0 16,43-8 1-16,15 2-1 0,-58 6 0 0,0 0 0 16,60-3 1-16,-14 6-1 0,-46-3 8 0,0 0-8 0,38 6 8 15,2 2-8-15,-40-8 8 0,0 0-8 0,38 6 8 16,-15-3-8-16,-23-3 8 0,0 0-8 0,17 6 8 15,-17-6-8-15,0 0-558 0</inkml:trace>
  <inkml:trace contextRef="#ctx0" brushRef="#br0" timeOffset="8088.15">25742 1933 740 0,'0'0'0'0,"0"0"0"0,9 17 0 16,-9-17 5-16,0 0-5 0,0 0 6 0,11 14-6 15,-11-14 16-15,0 0-16 0,0 0 17 0,26 6-17 16,-26-6 36-16,0 0-36 0,26 0 36 0,14 0-36 15,-40 0 52-15,0 0-52 0,47 0 52 0,-10 0-52 0,-37 0 41 16,0 0-41-16,40-6 41 0,7-2-41 0,-47 8 33 16,0 0-33-16,52-6 33 0,-12 12-33 0,3-6-771 15</inkml:trace>
  <inkml:trace contextRef="#ctx0" brushRef="#br0" timeOffset="9005.21">27257 1089 449 0,'0'0'0'16,"0"0"0"-16,34 23 0 0,-34-23 0 0,0 0 0 16,32 15 1-16,3-7-1 0,-35-8 2 0,0 0-2 15,28 0 3-15,4-8-3 0,-32 8-4 0,0 0 4 0,32 0-4 16,2 0 4-16,-34 0-22 0,0 0 22 0,32 0-21 16,-9 8 21-16,0 1-243 0</inkml:trace>
  <inkml:trace contextRef="#ctx0" brushRef="#br0" timeOffset="9456.26">28012 1055 695 0,'0'0'0'0,"0"0"0"0,32-9 0 0,-32 9-33 0,0 0 33 16,29-23-33-16,3-14 33 0,-32 37-59 0,0 0 59 16,26-58-58-16,8-11 58 0,-34 69-1 0,0 0 1 15,29-58 0-15,-12 24 0 0,-17 34 4 0,0 0-4 16,15-18 5-16,-6 4-5 0,-9 14 25 0,0 0-25 16,0 0 26-16,14 29-26 0,-14-29 44 0,0 0-44 0,3 43 44 15,3 20-44-15,-6-63 38 0,0 0-38 0,0 64 39 16,-6-12-39-16,6-52 30 0,0 0-30 0,6 40 31 15,-3-6-31-15,-3-34 27 0,0 0-27 0,11 38 28 16,1-7-28-16,-12-31 20 0,0 0-20 0,14 38 21 16,0-4-21-16,1 4-610 0</inkml:trace>
  <inkml:trace contextRef="#ctx0" brushRef="#br0" timeOffset="11011.57">27392 2356 695 0,'0'0'0'15,"0"0"0"-15,0 0 0 0,0 0-5 0,0 0 5 16,17 8-5-16,-5-8 5 0,-12 0-18 0,0 0 18 15,17 6-17-15,1-3 17 0,-18-3 8 0,0 0-8 16,34 6 8-16,15-1-8 0,-49-5 43 0,0 0-43 0,61 0 44 16,5-5-44-16,-66 5 70 0,0 0-70 0,72-9 71 15,-8 3-71-15,-64 6 38 0,0 0-38 0,58-5 39 16,-27 2-39-16,-31 3 33 0,0 0-33 16,20 0 33-16,-20 0-33 0,0 0-718 0</inkml:trace>
  <inkml:trace contextRef="#ctx0" brushRef="#br0" timeOffset="12194.46">28321 2229 516 0,'0'0'0'0,"0"0"0"0,9-14 0 0,-9 14 36 15,0 0-36-15,6-15 37 0,-6 15-37 0,0 0 37 0,0 0-37 16,14-6 38-16,6-2-38 0,-20 8 26 0,0 0-26 16,26-6 27-16,6 3-27 0,-32 3 18 0,0 0-18 15,34 3 19-15,1 3-19 0,-35-6 15 0,0 0-15 16,29 8 16-16,-9 7-16 0,-20-15 13 0,0 0-13 16,12 20 13-16,-4 3-13 0,-8-23 12 0,0 0-12 15,0 32 12-15,-11 20-12 0,11-52 9 0,0 0-9 16,-23 57 9-16,-12-5-9 0,35-52 11 0,0 0-11 15,-37 52 12-15,5-15-12 0,32-37 14 0,0 0-14 16,-23 38 15-16,5-7-15 0,18-31 17 0,0 0-17 16,-11 35 18-16,2-6-18 0,9-29 22 0,0 0-22 15,0 23 23-15,9-9-23 0,-9-14 23 0,0 0-23 0,29 9 24 16,28-9-24-16,-57 0 26 0,0 0-26 0,73-6 27 16,7-6-27-16,-80 12 26 0,0 0-26 0,84-14 26 15,-12 2-26-15,-72 12 23 0,0 0-23 0,55-8 23 16,-18-1-23-16,-37 9 9 0,0 0-9 0,24-8 10 15,-7 8-10-15,-17 0 3 0,0 0-3 0,11 0 4 0,-11 0-4 16,0 0-847-16</inkml:trace>
  <inkml:trace contextRef="#ctx0" brushRef="#br0" timeOffset="12926.8">27118 631 875 0,'0'0'0'16,"-9"15"0"-16,-8 14 0 0,17-29-10 0,0 0 10 15,-29 60-10-15,-14 44 10 0,43-104 0 0,0 0 0 16,-46 118 1-16,5 29-1 0,41-147 7 0,0 0-7 0,-31 172 8 16,5 44-8-16,26-216 30 0,0 0-30 0,-20 242 31 15,5 31-31-15,15-273 51 0,0 0-51 0,-6 259 51 16,21-28-51-16,-15-231 46 0,0 0-46 0,29 207 47 16,25-23-47-16,-54-184 38 0,0 0-38 0,78 141 39 15,38-49-39-15,-116-92 18 0,0 0-18 0,127 52 18 16,0-40-18-16,-127-12 8 0,0 0-8 0,127-20 9 15,-3-32-9-15,0 6-883 0</inkml:trace>
  <inkml:trace contextRef="#ctx0" brushRef="#br0" timeOffset="13409.83">28999 793 852 0,'0'0'0'0,"12"37"0"16,8 44 0-16,-20-81 8 0,0 0-8 0,37 98 9 15,9 20-9-15,-46-118 33 0,0 0-33 0,47 135 34 16,2 55-34-16,-49-190 51 0,0 0-51 0,37 201 51 16,-11-8-51-16,-26-193 39 0,0 0-39 0,17 199 40 0,-14 2-40 15,-3-201 36-15,0 0-36 0,-3 199 37 0,-2-26-37 16,5-173 34-16,0 0-34 0,-12 167 34 0,-5-3-34 16,17-164 30-16,0 0-30 0,-12 132 31 0,-2-40-31 15,14-92 23-15,0 0-23 0,-9 63 23 0,3-31-23 16,4-3-964-16</inkml:trace>
  <inkml:trace contextRef="#ctx0" brushRef="#br0" timeOffset="22888.26">7067 11325 270 0,'0'0'0'0,"0"0"0"0,0 0 0 16,0 0 9-16,0 0-9 0,0 0 10 0,0 0-10 15,0 0 22-15,0 0-22 0,0 0 23 0,32 14-23 0,-32-14 37 16,0 0-37-16,23-8 37 0,0-1-37 0,-23 9 40 16,0 0-40-16,37-14 40 0,4-1-40 0,-41 15 31 15,0 0-31-15,52-14 31 0,-6-6-31 0,-46 20 23 0,0 0-23 16,52-17 24-16,-6 2-24 0,-46 15 27 0,0 0-27 15,46-20 28-15,0 3-28 0,-46 17 31 0,0 0-31 16,46-20 32-16,1-3-32 0,-47 23 35 0,0 0-35 16,37-23 35-16,1-12-35 0,-38 35 37 0,0 0-37 15,31-32 38-15,7-14-38 0,-38 46 36 0,0 0-36 16,37-49 36-16,-5 6-36 0,-32 43 29 0,0 0-29 16,46-37 29-16,9 5-29 0,-55 32 24 0,0 0-24 15,66-34 25-15,7 5-25 0,-73 29 19 0,0 0-19 0,72-26 19 16,6-3-19-16,-78 29 15 0,0 0-15 0,69-29 16 15,-9-2-16-15,-60 31 13 0,0 0-13 0,55-29 13 16,-9 9-13-16,-46 20 11 0,0 0-11 0,46-23 12 16,1-6-12-16,-47 29 10 0,0 0-10 0,60-32 11 15,4-5-11-15,-64 37 11 0,0 0-11 0,75-38 12 16,0 1-12-16,-75 37 10 0,0 0-10 0,63-35 11 16,-8 4-11-16,-55 31 10 0,0 0-10 0,52-41 10 0,-9 1-10 15,-43 40 8-15,0 0-8 0,46-46 8 0,-5 9-8 16,-41 37 8-16,0 0-8 0,37-32 8 0,-5-3-8 15,-32 35 7-15,0 0-7 0,38-34 8 0,-1 2-8 16,-37 32 7-16,0 0-7 0,40-26 8 0,7 3-8 16,-47 23 6-16,0 0-6 0,52-26 7 0,2-2-7 15,-54 28 5-15,0 0-5 0,61-29 6 0,-6 6-6 16,-55 23 3-16,0 0-3 0,57-26 4 0,-2 0-4 0,-55 26 2 16,0 0-2-16,46-35 3 0,-5 4-3 0,-41 31 3 15,0 0-3-15,34-35 3 0,7-5-3 0,-41 40 2 16,0 0-2-16,32-37 2 0,-4 8-2 0,-28 29 1 15,0 0-1-15,29-29 1 0,3-20-1 0,-32 49 0 0,0 0 0 16,32-46 1-16,-3 14-1 0,-29 32 0 0,0 0 0 16,28-28 1-16,13-1-1 0,-41 29 1 0,0 0-1 15,46-23 1-15,0-6-1 0,-46 29 1 0,0 0-1 16,38-23 1-16,-1 8-1 0,-37 15 1 0,0 0-1 16,41-14 1-16,5-9-1 0,-46 23 1 0,0 0-1 15,40-20 1-15,-5 6-1 0,-35 14 1 0,0 0-1 16,26-12 1-16,8-2-1 0,-34 14 1 0,0 0-1 0,32-15 1 15,0 1-1-15,-32 14 1 0,0 0-1 0,29-12 2 16,-12 4-2-16,-17 8 1 0,0 0-1 0,14-15 1 16,15 1-1-16,-29 14 0 0,0 0 0 0,32-17 1 15,-9-4-1-15,-23 21 0 0,0 0 0 0,26-23 1 16,3 0-1-16,-29 23 0 0,0 0 0 0,29-23 1 0,-3 3-1 16,-26 20 1-16,0 0-1 0,34-29 1 0,12-5-1 15,-46 34 1-15,0 0-1 0,47-35 1 0,-1 4-1 16,-46 31 1-16,0 0-1 0,46-29 1 0,0-11-1 15,-46 40 1-15,0 0-1 0,38-32 1 0,-15 12-1 16,-23 20 1-16,0 0-1 0,17-17 2 0,12 8-2 16,-29 9 1-16,0 0-1 0,20-12 2 0,-3 1-2 15,-17 11 2-15,0 0-2 0,18-14 2 0,-1-1-2 16,-17 15 2-16,0 0-2 0,20-14 2 0,-3-1-2 0,-17 15 1 16,0 0-1-16,21-14 2 0,-4 0-2 0,-17 14 1 15,0 0-1-15,14-15 1 0,1 1-1 0,-15 14 1 16,0 0-1-16,14-12 1 0,-5 6-1 0,-9 6 1 15,0 0-1-15,14-5 1 0,-5-4-1 0,-9 9 1 0,0 0-1 16,14-14 1-16,-5 5-1 0,-9 9 1 0,0 0-1 16,9-9 2-16,5-2-2 0,-14 11 1 0,0 0-1 15,9-9 2-15,-9 9-2 0,0 0 1 0,0 0-1 16,23-20 2-16,-14 11-2 0,-9 9 1 0,0 0-1 16,14-8 2-16,-5 2-2 0,-9 6 2 0,0 0-2 15,11 0 2-15,1-3-2 0,-12 3 1 0,0 0-1 0,11-6 2 16,1-2-2-16,-12 8 1 0,0 0-1 0,14-6 1 15,6-3-1-15,-20 9 0 0,0 0 0 0,18 0 1 16,-18 0-1-16,0 0 0 0,0 0 0 0,14 0 1 16,-14 0-1-16,0 0 0 0,0 0 0 0,0 0 1 15,0 0-1-15,0 0 0 0,0 0 0 0,0 0 1 16,0 0-1-16,0 0 0 0,0 0 0 0,0 0 0 16,0 0 0-16,0 0-1014 0</inkml:trace>
  <inkml:trace contextRef="#ctx0" brushRef="#br0" timeOffset="23221.28">11683 8383 695 0,'0'0'0'0,"0"0"0"0,-17 9 0 0,17-9 3 0,0 0-3 15,-29 8 3-15,-26 13-3 0,55-21 1 0,0 0-1 16,-63 14 1-16,-4 0-1 0,67-14 22 0,0 0-22 16,-60 12 23-16,-7-6-23 0,67-6 77 0,0 0-77 15,-63 5 77-15,2-5-77 0,61 0 80 0,0 0-80 16,-55-5 80-16,1 2-80 0,54 3 65 0,0 0-65 0,-44 0 65 15,18 0-65-15,26 0 53 0,0 0-53 0,-14 0 54 16,14 0-54-16,0 0 31 0,0 0-31 0,0 0 31 16,0 0-31-16,0 0 7 0,0 0-7 0,37-6 8 15,21 0-8-15,0 1-972 0</inkml:trace>
  <inkml:trace contextRef="#ctx0" brushRef="#br0" timeOffset="23587.32">11628 8395 550 0,'0'0'0'16,"0"0"0"-16,0 0 0 0,0 0-2 0,0 0 2 16,23 26-1-16,15 2 1 0,-38-28-14 0,0 0 14 15,37 41-13-15,4 5 13 0,-41-46-2 0,0 0 2 0,29 57-2 16,-12 10 2-16,-17-67 6 0,0 0-6 15,14 80 6-15,-14 15-6 0,0-95 34 0,0 0-34 0,-8 104 35 16,-7-21-35-16,15-83 51 0,0 0-51 0,-14 64 52 16,14-24-52-16,6 3-465 0</inkml:trace>
  <inkml:trace contextRef="#ctx0" brushRef="#br0" timeOffset="39269.17">7099 11380 382 0,'0'0'0'16,"0"0"0"-16,0 0 0 0,0 0 3 0,0 0-3 15,0 0 3-15,0 0-3 0,0 0 14 0,0 0-14 16,0 0 14-16,0 0-14 0,0 0 22 0,0 0-22 0,0 0 22 16,0 0-22-16,0 0 33 0,0 0-33 0,0 0 34 15,0 0-34-15,0 0 24 0,0 0-24 0,0 0 24 16,0 0-24-16,0 0 23 0,0 0-23 0,0 28 24 15,0-16-24-15,0-12 28 0,0 0-28 0,-9 23 29 16,0 6-29-16,9-29 38 0,0 0-38 0,-23 46 38 16,-6 14-38-16,29-60 37 0,0 0-37 0,-28 72 37 15,2 18-37-15,26-90 49 0,0 0-49 0,-29 95 49 16,-9-15-49-16,38-80 42 0,0 0-42 0,-49 81 43 0,-11-6-43 16,60-75 35-16,0 0-35 0,-70 83 35 0,-8 12-35 15,78-95 34-15,0 0-34 0,-66 112 34 0,6 6-34 16,60-118 32-16,0 0-32 0,-61 104 33 0,15-15-33 15,46-89 29-15,0 0-29 0,-46 72 29 0,5 0-29 16,41-72 25-16,0 0-25 0,-34 78 25 0,8 2-25 16,26-80 17-16,0 0-17 0,-23 90 18 0,-1 10-18 15,24-100 14-15,0 0-14 0,-14 98 14 0,-6-11-14 0,20-87 10 16,0 0-10-16,-17 74 11 0,-7-16-11 0,24-58 8 16,0 0-8-16,-17 49 8 0,-3-3-8 0,20-46 7 15,0 0-7-15,-23 37 8 0,6 1-8 0,17-38 6 0,0 0-6 16,-21 37 6-16,7 1-6 0,14-38 5 15,0 0-5-15,-12 34 5 0,-2-5-5 0,14-29 4 0,0 0-4 16,-23 29 4-16,-6 5-4 0,29-34 4 0,0 0-4 16,-26 35 5-16,-3 2-5 0,29-37 4 0,0 0-4 15,-23 35 4-15,6-1-4 0,17-34 3 0,0 0-3 16,-15 32 4-16,1 0-4 0,14-32 3 0,0 0-3 16,-14 20 4-16,-4 3-4 0,18-23 3 0,0 0-3 0,-14 23 4 15,5-12-4-15,9-11 4 0,0 0-4 0,-11 15 4 16,2-4-4-16,9-11 4 0,0 0-4 0,-9 9 5 15,-5 2-5-15,14-11 5 0,0 0-5 0,-9 9 5 16,9-9-5-16,0 0 4 0,0 0-4 0,-14 14 5 16,14-14-5-16,0 0 3 0,0 0-3 0,-9 12 3 15,9-12-3-15,0 0 2 0,0 0-2 0,0 0 3 0,-14 12-3 16,14-12 1-16,0 0-1 0,0 0 1 0,0 0-1 16,0 0 0-16,0 0 0 0,0 14 1 0,0-14-1 15,0 0 0-15,0 0 0 0,-9 11 0 0,9-11 0 16,0 0 0-16,0 0 0 0,-6 12 0 0,6-12 0 15,0 0 0-15,0 0 0 0,-3 14 0 0,3-14 0 16,0 0 0-16,0 0 0 0,0 0 0 0,-5 9 0 16,5-9 0-16,0 0 0 0,0 0 0 0,0 0 0 15,0 0 0-15,0 0 0 0,-9 14 0 0,9-14 0 16,0 0 0-16,0 0 0 0,-9 9 0 0,9-9 0 0,0 0 0 16,0 0 0-16,-11 12 0 0,11-12 0 0,0 0 0 15,0 0 0-15,0 0 0 0,-9 11 0 0,9-11 0 16,0 0 0-16,0 0 0 0,0 0 0 0,0 0 0 0,0 0 0 15,0 0 0-15,-8 3 0 0,8-3 0 0,0 0 0 16,0 0 1-16,0 0-1 0,0 0 0 0,0 0 0 16,0 0 1-16,0 0-1 0,0 0 0 0,0 0 0 15,0 0 1-15,0 0-1 0,0 0 0 0,0 0 0 16,0 0 0-16,-15 0 0 0,15 0 0 0,0 0 0 0,0 0 0 16,0 0 0-16,0 0-1 0,0 0 1 0,0 0 0 15,0 0 0-15,0 0-1109 0</inkml:trace>
  <inkml:trace contextRef="#ctx0" brushRef="#br0" timeOffset="39970.01">5544 14060 516 0,'0'0'0'15,"0"0"0"-15,0 0 0 0,0 0 2 0,0 0-2 16,0 11 2-16,0-11-2 0,0 0 1 0,0 0-1 16,0 0 2-16,0 0-2 0,0 0 17 0,0 0-17 15,0 0 18-15,0 26-18 0,0-26 36 0,0 0-36 0,0 29 36 16,0 5-36-16,0-34 44 0,0 0-44 0,8 32 45 15,-2 11-45-15,-6-43 49 0,0 0-49 0,0 43 49 16,-6-17-49-16,6-26 42 0,0 0-42 0,-5 32 43 16,2 11-43-16,3-43 35 0,0 0-35 0,-6 40 35 15,6-11-35-15,0-29 33 0,0 0-33 0,0 29 34 16,-12 3-34-16,12-32 32 0,0 0-32 0,0 26 32 16,0-12-32-16,0-14 32 0,0 0-32 0,0 0 32 15,12 14-32-15,-12-14 29 0,0 0-29 0,0 0 29 0,20 3-29 16,-20-3 27-16,0 0-27 0,17-6 28 0,21-8-28 15,-38 14 28-15,0 0-28 0,37-20 29 0,4 3-29 16,-41 17 27-16,0 0-27 0,31-21 27 0,-2 10-27 16,-29 11 31-16,0 0-31 0,23-6 32 0,-5-2-32 15,-18 8 29-15,0 0-29 0,20-6 29 0,3-9-29 16,-23 15 30-16,0 0-30 0,23-5 30 0,9 2-30 16,-32 3 25-16,0 0-25 0,29 0 26 0,-12 0-26 15,-17 0 27-15,0 0-27 0,20-3 28 0,-3 3-28 16,-17 0 24-16,0 0-24 0,15-3 24 0,-6 0-24 0,-9 3 21 15,0 0-21-15,0 0 21 0,17-6-21 0,-17 6 17 0,0 0-17 16,0 0 17-16,0 0-17 0,0 0 12 0,0 0-12 16,0 0 13-16,0 0-13 0,0 0-1311 0</inkml:trace>
  <inkml:trace contextRef="#ctx0" brushRef="#br0" timeOffset="41904.82">8567 9227 550 0,'0'0'0'15,"0"0"0"-15,0 0 0 0,0 0 17 0,0 0-17 16,9 31 18-16,-9-31-18 0,0 0 50 0,0 0-50 15,0 0 50-15,0 0-50 0,0 0 68 0,0 0-68 16,-15-14 68-16,1-3-68 0,14 17 53 0,0 0-53 0,-12-21 53 16,-11 1-53-16,23 20 37 0,0 0-37 0,-20-14 37 15,3 11-37-15,17 3 29 0,0 0-29 0,-15 0 29 16,-2 0-29-16,17 0 23 0,0 0-23 0,-29 14 24 16,-2 9-24-16,31-23 20 0,0 0-20 0,-29 38 21 15,11 14-21-15,18-52 16 0,0 0-16 0,-5 66 17 16,-1 6-17-16,6-72 16 0,0 0-16 0,0 63 16 0,6-23-16 15,-6-40 12-15,0 0-12 0,14 35 12 16,0 0-12-16,-14-35 9 0,0 0-9 0,26 17 10 0,6-11-10 16,-32-6 8-16,0 0-8 0,35-9 9 0,2-28-9 15,-37 37 5-15,0 0-5 0,35-47 6 0,-6-10-6 16,-29 57 5-16,0 0-5 0,23-52 6 0,-9 3-6 16,-14 49 4-16,0 0-4 0,9-37 5 0,-9 19-5 15,0 18 5-15,0 0-5 0,0-14 5 0,0 14-5 16,0 0 5-16,0 0-5 0,0-14 5 0,0 14-5 0,0 0 5 15,0 0-5-15,6 14 6 0,-6 9-6 0,0-23 7 16,0 0-7-16,0 32 8 0,3 17-8 0,-3-49 9 16,0 0-9-16,14 46 10 0,6 3-10 0,-20-49 9 15,0 0-9-15,23 40 10 0,0-5-10 0,-23-35 9 0,0 0-9 16,18 23 10-16,-4-9-10 0,-14-14 6 0,0 0-6 16,14 9 7-16,-14-9-7 0,0 0 2 0,0 0-2 15,9 14 3-15,-9-14-3 0,0 0-1008 0</inkml:trace>
  <inkml:trace contextRef="#ctx0" brushRef="#br0" timeOffset="42321.53">8325 8976 684 0,'0'0'0'0,"0"0"0"0,0 32 0 16,0-32 2-16,0 0-2 0,0 23 2 0,0-23-2 15,0 0 3-15,0 0-3 0,6 11 4 0,2-8-4 16,-8-3 25-16,0 0-25 0,20 0 25 0,21-3-25 0,-41 3 29 15,0 0-29-15,46-8 30 0,0 2-30 0,-46 6 27 16,0 0-27-16,52-14 28 0,-3-1-28 0,-49 15 27 16,0 0-27-16,43-17 28 0,-11 0-28 0,-32 17 23 0,0 0-23 15,23-18 24-15,-8 4-24 0,-15 14 30 0,0 0-30 16,-9-23 31-16,-23-12-31 0,32 35 31 0,0 0-31 16,-37-40 32-16,-1 3-32 0,38 37 32 0,0 0-32 15,-46-29 32-15,9-6-32 0,37 35 35 16,0 0-35-16,-32-23 36 0,17 15-36 0,15 8 19 0,0 0-19 15,-14-6 19-15,14 6-19 0,0 0 11 0,0 0-11 16,-14 23 12-16,11 20-12 0,3 0-901 0</inkml:trace>
  <inkml:trace contextRef="#ctx0" brushRef="#br0" timeOffset="43524.94">5722 12019 617 0,'0'0'0'15,"0"0"0"-15,-2 17 0 0,2-17-15 0,0 0 15 16,-6 12-15-16,6-12 15 0,0 0 0 0,0 0 0 16,0 0 1-16,6 20-1 0,-6-20 7 0,0 0-7 15,14 26 7-15,3 11-7 0,-17-37 22 0,0 0-22 0,15 58 22 16,-1 28-22-16,-14-86 34 0,0 0-34 0,9 101 34 16,5-3-34-16,-14-98 45 0,0 0-45 0,9 95 46 15,5-24-46-15,-14-71 41 0,0 0-41 0,9 52 41 16,0-20-41-16,-9-32 32 0,0 0-32 0,5 17 32 15,-5-17-32-15,0 0 28 0,0 0-28 0,0 0 29 0,0 0-29 16,0 0 24-16,0 0-24 0,-5-17 24 0,-1-18-24 16,6 35 23-16,0 0-23 0,-3-51 23 0,-6-10-23 15,9 61 21-15,0 0-21 0,0-60 21 0,9 2-21 16,-9 58 17-16,0 0-17 0,9-46 17 0,8 9-17 16,-17 37 14-16,0 0-14 0,26-29 15 0,0 9-15 15,-26 20 14-15,0 0-14 0,37-12 15 0,1 12-15 16,-38 0 12-16,0 0-12 0,37 9 13 0,-5 11-13 15,-32-20 11-15,0 0-11 0,23 37 12 0,0 24-12 16,-23-61 10-16,0 0-10 0,9 60 11 0,-3 15-11 0,-6-75 10 16,0 0-10-16,-6 75 10 0,-11-12-10 0,17-63 8 15,0 0-8-15,-21 49 8 0,-4-8-8 16,25-41 6-16,0 0-6 0,-35 23 7 0,-14-18-7 0,49-5 5 16,0 0-5-16,-55-3 5 0,-3-11-5 0,58 14 5 0,0 0-5 15,-49-23 5-15,12-6-5 0,37 29 4 0,0 0-4 16,-23-23 5-16,14 6-5 0,9 17 4 0,0 0-4 15,-6-12 4-15,6 12-4 0,0 0 3 0,0 0-3 16,-8-17 3-16,8 17-3 0,0 0 3 0,0 0-3 16,0 0 4-16,0 17-4 0,0-17 3 0,0 0-3 0,0 29 3 15,17 20-3-15,-17-49 4 0,0 0-4 16,14 46 4-16,4-11-4 0,-18-35 2 0,0 0-2 16,20 31 3-16,12 1-3 0,-32-32 1 0,0 0-1 0,28 26 2 15,-4-9-2-15,-1 3-1010 0</inkml:trace>
  <inkml:trace contextRef="#ctx0" brushRef="#br0" timeOffset="54870.07">18469 5510 819 0,'0'0'0'0,"0"0"0"0,0 0 0 0,0 0 38 15,0 0-38-15,0 0 39 0,0 0-39 0,0 0 79 0,0 0-79 16,0 0 79-16,-49-25-79 0,49 25 81 0,0 0-81 16,-32-12 82-16,0 1-82 0,32 11 51 0,0 0-51 15,-40-9 52-15,-12 6-52 0,52 3 45 0,0 0-45 16,-52 0 45-16,20 9-45 0,32-9 36 0,0 0-36 15,-29 17 36-15,-5 32-36 0,34-49 28 0,0 0-28 16,-44 60 29-16,4 12-29 0,40-72 19 0,0 0-19 16,-32 92 19-16,18 18-19 0,14-110 11 0,0 0-11 15,-6 95 12-15,12-12-12 0,-6-83 7 0,0 0-7 0,9 61 7 16,14-27-7-16,-23-34 5 0,0 0-5 0,31 23 5 16,21-17-5-16,-52-6 4 0,0 0-4 0,61-3 4 15,17-8-4-15,-78 11 3 0,0 0-3 0,75-21 3 16,-15-10-3-16,-60 31 2 0,0 0-2 0,55-40 2 15,-23-7-2-15,-32 47 1 0,0 0-1 0,14-60 1 16,1-12-1-16,-15 72 1 0,0 0-1 0,8-75 1 0,-5 9-1 16,-3 66 1-16,0 0-1 0,6-46 2 0,0 14-2 15,-6 32 2-15,0 0-2 0,0-20 3 0,0 0-3 16,0 20 2-16,0 0-2 0,0-14 3 0,0 14-3 16,0 0 3-16,0 0-3 0,0 0 3 0,0 0-3 15,0 0 3-15,0 0-3 0,0 0 3 0,-6 49-3 16,6-49 2-16,0 0-2 0,-3 60 3 0,3 35-3 15,0-95 3-15,0 0-3 0,9 89 3 0,-1-8-3 16,-8-81 2-16,0 0-2 0,18 69 3 0,-10-20-3 0,-8-49 2 16,0 0-2-16,12 31 2 0,2-16-2 0,-14-15 0 15,0 0 0-15,18 9 1 0,-18-9-1 0,0 0 0 16,0 0 0-16,14 5 0 0,1-10 0 0,-7 2-1209 16</inkml:trace>
  <inkml:trace contextRef="#ctx0" brushRef="#br0" timeOffset="55170.1">18786 5628 763 0,'0'0'0'0,"0"0"0"16,9 18 0-16,-9-18 9 0,0 0-9 0,3 20 9 0,-3-3-9 16,0-17 24-16,0 0-24 0,2 38 24 15,7 34-24-15,-9-72 29 0,0 0-29 0,12 80 30 0,-1-2-30 16,-11-78 28-16,0 0-28 0,12 66 28 0,-12-23-28 16,0-43 25-16,0 0-25 0,3 29 26 0,2-9-26 15,-5-20 22-15,0 0-22 0,6 17 23 0,-6-17-23 16,0 0 14-16,0 0-14 0,9 9 15 0,-9-9-15 15,0 0-742-15</inkml:trace>
  <inkml:trace contextRef="#ctx0" brushRef="#br0" timeOffset="55353.11">18769 5888 684 0,'0'0'0'0,"0"0"0"0,0 23 0 0,0-23 1 0,0 0-1 16,0 8 2-16,0-8-2 0,0 0 1 0,0 0-1 15,0 0 2-15,0 0-2 0,0 0 19 0,0 0-19 16,8 6 20-16,7-12-20 0,-15 6 31 0,0 0-31 15,23-3 31-15,20 3-31 0,-43 0 34 0,0 0-34 16,49-3 35-16,3 1-35 0,-52 2 28 0,0 0-28 16,38-9 28-16,-15 9-28 0,-23 0 13 0,0 0-13 15,23 0 13-15,-15 0-13 0,7 0-647 0</inkml:trace>
  <inkml:trace contextRef="#ctx0" brushRef="#br0" timeOffset="56135.17">19326 5090 427 0,'0'0'0'0,"0"0"0"0,0 0 0 0,0 0 11 16,0 0-11-16,11 9 11 0,-11-9-11 0,0 0 19 0,0 0-19 16,0 0 19-16,9-9-19 0,-9 9 30 0,0 0-30 15,0 0 31-15,0 0-31 0,0 0 37 0,0 0-37 16,0 0 37-16,0 0-37 0,0 0 47 0,0 0-47 15,0 0 48-15,5 35-48 0,-5-35 52 0,0 0-52 16,0 52 53-16,0 22-53 0,0-74 51 0,0 0-51 16,0 81 52-16,0-3-52 0,0-78 50 0,0 0-50 15,0 86 51-15,0-5-51 0,0-81 45 0,0 0-45 16,-2 89 46-16,-1 9-46 0,3-98 50 0,0 0-50 0,-3 95 50 16,9-29-50-16,-6-66 49 0,0 0-49 0,8 43 49 15,1-17-49-15,-9-26 42 0,0 0-42 0,0 12 42 16,0-12-42-16,0 0 35 0,0 0-35 0,0 0 35 15,6-15-35-15,-6 15 33 0,0 0-33 0,11-37 33 16,1-18-33-16,-12 55 29 0,0 0-29 0,8-55 30 16,-2 21-30-16,-6 34 24 0,0 0-24 0,9-26 25 15,2-3-25-15,-11 29 19 0,0 0-19 0,12-20 20 16,2 11-20-16,-14 9 18 0,0 0-18 0,18-8 18 0,5-1-18 16,-23 9 13-16,0 0-13 0,26-3 13 0,8 3-13 15,-34 0 8-15,0 0-8 0,38 12 9 0,-12 17-9 16,-26-29 6-16,0 0-6 0,29 48 6 0,-6 19-6 15,-23-67 6-15,0 0-6 0,5 77 6 0,-10-2-6 16,5-75 5-16,0 0-5 0,-23 69 5 0,-6-5-5 16,29-64 5-16,0 0-5 0,-35 51 5 0,-2-13-5 15,37-38 4-15,0 0-4 0,-38 29 5 0,15-12-5 0,23-17 6 16,0 0-6-16,-14 6 6 0,5-12-6 0,9 6 5 16,0 0-5-16,-14-23 6 0,-7-15-6 0,21 38 2 15,0 0-2-15,-11-43 3 0,5-17-3 0,6 60 1 0,0 0-1 16,-3-52 2-16,3 23-2 0,0 29 0 0,0 0 0 15,-3-23 0-15,3 23 0 0,0 0-2 0,0 0 2 16,0 0-2-16,0 0 2 0,0 0-7 0,0 0 7 16,-8 38-6-16,-4 5 6 0,12-43-12 0,0 0 12 15,-11 40-11-15,8-14 11 0,3-26-14 0,0 0 14 16,0 17-14-16,0-2 14 0,0-15-16 0,0 0 16 0,0 0-15 16,11 14 15-16,1 0-1250 0</inkml:trace>
  <inkml:trace contextRef="#ctx0" brushRef="#br0" timeOffset="56602.2">19158 4874 830 0,'0'0'0'0,"0"0"0"0,9 15 0 0,-9-15 3 0,0 0-3 15,14 14 4-15,4-5-4 0,-18-9 10 0,0 0-10 16,43 8 10-16,20-2-10 0,-63-6 23 0,0 0-23 16,75 3 23-16,0-3-23 0,-75 0 18 0,0 0-18 15,78 0 19-15,-9 0-19 0,-69 0 18 0,0 0-18 16,64 0 18-16,-21 0-18 0,-43 0 22 0,0 0-22 0,23 0 23 16,-8 0-23-16,-15 0 20 0,0 0-20 0,0 0 21 15,0 0-21-15,0 0 24 0,0 0-24 0,-38-17 24 16,-14-6-24-16,52 23 24 0,0 0-24 0,-55-23 25 15,15 3-25-15,40 20 24 0,0 0-24 0,-29-18 25 16,0 13-25-16,29 5 24 0,0 0-24 0,-17 0 24 16,17 0-24-16,0 0 15 0,0 0-15 0,-14-9 16 15,14 9-16-15,0 0-906 0</inkml:trace>
  <inkml:trace contextRef="#ctx0" brushRef="#br0" timeOffset="57391.26">17906 5148 393 0,'0'0'0'0,"0"0"0"0,-3 8 0 0,3-8 55 15,0 0-55-15,0 0 55 0,-8 15-55 0,8-15 56 0,0 0-56 16,0 0 57-16,0 0-57 0,0 0 38 0,0 0-38 16,23-6 38-16,-6 3-38 0,-17 3 26 0,0 0-26 15,26-11 26-15,23-4-26 0,-49 15 16 0,0 0-16 16,58-11 16-16,14-1-16 0,-72 12 18 0,0 0-18 16,69-8 19-16,0-1-19 0,-69 9 29 0,0 0-29 15,52-9 30-15,-20 6-30 0,-32 3 38 0,0 0-38 0,17-2 38 16,-17 2-38-16,0 0 31 0,0 0-31 0,0 0 32 15,-52-23-32-15,52 23 34 0,0 0-34 0,-63-26 35 16,-6-6-35-16,69 32 28 0,0 0-28 0,-67-32 28 16,18-2-28-16,49 34 28 0,0 0-28 0,-43-29 29 15,17 12-29-15,26 17 25 0,0 0-25 0,-14-9 25 16,14 9-25-16,0 0 17 0,0 0-17 0,-6-14 17 16,6 14-17-16,0 0 12 0,0 0-12 0,20 8 13 15,20 7-13-15,4 2-917 0</inkml:trace>
  <inkml:trace contextRef="#ctx0" brushRef="#br0" timeOffset="58304.33">20405 5680 651 0,'0'0'0'0,"11"0"0"0,9 0 0 16,-20 0-11-16,0 0 11 0,41 0-10 0,2 3 10 16,-43-3-9-16,0 0 9 0,40 9-9 0,-11 2 9 0,-29-11-14 15,0 0 14-15,23 15-13 0,0-7 13 0,-23-8-19 16,0 0 19-16,15 15-18 0,-7 2 18 0,7 3-351 15</inkml:trace>
  <inkml:trace contextRef="#ctx0" brushRef="#br0" timeOffset="58521.34">20358 6103 695 0,'0'0'0'15,"18"6"0"-15,19 6 0 0,-37-12-13 0,0 0 13 0,46 11-12 16,15-17 12-16,-61 6-13 0,0 0 13 0,55-5-13 16,-12 10 13-16,-43-5-36 0,0 0 36 0,32 0-36 15,-15 0 36-15,0-5-369 0</inkml:trace>
  <inkml:trace contextRef="#ctx0" brushRef="#br0" timeOffset="65514.15">21622 5021 707 0,'0'0'0'0,"0"0"0"0,0 0 0 15,0 0 13-15,0 0-13 0,0 0 14 0,0 0-14 16,0 0 36-16,0 0-36 0,26-14 36 0,-14 2-36 15,-12 12 44-15,0 0-44 0,11-11 44 0,1-1-44 0,-12 12 33 16,0 0-33-16,14-8 34 0,9-1-34 0,-23 9 24 16,0 0-24-16,26-6 24 0,3 6-24 0,-29 0 21 15,0 0-21-15,32 6 21 0,-6-3-21 0,-26-3 17 0,0 0-17 16,23 11 17-16,-6 1-17 0,-17-12 18 0,0 0-18 16,12 17 18-16,-4 6-18 0,-8-23 17 0,0 0-17 15,0 26 18-15,-14 17-18 0,14-43 15 0,0 0-15 16,-18 43 15-16,10-14-15 0,8-29 15 0,0 0-15 15,-9 17 15-15,9 4-15 0,0-21 13 0,0 0-13 16,3 14 14-16,6 0-14 0,-9-14 10 0,0 0-10 0,17 18 10 16,9 2-10-16,-26-20 9 0,0 0-9 15,40 23 10-15,18 6-10 0,-58-29 7 0,0 0-7 0,58 37 8 16,-6-5-8-16,-52-32 7 0,0 0-7 0,52 34 7 16,-15-5-7-16,-37-29 6 0,0 0-6 0,35 26 6 15,-15-3-6-15,-20-23 5 0,0 0-5 0,17 20 5 16,-11-3-5-16,-6-17 5 0,0 0-5 0,-3 18 5 15,-8-1-5-15,11-17 8 0,0 0-8 0,-26 17 8 16,-26 0-8-16,52-17 13 0,0 0-13 0,-67 12 14 0,-11-6-14 16,78-6 19-16,0 0-19 0,-86 0 19 0,2-9-19 15,84 9 24-15,0 0-24 0,-69-14 24 0,23-6-24 16,46 20 16-16,0 0-16 0,-29-23 17 0,15-9-17 16,14 32 16-16,0 0-16 0,5-43 16 0,21-24-16 15,0 7-1093-15</inkml:trace>
  <inkml:trace contextRef="#ctx0" brushRef="#br0" timeOffset="67031.88">21824 6342 572 0,'0'0'0'0,"0"0"0"0,0 0 0 0,0 0 14 0,0 0-14 15,0 0 15-15,-17 35-15 0,17-35 30 0,0 0-30 16,0 0 31-16,0 0-31 0,0 0 39 0,0 0-39 15,23-14 40-15,17-10-40 0,-40 24 35 0,0 0-35 16,43-14 35-16,12 3-35 0,-55 11 25 0,0 0-25 16,52-3 25-16,-3 6-25 0,-49-3 19 0,0 0-19 15,43 11 20-15,-19-2-20 0,-24-9 20 0,0 0-20 16,14 17 20-16,-5 9-20 0,-9-26 22 0,0 0-22 0,0 37 23 16,-21 15-23-16,21-52 28 0,0 0-28 0,-23 58 29 15,-8 11-29-15,31-69 25 0,0 0-25 0,-32 66 26 16,0-6-26-16,32-60 27 0,0 0-27 0,-23 52 28 15,9-17-28-15,14-35 24 0,0 0-24 0,-9 23 24 16,3-15-24-16,6-8 19 0,0 0-19 0,0 0 20 16,20 21-20-16,-20-21 16 0,0 0-16 0,26 14 16 15,15 0-16-15,-41-14 13 0,0 0-13 0,43 12 13 16,3-1-13-16,-46-11 10 0,0 0-10 0,41 9 10 0,-7-6-10 16,-34-3 5-16,0 0-5 0,29 3 5 0,-6 0-5 15,-23-3 1-15,0 0-1 0,17-3 1 0,1-3-1 16,2 0-934-16</inkml:trace>
  <inkml:trace contextRef="#ctx0" brushRef="#br0" timeOffset="67463.37">21576 4644 673 0,'0'0'0'0,"-9"23"0"15,-2 35 0-15,11-58 16 0,0 0-16 0,-18 74 17 0,-5 1-17 16,23-75 29-16,0 0-29 0,-14 121 30 0,-1 55-30 16,15-176 36-16,0 0-36 0,-5 207 36 0,2 29-36 15,3-236 29-15,0 0-29 0,3 233 29 0,8-11-29 16,-11-222 21-16,0 0-21 0,12 219 22 0,8 11-22 15,-20-230 15-15,0 0-15 0,23 196 16 0,6-44-16 16,-29-152 9-16,0 0-9 0,34 133 10 0,4-21-10 16,-38-112 4-16,0 0-4 0,52 95 5 0,14-35-5 15,1 7-688-15</inkml:trace>
  <inkml:trace contextRef="#ctx0" brushRef="#br0" timeOffset="67846.39">22626 4825 695 0,'0'0'0'0,"14"41"0"15,12 48 0-15,-26-89 0 0,0 0 0 0,35 127 0 0,3 45 0 16,-38-172 2-16,0 0-2 0,37 208 2 16,-5 19-2-16,-32-227 7 0,0 0-7 0,23 236 8 0,-14-14-8 15,-9-222 11-15,0 0-11 0,0 210 12 0,-9-3-12 16,9-207 13-16,0 0-13 0,-17 190 14 0,-1-49-14 15,18-141 15-15,0 0-15 0,-17 112 16 0,8-31-16 16,9-81 9-16,0 0-9 0,-8 60 9 0,10-25-9 16,-2-35 11-16,0 0-11 0,6 11 11 0,-6-11-11 15,0 0-567-15</inkml:trace>
  <inkml:trace contextRef="#ctx0" brushRef="#br0" timeOffset="68180.42">23284 5888 695 0,'0'0'0'0,"0"37"0"16,0 23 0-16,0-60-7 0,0 0 7 0,0 70-6 0,-6-7 6 16,6-63-12-16,0 0 12 0,-3 46-11 0,-3-3 11 15,6-43-9-15,0 0 9 0,0 29-8 0,6-12 8 16,-6-17-12-16,0 0 12 0,0 20-11 0,3-5 11 15,3 2-405-15</inkml:trace>
  <inkml:trace contextRef="#ctx0" brushRef="#br0" timeOffset="68348.42">23151 6150 662 0,'0'0'0'0,"0"0"0"0,17 14 0 0,-17-14 0 16,0 0 0-16,0 0 0 0,15 14 0 0,-15-14-2 15,0 0 2-15,8-5-1 0,24 2 1 0,-32 3-1 0,0 0 1 16,52-12 0-16,17 1 0 0,-69 11 8 0,0 0-8 15,64-6 8-15,-6 6-8 0,-58 0 30 0,0 0-30 16,46 0 31-16,-6 6-31 0,-40-6 22 0,0 0-22 16,29 8 23-16,-15-8-23 0,4 3-525 0</inkml:trace>
  <inkml:trace contextRef="#ctx0" brushRef="#br0" timeOffset="68815.47">24219 5372 751 0,'0'0'0'15,"0"0"0"-15,8 23 0 0,-8-23-2 0,0 0 2 16,6 20-1-16,0 1 1 0,-6-21-5 0,0 0 5 16,8 8-5-16,10 7 5 0,-18-15 2 0,0 0-2 15,26 8 3-15,14 7-3 0,-40-15 10 0,0 0-10 0,38 5 10 16,2-2-10-16,-40-3 17 0,0 0-17 0,46-8 17 15,15-15-17-15,-9 0-538 0</inkml:trace>
  <inkml:trace contextRef="#ctx0" brushRef="#br0" timeOffset="69068.49">24599 5237 751 0,'0'0'0'0,"0"0"0"0,12-14 0 15,-12 14 0-15,0 0 0 0,14-29 0 0,9-14 0 16,-23 43 2-16,0 0-2 0,29-52 2 0,9 6-2 16,-38 46 0-16,0 0 0 0,43-43 0 0,6 5 0 15,-49 38 0-15,0 0 0 0,41-29 1 0,-18 15-1 16,-23 14 7-16,0 0-7 0,14 0 8 0,-14 0-8 0,0 0 19 16,0 0-19-16,12 49 20 0,-18 34-20 0,6-83 27 15,0 0-27-15,-9 101 28 0,-11 11-28 0,20-112 28 16,0 0-28-16,-14 104 29 0,5-20-29 0,9-84 35 15,0 0-35-15,6 66 36 0,8-23-36 0,-14-43 24 0,0 0-24 16,32 43 24-16,5 0-24 0,1 3-721 0</inkml:trace>
  <inkml:trace contextRef="#ctx0" brushRef="#br0" timeOffset="69498.52">23910 6607 875 0,'0'0'0'0,"0"0"0"0,0 9 0 0,0-9 5 15,0 0-5-15,0 0 5 0,9 11-5 0,-9-11 6 0,0 0-6 16,20-5 7-16,20-10-7 0,-40 15 24 0,0 0-24 16,58-23 24-16,14-6-24 0,-72 29 13 0,0 0-13 15,81-23 14-15,-1 0-14 0,-80 23 1 0,0 0-1 16,70-5 2-16,-10 7-2 0,1-2-672 0</inkml:trace>
  <inkml:trace contextRef="#ctx0" brushRef="#br0" timeOffset="69899.55">24484 6354 886 0,'0'0'0'0,"0"0"0"15,9 14 0-15,-9-14-1 0,0 0 1 0,0 0-1 16,8 12 1-16,-8-12-3 0,0 0 3 0,0 0-2 0,20-3 2 15,-20 3 3-15,0 0-3 0,21-6 4 0,13-2-4 16,-34 8 18-16,0 0-18 0,35-9 18 16,5 3-18-16,-40 6 33 0,0 0-33 0,35 0 34 0,-6 3-34 15,-29-3 32-15,0 0-32 0,26 12 33 0,11 11-33 16,-37-23 25-16,0 0-25 0,26 34 25 0,-23 12-25 16,-3-46 21-16,0 0-21 0,-9 55 22 0,-14 17-22 15,23-72 17-15,0 0-17 0,-23 69 17 0,-8 9-17 0,31-78 25 16,0 0-25-16,-26 60 25 0,8-14-25 0,18-46 30 15,0 0-30-15,-8 38 30 0,8-13-30 0,0-25 29 0,0 0-29 16,8 12 29-16,15-1-29 0,-23-11 28 16,0 0-28-16,41 3 29 0,16-6-29 0,-57 3 24 0,0 0-24 15,61-5 24-15,-3-4-24 0,-58 9 21 0,0 0-21 16,46-14 22-16,-6-4-22 0,-40 18 17 0,0 0-17 16,32-14 17-16,-9 8-17 0,-23 6 1 0,0 0-1 15,9-6 1-15,-9 6-1 0,0 0-1090 0</inkml:trace>
  <inkml:trace contextRef="#ctx0" brushRef="#br0" timeOffset="70330.58">24195 4762 561 0,'0'0'0'0,"0"0"0"0,-17 17 0 0,17-17 0 15,0 0 0-15,-14 15 0 0,5-7 0 0,9-8 8 16,0 0-8-16,-14 6 8 0,-15 9-8 0,29-15 16 16,0 0-16-16,-26 28 17 0,-12 24-17 0,38-52 16 0,0 0-16 15,-31 84 17-15,2 39-17 0,29-123 29 0,0 0-29 16,-23 156 29-16,-3 8-29 0,26-164 34 0,0 0-34 16,-18 184 34-16,7 38-34 0,11-222 37 0,0 0-37 15,-6 224 38-15,6 4-38 0,0-228 33 0,0 0-33 16,6 216 33-16,11-32-33 0,-17-184 27 0,0 0-27 15,32 155 28-15,14-34-28 0,-46-121 23 0,0 0-23 0,66 98 23 16,27-26-23-16,-93-72 5 0,0 0-5 0,106 49 6 16,-7-26-6-16,2 0-707 0</inkml:trace>
  <inkml:trace contextRef="#ctx0" brushRef="#br0" timeOffset="70733.61">25309 4633 639 0,'0'0'0'0,"6"20"0"0,11 17 0 0,-17-37-2 0,0 0 2 16,18 58-1-16,7 17 1 0,-25-75-4 0,0 0 4 16,26 95-4-16,-2 31 4 0,-24-126 0 0,0 0 0 15,23 144 1-15,0 26-1 0,-23-170 23 0,0 0-23 16,17 190 23-16,-11 26-23 0,-6-216 57 0,0 0-57 15,3 213 58-15,-3-20-58 0,0-193 70 0,0 0-70 16,-3 178 71-16,0-5-71 0,3-173 50 0,0 0-50 16,3 147 51-16,5-52-51 0,-8-95 39 0,0 0-39 0,15 57 39 15,17-17-39-15,-32-40 29 0,0 0-29 0,31 12 30 16,-8-26-30-16,0-1-817 0</inkml:trace>
  <inkml:trace contextRef="#ctx0" brushRef="#br0" timeOffset="71583.67">26351 5853 617 0,'0'0'0'0,"0"0"0"16,0 0 0-16,0 0 7 0,0 0-7 0,0 0 8 15,0 0-8-15,0 0 24 0,0 0-24 0,43 6 25 16,9-15-25-16,-52 9 29 0,0 0-29 0,60-6 29 15,4 1-29-15,-64 5 13 0,0 0-13 0,58-3 13 0,-21 6-13 16,-37-3 1-16,0 0-1 0,32 14 2 0,5 21-2 16,-5-7-516-16</inkml:trace>
  <inkml:trace contextRef="#ctx0" brushRef="#br0" timeOffset="71800.74">26454 6230 639 0,'0'0'0'0,"0"0"0"0,38 14 0 0,-38-14 3 15,0 0-3-15,37 9 3 0,7-3-3 0,-44-6 14 0,0 0-14 16,57 3 15-16,10-3-15 0,-67 0 25 0,0 0-25 16,69 0 26-16,0 0-26 0,-69 0 24 0,0 0-24 15,67 0 25-15,-4 0-25 0,-63 0 22 0,0 0-22 16,52 3 22-16,-20 5-22 0,-3-5-554 0</inkml:trace>
  <inkml:trace contextRef="#ctx0" brushRef="#br0" timeOffset="73272.78">27692 4681 348 0,'0'0'0'0,"0"0"0"0,-6 29 0 0,6-29 16 0,0 0-16 16,-5 15 16-16,5-15-16 0,0 0 44 0,0 0-44 15,0 0 45-15,0 0-45 0,0 0 48 0,0 0-48 16,0 0 49-16,0 0-49 0,0 0 52 0,0 0-52 16,17-12 53-16,15-5-53 0,-32 17 31 0,0 0-31 15,37-20 31-15,-5 5-31 0,-32 15 25 0,0 0-25 16,40-3 25-16,12 3-25 0,-52 0 24 0,0 0-24 0,46 3 24 16,-17 3-24-16,-29-6 23 0,0 0-23 0,23 6 23 15,-8 11-23-15,-15-17 25 0,0 0-25 0,14 20 26 16,-5-5-26-16,-9-15 23 0,0 0-23 0,3 23 23 15,-15 3-23-15,12-26 21 0,0 0-21 0,-6 25 21 16,-8-7-21-16,14-18 15 0,0 0-15 0,-9 14 16 16,9 1-16-16,0-15 13 0,0 0-13 0,9 14 13 15,17-8-13-15,-26-6 9 0,0 0-9 0,37 0 10 16,10 3-10-16,-47-3 7 0,0 0-7 0,52 8 8 0,2 9-8 16,-54-17 7-16,0 0-7 0,52 24 7 0,-8-1-7 15,-44-23 7-15,0 0-7 0,34 28 7 0,-8-5-7 16,-26-23 6-16,0 0-6 0,20 29 6 0,-11 9-6 15,-9-38 6-15,0 0-6 0,-3 37 6 0,-14 18-6 16,17-55 5-16,0 0-5 0,-29 49 5 0,-3-12-5 16,32-37 4-16,0 0-4 0,-46 29 5 0,-6-3-5 0,52-26 8 15,0 0-8-15,-55 14 8 0,-5-17-8 0,60 3 12 16,0 0-12-16,-58-14 12 0,23-6-12 0,35 20 14 16,0 0-14-16,-23-18 14 0,9 4-14 0,14 14 6 0,0 0-6 15,0-14 6-15,6-9-6 0,2 0-884 0</inkml:trace>
  <inkml:trace contextRef="#ctx0" brushRef="#br0" timeOffset="73769.84">29045 4771 393 0,'0'0'0'0,"0"0"0"0,6 23 0 0,-6-23 0 0,0 0 0 15,3 14 0-15,-3-14 0 0,0 0 0 0,0 0 0 16,3 15 0-16,3-1 0 0,-6-14 8 0,0 0-8 16,5 29 8-16,-5 8-8 0,0-37 20 0,0 0-20 15,0 46 21-15,0 20-21 0,0-66 33 0,0 0-33 16,0 69 34-16,-5 3-34 0,5-72 37 0,0 0-37 0,-6 67 37 16,3-24-37-16,3-43 30 0,0 0-30 0,0 31 30 15,0-2-30-15,0 0-429 0</inkml:trace>
  <inkml:trace contextRef="#ctx0" brushRef="#br0" timeOffset="73936.62">28953 4998 639 0,'0'0'0'0,"0"0"0"16,0 0 0-16,0 0 8 0,0 0-8 0,0 12 9 0,0-12-9 16,0 0 17-16,0 0-17 0,0 0 17 0,14 0-17 15,-14 0 22-15,0 0-22 0,21-3 23 0,13 3-23 16,-34 0 20-16,0 0-20 0,46-6 21 0,3 6-21 15,-49 0 19-15,0 0-19 0,52 9 19 0,3 14-19 16,0 3-551-16</inkml:trace>
  <inkml:trace contextRef="#ctx0" brushRef="#br0" timeOffset="74203.64">29605 5059 886 0,'0'0'0'16,"0"0"0"-16,20 17 0 0,-20-17 5 0,0 0-5 15,12 11 6-15,-12-11-6 0,0 0 13 0,0 0-13 16,0 0 13-16,17 0-13 0,-17 0 3 0,0 0-3 0,17-5 4 15,9-4-4-15,-26 9 0 0,0 0 0 0,32-6 0 16,11 12 0-16,-5-6-638 0</inkml:trace>
  <inkml:trace contextRef="#ctx0" brushRef="#br0" timeOffset="74474.66">30087 4918 763 0,'0'0'0'0,"0"0"0"0,0 14 0 16,0-14-1-16,0 0 1 0,0 0 0 0,0 0 0 16,0 0 5-16,0 0-5 0,14-12 6 0,21-19-6 15,-35 31 17-15,0 0-17 0,49-38 18 0,9-5-18 16,-58 43 21-16,0 0-21 0,51-43 22 0,-4-3-22 16,-47 46 27-16,0 0-27 0,34-43 27 0,-14 20-27 0,-20 23 27 15,0 0-27-15,15 0 27 0,-4 8-27 0,-11-8 23 16,0 0-23-16,3 35 24 0,-3 25-24 0,0-60 21 0,0 0-21 15,-3 69 22-15,1 9-22 0,2-78 17 0,0 0-17 16,-3 75 17-16,-9 6-17 0,12-81 14 0,0 0-14 16,-6 74 15-16,15-16-15 0,-9-58 14 0,0 0-14 15,14 46 14-15,4-23-14 0,-1-3-795 0</inkml:trace>
  <inkml:trace contextRef="#ctx0" brushRef="#br0" timeOffset="75958.77">28105 6607 617 0,'0'0'0'15,"0"0"0"-15,14-20 0 0,-14 20 6 0,0 0-6 0,12-11 7 16,-1 5-7-16,-11 6 15 0,0 0-15 0,18-15 16 16,10 1-16-16,-28 14 26 0,0 0-26 0,26-17 26 15,9 11-26-15,-35 6 41 0,0 0-41 0,35-6 41 16,-1 12-41-16,-34-6 24 0,0 0-24 0,23 3 25 16,-8 3-25-16,-15-6 22 0,0 0-22 0,8 20 22 15,-2 17-22-15,-6-37 24 0,0 0-24 0,0 52 25 16,-14-6-25-16,14-46 24 0,0 0-24 0,-15 46 24 0,-5 3-24 15,20-49 26-15,0 0-26 0,-23 43 27 0,6-5-27 16,17-38 28-16,0 0-28 0,-20 31 29 0,8 1-29 16,12-32 25-16,0 0-25 0,-9 29 25 0,6-9-25 15,3-20 24-15,0 0-24 0,0 14 25 0,3 1-25 16,-3-15 24-16,0 0-24 0,0 0 24 0,18 8-24 16,-18-8 19-16,0 0-19 0,14 6 20 0,9 3-20 15,-23-9 18-15,0 0-18 0,32 8 18 0,20-2-18 16,-52-6 15-16,0 0-15 0,60-6 15 0,4 3-15 0,-64 3 13 15,0 0-13-15,60-5 13 0,-19-1-13 0,-41 6 8 16,0 0-8-16,32-3 9 0,-6 6-9 0,-26-3 2 16,0 0-2-16,17 6 3 0,-3 8-3 0,-5-5-987 0</inkml:trace>
  <inkml:trace contextRef="#ctx0" brushRef="#br0" timeOffset="76673.82">29308 6584 617 0,'0'0'0'0,"8"23"0"0,13 29 0 15,-21-52 7-15,0 0-7 0,11 60 8 0,1 7-8 16,-12-67 15-16,0 0-15 0,3 49 16 0,-1-18-16 16,-2-31 17-16,0 0-17 0,9 15 17 0,0-7-17 15,-9-8 11-15,0 0-11 0,8 9 11 0,4 2-11 16,-12-11 8-16,0 0-8 0,0 0 8 0,6 15-8 0,0-1-492 15</inkml:trace>
  <inkml:trace contextRef="#ctx0" brushRef="#br0" timeOffset="76857.83">29143 6754 729 0,'0'0'0'16,"0"0"0"-16,18 0 0 0,-18 0 0 0,0 0 0 15,11 3 0-15,4 3 0 0,-15-6 0 0,0 0 0 16,28 2 0-16,24-4 0 0,-52 2 5 0,0 0-5 16,49-6 6-16,3 3-6 0,-52 3 11 0,0 0-11 0,47 0 11 15,-13 0-11-15,7 0-512 0</inkml:trace>
  <inkml:trace contextRef="#ctx0" brushRef="#br0" timeOffset="77241.86">29844 6719 740 0,'0'0'0'16,"0"0"0"-16,0 0 0 0,0 0 10 0,0 0-10 15,15 12 10-15,-15-12-10 0,0 0 11 0,0 0-11 16,17 3 11-16,12-6-11 0,-29 3 14 0,0 0-14 16,32-6 14-16,-3 0-14 0,-29 6 9 0,0 0-9 0,28-2 9 15,4 4-9-15,-32-2 6 0,0 0-6 0,32 6 7 16,-15-6-7-16,1 0-571 0</inkml:trace>
  <inkml:trace contextRef="#ctx0" brushRef="#br0" timeOffset="77626.5">30292 6365 875 0,'0'0'0'0,"0"0"0"0,0 0 0 15,0 0 0-15,0 0 0 0,0 0 0 0,11 12 0 16,-11-12-11-16,0 0 11 0,0 0-10 0,20-6 10 15,-20 6 5-15,0 0-5 0,18-3 6 0,2 3-6 0,-20 0 23 16,0 0-23-16,20 3 23 0,9 3-23 0,-29-6 36 16,0 0-36-16,29 9 36 0,-12 8-36 0,-17-17 40 15,0 0-40-15,12 29 41 0,-4 14-41 0,-8-43 34 16,0 0-34-16,-6 57 35 0,-2 10-35 0,8-67 27 0,0 0-27 16,-15 74 28-16,1 1-28 0,14-75 21 0,0 0-21 15,-17 61 21-15,-1-12-21 0,18-49 16 0,0 0-16 16,-11 37 17-16,5-11-17 0,6-26 13 0,0 0-13 15,6 20 14-15,0-6-14 0,-6-14 14 0,0 0-14 16,17 15 14-16,18-12-14 0,-35-3 10 0,0 0-10 16,54 3 11-16,7-3-11 0,-61 0 10 0,0 0-10 15,69-3 10-15,0 3-10 0,-69 0 5 0,0 0-5 0,61-3 6 16,-21-3-6-16,-40 6 0 0,0 0 0 0,23-3 0 16,-23 3 0-16,0 0-968 0</inkml:trace>
  <inkml:trace contextRef="#ctx0" brushRef="#br0" timeOffset="78090.53">30923 4417 796 0,'0'0'0'16,"9"20"0"-16,14 32 0 0,-23-52 0 0,0 0 0 15,29 74 0-15,0 21 0 0,-29-95 0 0,0 0 0 0,26 107 0 16,3 17 0-16,-29-124 23 0,0 0-23 0,23 155 24 16,-3 41-24-16,-20-196 33 0,0 0-33 0,14 222 33 15,-8 19-33-15,-6-241 43 0,0 0-43 0,0 236 44 16,-9-20-44-16,9-216 48 0,0 0-48 0,-14 208 49 15,-9-1-49-15,23-207 41 0,0 0-41 0,-20 178 42 16,5-45-42-16,15-133 31 0,0 0-31 0,-14 98 32 16,5-32-32-16,9-66 26 0,0 0-26 0,-5 43 26 0,5-11-26 15,0 2-909-15</inkml:trace>
  <inkml:trace contextRef="#ctx0" brushRef="#br0" timeOffset="78774.59">27874 4166 393 0,'0'0'0'0,"0"0"0"0,-3-26 0 0,3 26 1 16,0 0-1-16,-6-23 1 0,1 12-1 0,5 11 14 16,0 0-14-16,-15-3 15 0,-11 6-15 0,26-3 33 0,0 0-33 15,-29 20 33-15,-17 9-33 0,46-29 37 0,0 0-37 16,-52 52 38-16,0 22-38 0,52-74 40 0,0 0-40 15,-46 113 41-15,6 56-41 0,40-169 54 0,0 0-54 16,-38 213 55-16,1 47-55 0,37-260 67 0,0 0-67 16,-38 296 67-16,6 47-67 0,32-343 54 0,0 0-54 15,-23 362 55-15,18 1-55 0,5-363 42 0,0 0-42 16,2 325 43-16,16-40-43 0,-18-285 32 0,0 0-32 16,37 233 32-16,18-54-32 0,-55-179 16 0,0 0-16 0,84 147 17 15,31-44-17-15,-2 9-825 0</inkml:trace>
  <inkml:trace contextRef="#ctx0" brushRef="#br0" timeOffset="79476.64">31495 5487 796 0,'0'0'0'0,"0"0"0"0,52 23 0 0,-52-23 4 0,0 0-4 15,49 15 5-15,3-6-5 0,-52-9 13 0,0 0-13 16,46 0 14-16,-15-6-14 0,-31 6 9 0,0 0-9 16,21-3 9-16,-1 3-9 0,-20 0 0 0,0 0 0 15,11 9 1-15,-5 5-1 0,0 3-579 0</inkml:trace>
  <inkml:trace contextRef="#ctx0" brushRef="#br0" timeOffset="79658.64">31518 5911 617 0,'0'0'0'0,"0"0"0"15,29 8 0-15,-29-8 2 0,0 0-2 0,31 6 3 16,15-6-3-16,-46 0 4 0,0 0-4 0,55 0 4 16,9 0-4-16,-64 0 12 0,0 0-12 0,66 0 12 0,-2 0-12 15,-64 0 14-15,0 0-14 0,63 9 14 16,12-4-14-16,-3-5-452 0</inkml:trace>
  <inkml:trace contextRef="#ctx0" brushRef="#br0" timeOffset="82527.8">32790 6250 662 0,'0'0'0'0,"0"0"0"16,-11-14 0-16,11 14 0 0,0 0 0 0,0 0 0 15,-15-12 0-15,15 12 0 0,0 0 0 0,0 0 1 16,-26-8-1-16,26 8 11 0,0 0-11 0,-23 0 12 0,0 14-12 15,23-14 28-15,0 0-28 0,-29 29 29 0,-6 17-29 16,35-46 57-16,0 0-57 0,-31 72 57 0,8 17-57 16,23-89 69-16,0 0-69 0,-15 95 70 0,12-3-70 15,3-92 56-15,0 0-56 0,6 78 57 0,9-18-57 16,-15-60 46-16,0 0-46 0,26 38 46 0,11-7-46 16,-37-31 31-16,0 0-31 0,49 15 31 0,15-15-31 15,-64 0 22-15,0 0-22 0,80-9 23 0,13 1-23 16,-93 8 15-16,0 0-15 0,92-26 15 0,-17-15-15 0,-75 41 12 15,0 0-12-15,55-51 13 0,-23-21-13 16,-32 72 9-16,0 0-9 0,14-81 10 0,-14 0-10 0,0 81 7 16,0 0-7-16,-23-69 7 0,-20 3-7 0,43 66 5 15,0 0-5-15,-55-52 6 0,-14 21-6 0,69 31 5 16,0 0-5-16,-70-15 6 0,4 7-6 0,66 8 0 0,0 0 0 16,-55 8 0-16,15 7 0 0,40-15-3 0,0 0 3 15,-23 23-2-15,11 5 2 0,3 1-1000 0</inkml:trace>
  <inkml:trace contextRef="#ctx0" brushRef="#br0" timeOffset="83128.67">32597 4120 606 0,'0'0'0'0,"0"0"0"15,-20 6 0-15,20-6 7 0,0 0-7 0,-21 9 8 16,4-4-8-16,17-5 19 0,0 0-19 0,-32 15 19 16,-25 16-19-16,57-31 32 0,0 0-32 0,-70 58 32 15,-5 31-32-15,75-89 40 0,0 0-40 0,-75 121 40 16,9 35-40-16,66-156 34 0,0 0-34 0,-58 198 34 15,1 47-34-15,57-245 28 0,0 0-28 0,-44 259 29 0,15 14-29 16,29-273 32-16,0 0-32 0,-23 254 32 0,15-33-32 16,8-221 26-16,0 0-26 0,11 208 26 0,24 5-26 15,-35-213 23-15,0 0-23 0,60 169 23 0,33-28-23 16,-93-141 16-16,0 0-16 0,109 113 17 0,13-15-17 16,-4 2-783-16</inkml:trace>
  <inkml:trace contextRef="#ctx0" brushRef="#br0" timeOffset="83695.72">33560 4258 617 0,'0'0'0'0,"0"32"0"0,9 26 0 0,-9-58 0 16,0 0 0-16,17 97 0 0,12 27 0 0,-29-124 0 16,0 0 0-16,32 141 0 0,0 9 0 0,-32-150 3 15,0 0-3-15,20 173 3 0,-11 25-3 0,-9-198 12 16,0 0-12-16,-6 219 13 0,-12 20-13 0,18-239 28 0,0 0-28 16,-28 224 28-16,-16-16-28 0,44-208 30 0,0 0-30 15,-46 204 31-15,0 12-31 0,46-216 27 16,0 0-27-16,-43 193 27 0,5-38-27 0,38-155 50 0,0 0-50 15,-32 153 50-15,-2 5-50 0,34-158 43 0,0 0-43 16,-38 147 43-16,-8-26-43 0,0 3-694 0</inkml:trace>
  <inkml:trace contextRef="#ctx0" brushRef="#br0" timeOffset="105805.83">32721 4633 651 0,'0'0'0'15,"0"0"0"-15,0 0 0 0,0 0-18 0,0 0 18 16,14-3-18-16,-14 3 18 0,0 0-47 0,0 0 47 15,15-9-46-15,-15 9 46 0,0 0 0 0,0 0 0 16,29-14 1-16,17 8-1 0,-46 6 21 0,0 0-21 16,46-6 21-16,-6 18-21 0,-40-12 56 0,0 0-56 0,29 14 57 15,-3-2-57-15,-26-12 59 0,0 0-59 0,17 11 60 16,-2-2-60-16,-15-9 45 0,0 0-45 0,0 23 45 16,-18 20-45-16,18-43 36 0,0 0-36 0,-31 46 36 15,-15-3-36-15,46-43 27 0,0 0-27 0,-52 46 28 16,5 3-28-16,47-49 20 0,0 0-20 0,-40 55 21 15,3 2-21-15,37-57 18 0,0 0-18 0,-23 58 19 16,-1-6-19-16,24-52 19 0,0 0-19 0,-11 40 20 0,8-17-20 16,3-23 25-16,0 0-25 0,9 20 26 0,11 0-26 15,-20-20 25-15,0 0-25 0,32 15 26 0,17-7-26 16,-49-8 23-16,0 0-23 0,60 9 23 0,9-9-23 16,-69 0 21-16,0 0-21 0,70 6 21 0,-4-6-21 15,-66 0 17-15,0 0-17 0,52-6 17 0,-26 6-17 16,-26 0 14-16,0 0-14 0,17 6 15 0,-2 8-15 0,-15-14 12 15,0 0-12-15,5 23 13 0,-19 9-13 0,0 2-997 16</inkml:trace>
  <inkml:trace contextRef="#ctx0" brushRef="#br0" timeOffset="139840.93">11798 8452 427 0,'0'0'0'0,"0"0"0"0,0 0 0 16,0 0 5-16,0 0-5 0,0 0 6 0,15 29-6 0,-15-29 24 16,0 0-24-16,0 0 24 0,0 14-24 0,0-14 45 15,0 0-45-15,0 0 46 0,-6 6-46 0,6-6 55 16,0 0-55-16,0 0 55 0,-3 12-55 0,3-12 36 0,0 0-36 15,0 0 37-15,-14 11-37 0,14-11 34 0,0 0-34 16,0 0 35-16,0 23-35 0,0-23 30 0,0 0-30 16,-6 9 31-16,3 2-31 0,3-11 30 0,0 0-30 15,-9 12 30-15,-2 2-30 0,11-14 28 0,0 0-28 16,-9 20 28-16,1-5-28 0,8-15 26 0,0 0-26 16,-9 9 27-16,0 5-27 0,9-14 28 0,0 0-28 0,-5 9 28 15,-1 2-28-15,6-11 26 0,0 0-26 0,-9 12 27 16,0-1-27-16,9-11 28 0,0 0-28 0,-17 23 29 15,-3 15-29-15,20-38 24 0,0 0-24 0,-23 37 25 16,3-5-25-16,20-32 22 0,0 0-22 0,-21 34 22 16,1 9-22-16,20-43 19 0,0 0-19 0,-17 41 20 15,-3-7-20-15,20-34 18 0,0 0-18 0,-12 29 19 16,1 3-19-16,11-32 19 0,0 0-19 0,-15 28 20 16,-2 4-20-16,17-32 21 0,0 0-21 0,-14 35 21 0,5-7-21 15,9-28 17-15,0 0-17 0,-15 32 18 16,1 0-18-16,14-32 17 0,0 0-17 0,-17 34 17 0,2-5-17 15,15-29 13-15,0 0-13 0,-17 37 13 0,3 1-13 16,14-38 13-16,0 0-13 0,-18 32 13 0,12-4-13 16,6-28 10-16,0 0-10 0,-14 35 10 0,-3 17-10 15,17-52 9-15,0 0-9 0,-23 46 9 0,8-17-9 16,15-29 7-16,0 0-7 0,-14 23 8 0,5 0-8 0,9-23 6 16,0 0-6-16,-9 28 6 0,-5 1-6 0,14-29 5 15,0 0-5-15,-20 23 5 0,3 0-5 0,17-23 5 16,0 0-5-16,-18 20 5 0,4 3-5 0,14-23 4 0,0 0-4 15,-20 15 4-15,2 2-4 0,18-17 3 16,0 0-3-16,-23 20 4 0,0-5-4 0,23-15 4 0,0 0-4 16,-23 14 4-16,0 0-4 0,23-14 3 0,0 0-3 15,-23 15 4-15,3 2-4 0,20-17 3 0,0 0-3 16,-18 14 3-16,4 4-3 0,14-18 2 0,0 0-2 16,-23 26 3-16,-9 14-3 0,32-40 3 0,0 0-3 15,-32 40 3-15,4-5-3 0,28-35 3 0,0 0-3 16,-18 34 3-16,-2 9-3 0,20-43 2 0,0 0-2 0,-17 41 3 15,2 8-3-15,15-49 1 0,0 0-1 0,-14 37 2 16,5-8-2-16,9-29 1 0,0 0-1 0,-8 23 2 16,-7 0-2-16,15-23 0 0,0 0 0 0,-8 29 1 15,2 0-1-15,6-29 1 0,0 0-1 0,-6 25 1 16,-3 1-1-16,9-26 1 0,0 0-1 0,-8 23 1 16,-7-8-1-16,15-15 0 0,0 0 0 0,-8 14 1 15,-1-2-1-15,9-12 0 0,0 0 0 0,0 0 1 0,-14 17-1 16,14-17 0-16,0 0 0 0,-9 11 1 0,0 1-1 15,9-12 0-15,0 0 0 0,-6 11 1 0,-8 4-1 16,14-15 0-16,0 0 0 0,-9 17 1 0,-5 0-1 16,14-17 0-16,0 0 0 0,-17 15 1 0,2-1-1 15,15-14 0-15,0 0 0 0,-8 15 1 0,2-4-1 16,6-11 0-16,0 0 0 0,-6 12 1 0,6-12-1 16,0 0 1-16,0 0-1 0,-12 17 1 0,12-17-1 15,0 0 1-15,0 0-1 0,-11 20 1 0,11-20-1 0,0 0 1 16,0 0-1-16,-15 9 1 0,4 2-1 0,11-11 1 15,0 0-1-15,-14 12 1 0,-1 8-1 0,15-20 1 16,0 0-1-16,-9 14 1 0,1 4-1 0,8-18 1 0,0 0-1 16,-12 20 1-16,1-6-1 0,11-14 0 0,0 0 0 15,-6 14 1-15,-3 1-1 0,9-15 0 0,0 0 0 16,-5 14 1-16,2 1-1 0,3-15 0 0,0 0 0 16,-12 14 0-16,1 3 0 0,11-17 0 0,0 0 0 15,-6 15 0-15,-3-1 0 0,9-14 0 0,0 0 0 16,-6 9 1-16,6-9-1 0,0 0 0 0,0 0 0 0,-8 17 0 15,8-17 0-15,0 0 0 0,0 0 0 0,-15 17 0 16,15-17 0-16,0 0 0 0,0 0 0 0,-14 18 0 16,2-10 0-16,12-8 0 0,0 0 0 0,-5 9 1 15,-4 5-1-15,9-14 0 0,0 0 0 0,-6 15 1 16,3-4-1-16,3-11 0 0,0 0 0 0,-6 12 1 16,-2-1-1-16,8-11 0 0,0 0 0 0,-6 15 1 15,3-7-1-15,3-8 0 0,0 0 0 0,0 0 1 16,-11 17-1-16,11-17 0 0,0 0 0 0,0 0 0 0,-9 21 0 15,9-21 0-15,0 0 0 0,-6 14 0 0,3-5 0 16,3-9 0-16,0 0 0 0,0 0 0 0,-14 20 0 16,14-20 0-16,0 0 0 0,0 0 0 0,0 14 0 15,0-14 0-15,0 0 0 0,0 0 0 0,-9 17 0 16,9-17 0-16,0 0 0 0,0 0 0 0,-14 21 0 16,14-21-1-16,0 0 1 0,0 0 0 0,-9 14 0 15,9-14-1-15,0 0 1 0,0 0-1 0,-9 14 1 0,9-14-1 16,0 0 1-16,0 0 0 0,-14 12 0 0,14-12-1 15,0 0 1-15,0 0 0 0,-9 6 0 0,9-6-1 16,0 0 1-16,0 0 0 0,0 0 0 0,0 0-1 0,0 0 1 16,0 0 0-16,-14 11 0 0,14-11-1 0,0 0 1 15,0 0 0-15,0 0 0 0,0 0 0 0,0 0 0 16,0 0 0-16,-9 9 0 0,9-9 0 0,0 0 0 16,0 0 0-16,0 0 0 0,0 0 0 0,0 0 0 15,0 0 0-15,-14 11 0 0,14-11 0 0,0 0 0 16,0 0 0-16,0 0 0 0,0 0-1 0,0 0 1 15,0 0-1-15,-6 12 1 0,6-12-3 0,0 0 3 16,0 0-2-16,0 0 2 0,0 0-4 0,0 0 4 0,0 0-4 16,-3 14 4-16,3-14-6 0,0 0 6 0,0 0-6 15,0 0 6-15,0 0-7 0,0 0 7 0,0 0-6 16,-14 12 6-16,14-12-7 0,0 0 7 0,0 0-7 16,-6 14 7-16,6-14-8 0,0 0 8 0,0 0-7 15,-9 12 7-15,9-12-7 0,0 0 7 0,0 0-6 16,0 0 6-16,0 0-4 0,0 0 4 0,0 0-4 0,-8 14 4 15,8-14-4-15,0 0 4 0,0 0-3 0,0 0 3 16,0 0-4-16,0 0 4 0,0 0-3 0,0 0 3 16,0 0-7-16,0 0 7 0,-6-14-6 0,6-7 6 15,0 4-1180-15</inkml:trace>
  <inkml:trace contextRef="#ctx1" brushRef="#br0">25971 18568 0,'0'0'0</inkml:trace>
  <inkml:trace contextRef="#ctx0" brushRef="#br0" timeOffset="145109.32">10041 10982 595 0,'0'0'0'0,"0"0"0"0,0 0 0 15,0 0 15-15,0 0-15 0,0 0 16 0,0 0-16 16,0 0 51-16,0 0-51 0,0 0 51 0,0 0-51 16,0 0 65-16,0 0-65 0,0 0 65 0,0 0-65 15,0 0 45-15,0 0-45 0,0 0 45 0,-17 52-45 16,17-52 33-16,0 0-33 0,-3 41 33 0,-5 8-33 16,8-49 26-16,0 0-26 0,-6 51 27 0,-9 10-27 0,15-61 22 15,0 0-22-15,-8 57 22 0,-7-11-22 0,15-46 19 16,0 0-19-16,-8 44 20 0,-1 5-20 0,9-49 18 15,0 0-18-15,-6 40 18 0,12-14-18 0,-6-26 15 16,0 0-15-16,3 20 16 0,8 0-16 0,-11-20 15 0,0 0-15 16,9 17 16-16,5-5-16 0,-14-12 15 0,0 0-15 15,12 8 15-15,11 7-15 0,-23-15 15 0,0 0-15 16,35 17 16-16,5-3-16 0,-40-14 17 0,0 0-17 16,52 15 18-16,-6-6-18 0,-46-9 19 0,0 0-19 15,61 5 20-15,2-2-20 0,-63-3 19 0,0 0-19 16,67 0 19-16,-21 0-19 0,-46 0 27 0,0 0-27 15,46 0 28-15,0 0-28 0,-46 0 32 0,0 0-32 0,38 0 33 16,-12 0-33-16,-26 0 36 0,0 0-36 0,20-3 37 16,-12 3-37-16,-8 0 30 0,0 0-30 0,0 0 30 15,0 0-30-15,0 0 25 0,0 0-25 0,15 0 25 16,-15 0-25-16,0 0-1233 0</inkml:trace>
  <inkml:trace contextRef="#ctx0" brushRef="#br0" timeOffset="146724.59">11429 9969 371 0,'0'0'0'16,"0"0"0"-16,0 32 0 0,0-32 13 0,0 0-13 15,0 34 13-15,-6 13-13 0,6-47 37 0,0 0-37 16,-3 57 38-16,6 18-38 0,-3-75 51 0,0 0-51 0,6 81 51 16,-6-7-51-16,0-74 37 0,0 0-37 0,0 61 37 15,0-12-37-15,0-49 24 0,0 0-24 0,0 40 24 16,0-11-24-16,0-29 20 0,0 0-20 0,3 20 20 16,3-3-20-16,-6-17 16 0,0 0-16 0,6 12 16 15,-6-12-16-15,0 0 15 0,0 0-15 0,0 0 16 16,0 11-16-16,0-11 15 0,0 0-15 0,0 0 16 0,0 0-16 15,0 0 15-15,0 0-15 0,0 0 16 0,0 0-16 16,0 0 13-16,0 0-13 0,0-17 14 16,-6-6-14-16,6 23 14 0,0 0-14 0,0-26 14 0,-9 0-14 15,9 26 14-15,0 0-14 0,0-26 15 0,0 9-15 16,0 17 17-16,0 0-17 0,0-20 17 0,-6 3-17 16,6 17 13-16,0 0-13 0,0-21 13 0,6-2-13 15,-6 23 13-15,0 0-13 0,9-17 14 0,-9 17-14 16,0 0 12-16,0 0-12 0,6-20 12 0,-4 6-12 15,-2 14 11-15,0 0-11 0,9-21 11 0,11-10-11 0,-20 31 10 16,0 0-10-16,15-29 10 0,-1 12-10 0,-14 17 11 16,0 0-11-16,12-12 12 0,-12 12-12 15,0 0 10-15,0 0-10 0,20-8 11 0,-11 5-11 0,-9 3 10 16,0 0-10-16,23 0 10 0,8 11-10 0,-31-11 9 0,0 0-9 16,38 17 10-16,-6 4-10 0,-32-21 9 0,0 0-9 15,34 28 10-15,-2 10-10 0,-32-38 9 0,0 0-9 16,26 37 9-16,-3-8-9 0,-23-29 8 0,0 0-8 15,20 29 9-15,-11 5-9 0,-9-34 7 0,0 0-7 16,8 23 7-16,-2-2-7 0,-6-21 7 0,0 0-7 16,-6 17 7-16,4 0-7 0,2-17 6 0,0 0-6 0,-6 17 6 15,-11 1-6-15,17-18 6 0,0 0-6 0,-29 14 6 16,-17 0-6-16,46-14 6 0,0 0-6 0,-52 6 6 16,-9 3-6-16,61-9 6 0,0 0-6 0,-49 0 7 15,17 8-7-15,32-8 5 0,0 0-5 0,-23 0 6 16,9 0-6-16,14 0 7 0,0 0-7 0,-23-5 7 15,8 2-7-15,15 3 5 0,0 0-5 0,-14-9 5 16,14 9-5-16,0 0 2 0,0 0-2 0,-18-29 3 0,13-8-3 16,5 37 1-16,0 0-1 0,8-43 1 0,21 5-1 15,3-5-956-15</inkml:trace>
  <inkml:trace contextRef="#ctx0" brushRef="#br0" timeOffset="147291.54">11328 9857 393 0,'0'0'0'0,"0"0"0"16,0 9 0-16,0-9-5 0,0 0 5 0,0 0-5 0,0 14 5 15,0-14-17-15,0 0 17 0,0 0-16 0,23 0 16 16,-23 0 1-16,0 0-1 0,18-6 1 0,13 3-1 16,-31 3 14-16,0 0-14 0,44-3 14 0,10 1-14 15,-54 2 31-15,0 0-31 0,70-6 32 0,13-3-32 16,-83 9 56-16,0 0-56 0,75-8 56 0,-11 2-56 15,-64 6 54-15,0 0-54 0,46 0 54 0,-17 0-54 0,-29 0 48 16,0 0-48-16,17-6 49 0,-17 6-49 0,0 0 44 16,0 0-44-16,0 0 45 0,0-11-45 0,0 11 36 15,0 0-36-15,-29-6 36 0,-34-3-36 0,63 9 31 0,0 0-31 16,-78-11 31-16,3-1-31 0,75 12 31 0,0 0-31 16,-64-6 31-16,27-2-31 0,37 8 18 0,0 0-18 15,-23 0 19-15,11 0-19 0,12 0 17 0,0 0-17 16,0-20 17-16,12-26-17 0,2 2-777 0</inkml:trace>
  <inkml:trace contextRef="#ctx0" brushRef="#br0" timeOffset="168213.77">7136 11406 516 0,'0'0'0'0,"0"0"0"0,0 0 0 0,0 0 3 0,0 0-3 15,0 0 4-15,0 0-4 0,0 0 18 0,0 0-18 16,0 0 18-16,0 0-18 0,0 0 40 0,0 0-40 16,0 0 40-16,0 0-40 0,0 0 47 0,0 0-47 15,0 0 48-15,0 0-48 0,0 0 36 0,0 0-36 16,29 14 37-16,-29-14-37 0,0 0 34 0,0 0-34 16,0 0 35-16,0 0-35 0,0 0 36 0,0 0-36 0,9 0 36 15,-9 0-36-15,0 0 34 0,0 0-34 0,14-9 34 16,-14 9-34-16,0 0 33 0,0 0-33 0,0 0 34 15,9 0-34-15,-9 0 33 0,0 0-33 0,0 0 33 16,0 0-33-16,0 0 29 0,0 0-29 0,0 0 30 16,14 0-30-16,-14 0 28 0,0 0-28 0,0 0 28 15,0 0-28-15,0 0 21 0,0 0-21 0,0 0 22 16,0 0-22-16,0 0 19 0,0 0-19 0,0 0 19 0,0 0-19 16,0 0 16-16,0 0-16 0,0 0 16 0,0 0-16 15,0 0 13-15,0 0-13 0,0 0 14 0,0 0-14 16,0 0 13-16,0 0-13 0,0 0 14 0,0 0-14 15,0 0 10-15,0 0-10 0,0 0 11 0,0 0-11 16,0 0 13-16,0 0-13 0,-14 0 13 0,14 0-13 16,0 0 14-16,0 0-14 0,0 0 14 0,0 0-14 15,0 0 12-15,0 0-12 0,0 0 13 0,0 0-13 0,0 0 12 16,0 0-12-16,-9 0 12 0,9 0-12 0,0 0 10 16,0 0-10-16,0 0 11 0,-11 12-11 0,11-12 10 0,0 0-10 15,0 0 10-15,0 0-10 0,0 0 8 0,0 0-8 16,0 0 8-16,-9 11-8 0,9-11 7 0,0 0-7 15,0 0 8-15,0 0-8 0,0 0 7 0,0 0-7 16,0 0 8-16,0 0-8 0,0 0 6 0,0 0-6 16,0 0 7-16,0 0-7 0,0 0 6 0,0 0-6 15,0 0 7-15,0 0-7 0,0 0 5 0,0 0-5 16,0 0 6-16,0 0-6 0,0 0 4 0,0 0-4 16,0 0 5-16,0 0-5 0,0 0 5 0,0 0-5 0,0 0 5 15,0 0-5-15,0 0 5 0,0 0-5 0,0 0 5 16,0 0-5-16,0 0 5 0,0 0-5 0,0 0 6 15,9 0-6-15,-9 0 7 0,0 0-7 0,14 0 8 16,-5 0-8-16,-9 0 8 0,0 0-8 0,0 0 8 16,20 0-8-16,-20 0 8 0,0 0-8 0,0 0 8 15,8 0-8-15,-8 0 7 0,0 0-7 0,0 0 7 16,15-2-7-16,-15 2 5 0,0 0-5 0,0 0 6 0,23 2-6 16,-23-2 4-16,0 0-4 0,14 9 5 0,4-9-5 15,-18 0 4-15,0 0-4 0,8 0 4 0,7 0-4 16,-15 0 2-16,0 0-2 0,6 0 2 0,11 0-2 15,-17 0 1-15,0 0-1 0,20 0 2 0,-8 0-2 16,-12 0 0-16,0 0 0 0,14 0 1 0,0 0-1 16,-14 0 0-16,0 0 0 0,18 3 1 0,-1 3-1 15,-17-6 0-15,0 0 0 0,17 5 1 0,-5-2-1 16,-12-3 0-16,0 0 0 0,14 0 1 0,1-3-1 0,-15 3 1 16,0 0-1-16,14 0 1 0,1 3-1 0,-15-3 0 15,0 0 0-15,14 3 1 0,-14-3-1 0,0 0 0 16,0 0 0-16,17 0 1 0,-17 0-1 0,0 0 1 0,0 0-1 15,18 0 2-15,-7 0-2 0,-11 0 2 0,0 0-2 16,12 0 2-16,-1 3-2 0,-11-3 2 0,0 0-2 16,12 6 3-16,-1-6-3 0,-11 0 2 0,0 0-2 15,12 0 2-15,-1-6-2 0,-11 6 1 0,0 0-1 16,9 0 2-16,6 0-2 0,-15 0 1 0,0 0-1 16,11 0 1-16,1 0-1 0,-12 0 1 0,0 0-1 0,14 0 1 15,-5 0-1-15,-9 0 1 0,0 0-1 16,14 0 1-16,3 0-1 0,-17 0 1 0,0 0-1 0,21 0 1 15,-7 0-1-15,-14 0 0 0,0 0 0 0,17 0 1 16,1 0-1-16,-18 0 1 0,0 0-1 0,14 0 1 16,1 0-1-16,-15 0 1 0,0 0-1 0,17-3 2 15,12 0-2-15,-29 3 1 0,0 0-1 0,23-3 1 16,0 3-1-16,-23 0 1 0,0 0-1 0,17 3 1 16,3 0-1-16,-20-3 0 0,0 0 0 0,23 0 1 0,1 0-1 15,-24 0 1-15,0 0-1 0,23 0 1 0,3 0-1 16,-26 0 1-16,0 0-1 0,28 0 1 0,-10 0-1 15,-18 0 1-15,0 0-1 0,20 0 1 0,-6 0-1 16,-14 0 0-16,0 0 0 0,12-3 1 0,-1 0-1 16,-11 3 0-16,0 0 0 0,12 0 1 0,2 0-1 15,-14 0 1-15,0 0-1 0,18 0 1 0,2 0-1 16,-20 0 1-16,0 0-1 0,14 0 1 0,1 0-1 0,-15 0 1 16,0 0-1-16,17 0 1 0,3 0-1 0,-20 0 1 15,0 0-1-15,12 0 2 0,2 0-2 0,-14 0 1 16,0 0-1-16,15 0 2 0,-7 0-2 0,-8 0 1 0,0 0-1 15,15-5 2-15,-7 2-2 0,-8 3 1 0,0 0-1 16,15-3 2-16,-7 3-2 0,-8 0 1 0,0 0-1 16,15 3 1-16,-1 0-1 0,-14-3 0 0,0 0 0 15,15 0 1-15,11-3-1 0,-26 3 0 0,0 0 0 16,20-3 1-16,-3 3-1 0,-17 0 0 0,0 0 0 16,15 3 0-16,-7 0 0 0,-8-3 0 0,0 0 0 15,20 0 0-15,-8 0 0 0,-12 0 0 0,0 0 0 16,9 0 0-16,11 0 0 0,-20 0 0 0,0 0 0 0,20 0 0 15,3 0 0-15,-23 0 0 0,0 0 0 0,17 0 0 16,-2 0 0-16,-15 0 0 0,0 0 0 0,14 0 0 16,-5 5 0-16,-9-5 0 0,0 0 0 0,14 3 0 15,-2 0 0-15,-12-3 0 0,0 0 0 0,20 0 0 16,-5 0 0-16,-15 0 0 0,0 0 0 0,17 0 0 16,3 0 0-16,-20 0 0 0,0 0 0 0,17 0 1 0,-2 0-1 15,-15 0 0-15,0 0 0 0,14 0 1 0,4 3-1 16,-18-3 0-16,0 0 0 0,14 6 1 0,0-3-1 15,-14-3 0-15,0 0 0 0,12 0 1 0,-1 0-1 16,-11 0 0-16,0 0 0 0,0 0 1 0,24 0-1 16,-24 0 0-16,0 0 0 0,11 0 1 0,1 0-1 15,-12 0 0-15,0 0 0 0,14 0 1 0,-2 0-1 16,-12 0 0-16,0 0 0 0,20 0 1 0,-6 0-1 16,-14 0 0-16,0 0 0 0,9 0 1 0,5 0-1 0,-14 0 1 15,0 0-1-15,9 0 1 0,5 0-1 0,-14 0 0 16,0 0 0-16,0 0 1 0,18 0-1 0,-18 0 0 0,0 0 0 15,0 0 1-15,17 0-1 0,-17 0 0 0,0 0 0 16,12 0 1-16,-1 0-1 0,-11 0 0 0,0 0 0 16,12 0 1-16,-4 0-1 0,-8 0 0 0,0 0 0 15,15 0 1-15,-1 0-1 0,-14 0 0 0,0 0 0 16,9 0 1-16,5 3-1 0,-14-3 0 0,0 0 0 16,9 5 0-16,5-2 0 0,-14-3 0 0,0 0 0 15,9 0 0-15,5 0 0 0,-14 0 0 0,0 0 0 16,0 0 0-16,15 0 0 0,-15 0 0 0,0 0 0 0,0 0 0 15,20 0 0-15,-20 0 0 0,0 0 0 0,14 0 0 16,7 0 0-16,-21 0 0 0,0 0 0 0,17-3 0 16,-3 0 0-16,-14 3 0 0,0 0 0 0,15 0 0 15,-4 3 0-15,-11-3 0 0,0 0 0 0,26 3 0 16,-14-3 0-16,-12 0 0 0,0 0 0 0,14-3 0 16,1 0 0-16,-15 3 0 0,0 0 0 0,17-2 1 15,3 2-1-15,-20 0 0 0,0 0 0 0,15 0 1 0,8 0-1 16,-23 0 0-16,0 0 0 0,23-3 1 0,-6 0-1 15,-17 3 0-15,0 0 0 0,20 0 0 0,-2 0 0 16,-18 0 0-16,0 0 0 0,14 0 0 0,0 3 0 16,-14-3 0-16,0 0 0 0,12 0 1 0,8 0-1 15,-20 0 0-15,0 0 0 0,23 0 1 0,-8 0-1 16,-15 0 0-16,0 0 0 0,11 0 0 0,-2 0 0 16,-9 0 0-16,0 0 0 0,17 0 0 0,-8 0 0 0,-9 0 0 15,0 0 0-15,14 0 0 0,-5 0 0 0,-9 0 0 16,0 0 0-16,14 0 0 0,4 0 0 0,-18 0 0 15,0 0 0-15,17 0 1 0,-3 0-1 0,-14 0 0 16,0 0 0-16,15-3 0 0,-7 3 0 0,-8 0 0 0,0 0 0 16,15-6 0-16,-6 6 0 0,-9 0 0 0,0 0 0 15,0 0 0-15,20 0 0 0,-20 0 0 0,0 0 0 16,0 0 0-16,17-6 0 0,-17 6 0 0,0 0 0 16,14-3 0-16,-5 3 0 0,-9 0 0 0,0 0 0 15,15 0 0-15,-7 0 0 0,-8 0 0 0,0 0 0 16,15 0 0-16,-7 0 0 0,-8 0-1 0,0 0 1 0,15-5 0 15,-7 2 0-15,-8 3-1 0,0 0 1 0,0 0 0 16,21-6 0-16,-21 6 0 0,0 0 0 0,0 0 0 16,0 0 0-16,0 0 0 0,0 0 0 0,8 0 0 15,-8 0 0-15,0 0 0 0,0 0 0 0,0 0 0 16,0 0 0-16,0 0 0 0,0 0 0 0,0 0 0 16,0 0 0-16,0 0 0 0,0 0 0 0,0 0 0 15,0 0 0-15,0 0 0 0,0 0 0 0,0 0 0 16,0 0 0-16,0 0 0 0,0 0 0 0,0 0 0 0,0 0 0 15,0 0-1-15,0 0 1 0,0 0 0 0,-14 14 0 16,14-14-1-16,0 0 1 0,0 9-1 0,0-9 1 16,0 0-1372-16</inkml:trace>
  <inkml:trace contextRef="#ctx0" brushRef="#br0" timeOffset="168830.81">10013 11426 886 0,'0'0'0'0,"0"0"0"0,0 0 0 16,0 0-5-16,0 0 5 0,-15 0-4 0,15 0 4 0,0 0-12 15,0 0 12-15,-14-6-11 0,14 6 11 0,0 0 3 16,0 0-3-16,-23-20 4 0,0 0-4 0,23 20 42 15,0 0-42-15,-32-26 42 0,-3-3-42 0,35 29 91 16,0 0-91-16,-34-37 91 0,-4-12-91 0,38 49 94 0,0 0-94 16,-37-52 95-16,-4 3-95 0,41 49 74 0,0 0-74 15,-29-40 75-15,6 14-75 0,23 26 53 0,0 0-53 16,-23-26 53-16,3 6-53 0,20 20 46 0,0 0-46 16,-17-18 47-16,17 18-47 0,0 0 39 0,0 0-39 15,-18-8 40-15,7 5-40 0,11 3 27 0,0 0-27 16,0 0 28-16,-12 0-28 0,12 0 21 0,0 0-21 0,-6 11 21 15,6 7-21-15,0-18 9 0,0 0-9 0,0 17 10 16,9-3-10-16,6 4-1335 0</inkml:trace>
  <inkml:trace contextRef="#ctx0" brushRef="#br0" timeOffset="169480.86">9952 11472 583 0,'0'0'0'0,"0"0"0"15,0 0 0-15,0 0 40 0,0 0-40 0,0 11 41 16,0-11-41-16,0 0 42 0,0 0-42 0,0 0 43 16,0 0-43-16,0 0 29 0,0 0-29 0,0 0 29 15,0 0-29-15,0 0 22 0,0 0-22 0,-6 15 22 16,3-4-22-16,3-11 20 0,0 0-20 0,-5 18 20 0,-19 7-20 15,24-25 25-15,0 0-25 0,-31 38 26 0,-15 2-26 16,46-40 42-16,0 0-42 0,-44 49 43 0,4 3-43 16,40-52 47-16,0 0-47 0,-38 52 47 0,15-21-47 15,23-31 42-15,0 0-42 0,-14 29 42 0,-1 0-42 16,15-29 44-16,0 0-44 0,-8 20 45 0,8-8-45 16,0-12 39-16,0 0-39 0,0 0 40 0,0 14-40 15,0-14 30-15,0 0-30 0,0 0 31 0,0 0-31 16,0 0 25-16,0 0-25 0,0 0 26 0,0 11-26 15,0-11 21-15,0 0-21 0,0 0 22 0,0 0-22 0,0 0 17 16,0 0-17-16,0 0 17 0,0 0-17 0,0 0 12 16,0 0-12-16,8 0 13 0,-8 0-13 0,0 0 9 0,0 0-9 15,0 0 10-15,0 0-10 0,0 0-1145 0</inkml:trace>
  <inkml:trace contextRef="#ctx1" brushRef="#br0" timeOffset="31538.06">24507 8846 0</inkml:trace>
  <inkml:trace contextRef="#ctx0" brushRef="#br0" timeOffset="180174.54">17000 5372 763 0,'0'0'0'16,"0"0"0"-16,0 0 0 0,0 0 32 0,0 0-32 15,0 0 33-15,0 0-33 0,0 0 71 0,0 0-71 0,0 0 71 16,0 0-71-16,0 0 81 0,0 0-81 0,-46-31 82 16,23 16-82-16,23 15 48 0,0 0-48 0,-35-5 49 15,-11 16-49-15,46-11 37 0,0 0-37 0,-55 17 38 16,-5 12-38-16,60-29 28 0,0 0-28 0,-61 37 29 16,1-2-29-16,60-35 24 0,0 0-24 0,-55 46 24 15,9 6-24-15,46-52 16 0,0 0-16 0,-38 46 17 16,6-3-17-16,32-43 13 0,0 0-13 0,-17 38 14 0,3 5-14 15,14-43 11-15,0 0-11 0,5 37 12 0,13 1-12 16,-18-38 10-16,0 0-10 0,29 43 11 0,5-3-11 16,-34-40 8-16,0 0-8 0,46 26 8 0,12-29-8 15,-58 3 6-15,0 0-6 0,61-17 7 0,11-18-7 16,-72 35 6-16,0 0-6 0,81-34 7 0,-4-7-7 16,-77 41 8-16,0 0-8 0,61-31 8 0,-29 8-8 0,-32 23 5 15,0 0-5-15,23-15 6 0,-23 15-6 0,0 0 1 16,0 0-1-16,0 0 2 0,0 0-2 0,0 0-1130 15</inkml:trace>
  <inkml:trace contextRef="#ctx0" brushRef="#br0" timeOffset="180658.58">16556 4964 785 0,'0'0'0'0,"0"0"0"0,9 5 0 16,-9-5 23-16,0 0-23 0,17 3 23 0,6 3-23 15,-23-6 11-15,0 0-11 0,46 0 12 0,35 3-12 16,-81-3 2-16,0 0-2 0,86 6 3 0,12-1-3 0,-98-5 8 15,0 0-8-15,78 6 9 0,-26 3-9 0,-52-9 16 16,0 0-16-16,38 0 17 0,-24 3-17 0,-14-3 36 16,0 0-36-16,0 0 37 0,-3-15-37 0,3 15 42 0,0 0-42 15,-23-23 43-15,-17-14-43 0,40 37 40 0,0 0-40 16,-55-43 40-16,0 2-40 0,55 41 40 0,0 0-40 16,-46-28 40-16,20 13-40 0,26 15 33 0,0 0-33 15,-11-14 34-15,11 14-34 0,0 0 20 0,0 0-20 16,-18-9 20-16,18 9-20 0,0 0-941 0</inkml:trace>
  <inkml:trace contextRef="#ctx0" brushRef="#br0" timeOffset="181008.61">17332 5591 875 0,'0'0'0'0,"0"0"0"0,0 0 0 0,0 0 9 16,0 0-9-16,0 0 9 0,0 0-9 0,0 0 20 0,0 0-20 15,14 0 20-15,7 0-20 0,-21 0 21 0,0 0-21 16,31 0 22-16,21 3-22 0,-52-3 8 0,0 0-8 16,46 9 8-16,-20 2-8 0,3 3-684 0</inkml:trace>
  <inkml:trace contextRef="#ctx0" brushRef="#br0" timeOffset="181175.62">17271 5899 931 0,'0'0'0'0,"0"0"0"16,15 35 0-16,-15-35 6 0,0 0-6 0,11 17 7 16,-11-17-7-16,0 0 13 0,0 0-13 0,32 0 13 15,23-26-13-15,-55 26 7 0,0 0-7 0,66-29 8 16,21 15-8-16,-87 14 2 0,0 0-2 0,69-6 2 15,-14 18-2-15,3-1-682 0</inkml:trace>
  <inkml:trace contextRef="#ctx0" brushRef="#br0" timeOffset="182209.69">8394 12200 718 0,'0'0'0'0,"0"0"0"0,0 0 0 16,0 0 22-16,0 0-22 0,0 0 23 0,0 0-23 16,0 0 58-16,0 0-58 0,0 0 58 0,0 0-58 15,0 0 61-15,0 0-61 0,0 0 62 0,0 0-62 16,0 0 42-16,0 0-42 0,0 0 42 0,-3 35-42 16,3-35 28-16,0 0-28 0,-32 11 29 0,-11 15-29 15,43-26 21-15,0 0-21 0,-49 37 21 0,-3 4-21 16,52-41 16-16,0 0-16 0,-52 63 16 0,3 18-16 15,49-81 17-15,0 0-17 0,-43 89 18 0,5-11-18 16,38-78 13-16,0 0-13 0,-26 63 13 0,15-29-13 0,11-34 13 16,0 0-13-16,6 32 14 0,17-3-14 0,-23-29 15 15,0 0-15-15,52 23 16 0,26-9-16 0,-78-14 14 16,0 0-14-16,83 9 14 0,1-9-14 0,-84 0 30 0,0 0-30 16,78-9 31-16,-3-2-31 0,-75 11 39 0,0 0-39 15,60-12 39-15,-11 1-39 0,-49 11 38 0,0 0-38 16,44-12 38-16,-13 7-38 0,-31 5 43 0,0 0-43 15,18-9 43-15,-18 9-43 0,0 0 27 0,0 0-27 16,0 0 28-16,0 0-28 0,0 0 12 0,0 0-12 16,-12-14 13-16,-2-1-13 0,-1 1-1249 0</inkml:trace>
  <inkml:trace contextRef="#ctx0" brushRef="#br0" timeOffset="182726.73">8155 11961 662 0,'0'0'0'0,"0"0"0"0,0 20 0 0,0-20 7 0,0 0-7 16,0 15 8-16,0-15-8 0,0 0 16 0,0 0-16 15,5 17 16-15,21-8-16 0,-26-9 29 0,0 0-29 16,41 8 29-16,16 4-29 0,-57-12 31 0,0 0-31 16,64 6 31-16,2-1-31 0,-66-5 34 0,0 0-34 0,61 0 35 15,-21 0-35-15,-40 0 34 0,0 0-34 0,32 3 35 16,-9 6-35-16,-23-9 40 0,0 0-40 0,9 0 40 16,-9 0-40-16,0 0 43 0,0 0-43 0,0 0 44 15,0 0-44-15,0 0 39 0,0 0-39 0,-12-15 39 16,-25-22-39-16,37 37 33 0,0 0-33 0,-47-52 34 15,10-8-34-15,37 60 35 0,0 0-35 0,-23-66 36 16,8-15-36-16,15 81 21 0,0 0-21 0,-2-69 21 16,-4 34-21-16,6 35 13 0,0 0-13 0,0-17 13 0,0 17-13 15,0 0-1004-15</inkml:trace>
  <inkml:trace contextRef="#ctx0" brushRef="#br0" timeOffset="204337.82">5668 14549 572 0,'0'0'0'0,"0"0"0"0,0 0 0 0,0 0 8 0,0 0-8 15,0 0 8-15,0 0-8 0,0 0 26 0,0 0-26 16,0 0 26-16,0 0-26 0,0 0 36 0,0 0-36 16,0 0 37-16,0 0-37 0,0 0 42 0,0 0-42 15,0 0 43-15,0 0-43 0,0 0 30 0,0 0-30 16,0 0 30-16,0 0-30 0,0 0 25 0,0 0-25 0,31 26 26 15,-10-26-26-15,-21 0 26 0,0 0-26 0,23-12 27 16,14-2-27-16,-37 14 28 0,0 0-28 0,46-20 28 16,1 0-28-16,-47 20 26 0,0 0-26 0,46-21 27 15,-9 7-27-15,-37 14 23 0,0 0-23 0,32-11 24 16,5-1-24-16,-37 12 26 0,0 0-26 0,32-9 26 16,-9 4-26-16,-23 5 25 0,0 0-25 0,18-6 26 15,10-3-26-15,-28 9 27 0,0 0-27 0,23-14 28 0,6-1-28 16,-29 15 26-16,0 0-26 0,23-17 27 0,18-3-27 15,-41 20 23-15,0 0-23 0,32-20 23 0,-4 3-23 16,-28 17 16-16,0 0-16 0,29-15 17 0,3-2-17 16,-32 17 14-16,0 0-14 0,46-20 14 0,9 3-14 15,-55 17 12-15,0 0-12 0,52-23 12 0,-3 2-12 16,-49 21 10-16,0 0-10 0,43-17 11 0,-2 3-11 16,-41 14 8-16,0 0-8 0,43-15 9 0,12-16-9 0,-55 31 8 15,0 0-8-15,46-32 8 0,-14 6-8 0,-32 26 6 16,0 0-6-16,28-26 7 0,-4 0-7 0,-24 26 4 15,0 0-4-15,28-37 4 0,4-6-4 0,-32 43 4 16,0 0-4-16,32-38 5 0,-12 12-5 0,-20 26 4 16,0 0-4-16,23-23 5 0,0-3-5 0,-23 26 4 0,0 0-4 15,32-28 4-15,3 2-4 0,-35 26 2 0,0 0-2 16,43-23 3-16,9 0-3 0,-52 23 2 0,0 0-2 16,55-26 2-16,-1 3-2 0,-54 23 1 0,0 0-1 15,52-18 2-15,-6 4-2 0,-46 14 1 0,0 0-1 16,47-14 1-16,-7-4-1 0,-40 18 1 0,0 0-1 0,43-17 2 15,-5 3-2-15,-38 14 1 0,0 0-1 0,32-15 2 16,-4-5-2-16,-28 20 2 0,0 0-2 0,32-23 2 16,0-6-2-16,-32 29 2 0,0 0-2 0,32-28 3 15,-4 2-3-15,-28 26 2 0,0 0-2 0,29-26 3 16,3-6-3-16,-32 32 3 0,0 0-3 0,46-32 3 16,0 1-3-16,-46 31 3 0,0 0-3 0,47-32 3 15,-1 0-3-15,-46 32 2 0,0 0-2 0,40-28 2 16,9-10-2-16,-49 38 1 0,0 0-1 0,38-37 2 15,2 8-2-15,-40 29 0 0,0 0 0 0,32-23 1 0,-6 3-1 16,-26 20 1-16,0 0-1 0,34-17 1 0,-11 5-1 16,-23 12 1-16,0 0-1 0,29-14 2 0,-6-4-2 15,-23 18 2-15,0 0-2 0,23-20 2 0,1 6-2 16,-24 14 2-16,0 0-2 0,25-12 2 0,-4 4-2 16,-21 8 2-16,0 0-2 0,23-9 2 0,-9 0-2 0,-14 9 2 15,0 0-2-15,26-14 2 0,-3-3-2 0,-23 17 2 16,0 0-2-16,20-17 2 0,-8 5-2 0,-12 12 1 15,0 0-1-15,20-9 2 0,3 1-2 0,-23 8 2 16,0 0-2-16,32-15 2 0,11-5-2 0,-43 20 2 16,0 0-2-16,46-20 2 0,-14 9-2 0,-32 11 2 0,0 0-2 15,26-21 2-15,9-2-2 0,-35 23 1 16,0 0-1-16,37-20 2 0,-14 3-2 0,-23 17 1 0,0 0-1 16,23-12 2-16,0 4-2 0,-23 8 1 0,0 0-1 15,26-12 2-15,-2-5-2 0,-24 17 1 0,0 0-1 16,23-20 2-16,0 0-2 0,-23 20 1 0,0 0-1 15,23-26 2-15,6 0-2 0,-29 26 1 0,0 0-1 16,23-35 2-16,0-11-2 0,-23 46 1 0,0 0-1 0,14-43 2 16,-5 26-2-16,-9 17 2 0,0 0-2 0,6-15 2 15,-6 15-2-15,0 0 2 0,0 0-2 0,17-20 2 16,-3 9-2-16,-14 11 2 0,0 0-2 0,6-12 3 16,3 4-3-16,-9 8 2 0,0 0-2 0,8-15 2 15,7 1-2-15,-15 14 1 0,0 0-1 0,14-17 2 16,-2 2-2-16,-12 15 1 0,0 0-1 0,11-11 1 0,1-1-1 15,-12 12 1-15,0 0-1 0,11-14 2 16,1 2-2-16,-12 12 1 0,0 0-1 0,0 0 1 0,14-14-1 16,-14 14 1-16,0 0-1 0,0 0 1 0,15-6-1 15,-15 6 0-15,0 0 0 0,14-6 1 0,-5 1-1 16,-9 5 0-16,0 0 0 0,0 0 1 0,20-21-1 16,-20 21 0-16,0 0 0 0,12-8 1 0,8-7-1 15,-20 15 0-15,0 0 0 0,14-8 1 0,4-4-1 16,-18 12 0-16,0 0 0 0,14-8 0 0,0 2 0 0,-14 6 0 15,0 0 0-15,12-3 0 0,-12 3 0 0,0 0 0 16,0 0 0-16,20-12 0 0,-3 1 0 0,-17 11 0 16,0 0 0-16,21-14 0 0,2-1 0 0,-23 15 0 0,0 0 0 15,14-6 0-15,3 6 0 0,-17 0 0 0,0 0 0 16,15-2 1-16,-1-7-1 0,-14 9 0 0,0 0 0 16,18-6 0-16,-4-5 0 0,-14 11 0 0,0 0 0 15,15-9 1-15,2 3-1 0,-17 6 0 0,0 0 0 16,14-3 0-16,1-2 0 0,-15 5 0 0,0 0 0 15,11-9 0-15,4 0 0 0,-15 9 0 0,0 0 0 16,14-11 0-16,0-4 0 0,-14 15 0 0,0 0 0 0,15-11 0 16,-1-3 0-16,-14 14 0 0,0 0 0 0,9-15 1 15,5 7-1-15,-14 8 0 0,0 0 0 0,9-12 1 16,0-2-1-16,-9 14 0 0,0 0 0 0,5-18 1 16,4 4-1-16,-9 14 0 0,0 0 0 0,15-9 1 15,-4-11-1-15,-11 20 0 0,0 0 0 0,20-17 1 16,-5-3-1-16,-15 20 0 0,0 0 0 0,14-23 1 15,3-12-1-15,-17 35 0 0,0 0 0 0,15-29 0 16,-1 12 0-16,-14 17 0 0,0 0 0 0,9-9 0 0,-9 9 0 16,0 0 0-16,0 0 0 0,3-14 0 0,-3 14 0 15,0 0 0-15,0 0 0 0,0 0 0 0,0 0 0 16,0 0 0-16,0 0 0 0,11-17 0 0,-11 17 0 16,0 0 0-16,0 0 0 0,0 0 0 0,0 0 0 15,0 0 0-15,0 0 0 0,0-12 0 0,0 12 0 16,0 0 0-16,0 0 0 0,0 0 0 0,0 0 0 0,0 0 0 15,0 0 0-15,0 0 0 0,0 0 0 0,0 0 0 16,0 0 0-16,0 0 0 0,0 0 0 0,0 0-1 16,0 0 1-16,-11-3 0 0,11 3 0 0,0 0-1227 0</inkml:trace>
  <inkml:trace contextRef="#ctx0" brushRef="#br0" timeOffset="204786.86">10041 11619 561 0,'0'0'0'0,"0"0"0"16,0 0 0-16,0 0-1 0,0 0 1 0,18 0 0 15,-18 0 0-15,0 0 2 0,0 0-2 0,0 0 2 16,0 0-2-16,0 0 7 0,0 0-7 0,0 0 8 0,0 0-8 16,0 0 12-16,0 0-12 0,0 0 12 0,0 0-12 15,0 0 26-15,0 0-26 0,0 0 26 0,-20 0-26 16,20 0 48-16,0 0-48 0,-24 8 49 0,-13-5-49 16,37-3 63-16,0 0-63 0,-49 3 63 0,-3 0-63 15,52-3 73-15,0 0-73 0,-69 6 74 0,-9 2-74 16,78-8 61-16,0 0-61 0,-81 15 61 0,9-7-61 15,72-8 51-15,0 0-51 0,-66 9 52 0,17-6-52 0,49-3 37 16,0 0-37-16,-35 3 37 0,18-3-37 0,17 0 31 16,0 0-31-16,-15 0 31 0,15 0-31 0,0 0 22 0,0 0-22 15,0 0 23-15,-8 0-23 0,8 0 20 0,0 0-20 16,0 0 20-16,0 0-20 0,0 0 14 0,0 0-14 16,28 14 14-16,13 9-14 0,-41-23 7 0,0 0-7 15,40 29 8-15,3-6-8 0,-43-23 3 0,0 0-3 16,52 17 4-16,6-2-4 0,3-1-1081 0</inkml:trace>
  <inkml:trace contextRef="#ctx0" brushRef="#br0" timeOffset="205268.9">9989 11679 539 0,'0'0'0'0,"0"0"0"0,0 0 0 0,0 0 13 0,0 0-13 15,9 9 14-15,-9-9-14 0,0 0 2 16,0 0-2-16,9 14 3 0,-9 18-3 0,0-32 18 0,0 0-18 16,6 49 18-16,5 3-18 0,-11-52 21 0,0 0-21 15,17 57 21-15,1-2-21 0,-18-55 22 0,0 0-22 16,14 49 23-16,3-9-23 0,-17-40 35 0,0 0-35 15,9 43 35-15,-3-5-35 0,-6-38 38 0,0 0-38 16,3 40 38-16,3-3-38 0,-6-37 40 0,0 0-40 16,0 41 40-16,0-15-40 0,0-26 34 0,0 0-34 15,0 20 34-15,0-9-34 0,0-11 30 0,0 0-30 0,0 0 31 16,0 0-31-16,0 0 25 0,0 0-25 0,5 12 25 16,-5-12-25-16,0 0 22 0,0 0-22 0,0 0 22 15,0 0-22-15,0 0-798 0</inkml:trace>
  <inkml:trace contextRef="#ctx0" brushRef="#br0" timeOffset="-207161.87">17583 9350 539 0,'0'0'0'0,"0"0"0"16,0 0 0-16,0 0 17 0,0 0-17 0,0 0 17 0,14-26-17 16,-14 26 52-16,0 0-52 0,0 0 53 0,-8-14-53 15,8 14 61-15,0 0-61 0,-9-14 62 0,-5-9-62 16,14 23 47-16,0 0-47 0,-21-20 47 0,-13 2-47 16,34 18 26-16,0 0-26 0,-38-8 26 0,1 5-26 15,37 3 19-15,0 0-19 0,-43 11 20 0,-4 12-20 16,47-23 28-16,0 0-28 0,-46 41 29 0,6 10-29 0,40-51 35 15,0 0-35-15,-32 72 36 0,12 23-36 16,20-95 42-16,0 0-42 0,-17 98 42 0,2-11-42 0,15-87 36 16,0 0-36-16,-17 69 36 0,17-26-36 0,0-43 29 15,0 0-29-15,8 31 29 0,1-5-29 0,-9-26 21 16,0 0-21-16,15 29 22 0,8 6-22 0,-23-35 17 0,0 0-17 16,26 34 17-16,5-19-17 0,-31-15 12 0,0 0-12 15,44 8 13-15,2-8-13 0,-46 0 9 0,0 0-9 16,55-8 9-16,11-21-9 0,-66 29 7 0,0 0-7 15,55-35 7-15,-9-5-7 0,-46 40 5 0,0 0-5 16,37-60 6-16,-8-15-6 0,-29 75 4 0,0 0-4 16,26-95 5-16,-6-23-5 0,-20 118 3 0,0 0-3 0,12-124 4 15,-12 12-4-15,0 112 3 0,0 0-3 0,-12-113 3 16,-8 13-3-16,20 100 3 0,0 0-3 0,-17-101 4 16,-3-8-4-16,20 109 3 0,0 0-3 0,-9-90 3 15,3 33-3-15,6 57 2 0,0 0-2 0,-3-46 3 16,-8 11-3-16,11 35 2 0,0 0-2 0,-6-26 3 15,0 12-3-15,6 14 3 0,0 0-3 0,0 0 3 16,0 0-3-16,0 0 2 0,0 0-2 0,-17 11 3 0,11 24-3 16,6-35 2-16,0 0-2 0,-5 60 3 0,10 41-3 15,-5-101 2-15,0 0-2 0,15 121 2 0,-1 0-2 16,-14-121 2-16,0 0-2 0,20 129 3 0,15 30-3 16,-35-159 1-16,0 0-1 0,26 152 2 0,-6-19-2 15,-20-133 2-15,0 0-2 0,23 112 2 0,-5-46-2 16,-18-66 1-16,0 0-1 0,14 43 2 0,-8-20-2 15,-6-23 0-15,0 0 0 0,3 15 1 0,-3-15-1 16,0 0 0-16,0 0 0 0,0 0 0 0,11 3 0 0,1 2-1106 16</inkml:trace>
  <inkml:trace contextRef="#ctx0" brushRef="#br0" timeOffset="-206712.84">17061 8349 270 0,'0'0'0'0,"0"0"0"16,0 0 0-16,0 0 2 0,0 0-2 0,0 0 3 0,0 0-3 16,0 0 1-16,0 0-1 0,0 0 2 0,0 0-2 15,0 0 7-15,0 0-7 0,0 0 7 0,0 0-7 16,0 0 16-16,0 0-16 0,17 0 16 0,0 5-16 16,-17-5 29-16,0 0-29 0,26 3 30 0,6 3-30 15,-32-6 46-15,0 0-46 0,46 0 46 0,15-3-46 16,-61 3 46-16,0 0-46 0,58-6 46 0,-9-8-46 15,-49 14 44-15,0 0-44 0,37-14 45 0,-17-1-45 16,-20 15 39-16,0 0-39 0,0 0 40 0,12-23-40 0,-12 23 33 16,0 0-33-16,-15-23 33 0,-16-14-33 0,31 37 29 15,0 0-29-15,-44-29 30 0,4-6-30 0,40 35 41 16,0 0-41-16,-35-28 41 0,9 2-41 0,26 26 32 0,0 0-32 16,-17-29 33-16,11 15-33 0,6 14 22 0,0 0-22 15,0 0 22-15,0 0-22 0,0 0-729 0</inkml:trace>
  <inkml:trace contextRef="#ctx0" brushRef="#br0" timeOffset="-206228.8">18195 9607 774 0,'0'0'0'16,"8"0"0"-16,21 5 0 0,-29-5-4 0,0 0 4 15,46 9-3-15,15-9 3 0,-61 0-2 0,0 0 2 16,55 3-1-16,-18-3 1 0,-37 0-23 0,0 0 23 0,32 11-23 16,5 4 23-16,1 2-479 0</inkml:trace>
  <inkml:trace contextRef="#ctx0" brushRef="#br0" timeOffset="-206062.79">18203 9857 561 0,'0'0'0'0,"0"0"0"0,32 14 0 16,-32-14 6-16,0 0-6 0,35 12 7 0,-1-12-7 15,-34 0 11-15,0 0-11 0,49-3 11 0,15-9-11 16,-64 12 10-16,0 0-10 0,63-8 11 0,-11 5-11 15,-52 3 5-15,0 0-5 0,46 9 5 0,0 5-5 16,1 0-411-16</inkml:trace>
  <inkml:trace contextRef="#ctx0" brushRef="#br0" timeOffset="-199533.45">19649 9650 516 0,'0'0'0'0,"0"0"0"0,23 11 0 0,-23-11-19 0,0 0 19 15,14 6-19-15,-14-6 19 0,0 0-33 0,0 0 33 16,9 6-33-16,-9-6 33 0,0 0-3 0,0 0 3 16,14-15-3-16,1 1 3 0,-15 14 3 0,0 0-3 15,14-14 3-15,-2 5-3 0,-12 9 26 0,0 0-26 0,5-12 26 16,-2-5-26-16,-3 17 63 0,0 0-63 0,3-20 63 16,-3 3-63-16,0 17 77 0,0 0-77 0,0-20 78 15,-6 8-78-15,6 12 71 0,0 0-71 0,0 0 72 16,-23-14-72-16,23 14 72 0,0 0-72 0,-14-6 72 15,-6 0-72-15,20 6 60 0,0 0-60 0,-12-3 60 16,-2-5-60-16,14 8 50 0,0 0-50 0,-9-6 51 16,-5-8-51-16,14 14 42 0,0 0-42 0,-21-9 42 15,10 6-42-15,11 3 37 0,0 0-37 0,-15 0 38 0,7 3-38 16,8-3 29-16,0 0-29 0,-15 9 29 16,-2-7-29-16,17-2 22 0,0 0-22 0,-14 3 22 0,2 0-22 15,12-3 17-15,0 0-17 0,0 0 18 0,-14 6-18 16,14-6 12-16,0 0-12 0,0 0 13 0,0 0-13 15,0 0 9-15,0 0-9 0,-12 14 9 0,12 9-9 16,0-23 7-16,0 0-7 0,0 29 7 0,9-3-7 16,-9-26 5-16,0 0-5 0,8 26 6 0,13-3-6 15,2-6-1153-15</inkml:trace>
  <inkml:trace contextRef="#ctx0" brushRef="#br0" timeOffset="-198939.89">19773 9480 897 0,'0'0'0'16,"0"0"0"-16,-12-20 0 0,12 20 0 0,0 0 0 16,-11-9 0-16,-4-5 0 0,15 14 8 0,0 0-8 0,-26-15 8 15,-11-5-8-15,37 20 18 0,0 0-18 0,-41-17 18 16,21 8-18-16,20 9 16 0,0 0-16 0,-17 0 16 15,-12 6-16-15,29-6 31 0,0 0-31 0,-32 26 31 16,-11 20-31-16,43-46 33 0,0 0-33 0,-38 63 33 16,15 9-33-16,23-72 31 0,0 0-31 0,-17 78 31 15,8 0-31-15,9-78 26 0,0 0-26 0,-8 63 26 16,8-14-26-16,0-49 20 0,0 0-20 0,8 37 20 16,-2 1-20-16,-6-38 16 0,0 0-16 0,12 37 17 0,-1-14-17 15,-11-23 12-15,0 0-12 0,18 18 12 16,10-7-12-16,-28-11 10 0,0 0-10 0,35 6 11 0,0-6-11 15,-35 0 8-15,0 0-8 0,31-6 8 0,-2-11-8 16,-29 17 6-16,0 0-6 0,32-20 7 0,5-12-7 16,-37 32 7-16,0 0-7 0,35-35 8 0,-12-2-8 15,-23 37 7-15,0 0-7 0,20-46 8 0,-14-3-8 16,-6 49 8-16,0 0-8 0,9-52 8 0,-1 0-8 0,-8 52 5 16,0 0-5-16,3-46 6 0,0 18-6 0,-3 28 5 15,0 0-5-15,0-23 6 0,-6 0-6 0,6 23 4 16,0 0-4-16,0-15 5 0,0 15-5 15,0 0 5-15,0 0-5 0,0 0 5 0,-5 17-5 0,5-17 4 0,0 0-4 16,-3 35 4-16,-6 25-4 0,9-60 5 0,0 0-5 16,0 67 6-16,9-1-6 0,-9-66 9 0,0 0-9 15,8 54 9-15,1-10-9 0,-9-44 13 0,0 0-13 16,17 34 13-16,9 4-13 0,-26-38 14 0,0 0-14 16,32 31 15-16,-9-8-15 0,-23-23 17 0,0 0-17 0,29 15 18 15,6-10-18-15,-35-5 11 0,0 0-11 0,31 0 12 16,-7 0-12-16,-24 0 9 0,0 0-9 0,14-5 9 15,0 5-9-15,1 0-1159 0</inkml:trace>
  <inkml:trace contextRef="#ctx0" brushRef="#br0" timeOffset="-198488.85">20301 9776 774 0,'0'0'0'15,"0"0"0"-15,-9 15 0 0,9-15 20 0,0 0-20 0,0 0 21 16,-9 14-21-16,9-14 46 0,0 0-46 0,0 0 46 15,0 0-46-15,0 0 45 0,0 0-45 0,15 9 45 16,8-6-45-16,-23-3 36 0,0 0-36 0,37 3 36 16,21 5-36-16,-58-8 36 0,0 0-36 0,66 3 36 15,-5 0-36-15,-61-3 31 0,0 0-31 0,55 0 31 16,-9-3-31-16,-46 3 17 0,0 0-17 0,40-3 17 0,-5-5-17 16,0 2-868-16</inkml:trace>
  <inkml:trace contextRef="#ctx0" brushRef="#br0" timeOffset="-197621.79">21057 9123 673 0,'0'0'0'0,"0"0"0"16,0 32 0-16,0-32 11 0,0 0-11 0,0 14 11 16,0-14-11-16,0 0 25 0,0 0-25 0,0 23 26 15,0-9-26-15,0-14 24 0,0 0-24 0,0 32 25 0,0 17-25 16,0-49 18-16,0 0-18 0,0 63 18 0,-9 15-18 15,9-78 14-15,0 0-14 0,-6 81 14 0,0-1-14 16,6-80 15-16,0 0-15 0,-8 69 16 0,-1-2-16 16,9-67 20-16,0 0-20 0,-6 51 20 0,6-13-20 15,0-38 21-15,0 0-21 0,0 29 22 0,-3-1-22 16,3-28 23-16,0 0-23 0,0 29 23 0,3-17-23 0,-3-12 21 16,0 0-21-16,0 0 22 0,6 11-22 15,-6-11 19-15,0 0-19 0,0 0 20 0,14-3-20 0,-14 3 18 16,0 0-18-16,15-3 19 0,-4-5-19 0,-11 8 15 15,0 0-15-15,21-15 16 0,2 1-16 0,-23 14 13 0,0 0-13 16,29-23 14-16,11-6-14 0,-40 29 11 0,0 0-11 16,46-23 12-16,6 15-12 0,-52 8 10 0,0 0-10 15,49 0 11-15,9 8-11 0,-58-8 8 0,0 0-8 16,46 12 9-16,-9-1-9 0,-37-11 8 0,0 0-8 16,32 15 8-16,-6 8-8 0,-26-23 8 0,0 0-8 15,15 28 8-15,-10 10-8 0,-5-38 6 0,0 0-6 16,0 43 7-16,-11-6-7 0,11-37 9 0,0 0-9 0,-20 41 10 15,-15 11-10-15,35-52 11 0,0 0-11 0,-49 43 11 16,-12-15-11-16,61-28 10 0,0 0-10 0,-75 15 11 16,3-9-11-16,72-6 12 0,0 0-12 0,-66-6 12 15,20-14-12-15,46 20 13 0,0 0-13 0,-32-32 13 16,18-5-13-16,14 37 14 0,0 0-14 0,-9-44 14 16,0 16-14-16,9 28 13 0,0 0-13 0,0-18 13 15,0 18-13-15,0 0 11 0,0 0-11 0,0-14 12 0,0 14-12 16,0 0 10-16,0 0-10 0,0-11 11 0,0 11-11 15,0 0 10-15,0 0-10 0,0 0 10 0,0 17-10 16,0-17 9-16,0 0-9 0,-6 31 10 0,-2 16-10 16,8-47 6-16,0 0-6 0,-15 51 7 0,10-5-7 15,5-46 3-15,0 0-3 0,0 35 3 0,5-3-3 16,-5-32 1-16,0 0-1 0,0 23 1 0,3-12-1 16,-3 4-1119-16</inkml:trace>
  <inkml:trace contextRef="#ctx0" brushRef="#br0" timeOffset="-197099.75">20930 8726 516 0,'0'0'0'0,"0"0"0"15,-3 14 0-15,3-14 25 0,0 0-25 0,-6 9 26 0,6-9-26 16,0 0 29-16,0 0-29 0,0 23 30 0,11 3-30 15,-11-26 40-15,0 0-40 0,12 28 41 0,-3-10-41 16,-9-18 30-16,0 0-30 0,26 8 30 0,28 4-30 16,-54-12 24-16,0 0-24 0,64 11 24 0,17 1-24 15,-81-12 28-15,0 0-28 0,78 11 29 0,-6 1-29 16,-72-12 29-16,0 0-29 0,57 14 30 0,-28-11-30 16,-29-3 28-16,0 0-28 0,18 0 28 0,-4-3-28 15,-14 3 27-15,0 0-27 0,0 0 27 0,14 0-27 0,-14 0 31 16,0 0-31-16,0 0 31 0,0 0-31 0,0 0 29 15,0 0-29-15,-14-23 29 0,-9 3-29 0,23 20 30 16,0 0-30-16,-43-31 30 0,-1-7-30 0,44 38 30 0,0 0-30 16,-34-34 31-16,2 5-31 0,32 29 31 0,0 0-31 15,-23-29 31-15,0 3-31 0,23 26 24 0,0 0-24 16,-23-23 24-16,0 3-24 0,23 20 15 0,0 0-15 16,-29-14 15-16,6 8-15 0,23 6 7 0,0 0-7 15,-9 6 8-15,-5-4-8 0,5 4-1018 0</inkml:trace>
  <inkml:trace contextRef="#ctx0" brushRef="#br0" timeOffset="-196319.69">19510 8910 494 0,'0'0'0'0,"0"0"0"0,0 29 0 15,0-29 29-15,0 0-29 0,0 17 29 0,0-3-29 16,0-14 15-16,0 0-15 0,0 0 16 0,0 0-16 16,0 0 41-16,0 0-41 0,12 6 41 0,17-6-41 15,-29 0 53-15,0 0-53 0,46 0 53 0,23 3-53 16,-69-3 57-16,0 0-57 0,81 6 58 0,11 0-58 16,-92-6 52-16,0 0-52 0,84 0 52 0,-6 0-52 15,-78 0 54-15,0 0-54 0,52 0 54 0,-21 0-54 16,-31 0 58-16,0 0-58 0,15 0 59 0,-15 0-59 0,0 0 50 15,0 0-50-15,17 0 50 0,-17 0-50 0,0 0 45 16,0 0-45-16,0-15 46 0,-6 1-46 0,6 14 40 0,0 0-40 16,-17-38 40-16,-12-25-40 0,29 63 30 0,0 0-30 15,-37-60 31-15,-7 14-31 0,44 46 25 0,0 0-25 16,-49-38 25-16,9 12-25 0,40 26 24 0,0 0-24 16,-32-20 24-16,-2 3-24 0,34 17 21 0,0 0-21 15,-26-12 21-15,-3 7-21 0,29 5 15 0,0 0-15 16,-18-9 16-16,18 9-16 0,0 0 8 0,0 0-8 15,0 0 8-15,0 0-8 0,0 0-1241 0</inkml:trace>
  <inkml:trace contextRef="#ctx0" brushRef="#br0" timeOffset="-183523.56">22352 9808 796 0,'0'0'0'0,"0"0"0"16,0 0 0-16,0 0 26 0,0 0-26 0,23 35 26 16,-23-35-26-16,0 0 57 0,0 0-57 0,20 2 58 15,3-4-58-15,-23 2 47 0,0 0-47 0,32 0 48 16,11-6-48-16,-43 6 31 0,0 0-31 0,44 0 32 15,-10 6-32-15,-34-6 19 0,0 0-19 0,18 0 20 16,-7 2-20-16,-11-2 15 0,0 0-15 0,0 0 16 0,0 0-16 16,0 0 12-16,0 0-12 0,3 21 13 0,-6-4-13 15,0 0-852-15</inkml:trace>
  <inkml:trace contextRef="#ctx0" brushRef="#br0" timeOffset="-183306.55">22329 10162 908 0,'0'0'0'0,"0"0"0"0,29 17 0 0,-29-17 3 16,0 0-3-16,23 12 3 0,-9-12-3 0,-14 0 1 16,0 0-1-16,26 0 1 0,23 0-1 0,-49 0 18 0,0 0-18 15,55-6 19-15,0 0-19 0,-55 6 36 0,0 0-36 16,46-3 37-16,-8 3-37 0,-38 0 24 0,0 0-24 15,23 0 25-15,-9 0-25 0,-14 0 8 0,0 0-8 16,14 0 9-16,-14 0-9 0,0 0-759 0</inkml:trace>
  <inkml:trace contextRef="#ctx0" brushRef="#br0" timeOffset="-181585.42">23783 9635 404 0,'0'0'0'16,"0"0"0"-16,0 0 0 0,0 0 20 0,0 0-20 16,35 9 20-16,-35-9-20 0,0 0 42 0,0 0-42 15,8-17 43-15,-8 17-43 0,0 0 40 0,0 0-40 0,9-15 40 16,-9 15-40-16,0 0 40 0,0 0-40 0,-9-20 40 15,9 0-40-15,0 20 38 0,0 0-38 0,-6-26 39 16,-2 0-39-16,8 26 42 0,0 0-42 0,-9-23 42 16,0 12-42-16,9 11 51 0,0 0-51 0,0 0 52 15,-14-18-52-15,14 18 47 0,0 0-47 0,-23-8 47 16,-15 8-47-16,38 0 41 0,0 0-41 0,-46 20 41 0,-6 12-41 16,52-32 37-16,0 0-37 0,-52 46 38 0,-5 11-38 15,57-57 32-15,0 0-32 0,-58 61 32 0,3 5-32 16,55-66 26-16,0 0-26 0,-40 63 26 0,8-20-26 15,32-43 22-15,0 0-22 0,-20 46 23 0,11 6-23 16,9-52 16-16,0 0-16 0,3 52 16 0,12-9-16 16,-15-43 11-16,0 0-11 0,31 35 12 0,27-6-12 15,-58-29 10-15,0 0-10 0,69 14 10 0,6-14-10 0,-75 0 10 16,0 0-10-16,72-17 11 0,-14-18-11 0,-58 35 7 16,0 0-7-16,43-40 7 0,-5 0-7 0,-38 40 7 15,0 0-7-15,32-38 7 0,-9 9-7 0,-23 29 6 0,0 0-6 16,20-20 6-16,-11 0-6 0,-9 20 4 0,0 0-4 15,8-23 5-15,-2-3-5 0,-6 26 5 0,0 0-5 16,3-26 5-16,-3 0-5 0,0 26 4 0,0 0-4 16,-3-31 4-16,-3-7-4 0,6 38 4 0,0 0-4 15,-3-37 5-15,-5-9-5 0,8 46 6 0,0 0-6 16,-6-35 7-16,-3 12-7 0,9 23 5 0,0 0-5 16,0-14 6-16,0 14-6 0,0 0 5 0,0 0-5 15,0 0 5-15,0 0-5 0,0 0 4 0,0 0-4 0,-6 14 4 16,-2 24-4-16,8-38 3 0,0 0-3 0,-6 51 4 15,12-5-4-15,-6-46 3 0,0 0-3 0,3 49 3 16,8 3-3-16,-11-52 2 0,0 0-2 0,15 46 3 16,2-8-3-16,-17-38 2 0,0 0-2 0,20 43 2 15,6 12-2-15,-26-55 2 0,0 0-2 0,23 51 2 16,-11-16-2-16,-12-35 2 0,0 0-2 0,8 20 3 16,1 0-3-16,-9-20 1 0,0 0-1 0,3 20 1 0,6 0-1 15,-9-20 0-15,0 0 0 0,5 9 1 0,-5-9-1 16,0 0-1150-16</inkml:trace>
  <inkml:trace contextRef="#ctx0" brushRef="#br0" timeOffset="-180719.36">23269 9146 707 0,'0'0'0'0,"0"0"0"15,-5 32 0-15,5-32 10 0,0 0-10 0,-3 23 10 16,3-23-10-16,0 0 33 0,0 0-33 0,3 11 34 16,11-8-34-16,-14-3 42 0,0 0-42 0,29 0 43 15,31-6-43-15,-60 6 28 0,0 0-28 0,75-3 28 16,9-5-28-16,-84 8 16 0,0 0-16 0,87-6 17 16,-9-3-17-16,-78 9 19 0,0 0-19 0,60-11 19 0,-22 8-19 15,-38 3 22-15,0 0-22 0,23-6 22 0,-9 1-22 16,-14 5 21-16,0 0-21 0,0 0 21 0,18-3-21 15,-18 3 22-15,0 0-22 0,0 0 22 0,-9 0-22 16,9 0 30-16,0 0-30 0,-23-6 31 0,-23 3-31 16,46 3 34-16,0 0-34 0,-61-6 35 0,-2-14-35 15,63 20 34-15,0 0-34 0,-58-17 34 0,23 8-34 16,35 9 31-16,0 0-31 0,-26-6 31 0,9 4-31 16,17 2 26-16,0 0-26 0,-9-3 26 0,9 3-26 0,0 0 18 15,0 0-18-15,-14 0 18 0,14 0-18 0,0 0-1053 16</inkml:trace>
  <inkml:trace contextRef="#ctx0" brushRef="#br0" timeOffset="-179152.23">24516 9624 740 0,'0'0'0'0,"0"0"0"0,8 29 0 16,-8-29 31-16,0 0-31 0,6 28 32 0,3 7-32 16,-9-35 37-16,0 0-37 0,14 37 37 0,-5 4-37 15,-9-41 44-15,0 0-44 0,6 34 45 0,-3-17-45 16,-3-17 33-16,0 0-33 0,5 23 33 0,-2 9-33 0,-3-32 22 15,0 0-22-15,6 32 23 0,-3-1-23 0,-3-31 14 16,0 0-14-16,0 24 14 0,0-10-14 0,0-14 11 16,0 0-11-16,0 11 12 0,3 1-12 0,0-1-786 0</inkml:trace>
  <inkml:trace contextRef="#ctx0" brushRef="#br0" timeOffset="-178918.22">24357 9866 841 0,'0'0'0'0,"0"0"0"15,14 0 0-15,-14 0 14 0,0 0-14 0,0 0 15 16,18 0-15-16,-18 0 32 0,0 0-32 0,14 0 32 16,15 0-32-16,-29 0 42 0,0 0-42 0,38 0 42 15,2-9-42-15,-40 9 34 0,0 0-34 0,43-9 34 16,6 12-34-16,-49-3 27 0,0 0-27 0,44 6 27 15,-16-12-27-15,-28 6 25 0,0 0-25 0,23-3 26 0,-2 3-26 16,-21 0 24-16,0 0-24 0,23 3 25 0,0 3-25 16,0 3-870-16</inkml:trace>
  <inkml:trace contextRef="#ctx0" brushRef="#br0" timeOffset="-176983.08">25274 9820 1110 0,'0'0'0'0,"0"0"0"16,0 0 0-16,0 0-1 0,0 0 1 0,0 0-1 15,29 23 1-15,-29-23-4 0,0 0 4 0,23 0-4 16,9-12 4-16,-32 12 10 0,0 0-10 0,43-9 11 16,6 1-11-16,-49 8 32 0,0 0-32 0,55-15 33 0,3 7-33 15,-58 8 34-15,0 0-34 0,55-12 34 16,-18 9-34-16,-37 3 22 0,0 0-22 0,26 0 22 0,3 0-22 16,0 0-914-16</inkml:trace>
  <inkml:trace contextRef="#ctx0" brushRef="#br0" timeOffset="-176650.05">25961 9785 953 0,'0'0'0'0,"0"0"0"0,23-6 0 0,-23 6 13 0,0 0-13 15,12-8 14-15,-1-10-14 0,-11 18 7 0,0 0-7 16,12-34 8-16,2-24-8 0,-14 58 18 0,0 0-18 15,15-63 19-15,-7-3-19 0,-8 66 14 0,0 0-14 16,9-61 14-16,3 32-14 0,-12 29 16 0,0 0-16 16,2-20 16-16,-2 20-16 0,0 0 18 0,0 0-18 15,0 0 19-15,0 0-19 0,0 0 23 0,0 0-23 16,12 44 23-16,-12 22-23 0,0-66 32 0,0 0-32 0,0 77 32 16,0 1-32-16,0-78 33 0,0 0-33 15,9 58 33-15,-4-12-33 0,-5-46 36 0,0 0-36 0,9 37 36 16,-6 15-36-16,-3-52 38 0,0 0-38 0,6 40 38 15,-1-2-38-15,-5-38 33 0,0 0-33 0,3 29 33 16,3-9-33-16,-6-20 27 0,0 0-27 0,0 14 27 16,0-14-27-16,0 0 20 0,0 0-20 0,9 14 21 15,-9-14-21-15,0 0-1151 0</inkml:trace>
  <inkml:trace contextRef="#ctx0" brushRef="#br0" timeOffset="-175848.99">26697 9739 1043 0,'0'0'0'0,"0"0"0"15,0 0 0-15,0 0 5 0,0 0-5 0,0 14 6 16,0-14-6-16,0 0 11 0,0 0-11 0,0 0 12 0,0 0-12 16,0 0-7-16,0 0 7 0,8 9-6 0,4-15 6 15,0 3-738-15</inkml:trace>
  <inkml:trace contextRef="#ctx0" brushRef="#br0" timeOffset="-174981.93">26959 9287 751 0,'0'0'0'0,"0"0"0"0,0 12 0 15,0-12 7-15,0 0-7 0,3 25 7 0,6 27-7 16,-9-52 21-16,0 0-21 0,9 66 22 0,-7 24-22 16,-2-90 27-16,0 0-27 0,3 89 28 0,0-8-28 15,-3-81 28-15,0 0-28 0,3 66 29 0,-3-12-29 16,0-54 29-16,0 0-29 0,0 44 30 0,0-16-30 0,0-28 36 16,0 0-36-16,0 23 37 0,12-5-37 15,-12-18 38-15,0 0-38 0,3 14 39 0,-3-14-39 0,0 0 36 16,0 0-36-16,0 12 37 0,0-12-37 0,0 0 38 0,0 0-38 15,20-12 38-15,-12-2-38 0,-8 14 30 0,0 0-30 16,15-23 30-16,-1-3-30 0,-14 26 25 0,0 0-25 16,23-29 25-16,0 9-25 0,-23 20 21 0,0 0-21 15,18-15 22-15,-1 7-22 0,-17 8 17 0,0 0-17 16,20-6 18-16,12 3-18 0,-32 3 14 0,0 0-14 16,29 0 15-16,-9 3-15 0,-20-3 8 0,0 0-8 15,23 9 8-15,9 8-8 0,-32-17 7 0,0 0-7 16,29 17 7-16,-9-2-7 0,-20-15 5 0,0 0-5 0,9 14 6 15,-4 3-6-15,-5-17 4 0,0 0-4 0,6 20 5 16,-12 9-5-16,6-29 4 0,0 0-4 0,-8 29 5 16,-18 8-5-16,26-37 5 0,0 0-5 0,-29 29 5 15,-9-12-5-15,38-17 5 0,0 0-5 0,-52 6 6 16,-2-9-6-16,54 3 6 0,0 0-6 0,-55-11 6 16,6-18-6-16,49 29 6 0,0 0-6 0,-35-29 7 15,15 6-7-15,20 23 2 0,0 0-2 0,-12-17 2 16,7 3-2-16,5 14 0 0,0 0 0 0,0-15 0 0,2 1 0 15,-2 14-1-15,0 0 1 0,3-9 0 0,-3 9 0 16,0 0-9-16,0 0 9 0,0-11-8 0,0 11 8 16,0 0-22-16,0 0 22 0,0 0-21 0,-5 11 21 15,5-11-31-15,0 0 31 0,-6 20-30 0,0 23 30 16,6-43-31-16,0 0 31 0,-12 49-30 0,4-5 30 16,8-44-35-16,0 0 35 0,0 31-34 0,8-11 34 0,-5 1-954 15</inkml:trace>
  <inkml:trace contextRef="#ctx0" brushRef="#br0" timeOffset="-174280.88">26717 9123 550 0,'0'0'0'16,"0"0"0"-16,12 23 0 0,-12-23 5 0,0 0-5 15,8 12 5-15,-8-12-5 0,0 0 18 0,0 0-18 16,0 0 18-16,20 5-18 0,-20-5 49 0,0 0-49 0,15-3 50 15,17 1-50-15,-32 2 46 0,0 0-46 0,40-3 46 16,18-3-46-16,-58 6 38 0,0 0-38 0,69-9 39 16,29-11-39-16,-98 20 36 0,0 0-36 0,98-17 37 15,-11 2-37-15,-87 15 31 0,0 0-31 0,63-8 31 16,-25-1-31-16,-38 9 30 0,0 0-30 0,23-3 31 16,-23 3-31-16,0 0 37 0,0 0-37 0,0 0 37 0,0 0-37 15,0 0 44-15,0 0-44 0,-29-8 45 0,-32 5-45 16,61 3 53-16,0 0-53 0,-72-6 54 0,-6-3-54 15,78 9 56-15,0 0-56 0,-69-14 56 16,17-6-56-16,52 20 23 0,0 0-23 0,-37-17 23 0,19 2-23 16,18 15 16-16,0 0-16 0,0 0 16 0,0 0-16 15,0 0-1080-15</inkml:trace>
  <inkml:trace contextRef="#ctx0" brushRef="#br0" timeOffset="-152677.17">22626 12177 606 0,'0'0'0'0,"0"0"0"0,0 0 0 0,0 0 29 16,0 0-29-16,38 12 30 0,16-12-30 0,-54 0 79 16,0 0-79-16,67-3 80 0,2 0-80 0,-69 3 67 15,0 0-67-15,49-9 67 0,-12 3-67 0,-37 6 49 16,0 0-49-16,29-5 49 0,-14 10-49 0,-15-5 21 0,0 0-21 15,0 0 22-15,11 9-22 0,-11-9 10 0,0 0-10 16,-3 29 11-16,-17 23-11 0,3-1-780 0</inkml:trace>
  <inkml:trace contextRef="#ctx0" brushRef="#br0" timeOffset="-152476.15">22640 12554 897 0,'0'0'0'0,"0"0"0"16,32 9 0-16,-32-9-11 0,0 0 11 0,38 0-11 16,11-9 11-16,-49 9-23 0,0 0 23 0,55-9-22 15,17-2 22-15,-72 11 0 0,0 0 0 0,63-12 0 0,-14 1 0 16,-49 11 4-16,0 0-4 0,46-9 5 16,3 4-5-16,-49 5 13 0,0 0-13 0,44-3 14 0,-13-12-14 15,-5 4-590-15</inkml:trace>
  <inkml:trace contextRef="#ctx0" brushRef="#br0" timeOffset="-151592.09">23474 11552 606 0,'0'0'0'0,"0"0"0"0,12-5 0 0,-12 5 7 0,0 0-7 15,0 0 8-15,11-6-8 0,-11 6 17 0,0 0-17 16,0 0 17-16,23-12-17 0,-23 12 35 0,0 0-35 16,26-11 36-16,23-6-36 0,-49 17 39 0,0 0-39 15,49-18 40-15,-11 7-40 0,-38 11 37 0,0 0-37 16,37-12 37-16,10 9-37 0,-47 3 38 0,0 0-38 0,37 0 39 15,-14 0-39-15,-23 0 30 0,0 0-30 0,12 6 31 16,-12-6-31-16,0 0 28 0,0 0-28 0,3 20 28 16,-18 15-28-16,15-35 23 0,0 0-23 0,-11 43 24 15,-1-6-24-15,12-37 21 0,0 0-21 0,-9 35 21 16,4 0-21-16,5-35 17 0,0 0-17 0,0 25 17 16,0-10-17-16,0-15 12 0,0 0-12 0,0 0 13 0,26 8-13 15,-26-8 9-15,0 0-9 0,34 0 10 0,18 15-10 16,-52-15 7-16,0 0-7 0,64 14 7 0,-4 9-7 15,-60-23 6-15,0 0-6 0,52 23 7 0,-20 9-7 16,-32-32 6-16,0 0-6 0,23 35 7 0,-14-7-7 16,-9-28 7-16,0 0-7 0,-15 29 7 0,-16 9-7 15,31-38 8-15,0 0-8 0,-47 37 9 0,10-14-9 16,37-23 10-16,0 0-10 0,-41 20 10 0,7-8-10 16,34-12 17-16,0 0-17 0,-32 5 18 0,3-2-18 15,29-3 11-15,0 0-11 0,-20 3 11 0,9-3-11 0,2 0-981 16</inkml:trace>
  <inkml:trace contextRef="#ctx0" brushRef="#br0" timeOffset="-151009.05">23875 12497 371 0,'0'0'0'0,"0"0"0"0,15-3 0 16,-15 3 11-16,0 0-11 0,14-9 11 0,9 3-11 0,-23 6 8 15,0 0-8-15,23-8 9 0,0 11-9 0,-23-3 9 0,0 0-9 16,21 5 10-16,-1 10-10 0,-20-15 15 0,0 0-15 16,11 26 15-16,-8 23-15 0,-3-49 19 0,0 0-19 15,-9 54 19-15,-14-2-19 0,23-52 21 0,0 0-21 16,-28 49 22-16,-1-3-22 0,29-46 31 0,0 0-31 16,-20 46 31-16,2-6-31 0,18-40 38 0,0 0-38 15,-6 32 38-15,1-12-38 0,5-20 43 0,0 0-43 16,8 12 43-16,15-9-43 0,-23-3 42 0,0 0-42 0,44-3 43 15,10-3-43-15,-54 6 36 0,0 0-36 0,67-6 36 16,2 3-36-16,-69 3 34 0,0 0-34 0,64 0 34 16,-13 3-34-16,-51-3 16 0,0 0-16 0,41 3 16 15,2 3-16-15,-43-6 4 0,0 0-4 0,35 6 5 16,-6 2-5-16,-1-5-713 0</inkml:trace>
  <inkml:trace contextRef="#ctx0" brushRef="#br0" timeOffset="-150424">23650 11109 371 0,'0'0'0'0,"-14"17"0"0,-9 35 0 16,23-52 11-16,0 0-11 0,-38 66 11 0,-5 9-11 15,43-75 12-15,0 0-12 0,-46 101 12 0,-3 31-12 16,49-132 20-16,0 0-20 0,-46 159 20 0,8 25-20 16,38-184 21-16,0 0-21 0,-29 199 22 0,9 8-22 15,20-207 21-15,0 0-21 0,-12 196 22 0,10-32-22 16,2-164 20-16,0 0-20 0,17 138 21 0,20-14-21 0,-37-124 11 15,0 0-11-15,61 103 12 0,23-22-12 0,-84-81 1 16,0 0-1-16,101 60 1 0,5-22-1 0,-5-1-397 16</inkml:trace>
  <inkml:trace contextRef="#ctx0" brushRef="#br0" timeOffset="-150040.97">24862 11598 617 0,'0'0'0'0,"9"44"0"0,17 74 0 16,-26-118 0-16,0 0 0 0,23 135 0 0,-15 12 0 15,-8-147 0-15,0 0 0 0,3 152 0 0,-11 30 0 16,8-182 3-16,0 0-3 0,-18 169 3 0,-5-39-3 0,23-130 14 15,0 0-14-15,-14 109 14 0,14-19-14 0,0-90 12 16,0 0-12-16,14 66 13 0,18-23-13 0,0-6-447 16</inkml:trace>
  <inkml:trace contextRef="#ctx0" brushRef="#br0" timeOffset="-148819.89">25655 11984 763 0,'0'0'0'0,"0"0"0"0,0 0 0 0,0 0 20 0,0 0-20 16,3 38 20-16,12 34-20 0,-15-72 39 0,0 0-39 15,14 74 39-15,-11-13-39 0,-3-61 28 0,0 0-28 16,0 57 29-16,-3-5-29 0,3-52-6 0,0 0 6 15,0 55-5-15,6 5 5 0,2-2-636 0</inkml:trace>
  <inkml:trace contextRef="#ctx0" brushRef="#br0" timeOffset="-148652.87">25456 12200 695 0,'0'0'0'0,"0"0"0"16,0 0 0-16,0 0 15 0,0 0-15 0,0 0 16 15,9 12-16-15,-9-12 17 0,0 0-17 0,29-3 17 16,34-6-17-16,-63 9 14 0,0 0-14 0,75-9 14 0,6 4-14 16,-81 5 8-16,0 0-8 0,81 5 9 0,-12 13-9 15,6-1-544-15</inkml:trace>
  <inkml:trace contextRef="#ctx0" brushRef="#br0" timeOffset="-148119.83">26316 12177 1009 0,'0'0'0'0,"0"0"0"0,20 14 0 16,-20-14 1-16,0 0-1 0,23 6 2 0,9-9-2 16,-32 3 5-16,0 0-5 0,43-5 6 0,21-1-6 0,-64 6 4 15,0 0-4-15,63-9 4 0,-14 3-4 0,-49 6 0 16,0 0 0-16,44 0 0 0,7 9 0 0,1 5-714 16</inkml:trace>
  <inkml:trace contextRef="#ctx0" brushRef="#br0" timeOffset="-147837.81">26844 12099 785 0,'0'0'0'16,"0"0"0"-16,23-11 0 0,-23 11 3 0,0 0-3 0,26-20 4 16,14-21-4-16,-40 41 11 0,0 0-11 0,49-57 11 15,12-12-11-15,-61 69 12 0,0 0-12 0,61-66 12 16,-9-1-12-16,-52 67 14 0,0 0-14 0,37-46 14 15,-14 26-14-15,-23 20 18 0,0 0-18 0,9 14 18 16,-9 41-18-16,0-55 28 0,0 0-28 0,-9 72 28 16,-2 9-28-16,11-81 28 0,0 0-28 0,-21 80 29 0,1-5-29 15,20-75 42-15,0 0-42 0,-20 66 42 0,3 1-42 16,17-67 49-16,0 0-49 0,-6 60 49 0,17-8-49 16,-11-52 42-16,0 0-42 0,15 43 43 0,17 3-43 15,-32-46 36-15,0 0-36 0,23 40 36 0,-9-14-36 16,9-3-956-16</inkml:trace>
  <inkml:trace contextRef="#ctx0" brushRef="#br0" timeOffset="-146886.74">27897 11509 852 0,'0'0'0'0,"0"0"0"0,0 15 0 0,0-15 37 15,0 0-37-15,0 11 38 0,0-11-38 0,0 0 59 0,0 0-59 16,0 0 59-16,14 12-59 0,-14-12 45 0,0 0-45 15,24 3 45-15,19-6-45 0,-43 3 32 0,0 0-32 16,49 0 32-16,-3-6-32 0,-46 6 17 0,0 0-17 16,37-3 18-16,-5 3-18 0,-32 0 6 0,0 0-6 15,29 9 6-15,11-1-6 0,-2 4-875 0</inkml:trace>
  <inkml:trace contextRef="#ctx0" brushRef="#br0" timeOffset="-146653.72">28460 11267 785 0,'0'0'0'0,"8"-8"0"15,27-12 0-15,-35 20 0 0,0 0 0 0,37-26 0 16,-11-12 0-16,-26 38 3 0,0 0-3 0,21-26 4 0,-7 15-4 16,-14 11 6-16,0 0-6 0,0 0 6 0,14 0-6 15,-14 0 24-15,0 0-24 0,6 23 25 0,-3 23-25 16,-3-46 42-16,0 0-42 0,0 58 43 0,-12-12-43 15,12-46 42-15,0 0-42 0,-2 37 42 0,2-11-42 16,0-26 31-16,0 0-31 0,5 20 31 0,13 6-31 16,-18-26 20-16,0 0-20 0,23 29 21 0,-3 17-21 15,3-6-784-15</inkml:trace>
  <inkml:trace contextRef="#ctx0" brushRef="#br0" timeOffset="-145936.66">27851 12589 830 0,'0'0'0'0,"0"0"0"16,11 3 0-16,-11-3 8 0,0 0-8 0,12 5 8 16,-1-2-8-16,-11-3 19 0,0 0-19 0,21-3 20 15,28-11-20-15,-49 14 21 0,0 0-21 0,49-20 21 0,-6 8-21 16,-43 12 25-16,0 0-25 0,38-6 26 0,5-8-26 15,-43 14 22-15,0 0-22 0,43-9 22 0,15 7-22 16,2-1-707-16</inkml:trace>
  <inkml:trace contextRef="#ctx0" brushRef="#br0" timeOffset="-145586.65">28437 12304 875 0,'0'0'0'0,"14"-3"0"0,21 0 0 0,-35 3-1 0,0 0 1 16,43-3-1-16,0 0 1 0,-43 3-2 0,0 0 2 15,43 3-2-15,12 3 2 0,-55-6-4 0,0 0 4 16,52 8-3-16,-11 7 3 0,-41-15 0 0,0 0 0 16,28 17 0-16,-13 3 0 0,-15-20 2 0,0 0-2 15,6 38 2-15,-6 22-2 0,0-60 10 0,0 0-10 16,-15 72 10-16,-17-3-10 0,32-69 17 0,0 0-17 0,-40 66 17 15,-6-5-17-15,46-61 25 0,0 0-25 0,-43 49 26 16,17-15-26-16,26-34 28 0,0 0-28 0,-23 26 29 16,14-9-29-16,9-17 30 0,0 0-30 0,17 6 31 15,24-9-31-15,-41 3 31 0,0 0-31 0,52-3 32 16,-1 1-32-16,-51 2 31 0,0 0-31 0,49-3 32 16,15-3-32-16,-64 6 17 0,0 0-17 0,55-14 18 15,-23 8-18-15,-32 6 4 0,0 0-4 0,25 6 4 0,-1 8-4 16,-1 0-884-16</inkml:trace>
  <inkml:trace contextRef="#ctx0" brushRef="#br0" timeOffset="-145155.61">27966 10836 583 0,'0'0'0'0,"0"0"0"16,-11 0 0-16,11 0 1 0,0 0-1 0,-12 3 1 15,-11 11-1-15,23-14 15 0,0 0-15 0,-37 34 15 16,-10 27-15-16,47-61 44 0,0 0-44 0,-52 83 44 16,1 21-44-16,51-104 53 0,0 0-53 0,-52 124 54 15,8 11-54-15,44-135 37 0,0 0-37 0,-40 170 38 16,2 49-38-16,38-219 48 0,0 0-48 0,-28 230 49 0,7 9-49 15,21-239 51-15,0 0-51 0,-11 222 51 0,14-35-51 16,-3-187 37-16,0 0-37 0,17 167 37 0,18-12-37 16,-35-155 29-16,0 0-29 0,54 135 29 0,33-25-29 15,-3-7-852-15</inkml:trace>
  <inkml:trace contextRef="#ctx0" brushRef="#br0" timeOffset="-144781.58">29068 10867 371 0,'0'0'0'0,"0"0"0"16,29 0 0-16,-29 0 0 0,0 0 0 0,35 15 1 15,11 19-1-15,-46-34 5 0,0 0-5 0,49 75 6 16,3 43-6-16,-52-118 10 0,0 0-10 0,52 135 10 16,0 4-10-16,-52-139 21 0,0 0-21 0,37 158 22 15,-19 32-22-15,-18-190 32 0,0 0-32 0,8 184 33 16,-16-17-33-16,8-167 50 0,0 0-50 0,-12 155 50 15,-5 7-50-15,17-162 48 0,0 0-48 0,-20 141 48 0,-1-38-48 16,21-103 42-16,0 0-42 0,-14 75 42 0,5-32-42 16,9-43 32-16,0 0-32 0,-8 35 32 0,-10-3-32 15,4-1-582-15</inkml:trace>
  <inkml:trace contextRef="#ctx0" brushRef="#br0" timeOffset="-144184.54">27360 12235 326 0,'0'0'0'0,"0"0"0"0,0 0 0 0,0 0 2 15,0 0-2-15,12 11 2 0,-12-11-2 0,0 0 3 16,0 0-3-16,0 0 4 0,0 0-4 0,0 0 17 16,0 0-17-16,0 0 17 0,0 0-17 0,0 0 45 15,0 0-45-15,0 0 45 0,0 0-45 0,0 0 69 0,0 0-69 16,9 0 70-16,-9 0-70 0,0 0 75 0,0 0-75 16,0 0 75-16,0 0-75 0,0 0 70 0,0 0-70 15,0 0 71-15,0 0-71 0,0 0 59 0,0 0-59 16,0 0 60-16,0 0-60 0,0 0 43 0,0 0-43 15,14-3 44-15,-14 3-44 0,0 0-763 0</inkml:trace>
  <inkml:trace contextRef="#ctx0" brushRef="#br0" timeOffset="-141714.74">22969 14788 695 0,'0'0'0'0,"0"0"0"16,0 0 0-16,0 0 17 0,0 0-17 0,46 20 17 15,-28-23-17-15,-18 3 37 0,0 0-37 0,32-11 38 0,19-10-38 16,-51 21 32-16,0 0-32 0,67-20 33 0,2 0-33 16,-69 20 15-16,0 0-15 0,55-11 16 0,-9 8-16 15,-46 3 12-15,0 0-12 0,38 11 12 0,-21 18-12 16,3 0-633-16</inkml:trace>
  <inkml:trace contextRef="#ctx0" brushRef="#br0" timeOffset="-141515.73">23099 14984 729 0,'0'0'0'0,"0"0"0"0,9 34 0 0,-9-34 2 0,0 0-2 16,14 26 3-16,-5-14-3 0,-9-12 6 0,0 0-6 15,26 0 6-15,26-6-6 0,-52 6 3 0,0 0-3 16,69-9 4-16,6-2-4 0,-75 11 0 0,0 0 0 16,75-3 0-16,-20 3 0 0,-55 0-2 0,0 0 2 15,43 0-1-15,-11-9 1 0,-6 0-503 0</inkml:trace>
  <inkml:trace contextRef="#ctx0" brushRef="#br0" timeOffset="-140892.68">24025 14175 606 0,'0'0'0'0,"0"0"0"0,-20 26 0 0,20-26 2 0,0 0-2 15,-14 17 2-15,14-17-2 0,0 0-5 0,0 0 5 16,0 0-4-16,0 0 4 0,0 0 2 0,0 0-2 16,14-3 2-16,29-11-2 0,-43 14 13 0,0 0-13 15,55-18 13-15,6 4-13 0,-61 14 26 0,0 0-26 16,55-9 27-16,-9 9-27 0,-46 0 34 0,0 0-34 16,37 0 35-16,-14 0-35 0,-23 0 29 0,0 0-29 0,15 6 30 15,-7 8-30-15,-8-14 27 0,0 0-27 0,6 18 28 16,-12 5-28-16,6-23 23 0,0 0-23 0,-5 20 23 15,2-9-23-15,3-11 18 0,0 0-18 0,0 0 19 16,0 18-19-16,0-18 15 0,0 0-15 0,3 11 16 16,2 1-16-16,-5-12 13 0,0 0-13 0,15 8 13 15,22 1-13-15,-37-9 9 0,0 0-9 0,35 9 10 16,0-4-10-16,-35-5 9 0,0 0-9 0,26 9 9 0,-6 5-9 16,-20-14 7-16,0 0-7 0,26 21 7 0,-6-4-7 15,-20-17 8-15,0 0-8 0,14 23 9 0,-14-3-9 16,0-20 10-16,0 0-10 0,0 17 10 0,-14 9-10 15,14-26 17-15,0 0-17 0,-17 32 17 0,-12-3-17 16,29-29 29-16,0 0-29 0,-23 20 30 0,0-9-30 16,23-11 32-16,0 0-32 0,-24 6 33 0,7 0-33 15,17-6 31-15,0 0-31 0,-14 8 31 0,-1 10-31 16,1-1-927-16</inkml:trace>
  <inkml:trace contextRef="#ctx0" brushRef="#br0" timeOffset="-140230.64">24346 15015 583 0,'0'0'0'0,"0"0"0"0,20 12 0 0,-20-12 15 16,0 0-15-16,14 0 15 0,-5 0-15 0,-9 0 28 0,0 0-28 15,14 0 29-15,15 0-29 0,-29 0 32 0,0 0-32 16,32 0 32-16,0 0-32 0,-32 0 20 0,0 0-20 16,20-6 20-16,-6 6-20 0,-14 0 15 0,0 0-15 15,0 0 16-15,0 0-16 0,0 0 13 0,0 0-13 16,0 0 13-16,0 20-13 0,0-20 11 0,0 0-11 16,-14 29 11-16,-4 20-11 0,18-49 16 0,0 0-16 15,-28 57 16-15,4 1-16 0,24-58 18 16,0 0-18-16,-23 52 19 0,3 2-19 0,20-54 27 0,0 0-27 0,-8 49 28 15,2-26-28-15,6-23 28 0,0 0-28 0,14 15 28 16,12-7-28-16,-26-8 27 0,0 0-27 0,41 0 27 16,10-5-27-16,-51 5 24 0,0 0-24 0,58-3 24 15,0-3-24-15,-58 6 23 0,0 0-23 0,55 0 24 16,0 0-24-16,-55 0 18 0,0 0-18 0,51-3 19 16,-27 6-19-16,-24-3 15 0,0 0-15 0,17 6 16 15,-6-6-16-15,1 0-878 0</inkml:trace>
  <inkml:trace contextRef="#ctx0" brushRef="#br0" timeOffset="-139796.6">25456 14345 897 0,'0'0'0'0,"0"0"0"16,9 28 0-16,-9-28 0 0,0 0 0 0,9 26 0 16,2 6 0-16,-11-32 0 0,0 0 0 0,17 55 0 15,9 42 0-15,-26-97 14 0,0 0-14 0,29 116 15 0,-11-1-15 16,-18-115 25-16,0 0-25 0,11 109 26 0,-17-17-26 15,6-92 26-15,0 0-26 0,-5 84 27 0,2-7-27 16,3-77 21-16,0 0-21 0,5 70 21 0,13-13-21 16,-4 4-744-16</inkml:trace>
  <inkml:trace contextRef="#ctx0" brushRef="#br0" timeOffset="-139629.59">25352 14984 763 0,'0'0'0'0,"0"0"0"0,0 14 0 0,0-14 4 15,0 0-4-15,3 11 4 0,-3-11-4 0,0 0 2 0,0 0-2 16,26 3 2-16,15-8-2 0,-41 5 1 0,0 0-1 16,60-12 1-16,21-5-1 0,-81 17 0 0,0 0 0 15,92-17 0-15,-5 2 0 0,-87 15-1 0,0 0 1 16,84-8-1-16,-18-7 1 0,3 4-522 0</inkml:trace>
  <inkml:trace contextRef="#ctx0" brushRef="#br0" timeOffset="-136389.35">26763 14037 830 0,'0'0'0'0,"0"0"0"0,0 54 0 0,0-54 39 0,0 0-39 16,0 41 40-16,0-18-40 0,0-23 104 0,0 0-104 15,0 14 104-15,0 0-104 0,0-14 94 0,0 0-94 16,0 15 95-16,0-15-95 0,0 0 77 0,0 0-77 16,0 0 77-16,17-15-77 0,-17 15 47 0,0 0-47 15,18-43 47-15,11-40-47 0,-29 83 34 0,0 0-34 0,37-90 34 16,4 4-34-16,-41 86 26 0,0 0-26 0,46-69 27 16,0 11-27-16,-46 58 19 0,0 0-19 0,37-40 20 15,-19 20-20-15,-18 20 18 0,0 0-18 0,0 0 18 16,17 0-18-16,-17 0 17 0,0 0-17 0,3 20 17 15,0 29-17-15,-3-49 16 0,0 0-16 0,-3 69 17 16,-6 23-17-16,9-92 16 0,0 0-16 0,-11 90 16 16,8-24-16-16,3-66 12 0,0 0-12 0,8 49 13 15,10-18-13-15,-18-31 5 0,0 0-5 0,23 23 6 0,6-14-6 16,0 0-1354-16</inkml:trace>
  <inkml:trace contextRef="#ctx0" brushRef="#br0" timeOffset="-133708.16">26752 14914 718 0,'0'0'0'0,"0"0"0"0,14 0 0 16,-14 0 27-16,0 0-27 0,0 0 28 0,14 0-28 0,-14 0 16 15,0 0-16-15,0 0 17 0,0 0-17 0,0 0 31 16,0 0-31-16,24 9 32 0,2-3-32 0,-26-6 25 15,0 0-25-15,34 9 26 0,1-7-26 0,-35-2 21 0,0 0-21 16,26 6 22-16,-3 3-22 0,-23-9 20 0,0 0-20 16,14 14 20-16,-5 1-20 0,-9-15 23 0,0 0-23 15,9 17 24-15,-9 12-24 0,0-29 26 0,0 0-26 16,-9 43 26-16,-11 9-26 0,20-52 23 0,0 0-23 16,-26 57 24-16,3 1-24 0,23-58 21 0,0 0-21 15,-15 54 22-15,1 7-22 0,14-61 19 0,0 0-19 16,-15 52 20-16,13-24-20 0,2-28 20 0,0 0-20 0,2 15 20 15,4-4-20-15,-6-11 17 0,0 0-17 0,0 0 17 16,23 18-17-16,-23-18 14 0,0 0-14 0,26 5 15 16,20 10-15-16,-46-15 14 0,0 0-14 0,58 14 15 15,3-5-15-15,-61-9 13 0,0 0-13 0,66 8 13 16,6-8-13-16,-72 0 11 0,0 0-11 0,55-8 12 16,-18 2-12-16,-37 6 3 0,0 0-3 0,29-9 3 15,-8-5-3-15,-21 14 0 0,0 0 0 0,11-20 0 16,-2-3 0-16,-6 0-1004 0</inkml:trace>
  <inkml:trace contextRef="#ctx0" brushRef="#br0" timeOffset="-133237.12">26697 13593 583 0,'0'0'0'0,"0"0"0"16,-23 18 0-16,23-18 10 0,0 0-10 0,-29 25 10 15,-3 10-10-15,32-35 24 0,0 0-24 0,-37 66 25 16,-1 49-25-16,38-115 17 0,0 0-17 0,-40 133 17 0,-6 11-17 15,46-144 21-15,0 0-21 0,-44 155 21 0,4 24-21 16,40-179 21-16,0 0-21 0,-32 184 21 0,-2-12-21 16,34-172 19-16,0 0-19 0,-21 173 20 0,24-3-20 15,-3-170 17-15,0 0-17 0,20 153 17 0,15-27-17 16,-35-126 14-16,0 0-14 0,55 104 15 0,20-35-15 16,-75-69 7-16,0 0-7 0,81 43 8 0,-3-31-8 15,-3-1-606-15</inkml:trace>
  <inkml:trace contextRef="#ctx0" brushRef="#br0" timeOffset="-132857.09">27545 13798 673 0,'0'0'0'0,"3"51"0"16,11 59 0-16,-14-110-2 0,0 0 2 0,18 129-2 15,5-5 2-15,-23-124-13 0,0 0 13 0,20 141-12 0,-6 15 12 16,-14-156 0-16,0 0 0 0,3 155 0 16,-3-17 0-16,0-138 4 0,0 0-4 0,-11 124 5 15,-10-23-5-15,21-101 12 0,0 0-12 0,-25 92 13 0,-4-12-13 16,29-80 20-16,0 0-20 0,-29 72 20 0,6-20-20 16,23-52 16-16,0 0-16 0,-18 32 17 0,-2-32-17 15,3 0-504-15</inkml:trace>
  <inkml:trace contextRef="#ctx0" brushRef="#br0" timeOffset="-132156.04">24770 13956 348 0,'0'0'0'16,"0"0"0"-16,0 20 0 0,0-20-2 0,0 0 2 16,8 43-2-16,18 32 2 0,-26-75 3 0,0 0-3 0,32 84 4 15,0 5-4-15,-32-89 17 0,0 0-17 0,29 118 17 16,-3 37-17-16,-26-155 29 0,0 0-29 0,23 176 30 16,-6-18-30-16,-17-158 41 0,0 0-41 0,3 167 41 15,-3 17-41-15,0-184 39 0,0 0-39 0,-15 167 39 16,-5-37-39-16,20-130 30 0,0 0-30 0,-17 101 31 15,-3-29-31-15,20-72 23 0,0 0-23 0,-12 48 23 0,3-16-23 16,9-32 16-16,0 0-16 0,-5 15 16 16,5-15-16-16,0 0-498 0</inkml:trace>
  <inkml:trace contextRef="#ctx0" brushRef="#br0" timeOffset="-131455.99">24014 13717 326 0,'0'0'0'16,"0"0"0"-16,-32 14 0 0,32-14-3 0,0 0 3 15,-26 21-2-15,6 4 2 0,20-25-8 0,0 0 8 16,-17 52-7-16,-15 40 7 0,32-92 0 0,0 0 0 16,-29 110 0-16,-3 8 0 0,32-118 11 0,0 0-11 0,-23 129 11 15,-6 7-11-15,29-136 33 0,0 0-33 0,-17 155 34 16,11 29-34-16,6-184 41 0,0 0-41 0,6 199 41 16,5-6-41-16,-11-193 37 0,0 0-37 0,26 178 37 15,6-22-37-15,-32-156 29 0,0 0-29 0,46 132 29 16,6-2-29-16,3-4-397 0</inkml:trace>
  <inkml:trace contextRef="#ctx0" brushRef="#br0" timeOffset="-106614.55">2667 8749 729 0,'0'0'0'0,"0"0"0"0,0 0 0 15,0 0 23-15,0 0-23 0,0 0 23 0,0 0-23 0,0 0 71 16,0 0-71-16,0 0 71 0,0 34-71 0,0-34 86 16,0 0-86-16,15 9 86 0,11-6-86 0,-26-3 62 15,0 0-62-15,43 3 62 0,17 0-62 0,-60-3 48 0,0 0-48 16,84-3 48-16,3-9-48 0,-87 12 40 0,0 0-40 15,83-11 41-15,-8-1-41 0,-75 12 42 0,0 0-42 16,64-8 43-16,-18 2-43 0,-46 6 44 0,0 0-44 16,29-3 45-16,-6 0-45 0,-23 3 39 0,0 0-39 15,14-3 40-15,-14 3-40 0,0 0 28 0,0 0-28 16,0 0 29-16,0 15-29 0,0-15 17 0,0 0-17 16,0 0 17-16,-5 14-17 0,-1 0-1241 0</inkml:trace>
  <inkml:trace contextRef="#ctx0" brushRef="#br0" timeOffset="-105711.48">3515 7983 763 0,'0'0'0'0,"0"0"0"16,0 29 0-16,0-29 0 0,0 0 0 0,0 40 0 0,15 32 0 16,-15-72 7-16,0 0-7 0,9 69 8 15,-1-11-8-15,-8-58 12 0,0 0-12 0,6 57 13 0,-18 4-13 16,12-61 18-16,0 0-18 0,-8 60 18 0,-7-2-18 15,15-58 18-15,0 0-18 0,-8 49 19 0,8-9-19 16,0-40 20-16,0 0-20 0,0 32 20 0,0-9-20 16,0-23 19-16,0 0-19 0,0 0 20 0,14 11-20 15,-14-11 16-15,0 0-16 0,9-14 17 0,11-24-17 0,-20 38 14 16,0 0-14-16,23-40 14 0,-6 14-14 0,-17 26 12 16,0 0-12-16,18-23 13 0,-7 12-13 0,-11 11 9 15,0 0-9-15,17-15 10 0,7 1-10 0,-24 14 7 16,0 0-7-16,28-9 8 0,-2 6-8 0,-26 3 7 15,0 0-7-15,35 3 7 0,5 3-7 0,-40-6 8 0,0 0-8 16,38 14 8-16,-12 1-8 0,-26-15 8 0,0 0-8 16,26 23 9-16,-9 3-9 0,-17-26 10 0,0 0-10 15,9 34 10-15,-3 4-10 0,-6-38 10 0,0 0-10 16,-6 46 10-16,-12 17-10 0,18-63 11 0,0 0-11 16,-28 52 11-16,-1-23-11 0,29-29 12 0,0 0-12 15,-35 23 13-15,-23-6-13 0,58-17 15 0,0 0-15 0,-60 6 16 16,11-15-16-16,49 9 14 0,0 0-14 0,-38-34 14 15,1-12-14-15,37 46 9 0,0 0-9 0,-23-49 10 16,14 23-10-16,9 26 5 0,0 0-5 0,-6-20 5 16,6 20-5-16,0 0 1 0,0 0-1 0,0-9 2 15,0 9-2-15,0 0 0 0,0 0 0 0,0 9 0 16,0 25 0-16,0-34-2 0,0 0 2 0,0 52-1 16,0 8 1-16,0-60-5 0,0 0 5 0,-3 55-5 0,3-20 5 15,0-35-10-15,0 0 10 0,3 14-10 0,12-14 10 16,-1 0-891-16</inkml:trace>
  <inkml:trace contextRef="#ctx0" brushRef="#br0" timeOffset="-105294.45">3316 7675 819 0,'0'0'0'15,"0"0"0"-15,0 20 0 0,0-20 1 0,0 0-1 16,0 15 1-16,0-15-1 0,0 0 2 0,0 0-2 0,0 0 3 15,23 8-3-15,-23-8 24 0,0 0-24 0,32-8 25 16,20-1-25-16,-52 9 34 0,0 0-34 0,69-6 35 16,15 6-35-16,-84 0 33 0,0 0-33 0,87 0 34 15,-4-11-34-15,-83 11 29 0,0 0-29 0,75-9 30 16,-34 6-30-16,-41 3 22 0,0 0-22 0,28 0 22 16,-4 0-22-16,-24 0 24 0,0 0-24 0,0 0 24 0,0 0-24 15,0 0 28-15,0 0-28 0,-24-23 29 0,-36 3-29 16,60 20 30-16,0 0-30 0,-78-34 31 0,-6-13-31 15,84 47 31-15,0 0-31 0,-75-51 32 0,15-1-32 16,60 52 22-16,0 0-22 0,-38-38 22 0,21 18-22 16,2 3-981-16</inkml:trace>
  <inkml:trace contextRef="#ctx1" brushRef="#br0" timeOffset="200821.09">26451 17042 0,'194'957'0</inkml:trace>
  <inkml:trace contextRef="#ctx0" brushRef="#br0" timeOffset="-73645.66">13221 5421 247 0,'0'0'0'0,"0"0"0"0,0 0 0 16,0 0 1-16,0 0-1 0,0 0 1 0,-18 29-1 16,18-29 2-16,0 0-2 0,-11 12 2 0,11-12-2 15,0 0 5-15,0 0-5 0,-17 11 5 0,2-11-5 16,15 0 6-16,0 0-6 0,0 0 6 0,-14 9-6 0,14-9 5 15,0 0-5-15,0 0 6 0,0 0-6 0,0 0 4 16,0 0-4-16,0 0 5 0,0 0-5 0,0 0 5 16,0 0-5-16,0 0 5 0,0 0-5 0,0 0 4 15,0 0-4-15,0 0 4 0,8-15-4 0,-8 15 3 0,0 0-3 16,12 0 4-16,-12 0-4 0,0 0 5 0,0 0-5 16,14-8 5-16,-14 8-5 0,0 0 8 0,0 0-8 15,0 0 8-15,0 0-8 0,0 0 10 0,0 0-10 16,12 0 11-16,-12 0-11 0,0 0 12 0,0 0-12 15,0 0 13-15,0 0-13 0,0 0 13 0,0 0-13 16,0 0 14-16,0 0-14 0,0 0 14 0,0 0-14 16,0 0 15-16,0 0-15 0,0 0 15 0,0 0-15 15,0 0 15-15,0 0-15 0,0 0 15 0,0 0-15 0,0 0 16 16,-12 14-16-16,12-14 15 0,0 0-15 0,0 0 16 16,0 0-16-16,0 0 13 0,0 0-13 0,0 0 14 15,-11 9-14-15,11-9 10 0,0 0-10 0,0 0 11 16,0 0-11-16,0 0 10 0,0 0-10 0,0 0 10 0,0 0-10 15,0 0 6-15,0 0-6 0,0 0 7 16,-12 0-7-16,12 0 5 0,0 0-5 0,0 0 5 0,0 0-5 16,0 0 3-16,0 0-3 0,0 0 3 0,0 0-3 15,0 0 2-15,0 0-2 0,0 0 3 0,0 0-3 16,0 0 2-16,0 0-2 0,0 0 2 0,0 0-2 16,0 0 1-16,0 0-1 0,0 0 2 0,0 0-2 15,0 0 1-15,0 0-1 0,0 0 1 0,0 0-1 16,0 0 0-16,0 0 0 0,0 0 1 0,0 0-1 15,0 0 0-15,0 0 0 0,0 0 1 0,0 0-1 16,0 0 0-16,0 0 0 0,0 0 0 0,0 0 0 0,0 0 0 16,0 0 0-16,0 0 0 0,0 0 0 0,0 0 0 15,0 0 0-15,0 0 0 0,0 0 0 0,0 0-4 0,0 0 4 16,0 0-4-16,0 0 4 0,0 0-16 0,0 0 16 16,0 0-16-16,0 0 16 0,0 0-29 0,0 0 29 15,0 0-28-15,0 0 28 0,0 0-33 0,0 0 33 16,0 0-33-16,0 0 33 0,0 0-34 0,0 0 34 15,0 0-34-15,0 0 34 0,0 0-31 0,0 0 31 16,0 0-30-16,0 0 30 0,0 0-26 0,0 0 26 16,0 0-25-16,0 0 25 0,0 0-20 0,0 0 20 15,0 0-20-15,0 0 20 0,0 0-143 0</inkml:trace>
  <inkml:trace contextRef="#ctx0" brushRef="#br0" timeOffset="-73563.66">13152 5421 91 0,'0'0'0'16,"0"0"0"-16,0 0 0 0,0 0-9 0</inkml:trace>
  <inkml:trace contextRef="#ctx0" brushRef="#br0" timeOffset="-73508.66">13160 5421 91 0,'0'0'0'0,"0"0"0"15,0 0 0-15,0 0 0 0,0 0 0 0,0 15 0 16,0-15 0-16,0 0-9 0</inkml:trace>
  <inkml:trace contextRef="#ctx0" brushRef="#br0" timeOffset="-73414.65">13160 5421 91 0,'0'0'0'0,"0"0"0"0,0 0 0 16,0 0-9-16</inkml:trace>
  <inkml:trace contextRef="#ctx0" brushRef="#br0" timeOffset="-73344.64">13160 5430 91 0,'0'0'0'0,"0"0"0"0,0 0 0 0,0 0 0 15,0 0 0-15,0 0 0 0,0 14 0 0,0-14 0 16,0 0 0-16,0 0 0 0,0 0 0 0,0 0 0 0,0 0 0 16,0 0 0-16,6 15 0 0,-6-15 0 0,0 0 0 15,0 0 0-15,0 0 0 0,0 0-9 0</inkml:trace>
  <inkml:trace contextRef="#ctx0" brushRef="#br0" timeOffset="-67705.13">4130 8349 483 0,'0'0'0'0,"0"0"0"0,0 0 0 15,0 0-7-15,0 0 7 0,0 11-6 0,0-11 6 0,0 0-29 16,0 0 29-16,0 0-29 0,0 12 29 0,0-12-1 16,0 0 1-16,0 0-1 0,-9 20 1 0,9-20 7 0,0 0-7 15,0 0 7-15,-8 20-7 0,8-20 37 0,0 0-37 16,-9 20 37-16,-5 6-37 0,14-26 65 0,0 0-65 16,-15 37 65-16,-14 1-65 0,29-38 68 0,0 0-68 15,-26 52 69-15,-3 8-69 0,29-60 58 0,0 0-58 16,-31 66 59-16,-1 6-59 0,32-72 43 0,0 0-43 15,-43 78 44-15,2-6-44 0,41-72 35 0,0 0-35 16,-52 60 35-16,0-11-35 0,52-49 30 0,0 0-30 16,-49 41 30-16,3 2-30 0,46-43 22 0,0 0-22 0,-46 43 23 15,3 9-23-15,43-52 19 0,0 0-19 0,-41 52 20 16,4 8-20-16,37-60 16 0,0 0-16 0,-32 58 16 16,9 5-16-16,23-63 12 0,0 0-12 0,-20 63 12 15,11-17-12-15,9-46 9 0,0 0-9 0,-8 44 9 16,-4-16-9-16,12-28 7 0,0 0-7 0,-9 29 7 15,7-6-7-15,2-23 6 0,0 0-6 0,-6 15 7 16,6 8-7-16,0-23 5 0,0 0-5 0,-9 17 6 0,-5-3-6 16,14-14 4-16,0 0-4 0,-9 15 5 0,3-4-5 15,6-11 4-15,0 0-4 0,-3 12 4 0,3 2-4 16,0-14 3-16,0 0-3 0,-11 20 3 0,-1-3-3 16,12-17 2-16,0 0-2 0,-11 21 3 0,-1-4-3 15,12-17 3-15,0 0-3 0,-11 17 3 0,-1 0-3 16,12-17 3-16,0 0-3 0,-20 29 3 0,5-6-3 15,15-23 2-15,0 0-2 0,-8 29 3 0,-9 3-3 0,17-32 2 16,0 0-2-16,-15 31 2 0,1-2-2 0,14-29 2 16,0 0-2-16,-9 26 3 0,-11 0-3 0,20-26 2 15,0 0-2-15,-17 34 3 0,-1 4-3 0,18-38 2 0,0 0-2 16,-20 43 3-16,11-14-3 0,9-29 2 0,0 0-2 16,-14 32 2-16,-3-4-2 0,17-28 2 0,0 0-2 15,-21 41 2-15,-2 8-2 0,23-49 2 0,0 0-2 16,-23 40 2-16,9-11-2 0,14-29 2 0,0 0-2 15,-12 26 2-15,-5 2-2 0,17-28 1 0,0 0-1 16,-12 26 2-16,4-6-2 0,8-20 1 0,0 0-1 16,-9 23 1-16,-5 0-1 0,14-23 0 0,0 0 0 15,-15 29 1-15,1-6-1 0,14-23 0 0,0 0 0 0,-17 23 0 16,-7 0 0-16,24-23 0 0,0 0 0 0,-14 20 0 16,0 9 0-16,14-29 0 0,0 0 0 0,-9 26 0 15,0 0 0-15,9-26 0 0,0 0 0 0,-11 29 0 16,2 8 0-16,9-37 0 0,0 0 0 0,-9 43 0 15,-5 18 0-15,14-61 0 0,0 0 0 0,-17 57 1 0,-3 13-1 16,20-70 0-16,0 0 0 0,-24 60 1 16,7-2-1-16,17-58 0 0,0 0 0 0,-17 43 1 0,2-17-1 15,15-26 0-15,0 0 0 0,-5 23 1 0,-4 0-1 16,9-23 0-16,0 0 0 0,-12 17 1 0,12-3-1 16,0-14 1-16,0 0-1 0,0 0 1 0,-8 15-1 15,8-15 1-15,0 0-1 0,0 0 1 0,14-20-1 16,-14 20 1-16,0 0-1 0,20-52 1 0,3-23-1 15,1-6-984-15</inkml:trace>
  <inkml:trace contextRef="#ctx0" brushRef="#br0" timeOffset="-67125.08">4199 8383 505 0,'0'0'0'0,"0"0"0"0,0 0 0 0,0 0 12 16,0 0-12-16,0 0 12 0,-8-11-12 0,8 11 28 16,0 0-28-16,0 0 29 0,0 0-29 0,0 0 29 0,0 0-29 15,-18 5 29-15,-11 1-29 0,29-6 26 0,0 0-26 16,-37 17 26-16,-12 12-26 0,49-29 32 0,0 0-32 15,-52 29 33-15,-17-3-33 0,69-26 32 0,0 0-32 16,-61 26 33-16,6-3-33 0,55-23 30 0,0 0-30 16,-37 17 30-16,8-5-30 0,29-12 33 0,0 0-33 15,-17 0 34-15,17 0-34 0,0 0 22 0,0 0-22 16,0 0 23-16,0 0-23 0,0 0-689 0</inkml:trace>
  <inkml:trace contextRef="#ctx0" brushRef="#br0" timeOffset="-66858.06">4245 8280 595 0,'0'0'0'0,"0"0"0"0,15 31 0 15,-15-31-1-15,0 0 1 0,8 29 0 0,7-9 0 16,-15-20 4-16,0 0-4 0,0 35 5 0,0 28-5 16,0-63 13-16,0 0-13 0,-15 75 14 0,-8 23-14 0,23-98 26 15,0 0-26-15,-26 109 26 0,12-2-26 0,14-107 40 16,0 0-40-16,-14 92 41 0,8-40-41 0,6-52 39 16,0 0-39-16,0 25 39 0,0-25-39 0,0 0-571 0</inkml:trace>
  <inkml:trace contextRef="#ctx0" brushRef="#br0" timeOffset="-63904.72">13183 5510 505 0,'0'0'0'0,"0"0"0"16,-3 29 0-16,3-29 9 0,0 0-9 0,-5 18 9 15,5-18-9-15,0 0 19 0,0 0-19 0,0 14 20 16,0-14-20-16,0 0 19 0,0 0-19 0,0 0 20 16,0 0-20-16,0 0 10 0,0 0-10 0,0-17 10 15,0 17-10-15,0 0 8 0,0 0-8 0,17-18 9 0,-17 18-9 16,0 0 5-16,0 0-5 0,11-11 5 0,-11 11-5 15,0 0 5-15,0 0-5 0,0 0 5 0,0 0-5 16,0 0 5-16,0 0-5 0,9-12 5 0,-9 12-5 16,0 0 5-16,0 0-5 0,0 0 6 0,0 0-6 15,0 0 6-15,0 0-6 0,0 0 6 0,0 0-6 16,0 0 5-16,0 0-5 0,0 0 6 0,0 0-6 16,0 0 7-16,0 0-7 0,0-11 7 0,0 11-7 0,0 0 7 15,0 0-7-15,0 0 7 0,-9-12-7 0,9 12 6 16,0 0-6-16,0 0 6 0,0 0-6 0,0 0 5 15,0 0-5-15,9-17 6 0,-9 17-6 0,0 0 5 16,0 0-5-16,9-14 6 0,-9 14-6 0,0 0 5 0,0 0-5 16,0 0 6-16,0 0-6 0,0 0 6 0,0 0-6 15,0 0 6-15,0 0-6 0,0 0 6 0,0 0-6 16,0 0 7-16,0 0-7 0,0 0 7 0,0 0-7 16,0 0 7-16,0 0-7 0,0 0 7 0,0 0-7 15,0-15 7-15,0 15-7 0,0 0 7 0,0 0-7 16,0 0 8-16,0 0-8 0,0 0 7 0,0 0-7 0,0 0 8 15,0 0-8-15,0 0 7 0,0 0-7 0,0 0 8 16,0 0-8-16,0 0 7 0,0 0-7 0,0 0 8 16,0 0-8-16,0 0 8 0,0 0-8 0,0 0 8 15,0 0-8-15,0 0 6 0,0 0-6 0,0 0 7 16,0 0-7-16,0 0 6 0,0 0-6 0,0 0 7 16,0 0-7-16,0 0 5 0,0 0-5 0,0 0 6 15,0 0-6-15,0 0 3 0,0 0-3 0,0 0 4 0,0 0-4 16,0 0 3-16,0 0-3 0,0 0 3 0,0 0-3 15,0 0 2-15,0 0-2 0,0 0 3 0,0 0-3 16,0 0 1-16,0 0-1 0,0 0 1 0,8-8-1 16,1-7-661-16</inkml:trace>
  <inkml:trace contextRef="#ctx0" brushRef="#br0" timeOffset="-62801.64">13229 5341 371 0,'0'0'0'0,"0"0"0"0,0 0 0 0,0 0 1 0,0 0-1 16,0 0 1-16,6 14-1 0,-6-14 0 0,0 0 0 16,0 0 1-16,0 0-1 0,0 0 1 0,0 0-1 15,9 9 2-15,-9-9-2 0,0 0 2 0,0 0-2 16,0 0 3-16,0 0-3 0,0 0 6 0,0 0-6 0,0 8 6 15,0-8-6-15,0 0 8 0,0 0-8 16,0 0 9-16,0 0-9 0,0 0 12 0,0 0-12 0,0 12 13 16,0-12-13-16,0 0 18 0,0 0-18 0,0 0 18 15,0 11-18-15,0-11 20 0,0 0-20 0,0 0 21 16,0 20-21-16,0-20 24 0,0 0-24 0,-6 15 25 16,3-6-25-16,3-9 27 0,0 0-27 0,-8 11 28 15,-4 1-28-15,12-12 29 0,0 0-29 0,-12 14 30 16,-2 9-30-16,14-23 33 0,0 0-33 0,-14 26 34 15,-9 6-34-15,23-32 30 0,0 0-30 0,-24 37 31 0,-10 6-31 16,34-43 26-16,0 0-26 0,-32 38 26 0,0 13-26 16,32-51 25-16,0 0-25 0,-31 61 25 0,8 14-25 15,23-75 29-15,0 0-29 0,-24 77 29 0,1 4-29 16,23-81 30-16,0 0-30 0,-28 75 31 0,2-15-31 16,26-60 28-16,0 0-28 0,-24 52 29 0,4 0-29 15,20-52 24-15,0 0-24 0,-17 43 25 0,-6-3-25 16,23-40 22-16,0 0-22 0,-23 44 22 0,8-1-22 0,15-43 15 15,0 0-15-15,-20 40 16 0,-3 0-16 0,23-40 13 16,0 0-13-16,-26 49 13 0,3 6-13 0,23-55 9 16,0 0-9-16,-29 55 10 0,-8-6-10 0,37-49 7 0,0 0-7 15,-32 46 8-15,0-18-8 0,32-28 7 0,0 0-7 16,-23 23 7-16,-6 6-7 0,29-29 6 0,0 0-6 16,-26 26 6-16,3-9-6 0,23-17 5 0,0 0-5 15,-20 18 5-15,-6 5-5 0,26-23 5 0,0 0-5 16,-20 23 5-16,3-9-5 0,17-14 4 0,0 0-4 15,-24 20 4-15,-4 12-4 0,28-32 3 0,0 0-3 16,-29 34 4-16,11-16-4 0,18-18 3 0,0 0-3 0,-23 23 3 16,0 20-3-16,23-43 2 0,0 0-2 15,-23 43 2-15,15-5-2 0,8-38 2 0,0 0-2 0,-6 37 2 16,0 6-2-16,6-43 2 0,0 0-2 0,-11 46 2 16,-4-8-2-16,15-38 2 0,0 0-2 0,-14 34 2 15,5-2-2-15,9-32 2 0,0 0-2 0,-9 29 3 16,9-1-3-16,0-28 2 0,0 0-2 0,-5 26 2 15,-4 0-2-15,9-26 2 0,0 0-2 0,-9 26 2 16,-2 0-2-16,11-26 2 0,0 0-2 0,-9 14 3 0,3-2-3 16,6-12 2-16,0 0-2 0,-3 11 3 0,-5 4-3 15,8-15 2-15,0 0-2 0,-15 23 2 0,1-3-2 16,14-20 1-16,0 0-1 0,-15 23 2 0,7-9-2 16,8-14 1-16,0 0-1 0,-9 23 1 0,-5 9-1 15,14-32 1-15,0 0-1 0,-18 38 1 0,4-4-1 16,14-34 1-16,0 0-1 0,-14 32 1 0,5-3-1 0,9-29 0 15,0 0 0-15,-9 28 1 0,-11 15-1 0,20-43 0 16,0 0 0-16,-17 38 1 0,8-12-1 0,9-26 0 16,0 0 0-16,-6 23 1 0,-8-3-1 0,14-20 0 15,0 0 0-15,-9 20 1 0,3-5-1 0,6-15 0 16,0 0 0-16,-2 14 1 0,-4 3-1 0,6-17 0 0,0 0 0 16,-6 15 0-16,6-15 0 0,0 0 0 0,0 0 0 15,-3 14 1-15,3-14-1 0,0 0 0 0,0 0 0 16,-8 9 1-16,8-9-1 0,0 0 0 0,0 0 0 15,-12 14 1-15,12-14-1 0,0 0 1 0,0 0-1 16,-12 9 1-16,-2 2-1 0,14-11 0 0,0 0 0 0,-9 15 1 16,-5 2-1-16,14-17 0 0,0 0 0 15,-9 14 1-15,-5 1-1 0,14-15 0 0,0 0 0 0,-9 8 1 16,-2 7-1-16,11-15 0 0,0 0 0 0,0 0 1 16,-12 14-1-16,12-14 0 0,0 0 0 0,0 0 1 15,0 0-1-15,0 0 0 0,0 0 0 0,-11 0 1 16,11 0-1-16,0 0 0 0,0 0 0 0,0 0 1 0,0 0-1 15,0 0 0-15,0 0 0 0,8-14 0 16,4-7 0-16,2 4-992 0</inkml:trace>
  <inkml:trace contextRef="#ctx0" brushRef="#br0" timeOffset="-61933.58">13310 5395 561 0,'0'0'0'0,"0"0"0"16,-6 20 0-16,6-20 5 0,0 0-5 0,-8 15 5 15,-4-6-5-15,12-9 11 0,0 0-11 0,-26 8 11 16,-29 7-11-16,55-15 39 0,0 0-39 0,-69 23 40 0,-3 11-40 16,72-34 53-16,0 0-53 0,-69 29 54 0,0 3-54 15,69-32 28-15,0 0-28 0,-64 34 28 0,9-5-28 16,55-29 55-16,0 0-55 0,-49 26 55 0,18-3-55 16,31-23 55-16,0 0-55 0,-32 20 56 0,9 3-56 15,23-23 45-15,0 0-45 0,-26 20 46 0,20-5-46 16,6-15 35-16,0 0-35 0,0 0 35 0,0 0-35 15,0 0 25-15,0 0-25 0,0 0 25 0,14 8-25 0,-2-2-891 16</inkml:trace>
  <inkml:trace contextRef="#ctx0" brushRef="#br0" timeOffset="-61585.55">13183 5467 707 0,'0'0'0'0,"0"0"0"16,15 20 0-16,-15-20-3 0,0 0 3 0,8 23-3 15,1-8 3-15,-9-15 0 0,0 0 0 0,14 23 0 16,15 17 0-16,-29-40 0 0,0 0 0 0,23 58 1 16,-5 14-1-16,-18-72 5 0,0 0-5 0,11 83 5 15,-2 18-5-15,-9-101 20 0,0 0-20 0,0 89 21 0,0-14-21 16,0-75 34-16,0 0-34 0,8 52 34 0,-5-12-34 16,-3-40 33-16,0 0-33 0,3 26 34 0,-3-12-34 15,0-14 28-15,0 0-28 0,0 0 29 0,0 15-29 16,0-4-649-16</inkml:trace>
  <inkml:trace contextRef="#ctx0" brushRef="#br0" timeOffset="-46688.69">7113 11244 292 0,'0'0'0'0,"0"0"0"0,0 0 0 0,0 0 1 0,0 0-1 16,0 0 1-16,0 0-1 0,0 0 5 0,0 0-5 15,0 0 6-15,26-23-6 0,-26 23 11 0,0 0-11 16,12-20 12-16,5-14-12 0,-17 34 11 0,0 0-11 0,20-35 12 16,-3 3-12-16,-17 32 13 0,0 0-13 0,18-28 13 15,2-1-13-15,-20 29 13 0,0 0-13 0,23-37 14 16,0-1-14-16,-23 38 16 0,0 0-16 0,23-40 17 15,15-1-17-15,-38 41 18 0,0 0-18 0,37-46 19 16,4 12-19-16,-41 34 25 0,0 0-25 0,37-29 26 16,-5 6-26-16,-32 23 31 0,0 0-31 0,29-20 31 15,2 3-31-15,-31 17 29 0,0 0-29 0,23-9 30 16,1-5-30-16,-24 14 23 0,0 0-23 0,23-12 23 0,-6 1-23 16,-17 11 20-16,0 0-20 0,20-15 21 0,3 1-21 15,-23 14 16-15,0 0-16 0,15-15 17 0,2 1-17 16,-17 14 14-16,0 0-14 0,14-14 14 0,9-1-14 15,-23 15 10-15,0 0-10 0,18-14 11 0,-7 5-11 16,-11 9 8-16,0 0-8 0,12-8 8 0,2-4-8 16,-14 12 6-16,0 0-6 0,20-14 6 0,-2-4-6 15,-18 18 5-15,0 0-5 0,14-17 5 0,4 0-5 16,-18 17 5-16,0 0-5 0,23-20 5 0,11-12-5 0,-34 32 6 16,0 0-6-16,32-37 7 0,0 2-7 0,-32 35 7 15,0 0-7-15,23-34 7 0,9-15-7 0,-32 49 9 16,0 0-9-16,28-46 9 0,-5 14-9 0,-23 32 10 15,0 0-10-15,18-20 11 0,11-6-11 0,-29 26 12 0,0 0-12 16,23-29 12-16,0 3-12 0,-23 26 10 0,0 0-10 16,14-17 10-16,-2 0-10 0,-12 17 9 0,0 0-9 15,20-15 10-15,0-5-10 0,-20 20 7 0,0 0-7 16,17-20 8-16,-2 3-8 0,-15 17 6 0,0 0-6 16,14-23 6-16,4 2-6 0,-18 21 6 0,0 0-6 15,14-20 6-15,3 3-6 0,-17 17 5 0,0 0-5 0,21-17 5 16,-4 5-5-16,-17 12 5 0,0 0-5 0,14-8 6 15,4-10-6-15,-18 18 4 0,0 0-4 0,14-14 5 16,-8 0-5-16,-6 14 4 0,0 0-4 0,14-15 4 16,3 1-4-16,-17 14 3 0,0 0-3 0,24-20 4 15,-1-9-4-15,-23 29 3 0,0 0-3 0,23-32 3 16,3-2-3-16,-26 34 2 0,0 0-2 0,29-41 3 0,-1-2-3 16,-28 43 2-16,0 0-2 0,29-46 2 0,3 3-2 15,-32 43 2-15,0 0-2 0,26-35 2 0,-6 12-2 16,-20 23 1-16,0 0-1 0,23-23 2 0,9-5-2 15,-32 28 1-15,0 0-1 0,29-29 2 0,3 6-2 16,-32 23 1-16,0 0-1 0,31-18 2 0,7-10-2 16,-38 28 1-16,0 0-1 0,37-29 1 0,-8 12-1 15,-29 17 1-15,0 0-1 0,23-15 1 0,-5 1-1 16,-18 14 1-16,0 0-1 0,23-15 1 0,-6-5-1 16,-17 20 0-16,0 0 0 0,20-17 1 0,-5 3-1 0,-15 14 0 15,0 0 0-15,17-15 1 0,-3 1-1 0,-14 14 0 16,0 0 0-16,18-23 1 0,2-12-1 0,-20 35 0 15,0 0 0-15,23-34 1 0,0-1-1 0,-23 35 0 0,0 0 0 16,17-34 1-16,12-12-1 0,-29 46 0 0,0 0 0 16,32-46 1-16,-9 8-1 0,-23 38 0 0,0 0 0 15,20-37 1-15,-3 8-1 0,-17 29 0 0,0 0 0 16,24-29 1-16,13-8-1 0,-37 37 0 0,0 0 0 16,38-35 0-16,-4 4 0 0,-34 31 0 0,0 0 0 15,43-24 0-15,4-4 0 0,-47 28 0 0,0 0 0 0,46-29 0 16,-9 6 0-16,-37 23 0 0,0 0 0 0,32-20 0 15,5-3 0-15,-37 23 0 0,0 0 0 0,32-26 0 16,-9 9 0-16,-23 17 0 0,0 0 0 0,23-18 0 16,6-5 0-16,-29 23 0 0,0 0 0 0,32-34 0 15,0 2 0-15,-32 32 0 0,0 0 0 0,37-46 0 16,1-6 0-16,-38 52 0 0,0 0 0 0,37-52 0 16,1-5 0-16,-38 57 0 0,0 0 0 0,46-52 0 15,0 9 0-15,-46 43 0 0,0 0 0 0,49-41 1 0,9 4-1 16,-58 37 1-16,0 0-1 0,49-34 1 0,-6 10-1 15,-43 24 1-15,0 0-1 0,38-28 2 0,8 5-2 16,-46 23 1-16,0 0-1 0,37-23 2 0,-5 3-2 16,-32 20 1-16,0 0-1 0,23-24 2 0,9 1-2 15,-32 23 1-15,0 0-1 0,29-28 2 0,-3-1-2 16,-26 29 1-16,0 0-1 0,23-23 2 0,6-12-2 0,-29 35 1 16,0 0-1-16,28-26 1 0,-4-8-1 0,-24 34 1 15,0 0-1-15,31-38 1 0,1 1-1 0,-32 37 1 16,0 0-1-16,37-52 1 0,10 0-1 0,-47 52 0 15,0 0 0-15,40-51 1 0,3 13-1 0,-43 38 0 0,0 0 0 16,38-37 0-16,-1 8 0 0,-37 29 0 0,0 0 0 16,41-29 0-16,-1 6 0 0,-40 23 0 0,0 0 0 15,38-20 0-15,-12 3 0 0,-26 17 0 0,0 0 0 16,31-15 0-16,-8-8 0 0,-23 23 0 0,0 0 0 16,23-20 0-16,1 6 0 0,-24 14 0 0,0 0 0 15,23-15 1-15,3 4-1 0,-26 11 1 0,0 0-1 0,28-20 1 16,4-3-1-16,-32 23 2 0,0 0-2 15,29-23 2-15,-6 3-2 0,-23 20 2 0,0 0-2 0,23-24 2 16,9-13-2-16,-32 37 1 0,0 0-1 0,35-37 1 16,-9 2-1-16,-26 35 1 0,0 0-1 0,28-32 1 15,4-11-1-15,-32 43 0 0,0 0 0 0,32-52 0 16,0 6 0-16,-32 46 0 0,0 0 0 0,28-43 0 16,-4 12 0-16,-24 31 0 0,0 0 0 0,28-29 0 15,-2 0 0-15,-26 29 0 0,0 0 0 0,29-23 0 0,-6 3 0 16,-23 20 0-16,0 0 0 0,23-17 0 0,-8-6 0 15,-15 23 0-15,0 0 0 0,23-21 0 0,9-2 0 16,-32 23 0-16,0 0 0 0,28-20 0 0,-10 12 0 16,-18 8 0-16,0 0 0 0,17-18 0 0,18-8 0 15,-35 26 0-15,0 0 0 0,31-26 0 0,-13 12 0 16,-18 14 0-16,0 0 0 0,20-11 0 0,-3 2 0 0,-17 9 0 16,0 0 0-16,23-17 0 0,0 2 0 0,-23 15 0 15,0 0 0-15,21-14 1 0,-4 2-1 0,-17 12 0 16,0 0 0-16,17-3 0 0,3-11 0 0,-20 14 0 15,0 0 0-15,15-14 0 0,2-1 0 0,-17 15 0 16,0 0 0-16,23-20 0 0,3 3 0 0,-26 17 0 0,0 0 0 16,29-15 0-16,6-5 0 0,-35 20 0 0,0 0 0 15,31-17 0-15,-2-3 0 0,-29 20 0 0,0 0 0 16,23-23 0-16,3 0 0 0,-26 23 0 0,0 0 0 16,29-23 0-16,-6 3 0 0,-23 20 0 0,0 0 0 15,32-18 0-15,-3-10 0 0,-29 28 0 0,0 0 0 16,23-29 0-16,-6 6 0 0,-17 23 0 0,0 0 0 15,20-17 0-15,3-1 0 0,-23 18 0 0,0 0 0 0,18-17 0 16,-4 0 0-16,-14 17 0 0,0 0 0 0,15-18 0 16,-4 7 0-16,-11 11 0 0,0 0 0 0,12-14 0 15,-1 8 0-15,-11 6 0 0,0 0 0 0,12-6 0 16,-1-3 0-16,-11 9 0 0,0 0 0 0,12-8 0 16,2-7 0-16,-14 15 0 0,0 0 0 0,0 0 0 15,18-14 0-15,-18 14 0 0,0 0 0 0,0 0 0 0,8-14 0 16,-8 14 0-16,0 0 0 0,6-9 0 0,-6 9 0 15,0 0 0-15,0 0 0 0,23-20 0 0,-14 8 0 16,-9 12 0-16,0 0 0 0,0 0 0 0,14-11 0 16,-14 11 0-16,0 0 0 0,0 0 0 0,15-3 0 15,-15 3 0-15,0 0 0 0,0 0 0 0,8-12 0 16,-8 12 0-16,0 0 0 0,0 0 0 0,15-8 0 16,-15 8 0-16,0 0 0 0,0 0 0 0,8 0 0 15,-8 0 0-15,0 0 0 0,0 0 0 0,15-9 0 0,-15 9 0 16,0 0 0-16,0 0 0 0,8 0 0 0,-8 0 0 15,0 0 0-15,0 0 0 0,0 0 0 0,0 0 0 16,0 0 0-16,15-11 0 0,-15 11 0 0,0 0 0 0,0 0 0 16,23-9 0-16,-14 6 0 0,-9 3 0 0,0 0 0 15,0 0 0-15,23-6 0 0,-23 6 0 0,0 0 0 16,8-8 0-16,7 2 0 0,-15 6 0 0,0 0 0 16,8-6 0-16,13 3 0 0,-21 3-1 0,0 0 1 15,11-5 0-15,-2 5 0 0,-9 0 0 0,0 0 0 16,0 0 0-16,17-6 0 0,-17 6 0 0,0 0 0 0,0 0 0 15,0 0 0-15,0 0 1 0,0 0-1 0,0 0 2 16,12-3-2-16,-12 3 3 0,0 0-3 0,0 0 4 16,0 0-4-16,0 0 6 0,0 0-6 0,14-9 6 15,-14 9-6-15,0 0 7 0,0 0-7 0,15 0 7 16,-15 0-7-16,0 0 7 0,0 0-7 0,0 0 8 16,8-5-8-16,-8 5 7 0,0 0-7 0,0 0 8 15,0 0-8-15,0 0 6 0,0 0-6 0,0 0 7 16,0 0-7-16,0 0 5 0,0 0-5 0,0 0 6 0,0 0-6 15,0 0 1-15,0 0-1 0,0 0 1 0,15 0-1 16,-7-6-878-16</inkml:trace>
  <inkml:trace contextRef="#ctx0" brushRef="#br0" timeOffset="-46071.64">13229 5525 371 0,'0'0'0'0,"0"0"0"0,0 0 0 15,0 0-2-15,0 0 2 0,0 0-2 0,0 0 2 16,0 0-9-16,0 0 9 0,0 0-8 0,0 0 8 16,0 0 4-16,0 0-4 0,0 0 5 0,-8 0-5 15,8 0 35-15,0 0-35 0,-15 0 35 0,-2 0-35 0,17 0 58 16,0 0-58-16,-37 9 59 0,-10-7-59 0,47-2 61 15,0 0-61-15,-52 6 61 0,6 0-61 16,46-6 48-16,0 0-48 0,-49 6 49 0,-11 2-49 0,60-8 54 0,0 0-54 16,-61 15 55-16,0-7-55 0,61-8 82 0,0 0-82 15,-54 3 83-15,-7 3-83 0,61-6 72 0,0 0-72 16,-52 6 73-16,15-3-73 0,37-3 54 0,0 0-54 16,-23 0 55-16,5 0-55 0,18 0 44 0,0 0-44 15,0 0 45-15,0 0-45 0,0 0 27 0,0 0-27 16,15-3 28-16,16-6-28 0,-31 9 16 0,0 0-16 15,41 0 16-15,2 9-16 0,-3-6-1042 0</inkml:trace>
  <inkml:trace contextRef="#ctx0" brushRef="#br0" timeOffset="-45704.61">12990 5580 796 0,'0'0'0'0,"0"0"0"0,0 14 0 0,0-14 13 0,0 0-13 16,-9 29 14-16,-5 23-14 0,14-52 26 15,0 0-26-15,-20 72 26 0,5 17-26 0,15-89 14 0,0 0-14 16,-11 80 15-16,5-11-15 0,6-69 21 0,0 0-21 16,0 52 22-16,6-9-22 0,-6-43 23 0,0 0-23 15,3 26 24-15,2 0-24 0,-5-26 17 0,0 0-17 16,6 18 18-16,3 2-18 0,-1-6-712 0</inkml:trace>
  <inkml:trace contextRef="#ctx1" brushRef="#br0" timeOffset="-188828.79">25829 14172 0</inkml:trace>
  <inkml:trace contextRef="#ctx0" brushRef="#br0" timeOffset="-43602.46">9952 7105 460 0,'0'0'0'0,"0"0"0"16,0 0 0-16,0 0 12 0,0 0-12 0,14-32 13 15,-14 18-13-15,0 14 42 0,0 0-42 0,0 0 43 0,-5-23-43 16,5 23 75-16,0 0-75 0,-9-20 75 0,-5-3-75 16,14 23 82-16,0 0-82 0,-24-17 82 0,1 11-82 15,23 6 53-15,0 0-53 0,-31 3 53 0,-13 14-53 16,44-17 41-16,0 0-41 0,-40 26 41 0,8 8-41 15,32-34 33-15,0 0-33 0,-29 47 34 0,1 22-34 16,28-69 26-16,0 0-26 0,-18 86 27 0,10 12-27 0,8-98 22 16,0 0-22-16,8 86 23 0,7-20-23 0,-15-66 18 15,0 0-18-15,31 44 18 0,7-13-18 0,-38-31 14 16,0 0-14-16,32 9 15 0,5-15-15 0,-37 6 9 16,0 0-9-16,32-23 10 0,5-23-10 0,-37 46 8 15,0 0-8-15,38-58 9 0,-1-11-9 0,-37 69 6 0,0 0-6 16,23-72 7-16,-5-2-7 0,-18 74 6 0,0 0-6 15,8-75 7-15,1 3-7 0,-9 72 6 0,0 0-6 16,6-75 7-16,-15-17-7 0,9 92 8 0,0 0-8 16,-23-110 8-16,-6-22-8 0,29 132 7 0,0 0-7 15,-31-132 7-15,-7 19-7 0,38 113 7 0,0 0-7 16,-29-95 7-16,18 41-7 0,11 54 6 0,0 0-6 16,-15-29 6-16,9 9-6 0,6 20 5 0,0 0-5 0,0 0 5 15,-2 14-5-15,2-14 4 0,0 0-4 0,-6 38 4 16,6 28-4-16,0-66 4 0,0 0-4 0,8 101 5 15,13 40-5-15,-21-141 4 0,0 0-4 0,23 143 4 16,3-19-4-16,-26-124 2 0,0 0-2 0,34 107 3 16,7-18-3-16,-41-89 2 0,0 0-2 0,46 72 2 15,-3-6-2-15,-43-66 1 0,0 0-1 0,41 46 1 0,-4-8-1 16,-37-38 0-16,0 0 0 0,26 28 0 0,-6-7 0 16,-20-21-1-16,0 0 1 0,15 14-1 0,-15-14 1 15,0 0-1048-15</inkml:trace>
  <inkml:trace contextRef="#ctx0" brushRef="#br0" timeOffset="-43001.41">9095 6173 527 0,'0'0'0'0,"0"0"0"0,0 11 0 16,0-11 8-16,0 0-8 0,0 0 8 0,9 14-8 15,-9-14 5-15,0 0-5 0,14-5 6 0,9-4-6 16,-23 9 18-16,0 0-18 0,38-14 19 0,22-9-19 0,-60 23 21 16,0 0-21-16,70-29 22 0,22-9-22 15,-92 38 20-15,0 0-20 0,95-51 21 0,0-1-21 0,-95 52 22 16,0 0-22-16,72-52 23 0,-14-8-23 0,-58 60 18 16,0 0-18-16,32-44 19 0,-18 24-19 0,-14 20 24 0,0 0-24 15,-5-17 24-15,-19-3-24 0,24 20 26 0,0 0-26 16,-46-23 27-16,-29 0-27 0,75 23 24 0,0 0-24 15,-78-23 24-15,1 3-24 0,77 20 26 16,0 0-26-16,-70-18 27 0,18 7-27 0,52 11 26 0,0 0-26 16,-37-3 26-16,14 3-26 0,23 0 18 0,0 0-18 15,-18 0 19-15,18 0-19 0,0 0 4 0,0 0-4 16,-14 0 5-16,14 0-5 0,0 0-733 0</inkml:trace>
  <inkml:trace contextRef="#ctx0" brushRef="#br0" timeOffset="-26018.48">24048 10686 292 0,'0'0'0'0,"49"0"0"0,87-6 0 0,-136 6 6 0,0 0-6 16,167-8 6-16,1-7-6 0,-168 15 20 0,0 0-20 15,187-14 20-15,18-6-20 0,-205 20 28 0,0 0-28 16,214-18 29-16,-1-5-29 0,-213 23 34 0,0 0-34 16,202-20 34-16,-6-3-34 0,-196 23 21 0,0 0-21 15,217-29 21-15,22-5-21 0,-239 34 15 0,0 0-15 16,242-35 15-16,-14-2-15 0,-228 37 20 0,0 0-20 16,222-32 20-16,-20 9-20 0,-202 23 25 0,0 0-25 15,173-17 26-15,-43 8-26 0,-130 9 29 0,0 0-29 0,110 3 29 16,-18 12-29-16,-92-15 25 0,0 0-25 0,72 20 26 15,-25 3-26-15,-47-23 20 0,0 0-20 0,31 29 21 16,-8-6-21-16,-23-23 16 0,0 0-16 0,18 23 17 16,-7-6-17-16,-11-17 10 0,0 0-10 0,9 11 11 15,2-11-11-15,1 3-567 0</inkml:trace>
  <inkml:trace contextRef="#ctx0" brushRef="#br0" timeOffset="-25263.42">19245 10787 191 0,'0'0'0'15,"11"0"0"-15,15 0 0 0,-26 0 30 0,0 0-30 0,52 0 30 16,23 0-30-16,-75 0 34 0,0 0-34 0,104 0 34 15,26 0-34-15,-130 0 16 0,0 0-16 0,159 0 16 16,31-3-16-16,-190 3 26 0,0 0-26 0,216-9 27 16,44-5-27-16,-260 14 29 0,0 0-29 0,288-15 30 15,15-5-30-15,-303 20 11 0,0 0-11 0,277-17 11 16,-37 3-11-16,-9-7-304 0</inkml:trace>
  <inkml:trace contextRef="#ctx0" brushRef="#br0" timeOffset="-22765.24">17494 12508 404 0,'0'0'0'0,"0"0"0"0,11-49 0 15,-11 49 18-15,0 0-18 0,0-32 18 0,-9 7-18 0,9 25 49 16,0 0-49-16,-11-26 50 0,-15-12-50 0,26 38 79 15,0 0-79-15,-32-37 80 0,3 8-80 0,29 29 67 16,0 0-67-16,-31-23 67 0,7 9-67 0,24 14 44 0,0 0-44 16,-20-12 44-16,3 12-44 0,17 0 32 0,0 0-32 15,-23 12 33-15,-12 11-33 0,35-23 31 0,0 0-31 16,-34 43 31-16,-10 32-31 0,44-75 28 0,0 0-28 16,-40 89 28-16,-15 15-28 0,55-104 21 0,0 0-21 15,-52 103 22-15,9-22-22 0,43-81 15 0,0 0-15 16,-26 75 16-16,12-9-16 0,14-66 12 0,0 0-12 15,8 66 13-15,21-6-13 0,-29-60 11 0,0 0-11 0,38 49 11 16,8-5-11-16,-46-44 10 0,0 0-10 0,49 25 10 16,-12-25-10-16,-37 0 11 0,0 0-11 0,44-28 11 15,2-18-11-15,-46 46 10 0,0 0-10 0,46-58 11 16,0-11-11-16,-46 69 10 0,0 0-10 0,40-72 10 16,4 3-10-16,-44 69 9 0,0 0-9 0,34-84 10 15,4-39-10-15,-38 123 9 0,0 0-9 0,32-133 9 16,-6 1-9-16,-26 132 9 0,0 0-9 0,8-138 9 0,-5 0-9 15,-3 138 8-15,0 0-8 0,6-144 9 0,0-3-9 16,-6 147 8-16,0 0-8 0,3-127 9 0,2 47-9 16,-5 80 7-16,0 0-7 0,-5-55 7 0,-4 17-7 15,9 38 7-15,0 0-7 0,-6-25 7 0,3 13-7 16,3 12 6-16,0 0-6 0,0 0 6 0,-29 32-6 16,29-32 4-16,0 0-4 0,-26 60 4 0,6 55-4 15,20-115 3-15,0 0-3 0,-8 147 3 0,-1 23-3 16,9-170 2-16,0 0-2 0,0 193 3 0,9 23-3 0,-9-216 3 15,0 0-3-15,8 198 3 0,10-42-3 0,-18-156 2 16,0 0-2-16,17 126 2 0,9-19-2 0,-26-107 1 16,0 0-1-16,23 80 1 0,0-34-1 0,-23-46 0 15,0 0 0-15,37 24 0 0,18-19 0 0,0 1-1041 0</inkml:trace>
  <inkml:trace contextRef="#ctx0" brushRef="#br0" timeOffset="-22231.2">17918 12681 718 0,'0'0'0'15,"0"0"0"-15,0 20 0 0,0-20 0 0,0 0 0 16,0 11 1-16,0-11-1 0,0 0-2 0,0 0 2 15,17 6-1-15,6-9 1 0,-23 3 6 0,0 0-6 0,40-3 7 16,21 1-7-16,-61 2 37 0,0 0-37 16,75-3 38-16,23 0-38 0,-98 3 56 0,0 0-56 0,92-3 57 15,-17 3-57-15,-75 0 56 0,0 0-56 0,64 3 56 16,-35 0-56-16,-29-3 34 0,0 0-34 0,17 3 34 16,-3 5-34-16,1 1-763 0</inkml:trace>
  <inkml:trace contextRef="#ctx0" brushRef="#br0" timeOffset="-22048.19">17961 12874 740 0,'0'0'0'0,"0"0"0"0,-6 20 0 16,6-20 19-16,0 0-19 0,-9 17 19 0,15 3-19 16,-6-20 24-16,0 0-24 0,9 15 24 0,11-1-24 15,-20-14 28-15,0 0-28 0,38 17 29 0,22-2-29 16,-60-15 37-16,0 0-37 0,75 11 37 0,15-5-37 0,-90-6 37 15,0 0-37-15,86 0 38 0,-14-3-38 0,-72 3 21 16,0 0-21-16,61-3 21 0,-18 0-21 16,0 0-746-16</inkml:trace>
  <inkml:trace contextRef="#ctx0" brushRef="#br0" timeOffset="-21397.14">18019 12350 729 0,'0'0'0'15,"8"34"0"-15,21 47 0 0,-29-81 25 0,0 0-25 16,32 98 26-16,14-3-26 0,-46-95 47 0,0 0-47 16,52 86 48-16,17 0-48 0,-69-86 41 0,0 0-41 0,55 87 42 15,-3-1-42-15,-52-86 31 0,0 0-31 0,35 84 32 16,-1-4-32-16,-34-80 44 0,0 0-44 0,23 69 45 16,-14-23-45-16,-9-46 53 0,0 0-53 0,0 26 54 15,6-8-54-15,-6-18 48 0,0 0-48 0,0 0 49 16,0 11-49-16,0-11 39 0,0 0-39 0,0 0 40 15,8-11-40-15,-8 11 30 0,0 0-30 0,9-15 31 16,-3 1-31-16,-6 14 18 0,0 0-18 0,0-17 18 16,0 2-18-16,0 15 2 0,0 0-2 0,0-9 3 0,0 9-3 15,0 0-1062-15</inkml:trace>
  <inkml:trace contextRef="#ctx0" brushRef="#br0" timeOffset="-20895.1">16657 10971 124 0,'0'0'0'0,"6"11"0"0,2 21 0 0,1-3-33 15</inkml:trace>
  <inkml:trace contextRef="#ctx0" brushRef="#br0" timeOffset="-20742.09">16781 11072 303 0,'0'0'0'0,"35"11"0"0,42 24 0 0,-77-35-4 16,0 0 4-16,107 31-3 0,11-16 3 0,-118-15 0 0,0 0 0 15,127 0 0-15,12-15 0 0,-139 15 10 0,0 0-10 16,133-17 11-16,-12-6-11 0,-121 23 48 0,0 0-48 15,98-14 49-15,-46-1-49 0,-52 15 65 0,0 0-65 16,23-23 66-16,-23-23-66 0,0 46 57 0,0 0-57 16,-38-43 58-16,-42 6-58 0,80 37 43 0,0 0-43 15,-101-20 44-15,-15 11-44 0,116 9 21 0,0 0-21 16,-115-12 22-16,8 4-22 0,107 8 11 0,0 0-11 0,-78-12 11 16,41 1-11-16,-10 2-549 0</inkml:trace>
  <inkml:trace contextRef="#ctx0" brushRef="#br0" timeOffset="-19775.86">18936 12042 617 0,'0'0'0'0,"0"0"0"0,-6 37 0 16,6-37 0-16,0 0 0 0,-3 46 0 0,6 29 0 16,-3-75 3-16,0 0-3 0,6 101 3 0,-6 25-3 0,0-126 10 15,0 0-10-15,-6 121 10 0,3-20-10 0,3-101 14 16,0 0-14-16,-3 81 15 0,1-18-15 0,2-63 21 16,0 0-21-16,-6 52 21 0,6-15-21 0,0-37 23 0,0 0-23 15,0 29 23-15,-3-6-23 0,3-23 24 16,0 0-24-16,0 14 24 0,0-14-24 0,0 0 22 0,0 0-22 15,11-14 22-15,10-23-22 0,-21 37 20 0,0 0-20 16,23-41 20-16,0 7-20 0,-23 34 16 0,0 0-16 16,29-32 17-16,17-2-17 0,-46 34 14 0,0 0-14 15,49-29 14-15,-3 9-14 0,-46 20 14 0,0 0-14 16,38-6 14-16,-1 9-14 0,-37-3 11 0,0 0-11 16,32 14 11-16,-3 6-11 0,-29-20 8 0,0 0-8 0,23 15 9 15,0 16-9-15,-23-31 6 0,0 0-6 0,17 38 7 16,-5-1-7-16,-12-37 6 0,0 0-6 0,-6 38 7 15,-9-1-7-15,15-37 9 0,0 0-9 0,-28 40 9 16,-19 6-9-16,47-46 11 0,0 0-11 0,-57 41 11 16,-4-7-11-16,61-34 12 0,0 0-12 0,-60 18 13 15,8-21-13-15,52 3 13 0,0 0-13 0,-41-29 14 16,10-26-14-16,31 55 13 0,0 0-13 0,-21-54 13 16,13 5-13-16,8 49 11 0,0 0-11 0,0-38 12 0,5 15-12 15,-5 23 7-15,0 0-7 0,9-14 8 0,-9 14-8 16,0 0 4-16,0 0-4 0,0 0 4 0,3 31-4 15,-3-31 2-15,0 0-2 0,-3 44 2 0,-8 25-2 16,11-69 0-16,0 0 0 0,-3 69 1 0,6-3-1 16,-3-66 0-16,0 0 0 0,26 43 0 0,37-23 0 15,-2-5-852-15</inkml:trace>
  <inkml:trace contextRef="#ctx0" brushRef="#br0" timeOffset="-19407.99">19784 12649 841 0,'0'0'0'0,"0"0"0"16,0 0 0-16,0 0 7 0,0 0-7 0,-6 9 7 0,6-9-7 16,0 0 14-16,0 0-14 0,0 0 14 0,9 14-14 15,-9-14 33-15,0 0-33 0,29 6 33 0,26 3-33 16,-55-9 48-16,0 0-48 0,63 0 49 0,4 2-49 15,-67-2 53-15,0 0-53 0,52 0 53 0,-15-8-53 16,-37 8 30-16,0 0-30 0,40-9 31 0,7-2-31 16,2-1-850-16</inkml:trace>
  <inkml:trace contextRef="#ctx0" brushRef="#br0" timeOffset="-18701.94">20826 12649 673 0,'0'0'0'0,"0"0"0"0,14-9 0 16,-14 9 23-16,0 0-23 0,0 0 23 0,3-11-23 0,-3 11 37 16,0 0-37-16,0 0 37 0,-9-20-37 0,9 20 29 15,0 0-29-15,-5-17 29 0,-4-4-29 0,9 21 22 16,0 0-22-16,-14-20 22 0,-4 6-22 0,18 14 18 0,0 0-18 15,-20-6 19-15,-3 9-19 0,23-3 19 0,0 0-19 16,-32 17 20-16,-8 24-20 0,40-41 22 0,0 0-22 16,-38 51 23-16,1 10-23 0,37-61 21 0,0 0-21 15,-32 52 22-15,15-9-22 0,17-43 22 0,0 0-22 16,0 43 23-16,6-6-23 16,-6-37 20-16,0 0-20 0,23 29 21 0,26 0-21 0,-49-29 19 0,0 0-19 15,54 17 19-15,1-20-19 0,-55 3 18 0,0 0-18 16,52-20 18-16,-14-14-18 0,-38 34 19 0,0 0-19 0,31-38 20 15,-7 9-20-15,-24 29 16 0,0 0-16 0,17-25 17 16,6-10-17-16,-23 35 16 0,0 0-16 0,20-26 16 16,-8 20-16-16,-12 6 14 0,0 0-14 0,0 0 14 15,0 0-14-15,0 0 12 0,0 0-12 0,3 20 13 16,-3 27-13-16,0-47 9 0,0 0-9 0,0 40 10 16,2-6-10-16,-2-34 7 0,0 0-7 0,6 26 8 0,3 9-8 15,-9-35 4-15,0 0-4 0,14 34 5 0,-8-11-5 16,-6-23 2-16,0 0-2 0,6 18 2 0,14-7-2 15,-3 4-1008-15</inkml:trace>
  <inkml:trace contextRef="#ctx0" brushRef="#br0" timeOffset="-18175.9">20667 12272 751 0,'0'0'0'0,"0"0"0"16,-6 17 0-16,6-17-11 0,0 0 11 0,-3 15-10 0,3-15 10 15,0 0-18-15,0 0 18 0,15 20-18 0,22-6 18 16,-37-14 1-16,0 0-1 0,49 6 2 0,3-6-2 15,-52 0 18-15,0 0-18 0,46-6 19 0,-2 0-19 16,-44 6 38-16,0 0-38 0,40-5 38 0,-8 2-38 16,-32 3 43-16,0 0-43 0,32-9 44 0,-12 3-44 15,-20 6 36-15,0 0-36 0,11-11 37 0,-8-1-37 16,-3 12 40-16,0 0-40 0,-6-14 40 0,-2-18-40 0,8 32 39 16,0 0-39-16,-20-31 40 0,2 5-40 0,18 26 36 15,0 0-36-15,-23-20 37 0,3 5-37 0,20 15 29 16,0 0-29-16,-17-11 30 0,8 5-30 0,9 6 20 0,0 0-20 15,-17-9 20-15,2 6-20 0,15 3 5 16,0 0-5-16,-14-2 5 0,14 2-5 0,0 0-924 0</inkml:trace>
  <inkml:trace contextRef="#ctx0" brushRef="#br0" timeOffset="-17493.85">18723 11722 662 0,'0'0'0'16,"0"0"0"-16,0 15 0 0,0-15-24 0,0 0 24 0,0 0-24 16,0 0 24-16,0 0-51 0,0 0 51 0,17-6-50 15,3 9 50-15,-20-3-7 0,0 0 7 0,26 3-6 16,26 0 6-16,-52-3 1 0,0 0-1 0,66-3 2 16,21-9-2-16,-87 12 30 0,0 0-30 0,84-14 30 15,-15 5-30-15,-69 9 66 0,0 0-66 0,43-9 66 16,-20 7-66-16,-23 2 63 0,0 0-63 0,0 0 64 0,-20-26-64 15,20 26 53-15,0 0-53 0,-38-32 54 0,-22-3-54 16,60 35 40-16,0 0-40 0,-69-37 40 0,5-6-40 16,64 43 33-16,0 0-33 0,-52-32 33 0,26 18-33 15,26 14 21-15,0 0-21 0,-14-9 22 0,14 9-22 16,0 0 10-16,0 0-10 0,0 0 10 0,0 0-10 16,0 0-794-16</inkml:trace>
  <inkml:trace contextRef="#ctx0" brushRef="#br0" timeOffset="-14640.64">17240 14926 393 0,'0'0'0'0,"0"0"0"0,0 0 0 0,0 0 12 16,0 0-12-16,0 0 12 0,0 0-12 15,0 0 37-15,0 0-37 0,0 0 37 0,28-29-37 0,-28 29 57 16,0 0-57-16,3-11 58 0,-3-1-58 0,0 12 53 0,0 0-53 16,-3-20 54-16,-5-9-54 0,8 29 38 0,0 0-38 15,-15-26 38-15,7 9-38 0,8 17 32 0,0 0-32 16,-20-14 33-16,-6-1-33 0,26 15 37 0,0 0-37 15,-38 0 37-15,-5 15-37 0,43-15 34 0,0 0-34 16,-41 23 35-16,-5 20-35 0,46-43 37 0,0 0-37 16,-43 46 37-16,11 12-37 0,32-58 38 0,0 0-38 15,-23 57 39-15,9 9-39 0,14-66 30 0,0 0-30 16,-3 72 31-16,6 6-31 0,-3-78 25 0,0 0-25 0,20 75 26 16,12-15-26-16,-32-60 19 0,0 0-19 0,37 49 20 15,9-17-20-15,-46-32 18 0,0 0-18 0,46 14 18 16,1-25-18-16,-47 11 14 0,0 0-14 0,52-35 15 15,-12-22-15-15,-40 57 11 0,0 0-11 0,37-67 11 16,-5-10-11-16,-32 77 10 0,0 0-10 0,29-81 10 16,-3 9-10-16,-26 72 11 0,0 0-11 0,20-66 11 15,-2-18-11-15,-18 84 12 0,0 0-12 0,11-97 12 0,-2-27-12 16,-9 124 13-16,0 0-13 0,0-127 13 0,8 21-13 16,-8 106 10-16,0 0-10 0,0-92 11 0,-8 25-11 15,8 67 8-15,0 0-8 0,-15-63 9 0,7 8-9 16,8 55 6-16,0 0-6 0,-15-46 7 0,7 12-7 15,8 34 4-15,0 0-4 0,-6-23 4 0,0 3-4 16,6 20 5-16,0 0-5 0,-3-12 5 0,3 12-5 0,0 0 5 16,0 0-5-16,0 0 6 0,0 37-6 15,0-37 5-15,0 0-5 0,0 55 5 0,9 11-5 16,-9-66 3-16,0 0-3 0,6 98 4 0,-6 40-4 0,0-138 2 16,0 0-2-16,8 144 3 0,1 9-3 0,-9-153 1 15,0 0-1-15,14 135 2 0,1-28-2 0,-15-107 1 16,0 0-1-16,8 92 2 0,-2 0-2 0,-6-92 1 0,0 0-1 15,9 80 2-15,2-10-2 0,-11-70 1 0,0 0-1 16,12 46 1-16,-12-26-1 0,0-20 0 0,0 0 0 16,0 0 1-16,23-9-1 0,-23 9-1 0,0 0 1 15,12-17-1-15,-1-6 1 0,1 3-1133 0</inkml:trace>
  <inkml:trace contextRef="#ctx0" brushRef="#br0" timeOffset="-13854.58">16657 14152 572 0,'0'0'0'0,"0"0"0"0,0 0 0 16,0 0-3-16,0 0 3 0,0 0-2 0,0 0 2 15,0 0-8-15,0 0 8 0,29 14-7 0,11-2 7 16,-40-12 2-16,0 0-2 0,61 5 3 0,17-10-3 0,-78 5 20 16,0 0-20-16,89-12 20 0,3 1-20 0,-92 11 31 15,0 0-31-15,93-21 32 0,-24 1-32 0,-69 20 58 0,0 0-58 16,52-20 58-16,-20 3-58 0,-32 17 62 0,0 0-62 15,8-15 63-15,-11-2-63 0,3 17 48 0,0 0-48 16,-14-31 49-16,-24-21-49 0,38 52 42 0,0 0-42 16,-54-55 42-16,-7 6-42 0,61 49 31 0,0 0-31 15,-69-43 32-15,-12 3-32 0,81 40 25 0,0 0-25 16,-72-29 26-16,20 17-26 0,52 12 26 0,0 0-26 0,-35 0 27 16,18 3-27-16,17-3 11 0,0 0-11 0,6 12 11 15,17 8-11-15,0 0-894 0</inkml:trace>
  <inkml:trace contextRef="#ctx0" brushRef="#br0" timeOffset="-13439.55">18010 15015 875 0,'0'0'0'0,"0"0"0"0,9 26 0 0,-9-26 18 0,0 0-18 16,2 15 18-16,-2-15-18 0,0 0 11 0,0 0-11 15,24 5 11-15,13-5-11 0,-37 0-1 0,0 0 1 0,49-3 0 16,15-2 0-16,-64 5-7 0,0 0 7 0,54-3-6 15,-22 11 6-15,3 1-630 0</inkml:trace>
  <inkml:trace contextRef="#ctx0" brushRef="#br0" timeOffset="-13288.54">18079 15507 707 0,'0'0'0'0,"0"0"0"0,38 12 0 15,-38-12 2-15,0 0-2 0,46 11 2 0,17-2-2 16,-63-9 0-16,0 0 0 0,78 0 0 0,12-9 0 16,-4 1-474-16</inkml:trace>
  <inkml:trace contextRef="#ctx0" brushRef="#br0" timeOffset="-12153.46">18959 15050 897 0,'0'0'0'0,"0"0"0"16,0 0 0-16,0 0 40 0,0 0-40 0,0 0 40 15,0 0-40-15,0 0 119 0,0 0-119 0,0 0 119 16,32 20-119-16,-32-20 142 0,0 0-142 0,46 9 142 16,17-9-142-16,-63 0 87 0,0 0-87 0,73 5 88 15,-4 1-88-15,-69-6 56 0,0 0-56 0,60 6 57 0,-11 0-57 16,-49-6 42-16,0 0-42 0,47 0 43 0,-1-12-43 15,-46 12 31-15,0 0-31 0,37-9 31 0,-14 7-31 16,-23 2 22-16,0 0-22 0,15 0 22 0,-1 0-22 16,-14 0 11-16,0 0-11 0,9 0 12 0,5 5-12 15,-5 1-1441-15</inkml:trace>
  <inkml:trace contextRef="#ctx0" brushRef="#br0" timeOffset="-11403.76">19807 14301 651 0,'0'0'0'0,"0"0"0"15,0 23 0-15,0-23 26 0,0 0-26 0,-3 23 27 16,1-2-27-16,2-21 50 0,0 0-50 0,0 25 50 16,-6 24-50-16,6-49 42 0,0 0-42 0,6 69 43 15,-1 26-43-15,-5-95 38 0,0 0-38 0,9 101 39 0,0-6-39 16,-9-95 43-16,0 0-43 0,0 92 44 0,-9-2-44 15,9-90 42-15,0 0-42 0,-9 89 42 0,4 12-42 16,5-101 42-16,0 0-42 0,-6 97 42 0,14-7-42 16,-8-90 44-16,0 0-44 0,12 72 45 0,-3-23-45 15,-9-49 49-15,0 0-49 0,8 34 49 0,-2-11-49 16,-6-23 49-16,0 0-49 0,3 12 49 0,-3-12-49 16,0 0 42-16,0 0-42 0,0 0 42 0,6-21-42 15,-6 21 38-15,0 0-38 0,5-43 38 0,13-17-38 16,-18 60 32-16,0 0-32 0,17-69 33 0,9 8-33 15,-26 61 26-15,0 0-26 0,26-49 26 0,3 9-26 0,-29 40 20 16,0 0-20-16,23-32 20 0,0 12-20 0,-23 20 16 0,0 0-16 16,23-11 17-16,0 8-17 0,-23 3 12 0,0 0-12 15,23 11 12-15,6 18-12 0,-29-29 10 0,0 0-10 16,26 32 11-16,-9 8-11 0,-17-40 9 0,0 0-9 16,12 46 10-16,-3 20-10 0,-9-66 7 0,0 0-7 15,0 69 8-15,-15-5-8 0,15-64 6 0,0 0-6 16,-26 49 6-16,0-15-6 0,26-34 5 0,0 0-5 15,-40 26 5-15,-21 0-5 0,61-26 5 0,0 0-5 0,-63 14 5 16,-4-19-5-16,67 5 5 0,0 0-5 0,-60-18 6 16,14-10-6-16,46 28 6 0,0 0-6 0,-32-35 6 15,15-11-6-15,17 46 5 0,0 0-5 0,-15-43 5 16,7 11-5-16,8 32 3 0,0 0-3 0,-3-26 4 16,3 3-4-16,0 23 2 0,0 0-2 0,0-14 2 15,0 14-2-15,0 0 1 0,0 0-1 0,3 11 1 16,5 30-1-16,-8-41 0 0,0 0 0 0,3 43 0 0,3-6 0 15,-6-37 0-15,0 0 0 0,9 35 0 0,5-3 0 16,-14-32 0-16,0 0 0 0,17 28 0 0,3-5 0 16,-20-23-1-16,0 0 1 0,24 12-1 0,-1-12 1 15,-6 0-1449-15</inkml:trace>
  <inkml:trace contextRef="#ctx0" brushRef="#br0" timeOffset="-10619.7">19533 14117 729 0,'0'0'0'15,"0"0"0"-15,0 15 0 0,0-15 39 0,0 0-39 16,3 11 40-16,-3-11-40 0,0 0 39 0,0 0-39 16,35 6 40-16,14-15-40 0,-49 9 40 0,0 0-40 0,69-11 40 15,12-7-40-15,-81 18 25 0,0 0-25 0,78-17 25 16,-9 3-25-16,-69 14 12 0,0 0-12 0,61-9 12 16,-33-5-12-16,-28 14 13 0,0 0-13 0,21-9 13 15,-21 9-13-15,0 0 19 0,0 0-19 0,0-14 20 16,-23-9-20-16,23 23 19 0,0 0-19 0,-41-32 19 15,-11-8-19-15,52 40 19 0,0 0-19 0,-49-38 19 0,3 12-19 16,46 26 18-16,0 0-18 0,-38-17 18 0,18 8-18 16,20 9 17-16,0 0-17 0,-11-11 18 0,11 11-18 15,0 0 10-15,0 0-10 0,0 0 10 0,11 11-10 16,-11-11 7-16,0 0-7 0,23 23 7 0,15 15-7 16,-1 5-906-16</inkml:trace>
  <inkml:trace contextRef="#ctx0" brushRef="#br0" timeOffset="-10185.67">20751 15061 863 0,'0'0'0'0,"3"32"0"0,11 34 0 16,-14-66 10-16,0 0-10 0,12 81 11 0,-4 8-11 15,-8-89 11-15,0 0-11 0,0 86 12 0,12-17-12 16,-12-69 13-16,0 0-13 0,11 46 14 0,-8-22-14 0,-3-24 6 15,0 0-6-15,0 0 7 0,6 14-7 0,0 0-651 16</inkml:trace>
  <inkml:trace contextRef="#ctx0" brushRef="#br0" timeOffset="-10040.83">20644 15211 617 0,'0'0'0'0,"0"0"0"0,0 0 0 0,0 0 7 0,0 0-7 15,14 11 8-15,-14-11-8 0,0 0 18 0,0 0-18 16,18 15 18-16,2-9-18 0,-20-6 9 0,0 0-9 15,35 0 10-15,8-3-10 0,-43 3 6 0,0 0-6 16,55 0 6-16,2 11-6 0,1 1-465 0</inkml:trace>
  <inkml:trace contextRef="#ctx0" brushRef="#br0" timeOffset="-9568.85">21538 15050 729 0,'0'0'0'0,"0"0"0"0,-11-9 0 16,11 9 2-16,0 0-2 0,0 0 3 0,-12-14-3 15,12 14 6-15,0 0-6 0,-14-6 6 0,-24 6-6 16,38 0 19-16,0 0-19 0,-40 6 19 0,-3 14-19 15,43-20 34-15,0 0-34 0,-46 34 34 0,-1 15-34 0,47-49 38 16,0 0-38-16,-40 67 39 0,11 16-39 0,29-83 35 16,0 0-35-16,-17 84 35 0,11-7-35 0,6-77 34 15,0 0-34-15,14 55 35 0,15-21-35 0,-29-34 27 16,0 0-27-16,46 15 28 0,15-9-28 0,-61-6 23 16,0 0-23-16,64-3 24 0,-4-9-24 0,-60 12 23 0,0 0-23 15,46-23 23-15,-5-11-23 0,-41 34 18 0,0 0-18 16,31-52 19-16,-10-14-19 0,-21 66 11 0,0 0-11 15,14-67 12-15,-2 7-12 0,-12 60 8 0,0 0-8 16,2-58 9-16,-2 30-9 0,0 28 5 0,0 0-5 16,-2-15 6-16,2 15-6 0,0 0 4 0,0 0-4 0,-3 18 4 15,-3 36-4-15,6-54 3 0,0 0-3 0,0 72 3 16,6 9-3-16,-6-81 2 0,0 0-2 0,3 83 3 16,8-25-3-16,-11-58 2 0,0 0-2 0,9 46 3 15,8-14-3-15,-17-32 2 0,0 0-2 0,14 23 2 16,-2-9-2-16,-12-14 0 0,0 0 0 0,0 0 1 15,20 3-1-15,0 0-940 0</inkml:trace>
  <inkml:trace contextRef="#ctx0" brushRef="#br0" timeOffset="-9214.83">21057 14678 796 0,'0'0'0'0,"0"0"0"0,14 9 0 0,-14-9 1 16,0 0-1-16,17 12 2 0,15-1-2 0,-32-11 3 0,0 0-3 16,52 12 4-16,23-4-4 0,-75-8 7 0,0 0-7 15,87 12 7-15,2 8-7 0,-89-20 14 0,0 0-14 16,78 14 14-16,-3-5-14 0,-75-9 22 0,0 0-22 15,55 3 23-15,-26-3-23 0,-29 0 25 0,0 0-25 16,20-6 25-16,-12-5-25 0,-8 11 28 0,0 0-28 16,0-32 29-16,-20-29-29 0,20 61 27 0,0 0-27 15,-34-74 28-15,-15 5-28 0,49 69 26 0,0 0-26 16,-67-61 26-16,-11 15-26 0,78 46 28 0,0 0-28 0,-78-40 28 16,12 8-28-16,66 32 35 0,0 0-35 0,-46-23 35 15,29 12-35-15,17 11 31 0,0 0-31 0,0 0 32 16,2-21-32-16,-2-2-912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6904,'36'-13'16,"0"1"0,1 1 1,0 2-1,39-4 0,-4 0 13,-67 12-31,0-1-1,1 1 0,-1-1 1,0-1-1,-1 1 0,1-1 0,0 0 1,7-6-1,0 0-629,19-11-3454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7352,'24'18'48,"-1"0"-1,0 2 1,-2 0 0,33 41 0,-18-20 45,-23-28 17,0 1-1,-1 1 1,-1 0 0,11 17-1,-22-32-108,5 15 326,-3 0-245,0 1 0,-2 0 0,0 0 0,0-1 0,-2 1 0,0 0 0,-6 23 0,-12 8-1134,-2-2-4328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3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10488,'12'4'-121,"0"-2"-1,-1 1 1,1-1 0,23 0 0,-22-1-73,1 0 0,0 1-1,19 5 1,31 13-2378,-52-15-1641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4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6280,'89'-21'-7,"130"-46"-9,-127 35 8,-26 7 7,14-3 1,79-21-702,-77 28-2804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4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466 129 3504,'16'-4'64,"-4"0"120,0 1 0,-1-2 0,1 0 0,20-12 0,-31 16-116,1 0 0,-1 0 0,0-1 0,0 1 0,0 0 0,0-1 0,0 1 0,0-1 0,0 1 0,0-1 0,0 1 0,-1-1 0,1 0 0,-1 0 0,1 1-1,-1-1 1,0 0 0,1 1 0,-1-1 0,0 0 0,0 0 0,0 0 0,-1 1 0,1-1 0,0 0 0,-1 1 0,1-1 0,-2-2 0,0-14 681,-1 16-639,1 0-1,-1 0 1,0 0 0,0 0 0,-1 1 0,1-1-1,0 1 1,-1 0 0,1-1 0,-4 1 0,3-1-6,-2 1-43,1 0 1,-1 0-1,0 0 0,1 1 1,-1 0-1,0 0 1,0 0-1,1 1 1,-1 0-1,0 0 0,1 0 1,-1 1-1,1 0 1,-1 0-1,1 0 1,0 1-1,0-1 0,0 1 1,-9 7-1,8-5-8,0 0-1,1 0 0,-1 0 0,1 1 0,0 0 1,0 0-1,1 0 0,0 0 0,0 1 0,0 0 1,1 0-1,0 0 0,0 0 0,1 0 0,-3 11 1,3 5 39,1 0 1,0 0-1,2 0 1,0 0 0,2 0-1,0-1 1,2 1-1,12 38 1,-10-43-16,-2 1-1,0 1 1,-1-1 0,3 32-1,-4-23 17,12 49-1,32 101 228,-12-56-87,-9-65-147,60 143 268,-81-187-323,-1 0 1,-1 0-1,0 0 0,-1 1 0,0-1 0,-1 1 0,-1 23 0,-2-6 37,-10 57-1,8-66-30,0-1 0,-2 1-1,-1-1 1,0-1 0,-14 27-1,1-20-17,9-18 28,-13-1-23,-1 0 1,0-2 0,0 0 0,-1-2-1,0-1 1,-37 0 0,39-6 3,10 0-15,0 0-7,0 0 0,0-1 0,1 0 1,-1-2-1,1 1 0,0-1 0,-14-11 1,19 12-3,-16-9 2,0-2 0,1-1 1,1-1-1,-24-26 1,45 43-9,0-1 0,-1 1 1,1-1-1,0 0 0,1 0 1,-1 0-1,0 0 0,0 0 1,1 0-1,-1 0 0,1 0 1,0 0-1,-1 0 0,1 0 1,0 0-1,0 0 0,1-3 1,-1-3-3,7-36-1658,2-3-6638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6552,'57'-65'-355,"-55"63"324,-1 1 0,1-1 1,0 1-1,0-1 0,0 1 0,0-1 0,0 1 0,0 0 0,0 0 1,1 0-1,2 0 0,8-4-26,34-18 16,-30 14 212,0 2 0,0 0 1,0 1-1,1 0 0,-1 1 0,1 2 0,31-4 0,-47 7 323,-2 0-470,0 0 1,0 0 0,1-1-1,-1 1 1,0 0 0,0 0-1,1 0 1,-1 0 0,0 0-1,0 0 1,1-1-1,-1 1 1,0 0 0,1 0-1,-1 0 1,0 0 0,1 0-1,-1 0 1,0 0 0,0 0-1,1 0 1,-1 0 0,0 0-1,1 0 1,-1 1-1,0-1 1,1 0 0,-1 0-1,0 0 1,0 0 0,1 0-1,-1 1 1,0-1 0,0 0-1,1 0 1,-1 0 0,0 1-1,0-1 1,0 0-1,0 0 1,1 1 0,-1-1-1,0 0 1,0 19 407,-2-8-364,-12 33 357,-132 255 671,142-291-1103,-6 9 134,1 1 0,-12 30-1,13-24-72,-13 41 22,18-44 84,4-10-125,0 0 1,1-1-1,1 1 1,0-1-1,9 21 1,-1-19 72,7-2-68,0 0 0,1-1 1,0-1-1,0-1 0,1-1 0,20 4 0,-24-6-29,-12-3-5,1 0 0,-1 0-1,1-1 1,-1 1 0,1-1 0,-1 0 0,1 0 0,-1-1 0,5 0 0,26-5 34,-1-1 1,58-21-1,-74 23-35,-12 3-1,0 0 1,0-1-1,0 1 1,0-1-1,7-5 1,82-55-1422,-40 27-5823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73 6816,'-7'-2'16,"1"1"0,-1 0 0,1 0-1,-1 1 1,1-1 0,-1 1 0,0 1 0,1-1 0,-1 1 0,-11 4 0,-60 21 147,59-19-164,6-2 33,0 1 0,1 0 0,0 1 0,0 0 1,1 0-1,0 2 0,0-1 0,-12 14 0,12-12-9,-6 12 105,-6 22-37,-18 54 1,34-67 29,8-7-87,0 0 0,2 0 0,0 1 0,8 26-1,-10-49-24,-1 0-1,1 1 1,0-1-1,0 0 1,0 0-1,1 1 1,-1-1-1,0 0 1,1 0-1,1 2 1,16 16 22,1 0 0,1 0 1,30 20-1,-48-38-22,0 0-1,0 0 1,0 0-1,0-1 1,0 1-1,1-1 1,3 1-1,159 34 91,-131-35-38,10-8-13,79-22 0,-93 14 40,1-9-43,-1-1-1,34-35 0,-63 58-29,1-1-1,-1 0 0,0 1 0,0-1 0,0 0 0,0 0 1,1-4-1,14-32 73,16-59 0,-32 96-69,-1-1 0,1 1-1,-1 0 1,1 0-1,-1 0 1,0-1-1,0 1 1,0 0 0,0 0-1,-1-3 1,0-3 37,0-3-16,-1-1 1,0 1-1,0 0 0,-1 0 1,-1 0-1,0 0 0,0 1 1,-1-1-1,0 1 0,-14-18 1,-14-18 256,-3 2 0,-65-64 0,100 106-287,-1 0 0,1 1 0,-1-1 0,0 1 0,1-1 0,-1 1 0,0-1 0,0 1 1,0 0-1,0 0 0,0 0 0,0 0 0,-1 1 0,1-1 0,0 0 0,0 1 0,0 0 0,-1-1 0,1 1 1,0 0-1,-1 0 0,1 0 0,0 1 0,0-1 0,-1 0 0,1 1 0,-3 0 0,3 1-4,0 0 0,0-1 0,-1 1 0,1 0-1,0 0 1,1 0 0,-1 0 0,0 1 0,0-1 0,1 0-1,0 1 1,-1-1 0,1 1 0,0 0 0,0-1 0,-1 6-1,-2 44-537,3-35-268,-1 43-5665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308 507 4576,'0'-8'1,"0"6"6,0 0-1,-1 0 0,1 0 0,-1 1 1,0-1-1,0 0 0,1 0 1,-1 1-1,0-1 0,0 0 1,-1 1-1,1-1 0,0 1 1,0 0-1,-1-1 0,1 1 1,-4-2-1,-26-17 177,26 17-170,2 1 30,-1 1 0,1-1 1,0 1-1,0 0 1,-1 0-1,1 0 0,-1 0 1,1 0-1,0 1 1,-1 0-1,0 0 1,1 0-1,-1 0 0,1 0 1,0 1-1,-1-1 1,1 1-1,-1 0 1,1 0-1,0 0 0,-1 1 1,1-1-1,0 1 1,0 0-1,0 0 1,-3 2-1,-2 2 54,0 1 1,0 0-1,0 0 1,1 1-1,0 0 1,1 0-1,-8 12 0,4-5-42,5-8-14,2-1 1,-1 1-1,1 0 0,-1 0 1,2 0-1,-1 0 0,-2 13 1,-48 244 803,53-261-824,0 1 0,0 0-1,0 0 1,0-1 0,0 1-1,1 0 1,0-1 0,0 1 0,0-1-1,0 1 1,1-1 0,-1 1-1,1-1 1,0 0 0,4 6 0,-4-5 0,1-1-5,-1 0-1,0-1 0,0 1 1,1-1-1,0 1 1,-1-1-1,1 0 0,0 0 1,0 0-1,0-1 0,0 1 1,1-1-1,-1 1 0,0-1 1,0 0-1,7 1 0,-7-2-2,2 1 0,0 0 0,0-1 0,0 0 1,0 0-1,0-1 0,0 1 0,0-1 1,0 0-1,-1 0 0,1-1 0,0 1 0,0-1 1,7-5-1,-7 5-2,7-4 5,0-1 0,-1 0 0,0-1 1,0 0-1,-1-1 0,0 0 0,12-15 1,-11 13-9,14-16 13,-1-1-1,-1 0 1,27-46-1,-38 55-14,10-18 29,72-145 18,-81 147-18,-7 18-17,-1 1-6,0 0-1,-1 0 1,0 0 0,-1-1 0,-1 0 0,-1 0-1,-1-29 1,-6 7 80,-2-1 0,-16-49 0,-11 4 244,34 82-4,-1 6-141,0 3-165,1 0 0,-1-1 0,1 1 1,0 0-1,1 0 0,-1 0 1,1-1-1,0 1 0,2 11 0,-1 3 97,50 341 501,-49-347-636,8 32 159,-2-9-76,7 31 10,30 79 0,-18-73-29,4-7-41,30 35-1423,-30-53-5648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25 7712,'-2'-25'-280,"-4"28"162,6-3 119,-1 0 0,0 0 0,0 0 0,0 0-1,0 0 1,0 1 0,0-1 0,0 0-1,0 1 1,1-1 0,-1 1 0,0-1 0,0 1-1,0-1 1,1 1 0,-2 0 0,-10 14 31,3-5 52,0 1 0,1 0 0,0 1 0,1 0 0,0 0 1,1 1-1,0 0 0,1 0 0,-7 25 0,-8 125 459,18-119-219,3 1 0,9 69 1,-7-89-249,2 9 291,-1-15-207,-1-2-73,1 0 0,0 0-1,1 0 1,1 0 0,1-1 0,15 28 0,-14-31-30,1-1 1,0-1 0,1 0 0,0 0 0,0-1 0,1 0-1,1 0 1,-1-1 0,2-1 0,15 9 0,-10-8-37,-11-5-8,0-1 0,0 0-1,0-1 1,0 0 0,0 0 0,0 0 0,12 1 0,26 3 36,0-2 1,0-1 0,64-5-1,-84 0-41,-15 1 4,1-1-1,-1 1 1,0-2-1,19-5 1,-15 4 3,0-1 1,0-1 0,-1 1 0,1-2-1,-1 0 1,-1-1 0,0 0-1,0-1 1,15-14 0,-26 22-14,0 0 0,-1-1 0,1 1 1,0 0-1,-1 0 0,0-1 0,1 1 0,-1 0 0,0-1 1,0 1-1,1-1 0,-1 1 0,0 0 0,-1-1 0,1 1 1,0-1-1,0 1 0,0 0 0,-1-1 0,1 1 0,-2-2 0,1-2 4,-11-38-1442,-2-3-5770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7712,'18'-12'7,"31"-13"82,78-27 63,-83 35 163,79-19 0,-53 19 32,-28 6-129,0-2 1,-1-2-1,42-21 0,-75 31-164,2-5-1162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2:36:22.4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18924 2468 505 0,'0'0'0'16,"0"0"0"-16,35-14 0 0,-35 14 14 0,0 0-14 0,23-18 14 15,-14-2-14-15,-9 20 57 0,0 0-57 16,0-29 57-16,-17-8-57 0,17 37 72 0,0 0-72 0,-15-38 73 16,-20-5-73-16,35 43 76 0,0 0-76 0,-31-23 76 15,-1 29-76-15,32-6 44 0,0 0-44 0,-32 9 44 16,1 14-44-16,31-23 38 0,0 0-38 0,-29 43 39 15,-3 26-39-15,32-69 29 0,0 0-29 0,-32 78 30 0,3-12-30 16,29-66 26-16,0 0-26 0,-31 69 27 16,16-9-27-16,15-60 22 0,0 0-22 0,-8 64 23 0,8 2-23 15,0-66 16-15,0 0-16 0,14 63 16 0,18 1-16 16,-32-64 13-16,0 0-13 0,34 51 14 0,10-13-14 16,-44-38 10-16,0 0-10 0,52 14 10 0,20-11-10 15,-72-3 7-15,0 0-7 0,75-17 8 0,-15-21-8 16,-60 38 6-16,0 0-6 0,61-51 6 0,-12-16-6 15,-49 67 5-15,0 0-5 0,43-66 5 0,-14 0-5 0,-29 66 4 16,0 0-4-16,17-60 4 0,-8 8-4 0,-9 52 3 16,0 0-3-16,6-49 4 0,-3 20-4 0,-3 29 4 15,0 0-4-15,0-17 5 0,-3-3-5 0,3 20 4 0,0 0-4 16,0 0 4-16,0 0-4 0,0 0 3 0,0 0-3 16,0 0 3-16,-9 34-3 0,9-34 2 0,0 0-2 15,-3 43 3-15,3-2-3 0,0-41 3 0,0 0-3 16,6 43 4-16,8 0-4 0,-14-43 4 0,0 0-4 15,15 43 5-15,8 3-5 0,-23-46 6 0,0 0-6 16,17 29 6-16,-2-6-6 0,-15-23 8 0,0 0-8 16,3 14 9-16,-3-14-9 0,0 0 8 0,0 0-8 0,0 0 9 15,11 9-9-15,-11-9 5 0,0 0-5 0,0 0 5 16,0 0-5-16,0 0-1063 0</inkml:trace>
  <inkml:trace contextRef="#ctx0" brushRef="#br0" timeOffset="382.02">18607 1979 684 0,'0'0'0'0,"0"0"0"0,-11 14 0 15,11-14 8-15,0 0-8 0,-3 9 8 0,3-9-8 0,0 0 19 16,0 0-19-16,0 0 20 0,8 5-20 0,-8-5 27 16,0 0-27-16,29 0 28 0,23 0-28 0,-52 0 22 0,0 0-22 15,72-5 22-15,26 5-22 0,-98 0 19 0,0 0-19 16,116-9 20-16,14-11-20 0,-130 20 25 0,0 0-25 16,112-17 26-16,-25 2-26 0,-87 15 33 0,0 0-33 15,60-11 33-15,-31-1-33 0,-29 12 37 0,0 0-37 16,9-14 37-16,-15-15-37 0,6 29 36 0,0 0-36 15,-32-37 36-15,-28-7-36 0,60 44 31 0,0 0-31 16,-93-46 32-16,-28 3-32 0,121 43 26 0,0 0-26 16,-115-37 26-16,25 22-26 0,90 15 20 0,0 0-20 0,-57-8 20 15,28 2-20-15,29 6 14 0,0 0-14 0,14 6 15 16,47 11-15-16,-6 3-933 0</inkml:trace>
  <inkml:trace contextRef="#ctx0" brushRef="#br0" timeOffset="848.06">19842 2482 863 0,'0'0'0'0,"11"6"0"16,21 17 0-16,-32-23 13 0,0 0-13 0,41 23 14 15,2-23-14-15,-43 0 28 0,0 0-28 0,49-6 29 16,9 3-29-16,-58 3-2 0,0 0 2 0,54-5-2 16,-7 10 2-16,-1-5-648 0</inkml:trace>
  <inkml:trace contextRef="#ctx0" brushRef="#br0" timeOffset="1048.07">20070 2684 639 0,'0'0'0'0,"0"0"0"0,23 29 0 0,-23-29 21 15,0 0-21-15,20 20 22 0,-3-6-22 0,-17-14 34 0,0 0-34 16,24 9 35-16,7-1-35 0,-31-8 16 0,0 0-16 16,38 6 17-16,-1 3-17 0,-37-9 4 0,0 0-4 15,29 6 5-15,-6 2-5 0,0-5-535 0</inkml:trace>
  <inkml:trace contextRef="#ctx0" brushRef="#br0" timeOffset="6236.64">21388 1135 763 0,'0'0'0'0,"0"0"0"0,0 20 0 16,0-20-93-16,0 0 93 0,0 23-92 0,0-8 92 15,0 2-374-15</inkml:trace>
  <inkml:trace contextRef="#ctx0" brushRef="#br0" timeOffset="6468.66">21365 1282 483 0,'0'0'0'0,"0"23"0"0,0 29 0 16,0-52 26-16,0 0-26 0,0 66 26 0,-3 23-26 15,3-89 75-15,0 0-75 0,0 84 75 0,-11-21-75 16,11-63 72-16,0 0-72 0,0 46 72 0,6-17-72 15,-6-29 56-15,0 0-56 0,11 23 56 0,1-9-56 16,-12-14 48-16,0 0-48 0,14 9 48 0,15-3-48 0,-29-6 37 16,0 0-37-16,46 0 37 0,6-9-37 0,-52 9 37 15,0 0-37-15,55-6 38 0,5-8-38 0,-60 14 32 16,0 0-32-16,52-9 32 0,12-5-32 0,-64 14 26 0,0 0-26 16,55-9 27-16,5-5-27 0,-60 14 33 0,0 0-33 15,55-6 33-15,-17-3-33 0,-38 9 35 0,0 0-35 16,23 0 36-16,-15 0-36 0,-8 0 32 0,0 0-32 15,0 0 32-15,0 0-32 0,0 0 22 0,0 0-22 16,0 0 22-16,0 0-22 0,0 0 15 0,0 0-15 16,0 0 16-16,0 0-16 0,0 0-1125 0</inkml:trace>
  <inkml:trace contextRef="#ctx0" brushRef="#br0" timeOffset="6769.68">21732 1432 651 0,'0'0'0'0,"0"0"0"0,8 14 0 16,-8-14 4-16,0 0-4 0,3 20 4 0,-3 12-4 15,0-32 7-15,0 0-7 0,3 52 7 0,6 5-7 16,-9-57 42-16,0 0-42 0,8 66 42 0,-2 4-42 15,-6-70 48-15,0 0-48 0,6 57 48 0,-6-5-48 0,0-52 47 16,0 0-47-16,-6 40 47 0,3 1-47 0,3-41 39 16,0 0-39-16,3 37 40 0,3 0-40 0,-6-37 27 15,0 0-27-15,9 41 28 0,5-7-28 0,-14-34 20 0,0 0-20 16,14 23 21-16,-5-3-21 0,0-2-782 0</inkml:trace>
  <inkml:trace contextRef="#ctx0" brushRef="#br0" timeOffset="7785.75">21458 2741 718 0,'0'0'0'0,"0"0"0"0,11 23 0 16,-11-23-5-16,0 0 5 0,0 0-5 0,0 0 5 0,0 0-20 16,0 0 20-16,0 0-20 0,23 0 20 0,-23 0 0 15,0 0 0-15,23-8 0 0,6-1 0 0,-29 9 6 16,0 0-6-16,41-11 7 0,5 2-7 0,-46 9 24 0,0 0-24 16,37-9 24-16,-5 4-24 0,-32 5 37 0,0 0-37 15,23 0 38-15,-3 0-38 0,-20 0 34 0,0 0-34 16,17 0 35-16,-2 8-35 0,-15-8 31 0,0 0-31 15,11 20 31-15,-5 3-31 0,-6-23 28 0,0 0-28 16,-3 32 28-16,-11 17-28 0,14-49 24 0,0 0-24 16,-20 60 24-16,-3 7-24 0,23-67 28 0,0 0-28 15,-23 66 29-15,2-9-29 0,21-57 29 0,0 0-29 16,-11 38 30-16,2-15-30 0,9-23 28 0,0 0-28 0,-8 14 28 16,10 1-28-16,-2-15 29 0,0 0-29 0,0 0 30 15,18 14-30-15,-18-14 30 0,0 0-30 0,23 9 31 16,14-9-31-16,-37 0 34 0,0 0-34 0,49-9 34 15,9-11-34-15,-58 20 39 0,0 0-39 0,61-23 40 16,5 8-40-16,-66 15 40 0,0 0-40 0,52-8 40 16,-9 2-40-16,-43 6 34 0,0 0-34 0,38 0 35 15,-9-6-35-15,-29 6 46 0,0 0-46 0,23-3 46 0,-9-2-46 16,-14 5 34-16,0 0-34 0,12 0 34 0,-12 0-34 16,0 0 23-16,0 0-23 0,11-9 23 0,-11 9-23 15,0 0-1315-15</inkml:trace>
  <inkml:trace contextRef="#ctx0" brushRef="#br0" timeOffset="8633.82">21186 1144 471 0,'0'0'0'0,"0"0"0"15,-14 23 0-15,14-23-3 0,0 0 3 0,-9 20-2 16,-2-11 2-16,11-9 0 0,0 0 0 0,-12 20 1 0,-11 11-1 16,23-31 5-16,0 0-5 0,-20 64 5 0,3 39-5 15,17-103 13-15,0 0-13 0,-23 130 14 0,5 25-14 16,18-155 44-16,0 0-44 0,-14 190 44 0,2 20-44 15,12-210 57-15,0 0-57 0,-8 219 58 0,2-23-58 16,6-196 59-16,0 0-59 0,6 190 60 0,2-3-60 16,-8-187 48-16,0 0-48 0,35 161 49 0,20-48-49 15,-55-113 35-15,0 0-35 0,69 71 35 0,15-30-35 16,-84-41 7-16,0 0-7 0,89 29 8 0,0-9-8 16,1 3-696-16</inkml:trace>
  <inkml:trace contextRef="#ctx0" brushRef="#br0" timeOffset="9171.86">22248 1155 595 0,'0'0'0'0,"9"12"0"0,14 22 0 16,-23-34 5-16,0 0-5 0,23 46 5 0,9 21-5 0,-32-67 0 15,0 0 0-15,26 103 0 0,2 58 0 0,-28-161 18 16,0 0-18-16,29 185 18 0,-11 10-18 0,-18-195 49 0,0 0-49 15,20 199 50-15,-12-6-50 0,-8-193 63 0,0 0-63 16,0 199 63-16,-8 2-63 0,8-201 82 0,0 0-82 16,-20 184 82-16,5-37-82 0,15-147 86 0,0 0-86 15,-8 112 86-15,2-31-86 0,6-81 73 0,0 0-73 16,-3 55 74-16,3-21-74 0,0-34 61 0,0 0-61 16,0 23 61-16,0-23-61 0,0 0 44 0,0 0-44 15,0 6 44-15,0-6-44 0,0 0 22 0,0 0-22 0,9 0 23 16,-9 0-23-16,0 0-1143 0</inkml:trace>
  <inkml:trace contextRef="#ctx0" brushRef="#br0" timeOffset="24904.6">18878 5372 449 0,'0'0'0'0,"0"0"0"0,0 0 0 15,0 0 12-15,0 0-12 0,0 0 12 0,0 0-12 16,0 0 42-16,0 0-42 0,0 0 42 0,0 0-42 0,0 0 78 16,0 0-78-16,0 0 78 0,-8 35-78 0,8-35 70 15,0 0-70-15,5 14 71 0,1 24-71 0,-6-38 46 16,0 0-46-16,3 40 46 0,3 0-46 0,-6-40 43 0,0 0-43 16,3 46 44-16,5 15-44 0,-8-61 40 0,0 0-40 15,12 72 41-15,-9 8-41 0,-3-80 36 16,0 0-36-16,6 92 37 0,-6 3-37 0,0-95 35 0,0 0-35 15,2 90 35-15,-2-18-35 0,0-72 30 0,0 0-30 16,0 51 31-16,0-19-31 0,0-32 33 0,0 0-33 16,3 29 34-16,6-12-34 0,-9-17 27 0,0 0-27 15,0 15 28-15,0-15-28 0,0 0 26 0,0 0-26 16,0 0 26-16,0 0-26 0,0 0 25 0,0 0-25 0,0 0 26 16,0 0-26-16,0 0 20 0,0 0-20 0,0 0 20 15,-9-23-20-15,9 23 18 0,0 0-18 0,-5-24 19 16,5-10-19-16,0 34 17 0,0 0-17 0,0-37 17 15,5-4-17-15,-5 41 14 0,0 0-14 0,12-43 15 16,11-9-15-16,-23 52 11 0,0 0-11 0,23-46 11 16,-3 12-11-16,-20 34 10 0,0 0-10 0,26-29 10 15,12-3-10-15,-38 32 9 0,0 0-9 0,43-29 10 16,-5 21-10-16,-38 8 7 0,0 0-7 0,40 6 8 0,12 17-8 16,-52-23 5-16,0 0-5 0,46 28 5 0,-14 4-5 15,-32-32 5-15,0 0-5 0,29 37 5 0,-6 7-5 16,-23-44 5-16,0 0-5 0,14 46 5 0,-2-3-5 15,-12-43 4-15,0 0-4 0,5 37 5 0,-13 6-5 16,8-43 4-16,0 0-4 0,-12 46 4 0,-11 6-4 16,23-52 3-16,0 0-3 0,-37 58 4 0,-12 2-4 0,49-60 2 15,0 0-2-15,-55 52 2 0,-6-20-2 16,61-32 1-16,0 0-1 0,-60 11 2 0,8-14-2 0,52 3 2 16,0 0-2-16,-46-25 2 0,5-27-2 0,41 52 2 15,0 0-2-15,-37-52 2 0,14 9-2 0,23 43 1 0,0 0-1 16,-18-43 1-16,15 5-1 0,3 38 1 0,0 0-1 15,0-29 2-15,0 12-2 0,0 17 1 0,0 0-1 16,3-9 1-16,-3 9-1 0,0 0 0 0,0 0 0 16,18-5 1-16,-18 5-1 0,0 0 0 0,0 0 0 15,17 17 1-15,3 17-1 0,-20-34 0 0,0 0 0 16,23 38 0-16,-8-1 0 0,-15-37 0 0,0 0 0 0,23 35 0 16,-6 2 0-16,-17-37-1 0,0 0 1 0,23 38-1 15,0-9 1-15,0 2-1317 0</inkml:trace>
  <inkml:trace contextRef="#ctx0" brushRef="#br0" timeOffset="25491.65">18616 5332 393 0,'0'0'0'0,"0"0"0"15,0 12 0-15,0-12 27 0,0 0-27 0,0 11 27 16,0-11-27-16,0 0 36 0,0 0-36 0,0 0 37 15,20-9-37-15,-20 9 48 0,0 0-48 0,35-11 49 16,17 2-49-16,-52 9 38 0,0 0-38 0,63-8 39 16,26 11-39-16,-89-3 26 0,0 0-26 0,99 5 27 15,7 1-27-15,-106-6 32 0,0 0-32 0,101 0 33 0,-31-6-33 16,-70 6 38-16,0 0-38 0,46-5 38 0,-20 2-38 16,-26 3 39-16,0 0-39 0,0 0 40 0,0 0-40 15,0 0 34-15,0 0-34 0,-26-6 34 0,-41-17-34 16,67 23 28-16,0 0-28 0,-80-29 28 0,-13-14-28 15,93 43 26-15,0 0-26 0,-83-40 26 0,31-1-26 16,52 41 22-16,0 0-22 0,-32-26 23 0,12 6-23 16,20 20 16-16,0 0-16 0,-3-8 16 0,3 8-16 15,0 0 7-15,0 0-7 0,23 8 7 0,35 35-7 0,-1 3-866 16</inkml:trace>
  <inkml:trace contextRef="#ctx0" brushRef="#br0" timeOffset="25770.67">19969 6103 942 0,'0'0'0'0,"0"0"0"16,11 9 0-16,-11-9 0 0,0 0 0 0,12 6 1 16,0-6-1-16,-12 0 0 0,0 0 0 0,20-9 1 15,11-2-1-15,-31 11 2 0,0 0-2 0,38-9 3 0,-9 0-3 16,-29 9 0-16,0 0 0 0,32-5 1 0,-1 10-1 16,7-5-653-16</inkml:trace>
  <inkml:trace contextRef="#ctx0" brushRef="#br0" timeOffset="25941.68">20061 6342 662 0,'0'0'0'0,"0"0"0"0,26 9 0 0,-26-9 7 16,0 0-7-16,23 3 8 0,-3-3-8 0,-20 0 10 15,0 0-10-15,32 3 11 0,17 3-11 0,-49-6 0 16,0 0 0-16,55 14 0 0,9 9 0 0,-64-23-10 15,0 0 10-15,54 29-9 0,-8 2 9 0,6 4-450 0</inkml:trace>
  <inkml:trace contextRef="#ctx0" brushRef="#br0" timeOffset="26971.75">21939 5603 460 0,'0'0'0'0,"0"0"0"0,0 0 0 0,0 0 14 15,0 0-14-15,0 0 14 0,0 0-14 0,0 0 56 0,0 0-56 16,-26-9 57-16,3 0-57 0,23 9 89 0,0 0-89 16,-31-8 89-16,2 8-89 0,29 0 97 0,0 0-97 15,-32 3 98-15,-6 5-98 0,38-8 51 0,0 0-51 16,-43 29 51-16,3 23-51 0,40-52 47 0,0 0-47 16,-32 80 47-16,3 30-47 0,29-110 36 0,0 0-36 15,-17 112 37-15,17-8-37 0,0-104 33 0,0 0-33 0,9 80 34 16,14-22-34-16,-23-58 29 0,0 0-29 15,40 46 30-15,26-9-30 0,-66-37 25 0,0 0-25 0,87 18 25 16,25-18-25-16,-112 0 22 0,0 0-22 0,107-18 22 16,-12-13-22-16,-95 31 17 0,0 0-17 0,90-41 18 15,-35-5-18-15,-55 46 14 0,0 0-14 0,37-69 15 16,-14-20-15-16,-23 89 12 0,0 0-12 0,6-95 13 16,-26-14-13-16,20 109 9 0,0 0-9 0,-38-98 10 15,-19 32-10-15,57 66 7 0,0 0-7 0,-67-52 8 0,-8 29-8 16,75 23 7-16,0 0-7 0,-72 0 7 0,3 11-7 15,69-11 4-15,0 0-4 0,-61 35 5 0,15 11-5 16,46-46 0-16,0 0 0 0,-20 72 0 0,26 8 0 16,0-2-1147-16</inkml:trace>
  <inkml:trace contextRef="#ctx0" brushRef="#br0" timeOffset="27188.77">22488 6354 774 0,'0'0'0'16,"0"23"0"-16,-12 29 0 0,12-52 1 0,0 0-1 16,-12 66 1-16,4-14-1 0,8-52 1 0,0 0-1 15,-12 31 2-15,12-10-2 0,0-21-15 0,0 0 15 16,20-12-14-16,18-20 14 0,-1-5-503 0</inkml:trace>
  <inkml:trace contextRef="#ctx0" brushRef="#br0" timeOffset="27505.79">22946 5453 807 0,'0'0'0'0,"0"0"0"0,-11 32 0 16,11-32 8-16,0 0-8 0,-12 34 9 0,-2-2-9 16,14-32 25-16,0 0-25 0,-20 40 25 0,-1 12-25 15,21-52 64-15,0 0-64 0,-14 60 64 0,17 1-64 16,-3-61 57-16,0 0-57 0,20 60 57 0,12-8-57 16,-32-52 50-16,0 0-50 0,40 49 50 0,9-17-50 0,-49-32 43 15,0 0-43-15,55 34 44 0,0-8-44 0,-55-26 35 16,0 0-35-16,43 29 35 0,-8-6-35 0,-35-23 25 15,0 0-25-15,20 26 25 0,-17-3-25 0,-3-23 17 16,0 0-17-16,-12 37 17 0,-17 6-17 0,29-43 10 16,0 0-10-16,-46 32 11 0,0-15-11 0,46-17 5 0,0 0-5 15,-58 3 5-15,-2-17-5 0,60 14 2 0,0 0-2 16,-55-38 2-16,17-28-2 0,-2 0-1059 0</inkml:trace>
  <inkml:trace contextRef="#ctx0" brushRef="#br0" timeOffset="27640.26">22912 5467 1031 0,'0'0'0'0,"0"0"0"16,26 18 0-16,-26-18-5 0,0 0 5 0,31 14-4 15,7-11 4-15,-38-3-13 0,0 0 13 0,49-6-13 16,23-8 13-16,-72 14-41 0,0 0 41 0,87-9-40 16,5 12 40-16,6 3-627 0</inkml:trace>
  <inkml:trace contextRef="#ctx0" brushRef="#br0" timeOffset="28339.92">24322 5954 606 0,'0'0'0'0,"0"0"0"16,12-15 0-16,-12 15 41 0,0 0-41 0,6-14 42 15,-6-15-42-15,0 29 69 0,0 0-69 0,-9-31 70 0,-14-4-70 16,23 35 55-16,0 0-55 0,-35-23 56 0,-2 9-56 16,37 14 46-16,0 0-46 0,-46 14 46 0,-9 32-46 15,55-46 38-15,0 0-38 0,-55 66 38 0,6 15-38 16,49-81 32-16,0 0-32 0,-37 80 32 0,11-13-32 16,26-67 26-16,0 0-26 0,-12 51 26 0,12-19-26 15,0-32 27-15,0 0-27 0,23 23 28 0,26-3-28 0,-49-20 24 16,0 0-24-16,69 9 24 0,12-18-24 15,-81 9 25-15,0 0-25 0,87-26 26 0,-6 0-26 0,-81 26 23 16,0 0-23-16,63-34 23 0,-20 2-23 0,-43 32 18 16,0 0-18-16,32-37 19 0,-9-6-19 0,-23 43 17 15,0 0-17-15,9-38 18 0,-1 18-18 0,-8 20 13 0,0 0-13 16,0 0 13-16,0 0-13 0,0 0 11 0,0 0-11 16,6 20 11-16,-6 23-11 0,0-43 10 0,0 0-10 15,0 46 10-15,0-17-10 0,0-29 13 0,0 0-13 16,0 29 13-16,3-6-13 0,-3-23 14 0,0 0-14 15,6 23 14-15,0-3-14 0,-6-20 11 0,0 0-11 16,8 23 11-16,-2-5-11 0,3 2-1170 0</inkml:trace>
  <inkml:trace contextRef="#ctx0" brushRef="#br0" timeOffset="28660.95">24002 5591 1087 0,'0'0'0'0,"0"0"0"0,0 0 0 15,0 0-1-15,0 0 1 0,0 0-1 0,35 12 1 16,-35-12 11-16,0 0-11 0,49-3 11 0,20-6-11 16,-69 9 25-16,0 0-25 0,87-6 26 0,11-2-26 15,-98 8 28-15,0 0-28 0,89 0 29 0,-11-6-29 0,-78 6 28 16,0 0-28-16,61-9 29 0,-21 9-29 0,-40 0 25 15,0 0-25-15,29 0 25 0,-18 0-25 0,-11 0 24 16,0 0-24-16,0 0 25 0,-2-14-25 0,2 14 21 16,0 0-21-16,-21-9 22 0,-22-5-22 0,43 14 19 0,0 0-19 15,-52-15 20-15,-8 1-20 0,60 14 18 16,0 0-18-16,-52-14 19 0,17-1-19 0,35 15 12 16,0 0-12-16,-20-8 12 0,20 8-12 0,0 0 7 0,0 0-7 15,0-23 8-15,17-15-8 0,3 4-1087 0</inkml:trace>
  <inkml:trace contextRef="#ctx0" brushRef="#br0" timeOffset="30660.09">23520 6161 292 0,'0'0'0'16,"0"0"0"-16,0 0 0 0,0 0-7 0,0 0 7 0,47-6-7 15,-39 1 7-15,7 2-149 0</inkml:trace>
  <inkml:trace contextRef="#ctx0" brushRef="#br0" timeOffset="31060.12">23650 6141 191 0,'0'0'0'0,"0"0"0"15,9 6 0-15,-9-6 2 0,0 0-2 0,0 0 3 16,0 0-3-16,0 0 9 0,0 0-9 0,14 8 9 16,-14-8-9-16,0 0 25 0,0 0-25 0,0 0 26 15,-8 18-26-15,8-18 40 0,0 0-40 0,-12 11 40 0,1 3-40 16,11-14 45-16,0 0-45 0,-15 3 46 0,1-3-46 16,14 0 48-16,0 0-48 0,-15-3 49 0,1 3-49 15,14 0 48-15,0 0-48 0,-12-5 48 0,12 5-48 16,0 0 41-16,0 0-41 0,3-9 42 0,-3 9-42 15,0 0 37-15,0 0-37 0,15-23 38 0,-12 9-38 16,-3 14 27-16,0 0-27 0,5-12 27 0,-5 12-27 16,0 0 22-16,0 0-22 0,0 0 23 0,15-3-23 0,-15 3 18 15,0 0-18-15,0 0 18 0,14-6-18 0,-14 6 16 16,0 0-16-16,0 0 17 0,0 0-17 0,0 0 16 16,0 0-16-16,0 15 16 0,0-15-16 0,0 0 16 0,0 0-16 15,0 0 16-15,-14 14-16 0,14-14 18 16,0 0-18-16,0 0 18 0,-12 3-18 0,12-3 19 0,0 0-19 15,0 0 20-15,-11-3-20 0,11 3 19 0,0 0-19 16,0 0 19-16,0 0-19 0,0 0 18 0,0 0-18 16,0 0 19-16,0 0-19 0,0 0 15 0,0 0-15 15,0 0 16-15,0 0-16 0,0 0 11 0,0 0-11 16,0 0 12-16,0 0-12 0,0 0 9 0,0 0-9 16,0 0 9-16,0 0-9 0,0 0 8 0,0 0-8 15,11 0 8-15,-11 0-8 0,0 0 6 0,0 0-6 0,0 0 7 16,0 0-7-16,0 0 5 0,0 0-5 0,0 0 6 15,-6-29-6-15,1 1-901 0</inkml:trace>
  <inkml:trace contextRef="#ctx0" brushRef="#br0" timeOffset="33197.29">25113 6057 1031 0,'0'0'0'0,"0"0"0"0,0 0 0 15,0 0 42-15,0 0-42 0,37 23 42 0,-37-23-42 16,0 0 101-16,0 0-101 0,24 9 101 0,1-3-101 16,-25-6 77-16,0 0-77 0,35 3 77 0,-3-6-77 0,-32 3 42 15,0 0-42-15,29-6 43 0,-9 6-43 0,-20 0 22 16,0 0-22-16,11 0 23 0,-11 0-23 0,0 0 11 15,0 0-11-15,12 0 12 0,-12 0-12 0,0 0-1158 16</inkml:trace>
  <inkml:trace contextRef="#ctx0" brushRef="#br0" timeOffset="33379.29">25035 6239 1155 0,'0'0'0'0,"0"0"0"0,0 20 0 0,0-20 9 0,0 0-9 15,9 17 10-15,-9-17-10 0,0 0 29 0,0 0-29 16,23 12 29-16,3-4-29 0,-26-8 55 0,0 0-55 15,34 0 56-15,1 0-56 0,-35 0 67 0,0 0-67 16,37 0 68-16,-2 0-68 0,-35 0 58 0,0 0-58 0,32 0 58 16,-12 0-58-16,-20 0 44 0,0 0-44 0,29 0 45 15,20 3-45-15,-49-3 23 0,0 0-23 0,37 6 23 16,-16-6-23-16,-1 0-1237 0</inkml:trace>
  <inkml:trace contextRef="#ctx0" brushRef="#br0" timeOffset="34696.67">26697 4837 639 0,'0'0'0'15,"0"0"0"-15,0 0 0 0,0 0 13 0,0 0-13 16,0 0 14-16,0 0-14 0,0 0 36 0,0 0-36 16,0 0 37-16,0 0-37 0,0 0 37 0,0 0-37 0,29-20 38 15,17-3-38-15,-46 23 25 0,0 0-25 0,58-23 26 16,5 14-26-16,-63 9 15 0,0 0-15 0,72 0 15 16,3 9-15-16,-75-9 12 0,0 0-12 0,61 14 12 15,-24 9-12-15,-37-23 12 0,0 0-12 0,9 29 12 16,-24 14-12-16,15-43 12 0,0 0-12 0,-34 61 13 15,-15-1-13-15,49-60 13 0,0 0-13 0,-58 75 14 0,15 14-14 16,43-89 12-16,0 0-12 0,-38 89 13 0,15-17-13 16,23-72 29-16,0 0-29 0,-14 46 29 0,8-17-29 15,6-29 37-15,0 0-37 0,20 20 38 0,18-5-38 16,-38-15 40-16,0 0-40 0,55 11 41 0,22 1-41 16,-77-12 45-16,0 0-45 0,84 3 45 0,0 2-45 15,-84-5 40-15,0 0-40 0,66 6 40 0,-8 3-40 16,-58-9 18-16,0 0-18 0,43 14 19 0,-20-5-19 15,-23-9 8-15,0 0-8 0,23 8 8 0,-11 4-8 0,2-1-1033 16</inkml:trace>
  <inkml:trace contextRef="#ctx0" brushRef="#br0" timeOffset="35346.51">26786 6547 953 0,'0'0'0'16,"0"0"0"-16,12 8 0 0,-12-8 11 0,0 0-11 15,0 0 12-15,11 0-12 0,-11 0 30 0,0 0-30 16,18-23 30-16,13-20-30 0,-31 43 13 0,0 0-13 15,52-60 14-15,9-4-14 0,-61 64 24 0,0 0-24 16,69-54 24-16,-11 5-24 0,-58 49 33 0,0 0-33 16,49-26 34-16,-14 11-34 0,-35 15 37 0,0 0-37 0,25-5 38 15,-4 2-38-15,-21 3 34 0,0 0-34 0,17 8 35 16,-5 15-35-16,-12-23 39 0,0 0-39 0,5 44 40 16,-5 25-40-16,0-69 40 0,0 0-40 0,0 95 40 15,0 14-40-15,0-109 36 0,0 0-36 0,0 112 37 16,-5-22-37-16,5-90 32 0,0 0-32 0,5 57 32 15,-2-19-32-15,-3-38 29 0,0 0-29 0,9 23 29 16,5-9-29-16,-14-14 18 0,0 0-18 0,20 3 18 16,-8-6-18-16,2-6-1224 0</inkml:trace>
  <inkml:trace contextRef="#ctx0" brushRef="#br0" timeOffset="35880.56">26636 4201 763 0,'0'0'0'0,"0"0"0"16,0 0 0-16,0 0 32 0,0 0-32 0,-20-15 33 15,9 15-33-15,11 0 59 0,0 0-59 0,-29 0 59 16,-9 0-59-16,38 0 51 0,0 0-51 0,-40 21 52 0,-6 16-52 16,46-37 49-16,0 0-49 0,-47 81 49 15,-7 60-49-15,54-141 40 0,0 0-40 0,-49 158 40 0,2 20-40 16,47-178 33-16,0 0-33 0,-43 199 34 0,0 37-34 16,43-236 27-16,0 0-27 0,-32 250 28 0,-2 21-28 15,34-271 23-15,0 0-23 0,-21 262 23 0,10-38-23 16,11-224 20-16,0 0-20 0,6 193 20 0,8-37-20 15,-14-156 16-15,0 0-16 0,40 132 17 0,21-43-17 16,-61-89 12-16,0 0-12 0,86 67 13 0,21-21-13 0,-107-46 1 16,0 0-1-16,113 34 1 0,-12-8-1 0,-101-26-3 15,0 0 3-15,101 29-2 0,3 5 2 0,-6-2-1058 16</inkml:trace>
  <inkml:trace contextRef="#ctx0" brushRef="#br0" timeOffset="36247.58">27839 4313 875 0,'0'0'0'0,"15"29"0"15,22 43 0-15,-37-72 0 0,0 0 0 0,52 98 0 0,3 28 0 16,-55-126 7-16,0 0-7 0,55 161 8 0,-3 35-8 16,-52-196 25-16,0 0-25 0,37 219 26 0,-11 6-26 15,-26-225 55-15,0 0-55 0,20 227 55 0,-17 12-55 16,-3-239 63-16,0 0-63 0,-3 242 64 0,-5 2-64 15,8-244 55-15,0 0-55 0,-12 208 55 0,-2-44-55 16,14-164 45-16,0 0-45 0,-18 135 46 0,1-23-46 0,17-112 30 16,0 0-30-16,-20 81 31 0,11-29-31 0,9-52 18 15,0 0-18-15,-8 28 18 0,-15-16-18 0,2-1-1047 16</inkml:trace>
  <inkml:trace contextRef="#ctx0" brushRef="#br0" timeOffset="47059.28">13137 8383 371 0,'0'0'0'0,"0"0"0"0,0 0 0 0,0 0 0 15,0 0 0-15,0 0 1 0,0 0-1 0,0 0 0 16,0 0 0-16,0 0 0 0,0 0 0 0,0 0 1 0,0 0-1 16,0 0 2-16,0 0-2 0,0 0 0 0,0 0 0 15,0 0 1-15,0 0-1 0,0 0 0 0,0 0 0 16,0 0 0-16,-32 29 0 0,-5 3-222 0</inkml:trace>
  <inkml:trace contextRef="#ctx0" brushRef="#br0" timeOffset="47659.33">13229 8349 494 0,'0'0'0'16,"0"0"0"-16,0 14 0 0,0-14-2 0,0 0 2 16,0 0-1-16,0 14 1 0,0-14-4 0,0 0 4 15,0 0-4-15,0 0 4 0,0 0 1 0,0 0-1 16,-14 6 2-16,14-6-2 0,0 0 9 0,0 0-9 0,0 0 10 16,0 0-10-16,0 0 19 0,0 0-19 0,0 0 20 15,0 0-20-15,0 0 25 0,0 0-25 0,0 0 25 16,0 0-25-16,0 0 28 0,0 0-28 0,0 0 28 15,0 0-28-15,0 0 27 0,0 0-27 0,-12 9 27 16,12-9-27-16,0 0 31 0,0 0-31 0,-5 8 31 16,5-8-31-16,0 0 34 0,0 0-34 0,-15 12 35 0,15-12-35 15,0 0 31-15,0 0-31 0,0 0 32 0,0 0-32 16,0 0 29-16,0 0-29 0,0 0 29 0,15-14-29 16,-15 14 20-16,0 0-20 0,0 0 20 0,0 0-20 15,0 0-687-15</inkml:trace>
  <inkml:trace contextRef="#ctx0" brushRef="#br0" timeOffset="49577.31">7113 11368 281 0,'0'0'0'0,"0"0"0"0,0 0 0 0,0 0 5 0,0 0-5 16,0 0 5-16,0 0-5 0,0 0 19 0,0 0-19 15,0 0 19-15,0 0-19 0,0 0 33 0,0 0-33 0,26 0 34 16,23-11-34-16,-49 11 44 0,0 0-44 0,55-15 45 15,6-2-45-15,-61 17 26 0,0 0-26 0,63-14 27 16,6-7-27-16,-69 21 20 0,0 0-20 0,67-25 21 16,-13-1-21-16,-54 26 30 0,0 0-30 0,52-32 30 15,3-8-30-15,-55 40 39 0,0 0-39 0,61-43 40 16,2-6-40-16,-63 49 41 0,0 0-41 0,78-49 41 0,17-9-41 16,-95 58 39-16,0 0-39 0,107-57 39 0,-6 5-39 15,-101 52 30-15,0 0-30 0,101-43 31 0,-12 2-31 16,-89 41 27-16,0 0-27 0,78-34 28 0,-3 2-28 15,-75 32 23-15,0 0-23 0,78-29 24 0,15 0-24 16,-93 29 18-16,0 0-18 0,98-31 19 0,3-4-19 16,-101 35 15-16,0 0-15 0,92-37 16 0,-8-6-16 0,-84 43 13 15,0 0-13-15,75-41 13 0,-12-10-13 0,-63 51 11 16,0 0-11-16,66-58 11 0,12 0-11 0,-78 58 9 16,0 0-9-16,87-54 9 0,17 5-9 0,-104 49 7 15,0 0-7-15,101-41 7 0,-12 4-7 0,-89 37 7 16,0 0-7-16,78-37 7 0,-9 2-7 0,-69 35 5 0,0 0-5 15,70-32 6-15,-1-2-6 0,-69 34 4 0,0 0-4 16,78-32 5-16,20 3-5 0,-98 29 4 0,0 0-4 16,98-23 4-16,-6-3-4 0,-92 26 3 0,0 0-3 15,84-25 3-15,-15-13-3 0,-69 38 2 0,0 0-2 16,55-43 2-16,-3-3-2 0,-52 46 1 0,0 0-1 16,55-43 2-16,5-3-2 0,-60 46 1 0,0 0-1 15,75-43 2-15,12-4-2 0,-87 47 1 0,0 0-1 0,83-43 1 16,10 9-1-16,-93 34 1 0,0 0-1 0,78-32 1 15,-3 6-1-15,-75 26 1 0,0 0-1 0,63-26 1 16,-5-3-1-16,-58 29 1 0,0 0-1 0,55-23 1 16,0-2-1-16,-55 25 1 0,0 0-1 0,60-23 1 15,9-6-1-15,-69 29 0 0,0 0 0 0,75-26 1 16,9 0-1-16,-84 26 1 0,0 0-1 0,69-20 1 0,-5 0-1 16,-64 20 1-16,0 0-1 0,57-21 1 0,-10 4-1 15,-47 17 2-15,0 0-2 0,40-14 2 0,-3-9-2 16,-37 23 2-16,0 0-2 0,29-29 3 0,6-8-3 15,-35 37 3-15,0 0-3 0,43-44 3 0,3 1-3 16,-46 43 4-16,0 0-4 0,41-46 4 0,11-6-4 16,-52 52 4-16,0 0-4 0,46-43 5 0,-9 20-5 15,-37 23 4-15,0 0-4 0,38-17 5 0,-12 5-5 16,-26 12 5-16,0 0-5 0,34-14 5 0,-2-3-5 0,-32 17 4 16,0 0-4-16,41-15 4 0,-10 7-4 0,-31 8 4 15,0 0-4-15,29-9 5 0,-6-5-5 0,-23 14 3 16,0 0-3-16,23-12 3 0,-2 6-3 0,-21 6 2 0,0 0-2 15,17-8 2-15,6-4-2 0,-23 12 1 0,0 0-1 16,17-11 2-16,-2 2-2 0,-15 9 1 0,0 0-1 16,0 0 1-16,14 0-1 0,-14 0 1 0,0 0-1 15,0 0 2-15,15-9-2 0,-15 9 1 0,0 0-1 16,14-5 1-16,-5-4-1 0,-9 9 1 0,0 0-1 16,14-9 1-16,-5 4-1 0,-9 5 1 0,0 0-1 0,0 0 1 15,17-12-1-15,-17 12 0 0,0 0 0 16,0 0 1-16,14-3-1 0,-14 3 0 0,0 0 0 0,0 0 1 15,15-14-1-15,-15 14 1 0,0 0-1 0,0 0 1 16,9 0-1-16,-9 0 1 0,0 0-1 0,0 0 1 16,20-9-1-16,-20 9 0 0,0 0 0 0,11-11 1 15,9 2-1-15,-20 9 1 0,0 0-1 0,24-9 1 16,-10 4-1-16,-14 5 1 0,0 0-1 0,14-9 1 16,-2 3-1-16,-12 6 1 0,0 0-1 0,0 0 1 0,0 0-1 15,0 0 1-15,0 0-1 0,11-3 2 0,-11 3-2 16,0 0 1-16,0 0-1 0,0 0 2 0,0 0-2 15,0 0 1-15,0 0-1 0,0 0 1 0,-5 12-1 16,-4-1-972-16</inkml:trace>
  <inkml:trace contextRef="#ctx0" brushRef="#br0" timeOffset="49994.34">13137 8452 583 0,'0'0'0'16,"0"0"0"-16,9 15 0 0,-9-15 17 0,0 0-17 0,0 0 17 15,0 0-17-15,0 0 34 0,0 0-34 0,0 0 34 16,-12 5-34-16,12-5 38 0,0 0-38 0,-26 0 39 16,-23 9-39-16,49-9 34 0,0 0-34 0,-55 3 34 15,-5 0-34-15,60-3 59 0,0 0-59 0,-61 3 59 16,6-3-59-16,55 0 97 0,0 0-97 0,-57 0 98 16,-15 5-98-16,72-5 83 0,0 0-83 0,-75 0 83 0,-3 3-83 15,78-3 63-15,0 0-63 0,-75 0 63 16,5-3-63-16,70 3 49 0,0 0-49 0,-52 0 49 0,29 0-49 15,23 0 37-15,0 0-37 0,0 0 38 0,0 0-38 16,0 0 19-16,0 0-19 0,29-5 20 0,20 2-20 16,-49 3 8-16,0 0-8 0,61 3 8 0,-1 2-8 15,-60-5 0-15,0 0 0 0,58 15 0 0,-3-1 0 16,6-2-1188-16</inkml:trace>
  <inkml:trace contextRef="#ctx0" brushRef="#br0" timeOffset="50279.37">13027 8452 740 0,'0'0'0'16,"9"9"0"-16,14 11 0 0,-23-20 1 0,0 0-1 0,32 20 1 15,-3 3-1-15,-29-23 0 0,0 0 0 0,32 23 0 16,8 20 0-16,-40-43 2 0,0 0-2 0,37 52 2 16,-8 9-2-16,-29-61 21 0,0 0-21 0,15 66 21 15,-4 0-21-15,-11-66 50 0,0 0-50 0,12 61 51 16,-4-24-51-16,-8-37 52 0,0 0-52 0,9 23 53 16,-3-3-53-16,-6-20 43 0,0 0-43 0,0 0 44 0,8 9-44 15,1 5-751-15</inkml:trace>
  <inkml:trace contextRef="#ctx0" brushRef="#br0" timeOffset="52414.03">10137 9111 673 0,'0'0'0'16,"0"0"0"-16,0 0 0 0,0 0 6 0,0 0-6 15,0 0 7-15,0 0-7 0,0 0 34 0,0 0-34 16,0 0 34-16,-38 0-34 0,38 0 57 0,0 0-57 16,-17 6 58-16,-6 0-58 0,23-6 44 0,0 0-44 0,-23 23 45 15,0 9-45-15,23-32 34 0,0 0-34 0,-24 49 34 16,1 14-34-16,23-63 24 0,0 0-24 0,-20 72 25 16,3 17-25-16,17-89 18 0,0 0-18 0,-6 72 19 15,6-17-19-15,0-55 17 0,0 0-17 0,6 43 17 16,11-23-17-16,-17-20 14 0,0 0-14 0,23 17 14 15,6-14-14-15,-29-3 11 0,0 0-11 0,32-8 11 0,5-15-11 16,-37 23 7-16,0 0-7 0,38-32 7 16,-1-20-7-16,-37 52 5 0,0 0-5 0,32-57 6 0,-17-4-6 15,-15 61 5-15,0 0-5 0,8-52 5 0,-5 18-5 16,-3 34 4-16,0 0-4 0,0-26 5 0,-3-3-5 16,3 29 3-16,0 0-3 0,-6-29 4 0,4 15-4 15,2 14 3-15,0 0-3 0,0 0 3 0,0-17-3 16,0 17 3-16,0 0-3 0,0 0 4 0,0 0-4 15,0 0 4-15,0 0-4 0,0 0 4 0,0 0-4 0,0 0 4 16,0 0-4-16,17 31 4 0,6 15-4 0,-23-46 2 16,0 0-2-16,23 61 3 0,6 16-3 0,-29-77 2 15,0 0-2-15,17 70 2 0,3-13-2 0,-20-57 3 16,0 0-3-16,23 43 4 0,-5-14-4 0,-18-29 3 16,0 0-3-16,14 20 3 0,-14-20-3 0,0 0 2 0,0 0-2 15,0 0 2-15,15 3-2 0,-7 0-917 0</inkml:trace>
  <inkml:trace contextRef="#ctx0" brushRef="#br0" timeOffset="52784.05">9848 8999 595 0,'0'0'0'0,"0"0"0"0,12 17 0 15,-12-17 32-15,0 0-32 0,17 12 32 0,-3-9-32 16,-14-3 56-16,0 0-56 0,32-3 57 0,23-11-57 16,-55 14 14-16,0 0-14 0,75-21 15 0,26-2-15 15,-101 23 19-15,0 0-19 0,104-31 20 0,-3-7-20 16,-101 38 16-16,0 0-16 0,75-37 17 0,-29 8-17 15,-46 29 22-15,0 0-22 0,17-20 22 0,-23 6-22 16,6 14 26-16,0 0-26 0,-25-15 27 0,-45-2-27 0,70 17 26 16,0 0-26-16,-83-20 27 0,-10 3-27 0,93 17 26 15,0 0-26-15,-83-21 26 0,19-2-26 0,64 23 20 0,0 0-20 16,-43-20 21-16,20 6-21 0,23 14 15 0,0 0-15 16,-9-9 15-16,9 9-15 0,0 0 3 0,0 0-3 15,0 0 4-15,3 20-4 0,3-5-805 0</inkml:trace>
  <inkml:trace contextRef="#ctx0" brushRef="#br1" timeOffset="75895.36">7159 11460 292 0,'0'0'0'15,"0"0"0"-15,0 0 0 0,0 0 5 0,0 0-5 16,0 0 5-16,0 0-5 0,0 0 17 0,0 0-17 16,0 0 18-16,0 0-18 0,0 0 38 0,0 0-38 0,0 0 38 15,0 0-38-15,0 0 48 0,0 0-48 0,0 0 48 16,0 0-48-16,0 0 33 0,0 0-33 0,0 0 34 16,0 0-34-16,0 0 27 0,0 0-27 0,0 0 28 15,0 0-28-15,0 0 30 0,0 0-30 0,32 3 31 16,-12-14-31-16,-20 11 30 0,0 0-30 0,32-15 31 15,8-2-31-15,-40 17 28 0,0 0-28 0,44-23 29 16,5 6-29-16,-49 17 35 0,0 0-35 0,52-18 36 16,2-5-36-16,-54 23 47 0,0 0-47 0,58-20 47 0,-12 3-47 15,-46 17 48-15,0 0-48 0,46-20 49 0,1-12-49 16,-47 32 46-16,0 0-46 0,46-37 46 0,0-9-46 16,-46 46 40-16,0 0-40 0,55-49 40 0,5-12-40 15,-60 61 31-15,0 0-31 0,70-51 31 0,5 7-31 16,-75 44 28-16,0 0-28 0,77-37 28 0,-2 2-28 15,-75 35 25-15,0 0-25 0,78-26 26 0,-17-2-26 0,-61 28 22 16,0 0-22-16,61-35 23 0,-15 3-23 0,-46 32 18 16,0 0-18-16,49-28 18 0,8-4-18 0,-57 32 15 15,0 0-15-15,70-29 16 0,-1 0-16 0,-69 29 13 0,0 0-13 16,69-23 13-16,0 0-13 0,-69 23 11 0,0 0-11 16,75-26 11-16,-11-5-11 0,-64 31 10 0,0 0-10 15,55-38 11-15,-3-5-11 0,-52 43 9 0,0 0-9 16,52-46 10-16,-6-6-10 0,-46 52 8 0,0 0-8 15,49-57 8-15,8 2-8 0,-57 55 6 0,0 0-6 16,55-52 7-16,6 18-7 0,-61 34 5 0,0 0-5 16,60-29 5-16,4 12-5 0,-64 17 4 0,0 0-4 0,60-18 4 15,-5 7-4-15,-55 11 3 0,0 0-3 0,52-9 4 16,-17-5-4-16,-35 14 3 0,0 0-3 0,34-17 3 16,-5 5-3-16,-29 12 2 0,0 0-2 0,18-6 3 15,-4 3-3-15,-14 3 2 0,0 0-2 0,14-5 2 16,10-4-2-16,-24 9 2 0,0 0-2 0,17-11 3 15,-3 2-3-15,-14 9 2 0,0 0-2 0,15-3 3 16,-7-3-3-16,-8 6 2 0,0 0-2 0,15-3 2 16,-15 3-2-16,0 0 2 0,0 0-2 0,14-11 3 0,-14 11-3 15,0 0 2-15,0 0-2 0,0 0 3 0,18-6-3 16,-18 6 2-16,0 0-2 0,0 0 3 0,8-3-3 16,-8 3 3-16,0 0-3 0,0 0 3 0,15-8-3 15,-15 8 2-15,0 0-2 0,0 0 3 0,8-9-3 16,-8 9 3-16,0 0-3 0,0 0 3 0,15-12-3 15,-15 12 3-15,0 0-3 0,0 0 3 0,8-8-3 16,-8 8 2-16,0 0-2 0,0 0 2 0,15-9-2 0,-15 9 1 16,0 0-1-16,0 0 1 0,8-6-1 0,-8 6 0 15,0 0 0-15,0 0 1 0,0 0-1 0,0 0 0 16,0 0 0-16,15 0 1 0,-15 0-1 0,0 0 0 0,0 0 0 16,0 0 1-16,11-8-1 0,-11 8 0 0,0 0 0 15,0 0 1-15,0 0-1 0,0 0 1 0,0 0-1 16,18-6 1-16,-18 6-1 0,0 0 1 0,0 0-1 15,14-6 1-15,-14 6-1 0,0 0 2 0,0 0-2 16,0 0 2-16,0 0-2 0,0 0 3 0,0 0-3 16,12-3 3-16,-12 3-3 0,0 0 4 0,0 0-4 0,0 0 4 15,0 0-4-15,0 0 4 0,0 0-4 0,0 0 5 16,0 0-5-16,0 0 4 0,0 0-4 0,0 0 4 16,5 15-4-16,-5-4-1278 0</inkml:trace>
  <inkml:trace contextRef="#ctx0" brushRef="#br1" timeOffset="76406.39">10215 9900 303 0,'0'0'0'15,"0"0"0"-15,0 0 0 0,0 0 11 0,0 0-11 16,0 0 11-16,0 0-11 0,0 0 22 0,0 0-22 16,0 0 23-16,0 0-23 0,0 0 28 0,0 0-28 0,0 0 29 15,-18-6-29-15,18 6 35 0,0 0-35 0,-29 6 36 16,-25 6-36-16,54-12 43 0,0 0-43 0,-73 20 44 16,10 6-44-16,63-26 90 0,0 0-90 0,-69 26 91 15,-3-9-91-15,72-17 161 0,0 0-161 0,-70 14 162 16,-13-2-162-16,83-12 121 0,0 0-121 0,-81 8 122 15,9-5-122-15,72-3 91 0,0 0-91 0,-52 3 91 16,14-3-91-16,38 0 65 0,0 0-65 0,-23-3 66 16,15 0-66-16,8 3 49 0,0 0-49 0,0 0 49 0,0 0-49 15,0 0 34-15,0 0-34 0,0 0 34 0,0 0-34 16,0 0 22-16,0 0-22 0,0 0 22 0,52 0-22 16,-52 0 7-16,0 0-7 0,60 0 7 0,4 9-7 15,5 0-1342-15</inkml:trace>
  <inkml:trace contextRef="#ctx0" brushRef="#br1" timeOffset="76772.42">10067 9889 595 0,'0'0'0'16,"0"0"0"-16,9 20 0 0,-9-20 4 0,0 0-4 0,6 11 4 16,-6-11-4-16,0 0 10 0,0 0-10 0,14 26 11 15,-5 12-11-15,-9-38 36 0,0 0-36 0,9 46 37 16,5 11-37-16,-14-57 54 0,0 0-54 0,9 66 55 15,8 1-55-15,-17-67 47 0,0 0-47 0,20 69 47 16,3-12-47-16,-23-57 52 0,0 0-52 0,23 52 53 16,6-12-53-16,-29-40 50 0,0 0-50 0,23 35 51 0,-5-18-51 15,-18-17 39-15,0 0-39 0,5 15 39 0,-5-1-39 16,0-14 22-16,0 0-22 0,3 12 23 0,-3-12-23 16,0 0-862-16</inkml:trace>
  <inkml:trace contextRef="#ctx0" brushRef="#br1" timeOffset="77756.84">9692 10582 740 0,'0'0'0'0,"0"0"0"0,9 23 0 0,-9-23 2 0,0 0-2 16,9 18 3-16,-4 2-3 0,-5-20 2 0,0 0-2 15,0 20 2-15,6 17-2 0,-6-37 19 0,0 0-19 16,3 46 19-16,-3 6-19 0,0-52 29 0,0 0-29 16,0 61 30-16,0 11-30 0,0-72 45 0,0 0-45 15,-3 63 46-15,3-20-46 0,0-43 47 0,0 0-47 16,-6 35 47-16,6 2-47 0,0-37 41 0,0 0-41 0,0 26 41 16,0-12-41-16,0-14 34 0,0 0-34 0,0 0 35 15,0 0-35-15,0 0 27 0,0 0-27 0,0 0 28 16,0-17-28-16,0 17 23 0,0 0-23 0,9-37 23 15,5-24-23-15,-14 61 18 0,0 0-18 0,9-57 18 16,0 19-18-16,-9 38 13 0,0 0-13 0,14-34 13 16,15 5-13-16,-29 29 10 0,0 0-10 0,26-23 10 15,-6 9-10-15,-20 14 7 0,0 0-7 0,18-12 8 16,2 3-8-16,-20 9 7 0,0 0-7 0,17-2 7 0,6 4-7 16,-23-2 7-16,0 0-7 0,23 9 7 0,-3 8-7 15,-20-17 8-15,0 0-8 0,9 32 9 0,0 26-9 16,-9-58 10-16,0 0-10 0,0 63 10 0,-9-8-10 15,9-55 11-15,0 0-11 0,-14 46 12 0,-4-9-12 16,18-37 11-16,0 0-11 0,-23 32 11 0,3-1-11 16,20-31 12-16,0 0-12 0,-23 15 13 0,-15-12-13 15,38-3 11-15,0 0-11 0,-31-12 12 0,-1-8-12 16,32 20 12-16,0 0-12 0,-20-35 13 0,2-2-13 0,18 37 11 16,0 0-11-16,-23-40 12 0,9 5-12 0,14 35 11 15,0 0-11-15,-9-23 11 0,9 23-11 0,0 0 10 0,0 0-10 16,0 0 10-16,-20 6-10 0,20-6 8 0,0 0-8 15,-17 23 8-15,0 20-8 0,17-43 5 0,0 0-5 16,-21 49 6-16,13-9-6 0,8-40 4 0,0 0-4 16,0 32 4-16,0-12-4 0,0-20 1 0,0 0-1 15,5 12 2-15,7-1-2 0,-12-11 0 0,0 0 0 16,20 0 1-16,3-8-1 0,3 2-1191 0</inkml:trace>
  <inkml:trace contextRef="#ctx0" brushRef="#br1" timeOffset="78238.88">9669 10605 606 0,'0'0'0'0,"0"0"0"0,9 15 0 0,-9-15 32 0,0 0-32 16,0 8 33-16,0-8-33 0,0 0 29 15,0 0-29-15,0 0 29 0,26 0-29 0,-26 0 24 0,0 0-24 16,40-14 24-16,6-9-24 0,-46 23 21 0,0 0-21 16,49-23 21-16,3 3-21 0,-52 20 21 0,0 0-21 15,47-17 22-15,4 2-22 0,-51 15 20 0,0 0-20 16,41-14 20-16,-18 2-20 0,-23 12 21 0,0 0-21 16,0 0 22-16,14-3-22 0,-14 3 25 0,0 0-25 0,0 0 25 15,-31 15-25-15,31-15 25 0,0 0-25 0,-38 8 25 16,-22-2-25-16,60-6 27 0,0 0-27 0,-55 3 28 15,9 3-28-15,46-6 31 0,0 0-31 0,-29-9 32 16,-3-11-32-16,32 20 27 0,0 0-27 0,-23-23 27 16,14 3-27-16,9 20 21 0,0 0-21 0,0-15 22 15,0 15-22-15,0 0-885 0</inkml:trace>
  <inkml:trace contextRef="#ctx0" brushRef="#br1" timeOffset="98110.16">19311 9146 438 0,'0'0'0'0,"0"0"0"0,0 0 0 15,0 0 17-15,0 0-17 0,40 9 18 0,-25-18-18 16,-15 9 53-16,0 0-53 0,6-12 53 0,-6-2-53 16,0 14 105-16,0 0-105 0,0-14 106 0,-6 2-106 15,6 12 103-15,0 0-103 0,-9-11 104 0,-5-4-104 16,14 15 60-16,0 0-60 0,-32-11 61 0,-23 11-61 0,55 0 49 15,0 0-49-15,-66 0 49 0,-3 17-49 0,69-17 47 16,0 0-47-16,-70 32 47 0,4 17-47 0,66-49 52 16,0 0-52-16,-61 66 53 0,12 14-53 0,49-80 51 0,0 0-51 15,-40 90 51-15,20 5-51 0,20-95 47 0,0 0-47 16,-6 86 47-16,18-23-47 0,-12-63 37 0,0 0-37 16,31 44 38-16,30-10-38 0,-61-34 37 0,0 0-37 15,78 17 38-15,23-14-38 0,-101-3 32 0,0 0-32 16,104-3 33-16,-18-2-33 0,-86 5 26 0,0 0-26 15,75-6 27-15,-26 3-27 0,-49 3 14 0,0 0-14 0,35 0 14 16,-12 0-14-16,-23 0 7 0,0 0-7 16,12-3 7-16,-12 3-7 0,0 0 4 0,0 0-4 0,11-3 4 15,-11 3-4-15,0 0-1387 0</inkml:trace>
  <inkml:trace contextRef="#ctx0" brushRef="#br1" timeOffset="98877.21">18754 8599 819 0,'0'0'0'0,"0"0"0"0,0 0 0 0,0 0 10 16,0 0-10-16,15 0 11 0,-1 0-11 0,-14 0 46 16,0 0-46-16,38-6 46 0,31-2-46 0,-69 8 56 0,0 0-56 15,84-15 56-15,28 7-56 0,-112 8 39 16,0 0-39-16,104-15 39 0,-18 1-39 0,-86 14 18 0,0 0-18 16,67-17 18-16,-30 5-18 0,-37 12 25 0,0 0-25 15,18-6 25-15,-18 6-25 0,0 0 26 0,0 0-26 16,0-11 26-16,-26-9-26 0,26 20 34 0,0 0-34 15,-52-23 34-15,-15 3-34 0,67 20 37 0,0 0-37 16,-72-18 38-16,-6 4-38 0,78 14 39 0,0 0-39 16,-60-20 40-16,28 8-40 0,32 12 28 0,0 0-28 0,-11-6 29 15,11 6-29-15,0 0 13 0,0 0-13 0,23-11 13 16,20 8-13-16,3-6-1114 0</inkml:trace>
  <inkml:trace contextRef="#ctx0" brushRef="#br1" timeOffset="99177.23">19900 9350 1121 0,'0'0'0'0,"0"0"0"0,23 18 0 0,-23-18 6 16,0 0-6-16,17 14 6 0,3-5-6 0,-20-9 2 0,0 0-2 16,32 3 2-16,3 2-2 0,-35-5 13 0,0 0-13 15,43 0 14-15,-14 0-14 0,-29 0 12 0,0 0-12 16,31 3 13-16,16 17-13 0,-7 0-832 0</inkml:trace>
  <inkml:trace contextRef="#ctx0" brushRef="#br1" timeOffset="99344.25">19923 9727 1054 0,'0'0'0'0,"0"0"0"15,23 21 0-15,-23-21 28 0,0 0-28 0,17 14 29 16,3-5-29-16,-20-9 57 0,0 0-57 0,26-3 58 15,26-9-58-15,-52 12 45 0,0 0-45 0,55-11 46 0,-3 5-46 16,-52 6 23-16,0 0-23 0,49-14 23 16,17-1-23-16,-5-5-963 0</inkml:trace>
  <inkml:trace contextRef="#ctx0" brushRef="#br1" timeOffset="101278.39">21342 9273 964 0,'0'0'0'16,"0"0"0"-16,0 0 0 0,0 0 35 0,0 0-35 15,0 0 35-15,0 0-35 0,0 0 68 0,0 0-68 16,38-12 69-16,5-37-69 0,-43 49 60 0,0 0-60 16,46-66 61-16,0-23-61 0,-46 89 33 0,0 0-33 0,49-92 33 15,-5 0-33-15,-44 92 25 0,0 0-25 0,37-75 25 16,-14 40-25-16,-23 35 19 0,0 0-19 0,15-17 19 15,-1 17-19-15,-14 0 15 0,0 0-15 0,9 32 16 16,-1 54-16-16,-8-86 16 0,0 0-16 0,-5 101 17 16,-7-9-17-16,12-92 18 0,0 0-18 0,-14 89 19 15,-1-11-19-15,15-78 22 0,0 0-22 0,-11 72 23 16,8-6-23-16,3-66 21 0,0 0-21 0,3 57 22 0,8 4-22 16,-11-61 12-16,0 0-12 0,26 46 12 0,17-11-12 15,-5 2-1185-15</inkml:trace>
  <inkml:trace contextRef="#ctx0" brushRef="#br1" timeOffset="101512.41">22121 9569 1009 0,'0'0'0'0,"-3"20"0"0,0 26 0 0,3-46 10 0,0 0-10 15,-3 52 10-15,3-20-10 0,0-32 34 0,0 0-34 16,0 23 35-16,0-9-35 0,0-14 36 0,0 0-36 16,0 0 36-16,15 6-36 0,-15-6 22 0,0 0-22 15,23-20 22-15,17-20-22 0,-40 40 14 0,0 0-14 16,38-52 15-16,-15 0-15 0,0 0-873 0</inkml:trace>
  <inkml:trace contextRef="#ctx0" brushRef="#br1" timeOffset="101879.48">22398 8772 785 0,'0'0'0'0,"0"0"0"0,12 0 0 0,-12 0-8 0,0 0 8 0,0 0-8 0,11 0 8 16,-11 0-46-16,0 0 46 0,0 0-46 0,0 11 46 15,0-11 3-15,0 0-3 0,6 26 3 0,8 26-3 16,-14-52 30-16,0 0-30 0,23 58 31 16,-11-1-31-16,-12-57 61 0,0 0-61 0,17 52 62 0,1-15-62 15,-18-37 69-15,0 0-69 0,14 41 70 0,0-7-70 16,-14-34 51-16,0 0-51 0,26 29 52 0,18-3-52 0,-44-26 36 16,0 0-36-16,55 26 37 0,-4-9-37 15,-51-17 25-15,0 0-25 0,49 20 26 0,-11-5-26 0,-38-15 21 16,0 0-21-16,29 14 22 0,-6 9-22 0,-23-23 21 0,0 0-21 15,9 20 21-15,-9 3-21 0,0-23 17 0,0 0-17 16,-21 32 17-16,-28 5-17 0,49-37 16 0,0 0-16 16,-60 38 17-16,-9-4-17 0,69-34 8 0,0 0-8 15,-55 15 8-15,26-18-8 0,29 3 0 0,0 0 0 16,-23-26 1-16,3-35-1 0,-1 4-992 0</inkml:trace>
  <inkml:trace contextRef="#ctx0" brushRef="#br1" timeOffset="102046.5">22387 8749 1020 0,'0'0'0'0,"0"0"0"16,11-6 0-16,-11 6 10 0,0 0-10 0,12-3 11 15,-12 3-11-15,0 0 5 0,0 0-5 0,40 0 5 16,29-8-5-16,-69 8 34 0,0 0-34 0,98 0 34 0,18 0-34 16,-116 0 38-16,0 0-38 0,112 0 39 15,-19 8-39-15,-93-8 13 0,0 0-13 0,80 17 14 0,-10 9-14 16,-1 3-858-16</inkml:trace>
  <inkml:trace contextRef="#ctx0" brushRef="#br1" timeOffset="102363.52">23261 9192 1211 0,'0'0'0'0,"-6"14"0"15,3 7 0-15,3-21 4 0,0 0-4 0,0 20 5 16,0-20-5-16,0 0 0 0,0 0 0 0,32 11 1 16,20-8-1-16,-52-3-14 0,0 0 14 0,55 12-13 15,-24-4 13-15,7 7-836 0</inkml:trace>
  <inkml:trace contextRef="#ctx0" brushRef="#br1" timeOffset="102763.55">23956 9227 1020 0,'0'0'0'0,"0"0"0"0,-17-18 0 16,17 18-14-16,0 0 14 0,-12-14-13 0,4-6 13 0,8 20-44 16,0 0 44-16,-18-17-43 0,1 14 43 0,17 3 12 15,0 0-12-15,-17 0 13 0,-1 0-13 0,18 0 82 16,0 0-82-16,-23 14 83 0,-14 15-83 0,37-29 105 0,0 0-105 15,-38 46 106-15,6 14-106 0,32-60 82 0,0 0-82 16,-23 72 83-16,12 6-83 0,11-78 53 0,0 0-53 16,-3 63 53-16,12-25-53 0,-9-38 36 0,0 0-36 15,23 14 36-15,29-14-36 0,-52 0 24 0,0 0-24 16,49-20 25-16,3-20-25 0,-52 40 16 0,0 0-16 16,52-43 17-16,-3-4-17 0,-49 47 13 0,0 0-13 15,49-37 14-15,-6 8-14 0,-43 29 10 0,0 0-10 16,35-14 10-16,-18 2-10 0,-17 12 6 0,0 0-6 15,0 0 6-15,14-3-6 0,-14 3 5 0,0 0-5 16,6 15 5-16,-6 22-5 0,0-37 3 0,0 0-3 0,9 55 4 16,-4 11-4-16,-5-66 4 0,0 0-4 0,12 58 4 15,0-24-4-15,-12-34 3 0,0 0-3 0,20 23 4 16,14-11-4-16,-34-12 1 0,0 0-1 0,26 6 2 16,-6-9-2-16,1 0-1310 0</inkml:trace>
  <inkml:trace contextRef="#ctx0" brushRef="#br1" timeOffset="103163.57">23682 8873 987 0,'0'0'0'0,"0"0"0"0,3 23 0 0,-3-23 9 0,0 0-9 16,11 14 10-16,1-8-10 0,-12-6 12 0,0 0-12 16,35 0 12-16,16-6-12 0,-51 6 31 0,0 0-31 15,73-14 31-15,25 5-31 0,-98 9 30 0,0 0-30 16,106-14 30-16,1-1-30 0,-107 15 30 0,0 0-30 0,92-23 31 15,-37 9-31-15,-55 14 32 0,0 0-32 0,38-15 33 16,-24 1-33-16,-14 14 41 0,0 0-41 0,-20-23 41 16,-35-12-41-16,55 35 41 0,0 0-41 0,-78-40 41 15,-14-3-41-15,92 43 38 0,0 0-38 0,-95-38 39 16,14 1-39-16,81 37 33 0,0 0-33 0,-66-29 33 16,28 9-33-16,38 20 17 0,0 0-17 0,-17-11 18 15,17 11-18-15,0 0-1155 0</inkml:trace>
  <inkml:trace contextRef="#ctx0" brushRef="#br1" timeOffset="106450.82">25243 9227 1054 0,'0'0'0'0,"0"0"0"0,0 0 0 0,0 0 34 16,0 0-34-16,23 40 34 0,9-34-34 0,-32-6 63 16,0 0-63-16,37 5 63 0,15 4-63 0,-52-9 47 0,0 0-47 15,55 9 48-15,5-4-48 0,-60-5 0 0,0 0 0 16,52 9 0-16,-11 5 0 0,-41-14-2 0,0 0 2 15,23 23-2-15,-17 15 2 0,2-1-945 0</inkml:trace>
  <inkml:trace contextRef="#ctx0" brushRef="#br1" timeOffset="106583.83">25298 9650 942 0,'0'0'0'16,"0"0"0"-16,14 23 0 0,-14-23 0 0,0 0 0 0,14 17 0 15,1-11 0-15,-15-6-6 0,0 0 6 0,32-9-5 16,20-20 5-16,-52 29 0 0,0 0 0 0,69-28 0 15,12 5 0-15,-81 23 0 0,0 0 0 0,86-23 0 16,1 17 0-16,2 0-639 0</inkml:trace>
  <inkml:trace contextRef="#ctx0" brushRef="#br1" timeOffset="107621.91">27326 7882 751 0,'0'0'0'0,"0"0"0"16,0 0 0-16,0 0 47 0,0 0-47 0,-35 15 48 15,9 5-48-15,26-20 89 0,0 0-89 0,-40 37 89 0,-18 41-89 16,58-78 76-16,0 0-76 0,-58 101 76 0,-2 5-76 15,60-106 51-15,0 0-51 0,-46 115 51 0,14-17-51 16,32-98 31-16,0 0-31 0,-23 87 32 0,8-10-32 16,15-77 22-16,0 0-22 0,9 64 23 0,29-27-23 15,-38-37 17-15,0 0-17 0,69 23 18 0,26-23-18 16,-95 0 14-16,0 0-14 0,101-8 14 0,-6-21-14 16,-95 29 12-16,0 0-12 0,75-32 12 0,-14 0-12 0,-61 32 13 15,0 0-13-15,43-26 13 0,-17 6-13 0,-26 20 13 16,0 0-13-16,9-23 14 0,-9 0-14 0,0 23 12 15,0 0-12-15,-21-29 12 0,-13 12-12 0,34 17 9 0,0 0-9 16,-49-6 10-16,-9 1-10 0,58 5 7 0,0 0-7 16,-55-3 8-16,21 3-8 0,34 0 6 0,0 0-6 15,-18 8 6-15,7 10-6 0,2 2-1137 0</inkml:trace>
  <inkml:trace contextRef="#ctx0" brushRef="#br1" timeOffset="109954.96">26959 9635 998 0,'0'0'0'0,"0"0"0"16,0 0 0-16,0 0 28 0,0 0-28 0,0 0 29 16,0 0-29-16,0 0 66 0,0 0-66 0,0 0 67 15,58-11-67-15,-58 11 56 0,0 0-56 0,55-17 57 16,8 8-57-16,-63 9 31 0,0 0-31 0,67 0 32 15,-15 9-32-15,-52-9 21 0,0 0-21 0,46 8 22 0,-17 1-22 16,-29-9 14-16,0 0-14 0,26 14 15 0,-12 6-15 16,-14-20 12-16,0 0-12 0,3 29 12 0,3 3-12 15,-6-32 10-15,0 0-10 0,3 29 11 0,-3-9-11 16,0-20 10-16,0 0-10 0,2 17 10 0,1 3-10 16,-3-20 8-16,0 0-8 0,9 15 8 0,5-4-8 15,-14-11 6-15,0 0-6 0,18 12 7 0,5-4-7 16,-23-8 5-16,0 0-5 0,26 15 5 0,6 2-5 15,-32-17 4-15,0 0-4 0,37 17 4 0,-5 0-4 0,-32-17 2 16,0 0-2-16,23 21 3 0,0-4-3 0,-23-17 1 16,0 0-1-16,14 20 2 0,-5 6-2 0,-9-26 1 15,0 0-1-15,0 26 1 0,-6-3-1 0,6-23 1 0,0 0-1 16,-14 17 1-16,-15 3-1 0,29-20 1 0,0 0-1 16,-43 23 2-16,-12 0-2 0,55-23 3 0,0 0-3 15,-69 29 4-15,-18 9-4 0,87-38 5 0,0 0-5 16,-98 43 6-16,-6-6-6 0,104-37 8 0,0 0-8 15,-89 23 8-15,34-17-8 0,55-6 1 0,0 0-1 16,-29 0 2-16,17-6-2 0,1 3-1140 0</inkml:trace>
  <inkml:trace contextRef="#ctx0" brushRef="#br1" timeOffset="110471">26717 7756 527 0,'0'0'0'16,"0"0"0"-16,-6-18 0 0,6 18 43 0,0 0-43 15,-11-11 44-15,-1 8-44 0,12 3 42 0,0 0-42 16,-29 3 43-16,-23 6-43 0,52-9 58 0,0 0-58 16,-66 25 58-16,-9 22-58 0,75-47 41 0,0 0-41 15,-78 94 41-15,3 56-41 0,75-150 35 0,0 0-35 0,-69 184 36 16,8 12-36-16,61-196 28 0,0 0-28 0,-46 222 29 16,0 34-29-16,46-256 21 0,0 0-21 0,-32 282 22 15,18 6-22-15,14-288 17 0,0 0-17 0,8 296 17 16,21-8-17-16,-29-288 12 0,0 0-12 0,78 248 12 15,55-55-12-15,-133-193 4 0,0 0-4 0,159 169 4 0,-4-13-4 16,-155-156-6-16,0 0 6 0,150 115-5 16,-20-49 5-16,-6-2-783 0</inkml:trace>
  <inkml:trace contextRef="#ctx0" brushRef="#br1" timeOffset="110805.02">27637 8133 651 0,'0'0'0'0,"0"0"0"0,29 0 0 0,-29 0 1 0,0 0-1 15,49-6 2-15,26 12-2 0,-75-6 7 0,0 0-7 16,95 17 7-16,21 32-7 0,-116-49 16 0,0 0-16 15,127 58 16-15,-6 25-16 0,-121-83 28 0,0 0-28 16,124 98 29-16,-9 26-29 0,-115-124 41 0,0 0-41 16,93 144 41-16,-27 37-41 0,-66-181 40 0,0 0-40 15,41 199 40-15,-30 28-40 0,-11-227 32 0,0 0-32 0,-11 233 32 16,-30-3-32-16,41-230 23 0,0 0-23 0,-55 234 24 16,-14-1-24-16,69-233 14 0,0 0-14 0,-63 193 14 15,14-52-14-15,49-141 2 0,0 0-2 0,-32 109 2 16,20-34-2-16,1 3-737 0</inkml:trace>
  <inkml:trace contextRef="#ctx0" brushRef="#br2" timeOffset="125169.05">16236 6809 337 0,'0'0'0'0,"0"0"0"15,0 0 0-15,0 0 6 0,0 0-6 0,0 0 6 16,0 0-6-16,0 0 27 0,0 0-27 0,0 0 28 16,-6 43-28-16,6-43 39 0,0 0-39 0,-3 8 40 0,3-8-40 15,0 0 32-15,0 0-32 0,0 0 32 16,0 0-32-16,0 0 19 0,0 0-19 0,12-2 20 0,13-10-20 15,-25 12 17-15,0 0-17 0,24-14 18 0,-1 2-18 16,-23 12 14-16,0 0-14 0,8-6 14 0,-8 6-14 16,0 0 12-16,0 0-12 0,0 0 12 0,0 0-12 15,0 0 11-15,0 0-11 0,0 0 11 0,-14 18-11 16,14-18 8-16,0 0-8 0,-9 14 9 0,1-2-9 16,8-12 7-16,0 0-7 0,0 0 7 0,-6 11-7 0,6-11 4 15,0 0-4-15,0 0 5 0,0 0-5 0,0 0-492 16</inkml:trace>
  <inkml:trace contextRef="#ctx0" brushRef="#br2" timeOffset="126086.12">16120 6924 292 0,'0'0'0'0,"0"0"0"0,15 0 0 0,-15 0 0 0,0 0 0 16,0 0 0-16,8 0 0 0,-8 0 0 0,0 0 0 16,0 0 0-16,15-12 0 0,-15 12-1 0,0 0 1 15,14-8 0-15,3-7 0 0,-17 15 0 0,0 0 0 16,15-8 0-16,-15 8 0 0,0 0 0 0,0 0 0 0,14-9 0 15,-14 9 0-15,0 0 0 0,0 0 0 0,0 0 1 16,12-6-1-16,-12 6 4 0,0 0-4 0,0 0 5 16,0 0-5-16,0 0 10 0,0 0-10 0,6 15 11 15,-6-7-11-15,0-8 17 0,0 0-17 0,0 15 18 16,0-15-18-16,0 0 23 0,0 0-23 0,-15 14 23 16,15-14-23-16,0 0 30 0,0 0-30 0,-17 14 30 15,2-11-30-15,15-3 34 0,0 0-34 0,0 0 34 0,-14 3-34 16,14-3 34-16,0 0-34 0,0 0 34 0,0 0-34 15,0 0 34-15,0 0-34 0,0 0 34 0,0 0-34 16,0 0 30-16,0 0-30 0,0 0 30 0,14-11-30 16,-14 11 28-16,0 0-28 0,15-6 28 0,-6 3-28 15,-9 3 21-15,0 0-21 0,14-9 22 0,-5 4-22 16,-9 5 17-16,0 0-17 0,0 0 17 0,17 5-17 16,-17-5 14-16,0 0-14 0,0 0 14 0,0 0-14 0,0 0 12 15,0 0-12-15,6 12 13 0,-15-1-13 0,9-11 11 16,0 0-11-16,-9 15 11 0,-5 8-11 0,14-23 12 15,0 0-12-15,-23 14 12 0,3-5-12 0,20-9 16 0,0 0-16 16,-15 6 17-16,15-6-17 0,0 0 21 0,0 0-21 16,0 0 22-16,-3-15-22 0,3 15 23 0,0 0-23 15,3-11 23-15,9-1-23 0,-12 12 24 0,0 0-24 16,0 0 24-16,11-11-24 0,-11 11 19 0,0 0-19 16,0 0 20-16,0 0-20 0,0 0 16 0,0 0-16 15,0 0 16-15,0 0-16 0,0 0 12 0,0 0-12 16,0 0 12-16,0 0-12 0,0 0 7 0,0 0-7 15,6-12 8-15,9 6-8 0,-15 6 5 0,0 0-5 0,23-20 6 16,14-32-6-16,-5 1-878 0</inkml:trace>
  <inkml:trace contextRef="#ctx0" brushRef="#br2" timeOffset="129215.84">7122 11472 292 0,'0'0'0'0,"0"0"0"0,0 0 0 16,0 0 3-16,0 0-3 0,0 0 3 0,0 0-3 15,0 0 17-15,0 0-17 0,46 0 18 0,-3-12-18 16,-43 12 29-16,0 0-29 0,46-14 30 0,-5 0-30 16,-41 14 35-16,0 0-35 0,37-18 36 0,9-2-36 15,-46 20 27-15,0 0-27 0,47-20 27 0,-16 6-27 16,-31 14 25-16,0 0-25 0,38-15 26 0,14-8-26 0,-52 23 27 15,0 0-27-15,40-29 27 0,-11 6-27 0,-29 23 28 16,0 0-28-16,32-20 29 0,14-11-29 0,-46 31 30 16,0 0-30-16,37-29 30 0,1 6-30 0,-38 23 28 15,0 0-28-15,40-20 29 0,21-3-29 0,-61 23 22 16,0 0-22-16,66-41 22 0,3 1-22 0,-69 40 22 16,0 0-22-16,73-43 22 0,2 17-22 0,-75 26 18 0,0 0-18 15,69-20 18-15,-23 5-18 0,-46 15 14 16,0 0-14-16,43-14 15 0,-2 0-15 0,-41 14 13 0,0 0-13 15,29-15 13-15,-6 1-13 0,-23 14 9 0,0 0-9 16,23-12 10-16,-6 6-10 0,-17 6 9 0,0 0-9 16,29-14 9-16,3 0-9 0,-32 14 7 0,0 0-7 0,28-23 7 15,7-3-7-15,-35 26 7 0,0 0-7 16,43-23 7-16,9 5-7 0,-52 18 7 0,0 0-7 0,58-20 7 16,14 3-7-16,-72 17 6 0,0 0-6 0,69-11 6 15,-5 2-6-15,-64 9 5 0,0 0-5 0,52-9 5 16,-6-8-5-16,-46 17 3 0,0 0-3 0,40-20 3 15,4 0-3-15,-44 20 2 0,0 0-2 0,40-26 3 16,-3-3-3-16,-37 29 2 0,0 0-2 0,47-37 2 0,5-4-2 16,-52 41 2-16,0 0-2 0,63-37 2 0,12-3-2 15,-75 40 2-15,0 0-2 0,84-44 2 0,17-13-2 16,-101 57 2-16,0 0-2 0,95-55 2 0,-6 6-2 16,-89 49 2-16,0 0-2 0,84-43 3 0,-15 3-3 15,-69 40 2-15,0 0-2 0,67-43 3 0,2 2-3 16,-69 41 2-16,0 0-2 0,69-40 3 0,0 8-3 15,-69 32 3-15,0 0-3 0,70-29 3 0,5 6-3 16,-75 23 2-16,0 0-2 0,60-17 3 0,-11 0-3 0,-49 17 3 16,0 0-3-16,43-17 3 0,4-4-3 0,-47 21 2 15,0 0-2-15,34-23 2 0,1-5-2 0,-35 28 2 0,0 0-2 16,37-32 2-16,-2-5-2 0,-35 37 1 0,0 0-1 16,43-38 2-16,-5-5-2 0,-38 43 1 0,0 0-1 15,43-37 2-15,15-12-2 0,-58 49 0 0,0 0 0 16,63-46 1-16,4 0-1 0,-67 46 0 0,0 0 0 15,69-44 1-15,-3 13-1 0,-66 31 0 0,0 0 0 16,55-23 0-16,-9 8 0 0,-46 15 0 0,0 0 0 16,38-11 1-16,-4-7-1 0,-34 18 1 0,0 0-1 15,38-20 1-15,-1 12-1 0,-37 8 1 0,0 0-1 16,32-15 2-16,3 7-2 0,-35 8 2 0,0 0-2 0,34-15 2 16,1-5-2-16,-35 20 2 0,0 0-2 0,37-17 2 15,-5 2-2-15,-32 15 3 0,0 0-3 0,32-11 3 16,-3 2-3-16,-29 9 3 0,0 0-3 0,26-8 4 15,8-1-4-15,-34 9 4 0,0 0-4 0,32-9 4 16,6-5-4-16,-38 14 5 0,0 0-5 0,25-14 5 0,10 2-5 16,-35 12 3-16,0 0-3 0,32-11 4 0,-6-4-4 15,-26 15 3-15,0 0-3 0,29-14 3 0,-3 2-3 16,-26 12 2-16,0 0-2 0,26-8 3 0,0-1-3 16,-26 9 2-16,0 0-2 0,20-14 2 0,-6 5-2 15,-14 9 2-15,0 0-2 0,17-12 2 0,-2 1-2 16,-15 11 1-16,0 0-1 0,17-14 1 0,3-1-1 15,-20 15 1-15,0 0-1 0,18-14 1 0,-4 2-1 16,-14 12 0-16,0 0 0 0,23-11 1 0,3-4-1 0,-26 15 0 16,0 0 0-16,35-14 1 0,14-6-1 0,-49 20 0 15,0 0 0-15,52-17 0 0,-15 2 0 0,-37 15 0 16,0 0 0-16,41-23 0 0,5 0 0 0,-46 23 0 16,0 0 0-16,43-20 0 0,-11 11 0 0,-32 9 0 15,0 0 0-15,32-8 0 0,-1 2 0 0,-31 6 0 16,0 0 0-16,29-14 1 0,9-7-1 0,-38 21 1 0,0 0-1 15,37-14 1-15,-5 2-1 0,-32 12 1 0,0 0-1 16,23-11 1-16,6-3-1 0,-29 14 1 0,0 0-1 16,32-18 1-16,-4 4-1 0,-28 14 0 0,0 0 0 15,26-20 1-15,3 2-1 0,-29 18 0 0,0 0 0 0,26-14 1 16,0 3-1-16,-26 11 0 0,0 0 0 0,32-12 1 16,14-2-1-16,-46 14 0 0,0 0 0 0,38-23 1 15,-1 2-1-15,-37 21 0 0,0 0 0 0,41-17 0 16,10 6 0-16,-51 11 0 0,0 0 0 0,47-15 0 15,-1 1 0-15,-46 14 0 0,0 0 0 0,46-14 0 16,-6-1 0-16,-40 15 0 0,0 0 0 0,44-11 0 16,-10-4 0-16,-34 15 0 0,0 0 0 0,38-20 0 15,-9 3 0-15,-29 17 0 0,0 0 0 0,28-26 0 0,4 0 0 16,-32 26 0-16,0 0 0 0,38-29 0 0,-7 0 0 16,-31 29 0-16,0 0 0 0,38-31 0 0,8 2 0 15,-46 29 0-15,0 0 0 0,55-29 0 0,-3-2 0 16,-52 31 0-16,0 0 0 0,46-29 0 0,15 0 0 15,-61 29 0-15,0 0 0 0,54-35 1 0,-2 10-1 16,-52 25 0-16,0 0 0 0,46-29 1 0,9 6-1 16,-55 23 2-16,0 0-2 0,46-26 2 0,-14 9-2 0,-32 17 2 15,0 0-2-15,32-9 3 0,-3-11-3 0,-29 20 3 16,0 0-3-16,31-20 4 0,7-3-4 0,-38 23 4 16,0 0-4-16,38-18 5 0,-7-2-5 0,-31 20 3 15,0 0-3-15,38-17 3 0,14 2-3 0,-52 15 3 0,0 0-3 16,54-20 4-16,-13 6-4 0,-41 14 3 0,0 0-3 15,43-12 3-15,6 1-3 0,-49 11 2 0,0 0-2 16,49-9 3-16,-8 1-3 0,-41 8 2 0,0 0-2 16,28-12 3-16,-2 3-3 0,-26 9 3 0,0 0-3 15,24-8 4-15,1-1-4 0,-25 9 4 0,0 0-4 0,29-14 5 16,-6-1-5-16,-23 15 3 0,0 0-3 0,21-20 3 16,5-11-3-16,-26 31 3 0,0 0-3 0,26-29 3 15,-3 0-3-15,-23 29 2 0,0 0-2 0,17-23 3 16,0 0-3-16,-17 23 2 0,0 0-2 0,23-23 2 15,-2 3-2-15,-21 20 2 0,0 0-2 0,28-20 2 16,7-3-2-16,-35 23 2 0,0 0-2 0,46-26 2 16,12-3-2-16,-58 29 2 0,0 0-2 0,55-29 2 15,-9 15-2-15,-46 14 2 0,0 0-2 0,43-15 2 0,-2 7-2 16,-41 8 2-16,0 0-2 0,31-12 2 0,1 1-2 16,-32 11 1-16,0 0-1 0,35-20 1 0,-4 5-1 15,-31 15 1-15,0 0-1 0,23-8 1 0,3 2-1 16,-26 6 0-16,0 0 0 0,21-3 1 0,-10-3-1 15,-11 6 1-15,0 0-1 0,17-6 1 0,-5 4-1 16,-12 2 1-16,0 0-1 0,12-9 1 0,-1 3-1 0,-11 6 1 16,0 0-1-16,12-6 1 0,5 1-1 0,-17 5 1 15,0 0-1-15,14-3 1 0,4-6-1 0,-18 9 1 16,0 0-1-16,14-6 1 0,0 1-1 16,-14 5 1-16,0 0-1 0,15-3 2 0,-15 3-2 0,0 0 1 0,0 0-1 15,14-20 2-15,-14 20-2 0,0 0 1 0,0 0-1 16,18-15 1-16,-4 15-1 0,-14 0 0 0,0 0 0 15,9-3 1-15,5-2-1 0,-14 5 0 0,0 0 0 16,23-6 1-16,3-3-1 0,-26 9 0 0,0 0 0 16,35-9 1-16,-6 1-1 0,-29 8 0 0,0 0 0 15,26-6 1-15,-3 0-1 0,-23 6 0 0,0 0 0 0,14-3 1 16,1-2-1-16,-15 5 0 0,0 0 0 16,0 0 0-16,0 0 0 0,0 0 0 0,0 0 0 0,8 0 0 15,-8 0 0-15,0 0 0 0,0 0 0 0,0 0 0 16,0 0 0-16,0 0 0 0,0 0 0 0,15-9 0 15,-15 9 0-15,0 0 0 0,0 0 0 0,0 0 0 16,0 0 0-16,0 0-1 0,0 0 1 0,0 0 0 16,-21 17 0-16,4 3-975 0</inkml:trace>
  <inkml:trace contextRef="#ctx0" brushRef="#br2" timeOffset="129666.88">16244 7027 494 0,'0'0'0'16,"0"0"0"-16,20 9 0 0,-20-9 7 0,0 0-7 16,12 3 7-16,-12-3-7 0,0 0 15 0,0 0-15 15,0 0 15-15,0 0-15 0,0 0 41 0,0 0-41 16,-12 0 41-16,-22 3-41 0,34-3 41 0,0 0-41 16,-46 8 41-16,-9-5-41 0,55-3 36 0,0 0-36 0,-69 6 36 15,-6 3-36-15,75-9 34 0,0 0-34 0,-78 11 35 16,-15 7-35-16,93-18 28 0,0 0-28 0,-101 17 28 15,-17 0-28-15,118-17 31 0,0 0-31 0,-118 23 31 16,-3 3-31-16,121-26 61 0,0 0-61 0,-110 35 61 16,21-4-61-16,89-31 60 0,0 0-60 0,-67 35 61 15,18-12-61-15,49-23 56 0,0 0-56 0,-34 23 56 16,22-3-56-16,12-20 40 0,0 0-40 0,0 0 40 16,0 0-40-16,0 0 25 0,0 0-25 0,23-14 25 0,15-9-25 15,-38 23 16-15,0 0-16 0,46-15 17 0,23 7-17 16,0 2-1050-16</inkml:trace>
  <inkml:trace contextRef="#ctx0" brushRef="#br2" timeOffset="130192.91">16129 7117 483 0,'0'0'0'0,"0"0"0"0,0 23 0 16,0-23-4-16,0 0 4 0,-6 37-4 0,-5 21 4 15,11-58 0-15,0 0 0 0,-6 75 1 0,-3-6-1 0,9-69 5 16,0 0-5-16,0 74 5 0,0-2-5 0,0-72 10 16,0 0-10-16,0 55 11 0,-9-6-11 0,9-49 14 15,0 0-14-15,0 32 15 0,0-6-15 0,0-26 16 0,0 0-16 16,0 23 16-16,-5 0-16 0,5 0-366 0</inkml:trace>
  <inkml:trace contextRef="#ctx0" brushRef="#br2" timeOffset="133143.39">14294 6970 684 0,'0'0'0'0,"0"0"0"0,0 0 0 0,0 0 13 0,0 0-13 16,0 0 13-16,0 0-13 0,0 0 37 0,0 0-37 15,0 0 37-15,-49 14-37 0,49-14 42 0,0 0-42 16,-32 23 42-16,-5 9-42 0,37-32 29 0,0 0-29 15,-46 49 30-15,8 17-30 0,38-66 19 0,0 0-19 16,-37 75 20-16,-1 20-20 0,38-95 15 0,0 0-15 0,-29 92 16 16,12-6-16-16,17-86 13 0,0 0-13 0,-15 61 13 15,13-27-13-15,2-34 15 0,0 0-15 0,17 26 15 16,20-3-15-16,-37-23 15 0,0 0-15 0,52 15 16 16,9-10-16-16,-61-5 13 0,0 0-13 0,63 0 14 15,-14-8-14-15,-49 8 16 0,0 0-16 0,44-15 16 16,2 4-16-16,-46 11 16 0,0 0-16 0,43-12 17 15,-11-2-17-15,-32 14 14 0,0 0-14 0,26-6 14 16,-6 3-14-16,-20 3 16 0,0 0-16 0,9-2 17 0,-9 2-17 16,0 0 16-16,0 0-16 0,14-12 17 0,-14 12-17 15,0 0 14-15,0 0-14 0,9-12 15 0,-9 12-15 16,0 0 9-16,0 0-9 0,14-23 10 0,-5 3-10 16,-3 3-929-16</inkml:trace>
  <inkml:trace contextRef="#ctx0" brushRef="#br2" timeOffset="133601.42">14031 6912 572 0,'0'0'0'16,"0"0"0"-16,0 0 0 0,0 0 23 0,0 0-23 0,-14 9 23 15,14-9-23-15,0 0 34 0,0 0-34 16,0 0 35-16,0 0-35 0,0 0 36 0,0 0-36 0,0 0 36 16,0 0-36-16,0 0 35 0,0 0-35 0,29-3 35 15,3 3-35-15,-32 0 51 0,0 0-51 0,28-6 52 16,22 3-52-16,-50 3 54 0,0 0-54 0,46-14 55 15,-9 3-55-15,-37 11 64 0,0 0-64 0,32-15 64 16,5-2-64-16,-37 17 57 0,0 0-57 0,38-29 57 0,-9-3-57 16,-29 32 49-16,0 0-49 0,23-28 50 0,-14 5-50 15,-9 23 42-15,0 0-42 0,-6-15 42 0,-9 1-42 16,15 14 37-16,0 0-37 0,-31-15 38 0,-18 7-38 16,49 8 34-16,0 0-34 0,-52 0 35 0,-18 3-35 15,70-3 28-15,0 0-28 0,-78 5 28 0,-2 1-28 16,80-6 23-16,0 0-23 0,-72 3 24 0,25-6-24 15,47 3 20-15,0 0-20 0,-28-14 21 0,13-15-21 16,15 29 8-16,0 0-8 0,6-37 8 0,17-7-8 0,-23 44 3 16,0 0-3-16,32-37 3 0,-3 17-3 0,-6 3-1272 15</inkml:trace>
  <inkml:trace contextRef="#ctx0" brushRef="#br2" timeOffset="164875.15">17286 11915 807 0,'0'0'0'15,"0"0"0"-15,0 14 0 0,0-14-38 0,0 0 38 16,6 12-38-16,-4 0 38 0,-2-12-76 0,0 0 76 16,6 23-76-16,0 23 76 0,-6-46 4 0,0 0-4 0,3 60 5 15,3 15-5-15,-6-75 40 0,0 0-40 0,5 89 41 16,4 26-41-16,-9-115 73 0,0 0-73 0,3 110 74 15,6-21-74-15,-9-89 72 0,0 0-72 0,11 63 72 16,-2-28-72-16,-9-35 55 0,0 0-55 0,8 14 56 16,-8-14-56-16,0 0 44 0,0 0-44 0,15 3 44 15,-15-14-44-15,0 11 27 0,0 0-27 0,14-35 27 16,4-25-27-16,2-1-850 0</inkml:trace>
  <inkml:trace contextRef="#ctx0" brushRef="#br2" timeOffset="165108.16">17583 11860 897 0,'0'0'0'0,"6"12"0"0,2 17 0 0,-8-29 1 16,0 0-1-16,9 54 1 0,-6 27-1 0,-3-81 2 15,0 0-2-15,6 101 3 0,-6 20-3 0,0-121 22 16,0 0-22-16,-6 121 23 0,6-12-23 0,0-109 35 0,0 0-35 15,0 86 36-15,6-34-36 0,-6-52 37 0,0 0-37 16,5 29 37-16,-2-12-37 0,-3-17 32 0,0 0-32 16,0 0 32-16,15-14-32 0,-4-1-809 0</inkml:trace>
  <inkml:trace contextRef="#ctx0" brushRef="#br2" timeOffset="165892.22">18241 12111 729 0,'0'0'0'16,"0"0"0"-16,-9-12 0 0,9 12-1 0,0 0 1 16,0 0 0-16,-14-14 0 0,14 14 0 0,0 0 0 15,-15-6 0-15,-8-8 0 0,23 14 0 0,0 0 0 16,-23-15 1-16,6 10-1 0,17 5 11 0,0 0-11 0,-20 3 12 15,2 8-12-15,18-11 46 0,0 0-46 0,-23 35 46 16,-11 25-46-16,34-60 65 0,0 0-65 0,-26 75 66 16,8 28-66-16,18-103 57 0,0 0-57 0,-11 110 58 15,11-15-58-15,0-95 44 0,0 0-44 0,0 75 44 16,6-35-44-16,-6-40 35 0,0 0-35 0,14 23 35 16,18-6-35-16,-32-17 27 0,0 0-27 0,40 0 27 15,6-17-27-15,-46 17 20 0,0 0-20 0,52-26 21 16,0-20-21-16,-52 46 16 0,0 0-16 0,40-58 17 0,-8-8-17 15,-32 66 12-15,0 0-12 0,23-72 12 0,-8 3-12 16,-15 69 10-16,0 0-10 0,5-66 11 0,-10 14-11 16,5 52 8-16,0 0-8 0,-9-37 8 0,3 11-8 15,6 26 6-15,0 0-6 0,-3-20 7 0,3 8-7 16,0 12 5-16,0 0-5 0,0 0 5 0,0 0-5 16,0 0 4-16,0 0-4 0,0 0 4 0,-8 6-4 0,8-6 3 15,0 0-3-15,0 29 4 0,3 31-4 0,-3-60 3 16,0 0-3-16,14 72 3 0,9 12-3 0,-23-84 2 0,0 0-2 15,23 83 3-15,0-11-3 0,-23-72 5 0,0 0-5 16,20 58 5-16,4-18-5 0,-24-40 8 0,0 0-8 16,17 26 8-16,-8-9-8 0,-9-17 10 0,0 0-10 15,0 0 11-15,14 15-11 0,-14-15 11 0,0 0-11 16,0 0 11-16,0 0-11 0,0 0 10 0,0 0-10 16,0-15 11-16,-17-31-11 0,2 3-1122 0</inkml:trace>
  <inkml:trace contextRef="#ctx0" brushRef="#br2" timeOffset="166292.25">17941 11892 919 0,'0'0'0'0,"0"0"0"0,11 0 0 15,-11 0 27-15,0 0-27 0,9 3 27 0,2 3-27 16,-11-6 51-16,0 0-51 0,24 3 52 0,22-6-52 16,-46 3 10-16,0 0-10 0,60-6 11 0,15 0-11 0,-75 6 13 15,0 0-13-15,81-14 14 0,0-3-14 0,-81 17 20 16,0 0-20-16,55-18 20 0,-27 13-20 0,-28 5 21 0,0 0-21 15,18-6 22-15,-18 6-22 0,0 0 34 0,0 0-34 16,-9-9 35-16,-23-11-35 0,32 20 41 0,0 0-41 16,-46-17 41-16,-20-6-41 0,66 23 36 0,0 0-36 15,-66-20 36-15,11-4-36 0,55 24 31 0,0 0-31 16,-38-25 32-16,21 16-32 0,17 9 21 0,0 0-21 16,-15-3 22-16,15 3-22 0,0 0 6 0,0 0-6 15,0 0 7-15,21-9-7 0,2 4-1102 0</inkml:trace>
  <inkml:trace contextRef="#ctx0" brushRef="#br2" timeOffset="166943.29">18754 11915 785 0,'0'0'0'0,"0"0"0"0,0 14 0 16,0-14 25-16,0 0-25 0,6 24 26 0,3 22-26 16,-9-46 49-16,0 0-49 0,8 60 50 0,-2 15-50 15,-6-75 43-15,0 0-43 0,0 89 43 0,3 26-43 16,-3-115 32-16,0 0-32 0,6 112 32 0,0-17-32 16,-6-95 24-16,0 0-24 0,11 70 25 0,1-27-25 0,-12-43 21 15,0 0-21-15,3 23 22 0,2-9-22 16,-5-14 15-16,0 0-15 0,0 0 15 0,23 0-15 0,0 0-846 15</inkml:trace>
  <inkml:trace contextRef="#ctx0" brushRef="#br2" timeOffset="167193.31">19020 11860 886 0,'0'0'0'15,"0"0"0"-15,11 35 0 0,-11-35 18 0,0 0-18 16,20 34 19-16,4 1-19 0,-24-35 40 0,0 0-40 0,23 43 41 16,8 15-41-16,-31-58 36 0,0 0-36 0,29 72 36 15,-12 14-36-15,-17-86 35 0,0 0-35 0,15 95 36 16,2 9-36-16,-17-104 35 0,0 0-35 0,20 89 36 16,-5-17-36-16,-15-72 40 0,0 0-40 0,9 52 41 15,-7-21-41-15,-2-31 32 0,0 0-32 0,3 21 32 16,6-13-32-16,-9-8 26 0,0 0-26 0,0 0 27 0,0 0-27 15,0 0-1002-15</inkml:trace>
  <inkml:trace contextRef="#ctx0" brushRef="#br2" timeOffset="172551.66">13137 11152 393 0,'0'0'0'0,"0"0"0"15,0 0 0-15,0 0 1 0,0 0-1 0,0 0 2 16,0 38-2-16,0-38 5 0,0 0-5 0,0 17 6 16,6 12-6-16,-6-29 21 0,0 0-21 0,3 29 21 15,3-1-21-15,-6-28 21 0,0 0-21 0,0 32 22 0,0 23-22 16,0-55 18-16,0 0-18 0,0 57 19 0,0 1-19 15,0-58 16-15,0 0-16 0,0 46 16 0,0-17-16 16,0-29 19-16,0 0-19 0,0 14 20 0,0-14-20 16,0 0 23-16,0 0-23 0,0 0 23 0,0 0-23 15,0 0 24-15,0 0-24 0,5-29 24 0,4-11-24 16,-9 40 20-16,0 0-20 0,0-49 20 0,0 3-20 0,0 46 18 16,0 0-18-16,0-37 19 0,0 11-19 15,0 26 15-15,0 0-15 0,0-23 16 0,-6 5-16 0,6 18 11 16,0 0-11-16,-3-20 12 0,0 3-12 0,3 17 10 15,0 0-10-15,0-12 10 0,0 12-10 0,0 0 8 16,0 0-8-16,0 0 8 0,0 0-8 0,0 0 6 0,0 0-6 16,0 0 7-16,12 21-7 0,-12-21 5 0,0 0-5 15,3 14 5-15,3 15-5 0,-6-29 4 0,0 0-4 16,5 31 4-16,-5 13-4 0,0-44 5 0,0 0-5 16,0 37 6-16,-5 0-6 0,5-37 6 0,0 0-6 15,-6 29 6-15,3-11-6 0,3-18 8 0,0 0-8 16,0 0 8-16,0 14-8 0,0-14 8 0,0 0-8 15,0 0 8-15,0-38-8 0,0 38 10 0,0 0-10 16,0-31 10-16,0 2-10 0,0 29 10 0,0 0-10 0,0-23 10 16,0-3-10-16,0 26 9 0,0 0-9 0,0-26 10 15,0 6-10-15,0 20 11 0,0 0-11 0,0-14 11 16,0 14-11-16,0 0 10 0,0 0-10 0,0 0 10 16,0 0-10-16,0 0 8 0,0 0-8 0,0 0 9 15,0 0-9-15,0 0 7 0,0 0-7 0,0 0 7 0,9-9-7 16,-1 0-750-16</inkml:trace>
  <inkml:trace contextRef="#ctx0" brushRef="#br2" timeOffset="173806.76">7214 11406 124 0,'0'0'0'0,"0"0"0"15,0 0 0-15,0 0 11 0,0 0-11 0,0 0 12 16,0 0-12-16,0 0 36 0,0 0-36 0,0 0 36 15,0 0-36-15,0 0 66 0,0 0-66 0,0 0 66 0,0 0-66 16,0 0 77-16,0 0-77 0,0 0 78 0,0 0-78 16,0 0 51-16,0 0-51 0,0 0 52 0,0 0-52 15,0 0 47-15,0 0-47 0,0 0 47 0,-32 51-47 16,32-51 40-16,0 0-40 0,-14 58 40 0,-1 5-40 16,15-63 45-16,0 0-45 0,-2 58 46 0,2-9-46 15,0-49 43-15,0 0-43 0,8 37 43 0,10-17-43 16,-18-20 36-16,0 0-36 0,28 0 36 0,10-20-36 15,-6 0-714-15</inkml:trace>
  <inkml:trace contextRef="#ctx0" brushRef="#br2" timeOffset="176452.96">11444 12520 662 0,'0'0'0'0,"0"0"0"0,0 0 0 16,0 0 18-16,0 0-18 0,-12-49 18 0,9 14-18 15,3 35 53-15,0 0-53 0,-9-40 54 0,-5 0-54 0,14 40 71 16,0 0-71-16,-9-32 71 0,4 12-71 0,5 20 53 16,0 0-53-16,-9-12 54 0,0 6-54 0,9 6 37 15,0 0-37-15,-14 0 38 0,-9 12-38 0,23-12 29 0,0 0-29 16,-29 29 29-16,6 25-29 0,23-54 26 0,0 0-26 15,-23 64 26-15,5 2-26 0,18-66 22 0,0 0-22 16,-14 63 23-16,0-2-23 0,14-61 20 0,0 0-20 16,0 40 20-16,5-11-20 0,-5-29 14 0,0 0-14 15,9 20 15-15,0-14-15 0,-9-6 12 0,0 0-12 16,17 8 13-16,12-5-13 0,-29-3 9 0,0 0-9 16,29 0 10-16,-6 0-10 0,-23 0 7 0,0 0-7 15,23-11 7-15,-9-7-7 0,-14 18 7 0,0 0-7 0,18-23 7 16,-10-5-7-16,-8 28 7 0,0 0-7 0,6-32 7 15,-6 0-7-15,0 32 6 0,0 0-6 0,9-28 6 16,-9 10-6-16,0 18 5 0,0 0-5 0,0 0 5 16,5-14-5-16,-5 14 3 0,0 0-3 0,0 0 3 15,12 32-3-15,-12-32 2 0,0 0-2 0,20 34 3 16,-2 6-3-16,-18-40 3 0,0 0-3 0,23 44 3 16,-3-16-3-16,-20-28 2 0,0 0-2 0,23 26 3 0,3-9-3 15,-26-17 2-15,0 0-2 0,29 18 2 0,-3-10-2 16,-26-8 0-16,0 0 0 0,26 6 0 0,-9 0 0 15,-17-6-1-15,0 0 1 0,14 3 0 0,1 3 0 16,-7-6-1055-16</inkml:trace>
  <inkml:trace contextRef="#ctx0" brushRef="#br2" timeOffset="176653.97">11853 12672 819 0,'0'0'0'0,"0"0"0"0,35 29 0 0,-35-29 0 0,0 0 0 16,26 17 0-16,-6-2 0 0,-20-15-14 0,0 0 14 16,17 8-13-16,15 9 13 0,-32-17 1 0,0 0-1 15,29 18 2-15,-15-12-2 0,-14-6 8 0,0 0-8 16,15 2 9-16,-15-2-9 0,0 0 16 0,0 0-16 16,17 6 16-16,-3-6-16 0,1 0-573 0</inkml:trace>
  <inkml:trace contextRef="#ctx0" brushRef="#br2" timeOffset="176785.98">12026 12649 617 0,'0'0'0'16,"-8"9"0"-16,-7 14 0 0,15-23 7 0,0 0-7 0,-29 29 8 15,-2-1-8-15,31-28 9 0,0 0-9 0,-46 29 9 16,-6 9-9-16,52-38 6 0,0 0-6 0,-41 28 6 16,12-10-6-16,29-18 3 0,0 0-3 0,-14 11 4 0,14-11-4 15,0 0-442-15</inkml:trace>
  <inkml:trace contextRef="#ctx0" brushRef="#br2" timeOffset="180823.27">6802 8383 135 0,'0'0'0'0,"0"0"0"15,0 0 0-15,0 0 3 0,0 0-3 0,-9 38 3 16,9-38-3-16,0 0 9 0,0 0-9 0,0 8 10 0,0-8-10 16,0 0 17-16,0 0-17 0,23 3 18 0,-3 9-18 15,-20-12 26-15,0 0-26 0,32 8 26 0,5 4-26 16,-37-12 24-16,0 0-24 0,41 8 25 0,2 1-25 16,-43-9 22-16,0 0-22 0,55 3 22 0,0 8-22 15,-55-11 18-15,0 0-18 0,54 6 18 0,7 3-18 16,-61-9 21-16,0 0-21 0,46 0 21 0,-23 0-21 15,-23 0 22-15,0 0-22 0,0 0 22 0,15 0-22 16,-15 0 23-16,0 0-23 0,0 0 23 0,-32 0-23 16,32 0 21-16,0 0-21 0,-43 0 21 0,-6-6-21 15,49 6 19-15,0 0-19 0,-46-6 20 0,8 3-20 0,38 3 18 16,0 0-18-16,-32-8 19 0,9 2-19 0,23 6 26 16,0 0-26-16,-20-9 27 0,6 9-27 0,14 0 26 0,0 0-26 15,0 0 27-15,-12 0-27 0,12 0 26 0,0 0-26 16,0 0 27-16,0 0-27 0,0 0 21 0,0 0-21 15,32-14 21-15,8 0-21 0,1-1-561 0</inkml:trace>
  <inkml:trace contextRef="#ctx0" brushRef="#br2" timeOffset="182525.4">6859 8406 651 0,'0'0'0'0,"0"0"0"0,0 0 0 0,0 0 12 15,0 0-12-15,32 0 12 0,-18 0-12 0,-14 0 34 16,0 0-34-16,23 3 34 0,26 9-34 0,-49-12 40 0,0 0-40 15,58 8 40-15,6-5-40 0,-64-3 29 0,0 0-29 16,66-3 29-16,3-5-29 0,-69 8 24 0,0 0-24 16,58-6 24-16,-23 12-24 0,-35-6 18 0,0 0-18 15,17 0 19-15,-17 0-19 0,0 0 13 0,0 0-13 16,0 0 14-16,-29 0-14 0,29 0 19 0,0 0-19 0,-49 0 19 16,-26 0-19-16,75 0 12 0,0 0-12 0,-78 8 13 15,9-8-13-15,69 0 11 0,0 0-11 0,-55-8 12 16,26 2-12-16,29 6 20 0,0 0-20 0,-20-6 20 15,8 3-20-15,12 3 19 0,0 0-19 0,0 0 20 16,0 0-20-16,0 0 19 0,0 0-19 0,0 0 19 16,12-23-19-16,-12 23 16 0,0 0-16 0,23-14 17 15,12-1-17-15,-35 15 12 0,0 0-12 0,37-5 12 16,4 2-12-16,-41 3 11 0,0 0-11 0,46-3 11 16,6-6-11-16,-52 9 11 0,0 0-11 0,54-14 11 15,-16-3-11-15,2-6-913 0</inkml:trace>
  <inkml:trace contextRef="#ctx0" brushRef="#br2" timeOffset="183346.46">5956 9310 606 0,'0'0'0'0,"0"0"0"16,12 0 0-16,-12 0 29 0,0 0-29 0,0 0 30 16,8 0-30-16,-8 0 63 0,0 0-63 0,0 0 63 15,0 0-63-15,0 0 45 0,0 0-45 0,0 0 45 16,0 0-45-16,0 0 34 0,0 0-34 0,0 0 35 16,0 0-35-16,0 0 24 0,0 0-24 0,-3-14 24 15,3 14-24-15,0 0 20 0,0 0-20 0,0 0 20 0,0 0-20 16,0 0 20-16,0 0-20 0,-17-6 21 0,17 6-21 15,0 0 19-15,0 0-19 0,0 0 19 0,0 0-19 16,0 0 14-16,0 0-14 0,0 0 14 0,-6 14-14 16,-2 1-799-16</inkml:trace>
  <inkml:trace contextRef="#ctx0" brushRef="#br2" timeOffset="183929.5">6158 9215 673 0,'0'0'0'16,"0"0"0"-16,0 0 0 0,0 0 16 0,0 0-16 16,0 12 17-16,0-12-17 0,0 0 32 0,0 0-32 15,0 0 33-15,0 0-33 0,0 0 41 0,0 0-41 16,0 0 41-16,-9-12-41 0,9 12 35 0,0 0-35 0,0 0 35 15,-14-9-35-15,14 9 36 0,0 0-36 0,-14 0 36 16,-4-8-36-16,18 8 37 0,0 0-37 0,-29-3 38 16,-2 3-38-16,31 0 42 0,0 0-42 0,-41 11 42 15,-5 7-42-15,46-18 35 0,0 0-35 0,-37 37 35 16,-1 18-35-16,38-55 34 0,0 0-34 0,-32 63 34 16,12 12-34-16,20-75 33 0,0 0-33 0,-8 78 33 15,2-12-33-15,6-66 27 0,0 0-27 0,6 52 27 16,8-15-27-16,-14-37 23 0,0 0-23 0,23 23 23 0,6-8-23 15,-29-15 20-15,0 0-20 0,32 5 21 0,14-8-21 16,-46 3 16-16,0 0-16 0,37-17 17 0,-5-12-17 16,-32 29 14-16,0 0-14 0,23-43 14 0,0-11-14 15,-23 54 12-15,0 0-12 0,9-67 13 0,0 1-13 16,-9 66 9-16,0 0-9 0,0-66 10 0,-3 23-10 16,3 43 7-16,0 0-7 0,-6-38 8 0,3 12-8 15,3 26 7-15,0 0-7 0,-6-20 7 0,6 9-7 0,0 11 5 16,0 0-5-16,0 0 6 0,0 0-6 0,0 0 6 15,0 0-6-15,0 0 6 0,-6 14-6 0,6-14 5 16,0 0-5-16,0 35 5 0,0 16-5 0,0-51 7 0,0 0-7 16,6 70 8-16,9 7-8 0,-15-77 10 0,0 0-10 15,14 64 10-15,-2-15-10 0,-12-49 11 0,0 0-11 16,14 34 12-16,0-11-12 0,-14-23 11 0,0 0-11 16,6 12 11-16,6-1-11 0,-12-11 9 0,0 0-9 15,11 3 9-15,1-3-9 0,-12 0 6 0,0 0-6 16,11-3 6-16,1-5-6 0,-1 2-1272 0</inkml:trace>
  <inkml:trace contextRef="#ctx0" brushRef="#br2" timeOffset="184445.54">6320 9607 785 0,'0'0'0'0,"0"0"0"16,0 0 0-16,0 0 21 0,0 0-21 0,5 14 21 16,1-5-21-16,-6-9 61 0,0 0-61 0,18 20 62 15,5 9-62-15,-23-29 31 0,0 0-31 0,23 34 31 16,6 1-31-16,-29-35 30 0,0 0-30 0,31 28 31 16,-2-7-31-16,-29-21 28 0,0 0-28 0,32 17 29 15,-9-9-29-15,-23-8 26 0,0 0-26 0,26 6 27 16,-3-6-27-16,-23 0 21 0,0 0-21 0,29-11 22 0,0-12-22 15,2 0-860-15</inkml:trace>
  <inkml:trace contextRef="#ctx0" brushRef="#br2" timeOffset="184664.56">6701 9584 1043 0,'0'0'0'0,"-6"14"0"0,3 12 0 0,3-26 9 15,0 0-9-15,-6 43 10 0,3 29-10 0,3-72 21 16,0 0-21-16,-11 75 22 0,-1-6-22 0,12-69 49 0,0 0-49 16,-11 72 50-16,2 14-50 0,9-86 40 0,0 0-40 15,-9 84 41-15,1-15-41 0,8-69 37 0,0 0-37 16,3 54 37-16,8-22-37 0,-11-32 30 0,0 0-30 16,9 9 30-16,5-12-30 0,-14 3 22 0,0 0-22 15,12-15 23-15,-7-8-23 0,1 3-1038 0</inkml:trace>
  <inkml:trace contextRef="#ctx0" brushRef="#br3" timeOffset="197890.64">11452 12327 763 0,'0'0'0'0,"0"0"0"16,0 0 0-16,0 0 22 0,0 0-22 0,0 0 22 0,0 0-22 16,0 0 71-16,0 0-71 0,0 0 71 0,9-35-71 15,-9 35 69-15,0 0-69 0,0-20 69 0,0 0-69 16,0 20 63-16,0 0-63 0,-6-17 63 0,3-6-63 16,3 23 34-16,0 0-34 0,-8-18 35 0,-7 7-35 15,15 11 30-15,0 0-30 0,-9-6 30 0,-5 3-30 16,14 3 35-16,0 0-35 0,-20 3 35 0,-12 14-35 15,32-17 37-15,0 0-37 0,-40 35 37 0,2 22-37 16,38-57 44-16,0 0-44 0,-37 70 45 0,5 19-45 0,32-89 40 16,0 0-40-16,-26 86 41 0,12-20-41 0,14-66 34 15,0 0-34-15,-3 46 35 0,6-8-35 0,-3-38 27 16,0 0-27-16,11 26 28 0,9-9-28 0,-20-17 23 0,0 0-23 16,26 14 24-16,6-11-24 0,-32-3 18 0,0 0-18 15,38 0 18-15,5-17-18 0,-43 17 13 0,0 0-13 16,32-23 13-16,-4-14-13 0,-28 37 11 0,0 0-11 15,18-44 12-15,-4-7-12 0,-14 51 10 0,0 0-10 16,9-58 10-16,-3 0-10 0,-6 58 8 0,0 0-8 16,0-54 8-16,-6 19-8 0,6 35 6 0,0 0-6 15,-9-23 7-15,3 6-7 0,6 17 6 0,0 0-6 0,-3-12 7 16,3 12-7-16,0 0 6 0,0 0-6 0,0 0 7 16,0 0-7-16,0 0 6 0,0 0-6 0,-5 12 7 15,-4 40-7-15,9-52 5 0,0 0-5 0,0 66 6 16,9-6-6-16,-9-60 6 0,0 0-6 0,5 58 6 15,7-12-6-15,-12-46 5 0,0 0-5 0,14 43 5 16,10-5-5-16,-24-38 4 0,0 0-4 0,23 37 5 16,-3-20-5-16,-20-17 3 0,0 0-3 0,14 12 4 0,-14-12-4 15,0 0 3-15,0 0-3 0,23 17 3 0,-5-8-3 16,-18-9 1-16,0 0-1 0,17 11 1 0,6-8-1 16,0 3-1483-16</inkml:trace>
  <inkml:trace contextRef="#ctx0" brushRef="#br3" timeOffset="198374.67">11775 12635 740 0,'0'0'0'0,"0"0"0"0,21 14 0 16,-21-14 11-16,0 0-11 0,23 17 12 0,23 9-12 15,-46-26 25-15,0 0-25 0,40 32 25 0,-2-12-25 16,-38-20 35-16,0 0-35 0,37 26 36 0,9 3-36 15,-46-29 37-15,0 0-37 0,38 29 38 0,-6-12-38 16,-32-17 32-16,0 0-32 0,23 20 32 0,-9 0-32 0,-14-20 24 16,0 0-24-16,15 17 25 0,2-2-25 0,-17-15 17 15,0 0-17-15,6 14 17 0,-6-14-17 0,0 0-770 16</inkml:trace>
  <inkml:trace contextRef="#ctx0" brushRef="#br3" timeOffset="198595.69">11752 12908 628 0,'0'0'0'0,"0"0"0"16,6 12 0-16,-6-12 2 0,0 0-2 0,0 0 3 16,17 0-3-16,-17 0 6 0,0 0-6 0,29-18 7 15,12-10-7-15,-41 28 14 0,0 0-14 0,52-32 15 16,2-5-15-16,-54 37 22 0,0 0-22 0,55-35 23 15,-6 6-23-15,-49 29 32 0,0 0-32 0,46-29 32 16,1-2-32-16,-47 31 34 0,0 0-34 0,46-32 34 0,0 3-34 16,0-5-579-16</inkml:trace>
  <inkml:trace contextRef="#ctx0" brushRef="#br3" timeOffset="201628.91">7191 11345 494 0,'0'0'0'16,"0"0"0"-16,0 0 0 0,0 0 3 0,0 0-3 15,-3 40 3-15,12-28-3 0,-9-12 21 0,0 0-21 16,8 3 21-16,7 3-21 0,-15-6 37 0,0 0-37 16,26 0 38-16,17-9-38 0,-43 9 52 0,0 0-52 15,38-6 52-15,2-5-52 0,-40 11 33 0,0 0-33 0,46-3 33 16,15 9-33-16,-61-6 35 0,0 0-35 0,52 8 35 15,-6-5-35-15,-46-3 33 0,0 0-33 0,46 12 34 16,9 2-34-16,-55-14 44 0,0 0-44 0,55 12 45 16,14-1-45-16,-69-11 44 0,0 0-44 0,84 0 44 15,22-9-44-15,-106 9 46 0,0 0-46 0,113-14 46 16,-6 0-46-16,-107 14 54 0,0 0-54 0,92-15 55 16,-14 1-55-16,-78 14 44 0,0 0-44 0,66-9 45 0,-20 9-45 15,-46 0 39-15,0 0-39 0,46 6 40 0,-5 3-40 16,-41-9 33-16,0 0-33 0,52 11 34 0,3 1-34 15,-55-12 26-15,0 0-26 0,60 8 27 0,1 1-27 16,-61-9 23-16,0 0-23 0,69 6 23 0,-8-6-23 16,-61 0 18-16,0 0-18 0,54-3 18 0,-2-3-18 15,-52 6 19-15,0 0-19 0,46-6 19 0,-11-2-19 16,-35 8 18-16,0 0-18 0,35-9 18 0,2 3-18 16,-37 6 17-16,0 0-17 0,41-8 18 0,-13 5-18 15,-28 3 15-15,0 0-15 0,35-3 15 0,3 0-15 0,-38 3 9 16,0 0-9-16,37-3 10 0,9 0-10 0,-46 3 8 15,0 0-8-15,46 0 9 0,-2-6-9 0,-44 6 8 0,0 0-8 16,40-2 8-16,12-1-8 0,-52 3 6 0,0 0-6 16,46 0 7-16,-14 0-7 0,-32 0 7 0,0 0-7 15,26-3 7-15,0-6-7 0,-26 9 4 0,0 0-4 16,26-6 5-16,3 6-5 0,-29 0 3 0,0 0-3 16,31 0 4-16,-2-5-4 0,-29 5 3 0,0 0-3 15,26-3 3-15,0 3-3 0,-26 0 3 0,0 0-3 0,26 0 4 16,3 0-4-16,-29 0 3 0,0 0-3 0,32 8 3 15,-3-5-3-15,-29-3 4 0,0 0-4 0,40 6 5 16,-3 3-5-16,-37-9 5 0,0 0-5 0,38 5 6 16,8-7-6-16,-46 2 7 0,0 0-7 0,46-6 7 15,-5-6-7-15,-41 12 7 0,0 0-7 0,43-3 8 16,-3-2-8-16,-40 5 6 0,0 0-6 0,44-3 7 16,-13 3-7-16,-31 0 8 0,0 0-8 0,29 8 8 15,-3-2-8-15,-26-6 7 0,0 0-7 0,29 9 7 0,3-3-7 16,-32-6 7-16,0 0-7 0,29 2 7 15,-12 4-7-15,-17-6 6 0,0 0-6 0,14 6 6 0,15-3-6 16,-29-3 5-16,0 0-5 0,32 3 5 0,5 0-5 16,-37-3 4-16,0 0-4 0,32 0 4 0,6-3-4 15,-38 3 3-15,0 0-3 0,40-3 4 0,0 0-4 16,-40 3 3-16,0 0-3 0,50-6 4 0,-10 0-4 16,-40 6 3-16,0 0-3 0,43 0 4 0,12 6-4 0,-55-6 3 15,0 0-3-15,46 6 3 0,-5-6-3 0,-41 0 2 16,0 0-2-16,43-3 3 0,3 0-3 0,-46 3 2 15,0 0-2-15,46 0 2 0,-8-6-2 0,-38 6 2 0,0 0-2 16,31-2 3-16,-8-1-3 0,-23 3 3 0,0 0-3 16,29 0 4-16,-6 5-4 0,-23-5 4 0,0 0-4 15,26 6 4-15,3 0-4 0,-29-6 4 0,0 0-4 16,26 6 5-16,-6-1-5 0,-20-5 5 0,0 0-5 16,29 6 6-16,12-6-6 0,-41 0 6 0,0 0-6 15,46 3 6-15,-6-3-6 0,-40 0 5 0,0 0-5 16,43 0 5-16,4 0-5 0,-47 0 5 0,0 0-5 15,52-3 6-15,-12 3-6 0,-40 0 5 0,0 0-5 0,40 3 5 16,-2 9-5-16,-38-12 3 0,0 0-3 0,34 2 3 16,-13-2-3-16,-21 0 2 0,0 0-2 0,28-2 2 15,-4 2-2-15,-24 0 2 0,0 0-2 0,23 2 2 16,0 4-2-16,-23-6 2 0,0 0-2 0,20 6 2 16,3-12-2-16,-23 6 1 0,0 0-1 0,17-3 2 15,6 3-2-15,-23 0 1 0,0 0-1 0,23 3 2 0,-2-3-2 16,-21 0 1-16,0 0-1 0,23-6 2 0,0 4-2 15,-23 2 1-15,0 0-1 0,32-6 1 0,2 12-1 16,-34-6 1-16,0 0-1 0,41 0 1 0,-15 0-1 16,-26 0 1-16,0 0-1 0,28 0 2 0,1 0-2 15,-29 0 1-15,0 0-1 0,26 0 2 0,6 2-2 16,-32-2 1-16,0 0-1 0,35 6 2 0,-4 0-2 16,-31-6 2-16,0 0-2 0,26 0 2 0,0 0-2 15,-26 0 2-15,0 0-2 0,26 0 2 0,-3 0-2 0,-23 0 2 16,0 0-2-16,23 0 3 0,-8 0-3 0,-15 0 3 15,0 0-3-15,0 0 3 0,17 9-3 0,-17-9 5 16,0 0-5-16,12 0 5 0,-12 0-5 0,0 0 4 16,0 0-4-16,17 0 5 0,-17 0-5 0,0 0 5 0,0 0-5 15,17 0 5-15,-17 0-5 0,0 0 4 0,0 0-4 16,20 0 5-16,-5 0-5 0,-15 0 5 0,0 0-5 16,9 0 5-16,5 0-5 0,-14 0 6 0,0 0-6 15,0 0 7-15,14 0-7 0,-14 0 6 0,0 0-6 16,0 0 6-16,9 3-6 0,-9-3 7 0,0 0-7 15,0 0 8-15,14 11-8 0,-14-11 8 0,0 0-8 0,0 0 8 16,24 3-8-16,-24-3 5 0,0 0-5 0,11 3 6 16,1 0-6-16,-12-3 2 0,0 0-2 0,0 0 2 15,17 5-2-15,-17-5-1 0,0 0 1 0,14 6-1 16,1 3 1-16,-4-1-1707 0</inkml:trace>
  <inkml:trace contextRef="#ctx0" brushRef="#br3" timeOffset="202261.96">12644 11414 595 0,'0'0'0'0,"0"0"0"0,0 0 0 15,0 0 44-15,0 0-44 0,0 0 44 0,0 0-44 0,0 0 59 16,0 0-59-16,0 0 60 0,31 18-60 0,-31-18 31 15,0 0-31-15,26-6 32 0,12 0-32 0,-38 6 21 16,0 0-21-16,40 0 22 0,9 0-22 0,-49 0 15 16,0 0-15-16,47 0 15 0,-13-6-15 0,-34 6 10 0,0 0-10 15,35 0 11-15,2 6-11 0,-37-6 11 0,0 0-11 16,32 3 11-16,-18 0-11 0,-2 0-676 0</inkml:trace>
  <inkml:trace contextRef="#ctx0" brushRef="#br3" timeOffset="204130.09">13128 11472 371 0,'0'0'0'0,"0"0"0"16,0 0 0-16,0 0 4 0,0 0-4 0,0 0 5 0,0 0-5 15,0 0 24-15,0 0-24 0,0 0 25 0,0 0-25 16,0 0 40-16,0 0-40 0,0 0 41 0,0 0-41 16,0 0 38-16,0 0-38 0,29-15 39 0,-29 15-39 15,0 0 28-15,0 0-28 0,9-14 29 0,-6 0-29 16,-3 14 26-16,0 0-26 0,6-15 26 0,-6-2-26 15,0 17 32-15,0 0-32 0,5-23 33 0,-5-6-33 0,0 29 35 16,0 0-35-16,3-34 36 0,3-4-36 0,-6 38 34 16,0 0-34-16,9-37 35 0,-9-9-35 0,0 46 37 15,0 0-37-15,0-49 38 0,-6-12-38 0,6 61 41 16,0 0-41-16,-3-57 41 0,3 2-41 0,0 55 38 0,0 0-38 16,-6-52 38-16,6 6-38 0,0 46 36 0,0 0-36 15,6-43 36-15,-3 6-36 0,-3 37 28 16,0 0-28-16,6-29 29 0,-6 0-29 0,0 29 26 0,0 0-26 15,0-23 27-15,0 3-27 0,0 20 25 0,0 0-25 16,5-23 26-16,-5-6-26 0,0 29 20 0,0 0-20 16,0-29 20-16,0 3-20 0,0 26 18 0,0 0-18 15,-5-23 19-15,5-5-19 0,0 28 15 0,0 0-15 0,-6-35 16 16,3 3-16-16,3 32 15 0,0 0-15 0,0-37 15 16,3 0-15-16,-3 37 15 0,0 0-15 0,6-44 15 15,-12-2-15-15,6 46 15 0,0 0-15 0,-3-43 15 16,-3 14-15-16,6 29 15 0,0 0-15 0,6-23 16 15,-3-6-16-15,-3 29 13 0,0 0-13 0,6-34 14 16,-1 2-14-16,-5 32 12 0,0 0-12 0,0-23 13 16,3 0-13-16,-3 23 9 0,0 0-9 0,6-20 10 0,-6-3-10 15,0 23 7-15,0 0-7 0,3-23 8 0,3 9-8 16,-6 14 6-16,0 0-6 0,0-15 6 0,0-5-6 16,0 20 6-16,0 0-6 0,0-17 6 0,0 5-6 15,0 12 4-15,0 0-4 0,0-11 4 0,-6-4-4 16,6 15 3-16,0 0-3 0,-3-20 3 0,-6 3-3 15,9 17 2-15,0 0-2 0,-5-23 2 0,-10 6-2 16,15 17 3-16,0 0-3 0,-8-20 3 0,-1-12-3 16,9 32 2-16,0 0-2 0,-9-38 3 0,4 1-3 0,5 37 3 15,0 0-3-15,-6-37 4 0,-3-1-4 0,9 38 4 16,0 0-4-16,-9-40 4 0,4 2-4 0,5 38 2 0,0 0-2 16,-3-31 3-16,3 5-3 0,0 26 2 0,0 0-2 15,-12-26 3-15,-2-6-3 0,14 32 3 0,0 0-3 16,-12-31 3-16,12-4-3 0,0 35 2 0,0 0-2 15,-6-29 3-15,4-8-3 0,2 37 2 0,0 0-2 16,0-32 2-16,0 12-2 0,0 20 2 0,0 0-2 16,0-14 2-16,-6-1-2 0,6 15 2 0,0 0-2 15,-6-14 3-15,3 2-3 0,3 12 4 0,0 0-4 0,-8-14 4 16,2 0-4-16,6 14 4 0,0 0-4 0,0-21 4 16,-9-2-4-16,9 23 2 0,0 0-2 0,0-25 3 15,0-1-3-15,0 26 1 0,0 0-1 0,0-29 2 16,0-11-2-16,0 40 1 0,0 0-1 0,0-44 2 15,0 13-2-15,0 31 1 0,0 0-1 0,0-26 2 16,0 0-2-16,0 26 1 0,0 0-1 0,0-29 2 16,-6 0-2-16,6 29 3 0,0 0-3 0,-3-31 3 0,3 5-3 15,0 26 4-15,0 0-4 0,0-26 5 0,0-6-5 16,0 32 5-16,0 0-5 0,0-26 6 0,0 6-6 16,0 20 6-16,0 0-6 0,0-8 7 0,0 8-7 15,0 0 8-15,0 0-8 0,0-21 9 0,0 21-9 16,0 0 10-16,0 0-10 0,0-17 10 0,3 6-10 15,-3 11 11-15,0 0-11 0,0 0 12 0,6-12-12 16,-6 12 11-16,0 0-11 0,0 0 11 0,0 0-11 16,0 0 7-16,0 0-7 0,0 0 8 0,0 0-8 0,0 0 5 15,0 0-5-15,0 0 5 0,3 26-5 0,-3-26 2 16,0 0-2-16,0 29 2 0,6 5-2 0,-6-5-1416 16</inkml:trace>
  <inkml:trace contextRef="#ctx0" brushRef="#br3" timeOffset="205100.16">13137 10582 628 0,'0'0'0'0,"0"0"0"0,15 0 0 16,-15 0 7-16,0 0-7 0,0 0 7 0,0 0-7 16,0 0 20-16,0 0-20 0,0 0 21 0,0 0-21 0,0 0 43 15,0 0-43-15,0 0 43 0,-24-3-43 0,24 3 37 16,0 0-37-16,-23-2 38 0,0-4-38 0,23 6 30 16,0 0-30-16,-23-3 31 0,-9 3-31 0,32 0 39 0,0 0-39 15,-28 0 40-15,5-9-40 0,23 9 49 16,0 0-49-16,-29 0 50 0,-12 9-50 0,41-9 56 0,0 0-56 15,-37 14 57-15,14 4-57 0,23-18 57 0,0 0-57 16,-29 20 58-16,-6 6-58 0,35-26 50 0,0 0-50 16,-34 34 50-16,2 12-50 0,32-46 42 0,0 0-42 15,-38 58 43-15,1 8-43 0,37-66 41 0,0 0-41 16,-32 72 41-16,0 17-41 0,32-89 31 0,0 0-31 16,-23 87 31-16,0-10-31 0,23-77 28 0,0 0-28 0,-6 64 28 15,12-24-28-15,-6-40 24 0,0 0-24 0,9 29 24 16,8-12-24-16,-17-17 16 0,0 0-16 0,23 14 17 15,3-8-17-15,-26-6 9 0,0 0-9 0,26 0 9 16,6-3-9-16,-32 3 5 0,0 0-5 0,35-3 5 16,-1-11-5-16,1 5-1294 0</inkml:trace>
  <inkml:trace contextRef="#ctx0" brushRef="#br3" timeOffset="205601.2">12828 11020 505 0,'0'0'0'16,"0"0"0"-16,0-20 0 0,0 20-1 0,0 0 1 0,0 0 0 15,0-15 0-15,0 15-13 0,0 0 13 0,0 0-13 16,0 0 13-16,0 0 0 0,0 0 0 0,0 0 0 15,18 0 0-15,-18 0 2 0,0 0-2 0,0 0 3 16,14 6-3-16,-14-6 9 0,0 0-9 0,9 6 10 16,5 11-10-16,-14-17 21 0,0 0-21 0,9 15 22 15,-3-1-22-15,-6-14 24 0,0 0-24 0,0 0 25 16,0 0-25-16,0 0 28 0,0 0-28 0,-6 6 28 0,6-6-28 16,0 0 32-16,0 0-32 0,0 0 32 0,0 0-32 15,0 0 30-15,0 0-30 0,0 0 30 0,0 0-30 16,0 0 30-16,0 0-30 0,0 0 31 0,0 0-31 15,0 0 28-15,0 0-28 0,-6-12 29 0,12-2-29 16,-6 14 24-16,0 0-24 0,14-17 24 0,-5 2-24 16,5 1-645-16</inkml:trace>
  <inkml:trace contextRef="#ctx0" brushRef="#br3" timeOffset="206518.27">13679 10012 505 0,'0'0'0'16,"0"0"0"-16,0-25 0 0,0 25-2 0,0 0 2 15,-5-18-2-15,2 7 2 0,3 11-5 0,0 0 5 16,-9-12-5-16,-2-14 5 0,11 26 0 0,0 0 0 0,-15-20 1 15,-2 3-1-15,17 17 17 0,0 0-17 0,-17-12 18 16,5 7-18-16,12 5 51 0,0 0-51 0,0 0 51 16,-12 2-51-16,12-2 69 0,0 0-69 0,0 0 70 15,-20 26-70-15,20-26 61 0,0 0-61 0,-14 29 62 16,-3 26-62-16,17-55 48 0,0 0-48 0,-18 63 49 16,15 3-49-16,3-66 34 0,0 0-34 0,6 58 35 0,9-18-35 15,-15-40 30-15,0 0-30 0,14 32 30 0,0-9-30 16,-14-23 22-16,0 0-22 0,23 6 22 0,3-26-22 15,-26 20 17-15,0 0-17 0,32-32 18 0,3-11-18 16,-35 43 14-16,0 0-14 0,26-52 14 0,-3 6-14 16,-23 46 10-16,0 0-10 0,20-43 11 0,-17 14-11 15,-3 29 8-15,0 0-8 0,6-23 8 0,-6 0-8 16,0 23 7-16,0 0-7 0,0-20 8 0,-6 5-8 16,6 15 6-16,0 0-6 0,-3-11 6 0,3 11-6 0,0 0 6 15,0 0-6-15,0 0 7 0,0 0-7 0,0 0 6 16,0 0-6-16,0 0 7 0,-9 11-7 0,9-11 8 0,0 0-8 15,0 29 8-15,0 11-8 0,0-40 11 16,0 0-11-16,9 46 12 0,5-2-12 0,-14-44 15 0,0 0-15 16,12 34 15-16,-9-5-15 0,-3-29 16 0,0 0-16 15,11 23 16-15,10-3-16 0,-21-20 12 0,0 0-12 16,23 15 13-16,-9-1-13 0,-14-14 5 0,0 0-5 16,17 9 6-16,-8-4-6 0,6 1-1029 0</inkml:trace>
  <inkml:trace contextRef="#ctx0" brushRef="#br3" timeOffset="206883.3">14069 10058 807 0,'0'0'0'0,"0"0"0"0,14 15 0 0,-14-15 5 15,0 0-5-15,0 0 5 0,18 17-5 0,-18-17 5 16,0 0-5-16,5 20 6 0,19 23-6 0,-24-43 29 0,0 0-29 15,26 52 29-15,2 12-29 0,-28-64 34 16,0 0-34-16,23 51 34 0,-11-19-34 0,-12-32 37 0,0 0-37 16,14 23 38-16,7 0-38 0,-21-23 32 0,0 0-32 15,5 9 32-15,-5-9-32 0,0 0 24 0,0 0-24 16,18-9 24-16,5-17-24 0,6 0-796 0</inkml:trace>
  <inkml:trace contextRef="#ctx0" brushRef="#br3" timeOffset="207117.31">14363 10001 875 0,'0'0'0'0,"0"0"0"15,-3 29 0-15,3-29 6 0,0 0-6 0,-5 46 7 16,2 40-7-16,3-86 20 0,0 0-20 0,0 104 20 16,-6 2-20-16,6-106 44 0,0 0-44 0,-9 104 44 0,-5-12-44 15,14-92 52-15,0 0-52 0,-9 75 53 16,9-32-53-16,0-43 48 0,0 0-48 0,0 29 48 0,0-12-48 15,0-17 42-15,0 0-42 0,0 0 43 0,0 14-43 16,0-14 32-16,0 0-32 0,0 0 33 0,23-14-33 16,-23 14 11-16,0 0-11 0,23-17 11 0,-5-3-11 15,2-1-982-15</inkml:trace>
  <inkml:trace contextRef="#ctx0" brushRef="#br3" timeOffset="-210450.74">19842 12079 1423 0,'0'0'0'0,"0"0"0"15,-3 15 0-15,3-15-28 0,0 0 28 0,0 0-27 16,-9 14 27-16,9-14-68 0,0 0 68 0,0 0-67 0,21 23 67 16,-21-23 33-16,0 0-33 0,23 23 34 0,17 0-34 15,-40-23 135-15,0 0-135 0,43 20 135 0,6-8-135 16,-49-12 144-16,0 0-144 0,44 0 145 0,-7-9-145 16,-37 9 94-16,0 0-94 0,26-6 94 0,-9 6-94 15,-17 0 34-15,0 0-34 0,9 6 34 0,6 14-34 16,-1-5-1527-16</inkml:trace>
  <inkml:trace contextRef="#ctx0" brushRef="#br3" timeOffset="-210267.73">19784 12497 1379 0,'0'0'0'0,"0"0"0"0,-11 25 0 0,11-25 10 0,0 0-10 16,-3 18 10-16,3-18-10 0,0 0 59 0,0 0-59 15,8 8 59-15,30-11-59 0,-38 3 60 0,0 0-60 16,49-14 60-16,17 0-60 0,-66 14 45 0,0 0-45 15,70-23 46-15,-18 0-46 0,-52 23 18 0,0 0-18 16,54-12 19-16,1 12-19 0,-55 0 9 0,0 0-9 16,46 6 9-16,-8 0-9 0,-6 2-1278 0</inkml:trace>
  <inkml:trace contextRef="#ctx0" brushRef="#br3" timeOffset="-205763.35">21126 11783 785 0,'0'0'0'0,"0"0"0"16,0 11 0-16,0-11 4 0,0 0-4 0,0 12 5 15,8 2-5-15,-8-14 19 0,0 0-19 0,6 15 19 16,-12 16-19-16,6-31 77 0,0 0-77 0,-8 38 77 0,8 11-77 15,0-49 84-15,0 0-84 0,0 54 85 16,0 4-85-16,0-58 68 0,0 0-68 0,-6 66 68 0,3 17-68 16,3-83 52-16,0 0-52 0,0 90 53 0,3-10-53 15,-3-80 57-15,0 0-57 0,12 64 58 0,11-18-58 16,-23-46 44-16,0 0-44 0,37 31 45 0,18-11-45 16,-55-20 39-16,0 0-39 0,63 0 40 0,12-11-40 15,-75 11 42-15,0 0-42 0,75-17 43 0,-14-1-43 16,-61 18 44-16,0 0-44 0,49-17 44 0,-11 3-44 0,-38 14 30 15,0 0-30-15,26-12 31 0,-6-2-31 0,-20 14 21 16,0 0-21-16,17-15 21 0,-8 1-21 0,-9 14 14 16,0 0-14-16,0 0 15 0,8-17-15 0,7 0-1428 0</inkml:trace>
  <inkml:trace contextRef="#ctx0" brushRef="#br3" timeOffset="-205580.34">21576 12200 1155 0,'0'0'0'16,"-6"43"0"-16,3 52 0 0,3-95 4 0,0 0-4 16,-3 110 5-16,3-4-5 0,0-106 10 0,0 0-10 0,0 95 10 15,3-32-10-15,-3-63 22 0,0 0-22 0,9 49 22 16,8-5-22-16,-17-44 14 0,0 0-14 0,20 37 14 16,6-11-14-16,-26-26 10 0,0 0-10 0,23 20 11 15,-2-6-11-15,-1 1-898 0</inkml:trace>
  <inkml:trace contextRef="#ctx0" brushRef="#br3" timeOffset="-205171.32">21766 11290 718 0,'0'0'0'15,"0"0"0"-15,20 12 0 0,-20-12 1 0,0 0-1 16,21 0 1-16,-7 0-1 0,-14 0 4 0,0 0-4 0,9 3 5 16,8 8-5-16,-17-11 22 0,0 0-22 0,20 15 23 15,-17 11-23-15,-3-26 33 0,0 0-33 0,-3 34 33 16,-11 9-33-16,14-43 35 0,0 0-35 0,-20 46 35 16,8-2-35-16,12-44 36 0,0 0-36 0,-6 37 36 15,6-20-36-15,0-17 34 0,0 0-34 0,9 12 34 16,20-9-34-16,-29-3 16 0,0 0-16 0,37-3 17 15,18 0-17-15,-55 3 8 0,0 0-8 0,52 3 8 16,-23 14-8-16,6-3-765 0</inkml:trace>
  <inkml:trace contextRef="#ctx0" brushRef="#br3" timeOffset="-204795.29">22603 11996 1043 0,'0'0'0'0,"0"0"0"15,0 23 0-15,0-23 3 0,0 0-3 16,-3 40 4-16,0 38-4 0,3-78 19 0,0 0-19 0,-3 98 19 16,3 8-19-16,0-106 35 0,0 0-35 0,0 107 36 15,3-18-36-15,-3-89 27 0,0 0-27 0,9 72 28 16,-3-32-28-16,-6-40 26 0,0 0-26 0,5 23 26 15,-5-23-26-15,0 0-890 0</inkml:trace>
  <inkml:trace contextRef="#ctx0" brushRef="#br3" timeOffset="-204645.28">22456 12396 1132 0,'0'0'0'0,"0"0"0"0,8 0 0 15,-8 0 5-15,0 0-5 0,18-3 5 0,11-6-5 16,-29 9 6-16,0 0-6 0,46-14 7 0,17-9-7 0,-63 23 28 15,0 0-28-15,75-20 28 0,6 8-28 16,-81 12 6-16,0 0-6 0,72-6 7 0,-26 1-7 0,6 2-858 16</inkml:trace>
  <inkml:trace contextRef="#ctx0" brushRef="#br3" timeOffset="-203562.2">23290 11665 852 0,'0'0'0'16,"0"0"0"-16,0 0 0 0,0 0 29 0,0 0-29 16,40 0 29-16,12 0-29 0,-52 0 12 0,0 0-12 15,60 0 12-15,18 0-12 0,-78 0 4 0,0 0-4 0,73 8 5 16,-4 21-5-16,-69-29 14 0,0 0-14 0,52 35 14 16,-15-4-14-16,-37-31 29 0,0 0-29 0,17 41 30 15,-17 16-30-15,0-57 37 0,0 0-37 0,-17 61 37 16,-15 5-37-16,32-66 32 0,0 0-32 0,-46 78 33 15,-11 19-33-15,57-97 32 0,0 0-32 0,-58 110 33 16,0 16-33-16,58-126 31 0,0 0-31 0,-37 104 32 16,28-35-32-16,9-69 40 0,0 0-40 0,20 43 41 15,21-20-41-15,-41-23 37 0,0 0-37 0,60 6 38 16,15-6-38-16,-75 0 36 0,0 0-36 0,64-14 36 0,-10-1-36 16,-54 15 19-16,0 0-19 0,47-14 20 0,-7 5-20 15,-40 9 7-15,0 0-7 0,40-11 7 0,-8-6-7 16,-32 17 2-16,0 0-2 0,29-24 2 0,-6 1-2 15,-6 3-1127-15</inkml:trace>
  <inkml:trace contextRef="#ctx0" brushRef="#br3" timeOffset="-202168.35">23921 11141 852 0,'0'0'0'0,"0"0"0"0,0 11 0 0,0-11-30 15,0 0 30-15,0 0-30 0,0 0 30 0,0 0-66 0,0 0 66 16,0 0-66-16,29-5 66 0,-29 5 2 0,0 0-2 15,38-9 2-15,8 12-2 0,-46-3 37 0,0 0-37 16,52 6 38-16,-18 8-38 0,-34-14 93 0,0 0-93 16,35 17 93-16,-12 12-93 0,-23-29 80 0,0 0-80 15,15 35 80-15,-21 5-80 0,6-40 60 0,0 0-60 16,-23 43 61-16,3 12-61 0,20-55 40 0,0 0-40 16,-21 40 40-16,10-17-40 0,11-23 32 0,0 0-32 0,0 0 33 15,20 9-33-15,-20-9 25 0,0 0-25 16,32-6 26-16,34-8-26 0,-66 14 22 0,0 0-22 0,66-12 22 15,-14-2-22-15,-52 14 7 0,0 0-7 0,35-6 8 16,-15 3-8-16,0 0-1036 0</inkml:trace>
  <inkml:trace contextRef="#ctx0" brushRef="#br3" timeOffset="-200609.23">20370 11449 516 0,'0'0'0'0,"0"0"0"0,0 14 0 16,0-14 5-16,0 0-5 0,6 12 6 0,2-12-6 16,-8 0 14-16,0 0-14 0,29-12 14 0,32-8-14 15,-61 20 17-15,0 0-17 0,69-23 17 0,9 3-17 16,-78 20 14-16,0 0-14 0,66-9 14 0,-20 3-14 0,-46 6 16 16,0 0-16-16,41 9 16 0,-12 17-16 0,-29-26 18 15,0 0-18-15,23 40 18 0,-12 32-18 0,-11-72 18 16,0 0-18-16,3 95 18 0,-17 35-18 0,14-130 17 15,0 0-17-15,-20 135 18 0,-6 6-18 0,26-141 19 16,0 0-19-16,-26 150 20 0,5 23-20 0,21-173 20 0,0 0-20 16,-11 161 21-16,8-38-21 0,3-123 21 0,0 0-21 15,9 93 22-15,-1-36-22 0,-8-57 20 0,0 0-20 16,18 40 21-16,10-11-21 0,-28-29 17 0,0 0-17 16,32 15 17-16,-6-15-17 0,-26 0 14 0,0 0-14 15,23-12 15-15,-5-2-15 0,-18 14 12 0,0 0-12 16,14-18 13-16,-11 4-13 0,-3 14 11 0,0 0-11 0,3-23 11 15,-3-14-11-15,0 37 10 0,0 0-10 0,0-49 10 16,0-20-10-16,0 69 9 0,0 0-9 0,-6-93 10 16,-3-25-10-16,9 118 11 0,0 0-11 0,-3-126 11 15,1 14-11-15,2 112 10 0,0 0-10 0,0-104 11 16,-9-11-11-16,9 115 10 0,0 0-10 0,0-121 10 16,9-20-10-16,-9 141 9 0,0 0-9 0,2-133 10 15,-2 24-10-15,0 109 9 0,0 0-9 0,0-95 9 0,0 12-9 16,0 83 8-16,0 0-8 0,0-95 9 0,3-3-9 15,-3 98 8-15,0 0-8 0,0-89 9 0,0 8-9 16,0 81 13-16,0 0-13 0,0-61 14 0,-3 21-14 16,3 40 14-16,0 0-14 0,0-32 15 0,0 9-15 15,0 23 15-15,0 0-15 0,3-14 16 0,6 0-16 16,-9 14 16-16,0 0-16 0,3-9 16 0,-3 9-16 0,0 0 16 16,0 0-16-16,3-20 16 0,-3 20-16 0,0 0 16 15,0 0-16-15,0 0 16 0,0 0-16 0,0 0 16 16,0 0-16-16,0 0 16 0,26-9-16 0,-26 9 16 15,0 0-16-15,14 0 16 0,9 6-16 0,-23-6 16 16,0 0-16-16,35 6 16 0,31 2-16 0,-66-8 20 0,0 0-20 16,78 9 20-16,17-9-20 0,-95 0 19 0,0 0-19 15,113 0 20-15,8 0-20 0,-121 0 23 0,0 0-23 16,130-9 24-16,11-2-24 0,-141 11 21 0,0 0-21 16,162-14 22-16,25 2-22 0,-187 12 20 0,0 0-20 15,202-6 20-15,6-2-20 0,-208 8 18 0,0 0-18 16,208-9 19-16,-18 3-19 0,-190 6 18 0,0 0-18 0,179-8 18 15,-3 10-18-15,-176-2 19 0,0 0-19 0,162 6 20 16,-12-6-20-16,-150 0 20 0,0 0-20 0,124 9 21 16,-26 5-21-16,-98-14 19 0,0 0-19 0,72 18 20 15,-14 5-20-15,-58-23 21 0,0 0-21 0,40 20 21 16,-8-6-21-16,-32-14 19 0,0 0-19 0,23 9 20 16,-9-1-20-16,-14-8 14 0,0 0-14 0,15 0 15 15,2-8-15-15,-17 8 12 0,0 0-12 0,20-3 13 0,3-9-13 16,-23 12 9-16,0 0-9 0,17-8 10 0,4-1-10 15,-21 9 8-15,0 0-8 0,14-6 9 0,-5 3-9 16,-9 3 5-16,0 0-5 0,14-2 6 0,-14 2-6 16,0 0 4-16,0 0-4 0,15-12 5 0,-15 12-5 15,0 0 3-15,0 0-3 0,11 0 4 0,-11 0-4 16,0 0 4-16,0 0-4 0,20-11 4 0,-5 2-4 16,-15 9 4-16,0 0-4 0,20-9 5 0,6-2-5 15,-26 11 4-15,0 0-4 0,17-6 4 0,-2 3-4 0,-15 3 2 16,0 0-2-16,0 0 3 0,8 0-3 0,-8 0 2 15,0 0-2-15,0 0 2 0,0 0-2 0,0 0 2 16,0 0-2-16,0 0 2 0,15-3-2 0,-15 3 1 0,0 0-1 16,0 0 2-16,0 0-2 0,0 0 1 0,0 0-1 15,0 0 2-15,0 0-2 0,0 0 1 0,0 0-1 16,0 0 2-16,8 15-2 0,-8-15 1 0,0 0-1 16,15 23 1-16,-7 5-1 0,-8-28 0 0,0 0 0 15,15 46 1-15,2 21-1 0,-17-67 1 0,0 0-1 16,20 80 1-16,-8 10-1 0,-12-90 1 0,0 0-1 0,14 80 1 15,1-2-1-15,-15-78 1 0,0 0-1 16,14 66 1-16,-5-17-1 0,-9-49 0 0,0 0 0 0,9 37 1 16,2-14-1-16,-11-23 0 0,0 0 0 0,9 21 1 15,5 10-1-15,-14-31 0 0,0 0 0 0,3 20 0 16,3-5 0-16,-6 2-1545 0</inkml:trace>
  <inkml:trace contextRef="#ctx0" brushRef="#br3" timeOffset="-196284.92">19750 13605 1244 0,'0'0'0'0,"0"0"0"15,0 0 0-15,0 0 72 0,0 0-72 0,43 40 72 16,-26-23-72-16,-17-17 145 0,0 0-145 0,18 12 146 16,10-4-146-16,-28-8 89 0,0 0-89 0,44 6 89 0,10-9-89 15,-54 3 56-15,0 0-56 0,50-11 57 0,-13-4-57 16,-37 15 31-16,0 0-31 0,32-14 32 0,-6 11-32 15,-26 3 16-15,0 0-16 0,23 3 16 0,-9 11-16 16,-14-14 7-16,0 0-7 0,9 35 8 0,-6 25-8 16,3 1-1500-16</inkml:trace>
  <inkml:trace contextRef="#ctx0" brushRef="#br3" timeOffset="-196070.9">19773 14152 1379 0,'0'0'0'16,"0"0"0"-16,14 8 0 0,-14-8 8 0,0 0-8 16,17 15 9-16,7-10-9 0,-24-5 55 0,0 0-55 15,37 3 56-15,24-6-56 0,-61 3 58 0,0 0-58 16,66-2 59-16,-3 2-59 0,-63 0 58 0,0 0-58 16,58 2 59-16,-12-2-59 0,-46 0 37 0,0 0-37 15,41-2 37-15,-15 7-37 0,-26-5 26 0,0 0-26 0,29 15 27 16,2 5-27-16,4 0-1341 0</inkml:trace>
  <inkml:trace contextRef="#ctx0" brushRef="#br3" timeOffset="-172130.68">21377 13855 964 0,'0'0'0'0,"0"0"0"0,0 0 0 0,0 0 51 0,0 0-51 15,0 0 51-15,0 0-51 0,0 0 116 0,0 0-116 16,0 0 117-16,0 0-117 0,0 0 99 0,0 0-99 16,0 0 100-16,0 0-100 0,0 0 61 0,0 0-61 0,49-34 61 15,6 11-61-15,-55 23 40 0,0 0-40 16,60-26 40-16,7 17-40 0,-67 9 30 0,0 0-30 0,46-3 30 15,-12 6-30-15,-34-3 24 0,0 0-24 0,26 20 24 16,-3 26-24-16,-23-46 18 0,0 0-18 0,15 64 19 16,-24 13-19-16,9-77 21 0,0 0-21 0,-14 81 22 15,-12-6-22-15,26-75 25 0,0 0-25 0,-26 60 25 16,6-8-25-16,20-52 27 0,0 0-27 0,-18 49 28 16,1 3-28-16,17-52 29 0,0 0-29 0,-14 49 30 0,14-9-30 15,0-40 36-15,0 0-36 0,5 29 37 0,13-15-37 16,-18-14 29-16,0 0-29 0,14 6 30 0,18-3-30 15,-32-3 25-15,0 0-25 0,37-3 26 0,18-3-26 16,-55 6 19-16,0 0-19 0,64-14 20 0,11-1-20 16,-75 15 6-16,0 0-6 0,66-5 7 0,-31 5-7 15,2 0-1656-15</inkml:trace>
  <inkml:trace contextRef="#ctx0" brushRef="#br3" timeOffset="-171946.68">22283 14183 1390 0,'0'0'0'16,"0"0"0"-16,0 0 0 0,0 0 16 0,0 0-16 16,11 0 16-16,-11 0-16 0,0 0 6 0,0 0-6 15,0 0 6-15,0 0-6 0,0 0-16 0,0 0 16 16,18-8-15-16,-4 8 15 0,0-6-993 0</inkml:trace>
  <inkml:trace contextRef="#ctx0" brushRef="#br3" timeOffset="-171146.63">22580 13933 1009 0,'0'0'0'0,"0"0"0"0,0 0 0 16,0 0 19-16,0 0-19 0,0 11 20 0,0-11-20 15,0 0 45-15,0 0-45 0,0 0 45 0,29 18-45 16,-29-18 49-16,0 0-49 0,31 17 49 0,1 3-49 0,-32-20 28 16,0 0-28-16,38 26 28 0,-9 9-28 0,-29-35 24 15,0 0-24-15,25 37 25 0,-1-2-25 0,-24-35 21 16,0 0-21-16,14 31 22 0,-2 7-22 15,-12-38 17-15,0 0-17 0,5 49 17 0,-5 8-17 0,0-57 12 16,0 0-12-16,-5 63 13 0,5-2-13 0,0-61 11 0,0 0-11 16,0 43 11-16,5-17-11 0,-5-26 8 0,0 0-8 15,12 11 9-15,5-11-9 0,-17 0 9 0,0 0-9 16,23-20 10-16,6-29-10 0,-29 49 10 0,0 0-10 16,32-57 11-16,-9-4-11 0,-23 61 10 0,0 0-10 15,20-66 11-15,3-6-11 0,-23 72 8 0,0 0-8 16,17-83 9-16,-8-32-9 0,-9 115 8 0,0 0-8 0,6-113 8 15,-3 7-8-15,-3 106 6 0,0 0-6 0,6-89 7 16,-12 22-7-16,6 67 6 0,0 0-6 0,-3-43 7 16,-6 12-7-16,9 31 5 0,0 0-5 0,-6-23 6 15,1 8-6-15,5 15 6 0,0 0-6 0,-3-14 6 16,-6-9-6-16,9 23 5 0,0 0-5 0,-6-20 5 16,1 5-5-16,5 15 5 0,0 0-5 0,0 0 5 0,-9-14-5 15,9 14 4-15,0 0-4 0,0 0 5 16,0 0-5-16,0 0 6 0,0 0-6 0,0 0 6 0,-9 14-6 15,9-14 9-15,0 0-9 0,0 0 10 0,0 0-10 16,0 0 17-16,0 0-17 0,12 15 17 0,2-10-17 16,-14-5 22-16,0 0-22 0,26 0 23 0,15-5-23 15,-41 5 24-15,0 0-24 0,37-9 24 0,9-5-24 16,-46 14 25-16,0 0-25 0,46-15 25 0,15-2-25 16,-61 17 24-16,0 0-24 0,55-17 25 0,11-4-25 0,-66 21 24 15,0 0-24-15,64-20 25 0,-18 3-25 0,-46 17 24 16,0 0-24-16,43-6 24 0,0-5-24 0,-43 11 22 15,0 0-22-15,32-3 22 0,-6 3-22 0,-26 0 20 0,0 0-20 16,17 0 20-16,1 0-20 0,-18 0 18 0,0 0-18 16,17 3 19-16,0 8-19 0,-17-11 15 0,0 0-15 15,15 26 16-15,2 14-16 0,-17-40 13 0,0 0-13 16,15 41 14-16,-13-7-14 0,-2-34 13 0,0 0-13 16,6 38 14-16,3 8-14 0,-9-46 12 0,0 0-12 15,8 57 13-15,-2-2-13 0,-6-55 11 0,0 0-11 16,0 55 11-16,6-15-11 0,-6-40 6 0,0 0-6 15,0 29 6-15,3-12-6 0,-3-17 2 0,0 0-2 0,0 0 2 16,6 15-2-16,-6-15 0 0,0 0 0 0,0 0 0 16,0 0 0-16,0 0-1648 0</inkml:trace>
  <inkml:trace contextRef="#ctx0" brushRef="#br3" timeOffset="-170709.59">23238 13867 1054 0,'0'0'0'0,"0"0"0"0,-9 34 0 0,9-34 19 0,0 0-19 16,0 26 19-16,-6 0-19 0,6-26 60 0,0 0-60 15,-3 32 61-15,-2 17-61 0,5-49 61 0,0 0-61 16,-9 46 62-16,12-15-62 0,-3-31 42 0,0 0-42 16,8 26 43-16,4-3-43 0,-12-23 33 0,0 0-33 15,12 9 34-15,16 2-34 0,-28-11 27 0,0 0-27 16,47 12 27-16,19-1-27 0,-66-11 23 0,0 0-23 0,78 12 23 15,-6 0-23-15,-72-12 18 0,0 0-18 0,58 14 18 16,-32 9-18-16,-26-23 15 0,0 0-15 0,5 32 15 16,-19 14-15-16,14-46 12 0,0 0-12 0,-35 51 13 15,-25-2-13-15,60-49 11 0,0 0-11 0,-75 32 11 16,-9-15-11-16,84-17 6 0,0 0-6 0,-75-8 6 16,26-30-6-16,49 38 3 0,0 0-3 0,-35-60 3 15,18-29-3-15,0-1-1230 0</inkml:trace>
  <inkml:trace contextRef="#ctx0" brushRef="#br3" timeOffset="-170559.58">23168 14014 1323 0,'0'0'0'0,"0"0"0"0,15 8 0 16,-15-8 26-16,0 0-26 0,23 3 26 0,26-3-26 16,-49 0 56-16,0 0-56 0,66-6 57 0,27-5-57 0,-93 11 57 15,0 0-57-15,95-15 57 0,-9 1-57 0,-86 14 34 16,0 0-34-16,64-12 34 0,-35 7-34 0,2-1-1193 15</inkml:trace>
  <inkml:trace contextRef="#ctx0" brushRef="#br3" timeOffset="-133575.89">17159 15951 124 0,'0'0'0'0,"0"0"0"0,0 0 0 0,0 0 2 16,0 0-2-16,0 0 2 0,0 0-2 0,0 0 14 15,0 0-14-15,0 0 14 0,0 0-14 0,0 0 36 0,0 0-36 16,0 0 37-16,0 0-37 0,0 0 64 0,0 0-64 16,17 52 64-16,-8-6-64 0,-9-46 44 0,0 0-44 15,6 60 45-15,-6 6-45 0,0-66 44 0,0 0-44 16,0 66 44-16,2-5-44 0,-2-61 51 0,0 0-51 15,6 57 52-15,-3 4-52 0,-3-61 60 0,0 0-60 16,6 66 61-16,0 15-61 0,-6-81 59 0,0 0-59 16,3 89 59-16,-6-3-59 0,3-86 62 0,0 0-62 15,-6 87 62-15,0-15-62 0,6-72 52 0,0 0-52 0,-3 54 52 16,6-16-52-16,-3-38 43 0,0 0-43 0,6 20 44 16,0-3-44-16,-6-17 32 0,0 0-32 0,0 0 32 15,8 12-32-15,-8-12 21 0,0 0-21 0,0-12 21 16,15-20-21-16,-7 4-913 0</inkml:trace>
  <inkml:trace contextRef="#ctx0" brushRef="#br3" timeOffset="-133125.85">17447 15962 359 0,'0'0'0'0,"0"0"0"15,0 29 0-15,0-29-7 0,0 0 7 0,-3 37-7 16,3 24 7-16,0-61-2 0,0 0 2 0,-5 63-1 0,10-11 1 16,-5-52-2-16,0 0 2 0,9 46-1 0,8 3 1 15,4 0-195-15</inkml:trace>
  <inkml:trace contextRef="#ctx0" brushRef="#br3" timeOffset="-132524.8">17447 15870 662 0,'0'0'0'0,"0"12"0"0,0 19 0 0,0-31 0 16,0 0 0-16,0 69 0 0,3 52 0 0,-3-121 0 0,0 0 0 16,9 124 0-16,5-15 0 0,-14-109 9 0,0 0-9 15,12 101 9-15,-12 9-9 0,0-110 25 0,0 0-25 16,0 112 26-16,6-6-26 0,-6-106 38 0,0 0-38 15,5 98 39-15,10-23-39 0,-15-75 34 0,0 0-34 16,17 55 34-16,-2-24-34 0,-15-31 28 0,0 0-28 16,8 21 28-16,-8-21-28 0,0 0-639 0</inkml:trace>
  <inkml:trace contextRef="#ctx0" brushRef="#br3" timeOffset="-132290.78">17871 15974 751 0,'0'0'0'0,"0"0"0"0,0 17 0 15,0-17-114-15,0 0 114 0,3 37-113 0,3 38 113 16,3-3-333-16</inkml:trace>
  <inkml:trace contextRef="#ctx0" brushRef="#br3" timeOffset="-131906.77">17883 16385 359 0,'0'0'0'0,"-3"15"0"0,3 19 0 0,0-34 39 15,0 0-39-15,-6 58 40 0,3 20-40 0,3-78 84 16,0 0-84-16,0 69 85 0,0-26-85 0,0-43 79 16,0 0-79-16,3 26 80 0,3-12-80 0,-6-14 72 0,0 0-72 15,0 0 72-15,23 0-72 0,-23 0 59 0,0 0-59 16,17-14 59-16,7-24-59 0,-24 38 49 0,0 0-49 15,17-34 50-15,0 5-50 0,-17 29 41 0,0 0-41 16,18-20 42-16,5 8-42 0,-23 12 31 0,0 0-31 16,23-5 32-16,0 5-32 0,-23 0 23 0,0 0-23 15,23 11 23-15,14 18-23 0,-37-29 18 0,0 0-18 0,26 37 18 16,-6 1-18-16,-20-38 14 0,0 0-14 0,6 37 15 16,3 18-15-16,-9-55 12 0,0 0-12 0,0 55 13 15,-12-7-13-15,12-48 9 0,0 0-9 0,-17 44 10 16,-9-1-10-16,26-43 8 0,0 0-8 0,-29 26 9 15,-2-6-9-15,31-20 10 0,0 0-10 0,-35 6 10 16,-5-15-10-16,40 9 9 0,0 0-9 0,-41-26 10 16,12-26-10-16,29 52 8 0,0 0-8 0,-23-60 8 15,15 2-8-15,8 58 4 0,0 0-4 0,-6-43 4 16,0 23-4-16,6 20 1 0,0 0-1 0,0 0 1 0,0 0-1 16,0 0 0-16,0 0 0 0,-3 14 0 0,-6 47 0 15,9-61-4-15,0 0 4 0,-2 69-3 0,4-9 3 16,-2-60-9-16,0 0 9 0,3 43-8 0,-3-11 8 15,0-32-16-15,0 0 16 0,6 23-15 0,3-6 15 16,-9-17-19-16,0 0 19 0,23 6-19 0,6-12 19 16,-9-5-1003-16</inkml:trace>
  <inkml:trace contextRef="#ctx0" brushRef="#br3" timeOffset="-130539.66">18469 16123 807 0,'0'0'0'16,"0"0"0"-16,0 21 0 0,0-21-1 0,0 0 1 15,0 37-1-15,8 41 1 0,-8-78 0 0,0 0 0 16,9 86 0-16,-9-5 0 0,0-81 13 0,0 0-13 16,-6 83 14-16,-5 12-14 0,11-95 32 0,0 0-32 0,-12 89 33 15,9-11-33-15,3-78 51 0,0 0-51 0,3 58 52 16,3-30-52-16,-6-28 48 0,0 0-48 0,6 12 48 15,-6-12-48-15,0 0 35 0,0 0-35 0,0 0 36 16,8 0-36-16,7 0-816 0</inkml:trace>
  <inkml:trace contextRef="#ctx0" brushRef="#br3" timeOffset="-130333.64">18653 16155 863 0,'0'0'0'0,"3"29"0"0,17 37 0 16,-20-66 1-16,0 0-1 0,15 78 1 0,-7 5-1 16,-8-83 2-16,0 0-2 0,0 95 2 0,0 32-2 15,0-127 14-15,0 0-14 0,0 127 14 0,6-7-14 0,-6-120 21 16,0 0-21-16,9 95 22 0,0-37-22 16,-9-58 20-16,0 0-20 0,0 37 20 0,0-25-20 0,0-12 18 15,0 0-18-15,0 0 18 0,14-43-18 0,-2 0-702 16</inkml:trace>
  <inkml:trace contextRef="#ctx0" brushRef="#br3" timeOffset="-129867.91">17848 15643 662 0,'0'0'0'0,"0"0"0"0,0 0 0 16,0 0-5-16,0 0 5 0,0 0-5 0,9 11 5 16,-9-11-17-16,0 0 17 0,0 0-17 0,23 0 17 15,-23 0 1-15,0 0-1 0,32-6 1 0,14-5-1 16,-46 11 14-16,0 0-14 0,52-12 15 0,3 4-15 16,-55 8 32-16,0 0-32 0,52-6 33 0,-15 6-33 0,-37 0 45 15,0 0-45-15,32 0 46 0,-15-3-46 16,-17 3 59-16,0 0-59 0,0 0 59 0,0 0-59 0,0 0 61 15,0 0-61-15,-40 3 62 0,-12-6-62 0,52 3 55 0,0 0-55 16,-55-8 56-16,9-10-56 0,46 18 64 16,0 0-64-16,-38-17 64 0,18 0-64 0,20 17 36 0,0 0-36 15,-11-9 36-15,11 9-36 0,0 0 23 16,0 0-23-16,0 0 24 0,0 0-24 0,0 0-993 0</inkml:trace>
  <inkml:trace contextRef="#ctx0" brushRef="#br3" timeOffset="-129421.22">19406 16501 987 0,'0'0'0'15,"0"0"0"-15,12 14 0 0,-12-14 0 0,0 0 0 16,0 0 1-16,17 9-1 0,-17-9 3 0,0 0-3 16,15-3 4-16,8 0-4 0,-23 3 27 0,0 0-27 15,29-3 27-15,17-3-27 0,-46 6 32 0,0 0-32 16,34-3 33-16,-11 6-33 0,-23-3 34 0,0 0-34 0,29 23 35 15,9 29-35-15,-7 0-828 0</inkml:trace>
  <inkml:trace contextRef="#ctx0" brushRef="#br3" timeOffset="-129253.21">19548 16875 1099 0,'0'0'0'0,"0"0"0"0,26 8 0 16,-26-8 0-16,0 0 0 0,28-8 1 0,19-21-1 16,-47 29 1-16,0 0-1 0,54-40 1 0,13-4-1 15,-67 44-2-15,0 0 2 0,63-34-1 0,4 20 1 16,-7 2-765-16</inkml:trace>
  <inkml:trace contextRef="#ctx0" brushRef="#br3" timeOffset="-126167.98">20953 16178 785 0,'0'0'0'0,"0"0"0"0,0 0 0 0,0 0 33 0,0 0-33 15,0 0 34-15,0 0-34 0,0 0 69 0,0 0-69 16,29-26 69-16,-12 9-69 0,-17 17 64 0,0 0-64 16,26-17 64-16,-3 11-64 0,-23 6 45 0,0 0-45 15,23 3 46-15,9 14-46 0,-32-17 29 0,0 0-29 0,29 32 29 16,-12 25-29-16,-17-57 24 0,0 0-24 0,3 64 24 16,-15 5-24-16,12-69 20 0,0 0-20 0,-23 69 21 15,3 0-21-15,20-69 18 0,0 0-18 0,-17 78 19 16,-1 2-19-16,18-80 24 0,0 0-24 0,-11 75 25 15,17-6-25-15,-6-69 27 0,0 0-27 0,14 55 28 16,3-21-28-16,-17-34 26 0,0 0-26 0,29 21 27 16,23-10-27-16,-52-11 29 0,0 0-29 0,55 9 29 15,5 2-29-15,-60-11 25 0,0 0-25 0,52 12 25 0,-11-7-25 16,-41-5 22-16,0 0-22 0,32 0 22 0,-9-2-22 16,-23 2 19-16,0 0-19 0,23-12 20 0,0-8-20 15,-23 20 16-15,0 0-16 0,23-38 17 0,3-19-17 16,-26 57 10-16,0 0-10 0,26-55 11 0,-18 24-11 15,-8 31 7-15,0 0-7 0,9-23 8 0,-3 11-8 16,3-2-1298-16</inkml:trace>
  <inkml:trace contextRef="#ctx0" brushRef="#br3" timeOffset="-125732.95">21351 15758 449 0,'0'0'0'0,"0"0"0"16,40 11 0-16,-40-11 10 0,0 0-10 0,32 6 11 15,-15-6-11-15,-17 0 22 0,0 0-22 16,23-3 23-16,6 0-23 0,-29 3 26 0,0 0-26 0,26 3 27 0,-11 3-27 16,-15-6 30-16,0 0-30 0,0 0 30 0,5 14-30 15,-5-14 36-15,0 0-36 0,-8 18 37 0,-1 8-37 16,9-26 38-16,0 0-38 0,-11 28 38 0,2 10-38 15,9-38 33-15,0 0-33 0,-9 34 34 0,3-11-34 16,6-23 30-16,0 0-30 0,6 18 31 0,-3-7-31 16,-3-11 27-16,0 0-27 0,12 9 28 0,8-6-28 15,-20-3 21-15,0 0-21 0,26 5 22 0,-3 1-22 0,-23-6 17 16,0 0-17-16,32 15 17 0,14 19-17 16,0 1-718-16</inkml:trace>
  <inkml:trace contextRef="#ctx0" brushRef="#br3" timeOffset="-124616.87">22363 16385 516 0,'0'0'0'0,"0"0"0"0,9 12 0 15,-9-12 2-15,0 0-2 0,9 14 2 0,-9-2-2 16,0-12 6-16,0 0-6 0,3 20 6 0,0 20-6 15,-3-40 18-15,0 0-18 0,2 46 18 0,-2-3-18 16,0-43 27-16,0 0-27 0,-2 38 27 0,-1-4-27 16,3-34 28-16,0 0-28 0,0 29 28 0,3-9-28 15,-3-20 23-15,0 0-23 0,8 15 23 0,-5-7-23 0,3 4-483 16</inkml:trace>
  <inkml:trace contextRef="#ctx0" brushRef="#br3" timeOffset="-124432.85">22248 16501 729 0,'0'0'0'16,"0"0"0"-16,0 0 0 0,0 0-1 0,0 0 1 15,0 0 0-15,0 0 0 0,0 0-2 0,0 0 2 16,0 0-2-16,20 5 2 0,-20-5 9 0,0 0-9 16,26 9 9-16,9-9-9 0,-35 0 29 0,0 0-29 15,34 0 30-15,7 0-30 0,-41 0 44 0,0 0-44 0,37 0 44 16,-2 3-44-16,14 3-607 0</inkml:trace>
  <inkml:trace contextRef="#ctx0" brushRef="#br3" timeOffset="-124033.66">22834 16452 763 0,'0'0'0'0,"0"0"0"0,0 0 0 16,0 0 9-16,0 0-9 0,11 11 9 0,-11-11-9 16,0 0 22-16,0 0-22 0,0 0 22 0,23-20-22 0,-23 20 22 15,0 0-22-15,21-26 23 0,7-11-23 0,-28 37 18 16,0 0-18-16,29-41 18 0,-11 4-18 0,-18 37 11 15,0 0-11-15,14-26 11 0,-5 12-11 0,-9 14 11 0,0 0-11 16,0 0 11-16,11-15-11 0,-11 15 12 0,0 0-12 16,0 0 12-16,0 0-12 0,0 0 20 0,0 0-20 15,9 17 21-15,-6 12-21 0,-3-29 31 0,0 0-31 16,5 41 31-16,-5 8-31 0,0-49 38 0,0 0-38 16,0 51 39-16,0 7-39 0,0-58 41 0,0 0-41 15,-5 60 41-15,5-2-41 0,0-58 35 0,0 0-35 16,0 63 35-16,-3-5-35 0,3-58 28 0,0 0-28 0,0 49 29 15,8-18-29-15,-8-31 19 0,0 0-19 0,0 21 19 16,0-21-19-16,0 0-991 0</inkml:trace>
  <inkml:trace contextRef="#ctx0" brushRef="#br3" timeOffset="-122732.21">20047 15792 303 0,'0'0'0'0,"0"0"0"15,23 21 0-15,-23-21 5 0,0 0-5 0,14 8 6 16,-14-8-6-16,0 0 12 0,0 0-12 0,23-8 13 0,15-4-13 15,-38 12 13-15,0 0-13 0,49-11 13 0,12-7-13 16,-61 18 19-16,0 0-19 0,66-5 20 0,3 10-20 16,-69-5 23-16,0 0-23 0,69 18 24 0,-8 7-24 15,-61-25 29-15,0 0-29 0,46 49 30 0,-14 32-30 16,-32-81 29-16,0 0-29 0,14 104 29 0,-14 22-29 16,0-126 30-16,0 0-30 0,-6 147 30 0,-8-6-30 15,14-141 31-15,0 0-31 0,-17 144 31 0,-1 3-31 16,18-147 26-16,0 0-26 0,-14 135 26 0,0-40-26 0,14-95 22 15,0 0-22-15,-6 66 23 0,6-25-23 0,0-41 18 16,0 0-18-16,-3 23 18 0,3-23-18 0,0 0 15 16,0 0-15-16,0 11 15 0,0-11-15 0,0 0 14 0,0 0-14 15,0 0 15-15,-6-29-15 0,6 29 13 0,0 0-13 16,-3-43 13-16,-2-20-13 0,5 63 11 0,0 0-11 16,0-84 12-16,0-8-12 0,0 92 9 0,0 0-9 15,5-98 9-15,4 6-9 0,-9 92 7 0,0 0-7 16,-6-95 7-16,-2 0-7 0,8 95 6 0,0 0-6 15,-15-106 6-15,1-27-6 0,14 133 3 0,0 0-3 16,-18-129 4-16,4 17-4 0,14 112 3 0,0 0-3 0,-15-93 3 16,1 13-3-16,14 80 2 0,0 0-2 0,-11-66 2 15,-4 11-2-15,15 55 2 0,0 0-2 0,-14-52 3 16,-1 0-3-16,15 52 2 0,0 0-2 0,-8-60 3 16,-1-6-3-16,9 66 6 0,0 0-6 0,0-55 6 15,0 9-6-15,0 46 10 0,0 0-10 0,0-35 10 16,-6 12-10-16,6 23 12 0,0 0-12 0,-3-23 13 0,3 12-13 15,0 11 12-15,0 0-12 0,0 0 13 0,9-12-13 16,-9 12 15-16,0 0-15 0,14-3 16 0,12 6-16 16,-26-3 17-16,0 0-17 0,41 9 18 0,19 0-18 15,-60-9 19-15,0 0-19 0,75 11 20 0,15 1-20 16,-90-12 17-16,0 0-17 0,95 8 17 0,-6-2-17 16,-89-6 23-16,0 0-23 0,101 0 24 0,21-3-24 15,-122 3 24-15,0 0-24 0,132-3 24 0,10 0-24 16,-142 3 22-16,0 0-22 0,138-5 22 0,-22 10-22 15,-116-5 20-15,0 0-20 0,103 6 21 0,16 11-21 0,-119-17 16 16,0 0-16-16,121 12 17 0,6-3-17 0,-127-9 14 16,0 0-14-16,118 8 14 0,-11-8-14 0,-107 0 12 0,0 0-12 15,101 0 13-15,6-11-13 0,-107 11 11 0,0 0-11 16,118-9 11-16,12 3-11 0,-130 6 8 0,0 0-8 16,118-3 9-16,-26 1-9 0,-92 2 9 0,0 0-9 15,78-6 10-15,-14 6-10 0,-64 0 9 0,0 0-9 16,52-6 10-16,-9 0-10 0,-43 6 9 0,0 0-9 15,32-3 9-15,-9 3-9 0,-23 0 9 0,0 0-9 0,23 0 9 16,0 0-9-16,-23 0 7 0,0 0-7 0,14-5 7 16,1 2-7-16,-15 3 7 0,0 0-7 0,17-3 7 15,3 3-7-15,-20 0 7 0,0 0-7 0,23 0 7 16,-3 0-7-16,-20 0 6 0,0 0-6 0,21 0 6 16,-7 0-6-16,-14 0 5 0,0 0-5 0,14 0 5 15,4 6-5-15,-18-6 5 0,0 0-5 0,17 23 6 16,6 26-6-16,-23-49 4 0,0 0-4 0,23 57 5 15,-8 12-5-15,-15-69 4 0,0 0-4 0,11 75 4 16,-2 0-4-16,-9-75 3 0,0 0-3 0,0 72 4 0,0-6-4 16,0-66 3-16,0 0-3 0,-6 61 4 0,-3-4-4 15,9-57 3-15,0 0-3 0,-5 55 3 0,10-9-3 16,-5-46 3-16,0 0-3 0,0 32 3 0,0-18-3 16,0 0-1230-16</inkml:trace>
  <inkml:trace contextRef="#ctx0" brushRef="#br3" timeOffset="-121814.14">24060 16362 673 0,'0'0'0'0,"0"0"0"0,0 0 0 0,0 0 16 15,0 0-16-15,52 6 17 0,0 9-17 0,-52-15 44 16,0 0-44-16,60 14 45 0,7-11-45 0,-67-3 43 0,0 0-43 16,72 3 44-16,-12 0-44 0,-60-3 6 0,0 0-6 15,49 5 7-15,-14-5-7 0,-35 0 7 0,0 0-7 16,14 0 7-16,-14 0-7 0,0 0-622 0</inkml:trace>
  <inkml:trace contextRef="#ctx0" brushRef="#br3" timeOffset="-121647.14">24172 16624 774 0,'0'0'0'0,"0"0"0"15,15 20 0-15,-15-20 12 0,0 0-12 0,14 15 13 16,15-7-13-16,-29-8 30 0,0 0-30 0,46 3 30 15,21 3-30-15,-67-6 31 0,0 0-31 0,72 3 31 16,-3 0-31-16,-69-3 6 0,0 0-6 0,63 6 7 16,1 5-7-16,-1 1-641 0</inkml:trace>
  <inkml:trace contextRef="#ctx0" brushRef="#br3" timeOffset="-120113.02">25127 16374 606 0,'0'0'0'0,"0"0"0"16,9-6 0-16,-9 6 16 0,0 0-16 0,14-6 16 15,-14 6-16-15,0 0 25 0,0 0-25 0,24-14 25 16,7-3-25-16,-31 17 26 0,0 0-26 0,41-20 26 0,5 2-26 16,-46 18 28-16,0 0-28 0,52-11 29 15,5 5-29-15,-57 6 26 0,0 0-26 0,61 6 26 0,2 8-26 16,-63-14 28-16,0 0-28 0,55 20 28 0,-14 9-28 16,-41-29 35-16,0 0-35 0,29 29 36 0,-9 8-36 15,-20-37 31-15,0 0-31 0,11 46 32 0,-14 18-32 16,3-64 29-16,0 0-29 0,-11 77 30 0,-6 18-30 15,17-95 27-15,0 0-27 0,-18 84 28 0,10-21-28 16,8-63 25-16,0 0-25 0,-3 46 26 0,8-14-26 0,-5-32 22 16,0 0-22-16,9 17 23 0,3-11-23 0,-12-6 20 15,0 0-20-15,14-9 21 0,6-14-21 0,-20 23 19 16,0 0-19-16,20-43 19 0,-8-23-19 0,-12 66 18 0,0 0-18 16,6-75 18-16,-6-6-18 0,0 81 15 15,0 0-15-15,-3-86 15 0,3-3-15 0,0 89 13 0,0 0-13 16,0-98 14-16,0-17-14 0,0 115 11 0,0 0-11 15,9-118 12-15,5-3-12 0,-14 121 12 0,0 0-12 16,9-112 13-16,5 22-13 0,-14 90 9 0,0 0-9 16,3-83 10-16,-6 2-10 0,3 81 7 0,0 0-7 15,-9-74 8-15,7 2-8 0,2 72 6 0,0 0-6 0,-3-61 6 16,-3 15-6-16,6 46 7 0,0 0-7 0,-3-37 8 16,-6 14-8-16,9 23 9 0,0 0-9 0,-5-26 9 15,-7 6-9-15,12 20 9 0,0 0-9 0,-9-21 9 16,6 10-9-16,3 11 10 0,0 0-10 0,0 0 11 15,-5-12-11-15,5 12 12 0,0 0-12 0,0 0 12 16,-3-11-12-16,3 11 13 0,0 0-13 0,0 0 13 16,0-12-13-16,0 12 12 0,0 0-12 0,0 0 13 15,0 0-13-15,0 0 13 0,0 0-13 0,0 0 13 0,0-11-13 16,0 11 13-16,0 0-13 0,0 0 14 0,0 0-14 16,0 0 18-16,0 0-18 0,17-9 19 0,-2 9-19 15,-15 0 18-15,0 0-18 0,14 0 19 0,9-3-19 16,-23 3 22-16,0 0-22 0,35-3 23 0,11 3-23 15,-46 0 26-15,0 0-26 0,46 3 26 0,-3 0-26 16,-43-3 25-16,0 0-25 0,46 0 26 0,15 0-26 16,-61 0 23-16,0 0-23 0,69 0 23 0,6 6-23 15,-75-6 18-15,0 0-18 0,84 9 19 0,8-9-19 0,-92 0 17 16,0 0-17-16,93 2 18 0,-21 4-18 0,-72-6 14 16,0 0-14-16,57 6 15 0,-22-12-15 0,-35 6 11 15,0 0-11-15,26-6 11 0,0 4-11 0,-26 2 10 0,0 0-10 16,20-9 10-16,-5 6-10 0,-15 3 8 0,0 0-8 15,11-3 8-15,-11 3-8 0,0 0 7 0,0 0-7 16,0 0 8-16,12-6-8 0,-12 6 6 0,0 0-6 16,0 0 6-16,0 0-6 0,0 0 6 0,0 0-6 15,11-5 6-15,-11 5-6 0,0 0 5 0,0 0-5 0,0 0 6 16,0 0-6-16,0 0 5 0,0 0-5 0,12 0 6 16,-12 0-6-16,0 0 4 0,0 0-4 0,8 11 5 15,-5 24-5-15,-3-35 5 0,0 0-5 0,6 57 5 16,-6 21-5-16,0-78 4 0,0 0-4 0,0 84 5 15,0 5-5-15,0-89 4 0,0 0-4 0,0 86 4 16,0-14-4-16,0-72 4 0,0 0-4 0,-3 66 4 16,-3-8-4-16,6-58 2 0,0 0-2 0,0 43 2 15,0-11-2-15,0-32 0 0,0 0 0 0,0 23 1 16,9 0-1-16,-9-23 0 0,0 0 0 0,9 14 0 0,-4-2 0 16,-5-1-1629-16</inkml:trace>
  <inkml:trace contextRef="#ctx0" brushRef="#br3" timeOffset="-119628.98">26178 16247 1099 0,'0'0'0'0,"0"0"0"16,-12 23 0-16,12-23 11 0,0 0-11 0,-6 26 11 16,-2 6-11-16,8-32 33 0,0 0-33 0,0 31 33 15,2-16-33-15,-2-15 41 0,0 0-41 0,12 11 41 0,14 1-41 16,-26-12 29-16,0 0-29 0,49 6 29 0,23 2-29 16,-72-8 26-16,0 0-26 0,72 0 26 0,0 9-26 15,-72-9 20-15,0 0-20 0,55 11 21 0,-14 10-21 16,-41-21 19-16,0 0-19 0,23 28 19 0,-12 13-19 15,-11-41 17-15,0 0-17 0,-6 51 18 0,-25 13-18 16,31-64 17-16,0 0-17 0,-49 66 17 0,-15-6-17 16,64-60 14-16,0 0-14 0,-69 44 15 0,3-24-15 15,66-20 9-15,0 0-9 0,-49-9 10 0,17-31-10 0,3 0-1122 16</inkml:trace>
  <inkml:trace contextRef="#ctx0" brushRef="#br3" timeOffset="-119428.97">26189 16089 1211 0,'0'0'0'0,"0"0"0"0,32 3 0 0,-32-3 13 0,0 0-13 16,46 8 13-16,26-8-13 0,-72 0 27 0,0 0-27 0,84-5 28 16,14-10-28-16,-98 15 19 0,0 0-19 0,84-17 19 15,-15 3-19-15,-69 14 4 0,0 0-4 0,55-9 5 16,-4 12-5-16,-51-3 1 0,0 0-1 0,38 11 1 15,-15 10-1-15,0-1-946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98 4040,'42'-38'61,"-38"32"70,2-4 40,-5 10-166,-1 0 0,0 0 0,0 0 0,0 0 0,0-1 0,0 1 0,0 0 0,0 0 1,0 0-1,0 0 0,0 0 0,0-1 0,0 1 0,0 0 0,0 0 0,0 0 0,0 0 1,0 0-1,0-1 0,0 1 0,0 0 0,0 0 0,0 0 0,0 0 0,0 0 0,0-1 1,0 1-1,0 0 0,0 0 0,0 0 0,0 0 0,0 0 0,0 0 0,0-1 0,-1 1 1,1 0-1,0 0 0,0 0 0,0 0 0,0 0 0,0 0 0,0 0 0,-1 0 0,1 0 1,0 0-1,0 0 0,0-1 0,-6-3 72,1 0 1,-1 0-1,0 0 1,0 1 0,-1 0-1,1 0 1,0 0-1,-1 1 1,0 0-1,1 0 1,-1 1-1,0 0 1,0 0-1,0 1 1,0 0 0,0 0-1,0 0 1,-10 2-1,3 1 73,1 1 0,0 0 0,1 0 0,-1 2 0,1-1 0,0 1 0,-21 15 0,23-13-90,-29 33 327,-28 50 47,64-86-382,0-1-1,0 1 0,0 0 0,1-1 0,-1 1 1,1 1-1,0-1 0,1 0 0,-2 7 0,-1 7 24,-3 0-28,5-13-16,0-1-1,0 1 1,1 0 0,0 0-1,0 0 1,0 1-1,1-1 1,0 9 0,0-5 5,-1 26 127,5 44 0,-3-64-101,2 1-1,1-1 1,0 0-1,0 0 1,2 0-1,10 21 1,68 103 338,-73-125-383,11 27 101,83 204 172,-72-157-179,3 5-47,0-20-12,39 88 71,-39-76-75,-32-75-36,0-1 0,-1 1 0,-1 0 0,0 0 1,0 0-1,-1 1 0,-1 18 0,0-13 3,1 5 29,-1 0 1,-1 0 0,-8 39-1,6-41-17,1-9 6,-1 1 0,0-1 0,-1 0 0,0 1-1,0-1 1,-1-1 0,-1 1 0,0-1 0,-9 12 0,8-11-1,-10 8 163,-89 68 98,81-72-19,14-10-183,-10 5 9,-1 0-1,0-2 1,0 0 0,-1-2-1,-26 5 1,-16-1 358,-117 1 0,101-15-378,49 0 68,-12-8-48,-50-22 0,93 34-94,0-1 0,-1 1-1,1-1 1,-1 0 0,1 0 0,0 0 0,0 1 0,-1-1 0,1 0 0,0 0-1,0-1 1,0 1 0,0 0 0,-1-2 0,-5-6 17,1 0 0,0 0 0,-8-17 0,11 17-20,0 0-1,0 0 1,1 0 0,0-1-1,1 1 1,-1-14 0,3 6-225,0 1 1,1-1 0,1 0-1,0 1 1,1-1 0,1 1-1,12-26 1,13-34-8632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5296,'0'0'0,"20"-6"0,1 1-160,9-7 160,2-3-648,7 2 648,6 2-656,14-3 656,-1 3-2400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432 135 5560,'-6'-11'-32,"-1"1"1,0-1 0,0 2-1,-1-1 1,0 1 0,0 0 0,-1 1-1,-1 0 1,1 0 0,-1 1-1,-20-10 1,20 13 91,0 1 1,-1 0-1,1 1 0,-1 0 1,0 0-1,1 1 0,-1 1 1,0 0-1,0 0 0,-19 4 1,20-3 86,0 1 1,0 1-1,0 0 1,1 0-1,-1 1 0,1 0 1,0 1-1,0 0 1,0 0-1,1 1 1,-11 8-1,13-8-53,1 0-1,0 0 1,0 0 0,1 0 0,0 1-1,0 0 1,0 0 0,1 0-1,0 0 1,0 0 0,1 1-1,0-1 1,0 1 0,0 9-1,5 27 34,3-26 141,0-7-213,0-1 0,1-1-1,0 1 1,1-1 0,0 0 0,0-1-1,1 0 1,0 0 0,0-1 0,1 0-1,0-1 1,0 0 0,19 8 0,26 0 17,-33-13 89,-11-2-102,-1 0-32,0-1-1,0 0 1,0 0-1,0-1 1,-1 0-1,1 0 1,-1-1-1,0-1 1,0 0-1,15-9 1,4-8 56,0-1 1,-1-2-1,-1 0 1,27-36-1,-51 59-63,0-1 0,0 1 0,0-1 1,-1 0-1,1 0 0,-1 0 0,2-6 0,-4-30 166,1 39-183,-1-1 1,1 1 0,0 0 0,-1-1-1,1 1 1,0 0 0,-1-1 0,1 1-1,-1 0 1,1 0 0,0 0 0,-1-1-1,1 1 1,-1 0 0,1 0 0,0 0-1,-1 0 1,1 0 0,-1 0 0,1-1-1,-1 1 1,1 0 0,-1 0 0,1 1-1,-1-1 1,1 0 0,0 0 0,-1 0-1,1 0 1,-2 1 0,-16 7 52,11-1-33,2-3-17,0 1 1,1 0 0,0 0-1,0 0 1,1 0 0,-1 1-1,1 0 1,0 0-1,0 0 1,-2 8 0,-33 118 47,34-100-20,3 38-7,10 109 0,6-112-25,-10-49 106,0-1-1,11 22 1,-14-34-245,1-1-1,-1 1 1,1-1 0,0 1-1,0-1 1,1 0-1,-1 0 1,1 0 0,0-1-1,0 1 1,0-1-1,7 4 1,10 4-6896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6368,'5'6'-8,"-1"1"0,0 0 0,0 1 0,0-1 1,-1 1-1,0-1 0,2 12 0,-4-14 24,0 0 0,-1 0-1,0 1 1,0-1 0,0 0 0,-1 0 0,1 1-1,-1-1 1,-1 0 0,1 0 0,-4 8-1,-12 22 565,13-30-526,1 1-1,0 0 1,0 0-1,1 0 1,-1 0-1,1 0 1,1 0-1,-2 9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185 119 5744,'-26'2'-56,"24"-1"43,1 0 0,0 0 0,0 0 0,0 0 0,0 0 0,0 1 0,0-1 0,0 0 0,0 1 0,1-1 0,-1 0 0,0 1 0,1-1 0,-1 1 0,1-1 0,0 1 0,-1 0 0,1-1 0,0 3 0,-1 1 50,-1 6 80,0 0-1,1 0 1,1 0 0,0 0-1,0 0 1,1 0 0,0 0-1,1 0 1,1 0-1,-1-1 1,2 1 0,-1-1-1,2 1 1,-1-1 0,1-1-1,9 14 1,-6-8-31,-4-8 24,0-1 1,0 0 0,1 1 0,10 9 0,102 100 1217,-115-113-1279,1 0 1,-1 0-1,0 0 1,0 0-1,0 0 1,0 1 0,0-1-1,2 8 1,-4-10-34,0 1 0,1-1 1,-1 1-1,0 0 1,0-1-1,0 1 0,0-1 1,0 1-1,0 0 1,0-1-1,-1 1 0,1 0 1,-1-1-1,1 1 0,-1-1 1,1 1-1,-1-1 1,0 1-1,0-1 0,0 0 1,0 1-1,0-1 1,0 0-1,0 0 0,-2 2 1,-18 11 48,-1 0 0,-1-1 1,0-1-1,-37 13 1,32-13-64,23-10-1,-1 1 1,1-1-1,-1 0 1,1 0-1,-1-1 1,0 0-1,-6 1 1,-4 0-1,-34 4 1,44-6-3,1 0 1,-1 0-1,1-1 1,-1 1-1,1-1 1,0-1-1,-7-1 1,12 2-2,-1-1 0,1 1 1,-1 0-1,1-1 0,0 1 1,-1 0-1,1-1 1,0 1-1,0 0 0,0-1 1,0 1-1,0-1 0,1 1 1,-1 0-1,0-1 0,0 1 1,1 0-1,0-3 1,0 2-2,1-7 1,14-34-16,-14 37 13,92-223-20,-56 148 25,-25 54 1,24-52 15,-33 70-12,-1 0-1,0 0 1,-1 0-1,0-1 1,0 1 0,0-12-1,-1 18 17,-1 0 0,0 1 0,0-1-1,0 0 1,0 1 0,0-1 0,0 1 0,-1-1-1,0 0 1,1 1 0,-1-1 0,0 1-1,0-1 1,0 1 0,-1 0 0,1-1 0,0 1-1,-1 0 1,0 0 0,1 0 0,-1 0-1,0 0 1,0 0 0,0 1 0,0-1 0,0 1-1,-1-1 1,1 1 0,-4-2 0,1-1 88,-6-9-12,8 10-32,16-12-589,-9 12-253,11-15-6015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0 554 8696,'25'-40'-78,"28"-61"1,-1 1-30,-37 74 101,-6 10 8,2-1-1,20-24 1,131-147 581,-127 165 394,-33 21-529,3 4 106,-5-2-543,0 0 1,0 0-1,1 0 1,-1 0-1,0-1 1,1 1-1,-1 0 1,0 0-1,1 0 1,-1 1-1,0-1 1,1 0-1,-1 0 1,0 0-1,1 0 1,-1 0-1,0 0 1,1 0-1,-1 0 1,0 1-1,1-1 1,-1 0-1,0 0 1,0 0-1,1 1 1,-1-1-1,0 0 1,0 0-1,0 1 1,1-1-1,-1 0 1,0 1-1,0-1 1,0 0-1,0 0 1,0 1-1,1-1 1,-1 0-1,0 1 1,0-1-1,0 0 1,0 1-1,0 19 195,-1-1 0,-4 23 0,1-13 96,-21 138 165,5-38 59,15-99-485,-4 51 149,6-57-106,0-3-43,2 0 0,-1 0 0,3 26 0,3-11 18,-3-33-58,0 1 1,-1-1 0,1 1-1,0-1 1,1 0 0,-1 1-1,3 4 1,-2-6-40,0 0 0,0-1 0,0 1 0,0-1-1,0 1 1,0-1 0,0 0 0,0 0 0,0 0 0,1 0 0,-1 0 0,0-1 0,1 1 0,-1-1-1,1 1 1,-1-1 0,1 0 0,-1 0 0,0 0 0,1 0 0,-1-1 0,1 1 0,2-1 0,2 0-707,36-1-7581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6904,'0'0'0,"20"13"8,-1-7 0,-4-12 64,0-9-72,10-15-88,-1 0-4616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6904,'-1'2'9,"-1"6"48,-3 2 108,0 1 0,0-1 0,-1 0-1,-11 14 1,-10 18 290,-4 24 32,11-16-114,2 0 0,-14 68 1,27-93-321,2-13 15,1 1-1,1 0 1,0 0 0,1 17 0,2 7 118,7 48 1,-2-67 40,8 6-75,25 31 1,-25-42 14,16 6-53,40 16 0,-64-32-83,0 0 0,0-1 0,0 1 0,0-1 0,0-1 0,1 1 0,9 0 1,7 0 5,-1 2-13,48 4 118,-38-6-79,-8 1 13,0-2 0,-1 0 0,1-1 0,0-2 0,-1-1-1,31-6 1,-46 5-26,-1 1 1,1-1-1,-1 0 0,14-9 0,-21 12-47,-1 0-1,1 1 1,0-1 0,-1 0 0,1 0-1,-1 0 1,1 1 0,-1-1 0,0 0-1,1 0 1,-1 0 0,0 0 0,1 0-1,-1 0 1,0 0 0,0 0 0,0 0-1,0-1 1,1-3 5,4-23-1536,1-2-6145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7448,'8'-7'20,"1"1"-1,0 0 1,1 1 0,-1 0-1,1 1 1,19-7 0,24-10 123,74-31 496,-117 48-614,1-1 0,0 0 0,-1 0 0,12-9 1,-3 2-880,17-10-4146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0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6640,'0'1'0,"-23"41"-10,14-21 4,-94 226-102,93-215 128,-18 179 21,27-162 47,29 219-745,-4-126-3183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2:44:13.63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4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29T12:45:14.578"/>
    </inkml:context>
  </inkml:definitions>
  <inkml:trace contextRef="#ctx0" brushRef="#br0">13198 10459 359 0,'0'0'0'0,"0"0"0"16,0 0 0-16,0 0-210 0</inkml:trace>
  <inkml:trace contextRef="#ctx0" brushRef="#br1" timeOffset="19569.43">17652 3349 1614 0,'0'0'0'16,"0"0"0"-16,38 0 0 0,-38 0 89 0,0 0-89 16,23-6 90-16,-6 3-90 0,-17 3 158 0,0 0-158 15,20-6 158-15,9-2-158 0,-29 8 104 0,0 0-104 16,26-15 104-16,-9 1-104 0,-17 14 61 0,0 0-61 15,12-23 61-15,-1 0-61 0,-11 23 36 0,0 0-36 0,12-26 36 16,-9 0-36-16,-3 26 28 0,0 0-28 0,-3-34 28 16,-11-4-28-16,14 38 28 0,0 0-28 0,-23-29 28 15,-6 21-28-15,29 8 26 0,0 0-26 0,-41 0 26 16,-25 23-26-16,66-23 30 0,0 0-30 0,-64 37 31 16,-2 15-31-16,66-52 28 0,0 0-28 0,-49 58 29 15,6 2-29-15,43-60 25 0,0 0-25 0,-32 58 25 16,15 8-25-16,17-66 19 0,0 0-19 0,0 66 20 0,11-6-20 15,-11-60 16-15,0 0-16 0,35 52 16 0,14-9-16 16,-49-43 15-16,0 0-15 0,61 32 16 0,14-23-16 16,-75-9 11-16,0 0-11 0,75-9 12 0,-12-26-12 15,-63 35 10-15,0 0-10 0,61-51 10 0,-15-13-10 16,-46 64 8-16,0 0-8 0,40-66 8 0,-14 14-8 16,-26 52 6-16,0 0-6 0,17-43 7 0,1 6-7 15,-18 37 5-15,0 0-5 0,11-23 5 0,-8 3-5 16,-3 20 4-16,0 0-4 0,6-9 4 0,-6 9-4 15,0 0 3-15,0 0-3 0,0 0 4 0,9 9-4 0,-9-9 4 16,0 0-4-16,2 28 4 0,10 30-4 0,-12-58 5 16,0 0-5-16,9 60 6 0,5-14-6 0,-14-46 6 0,0 0-6 15,9 35 6-15,-1-9-6 0,-8-26 7 0,0 0-7 16,9 20 7-16,-9-20-7 0,0 0 6 0,0 0-6 16,12 9 6-16,-12-9-6 0,0 0-2265 0</inkml:trace>
  <inkml:trace contextRef="#ctx0" brushRef="#br1" timeOffset="19969.47">17378 2779 1939 0,'0'0'0'0,"0"0"0"0,-17 23 0 16,17-23 73-16,0 0-73 0,-15 20 73 0,10-11-73 16,5-9 113-16,0 0-113 0,0 0 113 0,20 17-113 15,-20-17 45-15,0 0-45 0,52 3 45 0,40 0-45 16,-92-3 30-16,0 0-30 0,115-3 30 0,1-3-30 16,-116 6 29-16,0 0-29 0,109-14 29 0,-22 5-29 15,-87 9 24-15,0 0-24 0,66-12 24 0,-17 10-24 16,-49 2 32-16,0 0-32 0,35 0 33 0,-15 0-33 0,-20 0 33 15,0 0-33-15,0 0 33 0,0-23-33 0,0 23 30 16,0 0-30-16,-14-21 30 0,-24-7-30 0,38 28 25 16,0 0-25-16,-46-29 26 0,-6-3-26 0,52 32 24 15,0 0-24-15,-57-29 25 0,-4 6-25 16,61 23 24-16,0 0-24 0,-55-23 24 0,18 9-24 0,37 14 21 16,0 0-21-16,-23-9 22 0,11 4-22 0,12 5 10 0,0 0-10 15,0 0 11-15,20 14-11 0,-20-14 3 0,0 0-3 16,32 23 3-16,14 12-3 0,-3 2-2172 0</inkml:trace>
  <inkml:trace contextRef="#ctx0" brushRef="#br1" timeOffset="20404.5">18561 3199 1939 0,'0'0'0'15,"0"0"0"-15,12 26 0 0,-12-26 43 0,0 0-43 16,11 20 43-16,-11-20-43 0,0 0 77 0,0 0-77 15,12 15 78-15,8-15-78 0,-20 0 99 0,0 0-99 16,20-6 100-16,23 3-100 0,-43 3 45 0,0 0-45 16,44 0 45-16,-18 3-45 0,-26-3 34 0,0 0-34 0,23 6 35 15,-3 2-35-15,3-2-1844 0</inkml:trace>
  <inkml:trace contextRef="#ctx0" brushRef="#br1" timeOffset="20570.71">18584 3415 1972 0,'0'0'0'0,"0"0"0"16,23 14 0-16,-23-14 59 0,0 0-59 0,15 9 60 0,-4-9-60 16,-11 0 101-16,0 0-101 0,20-6 102 0,21-2-102 15,-41 8 72-15,0 0-72 0,46-15 72 0,-3 9-72 16,-43 6 40-16,0 0-40 0,46 0 41 0,9 3-41 16,-55-3 26-16,0 0-26 0,52 9 26 0,-20 0-26 15,5-4-1869-15</inkml:trace>
  <inkml:trace contextRef="#ctx0" brushRef="#br1" timeOffset="21471.43">19911 2436 1659 0,'0'0'0'15,"0"0"0"-15,0 0 0 0,0 0 55 0,0 0-55 16,12 26 56-16,-12-26-56 0,0 0 85 0,0 0-85 16,0 0 86-16,0 0-86 0,0 0 91 0,0 0-91 0,0 0 91 15,0 0-91-15,0 0 46 0,0 0-46 0,0 0 46 16,0 0-46-16,0 0 37 0,0 0-37 0,0 0 38 16,31-3-38-16,-31 3 35 0,0 0-35 0,29 0 35 15,6-5-35-15,-35 5 28 0,0 0-28 0,37 0 29 16,1 5-29-16,-38-5 21 0,0 0-21 0,37 9 22 15,-8-3-22-15,-29-6 17 0,0 0-17 0,23 3 17 16,-11 8-17-16,-12-11 14 0,0 0-14 0,6 12 14 16,-12 8-14-16,6-20 12 0,0 0-12 0,-9 17 12 0,-8 9-12 15,17-26 12-15,0 0-12 0,-20 26 13 0,2-6-13 16,18-20 13-16,0 0-13 0,-8 14 14 0,8-14-14 16,0 0 10-16,0 0-10 0,0 0 11 0,-15 9-11 15,15-9 10-15,0 0-10 0,0 0 10 0,23 6-10 16,-23-6 7-16,0 0-7 0,26 3 8 0,18-3-8 15,-44 0 9-15,0 0-9 0,40 3 9 0,-2 14-9 16,-38-17 6-16,0 0-6 0,31 20 6 0,-2 3-6 16,-29-23 5-16,0 0-5 0,20 23 5 0,-8 6-5 0,-12-29 3 15,0 0-3-15,6 29 3 0,-21 2-3 0,15-31 2 16,0 0-2-16,-23 29 3 0,-9 0-3 0,32-29 2 16,0 0-2-16,-46 23 2 0,3-20-2 0,43-3 2 0,0 0-2 15,-38 0 3-15,13-3-3 0,25 3 0 0,0 0 0 16,-24-6 0-16,16 6 0 0,-7 0-1976 0</inkml:trace>
  <inkml:trace contextRef="#ctx0" brushRef="#br1" timeOffset="22428.07">20015 3326 1715 0,'0'0'0'0,"0"0"0"0,-20 14 0 16,20-14 48-16,0 0-48 0,-15 12 49 0,15-12-49 15,0 0 122-15,0 0-122 0,0 0 123 0,0 0-123 0,0 0 79 16,0 0-79-16,0 0 79 0,21 11-79 0,-21-11 37 16,0 0-37-16,23 3 38 0,17-3-38 0,-40 0 30 15,0 0-30-15,43 0 30 0,-11 6-30 0,-32-6 24 0,0 0-24 16,29 6 24-16,-6 2-24 0,-23-8 19 0,0 0-19 15,20 6 19-15,-8 5-19 0,-12-11 19 0,0 0-19 16,3 21 20-16,-12 13-20 0,9-34 16 0,0 0-16 16,-14 46 17-16,-4-3-17 0,18-43 14 0,0 0-14 15,-17 55 14-15,-15 5-14 0,32-60 16 0,0 0-16 16,-23 49 16-16,9-17-16 0,14-32 16 0,0 0-16 0,0 23 16 16,-6-3-16-16,6-20 14 0,0 0-14 0,0 9 14 15,0-9-14-15,0 0 13 0,0 0-13 0,0 0 13 16,20 11-13-16,-20-11 10 0,0 0-10 0,20 3 10 15,18-3-10-15,-38 0 10 0,0 0-10 0,46-3 11 16,6 3-11-16,-52 0 8 0,0 0-8 0,55 0 9 16,5-5-9-16,-60 5 7 0,0 0-7 0,46-6 7 15,-17 3-7-15,-29 3 1 0,0 0-1 0,18 0 1 16,-4-6-1-16,-14 6 0 0,0 0 0 0,15-5 0 0,-15 5 0 16,0 0-1986-16</inkml:trace>
  <inkml:trace contextRef="#ctx0" brushRef="#br1" timeOffset="22939.59">19923 2091 1748 0,'0'0'0'0,"0"0"0"15,-23 14 0-15,23-14 58 0,0 0-58 0,-29 20 59 0,-17 6-59 16,46-26 86-16,0 0-86 0,-47 43 87 16,1 24-87-16,46-67 78 0,0 0-78 0,-43 89 79 0,17 15-79 15,26-104 41-15,0 0-41 0,-20 123 41 0,3 13-41 16,17-136 44-16,0 0-44 0,-18 146 44 0,15 18-44 15,3-164 36-15,0 0-36 0,3 165 36 0,6 1-36 16,-9-166 29-16,0 0-29 0,9 165 29 0,8-10-29 16,-17-155 24-16,0 0-24 0,34 132 25 0,7-34-25 15,-41-98 18-15,0 0-18 0,52 66 19 0,3-5-19 16,-55-61 10-16,0 0-10 0,60 34 10 0,4-10-10 0,-64-24 4 16,0 0-4-16,57 0 4 0,-8-12-4 0,3 0-1897 15</inkml:trace>
  <inkml:trace contextRef="#ctx0" brushRef="#br1" timeOffset="23323.61">20782 2229 1759 0,'0'0'0'0,"15"23"0"0,14 32 0 15,-29-55 18-15,0 0-18 0,31 72 18 0,-2 11-18 16,-29-83 38-16,0 0-38 0,32 95 39 0,-18 15-39 15,-14-110 90-15,0 0-90 0,12 126 90 0,-3 15-90 16,-9-141 55-16,0 0-55 0,5 147 55 0,-5-35-55 16,0-112 48-16,0 0-48 0,-5 107 48 0,2-15-48 15,3-92 43-15,0 0-43 0,-6 83 43 0,6-22-43 16,0-61 32-16,0 0-32 0,0 49 32 0,6-26-32 0,-6-23 21 16,0 0-21-16,8 14 21 0,7-11-21 0,-1 3-1778 15</inkml:trace>
  <inkml:trace contextRef="#ctx0" brushRef="#br1" timeOffset="27843.94">11651 11529 180 0,'0'0'0'0,"0"0"0"0,0 0 0 0,0 0 171 0,0 0-171 15,0 0 172-15,0 0-172 0,0 0 216 0,0 0-216 16,0 0 217-16,0 0-217 0,0 0 160 0,0 0-160 16,0 0 160-16,0 0-160 0,0 0 121 0,0 0-121 0,0 0 121 15,0 0-121-15,0 0 77 0,0 0-77 0,0 0 77 16,0 0-77-16,0 0 57 0,0 0-57 0,0 0 58 16,0 0-58-16,0 0 48 0,0 0-48 0,0 0 49 15,0 0-49-15,0 0 40 0,0 0-40 0,0-34 41 16,-5 14-41-16,5 20 30 0,0 0-30 0,-3-18 31 15,3 4-31-15,0 14 28 0,0 0-28 0,0-20 28 16,0 3-28-16,0 17 25 0,0 0-25 0,0-15 26 16,0 15-26-16,0 0 25 0,0 0-25 0,0-14 25 0,0 14-25 15,0 0 22-15,0 0-22 0,0 0 22 0,0 17-22 16,0-17 25-16,0 0-25 0,0 26 25 0,0 3-25 16,0-29 27-16,0 0-27 0,0 40 27 0,0 3-27 15,0-43 32-15,0 0-32 0,0 43 32 0,0-11-32 16,0-32 29-16,0 0-29 0,0 20 30 0,0-5-30 15,0-15 25-15,0 0-25 0,0 0 26 0,0 14-26 16,0-14 24-16,0 0-24 0,0 0 25 0,0 0-25 0,0 0 21 16,0 0-21-16,17-26 22 0,-3-17-22 0,-14 43 20 15,0 0-20-15,6-46 20 0,3 14-20 0,-9 32 16 16,0 0-16-16,-6-26 17 0,0-5-17 0,6 31 14 0,0 0-14 16,-3-32 14-16,-2 3-14 0,5 29 9 0,0 0-9 15,0-23 9-15,0-6-9 16,0 29 6-16,0 0-6 0,-3-23 7 0,3 12-7 0,0 11 5 15,0 0-5-15,0 0 5 0,0 0-5 0,0 0 4 0,0 0-4 16,0 0 4-16,0 0-4 0,0 0 3 0,0 0-3 16,0 0 4-16,8 14-4 0,-8-14 3 0,0 0-3 15,9 26 3-15,5 20-3 0,-14-46 2 0,0 0-2 16,6 43 3-16,3-2-3 0,-9-41 1 0,0 0-1 16,0 34 2-16,3 4-2 0,-3-38 0 0,0 0 0 0,6 23 1 15,-6-9-1-15,0-14 0 0,0 0 0 0,0 0 1 16,0 0-1-16,0 0 0 0,0 0 0 0,8-9 1 15,-2-19-1-15,-6 28 0 0,0 0 0 0,9-38 0 16,-9 9 0-16,0 29 0 0,0 0 0 0,0-23 0 16,0 3 0-16,0 20 0 0,0 0 0 0,-6-17 0 0,6 17 0 15,0 0 0-15,0 0 0 0,0 0 0 0,0 0 0 16,0 0-1-16,0 0 1 0,0 0 0 0,-9 17 0 16,9-17-1-16,0 0 1 0,-3 20-1 0,3 9 1 15,0-29-2-15,0 0 2 0,0 26-2 0,0-9 2 16,0 1-2013-16</inkml:trace>
  <inkml:trace contextRef="#ctx0" brushRef="#br1" timeOffset="30763.67">11628 8340 371 0,'0'0'0'0,"0"0"0"15,0 0 0-15,0 0 202 0,0 0-202 0,0 0 202 16,32 0-202-16,-32 0 194 0,0 0-194 0,0 0 194 0,14 0-194 15,-14 0 125-15,0 0-125 0,0 0 125 0,15 14-125 16,-15-14 105-16,0 0-105 0,0 0 106 0,0 0-106 16,0 0 70-16,0 0-70 0,0 0 70 0,8 0-70 15,-8 0 54-15,0 0-54 0,0 0 54 0,0 0-54 16,0 0 47-16,0 0-47 0,-17 0 47 0,-3 0-47 16,20 0 40-16,0 0-40 0,-29 0 40 0,12 0-40 0,17 0 30 15,0 0-30-15,-18 0 31 0,18 0-31 0,0 0 22 16,0 0-22-16,-14 0 23 0,14 0-23 0,0 0 18 15,0 0-18-15,0 0 18 0,0 0-18 0,0 0 14 0,0 0-14 16,0 0 14-16,14-11-14 0,-14 11 12 0,0 0-12 16,0 0 13-16,21-3-13 0,-21 3 13 0,0 0-13 15,26-6 13-15,0-2-13 0,-26 8 10 0,0 0-10 16,28-9 10-16,-10 3-10 0,-18 6 11 0,0 0-11 16,14-3 11-16,-14 3-11 0,0 0 15 0,0 0-15 15,15 0 16-15,-15 0-16 0,0 0 18 0,0 0-18 16,0 0 19-16,0 0-19 0,0 0 20 0,0 0-20 15,0 0 21-15,0 0-21 0,0 0 18 0,0 0-18 0,0 0 18 16,5-11-18-16,-5 11 13 0,0 0-13 0,9-9 14 16,0-11-14-16,-1 3-1801 0</inkml:trace>
  <inkml:trace contextRef="#ctx0" brushRef="#br1" timeOffset="31213.7">11637 8383 1737 0,'0'0'0'0,"0"0"0"16,-20 9 0-16,20-9 65 0,0 0-65 0,-9 3 65 15,9-3-65-15,0 0 105 0,0 0-105 0,0 0 105 16,9-26-105-16,-9 26 63 0,0 0-63 0,26-23 64 16,0-6-64-16,-26 29 28 0,0 0-28 0,28-29 29 15,-4 6-29-15,-24 23 9 0,0 0-9 0,14-23 10 16,-5 12-10-16,-4 2-1650 0</inkml:trace>
  <inkml:trace contextRef="#ctx0" brushRef="#br1" timeOffset="33599.87">6983 11345 1670 0,'0'0'0'0,"0"0"0"0,0 0 0 16,0 0 72-16,0 0-72 0,0 0 72 0,0 0-72 0,0 0 122 16,0 0-122-16,15 29 122 0,-15-29-122 0,0 0 88 15,0 0-88-15,0 0 89 0,0 0-89 0,0 0 47 16,0 0-47-16,0 0 47 0,0 0-47 0,0 0 29 0,0 0-29 16,8-3 29-16,7 0-29 0,-15 3 21 0,0 0-21 15,8-6 22-15,7 1-22 0,-15 5 19 0,0 0-19 16,23-9 19-16,0 0-19 0,-23 9 19 0,0 0-19 15,38-14 20-15,11 0-20 0,-49 14 16 0,0 0-16 16,57-21 17-16,-2-2-17 0,-55 23 14 0,0 0-14 16,55-23 14-16,5 0-14 0,-60 23 10 0,0 0-10 0,61-23 11 15,-6-11-11-15,-55 34 11 0,0 0-11 0,52-38 11 16,-3-8-11-16,-49 46 20 0,0 0-20 0,43-49 20 16,9-8-20-16,-52 57 22 0,0 0-22 0,46-58 23 15,9 6-23-15,-55 52 24 0,0 0-24 0,61-46 24 16,-1 6-24-16,-60 40 22 0,0 0-22 0,69-32 22 15,4-5-22-15,-73 37 20 0,0 0-20 0,69-26 20 16,-3 3-20-16,-66 23 16 0,0 0-16 0,61-17 17 16,-15-3-17-16,-46 20 10 0,0 0-10 0,40-18 11 0,12-10-11 15,-52 28 8-15,0 0-8 0,46-23 8 0,1-6-8 16,-47 29 5-16,0 0-5 0,46-29 5 0,20-3-5 16,-66 32 3-16,0 0-3 0,72-37 4 0,12 0-4 15,-84 37 3-15,0 0-3 0,75-44 3 0,-9-5-3 16,-66 49 1-16,0 0-1 0,58-46 2 0,-6 12-2 15,-52 34 3-15,0 0-3 0,46-32 3 0,0 0-3 16,-46 32 3-16,0 0-3 0,38-37 4 0,-1 3-4 0,-37 34 4 16,0 0-4-16,46-32 5 0,-5-3-5 0,-41 35 4 15,0 0-4-15,37-26 4 0,9 0-4 0,-46 26 4 16,0 0-4-16,47-25 5 0,-1 4-5 0,-46 21 4 0,0 0-4 16,40-20 4-16,9 3-4 0,-49 17 4 0,0 0-4 15,46-14 5-15,1-7-5 0,-47 21 5 0,0 0-5 16,46-17 5-16,-6 3-5 0,-40 14 4 0,0 0-4 15,43-23 5-15,-11 0-5 0,-32 23 6 0,0 0-6 16,32-23 6-16,-3-3-6 0,-29 26 6 0,0 0-6 16,31-29 7-16,-2 3-7 0,-29 26 7 0,0 0-7 15,23-23 7-15,0 6-7 0,-23 17 6 0,0 0-6 16,23-26 6-16,3-17-6 0,-26 43 5 0,0 0-5 16,32-46 5-16,3 5-5 0,-35 41 3 0,0 0-3 0,40-34 3 15,12 2-3-15,-52 32 2 0,0 0-2 0,46-26 3 16,6-8-3-16,-52 34 2 0,0 0-2 0,46-26 2 15,-5 11-2-15,-41 15 2 0,0 0-2 0,37-14 2 16,1-6-2-16,-38 20 2 0,0 0-2 0,32-20 2 16,-7 8-2-16,-25 12 2 0,0 0-2 0,29-14 2 0,-6 2-2 15,-23 12 2-15,0 0-2 0,29-17 2 0,0-6-2 16,-29 23 1-16,0 0-1 0,32-20 1 0,-9 11-1 16,-23 9 1-16,0 0-1 0,14-8 1 0,4-7-1 15,-18 15 1-15,0 0-1 0,17-14 1 0,3-6-1 16,-20 20 0-16,0 0 0 0,26-18 1 0,9 4-1 15,-35 14 1-15,0 0-1 0,37-23 1 0,9-6-1 16,-46 29 0-16,0 0 0 0,47-29 1 0,-13 6-1 16,-34 23 0-16,0 0 0 0,38-31 1 0,-1-7-1 0,-37 38 0 15,0 0 0-15,43-40 1 0,-11 3-1 0,-32 37 0 16,0 0 0-16,32-26 0 0,-9 11 0 0,-23 15 0 16,0 0 0-16,20-14 1 0,-8 0-1 0,-12 14 0 0,0 0 0 15,14-15 0-15,6-5 0 0,-20 20 0 0,0 0 0 16,23-17 0-16,-11 2 0 0,-12 15 0 0,0 0 0 15,14-11 0-15,1 2 0 0,-15 9 0 0,0 0 0 16,14-8 1-16,1-1-1 0,-15 9 0 0,0 0 0 16,11-15 1-16,-11 15-1 0,0 0 0 0,0 0 0 15,12-14 1-15,-12 14-1 0,0 0 1 0,0 0-1 16,23-9 1-16,-14 4-1 0,-9 5 1 0,0 0-1 16,14-15 1-16,-5 7-1 0,-9 8 1 0,0 0-1 0,8-15 1 15,-2 4-1-15,-6 11 0 0,0 0 0 16,0 0 1-16,17-12-1 0,-17 12 0 0,0 0 0 0,15-6 1 15,-7 4-1-15,-8 2 0 0,0 0 0 0,0 0 1 16,15-12-1-16,-15 12 0 0,0 0 0 0,0 0 1 16,9-9-1-16,-9 9 0 0,0 0 0 0,0 0 1 0,14-8-1 15,-14 8 0-15,0 0 0 0,0 0 1 16,0 0-1-16,0 0 1 0,0 0-1 0,0 0 1 0,0 0-1 16,0 0 0-16,0 0 0 0,0 0 1 0,0 0-1 15,0 0 0-15,0 0 0 0,0 0 0 0,0 0 0 16,0 0 0-16,0 0 0 0,0 0 0 0,0 0 0 15,0 0-2282-15</inkml:trace>
  <inkml:trace contextRef="#ctx0" brushRef="#br1" timeOffset="34266.92">11351 8487 1692 0,'0'0'0'0,"0"0"0"0,9 23 0 0,-9-23 102 16,0 0-102-16,3 14 102 0,-3-14-102 0,0 0 120 16,0 0-120-16,6 9 121 0,-6-9-121 0,0 0 85 15,0 0-85-15,0 0 85 0,23-9-85 0,-23 9 46 0,0 0-46 16,14-6 46-16,9 1-46 0,-23 5 30 0,0 0-30 15,23-9 31-15,0 0-31 0,-23 9 25 0,0 0-25 16,23-8 25-16,6-4-25 0,-29 12 17 0,0 0-17 16,32-14 17-16,14-3-17 0,-46 17 18 0,0 0-18 15,41-23 18-15,-18 11-18 0,-23 12 15 0,0 0-15 16,11-3 15-16,1-5-15 0,-12 8 15 0,0 0-15 16,0 0 15-16,14-6-15 0,-14 6 17 0,0 0-17 15,0 0 17-15,0 0-17 0,0 0 17 0,0 0-17 0,0 0 17 16,0 0-17-16,0 0 15 0,0 0-15 0,0 0 15 15,0 0-15-15,0 0 11 0,0 0-11 0,0 0 12 16,0 0-12-16,0 0 5 0,0 0-5 0,0 0 5 16,0 0-5-16,0 0-2019 0</inkml:trace>
  <inkml:trace contextRef="#ctx0" brushRef="#br1" timeOffset="34766.96">11651 8360 1703 0,'0'0'0'16,"0"0"0"-16,0 0 0 0,0 0 16 0,0 0-16 15,0 0 16-15,0 0-16 0,0 0 37 0,0 0-37 0,0 0 38 16,-14 17-38-16,14-17 75 0,0 0-75 0,0 0 75 15,-23 6-75-15,23-6 47 0,0 0-47 0,-23 0 47 16,-9 3-47-16,32-3 54 0,0 0-54 0,-46 6 54 16,-12-6-54-16,58 0 56 0,0 0-56 0,-49 3 57 15,3 0-57-15,46-3 76 0,0 0-76 0,-52-3 77 16,-9 0-77-16,61 3 65 0,0 0-65 0,-69-9 66 0,0 9-66 16,69 0 51-16,0 0-51 0,-69 0 51 0,14 0-51 15,55 0 39-15,0 0-39 0,-46 3 40 0,8-3-40 16,38 0 27-16,0 0-27 0,-23 0 27 0,9 6-27 15,14-6 20-15,0 0-20 0,0 0 20 0,0 0-20 16,0 0 16-16,0 0-16 0,29-6 16 0,25-8-16 16,-54 14 10-16,0 0-10 0,70-15 10 0,5-2-10 15,-3 3-2105-15</inkml:trace>
  <inkml:trace contextRef="#ctx0" brushRef="#br1" timeOffset="35239">11651 8421 1827 0,'0'0'0'0,"0"0"0"0,0 17 0 16,0-17 90-16,0 0-90 0,0 11 90 0,0-11-90 16,0 0 133-16,0 0-133 0,-5 23 133 0,-4 9-133 15,9-32 88-15,0 0-88 0,-15 46 89 0,-2 3-89 0,17-49 36 16,0 0-36-16,-14 52 37 0,5 14-37 0,9-66 28 16,0 0-28-16,-9 55 29 0,4-18-29 0,5-37 23 15,0 0-23-15,0 29 23 0,0-6-23 16,0-23 18-16,0 0-18 0,5 14 18 0,4-2-18 0,-9-12 11 0,0 0-11 15,14 9 12-15,-2-9-12 0,2 0-1954 0</inkml:trace>
  <inkml:trace contextRef="#ctx0" brushRef="#br0" timeOffset="46467.58">11683 8395 483 0,'0'0'0'0,"0"0"0"0,0 0 0 16,0 0 121-16,0 0-121 0,20 34 122 0,-20-34-122 15,0 0 205-15,0 0-205 0,3 15 206 0,-3-15-206 0,0 0 158 16,0 0-158-16,0 0 158 0,0 0-158 0,0 0 119 16,0 0-119-16,0 0 119 0,-14 14-119 0,14-14 81 15,0 0-81-15,0 0 81 0,-15 14-81 0,15-14 60 0,0 0-60 16,-3 15 61-16,-2 11-61 0,5-26 50 0,0 0-50 16,-3 34 50-16,-3 7-50 0,6-41 38 0,0 0-38 15,0 51 38-15,-6 16-38 0,6-67 34 0,0 0-34 16,0 69 35-16,0 0-35 0,0-69 30 0,0 0-30 15,0 66 31-15,0 3-31 0,0-69 25 0,0 0-25 16,-3 55 25-16,6-21-25 0,-3-34 24 0,0 0-24 16,6 35 25-16,-6-4-25 0,0-31 24 0,0 0-24 15,0 44 24-15,-6 13-24 0,6-57 23 0,0 0-23 0,-3 52 24 16,-5 0-24-16,8-52 21 0,0 0-21 0,-6 40 22 16,-9 9-22-16,15-49 15 0,0 0-15 0,-8 46 16 15,-1 6-16-15,9-52 13 0,0 0-13 0,0 46 14 16,9-11-14-16,-9-35 10 0,0 0-10 0,3 28 10 15,-3-5-10-15,0-23 9 0,0 0-9 0,11 18 9 16,-2 8-9-16,-9-26 7 0,0 0-7 0,6 23 7 16,2 5-7-16,-8-28 8 0,0 0-8 0,0 26 8 15,3 0-8-15,-3-26 10 0,0 0-10 0,6 23 10 0,3 6-10 16,-9-29 8-16,0 0-8 0,8 32 8 16,-2 2-8-16,-6-34 7 0,0 0-7 0,6 32 7 0,-6-3-7 15,0-29 7-15,0 0-7 0,0 26 7 0,0 8-7 16,0-34 6-16,0 0-6 0,0 35 7 0,0-7-7 15,0-28 5-15,0 0-5 0,0 26 6 0,0-3-6 16,0-23 6-16,0 0-6 0,0 26 6 0,0 6-6 0,0-32 5 16,0 0-5-16,0 29 5 0,0-6-5 0,0-23 5 15,0 0-5-15,0 17 6 0,0 3-6 0,0-20 4 16,0 0-4-16,8 20 5 0,-8 3-5 0,0-23 5 0,0 0-5 16,0 15 5-16,0-1-5 0,0-14 4 0,0 0-4 15,0 17 5-15,-5 6-5 0,5-23 3 0,0 0-3 16,-3 23 4-16,3-8-4 0,0-15 3 0,0 0-3 15,0 14 3-15,0 1-3 0,0-15 2 0,0 0-2 16,0 20 3-16,0-3-3 0,0-17 2 0,0 0-2 16,0 12 3-16,0-1-3 0,0-11 1 0,0 0-1 15,0 14 2-15,0 7-2 0,0-21 1 0,0 0-1 16,0 20 1-16,0-3-1 0,0-17 0 0,0 0 0 16,0 20 1-16,-6 12-1 0,6-32 0 0,0 0 0 0,-3 37 0 15,0-2 0-15,3-35 0 0,0 0 0 0,0 29 0 16,0 5 0-16,0-34 0 0,0 0 0 0,0 35 0 15,0-15 0-15,0-20 0 0,0 0 0 0,-3 26 0 16,3 11 0-16,0-37 0 0,0 0 0 0,-8 35 1 16,2-9-1-16,6-26 1 0,0 0-1 0,0 28 1 15,0 7-1-15,0-35 1 0,0 0-1 0,0 34 2 16,-6-8-2-16,6-26 1 0,0 0-1 0,0 21 2 0,0-7-2 16,0-14 0-16,0 0 0 0,0 0 1 0,0 14-1 15,0-14 0-15,0 0 0 0,0 0 0 0,0 0 0 16,0 0-2064-16</inkml:trace>
  <inkml:trace contextRef="#ctx0" brushRef="#br0" timeOffset="47930.89">7205 11345 315 0,'0'0'0'0,"0"0"0"16,0 0 0-16,0 0 175 0,0 0-175 0,-28 29 175 16,28-29-175-16,0 0 225 0,0 0-225 0,0 0 225 15,-9 6-225-15,9-6 155 0,0 0-155 0,0 0 155 16,0 0-155-16,0 0 124 0,0 0-124 0,0 0 125 0,0 0-125 16,0 0 73-16,0 0-73 0,0 0 74 0,0 0-74 15,0 0 53-15,0 0-53 0,0 0 53 0,37 14-53 16,-37-14 39-16,0 0-39 0,55 14 40 0,12-2-40 15,-67-12 32-15,0 0-32 0,72 6 32 0,8-9-32 16,-80 3 31-16,0 0-31 0,78-3 31 0,-8-3-31 16,-70 6 43-16,0 0-43 0,60-3 43 0,4 12-43 15,-64-9 42-15,0 0-42 0,75 3 43 0,14-6-43 16,-89 3 36-16,0 0-36 0,95-9 36 0,9 6-36 16,-104 3 31-16,0 0-31 0,101-2 32 0,-14-4-32 15,-87 6 25-15,0 0-25 0,81-9 26 0,-18 1-26 0,-63 8 20 16,0 0-20-16,66-12 20 0,-2 1-20 0,-64 11 14 0,0 0-14 15,75-6 14-15,8-3-14 0,-83 9 13 0,0 0-13 16,84-3 14-16,-6 0-14 0,-78 3 12 0,0 0-12 16,69-5 12-16,-17 2-12 0,-52 3 13 0,0 0-13 15,49 0 13-15,-5 8-13 0,-44-8 11 0,0 0-11 16,40 3 12-16,-3-6-12 0,-37 3 11 0,0 0-11 16,38 0 11-16,-9-5-11 0,-29 5 10 0,0 0-10 0,49 0 10 15,3 0-10-15,-52 0 5 0,0 0-5 16,60 0 6-16,4 0-6 0,-64 0 3 0,0 0-3 0,66 0 4 15,-2 0-4-15,-64 0 2 0,0 0-2 0,54 0 3 16,-2 5-3-16,-52-5 2 0,0 0-2 0,47 0 2 16,-10-5-2-16,-37 5 2 0,0 0-2 0,38-3 3 15,2 3-3-15,-40 0 2 0,0 0-2 0,32 3 2 16,2-6-2-16,-34 3 2 0,0 0-2 0,35-6 2 0,0 3-2 16,-35 3 2-16,0 0-2 0,46 0 2 0,9 3-2 15,-55-3 3-15,0 0-3 0,60 0 3 0,-11-6-3 16,-49 6 5-16,0 0-5 0,52-3 5 0,-6 3-5 15,-46 0 6-15,0 0-6 0,44 0 6 0,-4 0-6 16,-40 0 4-16,0 0-4 0,37-5 4 0,1 2-4 16,-38 3 4-16,0 0-4 0,32-3 5 0,-9 6-5 15,-23-3 2-15,0 0-2 0,23 8 2 0,0-5-2 16,-23-3 1-16,0 0-1 0,14 3 1 0,9 0-1 0,-23-3 0 16,0 0 0-16,18 0 1 0,5 0-1 0,-23 0 0 15,0 0 0-15,29 0 1 0,-6 6-1 0,-23-6 0 16,0 0 0-16,29 3 1 0,5 2-1 0,-34-5 0 0,0 0 0 15,43 0 1-15,4-8-1 0,-47 8 0 0,0 0 0 16,46 0 1-16,-17 0-1 0,-29 0 0 0,0 0 0 16,23 8 1-16,8-8-1 0,-31 0 0 0,0 0 0 15,38 0 0-15,-1 0 0 0,-37 0 0 0,0 0 0 16,32 0 0-16,6 0 0 0,-38 0 0 0,0 0 0 16,37 0 0-16,-11 0 0 0,-26 0 0 0,0 0 0 0,29 0 1 15,-6 0-1-15,-23 0 0 0,0 0 0 0,23 0 0 16,-8 0 0-16,-15 0 0 0,0 0 0 0,8 0 1 15,-8 0-1-15,0 0 0 0,0 0 0 0,18 0 1 16,-18 0-1-16,0 0 0 0,0 0 0 0,20 0 1 16,-20 0-1-16,0 0 1 0,0 0-1 0,0 0 2 15,8 0-2-15,-8 0 2 0,0 0-2 0,0 0 2 16,24-8-2-16,-24 8 3 0,0 0-3 0,14-6 3 16,0 3-3-16,-5-3-2053 0</inkml:trace>
  <inkml:trace contextRef="#ctx0" brushRef="#br0" timeOffset="48399.27">11308 11325 1782 0,'0'0'0'0,"0"0"0"15,17 17 0-15,-17-17 81 0,0 0-81 0,15 15 82 16,-15-15-82-16,0 0 95 0,0 0-95 0,20 14 96 16,-6-11-96-16,-14-3 78 0,0 0-78 0,23 3 79 0,12-3-79 15,-35 0 32-15,0 0-32 0,52-3 33 16,9 3-33-16,-61 0 21 0,0 0-21 0,54-3 21 0,-7-6-21 15,-47 9 16-15,0 0-16 0,34-8 17 0,-11 2-17 16,-23 6 13-16,0 0-13 0,9 0 14 0,-9 0-14 16,0 0 8-16,0 0-8 0,0 0 9 0,0 0-9 15,0 0-1798-15</inkml:trace>
  <inkml:trace contextRef="#ctx0" brushRef="#br0" timeOffset="50516.26">11519 10459 124 0,'0'0'0'0,"0"0"0"15,0 0 0-15,0 0 471 0,0 0-471 0,0 14 472 16,0-14-472-16,0 0 87 0,0 0-87 0,0 0 88 16,0 0-88-16,0 0 124 0,0 0-124 0,-3 9 125 15,3-9-125-15,0 0 97 0,0 0-97 0,0 0 97 0,0 0-97 16,0 0 66-16,0 0-66 0,-12 0 67 0,12 0-67 15,0 0 52-15,0 0-52 0,-20 0 52 0,11 0-52 16,9 0 43-16,0 0-43 0,-14 0 43 0,-9 5-43 16,23-5 38-16,0 0-38 0,-23 3 38 0,5 9-38 15,18-12 34-15,0 0-34 0,-23 8 35 0,9 1-35 16,14-9 33-16,0 0-33 0,-20 6 34 0,-6 2-34 16,26-8 30-16,0 0-30 0,-29 12 30 0,12-1-30 15,17-11 25-15,0 0-25 0,-24 12 25 0,1-3-25 0,23-9 22 16,0 0-22-16,-23 5 22 0,3 4-22 0,20-9 15 15,0 0-15-15,-17 9 16 0,5-1-16 0,12-8 11 16,0 0-11-16,-17 12 12 0,-12-1-12 0,29-11 10 16,0 0-10-16,-26 15 10 0,3-1-10 0,23-14 10 0,0 0-10 15,-23 12 11-15,3-1-11 0,20-11 10 0,0 0-10 16,-18 12 10-16,-5 2-10 0,23-14 10 0,0 0-10 16,-14 6 10-16,5 2-10 0,9-8 8 0,0 0-8 15,-8 12 8-15,-7 5-8 0,15-17 6 0,0 0-6 16,-14 15 7-16,-1 2-7 0,15-17 5 0,0 0-5 15,-8 14 5-15,-1-5-5 0,9-9 4 0,0 0-4 0,-6 17 4 16,-2 15-4-16,8-32 4 0,0 0-4 0,-21 40 5 16,7 3-5-16,14-43 4 0,0 0-4 0,-6 41 4 15,0-1-4-15,6-40 3 0,0 0-3 0,-5 26 4 16,2 3-4-16,3-29 3 0,0 0-3 0,0 28 3 16,-9 4-3-16,9-32 2 0,0 0-2 0,0 29 3 15,0-6-3-15,0-23 3 0,0 0-3 0,0 17 3 16,-6-2-3-16,6-15 2 0,0 0-2 0,0 17 3 15,6-3-3-15,-6-14 1 0,0 0-1 0,0 9 2 0,0-9-2 16,0 0 1-16,0 0-1 0,0 20 2 0,0-20-2 16,0 0 2-16,0 0-2 0,0 0 2 0,-6 9-2 15,6-9 2-15,0 0-2 0,0 0 2 0,0 0-2 16,0 0 2-16,0 0-2 0,0 0 2 0,0 14-2 16,0-14 2-16,0 0-2 0,0 0 2 0,0 0-2 15,0 0 2-15,0 0-2 0,0 0 3 0,0 0-3 0,0 0 3 16,0 0-3-16,0 0 4 0,0 0-4 0,0 0 3 15,0 0-3-15,-8-14 3 0,8 14-3 0,0 0 3 16,0 0-3-16,0-21 3 0,0 7-3 0,0 14 3 16,0 0-3-16,0-17 4 0,0-12-4 0,0 29 3 15,0 0-3-15,0-29 3 0,0 0-3 0,0 29 2 0,0 0-2 16,0-25 3-16,8-4-3 0,-8 29 3 0,0 0-3 16,6-38 3-16,6 1-3 0,-12 37 3 0,0 0-3 15,11-43 3-15,-5 11-3 0,-6 32 2 0,0 0-2 16,14-29 2-16,12 0-2 0,-26 29 1 0,0 0-1 15,18-23 1-15,-4 3-1 0,-14 20 0 0,0 0 0 0,15-14 1 16,-7 0-1-16,-8 14 0 0,0 0 0 0,9-18 0 16,0 4 0-16,-9 14 0 0,0 0 0 0,8-12 0 15,7 4 0-15,-15 8 0 0,0 0 0 0,20-3 0 16,3-12 0-16,-23 15 0 0,0 0 0 0,23-14 0 16,-6 0 0-16,-17 14 0 0,0 0 0 0,20-9 0 15,4-2 0-15,-24 11 0 0,0 0 0 0,17-12 1 16,0 0-1-16,-17 12 0 0,0 0 0 0,15-11 1 15,-4 5-1-15,-11 6 0 0,0 0 0 0,0 0 1 0,15-11-1 16,-15 11 0-16,0 0 0 0,0 0 1 0,14-3-1 16,-14 3 0-16,0 0 0 0,0 0 1 0,17-12-1 15,-17 12 0-15,0 0 0 0,9-3 1 0,5-5-1 16,-14 8 1-16,0 0-1 0,9-6 1 0,5-3-1 16,-14 9 0-16,0 0 0 0,18-8 1 0,-4 2-1 15,-14 6 0-15,0 0 0 0,15 0 1 0,-15 0-1 16,0 0 0-16,0 0 0 0,17 0 0 0,-8-6 0 15,-9 6 0-15,0 0 0 0,11-3 0 0,-11 3 0 0,0 0 0 16,0 0 0-16,17-5 0 0,-2 5 0 0,-15 0 0 16,0 0 0-16,9-9 1 0,5 3-1 0,-14 6 1 15,0 0-1-15,17-3 2 0,-2 6-2 0,-15-3 2 16,0 0-2-16,14 6 3 0,1-12-3 16,-15 6 4-16,0 0-4 0,11-3 5 0,-11 3-5 0,0 0 4 15,0 0-4-15,20 3 5 0,-20-3-5 0,0 0 3 0,0 0-3 16,9 6 3-16,-9-6-3 0,0 0 2 0,0 0-2 15,0 0 2-15,14 0-2 0,-14 0 1 0,0 0-1 16,0 0 2-16,0 0-2 0,0 0 0 0,0 0 0 0,0 0 1 16,6 0-1-16,9 0-1992 0</inkml:trace>
  <inkml:trace contextRef="#ctx0" brushRef="#br0" timeOffset="51267.4">11328 10982 1502 0,'0'0'0'0,"0"0"0"16,0 0 0-16,0 0 75 0,0 0-75 0,-6 12 76 15,6-12-76-15,0 0 116 0,0 0-116 0,0 0 116 0,0 0-116 16,0 0 81-16,0 0-81 0,0-12 82 0,3-2-82 16,-3 14 39-16,0 0-39 0,6-14 40 0,3-9-40 15,-9 23 25-15,0 0-25 0,11-20 26 0,-8 5-26 16,-3 15 16-16,0 0-16 0,0 0 17 0,6-9-17 16,-6 9 13-16,0 0-13 0,0 0 14 0,0 0-14 15,0 0 11-15,0 0-11 0,0 0 12 0,0 0-12 16,0 0 12-16,0 0-12 0,3 18 12 0,-6 11-12 15,3-29 11-15,0 0-11 0,0 34 11 0,-9-11-11 0,9-23 12 16,0 0-12-16,-6 17 13 0,1-5-13 0,5-12 13 16,0 0-13-16,0 0 13 0,0 0-13 0,0 0 12 15,0 0-12-15,0 0 12 0,0 0-12 0,0 0 13 0,0 0-13 16,-3-20 13-16,3 5-13 0,0 15 12 0,0 0-12 16,0-14 12-16,0 14-12 0,0 0 11 0,0 0-11 15,0-14 11-15,0 14-11 0,0 0 10 0,0 0-10 16,0 0 10-16,0 0-10 0,0 0 9 0,0 0-9 15,0 0 10-15,0 0-10 0,0 0 9 0,0 0-9 16,0 0 10-16,0 0-10 0,0 0 6 0,0 0-6 16,0-12 6-16,0 12-6 0,0 0-1833 0</inkml:trace>
  <inkml:trace contextRef="#ctx0" brushRef="#br0" timeOffset="55271.14">9767 12246 1681 0,'0'0'0'0,"0"0"0"0,0 0 0 15,0 0 69-15,0 0-69 0,0 0 69 0,-34-11-69 16,34 11 137-16,0 0-137 0,-23-9 138 0,-15 3-138 16,38 6 91-16,0 0-91 0,-40 0 91 0,8 3-91 15,32-3 48-15,0 0-48 0,-38 12 49 0,1 11-49 16,37-23 33-16,0 0-33 0,-40 40 33 0,-4 18-33 16,44-58 26-16,0 0-26 0,-37 71 26 0,11-1-26 15,26-70 19-15,0 0-19 0,-23 72 20 0,8-12-20 0,15-60 20 16,0 0-20-16,-14 52 20 0,8-9-20 0,6-43 16 15,0 0-16-15,6 29 17 0,8 2-17 0,-14-31 12 16,0 0-12-16,23 23 13 0,18-8-13 0,-41-15 9 0,0 0-9 16,52 11 10-16,3-2-10 0,-55-9 6 0,0 0-6 15,60-6 6-15,7-2-6 0,-67 8 4 0,0 0-4 16,54-21 5-16,-16-7-5 0,-38 28 3 0,0 0-3 16,32-32 4-16,-18 0-4 0,-14 32 5 0,0 0-5 15,17-40 5-15,3-9-5 0,-20 49 4 0,0 0-4 16,9-43 5-16,-6 5-5 0,-3 38 4 0,0 0-4 15,0-34 4-15,0 2-4 0,0 32 3 0,0 0-3 0,0-26 4 16,0 6-4-16,0 20 2 0,0 0-2 0,0-14 3 16,0 14-3-16,0 0 2 0,0 0-2 0,0-15 3 15,0 15-3-15,0 0 2 0,0 0-2 0,0 0 2 16,0 15-2-16,0-15 2 0,0 0-2 0,0 26 2 16,0 14-2-16,0-40 1 0,0 0-1 0,6 49 2 15,0 6-2-15,-6-55 1 0,0 0-1 0,11 51 2 16,1-4-2-16,-12-47 0 0,0 0 0 0,11 37 1 15,4-8-1-15,-15-29 0 0,0 0 0 0,20 23 1 0,-6-6-1 16,-14-17 0-16,0 0 0 0,18 14 0 0,5-2 0 16,-23-12 0-16,0 0 0 0,23 9 0 0,-6-7 0 15,3 4-1992-15</inkml:trace>
  <inkml:trace contextRef="#ctx0" brushRef="#br0" timeOffset="55539.16">10128 12715 1838 0,'0'0'0'0,"0"0"0"0,14 23 0 0,-14-23 53 0,0 0-53 15,9 9 54-15,5 0-54 0,-14-9 91 0,0 0-91 16,18 8 92-16,28 4-92 0,-46-12 33 0,0 0-33 15,46 14 33-15,0 3-33 0,-46-17 4 0,0 0-4 16,44 21 5-16,-13-7-5 0,-31-14 9 0,0 0-9 0,26 14 9 16,0 1-9-16,-26-15 13 0,0 0-13 0,18 11 13 15,-4-5-13-15,-14-6 15 0,0 0-15 0,11 6 15 16,4-6-15-16,-1 0-1648 0</inkml:trace>
  <inkml:trace contextRef="#ctx0" brushRef="#br0" timeOffset="55705.17">10422 12672 1793 0,'0'0'0'0,"-11"17"0"0,-12 27 0 16,23-44 37-16,0 0-37 0,-38 46 38 0,-17 3-38 15,55-49 99-15,0 0-99 0,-57 57 99 0,-4 18-99 16,61-75 74-16,0 0-74 0,-49 75 74 0,11 3-74 16,38-78 47-16,0 0-47 0,-23 57 47 0,15-34-47 15,8-23 29-15,0 0-29 0,17-8 30 0,26-33-30 0,3 1-1716 16</inkml:trace>
  <inkml:trace contextRef="#ctx1" brushRef="#br0">21851 10061 0,'0'0'0</inkml:trace>
  <inkml:trace contextRef="#ctx0" brushRef="#br0" timeOffset="94729.86">12577 9584 404 0,'0'0'0'15,"0"0"0"-15,0 0 0 0,0 0 12 0,0 0-12 16,0 0 13-16,0 0-13 0,0 0 37 0,0 0-37 15,-28-23 38-15,10-3-38 0,18 26 58 0,0 0-58 16,-14-26 59-16,-1 11-59 0,15 15 50 0,0 0-50 16,-8-8 51-16,-10 5-51 0,18 3 36 0,0 0-36 0,-23 6 37 15,-6 8-37-15,29-14 31 0,0 0-31 0,-31 20 31 16,2 6-31-16,29-26 28 0,0 0-28 0,-23 35 28 16,0 2-28-16,23-37 23 0,0 0-23 0,-23 37 24 15,8 1-24-15,15-38 23 0,0 0-23 0,-8 31 23 16,8-5-23-16,0-26 21 0,0 0-21 0,0 26 21 15,0 3-21-15,0-29 17 0,0 0-17 0,5 26 17 16,13 0-17-16,-18-26 18 0,0 0-18 0,23 20 19 0,17-6-19 16,-40-14 20-16,0 0-20 0,43 12 20 0,-11-6-20 15,-32-6 21-15,0 0-21 0,38 5 21 0,-1-10-21 16,-37 5 20-16,0 0-20 0,32-6 20 0,-15-6-20 16,-17 12 21-16,0 0-21 0,20-14 22 0,-5-9-22 15,-15 23 22-15,0 0-22 0,11-29 22 0,-5-14-22 16,-6 43 20-16,0 0-20 0,-3-43 20 0,-3 3-20 0,6 40 17 15,0 0-17-15,-17-41 17 0,3 18-17 0,14 23 12 16,0 0-12-16,0 0 13 0,-15-8-13 16,15 8 11-16,0 0-11 0,0 11 11 0,0 15-11 0,0-26 8 15,0 0-8-15,0 37 9 0,9 7-9 0,-9-44 6 16,0 0-6-16,14 43 7 0,-5-12-7 0,-9-31 5 0,0 0-5 16,17 29 6-16,12 0-6 0,-29-29 4 15,0 0-4-15,29 17 5 0,-12-5-5 0,-17-12 2 0,0 0-2 16,21 3 2-16,2 5-2 0,-23-8 0 0,0 0 0 15,26 12 1-15,2-9-1 0,-4 2-1068 0</inkml:trace>
  <inkml:trace contextRef="#ctx0" brushRef="#br0" timeOffset="96061.51">12828 9776 1009 0,'0'0'0'0,"0"0"0"15,9 21 0-15,-9-21-9 0,0 0 9 0,9 17-9 16,5-3 9-16,-14-14-14 0,0 0 14 0,9 6-14 15,5 5 14-15,-14-11 3 0,0 0-3 0,26 21 3 16,9-4-3-16,-35-17 22 0,0 0-22 0,32 23 22 0,-9-6-22 16,-23-17 44-16,0 0-44 0,17 17 44 0,-3 1-44 15,-14-18 43-15,0 0-43 0,15 14 44 0,-7-2-44 16,-8-12 20-16,0 0-20 0,0 0 21 0,21 5-21 16,-4 4-862-16</inkml:trace>
  <inkml:trace contextRef="#ctx0" brushRef="#br0" timeOffset="96278.32">13128 9776 1020 0,'0'0'0'0,"0"0"0"0,0 15 0 0,0-15 9 16,0 0-9-16,-8 23 9 0,-4 20-9 0,12-43 32 15,0 0-32-15,-14 60 33 0,2 12-33 0,12-72 58 0,0 0-58 16,-14 87 59-16,-3 22-59 0,17-109 75 0,0 0-75 15,-15 101 75-15,6-12-75 0,9-89 73 0,0 0-73 16,-5 75 74-16,5-29-74 0,0-46 54 0,0 0-54 16,0 35 55-16,0-12-55 0,0-23 42 0,0 0-42 15,14 8 42-15,1-11-42 0,2 0-1223 0</inkml:trace>
  <inkml:trace contextRef="#ctx1" brushRef="#br0" timeOffset="43674.87">17743 10294 0</inkml:trace>
  <inkml:trace contextRef="#ctx0" brushRef="#br0" timeOffset="108045.2">9715 11316 639 0,'0'0'0'0,"0"0"0"0,0 0 0 16,0 0 21-16,0 0-21 0,0 0 22 0,0 0-22 15,0 0 61-15,0 0-61 0,29 9 62 0,-29-9-62 16,0 0 71-16,0 0-71 0,0 0 72 0,9-9-72 15,-9 9 65-15,0 0-65 0,0 0 65 0,14-11-65 0,-14 11 39 16,0 0-39-16,0 0 40 0,9-23-40 0,-9 23 35 16,0 0-35-16,0-17 36 0,9 2-36 0,-9 15 30 15,0 0-30-15,5-23 31 0,-2-3-31 0,-3 26 25 0,0 0-25 16,6-26 25-16,-6-2-25 0,0 28 22 0,0 0-22 16,3-23 22-16,3-12-22 0,-6 35 19 0,0 0-19 15,5-32 20-15,-2 6-20 0,-3 26 18 0,0 0-18 16,0-23 18-16,-3 6-18 0,3 17 15 0,0 0-15 15,0-23 16-15,-5 3-16 0,5 20 15 0,0 0-15 16,0-20 16-16,0 0-16 0,0 20 13 0,0 0-13 16,0-18 14-16,-6 4-14 0,6 14 13 0,0 0-13 15,-3-17 14-15,3-6-14 0,0 23 12 0,0 0-12 16,0-23 13-16,0 8-13 0,0 15 11 0,0 0-11 0,0-20 11 16,0 3-11-16,0 17 9 0,0 0-9 0,-6-20 9 15,3 2-9-15,3 18 8 0,0 0-8 0,-5-11 9 16,-1-1-9-16,6 12 8 0,0 0-8 0,-3-11 8 15,-6 2-8-15,9 9 9 0,0 0-9 0,-5-14 10 16,-4 5-10-16,9 9 9 0,0 0-9 0,-9-14 10 0,9-6-10 16,0 20 7-16,0 0-7 0,0-18 8 0,-6 4-8 15,6 14 7-15,0 0-7 0,-8-14 8 0,2-1-8 16,6 15 7-16,0 0-7 0,0 0 8 0,-9-17-8 16,9 17 6-16,0 0-6 0,0 0 6 0,-14-20-6 15,14 20 6-15,0 0-6 0,0 0 7 0,-14-15-7 16,14 15 5-16,0 0-5 0,0 0 6 0,-18-17-6 15,18 17 5-15,0 0-5 0,-8-14 6 0,2 8-6 16,6 6 5-16,0 0-5 0,0 0 5 0,-17-20-5 0,17 20 4 16,0 0-4-16,-12-12 4 0,12 12-4 0,0 0 3 15,0 0-3-15,-17-17 4 0,8 6-4 0,9 11 3 16,0 0-3-16,-14-21 3 0,5 7-3 0,9 14 2 0,0 0-2 16,-9-9 3-16,9 9-3 0,0 0 2 0,0 0-2 15,-14-23 2-15,5 9-2 0,9 14 2 0,0 0-2 16,-11-20 2-16,8 3-2 0,3 17 1 0,0 0-1 15,-6-15 2-15,6 15-2 0,0 0 1 0,0 0-1 16,-9-14 2-16,9 14-2 0,0 0 1 0,0 0-1 16,-8-9 2-16,8 9-2 0,0 0 2 0,0 0-2 15,-6-14 2-15,6 14-2 0,0 0 1 0,0 0-1 0,0 0 2 16,-9-9-2-16,9 9 2 0,0 0-2 0,0 0 2 16,0 0-2-16,0 0 3 0,0 0-3 0,0 0 3 15,0 0-3-15,0 0 3 0,0 0-3 0,0 0 4 16,-14-11-4-16,14 11 2 0,0 0-2 0,0 0 3 15,0 0-3-15,0 0 2 0,0 0-2 0,-9-15 3 16,9 15-3-16,0 0 2 0,0 0-2 0,-8-17 2 16,8 17-2-16,0 0 1 0,0 0-1 0,-6-15 1 15,-3 1-1-15,9 14 1 0,0 0-1 0,-14-9 1 0,5-5-1 16,9 14 0-16,0 0 0 0,0 0 1 0,-14-14-1 16,14 14 0-16,0 0 0 0,0 0 1 0,0 0-1 15,0 0 2-15,0 0-2 0,0 0 3 0,-15-9-3 16,15 9 3-16,0 0-3 0,0 0 4 0,0 0-4 15,0 0 5-15,0 0-5 0,-8-11 6 0,8 11-6 16,0 0 6-16,0 0-6 0,0 0 7 0,0 0-7 0,0 0 5 16,0 0-5-16,0 0 6 0,-9 11-6 0,9-11 4 15,0 0-4-15,0 0 4 0,0 14-4 0,0-14 1 16,0 0-1-16,9 23 2 0,14 21-2 0,5 2-1408 16</inkml:trace>
  <inkml:trace contextRef="#ctx0" brushRef="#br0" timeOffset="108574.25">9401 10050 583 0,'0'0'0'0,"0"0"0"0,0 0 0 0,0 0 19 16,0 0-19-16,-9 11 19 0,9-11-19 0,0 0 33 16,0 0-33-16,-5 12 34 0,5-12-34 0,0 0 29 15,0 0-29-15,-21 29 30 0,1 8-30 0,20-37 42 0,0 0-42 16,-29 52 43-16,-2 3-43 0,31-55 58 0,0 0-58 15,-24 63 59-15,10-3-59 0,14-60 74 0,0 0-74 16,-14 52 74-16,-1-20-74 0,15-32 79 0,0 0-79 16,-3 26 80-16,-2-3-80 0,5-23 68 0,0 0-68 15,-6 14 68-15,6-2-68 0,0-12 51 0,0 0-51 16,0 0 51-16,0 0-51 0,0 0 36 0,0 0-36 0,0 0 37 16,14-3-37-16,-14 3 22 0,0 0-22 0,23-17 23 15,21-12-23-15,-4 3-1149 0</inkml:trace>
  <inkml:trace contextRef="#ctx0" brushRef="#br0" timeOffset="108991.28">9378 10116 774 0,'0'0'0'0,"0"0"0"0,14 9 0 0,-14-9-5 0,0 0 5 16,18 8-4-16,-1 4 4 0,-17-12 1 0,0 0-1 16,29 17 1-16,11 6-1 0,-40-23 7 0,0 0-7 15,49 29 8-15,6 14-8 0,-55-43 35 0,0 0-35 16,49 38 36-16,-6-13-36 0,-43-25 74 0,0 0-74 16,41 26 75-16,-7 0-75 0,-34-26 78 0,0 0-78 0,32 26 78 15,-9-9-78-15,-23-17 53 0,0 0-53 0,15 12 54 16,-7-1-54-16,-8-11 34 0,0 0-34 0,3 15 35 15,3 5-35-15,0-6-941 0</inkml:trace>
  <inkml:trace contextRef="#ctx0" brushRef="#br0" timeOffset="110629.09">8691 10594 527 0,'0'0'0'15,"0"0"0"-15,0 0 0 0,0 0-28 0,0 0 28 16,0 11-28-16,0-11 28 0,0 0-2 0,0 0 2 16,0 0-2-16,0 0 2 0,0 0 0 0,0 0 0 15,-3 15 1-15,-2-7-1 0,5-8 7 0,0 0-7 0,-6 18 8 16,-3 16-8-16,9-34 36 0,0 0-36 0,-9 43 36 15,4 12-36-15,5-55 57 0,0 0-57 0,0 58 58 16,5-12-58-16,-5-46 60 0,0 0-60 0,6 46 61 16,12 3-61-16,-18-49 56 0,0 0-56 0,23 43 57 15,0-14-57-15,-23-29 45 0,0 0-45 0,23 23 45 16,14-15-45-16,-37-8 33 0,0 0-33 0,38 3 33 16,2-3-33-16,-40 0 26 0,0 0-26 0,43-6 27 0,-11-5-27 15,-32 11 22-15,0 0-22 0,29-9 23 0,-6-5-23 16,-23 14 19-16,0 0-19 0,23-6 20 0,-11 0-20 15,-12 6 14-15,0 0-14 0,11-8 15 0,-2-4-15 16,-9 12 12-16,0 0-12 0,9-17 13 0,-1-3-13 16,-8 20 11-16,0 0-11 0,9-26 11 0,-3-6-11 15,-6 32 8-15,0 0-8 0,5-29 9 0,-5 6-9 16,0 23 8-16,0 0-8 0,3-14 8 0,3 0-8 16,-6 14 7-16,0 0-7 0,0-18 8 0,0 4-8 0,0 14 6 15,0 0-6-15,0-14 7 0,-6-1-7 0,6 15 6 16,0 0-6-16,-3-11 7 0,3 11-7 0,0 0 6 15,0 0-6-15,-11-18 7 0,2 4-7 0,9 14 7 0,0 0-7 16,-8-20 7-16,2 6-7 0,6 14 5 0,0 0-5 16,0 0 5-16,-3-15-5 0,3 15 4 15,0 0-4-15,0 0 4 0,0 0-4 0,0 0 3 0,0 0-3 16,-14-11 3-16,14 11-3 0,0 0 2 0,0 0-2 16,0 0 3-16,0 0-3 0,0 0 2 0,0 0-2 15,-9-12 3-15,9 12-3 0,0 0 2 0,0 0-2 16,0 0 2-16,0 0-2 0,0 0 2 0,0 0-2 0,-9-3 2 15,9 3-2-15,0 0 1 0,0 0-1 0,-14 23 2 16,14 6-2-16,0-29 1 0,0 0-1 0,-6 43 2 16,3 18-2-16,3-61 2 0,0 0-2 0,0 69 3 15,9 11-3-15,-9-80 4 0,0 0-4 0,8 81 5 16,1 0-5-16,-9-81 8 0,0 0-8 0,15 63 8 16,2-11-8-16,-17-52 12 0,0 0-12 0,20 40 12 15,-11-11-12-15,-9-29 13 0,0 0-13 0,8 17 14 16,-2-3-14-16,-6-14 17 0,0 0-17 0,0 0 17 0,0 0-17 15,0 0 13-15,0 0-13 0,0 0 14 0,0 0-14 16,0 0 12-16,0 0-12 0,0 15 12 0,9-7-12 16,-3 4-1131-16</inkml:trace>
  <inkml:trace contextRef="#ctx0" brushRef="#br0" timeOffset="120702.85">8279 9183 382 0,'0'0'0'0,"0"0"0"0,0 0 0 15,0 0 2-15,0 0-2 0,20 46 2 0,3 6-2 16,-23-52 5-16,0 0-5 0,17 61 6 0,-2-4-6 15,-15-57 7-15,0 0-7 0,14 61 8 0,1-1-8 16,-15-60 7-16,0 0-7 0,8 49 8 0,-8-20-8 16,0-29 6-16,0 0-6 0,3 14 6 0,-3-14-6 0,0 0 5 15,0 0-5-15,12 12 6 0,-12-12-6 16,0 0 3-16,0 0-3 0,0 0 4 0,0 0-4 0,0 0 1 16,0 0-1-16,0 0 2 0,0 0-2 0,0 0 0 15,0 0 0-15,0 0 0 0,0-12 0 0,0-2-285 0</inkml:trace>
  <inkml:trace contextRef="#ctx0" brushRef="#br0" timeOffset="121376.9">8201 9227 695 0,'0'0'0'0,"0"0"0"0,0 0 0 16,0 0-45-16,0 0 45 0,0 0-45 0,0 0 45 15,0 0-12-15,0 0 12 0,0 0-11 0,0 0 11 16,0 0 3-16,0 0-3 0,0 0 3 0,0 0-3 16,0 0 37-16,0 0-37 0,0 0 37 0,0 0-37 0,0 0 86 15,0 0-86-15,0 0 87 0,14 11-87 0,-14-11 101 16,0 0-101-16,9 15 101 0,20 22-101 0,-29-37 93 16,0 0-93-16,37 52 94 0,-2 20-94 0,-35-72 90 15,0 0-90-15,34 75 91 0,-2 5-91 0,-32-80 88 0,0 0-88 16,26 72 89-16,3-11-89 0,-29-61 70 0,0 0-70 15,20 46 71-15,-8-15-71 0,-12-31 59 0,0 0-59 16,11 20 60-16,-2-5-60 0,-9-15 43 0,0 0-43 16,0 0 44-16,0 0-44 0,0 0 35 0,0 0-35 15,0 0 35-15,0 0-35 0,0 0 27 0,0 0-27 16,-9-20 28-16,-14-29-28 0,23 49 23 0,0 0-23 16,-20-66 23-16,-12-6-23 0,32 72 20 0,0 0-20 15,-29-75 20-15,3 0-20 0,26 75 16 0,0 0-16 0,-23-58 17 16,-5 9-17-16,28 49 14 0,0 0-14 0,-29-34 14 15,-3 5-14-15,32 29 10 0,0 0-10 0,-32-29 11 16,9 9-11-16,23 20 7 0,0 0-7 0,-14-14 7 16,14 14-7-16,0 0 5 0,0 0-5 0,-9-15 5 15,9 15-5-15,0 0 4 0,0 0-4 0,0 0 4 16,32 26-4-16,-32-26 3 0,0 0-3 0,26 32 4 0,14 25-4 16,-40-57 2-16,0 0-2 0,41 67 3 0,-4 22-3 15,-37-89 1-15,0 0-1 0,32 89 1 0,-3-8-1 16,-29-81 0-16,0 0 0 0,23 60 0 0,-6-28 0 15,-17-32-1-15,0 0 1 0,6 14 0 0,-6-14 0 16,0 0-7-16,0 0 7 0,14 6-6 0,3-23 6 16,-8 2-1631-16</inkml:trace>
  <inkml:trace contextRef="#ctx0" brushRef="#br0" timeOffset="122924.58">9081 9206 595 0,'0'0'0'0,"0"0"0"0,0 0 0 16,0 0 34-16,0 0-34 0,0 0 35 0,0-14-35 16,0 14 48-16,0 0-48 0,0 0 49 0,0 0-49 0,0 0 55 15,0 0-55-15,-9-9 56 0,9 9-56 0,0 0 49 16,0 0-49-16,-32-14 49 0,-11 0-49 0,43 14 40 0,0 0-40 15,-40-15 41-15,11 15-41 0,29 0 37 0,0 0-37 16,-29 6 37-16,3-3-37 0,26-3 34 0,0 0-34 16,-23 20 35-16,0 9-35 0,23-29 36 0,0 0-36 15,-15 46 37-15,7 20-37 0,8-66 31 0,0 0-31 16,0 66 32-16,14 12-32 0,-14-78 29 0,0 0-29 16,17 72 29-16,21-14-29 0,-38-58 22 0,0 0-22 15,37 40 22-15,4-11-22 0,-41-29 24 0,0 0-24 16,37 14 24-16,1-17-24 0,-38 3 19 0,0 0-19 15,32-26 20-15,-1-20-20 0,-31 46 18 0,0 0-18 16,29-60 18-16,-11-6-18 0,-18 66 13 0,0 0-13 0,14-61 14 16,-5 12-14-16,-9 49 11 0,0 0-11 0,0-40 12 15,-9 2-12-15,9 38 10 0,0 0-10 0,-9-28 11 16,1 7-11-16,8 21 11 0,0 0-11 0,-6-14 12 16,6 14-12-16,0 0 9 0,0 0-9 0,0 0 9 15,0 0-9-15,0 0 8 0,0 0-8 0,0 0 9 0,-6 43-9 16,6-43 8-16,0 0-8 0,6 41 9 0,0-1-9 15,-6-40 8-15,0 0-8 0,8 26 8 0,10 11-8 16,-18-37 7-16,0 0-7 0,20 32 7 0,3-15-7 16,-23-17 7-16,0 0-7 0,14 9 7 0,4-3-7 15,-18-6 5-15,0 0-5 0,17 0 6 0,3 0-6 16,-20 0 3-16,0 0-3 0,15-6 3 0,-4 0-3 16,3 3-1262-16</inkml:trace>
  <inkml:trace contextRef="#ctx0" brushRef="#br0" timeOffset="124473.59">9187 8976 785 0,'0'0'0'0,"6"17"0"0,17 18 0 0,-23-35 4 16,0 0-4-16,23 37 5 0,0 7-5 0,-23-44 23 16,0 0-23-16,24 51 24 0,7 4-24 0,-31-55 14 0,0 0-14 15,29 49 14-15,-9-12-14 0,-20-37 17 0,0 0-17 16,29 32 17-16,-6-3-17 0,-23-29 22 0,0 0-22 16,20 20 23-16,-8-3-23 0,-12-17 26 0,0 0-26 15,0 0 26-15,12 15-26 0,-12-15 22 0,0 0-22 16,0 0 22-16,0 0-22 0,0 0 16 0,0 0-16 15,0 0 16-15,-12-20-16 0,12 20 11 0,0 0-11 16,-12-18 12-16,-2-2-12 0,14 20 6 0,0 0-6 0,-14-17 6 16,-4-12-6-16,18 29 3 0,0 0-3 0,-20-23 4 15,6-3-4-15,14 26 0 0,0 0 0 0,-12-26 1 16,-14-8-1-16,26 34 0 0,0 0 0 0,-26-38 0 16,-6-2 0-16,32 40-1 0,0 0 1 0,-23-40 0 15,0-1 0-15,23 41-2 0,0 0 2 0,-14-34-1 16,5 8 1-16,9 26-1 0,0 0 1 0,0-17 0 15,0 17 0-15,0 0 0 0,0 0 0 0,-11-15 0 0,11 15 0 16,0 0 0-16,0 0 0 0,0 0 0 0,0 0 0 16,0 0 2-16,0 0-2 0,-3 15 2 0,11 13-2 15,-8-28 5-15,0 0-5 0,9 35 6 0,11 2-6 16,-20-37 10-16,0 0-10 0,23 41 10 0,-8-1-10 16,-15-40 16-16,0 0-16 0,17 29 16 0,0-3-16 15,-17-26 17-15,0 0-17 0,21 20 18 0,-4-12-18 16,-17-8 12-16,0 0-12 0,20 9 12 0,0 0-12 15,6 2-870-15</inkml:trace>
  <inkml:trace contextRef="#ctx0" brushRef="#br0" timeOffset="124990.62">9447 8910 919 0,'0'0'0'0,"17"23"0"0,21 29 0 0,-38-52-24 16,0 0 24-16,37 57-24 0,4-2 24 0,-41-55-40 0,0 0 40 16,37 52-40-16,-5-9 40 0,-32-43 0 0,0 0 0 15,29 43 0-15,-3-11 0 0,-26-32 12 0,0 0-12 16,20 29 13-16,-11-15-13 0,-9-14 22 0,0 0-22 15,0 0 22-15,11 17-22 0,-2-2-585 0</inkml:trace>
  <inkml:trace contextRef="#ctx0" brushRef="#br0" timeOffset="125790.69">7961 9310 729 0,'0'0'0'0,"0"0"0"0,9 20 0 0,-9-20 0 0,0 0 0 15,9 32 0-15,8 20 0 0,-17-52 8 0,0 0-8 16,29 72 9-16,3 26-9 0,-32-98 20 0,0 0-20 15,43 97 20-15,12-2-20 0,-55-95 36 0,0 0-36 16,52 92 37-16,-12-8-37 0,-40-84 51 0,0 0-51 16,37 78 52-16,-5-15-52 0,-32-63 35 0,0 0-35 15,20 49 36-15,-2-15-36 0,-18-34 24 0,0 0-24 16,5 15 24-16,-5-15-24 0,0 0-751 0</inkml:trace>
  <inkml:trace contextRef="#ctx0" brushRef="#br0" timeOffset="126607.74">8590 9080 819 0,'0'0'0'0,"0"0"0"0,0 0 0 16,0 0 0-16,0 0 0 0,0 8 0 0,0-8 0 0,0 0 15 15,0 0-15-15,0 0 15 0,9-2-15 0,-9 2 21 16,0 0-21-16,20-6 22 0,12-14-22 0,-32 20 25 16,0 0-25-16,40-18 25 0,12-5-25 0,-52 23 31 15,0 0-31-15,46-20 31 0,0-3-31 0,-46 23 29 0,0 0-29 16,32-29 29-16,-9 12-29 0,-23 17 28 0,0 0-28 15,15-6 28-15,-15 6-28 0,0 0 37 0,0 0-37 16,0 0 38-16,0-14-38 0,0 14 45 0,0 0-45 16,-18-14 46-16,-10-1-46 0,28 15 41 0,0 0-41 15,-41-20 41-15,-2-6-41 0,43 26 44 0,0 0-44 16,-41-29 44-16,13 6-44 0,28 23 42 0,0 0-42 0,-23-11 43 16,8 2-43-16,15 9 35 0,0 0-35 0,-9-3 35 15,-5 12-35-15,14-9 31 0,0 0-31 0,-9 3 31 16,-5 0-31-16,14-3 21 0,0 0-21 0,0 0 21 15,-14 8-21-15,-1-5-1225 0</inkml:trace>
  <inkml:trace contextRef="#ctx0" brushRef="#br0" timeOffset="138791.6">11775 6904 863 0,'0'0'0'0,"0"0"0"16,0 0 0-16,0 0 59 0,0 0-59 0,6-46 59 15,-12 34-59-15,6 12 140 0,0 0-140 0,-8-9 141 16,-10 4-141-16,18 5 113 0,0 0-113 0,-28 5 114 0,-19 16-114 16,47-21 89-16,0 0-89 0,-46 37 89 0,9 6-89 15,37-43 44-15,0 0-44 0,-29 69 44 0,17 35-44 16,12-104 35-16,0 0-35 0,-5 121 36 0,13 3-36 15,-8-124 35-15,0 0-35 0,38 103 36 0,37-31-36 16,-75-72 36-16,0 0-36 0,95 49 36 0,17-23-36 16,-112-26 34-16,0 0-34 0,107 9 35 0,-9-27-35 15,-98 18 28-15,0 0-28 0,93-40 29 0,-1-26-29 16,-92 66 29-16,0 0-29 0,78-92 29 0,-26-26-29 0,-52 118 27 16,0 0-27-16,31-118 28 0,-16 28-28 0,-15 90 23 15,0 0-23-15,-20-83 24 0,-26 11-24 0,46 72 21 16,0 0-21-16,-67-72 21 0,-8 17-21 0,75 55 19 0,0 0-19 15,-72-43 19-15,9 35-19 0,63 8 18 0,0 0-18 16,-61 8 18-16,-5 27-18 0,66-35 13 0,0 0-13 16,-49 34 14-16,11-8-14 0,38-26 8 0,0 0-8 15,-17 26 9-15,25 9-9 0,-8-35 0 0,0 0 0 16,18 37 0-16,19 9 0 0,1 3-1752 0</inkml:trace>
  <inkml:trace contextRef="#ctx0" brushRef="#br0" timeOffset="139004.72">12165 7232 1446 0,'0'0'0'0,"0"0"0"0,23 26 0 16,-23-26 16-16,0 0-16 0,29 29 16 0,-6 19-16 15,-23-48 28-15,0 0-28 0,40 49 29 0,21 3-29 16,-61-52 39-16,0 0-39 0,69 40 39 0,9 1-39 15,-78-41 38-15,0 0-38 0,75 26 39 0,-9-6-39 16,-66-20 22-16,0 0-22 0,46 14 22 0,-5-8-22 16,-4 3-1241-16</inkml:trace>
  <inkml:trace contextRef="#ctx0" brushRef="#br0" timeOffset="140922.54">23956 3061 639 0,'0'0'0'0,"0"0"0"0,0 0 0 0,0 0 34 15,0 0-34-15,-20-38 35 0,8 7-35 0,12 31 90 0,0 0-90 16,-11-29 91-16,-1 15-91 0,12 14 98 0,0 0-98 16,-17 0 99-16,-12 28-99 0,29-28 89 0,0 0-89 15,-35 52 89-15,-2 14-89 0,37-66 41 0,0 0-41 16,-40 78 41-16,-1 9-41 0,41-87 31 0,0 0-31 16,-37 97 31-16,-7 13-31 0,44-110 38 0,0 0-38 15,-26 121 39-15,29 5-39 0,-3-126 38 0,0 0-38 16,29 115 38-16,23-25-38 0,-52-90 36 0,0 0-36 15,64 51 37-15,13-22-37 0,-77-29 32 0,0 0-32 0,93 9 32 16,19-18-32-16,-112 9 26 0,0 0-26 0,110-29 27 16,8-17-27-16,-118 46 22 0,0 0-22 0,104-66 23 15,-26-23-23-15,-78 89 16 0,0 0-16 0,58-95 16 16,-35 6-16-16,-23 89 24 0,0 0-24 0,17-81 24 16,-20 15-24-16,3 66 29 0,0 0-29 0,-23-66 29 15,-38-18-29-15,61 84 31 0,0 0-31 0,-75-89 31 16,-20-3-31-16,95 92 29 0,0 0-29 0,-98-78 30 0,15 35-30 15,83 43 25-15,0 0-25 0,-76-9 26 0,22 32-26 16,54-23 15-16,0 0-15 0,-38 38 16 16,15 5-16-16,23-43 8 0,0 0-8 0,-9 46 8 0,18 12-8 15,-9-58 1-15,0 0-1 0,20 60 2 0,12-5-2 16,-6-1-1557-16</inkml:trace>
  <inkml:trace contextRef="#ctx0" brushRef="#br0" timeOffset="141172.56">24461 3755 1099 0,'0'0'0'16,"9"11"0"-16,17 24 0 0,-26-35 0 0,0 0 0 15,34 37 0-15,1-8 0 0,-35-29 3 0,0 0-3 16,43 23 3-16,12 0-3 0,-55-23 15 0,0 0-15 0,58 20 16 16,5-11-16-16,-63-9 10 0,0 0-10 0,52 5 10 15,-26-2-10-15,-26-3 9 0,0 0-9 0,20 0 9 16,-20 0-9-16,0 0-821 0</inkml:trace>
  <inkml:trace contextRef="#ctx0" brushRef="#br0" timeOffset="141456.57">25078 3766 852 0,'0'0'0'0,"12"3"0"0,17 9 0 0,-29-12 19 16,0 0-19-16,31 5 20 0,-7-5-20 0,-24 0 21 16,0 0-21-16,23-5 22 0,3 10-22 0,-26-5 41 0,0 0-41 15,26 0 42-15,-3 6-42 0,-23-6 31 0,0 0-31 16,20 0 31-16,-3 3-31 0,-17-3 22 0,0 0-22 16,17 6 23-16,-11 2-23 0,-6-8 12 0,0 0-12 15,0 0 13-15,9 15-13 0,0-1-802 0</inkml:trace>
  <inkml:trace contextRef="#ctx0" brushRef="#br0" timeOffset="141672.59">25174 4008 1043 0,'0'0'0'0,"0"0"0"15,23 23 0-15,-23-23 0 0,0 0 0 0,17 14 0 0,3-8 0 16,-20-6 0-16,0 0 0 0,32 0 0 0,14-11 0 16,-46 11-11-16,0 0 11 0,52-3-11 0,-3 3 11 15,-49 0-49-15,0 0 49 0,46 0-49 0,-8-6 49 16,-1 6-633-16</inkml:trace>
  <inkml:trace contextRef="#ctx0" brushRef="#br0" timeOffset="142189.63">26454 3127 707 0,'0'0'0'0,"0"-9"0"16,-2-19 0-16,2 28-1 0,0 0 1 0,-15-43-1 16,-8-4 1-16,23 47 1 0,0 0-1 0,-29-34 2 15,3 22-2-15,26 12 38 0,0 0-38 0,-37 23 38 16,-18 38-38-16,55-61 68 0,0 0-68 0,-52 80 69 15,6 10-69-15,46-90 57 0,0 0-57 0,-38 95 58 0,-2 8-58 16,40-103 80-16,0 0-80 0,-23 121 81 0,11 3-81 16,12-124 66-16,0 0-66 0,12 112 67 0,25-17-67 15,-37-95 46-15,0 0-46 0,61 66 47 0,34-20-47 16,-95-46 34-16,0 0-34 0,113 29 35 0,14-20-35 16,-127-9 27-16,0 0-27 0,118-9 27 0,-8-5-27 15,-110 14 22-15,0 0-22 0,98-29 22 0,-12-28-22 16,-86 57 15-16,0 0-15 0,67-78 16 0,-16-17-16 15,-51 95 11-15,0 0-11 0,32-101 12 0,-32 3-12 16,0 98 10-16,0 0-10 0,-29-89 10 0,-25 0-10 0,54 89 7 16,0 0-7-16,-64-89 8 0,-2-6-8 0,66 95 7 15,0 0-7-15,-64-70 8 0,7 42-8 0,57 28 0 16,0 0 0-16,-55 0 0 0,9 37 0 0,46-37-2 0,0 0 2 16,-47 52-2-16,19 3 2 0,-4 2-1208 0</inkml:trace>
  <inkml:trace contextRef="#ctx0" brushRef="#br0" timeOffset="142490.66">27681 3349 942 0,'0'0'0'0,"0"14"0"0,0 24 0 16,0-38 16-16,0 0-16 0,-3 57 17 0,-9 27-17 15,12-84 37-15,0 0-37 0,-6 89 37 0,1-14-37 16,5-75 3-16,0 0-3 0,0 66 4 0,5-23-4 0,-5-43-4 15,0 0 4-15,0 29-3 0,0-21 3 0,0 7-727 16</inkml:trace>
  <inkml:trace contextRef="#ctx0" brushRef="#br0" timeOffset="142624.66">27545 3542 987 0,'0'0'0'0,"0"0"0"0,-9 8 0 0,9-8-1 0,0 0 1 15,0 0-1-15,-5 12 1 0,5-12-10 0,0 0 10 16,0 0-9-16,37 0 9 0,-37 0 0 0,0 0 0 15,40-3 0-15,18-6 0 0,-58 9 2 0,0 0-2 16,72-8 3-16,-8 8-3 0,2-6-669 0</inkml:trace>
  <inkml:trace contextRef="#ctx0" brushRef="#br0" timeOffset="144143.78">28838 3415 819 0,'0'0'0'0,"0"0"0"16,0 0 0-16,0 0 27 0,0 0-27 0,0 0 27 15,0 0-27-15,0 0 55 0,0 0-55 0,0 0 56 16,0 0-56-16,0 0 86 0,0 0-86 0,0 0 87 16,-6-35-87-16,6 35 77 0,0 0-77 0,-26-14 77 15,-9 5-77-15,35 9 57 0,0 0-57 0,-49 0 58 0,-3 15-58 16,52-15 57-16,0 0-57 0,-49 23 58 0,9 20-58 16,40-43 52-16,0 0-52 0,-38 58 53 0,7 11-53 15,31-69 46-15,0 0-46 0,-24 72 47 0,16-6-47 16,8-66 31-16,0 0-31 0,8 54 32 0,21-10-32 15,-29-44 25-15,0 0-25 0,41 17 26 0,22-14-26 16,-63-3 24-16,0 0-24 0,72-15 24 0,6-25-24 16,-78 40 17-16,0 0-17 0,69-52 17 0,-11-2-17 0,-58 54 12 15,0 0-12-15,49-52 12 0,-11 9-12 0,-38 43 9 16,0 0-9-16,23-29 9 0,-15 12-9 0,-8 17 7 16,0 0-7-16,6-15 7 0,-6 15-7 0,0 0 6 0,0 0-6 15,0 0 7-15,3 46-7 0,-3-46 4 0,0 0-4 16,6 58 5-16,-6 11-5 0,0-69 2 0,0 0-2 15,0 66 3-15,6-17-3 0,-6-49 1 0,0 0-1 16,8 29 1-16,-2-6-1 0,-6-23 0 0,0 0 0 16,9 14 0-16,-9-14 0 0,0 0-1455 0</inkml:trace>
  <inkml:trace contextRef="#ctx0" brushRef="#br0" timeOffset="144436.79">28517 2926 1211 0,'0'0'0'0,"0"0"0"15,-17 0 0-15,17 0 2 0,0 0-2 0,-12 8 3 0,10 7-3 16,2-15 33-16,0 0-33 0,20 3 34 0,29-3-34 16,-49 0 44-16,0 0-44 0,69-12 44 0,26-8-44 15,-95 20 49-15,0 0-49 0,104-23 49 0,-9 0-49 16,-95 23 45-16,0 0-45 0,98-29 46 0,-8 6-46 15,-90 23 40-15,0 0-40 0,72-14 41 0,-35 2-41 16,-37 12 31-16,0 0-31 0,0 0 32 0,-46 6-32 16,46-6 25-16,0 0-25 0,-63 6 26 0,-12-4-26 15,75-2 19-15,0 0-19 0,-84-2 20 0,-8-21-20 0,92 23 4 16,0 0-4-16,-92-29 4 0,11 0-4 0,81 29 0 16,0 0 0-16,-61-32 0 0,32 4 0 15,0-1-1292-15</inkml:trace>
  <inkml:trace contextRef="#ctx0" brushRef="#br0" timeOffset="149381.16">24242 5467 651 0,'0'0'0'0,"0"0"0"0,0 0 0 0,0 0 17 16,0 0-17-16,-3 29 18 0,3-29-18 0,0 0 64 0,0 0-64 16,-12-9 64-16,1 4-64 0,11 5 69 0,0 0-69 15,-15-9 69-15,-8-2-69 0,23 11 64 0,0 0-64 16,-34-9 64-16,-7 9-64 0,41 0 30 0,0 0-30 15,-46 9 30-15,-6 11-30 0,52-20 22 0,0 0-22 16,-49 37 22-16,3 9-22 0,46-46 40 0,0 0-40 16,-43 72 40-16,2 23-40 0,41-95 50 0,0 0-50 15,-29 112 50-15,0 9-50 0,29-121 62 0,0 0-62 16,-17 115 62-16,14-25-62 0,3-90 57 0,0 0-57 0,18 74 58 16,13-2-58-16,-31-72 46 0,0 0-46 0,55 75 46 15,26-11-46-15,-81-64 34 0,0 0-34 0,107 49 34 16,23-26-34-16,-130-23 24 0,0 0-24 0,138 0 25 15,-17-29-25-15,-121 29 18 0,0 0-18 0,101-52 19 16,-17-14-19-16,-84 66 17 0,0 0-17 0,69-75 17 16,-23 0-17-16,-46 75 16 0,0 0-16 0,32-89 16 15,-23-9-16-15,-9 98 14 0,0 0-14 0,-12-109 14 0,-17-15-14 16,29 124 14-16,0 0-14 0,-52-107 14 0,-11 27-14 16,63 80 13-16,0 0-13 0,-61-61 13 0,1 18-13 15,60 43 13-15,0 0-13 0,-70-23 14 0,-13 26-14 16,83-3 13-16,0 0-13 0,-78 20 14 0,20 9-14 15,58-29 14-15,0 0-14 0,-46 37 15 0,20 18-15 16,26-55 1-16,0 0-1 0,-14 66 2 0,28 21-2 0,0 2-1503 16</inkml:trace>
  <inkml:trace contextRef="#ctx0" brushRef="#br0" timeOffset="149748.19">24438 6161 841 0,'0'0'0'0,"0"0"0"15,23 23 0-15,-23-23 3 0,0 0-3 0,17 14 4 0,12 9-4 16,-29-23 2-16,0 0-2 0,23 23 3 0,15 6-3 16,-38-29 57-16,0 0-57 0,46 26 58 0,9 3-58 15,-55-29 73-15,0 0-73 0,49 29 73 0,-3 5-73 16,-46-34 64-16,0 0-64 0,40 32 65 0,-8-3-65 15,-32-29 36-15,0 0-36 0,17 23 37 0,1-3-37 16,2-9-927-16</inkml:trace>
  <inkml:trace contextRef="#ctx0" brushRef="#br0" timeOffset="150081.21">25456 6118 572 0,'0'0'0'0,"0"0"0"16,0 0 0-16,0 0 9 0,0 0-9 0,0 0 10 15,0 0-10-15,0 0 19 0,0 0-19 0,12 8 19 0,2-2-19 16,-14-6 2-16,0 0-2 0,26 0 2 0,15 3-2 16,-41-3-2-16,0 0 2 0,37 6-1 15,-5-12 1-15,-3 3-413 0</inkml:trace>
  <inkml:trace contextRef="#ctx0" brushRef="#br0" timeOffset="150265.23">25364 6311 908 0,'0'0'0'0,"0"0"0"0,11 17 0 0,-11-17-3 15,0 0 3-15,12 20-3 0,-12-20 3 0,0 0-16 0,0 0 16 16,26 9-15-16,11-9 15 0,-37 0-2 0,0 0 2 15,47 0-2-15,10 6 2 0,-57-6 1 0,0 0-1 16,55 8 2-16,-17 1-2 0,-38-9 8 0,0 0-8 16,34 11 8-16,-2 12-8 0,-3 0-605 0</inkml:trace>
  <inkml:trace contextRef="#ctx0" brushRef="#br0" timeOffset="152767.41">26682 5911 919 0,'0'0'0'0,"0"0"0"16,0 0 0-16,0 0 59 0,0 0-59 0,15 28 59 15,-15 4-59-15,0-32 115 0,0 0-115 0,0 43 116 16,-6 23-116-16,6-66 94 0,0 0-94 0,-3 70 95 16,-3 1-95-16,6-71 59 0,0 0-59 0,-5 75 60 15,-4 20-60-15,9-95 36 0,0 0-36 0,-14 98 37 0,11-9-37 16,3-89 22-16,0 0-22 0,-9 75 23 0,9-32-23 15,0-43 13-15,0 0-13 0,3 21 14 0,6-19-14 16,-9-2 7-16,0 0-7 0,23-23 8 0,11-37-8 16,1 2-1242-16</inkml:trace>
  <inkml:trace contextRef="#ctx0" brushRef="#br0" timeOffset="153017.43">27026 5888 1054 0,'0'0'0'0,"0"0"0"0,3 23 0 0,-3-23-1 0,0 0 1 15,11 17-1-15,-2 3 1 0,-9-20 12 0,0 0-12 16,6 29 13-16,2 31-13 0,-8-60 39 0,0 0-39 16,6 66 40-16,0-5-40 0,-6-61 44 0,0 0-44 15,0 60 45-15,-9 7-45 0,9-67 46 0,0 0-46 16,-11 74 46-16,-1 4-46 0,12-78 41 0,0 0-41 15,-9 63 41-15,6-22-41 0,3-41 31 0,0 0-31 0,0 26 31 16,3-12-31-16,-3-14 23 0,0 0-23 0,0 0 23 16,0 0-23-16,0 0-1086 0</inkml:trace>
  <inkml:trace contextRef="#ctx0" brushRef="#br0" timeOffset="153839.49">27591 6239 729 0,'0'0'0'0,"0"0"0"0,0 0 0 16,0 0 13-16,0 0-13 0,-6-9 13 0,6 9-13 15,0 0 15-15,0 0-15 0,-8-23 16 0,-15-6-16 16,23 29 49-16,0 0-49 0,-15-31 49 0,7 16-49 16,8 15 69-16,0 0-69 0,-15-6 69 0,1 12-69 15,14-6 89-15,0 0-89 0,-23 15 90 0,-9 22-90 16,32-37 82-16,0 0-82 0,-32 46 82 0,3 20-82 0,29-66 61 15,0 0-61-15,-17 69 61 0,3 18-61 0,14-87 48 16,0 0-48-16,-12 80 48 0,24-5-48 0,-12-75 37 16,0 0-37-16,14 55 37 0,3-29-37 0,-17-26 31 15,0 0-31-15,32 0 32 0,11-9-32 0,-43 9 28 0,0 0-28 16,38-29 28-16,2-28-28 0,-40 57 21 0,0 0-21 16,38-66 22-16,-12 11-22 0,-26 55 17 0,0 0-17 15,20-43 17-15,-6 14-17 0,-14 29 16 0,0 0-16 16,6-23 16-16,-3 9-16 0,-3 14 12 0,0 0-12 15,0 0 12-15,6-15-12 0,-6 15 10 0,0 0-10 16,0 0 11-16,11 23-11 0,-11-23 7 0,0 0-7 16,3 29 7-16,6 3-7 0,-9-32 5 0,0 0-5 0,6 34 6 15,11-2-6-15,-17-32 4 0,0 0-4 0,14 23 4 16,-2-3-4-16,-12-20 2 0,0 0-2 0,11 14 2 16,7 4-2-16,-18-18 0 0,0 0 0 0,14 14 0 15,-5-2 0-15,-9-12-6 0,0 0 6 0,0 0-6 16,14 8 6-16,-11-2-1407 0</inkml:trace>
  <inkml:trace contextRef="#ctx0" brushRef="#br0" timeOffset="154405.54">28082 6184 875 0,'0'0'0'0,"0"0"0"0,0 0 0 16,0 0-5-16,0 0 5 0,3 32-5 0,2 11 5 15,-5-43-32-15,0 0 32 0,6 57-32 0,-12 4 32 16,6-61 2-16,0 0-2 0,-5 60 3 0,2-16-3 0,3-44 28 15,0 0-28-15,3 37 29 0,2-8-29 0,-5-29 45 16,0 0-45-16,6 14 45 0,-6-14-45 0,0 0 45 16,0 0-45-16,0 0 45 0,23-11-45 15,3 2-723-15</inkml:trace>
  <inkml:trace contextRef="#ctx0" brushRef="#br0" timeOffset="154588.54">28252 5977 942 0,'0'0'0'0,"6"14"0"0,-3 15 0 0,-3-29 4 0,0 0-4 16,11 49 5-16,-2 14-5 0,-9-63 19 0,0 0-19 15,5 69 20-15,-7-2-20 0,2-67 48 0,0 0-48 0,-3 71 48 16,-6 19-48-16,9-90 47 0,0 0-47 0,-6 80 48 16,3-2-48-16,3-78 36 0,0 0-36 0,3 58 37 15,3-27-37-15,-6-31 29 0,0 0-29 0,9 12 29 16,5-12-29-16,-5 0-924 0</inkml:trace>
  <inkml:trace contextRef="#ctx0" brushRef="#br0" timeOffset="156341.53">28964 5628 628 0,'0'0'0'0,"0"0"0"0,3 12 0 16,-3-12 9-16,0 0-9 0,6 17 10 0,-3 15-10 15,-3-32 16-15,0 0-16 0,0 55 16 0,0 40-16 16,0-95 73-16,0 0-73 0,-3 109 74 0,-6-5-74 16,9-104 109-16,0 0-109 0,-8 103 110 0,-4 1-110 0,12-104 92 15,0 0-92-15,-5 112 92 0,-1 12-92 0,6-124 76 16,0 0-76-16,0 104 76 0,6-27-76 16,-6-77 58-16,0 0-58 0,5 55 59 0,1-23-59 0,-6-32 36 15,0 0-36-15,12 5 36 0,11-10-36 0,-23 5 16 0,0 0-16 16,26-21 16-16,2-10-16 0,4-1-1142 0</inkml:trace>
  <inkml:trace contextRef="#ctx0" brushRef="#br0" timeOffset="157004.57">29582 5934 561 0,'0'0'0'0,"0"0"0"0,0 8 0 16,0-8-2-16,0 0 2 0,0 12-2 0,0-1 2 15,0-11-6-15,0 0 6 0,-3 26-5 0,0 20 5 0,3-46 10 16,0 0-10-16,-3 43 10 0,-5-11-10 0,8-32 44 16,0 0-44-16,-3 29 44 0,3 14-44 0,0-43 64 0,0 0-64 15,3 37 64-15,5-8-64 0,-8-29 63 16,0 0-63-16,12 26 63 0,2-6-63 0,-14-20 55 0,0 0-55 15,20 23 56-15,9 6-56 0,-29-29 51 0,0 0-51 16,32 23 51-16,3-8-51 0,-35-15 42 0,0 0-42 16,34-6 43-16,-2-9-43 0,-32 15 35 0,0 0-35 15,37-26 35-15,-8-2-35 0,-29 28 25 0,0 0-25 16,35-38 26-16,0 4-26 0,-35 34 19 0,0 0-19 16,31-38 20-16,-13-8-20 0,-18 46 17 0,0 0-17 15,11-60 18-15,-8-6-18 0,-3 66 14 0,0 0-14 0,-6-67 15 16,-8 16-15-16,14 51 12 0,0 0-12 0,-17-44 13 15,2 21-13-15,15 23 11 0,0 0-11 0,-9-14 11 16,9 14-11-16,0 0 10 0,0 0-10 0,-17 9 11 16,-6 28-11-16,23-37 9 0,0 0-9 0,-26 52 10 15,15 11-10-15,11-63 8 0,0 0-8 0,-15 75 8 16,6 0-8-16,9-75 9 0,0 0-9 0,-5 72 9 16,-1 14-9-16,6-86 9 0,0 0-9 0,-3 101 9 0,6 8-9 15,-3-109 8-15,0 0-8 0,11 104 9 0,13-21-9 16,-24-83 10-16,0 0-10 0,17 61 10 0,0-27-10 15,-17-34 13-15,0 0-13 0,17 23 14 0,4-2-14 16,-21-21 5-16,0 0-5 0,23 2 6 0,0-19-6 16,0 3-1173-16</inkml:trace>
  <inkml:trace contextRef="#ctx0" brushRef="#br0" timeOffset="158706.7">30156 5453 1054 0,'0'0'0'0,"0"0"0"0,23 23 0 0,-23-23-43 15,0 0 43-15,32 37-42 0,20 27 42 0,-52-64-71 16,0 0 71-16,55 89-70 0,-9 29 70 0,-46-118 5 15,0 0-5-15,40 121 6 0,-5-3-6 0,-35-118 56 0,0 0-56 16,23 118 56-16,-6-12-56 0,-17-106 89 0,0 0-89 16,6 121 89-16,-12 15-89 0,6-136 102 0,0 0-102 15,-11 118 102-15,-1-26-102 0,12-92 58 16,0 0-58-16,-9 66 59 0,4-32-59 0,5-34 39 0,0 0-39 16,-3 15 40-16,3-15-40 0,0 0 24 0,0 0-24 15,-18-23 24-15,4-29-24 0,0 0-1123 0</inkml:trace>
  <inkml:trace contextRef="#ctx0" brushRef="#br0" timeOffset="159436.76">26558 5384 651 0,'0'0'0'0,"-17"8"0"0,-12 7 0 15,29-15 15-15,0 0-15 0,-55 23 16 0,-5 14-16 16,60-37 36-16,0 0-36 0,-67 46 37 0,4 18-37 0,63-64 47 15,0 0-47-15,-58 92 48 0,9 46-48 0,49-138 45 16,0 0-45-16,-37 144 46 0,5 8-46 0,32-152 64 0,0 0-64 16,-26 156 64-16,14 14-64 0,12-170 53 15,0 0-53-15,0 158 54 0,18-20-54 16,-18-138 41-16,0 0-41 0,34 118 42 0,21 3-42 0,-55-121 26 0,0 0-26 16,69 104 27-16,9-24-27 0,3 1-924 0</inkml:trace>
  <inkml:trace contextRef="#ctx0" brushRef="#br0" timeOffset="-145063.89">18134 8717 718 0,'0'0'0'0,"0"0"0"0,0 0 0 16,0 0 38-16,0 0-38 0,0 0 39 0,0 0-39 16,0 0 109-16,0 0-109 0,-14-29 109 0,14 29-109 0,0 0 121 15,0 0-121-15,-18-5 121 0,-5 13-121 0,23-8 81 16,0 0-81-16,-32 26 81 0,4 20-81 0,28-46 49 15,0 0-49-15,-32 46 50 0,17-5-50 0,15-41 42 16,0 0-42-16,-11 31 42 0,11-11-42 0,0-20 30 16,0 0-30-16,11 18 31 0,13 2-31 0,-24-20 22 0,0 0-22 15,37 23 23-15,24-9-23 0,-61-14 15 0,0 0-15 16,77 15 16-16,10 10-16 0,-87-25 12 0,0 0-12 16,89 29 13-16,-14 0-13 0,-75-29 9 0,0 0-9 15,61 29 10-15,-21-15-10 0,-40-14 7 0,0 0-7 16,18 15 7-16,-12-1-7 0,-6-14 7 0,0 0-7 15,-6 23 7-15,-12 3-7 0,18-26 7 0,0 0-7 16,-31 26 7-16,-41-3-7 0,72-23 6 0,0 0-6 0,-81 20 6 16,-17-6-6-16,98-14 6 0,0 0-6 0,-93 12 6 15,13-6-6-15,80-6 6 0,0 0-6 0,-64-6 6 16,21-6-6-16,43 12 3 0,0 0-3 0,-20-14 4 16,5-3-4-16,1-1-1340 0</inkml:trace>
  <inkml:trace contextRef="#ctx0" brushRef="#br0" timeOffset="-144781.86">18809 9057 1110 0,'0'0'0'0,"-3"11"0"0,3 27 0 0,0-38 40 16,0 0-40-16,-8 49 41 0,2-12-41 0,6-37 66 0,0 0-66 15,-9 43 66-15,3 0-66 0,6-43 46 0,0 0-46 16,0 41 46-16,-5-18-46 0,5-23 23 0,0 0-23 16,0 14 24-16,0-14-24 0,0 0 14 0,0 0-14 15,11 6 14-15,-11-6-14 0,0 0-1058 0</inkml:trace>
  <inkml:trace contextRef="#ctx0" brushRef="#br0" timeOffset="-144631.85">18769 8518 807 0,'0'0'0'0,"0"0"0"16,0 15 0-16,0-15 0 0,0 0 0 0,0 14 0 15,8 1 0-15,-8-15-1 0,0 0 1 0,18 14 0 16,16 15 0-16,-34-29-14 0,0 0 14 0,38 37-14 15,8 9 14-15,3 0-524 0</inkml:trace>
  <inkml:trace contextRef="#ctx0" brushRef="#br0" timeOffset="-144415.84">19098 9215 740 0,'0'0'0'0,"0"12"0"0,0 19 0 15,0-31 8-15,0 0-8 0,0 29 9 0,0-29-9 16,0 0 20-16,0 0-20 0,14-6 21 0,18-31-21 0,-32 37 58 15,0 0-58-15,40-46 58 0,3-3-58 0,-43 49 54 16,0 0-54-16,47-46 55 0,-10 14-55 0,-37 32 49 16,0 0-49-16,32-14 49 0,-9 14-49 0,-23 0 37 0,0 0-37 15,23 8 37-15,-3 10-37 0,-20-18 28 0,0 0-28 16,15 34 29-16,2 18-29 0,-17-52 19 0,0 0-19 16,9 43 19-16,5-11-19 0,-14-32 13 15,0 0-13-15,23 29 13 0,17-1-13 0,4 4-927 0</inkml:trace>
  <inkml:trace contextRef="#ctx0" brushRef="#br0" timeOffset="-142779.99">20116 8637 572 0,'0'0'0'0,"0"0"0"16,0 0 0-16,0 0 42 0,0 0-42 16,-3 31 43-16,3-31-43 0,0 0 69 0,0 0-69 0,-14 23 70 15,5 3-70-15,9-26 38 0,0 0-38 0,-11 38 38 16,2 16-38-16,9-54 23 0,0 0-23 0,-9 58 24 15,1-9-24-15,8-49 12 0,0 0-12 0,2 46 13 16,4-6-13-16,-6-40 11 0,0 0-11 0,12 40 11 16,-1-17-11-16,-11-23 10 0,0 0-10 0,15 23 10 15,16 6-10-15,-31-29 9 0,0 0-9 0,26 17 10 0,3-5-10 16,-29-12 8-16,0 0-8 0,32 9 8 0,6-9-8 16,-38 0 7-16,0 0-7 0,34 0 8 0,-8 0-8 15,-26 0 6-15,0 0-6 0,29-9 6 0,6-14-6 16,-35 23 5-16,0 0-5 0,34-20 5 0,-19-3-5 15,-15 23 5-15,0 0-5 0,14-29 6 0,3-17-6 16,-17 46 4-16,0 0-4 0,9-52 5 0,-3-5-5 16,-6 57 5-16,0 0-5 0,3-61 5 0,2 9-5 15,-5 52 5-15,0 0-5 0,0-40 6 0,-5 3-6 0,5 37 4 16,0 0-4-16,-3-32 5 0,-9 9-5 0,12 23 5 16,0 0-5-16,-8-14 5 0,-4-1-5 0,12 15 4 0,0 0-4 15,-12-6 5-15,-2 6-5 0,14 0 4 0,0 0-4 16,-11 3 4-16,-4 6-4 0,15-9 3 0,0 0-3 15,-23 23 3-15,0 20-3 0,23-43 3 0,0 0-3 16,-14 69 4-16,5 15-4 0,9-84 6 0,0 0-6 16,0 92 7-16,3 0-7 0,-3-92 7 0,0 0-7 15,6 86 7-15,-1 3-7 0,-5-89 8 0,0 0-8 16,3 90 8-16,6 5-8 0,-9-95 8 0,0 0-8 0,14 89 8 16,6-14-8-16,-20-75 6 0,0 0-6 0,21 52 7 15,-1-24-7-15,-20-28 3 0,0 0-3 0,14 15 4 16,9-15-4-16,0 0-861 0</inkml:trace>
  <inkml:trace contextRef="#ctx0" brushRef="#br0" timeOffset="-142262.95">21163 9080 875 0,'0'0'0'0,"0"0"0"16,26 17 0-16,-26-17 0 0,0 0 0 0,29 9 0 0,9-9 0 16,-38 0 0-16,0 0 0 0,52-3 0 0,11-6 0 15,-63 9 7-15,0 0-7 0,55 0 7 0,-21 0-7 16,-34 0 0-16,0 0 0 0,24 0 1 0,-7-6-1 15,0 4-608-15</inkml:trace>
  <inkml:trace contextRef="#ctx0" brushRef="#br0" timeOffset="-142095.95">21195 9273 740 0,'0'0'0'0,"0"0"0"0,0 23 0 0,0-23 1 0,0 0-1 15,6 14 2-15,2-5-2 0,-8-9 12 0,0 0-12 16,24 0 12-16,22-9-12 0,-46 9 19 0,0 0-19 15,52-9 19-15,8 7-19 0,-60 2 31 0,0 0-31 16,55 0 31-16,-20 5-31 0,-35-5 30 0,0 0-30 16,34 15 30-16,12 13-30 0,-5 1-636 0</inkml:trace>
  <inkml:trace contextRef="#ctx0" brushRef="#br0" timeOffset="-141111.87">23076 8222 494 0,'0'0'0'0,"0"0"0"0,0 0 0 0,0 0 62 16,0 0-62-16,-14-23 62 0,14 23-62 0,0 0 68 15,0 0-68-15,-9-14 68 0,9 14-68 0,0 0 57 16,0 0-57-16,-20-9 58 0,5 9-58 0,15 0 41 0,0 0-41 15,-20 9 41-15,-9 22-41 0,29-31 29 0,0 0-29 16,-37 49 29-16,8 3-29 0,29-52 26 0,0 0-26 16,-23 55 27-16,8 2-27 0,15-57 25 0,0 0-25 15,-11 46 25-15,11-11-25 0,0-35 22 0,0 0-22 16,14 32 22-16,18-4-22 0,-32-28 20 0,0 0-20 16,35 20 20-16,2-11-20 0,-37-9 16 0,0 0-16 15,43-6 17-15,4-17-17 0,-47 23 14 0,0 0-14 16,46-34 14-16,-20-4-14 0,-26 38 10 0,0 0-10 0,17-37 11 15,3-9-11-15,-20 46 7 0,0 0-7 0,12-43 7 16,-9 11-7-16,-3 32 4 0,0 0-4 0,0-35 4 16,-9 10-4-16,9 25 3 0,0 0-3 0,-6-15 3 15,6 15-3-15,0 0 2 0,0 0-2 0,0 0 3 16,0 0-3-16,0 0 3 0,0 0-3 0,-8 17 3 16,5 12-3-16,3-29 2 0,0 0-2 0,0 38 3 15,8 5-3-15,-8-43 4 0,0 0-4 0,6 37 4 0,6-8-4 16,-12-29 5-16,0 0-5 0,20 26 5 0,3 6-5 15,-23-32 8-15,0 0-8 0,23 34 8 0,-11-8-8 16,-12-26 6-16,0 0-6 0,14 17 6 0,-5 6-6 16,2 0-966-16</inkml:trace>
  <inkml:trace contextRef="#ctx0" brushRef="#br0" timeOffset="-140877.85">23543 8452 830 0,'0'0'0'15,"0"0"0"-15,24 35 0 0,-24-35-1 0,0 0 1 16,23 23-1-16,-6-9 1 0,-17-14-3 0,0 0 3 16,20 9-3-16,3 5 3 0,-23-14 1 0,0 0-1 15,23 18 2-15,0 2-2 0,-23-20 2 0,0 0-2 0,15 8 3 16,8 1-3-16,-23-9 5 0,0 0-5 0,23 6 6 15,0-1-6-15,0-5-571 0</inkml:trace>
  <inkml:trace contextRef="#ctx0" brushRef="#br0" timeOffset="-140694.83">23898 8340 774 0,'0'0'0'0,"0"0"0"0,-3 14 0 15,3-14-6-15,0 0 6 0,-11 23-6 0,-1 15 6 16,12-38-15-16,0 0 15 0,-17 52-15 0,-3 5 15 16,20-57 2-16,0 0-2 0,-17 61 2 0,5 14-2 15,12-75 16-15,0 0-16 0,-12 74 17 0,-2-10-17 16,14-64 37-16,0 0-37 0,-12 49 38 0,15-23-38 16,0-1-573-16</inkml:trace>
  <inkml:trace contextRef="#ctx0" brushRef="#br0" timeOffset="-140110.79">22213 9111 438 0,'0'0'0'0,"0"0"0"0,-8 29 0 16,8-29 26-16,0 0-26 0,-6 15 27 0,6-15-27 15,0 0 50-15,0 0-50 0,14 17 50 0,33-6-50 0,-47-11 48 16,0 0-48-16,66 9 49 0,15-15-49 0,-81 6 51 15,0 0-51-15,118-8 51 0,58-7-51 0,-176 15 55 16,0 0-55-16,190-14 55 0,10-1-55 16,-200 15 103-16,0 0-103 0,201-11 103 0,10-1-103 0,-211 12 98 0,0 0-98 15,196-8 99-15,-23-1-99 0,-173 9 94 0,0 0-94 16,153 0 95-16,-8 0-95 0,-145 0 82 0,0 0-82 16,118 0 83-16,-43 0-83 0,-75 0 64 0,0 0-64 15,40 3 64-15,-14 3-64 0,-26-6 60 0,0 0-60 16,17 3 60-16,-17-3-60 0,0 0 47 0,0 0-47 0,0 20 47 15,-20-6-47-15,20-14 34 0,0 0-34 0,-31 6 34 16,-10-3-34-16,41-3 13 0,0 0-13 0,-55 6 14 16,-8-1-14-16,-1 4-1511 0</inkml:trace>
  <inkml:trace contextRef="#ctx0" brushRef="#br0" timeOffset="-139409.74">22626 9523 774 0,'0'0'0'0,"0"14"0"0,0 18 0 0,0-32 20 16,0 0-20-16,-3 52 21 0,-3 14-21 0,6-66 43 0,0 0-43 16,-5 69 43-16,-1 3-43 0,6-72 39 0,0 0-39 15,-9 58 40-15,1-9-40 0,8-49 22 0,0 0-22 16,-3 43 23-16,6-9-23 0,-3-34 11 0,0 0-11 16,5 23 11-16,1-8-11 0,-6-15 5 0,0 0-5 15,0 0 5-15,26-6-5 0,3 3-733 0</inkml:trace>
  <inkml:trace contextRef="#ctx0" brushRef="#br0" timeOffset="-139226.73">22912 9615 897 0,'0'0'0'0,"-3"23"0"15,3 35 0-15,0-58 0 0,0 0 0 0,-9 66 0 16,3-14 0-16,6-52 0 0,0 0 0 0,-5 46 0 0,2 11 0 15,3-57 28-15,0 0-28 0,0 52 29 0,5-11-29 16,-5-41 39-16,0 0-39 0,9 28 40 16,0-10-40-16,-9-18 41 0,0 0-41 0,6 11 41 0,-6-11-41 15,0 0-777-15</inkml:trace>
  <inkml:trace contextRef="#ctx0" brushRef="#br0" timeOffset="-138576.22">23405 9681 662 0,'0'0'0'0,"0"0"0"16,0 0 0-16,0 0 9 0,0 0-9 0,-12 0 9 15,12 0-9-15,0 0 32 0,0 0-32 0,-23 6 33 16,3 0-33-16,20-6 39 0,0 0-39 0,-20 17 39 0,3 0-39 16,17-17 37-16,0 0-37 0,-15 26 38 0,-5 3-38 15,20-29 38-15,0 0-38 0,-23 35 38 0,0 14-38 16,23-49 35-16,0 0-35 0,-17 46 36 0,8 11-36 16,9-57 37-16,0 0-37 0,-6 52 38 0,6-29-38 15,0-23 32-15,0 0-32 0,9 14 33 0,11-5-33 16,-20-9 26-16,0 0-26 0,35-6 27 0,22-17-27 15,-57 23 25-15,0 0-25 0,61-31 26 0,-3-4-26 0,-58 35 17 16,0 0-17-16,43-34 18 0,-17 5-18 0,-26 29 12 16,0 0-12-16,20-20 13 0,0-1-13 0,-20 21 8 15,0 0-8-15,12-17 8 0,-6 9-8 16,-6 8 6-16,0 0-6 0,0 0 6 0,2-15-6 0,-2 15 4 0,0 0-4 16,0 0 5-16,0 0-5 0,0 0 3 0,0 0-3 15,0 0 4-15,-11 15-4 0,11-15 4 0,0 0-4 16,0 14 4-16,0 9-4 0,0-23 4 0,0 0-4 15,9 20 5-15,5 0-5 0,-14-20 5 0,0 0-5 16,14 26 5-16,12-3-5 0,-26-23 8 0,0 0-8 16,23 29 8-16,-8-15-8 0,-15-14 6 0,0 0-6 0,14 12 6 15,-2-1-6-15,-12-11 2 0,0 0-2 0,11 15 3 16,4 2-3-16,-1 3-1030 0</inkml:trace>
  <inkml:trace contextRef="#ctx0" brushRef="#br0" timeOffset="-137975.18">23921 9607 639 0,'0'0'0'0,"0"0"0"0,0 0 0 15,0 0 7-15,0 0-7 0,3 17 7 0,6 12-7 16,-9-29 19-16,0 0-19 0,3 40 19 0,0 12-19 16,-3-52 44-16,0 0-44 0,0 52 45 0,5-6-45 15,-5-46 52-15,0 0-52 0,0 37 52 0,0 6-52 16,0-43 44-16,0 0-44 0,0 52 45 0,3 0-45 15,-3-52 37-15,0 0-37 0,9 40 37 0,-9-17-37 16,0-23 26-16,0 0-26 0,3 12 27 0,-3-12-27 0,0 0 20 16,0 0-20-16,9-15 20 0,19-14-20 0,1 1-795 15</inkml:trace>
  <inkml:trace contextRef="#ctx0" brushRef="#br0" timeOffset="-137775.16">24299 9650 975 0,'0'0'0'16,"3"23"0"-16,3 23 0 0,-6-46 1 0,0 0-1 15,3 57 1-15,-3-13-1 0,0-44 2 0,0 0-2 16,0 40 3-16,0-6-3 0,0-34 34 0,0 0-34 0,6 26 35 16,2 0-35-16,-8-26 44 0,0 0-44 0,15 23 45 15,-9 6-45-15,-6-29 46 0,0 0-46 0,8 23 46 16,-8-3-46-16,0 0-864 0</inkml:trace>
  <inkml:trace contextRef="#ctx0" brushRef="#br0" timeOffset="-125897.29">18249 11976 203 0,'0'0'0'0,"0"0"0"16,0 0 0-16,0 0 0 0,0 0 0 0,0 0 0 15,0 0 0-15,0 0 0 0,0 0 0 0,0 0 0 16,0 0 0-16,0 0 0 0,0 0 0 0,0 0 0 15,0 0 0-15,0 0-1 0,0 0 1 0,0 0-1 16,0 0 1-16,0 0-1 0,0 0 1 0,0 0 0 16,0 0 0-16,0 0-1 0,0 0 1 0,0 0-1 0,0 0 1 15,0 0-1-15,0 0 1 0,0 0 0 0,0 0 0 16,0 0 0-16,0 0 0 0,0 0 0 0,0 0 0 16,0 0 2-16,0 0-2 0,0 0 3 0,0 0-3 15,0 0 11-15,0 0-11 0,0 0 12 0,0 0-12 16,0 0 35-16,0 0-35 0,0 0 35 0,0 0-35 15,0 0 59-15,0 0-59 0,0 0 59 0,0 0-59 0,0 0 77 16,0 0-77-16,0 0 77 0,-40 14-77 0,40-14 94 16,0 0-94-16,-23 0 95 0,0 11-95 0,23-11 100 15,0 0-100-15,-29 18 100 0,6 5-100 0,23-23 108 0,0 0-108 16,-29 31 108-16,6 13-108 16,23-44 100-16,0 0-100 0,-17 51 101 0,-6 10-101 0,23-61 79 0,0 0-79 15,-18 75 80-15,15 0-80 0,3-75 72 0,0 0-72 16,3 63 72-16,6-23-72 0,-9-40 52 0,0 0-52 15,14 38 52-15,7-7-52 0,-21-31 39 0,0 0-39 16,23 26 40-16,3-3-40 0,-26-23 38 0,0 0-38 16,37 20 39-16,18-5-39 0,-55-15 32 0,0 0-32 15,55 3 33-15,2-15-33 0,-57 12 29 0,0 0-29 0,55-17 29 16,-6 0-29-16,-49 17 27 0,0 0-27 0,44-18 27 16,-13 1-27-16,-31 17 25 0,0 0-25 0,26-17 26 15,-6 2-26-15,-20 15 16 0,0 0-16 0,9-8 17 16,-9 8-17-16,0 0 5 0,0 0-5 0,15-9 5 15,-15 9-5-15,0 0-1596 0</inkml:trace>
  <inkml:trace contextRef="#ctx0" brushRef="#br0" timeOffset="-125280.25">18746 12088 639 0,'0'0'0'15,"0"0"0"-15,0 0 0 0,0 0 24 0,0 0-24 0,0 14 24 16,0-14-24-16,0 0 46 0,0 0-46 16,0 0 46-16,-15 9-46 0,15-9 44 0,0 0-44 0,-8 11 44 15,-7 21-44-15,15-32 39 0,0 0-39 0,-14 40 40 16,2 24-40-16,12-64 41 0,0 0-41 0,-6 66 41 15,6 9-41-15,0-75 54 0,0 0-54 0,-5 66 55 16,5-20-55-16,0-46 52 0,0 0-52 0,8 40 52 16,12-5-52-16,-20-35 47 0,0 0-47 0,24 26 48 0,-1-3-48 15,-23-23 44-15,0 0-44 0,31 14 45 0,7-8-45 16,-38-6 39-16,0 0-39 0,40 0 39 16,12-12-39-16,-52 12 30 0,0 0-30 0,52-20 30 0,-11-11-30 15,-41 31 27-15,0 0-27 0,28-44 28 0,-13-16-28 16,-15 60 25-16,0 0-25 0,8-66 26 0,-8-6-26 15,0 72 25-15,0 0-25 0,-14-64 25 0,-3 24-25 16,17 40 22-16,0 0-22 0,-29-37 22 0,-14-1-22 16,43 38 20-16,0 0-20 0,-44-34 20 0,15 14-20 0,29 20 14 15,0 0-14-15,-20-9 15 0,0 12-15 0,20-3 12 16,0 0-12-16,-20 8 13 0,0 10-13 0,20-18 11 16,0 0-11-16,-18 23 11 0,1 3-11 0,17-26 6 15,0 0-6-15,-14 28 6 0,17-2-6 0,-3-26 1 16,0 0-1-16,20 32 1 0,6 5-1 0,8-2-1360 0</inkml:trace>
  <inkml:trace contextRef="#ctx0" brushRef="#br0" timeOffset="-124976.22">19187 12134 1031 0,'0'0'0'0,"0"0"0"16,-3 20 0-16,3-20 10 0,0 0-10 0,-3 23 11 15,3-3-11-15,0-20 33 0,0 0-33 0,0 23 34 16,6-8-34-16,-6-15 41 0,0 0-41 0,17 17 42 16,12 9-42-16,-29-26 32 0,0 0-32 0,41 26 33 15,-4-3-33-15,-37-23 31 0,0 0-31 0,40 17 31 0,4 0-31 16,-44-17 28-16,0 0-28 0,34 18 29 0,1 16-29 16,-35-34 24-16,0 0-24 0,17 32 25 0,-11 5-25 15,-6-37 19-15,0 0-19 0,-6 43 20 0,-11 9-20 16,17-52 18-16,0 0-18 0,-32 49 18 0,-11-11-18 15,43-38 15-15,0 0-15 0,-55 25 15 0,-5-7-15 16,60-18 13-16,0 0-13 0,-52 5 13 0,17-10-13 16,35 5 10-16,0 0-10 0,-14-20 10 0,14-18-10 0,-6 1-1130 15</inkml:trace>
  <inkml:trace contextRef="#ctx0" brushRef="#br0" timeOffset="-123577.12">19865 11984 628 0,'0'0'0'0,"0"0"0"15,-3 15 0-15,3-15 14 0,0 0-14 0,-6 17 15 16,3 9-15-16,3-26 32 0,0 0-32 0,0 29 33 0,3-4-33 16,-3-25 32-16,0 0-32 0,6 35 32 0,6 11-32 15,-12-46 22-15,0 0-22 0,20 43 22 0,-3-11-22 16,-17-32 19-16,0 0-19 0,20 26 19 0,6 0-19 15,-26-26 15-15,0 0-15 0,29 23 16 0,0-12-16 16,-29-11 15-16,0 0-15 0,26 3 15 0,6-14-15 16,-32 11 15-16,0 0-15 0,34-18 15 0,-11-2-15 15,-23 20 15-15,0 0-15 0,24-26 15 0,-1-5-15 16,-23 31 13-16,0 0-13 0,14-38 14 0,0 4-14 0,-14 34 14 16,0 0-14-16,12-32 14 0,-6 9-14 0,-6 23 14 15,0 0-14-15,3-23 15 0,-3-6-15 0,0 29 13 16,0 0-13-16,-3-29 13 0,-9 3-13 15,12 26 12-15,0 0-12 0,-6-25 12 0,1-1-12 0,5 26 12 0,0 0-12 16,-9-21 13-16,9 10-13 0,0 11 11 0,0 0-11 16,0 0 12-16,-14 6-12 0,14-6 9 0,0 0-9 15,-9 8 9-15,-3 7-9 0,12-15 7 0,0 0-7 16,-11 29 7-16,-4 8-7 0,15-37 7 0,0 0-7 16,-14 58 7-16,5 13-7 0,9-71 5 0,0 0-5 15,-8 84 6-15,8 22-6 0,0-106 5 0,0 0-5 16,8 110 5-16,-2-15-5 0,-6-95 6 0,0 0-6 0,17 78 6 15,-2-21-6-15,-15-57 8 0,0 0-8 0,17 52 8 16,0 0-8-16,-17-52 11 0,0 0-11 0,15 40 12 16,-6-11-12-16,-9-29 11 0,0 0-11 0,8 23 12 15,-2 3-12-15,-6-26 5 0,0 0-5 0,9 26 6 16,11 11-6-16,-6 3-933 0</inkml:trace>
  <inkml:trace contextRef="#ctx0" brushRef="#br0" timeOffset="-122960.08">20849 12327 1054 0,'0'0'0'0,"0"0"0"0,32 14 0 0,-32-14-5 16,0 0 5-16,20 9-4 0,6-6 4 0,-26-3-4 15,0 0 4-15,26 0-4 0,8 3 4 0,-34-3-1 0,0 0 1 16,26 8 0-16,-6-2 0 0,-20-6 0 0,0 0 0 16,0 0 0-16,15 6 0 0,-15-6 0 0,0 0 0 15,0 0 0-15,3 28 0 0,3 1-717 0</inkml:trace>
  <inkml:trace contextRef="#ctx0" brushRef="#br0" timeOffset="-122778.06">20860 12577 897 0,'0'0'0'0,"0"0"0"16,21 20 0-16,-21-20 1 0,0 0-1 0,14 15 2 16,-14-15-2-16,0 0 0 0,0 0 0 0,6 11 0 15,-6-11 0-15,0 0 33 0,0 0-33 0,29 6 33 16,5 0-33-16,-34-6 78 0,0 0-78 0,35 0 78 16,8 3-78-16,-43-3 81 0,0 0-81 0,46 0 82 15,15-3-82-15,-61 3 66 0,0 0-66 0,52-6 66 16,-35 0-66-16,0 3-1003 0</inkml:trace>
  <inkml:trace contextRef="#ctx0" brushRef="#br0" timeOffset="-121325.95">23053 11541 505 0,'0'0'0'0,"0"0"0"16,0 0 0-16,0 0 20 0,0 0-20 0,0 0 20 15,0 0-20-15,0 0 63 0,0 0-63 0,0 0 63 16,0 0-63-16,0 0 71 0,0 0-71 0,12-32 72 0,-12 32-72 15,0 0 59-15,0 0-59 0,-26-20 59 0,8 9-59 16,18 11 40-16,0 0-40 0,-29-6 40 0,-5 0-40 16,34 6 32-16,0 0-32 0,-43 9 33 0,-7 14-33 15,50-23 28-15,0 0-28 0,-51 34 29 0,7 21-29 16,44-55 29-16,0 0-29 0,-37 66 29 0,5 18-29 16,32-84 25-16,0 0-25 0,-20 83 25 0,11-17-25 15,9-66 22-15,0 0-22 0,6 46 22 0,17-8-22 16,-23-38 19-16,0 0-19 0,38 26 20 0,22-9-20 15,-60-17 18-15,0 0-18 0,69 6 19 0,-5-18-19 0,-64 12 15 16,0 0-15-16,55-17 16 0,-9-12-16 0,-46 29 13 16,0 0-13-16,34-37 14 0,-8-29-14 0,-26 66 13 0,0 0-13 15,18-75 14-15,-4-6-14 0,-14 81 12 0,0 0-12 16,12-81 12-16,-9 27-12 0,-3 54 11 0,0 0-11 16,5-40 11-16,-5 16-11 0,0 24 10 0,0 0-10 15,-5-8 11-15,5 8-11 0,0 0 8 0,0 0-8 16,0 0 8-16,0 0-8 0,0 0 8 0,0 0-8 15,-6 17 8-15,6 35-8 0,0-52 6 0,0 0-6 16,0 69 7-16,6 14-7 0,-6-83 5 0,0 0-5 16,11 81 6-16,15-6-6 0,-26-75 4 0,0 0-4 0,23 43 5 15,-6-14-5-15,-17-29 3 0,0 0-3 0,21 17 4 16,-4-2-4-16,3-7-1130 0</inkml:trace>
  <inkml:trace contextRef="#ctx0" brushRef="#br0" timeOffset="-121089.93">23474 11814 886 0,'0'0'0'0,"0"0"0"0,29 35 0 16,-29-35 5-16,0 0-5 0,23 26 6 0,-3-9-6 0,-20-17 14 15,0 0-14-15,23 20 15 0,6 0-15 0,-29-20 24 16,0 0-24-16,32 18 24 0,-3-7-24 0,-29-11 14 16,0 0-14-16,20 9 15 0,-3 2-15 0,-17-11 9 0,0 0-9 15,12 9 9-15,2-3-9 0,1-1-706 0</inkml:trace>
  <inkml:trace contextRef="#ctx0" brushRef="#br0" timeOffset="-120941.92">23682 11757 684 0,'0'0'0'0,"-9"26"0"0,-20 26 0 0,29-52 2 0,0 0-2 0,-37 54 2 15,-9-2-2-15,46-52 2 0,0 0-2 16,-46 43 2-16,14-11-2 0,32-32 0 0,0 0 0 0,-17 32 1 16,5 5-1-16,0 0-460 0</inkml:trace>
  <inkml:trace contextRef="#ctx0" brushRef="#br0" timeOffset="-120408.89">22502 12465 561 0,'0'0'0'0,"0"0"0"16,17 14 0-16,-17-14 6 0,0 0-6 0,38 9 7 15,22 2-7-15,-60-11 14 0,0 0-14 0,84 3 15 16,34-11-15-16,-118 8 22 0,0 0-22 0,133-12 22 15,8 4-22-15,-141 8 97 0,0 0-97 0,159-15 97 16,31-22-97-16,-190 37 98 0,0 0-98 0,188-41 98 0,-38 10-98 16,-150 31 78-16,0 0-78 0,130-23 79 0,-23 8-79 15,-107 15 69-15,0 0-69 0,83-3 69 0,-34 3-69 16,-49 0 34-16,0 0-34 0,29 0 35 0,-17 3-35 16,-12-3 13-16,0 0-13 0,-3 20 14 0,-20 24-14 15,23-44 4-15,0 0-4 0,-38 51 4 0,-2-10-4 16,-3 8-1017-16</inkml:trace>
  <inkml:trace contextRef="#ctx0" brushRef="#br0" timeOffset="-119339.8">22502 12920 852 0,'0'0'0'16,"0"0"0"-16,0 34 0 0,0-34 0 0,0 0 0 0,0 49 1 16,0 29-1-16,0-78 1 0,0 0-1 0,3 89 2 15,-3-3-2-15,0-86 15 0,0 0-15 0,-3 67 16 16,3-7-16-16,0-60 21 0,0 0-21 0,0 40 21 15,0-8-21-15,0-32 24 0,0 0-24 0,0 20 24 16,0-20-24-16,0 0 20 0,0 0-20 0,0 15 21 16,0-15-21-16,0 0 11 0,0 0-11 0,23-15 12 0,0-31-12 15,0 0-721-15</inkml:trace>
  <inkml:trace contextRef="#ctx0" brushRef="#br0" timeOffset="-119139.79">22687 12862 628 0,'0'0'0'0,"0"12"0"0,0 14 0 16,0-26 0-16,0 0 0 0,-6 46 0 0,3 20 0 0,3-66 0 15,0 0 0-15,-6 75 0 0,-2 14 0 0,8-89 10 16,0 0-10-16,-9 92 11 0,9-9-11 0,0-83 25 0,0 0-25 16,0 70 26-16,3-24-26 0,-3-46 25 15,0 0-25-15,11 43 25 0,9 14-25 0,-20-57 29 0,0 0-29 16,21 44 29-16,-13-13-29 0,1-5-546 0</inkml:trace>
  <inkml:trace contextRef="#ctx0" brushRef="#br0" timeOffset="-118584.58">23336 13066 539 0,'0'0'0'0,"0"0"0"0,-6-17 0 15,6 17 0-15,0 0 0 0,-6-11 0 0,6 11 0 16,0 0-8-16,0 0 8 0,-11-12-8 0,11 12 8 16,0 0 0-16,0 0 0 0,-21-6 0 0,13 4 0 15,8 2 16-15,0 0-16 0,-20 2 17 0,-1 13-17 0,21-15 53 16,0 0-53-16,-23 26 54 0,-3 23-54 0,26-49 65 16,0 0-65-16,-23 54 65 0,12 1-65 0,11-55 64 15,0 0-64-15,-9 46 64 0,9-3-64 0,0-43 45 16,0 0-45-16,6 29 46 0,0 0-46 0,-6-29 36 0,0 0-36 15,8 23 36-15,12 0-36 0,-20-23 28 0,0 0-28 16,18 11 28-16,5 1-28 0,-23-12 25 0,0 0-25 16,29-6 26-16,8-11-26 0,-37 17 18 0,0 0-18 15,41-26 18-15,-13-9-18 0,-28 35 14 0,0 0-14 16,24-37 15-16,-10-3-15 0,-14 40 12 0,0 0-12 0,9-38 13 16,-6 18-13-16,-3 20 9 0,0 0-9 15,2-11 10-15,-2 11-10 0,0 0 8 0,0 0-8 0,0 0 9 16,3 11-9-16,-3-11 7 0,0 0-7 0,15 26 7 15,2 12-7-15,-17-38 7 0,0 0-7 0,29 37 7 16,-6-8-7-16,-23-29 5 0,0 0-5 0,23 23 6 16,6 0-6-16,-29-23 4 0,0 0-4 0,23 20 4 15,3-6-4-15,-26-14 0 0,0 0 0 0,20 12 1 16,-8-6-1-16,-1-1-964 0</inkml:trace>
  <inkml:trace contextRef="#ctx0" brushRef="#br0" timeOffset="-117804.52">23818 13000 651 0,'0'0'0'15,"0"0"0"-15,8 20 0 0,-8-20 4 0,0 0-4 0,0 15 4 16,0 2-4-16,0-17 4 0,0 0-4 15,0 35 4-15,9 25-4 0,-9-60 32 0,0 0-32 0,3 75 33 16,-3 0-33-16,0-75 45 0,0 0-45 0,-3 63 45 16,-6-17-45-16,9-46 46 0,0 0-46 0,0 43 46 15,0-17-46-15,0-26 36 0,0 0-36 0,0 20 37 16,0-8-37-16,0-12 23 0,0 0-23 0,0 0 24 16,15 9-24-16,-4-1-716 0</inkml:trace>
  <inkml:trace contextRef="#ctx0" brushRef="#br0" timeOffset="-117588.5">23991 12989 1087 0,'0'0'0'0,"0"0"0"0,0 29 0 0,0-29 0 15,0 0 0-15,0 43 0 0,3 43 0 0,-3-86 8 16,0 0-8-16,8 95 9 0,4-11-9 0,-12-84 37 15,0 0-37-15,11 66 37 0,-2-23-37 0,-9-43 52 0,0 0-52 16,9 37 53-16,-1 1-53 0,-8-38 58 0,0 0-58 16,9 31 59-16,2-10-59 0,-11-21 38 0,0 0-38 15,6 17 39-15,6 0-39 0,-1 3-1048 0</inkml:trace>
  <inkml:trace contextRef="#ctx0" brushRef="#br0" timeOffset="-38907.75">18171 15507 572 0,'0'0'0'0,"0"0"0"16,0 0 0-16,0 0 30 0,0 0-30 0,9-37 31 16,-9 23-31-16,0 14 79 0,0 0-79 0,-3-23 80 15,-3-15-80-15,6 38 88 0,0 0-88 0,-8-37 89 16,8 5-89-16,0 32 72 0,0 0-72 0,0-29 73 16,-12 3-73-16,12 26 45 0,0 0-45 0,-11-31 46 15,-1 13-46-15,12 18 36 0,0 0-36 0,-11-11 37 0,-10-1-37 16,21 12 28-16,0 0-28 0,-17-5 28 0,-6 8-28 15,23-3 30-15,0 0-30 0,-29 17 31 0,-8 20-31 16,37-37 42-16,0 0-42 0,-35 58 43 0,-2 28-43 16,37-86 39-16,0 0-39 0,-38 89 40 0,1-8-40 15,37-81 34-15,0 0-34 0,-23 69 35 0,14-11-35 16,9-58 30-16,0 0-30 0,0 60 31 0,14-2-31 16,-14-58 22-16,0 0-22 0,23 51 23 0,18-13-23 15,-41-38 20-15,0 0-20 0,43 23 20 0,-3-9-20 0,-40-14 16 16,0 0-16-16,52 3 17 0,18-14-17 0,-70 11 12 15,0 0-12-15,72-23 12 0,-6-9-12 0,-66 32 12 16,0 0-12-16,55-32 12 0,-12-14-12 0,-43 46 11 0,0 0-11 16,32-37 11-16,-23 11-11 0,-9 26 10 15,0 0-10-15,0-37 11 0,-18-24-11 0,18 61 8 16,0 0-8-16,-14-63 8 0,-6 14-8 0,20 49 8 0,0 0-8 16,-21-40 8-16,10 5-8 0,11 35 6 0,0 0-6 15,-9-26 7-15,9 15-7 0,0 11 5 0,0 0-5 16,0 0 6-16,0 0-6 0,0 0 4 0,0 0-4 15,0 0 5-15,-8 20-5 0,8-20 3 0,0 0-3 16,0 31 4-16,0 18-4 0,0-49 3 0,0 0-3 0,8 55 3 16,10-9-3-16,-18-46 2 0,0 0-2 0,23 43 3 15,5 3-3-15,-28-46 1 0,0 0-1 0,26 46 2 16,-2 12-2-16,-24-58 0 0,0 0 0 0,20 57 1 16,-6 4-1-16,-14-61 0 0,0 0 0 0,15 46 0 15,-4-17 0-15,-11-29-1 0,0 0 1 0,6 8-1 16,-6-8 1-16,0 0-1428 0</inkml:trace>
  <inkml:trace contextRef="#ctx0" brushRef="#br0" timeOffset="-38087.28">17721 15041 707 0,'0'0'0'16,"0"0"0"-16,15 12 0 0,-15-12 44 0,0 0-44 15,9 11 45-15,-9-11-45 0,0 0 48 0,0 0-48 16,34 6 49-16,21-15-49 0,-55 9 36 0,0 0-36 0,69-8 36 16,3-4-36-16,-72 12 18 0,0 0-18 0,81-11 19 15,6-4-19-15,-87 15 11 0,0 0-11 0,83-14 12 16,-11-3-12-16,-72 17 16 0,0 0-16 0,64-15 17 16,-41 9-17-16,-23 6 25 0,0 0-25 0,0 0 26 15,-14-8-26-15,14 8 24 0,0 0-24 0,-32-12 24 16,-29-2-24-16,61 14 27 0,0 0-27 0,-75-17 28 0,12-4-28 15,63 21 21-15,0 0-21 0,-61-20 22 16,18 6-22-16,43 14 35 0,0 0-35 0,-35-9 35 0,6 1-35 16,29 8 29-16,0 0-29 0,-17-12 29 15,6 3-29-15,11 9 22 0,0 0-22 0,0-17 23 0,14-3-23 16,0-6-1011-16</inkml:trace>
  <inkml:trace contextRef="#ctx0" brushRef="#br0" timeOffset="-37590.79">18754 15608 931 0,'0'0'0'0,"0"0"0"0,15 9 0 15,-15-9 33-15,0 0-33 0,0 0 33 0,14 3-33 16,-14-3 28-16,0 0-28 0,23 0 29 0,23 0-29 0,-46 0 30 15,0 0-30-15,61-3 31 0,8-6-31 0,-69 9 25 16,0 0-25-16,61-11 26 0,-18 2-26 0,-43 9 18 16,0 0-18-16,38-6 19 0,-18 6-19 0,-20 0 13 0,0 0-13 15,14 0 14-15,-14 0-14 0,0 0-863 16</inkml:trace>
  <inkml:trace contextRef="#ctx0" brushRef="#br0" timeOffset="-37373.77">18809 15792 998 0,'0'0'0'0,"0"0"0"15,6 12 0-15,-6-12 7 0,0 0-7 0,0 0 7 16,17 11-7-16,-17-11 14 0,0 0-14 0,35 0 15 16,22 0-15-16,-57 0 15 0,0 0-15 0,73-2 16 15,5-7-16-15,-78 9 34 0,0 0-34 0,69-9 35 16,-26 4-35-16,-43 5 34 0,0 0-34 0,40 0 35 15,-2 2-35-15,-38-2 25 0,0 0-25 0,26 3 25 16,-6-3-25-16,3 0-885 0</inkml:trace>
  <inkml:trace contextRef="#ctx0" brushRef="#br0" timeOffset="-36040.68">20015 15073 819 0,'0'0'0'0,"0"0"0"0,0 0 0 15,0 0 20-15,0 0-20 0,12 29 20 0,-7 14-20 16,-5-43 11-16,0 0-11 0,6 66 12 0,-3 20-12 15,-3-86 34-15,0 0-34 0,6 98 35 0,0 0-35 16,-6-98 38-16,0 0-38 0,2 89 39 0,-4-8-39 16,2-81 39-16,0 0-39 0,-3 69 39 0,6-17-39 15,-3-52 38-15,0 0-38 0,8 37 39 0,4-11-39 0,-12-26 33 16,0 0-33-16,11 14 33 0,-11-14-33 0,0 0 24 16,0 0-24-16,0 0 24 0,0 0-24 0,0 0 17 15,0 0-17-15,0 0 17 0,0 0-17 0,0 0-939 0</inkml:trace>
  <inkml:trace contextRef="#ctx0" brushRef="#br0" timeOffset="-35724.65">20208 14984 740 0,'0'0'0'0,"0"0"0"16,3 25 0-16,-3-25 10 0,0 0-10 0,12 23 10 15,-6 3-10-15,-6-26 25 0,0 0-25 0,2 44 25 16,-2 36-25-16,0-80 36 0,0 0-36 0,6 95 36 0,3 17-36 16,-9-112 29-16,0 0-29 0,6 116 29 0,2-13-29 15,-8-103 27-15,0 0-27 0,-5 101 27 0,-1-9-27 16,6-92 28-16,0 0-28 0,-3 81 29 0,9-12-29 15,-6-69 35-15,0 0-35 0,3 49 35 0,-3-23-35 16,0-26 26-16,0 0-26 0,5 11 26 0,4-11-26 16,-9 0 20-16,0 0-20 0,17-17 21 0,9-18-21 15,0 1-851-15</inkml:trace>
  <inkml:trace contextRef="#ctx0" brushRef="#br0" timeOffset="-34940.6">20941 15554 751 0,'0'0'0'0,"0"0"0"0,0 0 0 15,0 0 2-15,0 0-2 0,0 0 2 0,0-9-2 0,0 9 2 16,0 0-2-16,0 0 3 0,0 0-3 0,0 0 16 16,0 0-16-16,-11-15 16 0,11 15-16 0,0 0 31 15,0 0-31-15,-12-14 32 0,12 14-32 0,0 0 47 0,0 0-47 16,-17 6 47-16,-3 17-47 0,20-23 47 0,0 0-47 15,-29 29 48-15,3 8-48 0,26-37 48 0,0 0-48 16,-20 46 49-16,2 3-49 0,18-49 48 0,0 0-48 16,-23 52 49-16,9 0-49 0,14-52 41 0,0 0-41 15,-9 49 41-15,9-6-41 0,0-43 34 0,0 0-34 16,12 43 35-16,8-14-35 0,-20-29 25 0,0 0-25 16,23 23 25-16,0-9-25 0,-23-14 24 0,0 0-24 15,29 6 24-15,3-6-24 0,-32 0 21 0,0 0-21 0,28-9 21 16,4-8-21-16,-32 17 17 0,0 0-17 0,23-29 17 15,3-17-17-15,-26 46 16 0,0 0-16 0,20-52 17 16,-11 6-17-16,-9 46 12 0,0 0-12 0,0-46 12 16,-6-3-12-16,6 49 9 0,0 0-9 0,-3-49 10 15,-8 0-10-15,11 49 6 0,0 0-6 0,-6-40 6 16,0 11-6-16,6 29 4 0,0 0-4 0,-8-23 5 16,8 23-5-16,0 0 2 0,0 0-2 0,0 0 2 15,0 0-2-15,0 0 1 0,0 0-1 0,3 18 1 0,8 19-1 16,-11-37 0-16,0 0 0 0,17 46 0 0,-2-11 0 15,-15-35 0-15,0 0 0 0,8 31 0 0,7 7 0 16,-15-38 0-16,0 0 0 0,17 34 0 0,1 1 0 16,-18-35 0-16,0 0 0 0,11 29 0 0,-2-9 0 15,-9-20 0-15,0 0 0 0,0 8 0 0,0-8 0 16,0 0 0-16,0 0 0 0,14 15 0 0,-14-15 0 16,0 0-1190-16</inkml:trace>
  <inkml:trace contextRef="#ctx0" brushRef="#br0" timeOffset="-34556.57">20705 15358 819 0,'0'0'0'15,"0"0"0"-15,8 0 0 0,-8 0 12 0,0 0-12 0,15 0 12 16,-15 0-12-16,0 0 23 0,0 0-23 0,17-3 23 16,3-6-23-16,-20 9 46 0,0 0-46 0,32-3 47 15,-3 9-47-15,-29-6 47 0,0 0-47 0,31 9 47 16,10 2-47-16,-41-11 37 0,0 0-37 0,43 9 38 0,-8-3-38 16,-35-6 33-16,0 0-33 0,34 5 33 0,-8-5-33 15,-26 0 35-15,0 0-35 0,21-5 35 0,-7 2-35 16,-14 3 31-16,0 0-31 0,0 0 31 0,9-23-31 15,-9 23 28-15,0 0-28 0,-9-26 29 0,-5-12-29 16,14 38 24-16,0 0-24 0,-24-37 24 0,-4 0-24 16,28 37 23-16,0 0-23 0,-26-35 24 0,5 15-24 15,21 20 28-15,0 0-28 0,-17-14 29 0,6-1-29 16,11 15 24-16,0 0-24 0,-9-14 25 0,9 14-25 0,0 0 22 16,0 0-22-16,0 0 23 0,0 0-23 0,0 0-1179 15</inkml:trace>
  <inkml:trace contextRef="#ctx0" brushRef="#br0" timeOffset="-34017.53">21400 15050 875 0,'0'0'0'0,"9"11"0"0,5 18 0 0,-14-29 22 0,0 0-22 16,14 43 23-16,7 15-23 0,-21-58 42 0,0 0-42 16,20 80 42-16,-6 24-42 0,-14-104 36 0,0 0-36 15,9 109 36-15,5-8-36 0,-14-101 27 0,0 0-27 16,12 92 28-16,-6-8-28 0,-6-84 22 0,0 0-22 16,5 72 22-16,-5-18-22 0,0-54 21 0,0 0-21 15,3 41 22-15,3-18-22 0,-6-23 16 0,0 0-16 16,0 0 16-16,14-12-16 0,-14 12 10 0,0 0-10 15,3-43 10-15,9-26-10 0,-3-3-893 0</inkml:trace>
  <inkml:trace contextRef="#ctx0" brushRef="#br0" timeOffset="-33806.52">21654 15007 1020 0,'0'0'0'0,"3"14"0"0,8 26 0 15,-11-40 0-15,0 0 0 0,15 69 0 0,-4 35 0 16,-11-104 0-16,0 0 0 0,12 106 0 0,-1 10 0 16,-11-116 22-16,0 0-22 0,12 106 23 0,-1-25-23 15,-11-81 42-15,0 0-42 0,15 69 42 0,5-12-42 16,-20-57 50-16,0 0-50 0,14 49 51 0,-2-6-51 16,-12-43 39-16,0 0-39 0,9 32 40 0,-7-3-40 15,1 0-937-15</inkml:trace>
  <inkml:trace contextRef="#ctx0" brushRef="#br0" timeOffset="-29101.17">17736 17445 1099 0,'0'0'0'0,"0"0"0"15,0 0 0-15,0 0 60 0,0 0-60 0,0 0 61 16,0 0-61-16,0 0 136 0,0 0-136 0,14 46 137 16,1 3-137-16,-15-49 105 0,0 0-105 0,14 57 105 15,6 9-105-15,-20-66 70 0,0 0-70 0,21 61 70 0,-7-15-70 16,-14-46 44-16,0 0-44 0,14 43 44 0,4-3-44 16,-18-40 32-16,0 0-32 0,14 41 32 0,3-4-32 15,-17-37 25-15,0 0-25 0,21 35 26 0,-7-7-26 16,-14-28 24-16,0 0-24 0,14 21 24 0,-2-10-24 15,-12-11 21-15,0 0-21 0,14-3 21 0,1-14-21 16,-15 17 17-16,0 0-17 0,17-29 17 0,3-11-17 16,-20 40 18-16,0 0-18 0,21-61 19 0,-7-8-19 15,-14 69 22-15,0 0-22 0,14-95 22 0,7-31-22 0,-21 126 23 16,0 0-23-16,17-115 23 0,6 20-23 16,-23 95 21-16,0 0-21 0,20-67 22 0,-11 33-22 0,-9 34 22 15,0 0-22-15,3-20 23 0,-3 20-23 0,0 0 22 16,0 0-22-16,0 0 23 0,-9 14-23 0,9-14 18 0,0 0-18 15,-6 20 19-15,6 6-19 0,0-26 12 0,0 0-12 16,0 20 12-16,0 3-12 0,0-23 2 0,0 0-2 16,0 20 2-16,0-5-2 0,0-1-1812 0</inkml:trace>
  <inkml:trace contextRef="#ctx0" brushRef="#br0" timeOffset="-28780.15">17597 17070 1188 0,'0'0'0'0,"0"0"0"16,0 12 0-16,0-12 16 0,0 0-16 0,9 11 16 16,5-5-16-16,-14-6 25 0,0 0-25 0,26 3 26 0,32 3-26 15,-58-6 44-15,0 0-44 0,61 3 45 0,8-6-45 16,-69 3 55-16,0 0-55 0,63-6 56 0,-2-3-56 15,-61 9 58-15,0 0-58 0,55-11 59 0,-12-1-59 16,-43 12 52-16,0 0-52 0,32-8 52 0,-18 5-52 16,-14 3 58-16,0 0-58 0,0 0 59 0,-8-9-59 15,8 9 49-15,0 0-49 0,-29-8 50 0,-23-4-50 16,52 12 42-16,0 0-42 0,-52-11 42 0,11 2-42 16,41 9 38-16,0 0-38 0,-31-6 38 0,8 0-38 0,23 6 26 15,0 0-26-15,-9-5 27 0,9 5-27 0,0 0 18 16,0 0-18-16,3-12 18 0,17 1-18 0,-5-1-1558 0</inkml:trace>
  <inkml:trace contextRef="#ctx0" brushRef="#br0" timeOffset="-28384.12">19112 17845 975 0,'0'0'0'0,"0"0"0"0,0 0 0 16,0 0 38-16,0 0-38 0,0 0 39 0,0 0-39 15,0 0 72-15,0 0-72 0,0 0 73 0,23 0-73 16,-23 0 55-16,0 0-55 0,38 0 55 0,16 0-55 0,-54 0 46 16,0 0-46-16,47 0 46 0,-16 0-46 0,-31 0 32 15,0 0-32-15,29 0 32 0,3 0-32 0,-32 0 21 16,0 0-21-16,29 6 21 0,-18-1-21 15,-11-5 14-15,0 0-14 0,0 0 15 0,15 0-15 0,-1 0-1091 0</inkml:trace>
  <inkml:trace contextRef="#ctx0" brushRef="#br0" timeOffset="-28213.11">19112 17980 1121 0,'0'0'0'15,"0"0"0"-15,32 0 0 0,-32 0-2 0,0 0 2 16,31-3-1-16,4-5 1 0,-35 8-7 0,0 0 7 0,46-9-7 15,9 3 7-15,-55 6 14 0,0 0-14 0,55-6 15 16,-3-2-15-16,-52 8 33 0,0 0-33 0,40-9 34 16,-8 3-34-16,-32 6 47 0,0 0-47 0,29 12 48 15,0 5-48-15,-3 3-912 0</inkml:trace>
  <inkml:trace contextRef="#ctx0" brushRef="#br0" timeOffset="-26831">20459 17514 975 0,'0'0'0'0,"0"0"0"0,0 0 0 0,0 0 20 0,0 0-20 16,0 0 20-16,18 31-20 0,-18-31 42 0,0 0-42 15,5 15 42-15,4 5-42 0,-9-20 57 0,0 0-57 16,17 29 58-16,6 14-58 0,-23-43 54 0,0 0-54 15,26 43 54-15,0-5-54 0,-26-38 57 0,0 0-57 16,21 31 58-16,-4 4-58 0,-17-35 57 0,0 0-57 0,20 37 58 16,6-5-58-16,-26-32 57 0,0 0-57 0,29 29 58 15,-15-15-58-15,-14-14 52 0,0 0-52 0,18 11 53 16,5 4-53-16,-23-15 37 0,0 0-37 0,23 14 38 16,-9-5-38-16,-14-9 29 0,0 0-29 0,12 6 29 15,-12-6-29-15,0 0 24 0,0 0-24 0,14 3 24 16,-14-3-24-16,0 0 23 0,0 0-23 0,0 0 23 0,12-15-23 15,-12 15 20-15,0 0-20 0,0 0 21 16,17-17-21-16,-17 17 21 0,0 0-21 0,14-20 22 0,-5-6-22 16,-9 26 22-16,0 0-22 0,15-40 22 0,11-15-22 15,-26 55 22-15,0 0-22 0,23-61 23 0,-12-2-23 16,-11 63 26-16,0 0-26 0,12-60 26 0,2 5-26 16,-14 55 28-16,0 0-28 0,15-43 28 0,-10 20-28 15,-5 23 29-15,0 0-29 0,0-15 30 0,0 15-30 16,0 0 25-16,0 0-25 0,0-14 26 0,0 14-26 0,0 0 22 15,0 0-22-15,0 0 23 0,0 0-23 0,0 0 18 16,0 0-18-16,0 0 18 0,0 0-18 0,0 0 11 16,0 0-11-16,0 0 12 0,12 0-12 0,-12 0 2 0,0 0-2 15,0 0 3-15,0 0-3 0,0 0-1815 0</inkml:trace>
  <inkml:trace contextRef="#ctx0" brushRef="#br0" timeOffset="-21393.6">22868 15271 639 0,'0'0'0'0,"0"0"0"0,0 0 0 16,0 0 24-16,0 0-24 0,0 0 24 0,0 0-24 15,0 0 57-15,0 0-57 0,0 0 57 0,0 0-57 0,0 0 60 16,0 0-60-16,0 0 61 0,0 0-61 0,0 0 45 15,0 0-45-15,0 0 46 0,0 0-46 0,0 0 30 16,0 0-30-16,0 0 30 0,0 0-30 0,0 0 24 0,0 0-24 16,0 0 24-16,0 0-24 0,0 0 23 0,0 0-23 15,0 0 23-15,0 0-23 0,0 0 28 0,0 0-28 16,0 0 28-16,0 0-28 0,0 0 38 0,0 0-38 16,0 0 38-16,0 0-38 0,0 0 40 0,0 0-40 15,0 0 41-15,0 0-41 0,0 0 38 0,0 0-38 16,0 0 38-16,0 0-38 0,0 0 30 0,0 0-30 15,0 0 30-15,0 0-30 0,0 0-1077 0</inkml:trace>
  <inkml:trace contextRef="#ctx0" brushRef="#br0" timeOffset="-20709.55">23921 14822 595 0,'0'0'0'0,"0"0"0"0,0 0 0 16,0 0 54-16,0 0-54 0,0 0 55 0,0 0-55 15,0 0 74-15,0 0-74 0,0 0 75 0,-26 32-75 16,26-32 57-16,0 0-57 0,-14 20 58 0,0 9-58 16,14-29 54-16,0 0-54 0,-18 37 55 0,-5 12-55 15,23-49 51-15,0 0-51 0,-14 43 52 0,-4-2-52 16,18-41 50-16,0 0-50 0,-5 37 50 0,5-2-50 15,0-35 46-15,0 0-46 0,3 29 46 0,8-6-46 0,-11-23 34 16,0 0-34-16,23 17 34 0,15-6-34 0,-38-11 27 16,0 0-27-16,46 9 28 0,9-9-28 0,-55 0 18 15,0 0-18-15,54 3 19 0,-2 0-19 0,-5 0-1089 0</inkml:trace>
  <inkml:trace contextRef="#ctx0" brushRef="#br0" timeOffset="-20371.53">24299 14914 1188 0,'0'0'0'0,"0"0"0"16,-23 24 0-16,23-24 5 0,0 0-5 0,-17 23 5 16,-6 5-5-16,23-28 13 0,0 0-13 0,-20 23 14 15,5 12-14-15,15-35 58 0,0 0-58 0,-11 32 58 16,14-7-58-16,-3-25 54 0,0 0-54 0,14 26 55 15,18-8-55-15,-32-18 46 0,0 0-46 0,46 14 46 0,9-11-46 16,-55-3 42-16,0 0-42 0,49-12 42 0,8-11-42 16,-57 23 26-16,0 0-26 0,41-31 27 0,-12-1-27 15,-29 32 15-15,0 0-15 0,23-32 16 0,-9 4-16 16,-14 28 9-16,0 0-9 0,6-32 9 0,-9 9-9 16,3 23 6-16,0 0-6 0,-14-20 7 0,-12-6-7 15,26 26 7-15,0 0-7 0,-32-20 7 0,0 5-7 16,32 15 7-16,0 0-7 0,-26 0 8 0,12 0-8 15,14 0 7-15,0 0-7 0,0 0 8 0,-12 18-8 0,12-18 5 16,0 0-5-16,12 17 6 0,22 9-6 0,4 0-1287 16</inkml:trace>
  <inkml:trace contextRef="#ctx0" brushRef="#br0" timeOffset="-20084.5">24692 14822 1110 0,'0'0'0'16,"0"0"0"-16,-23 15 0 0,23-15 0 0,0 0 0 16,-18 8 1-16,18-8-1 0,0 0 0 0,0 0 0 0,-11 6 1 15,11-6-1-15,0 0 24 0,0 0-24 0,6 15 25 16,-4-4-25-16,-2-11 39 0,0 0-39 0,21 14 40 16,16 4-40-16,-37-18 47 0,0 0-47 0,52 14 48 15,14 1-48-15,-66-15 38 0,0 0-38 0,61 8 39 16,-23 4-39-16,-38-12 30 0,0 0-30 0,23 17 30 15,-18 9-30-15,-5-26 19 0,0 0-19 0,-23 29 20 0,-23 8-20 16,46-37 13-16,0 0-13 0,-60 37 14 16,-10-5-14-16,70-32 11 0,0 0-11 0,-60 20 12 0,16-11-12 15,44-9 10-15,0 0-10 0,-26 0 10 0,12-6-10 16,5 0-1126-16</inkml:trace>
  <inkml:trace contextRef="#ctx0" brushRef="#br0" timeOffset="-18557.14">25387 14653 617 0,'0'0'0'0,"0"0"0"0,0 0 0 16,0 0 30-16,0 0-30 0,-9 14 31 0,9-14-31 15,0 0 72-15,0 0-72 0,-3 14 72 0,-8 15-72 16,11-29 59-16,0 0-59 0,-12 32 60 0,10-1-60 0,2-31 64 16,0 0-64-16,0 32 64 0,0 6-64 0,0-38 54 15,0 0-54-15,0 31 55 0,0-11-55 0,0-20 47 16,0 0-47-16,0 15 48 0,5-1-48 0,-5-14 41 0,0 0-41 16,18 15 41-16,5-7-41 0,-23-8 31 0,0 0-31 15,20 9 31-15,6-3-31 0,-26-6 25 0,0 0-25 16,29 0 26-16,2-3-26 0,-31 3 21 0,0 0-21 15,23-6 22-15,3-6-22 0,-26 12 17 0,0 0-17 16,24-17 18-16,-4-6-18 0,-20 23 14 0,0 0-14 16,17-29 15-16,-3-20-15 0,-14 49 12 0,0 0-12 15,9-40 13-15,-6 6-13 0,-3 34 9 0,0 0-9 16,3-18 10-16,-3 4-10 0,0 14 9 0,0 0-9 0,0-15 9 16,0 15-9-16,0 0 8 0,0 0-8 0,-3-17 9 15,3 17-9-15,0 0 8 0,0 0-8 0,0 0 8 16,0 0-8-16,0 0 8 0,0 0-8 0,-12 6 8 15,12-6-8-15,0 0 7 0,0 0-7 0,0 0 7 16,-8 14-7-16,8-14 5 0,0 0-5 0,0 0 6 16,-6 12-6-16,6-12 3 0,0 0-3 0,0 0 4 15,0 0-4-15,0 0 2 0,0 0-2 0,0 0 2 0,-11 8-2 16,11-8 1-16,0 0-1 0,0 0 1 0,0 0-1 16,0 0 0-16,0 0 0 0,0 0 0 0,-6 9 0 15,-3 3-1233-15</inkml:trace>
  <inkml:trace contextRef="#ctx0" brushRef="#br0" timeOffset="-16649.37">25572 14914 785 0,'0'0'0'0,"0"0"0"0,0 0 0 0,0 0 13 0,0 0-13 16,23 32 13-16,-23-32-13 0,0 0 46 0,0 0-46 15,17 3 46-15,-5-6-46 0,-12 3 48 0,0 0-48 16,17-8 49-16,15-7-49 0,-32 15 35 0,0 0-35 16,28-23 35-16,-13-3-35 0,-15 26 25 0,0 0-25 15,11-31 25-15,1-7-25 0,-12 38 19 0,0 0-19 16,3-37 19-16,-3-1-19 0,0 38 19 0,0 0-19 16,-9-37 20-16,-5-1-20 0,14 38 20 0,0 0-20 15,-15-28 20-15,4 13-20 0,11 15 21 0,0 0-21 16,0 0 22-16,-15 0-22 0,15 0 22 0,0 0-22 0,-20 15 23 15,-6 13-23-15,26-28 25 0,0 0-25 0,-34 41 26 16,8-7-26-16,26-34 23 0,0 0-23 0,-23 32 23 16,8 11-23-16,15-43 21 0,0 0-21 0,-9 40 21 15,4-8-21-15,5-32 19 0,0 0-19 0,0 32 20 16,0 5-20-16,0-37 14 0,0 0-14 0,0 38 14 16,5-10-14-16,-5-28 12 0,0 0-12 0,15 29 12 0,-4-14-12 15,-11-15 8-15,0 0-8 0,15 17 8 0,-6 0-8 16,-9-17 2-16,0 0-2 0,5 20 2 0,1 6-2 15,-6 0-1122-15</inkml:trace>
  <inkml:trace contextRef="#ctx0" brushRef="#br0" timeOffset="-15870.31">23991 15677 718 0,'0'0'0'0,"0"0"0"0,0 0 0 0,0 0 0 0,0 0 0 16,0 0 0-16,0 0 0 0,0 0-7 0,0 0 7 16,0 0-6-16,0 0 6 0,0 0 11 0,0 0-11 15,0 0 12-15,0 0-12 0,0 0 50 0,0 0-50 16,-12 12 51-16,3-1-51 0,9-11 99 0,0 0-99 16,-5 12 99-16,-4 2-99 0,9-14 91 0,0 0-91 15,-6 20 92-15,6-2-92 0,0-18 64 0,0 0-64 0,6 11 65 16,-6-11-65-16,0 0 49 0,0 0-49 0,23 20 49 15,23 0-49-15,-46-20 37 0,0 0-37 0,55 26 38 16,6-6-38-16,-61-20 28 0,0 0-28 0,54 21 29 16,-2 2-29-16,-52-23 21 0,0 0-21 0,41 23 22 15,-18-6-22-15,-23-17 21 0,0 0-21 0,6 14 22 16,-6 12-22-16,0-26 19 0,0 0-19 0,-26 32 20 16,-12 2-20-16,38-34 16 0,0 0-16 0,-52 21 16 15,-8-21-16-15,60 0 14 0,0 0-14 0,-55-12 14 16,12 1-14-16,43 11 12 0,0 0-12 0,-32-21 12 0,9 4-12 15,23 17 11-15,0 0-11 0,-20-14 11 0,8-3-11 16,12 17 0-16,0 0 0 0,0 0 0 16,-12-12 0-16,4 0-1290 0</inkml:trace>
  <inkml:trace contextRef="#ctx0" brushRef="#br0" timeOffset="-15587.3">24415 15738 987 0,'0'0'0'16,"0"0"0"-16,11 23 0 0,-11-23 6 0,0 0-6 15,9 23 7-15,-6 0-7 0,-3-23 14 0,0 0-14 16,3 34 14-16,2 10-14 0,-5-44 40 0,0 0-40 15,3 51 41-15,-3-5-41 0,0-46 42 0,0 0-42 0,-3 44 42 16,3-1-42-16,0-43 33 0,0 0-33 0,-5 31 33 16,2-16-33-16,3-15 25 0,0 0-25 0,0 0 26 15,3-26-26-15,2 0-923 0</inkml:trace>
  <inkml:trace contextRef="#ctx0" brushRef="#br0" timeOffset="-15437.29">24346 15577 863 0,'0'0'0'0,"0"0"0"0,11 8 0 16,-11-8 7-16,0 0-7 0,0 0 8 0,12 12-8 16,-12-12 21-16,0 0-21 0,0 0 22 0,0 0-22 15,0 0 18-15,0 0-18 0,20 3 19 0,0 5-19 16,-20-8 9-16,0 0-9 0,26 15 10 0,3 5-10 16,0 0-673-16</inkml:trace>
  <inkml:trace contextRef="#ctx0" brushRef="#br0" timeOffset="-15187.27">24576 15893 796 0,'0'0'0'0,"0"0"0"0,0 32 0 0,0-32 6 0,0 0-6 15,0 23 6-15,0-23-6 0,0 0 10 0,0 0-10 16,0 14 10-16,0-14-10 0,0 0 42 0,0 0-42 16,0 0 43-16,9-17-43 0,-9 17 53 0,0 0-53 15,17-35 53-15,9-16-53 0,-26 51 52 0,0 0-52 16,32-49 53-16,-9 23-53 0,-23 26 46 0,0 0-46 15,17-15 46-15,4 7-46 0,-21 8 31 0,0 0-31 0,17 0 31 16,-3 8-31-16,-14-8 22 0,0 0-22 0,12 23 23 16,-1 12-23-16,-11-35 19 0,0 0-19 0,3 37 20 15,-3-2-20-15,0-35 13 0,0 0-13 0,-3 26 14 16,3-6-14-16,0-20 13 0,0 0-13 0,12 14 14 16,23 4-14-16,-7 2-1002 0</inkml:trace>
  <inkml:trace contextRef="#ctx0" brushRef="#br0" timeOffset="-14320.2">25321 15677 975 0,'0'0'0'0,"0"0"0"0,0 0 0 15,0 0 14-15,0 0-14 0,0 15 14 0,0-15-14 16,0 0 19-16,0 0-19 0,-6 11 19 0,6 6-19 0,0-17 53 15,0 0-53-15,-3 23 53 0,0 6-53 0,3-29 52 16,0 0-52-16,-6 32 53 0,6 0-53 0,0-32 44 16,0 0-44-16,0 25 44 0,6-4-44 0,-6-21 37 0,0 0-37 15,12 20 38-15,-1-3-38 0,-11-17 29 0,0 0-29 16,20 12 29-16,3-7-29 0,-23-5 21 0,0 0-21 16,29-3 22-16,3-8-22 0,-32 11 17 0,0 0-17 15,35-23 17-15,-1-15-17 0,-34 38 14 0,0 0-14 16,29-37 14-16,-6 3-14 0,-23 34 10 0,0 0-10 15,18-29 11-15,-13 9-11 0,-5 20 8 0,0 0-8 0,0-21 8 16,-5 1-8-16,5 20 7 0,0 0-7 16,-9-20 8-16,-3 12-8 0,12 8 6 0,0 0-6 0,0 0 6 15,-14-9-6-15,14 9 7 0,0 0-7 0,0 0 8 16,-15 9-8-16,15-9 6 0,0 0-6 0,-11 8 7 16,-1 4-7-16,12-12 5 0,0 0-5 0,-20 17 6 15,3 12-6-15,17-29 4 0,0 0-4 0,-15 34 5 16,7 12-5-16,8-46 5 0,0 0-5 0,-6 49 6 15,6 9-6-15,0-58 4 0,0 0-4 0,6 60 4 0,0 6-4 16,-6-66 3-16,0 0-3 0,11 58 4 0,4-21-4 16,-15-37 3-16,0 0-3 0,20 32 3 0,3-6-3 15,-23-26 2-15,0 0-2 0,23 12 3 0,-9-4-3 16,-14-8-1-16,0 0 1 0,18-3 0 0,-4-11 0 16,3 0-1235-16</inkml:trace>
  <inkml:trace contextRef="#ctx0" brushRef="#br0" timeOffset="-13782.16">25927 14333 819 0,'0'0'0'0,"5"23"0"0,10 32 0 16,-15-55-3-16,0 0 3 0,14 80-3 0,3 35 3 15,-17-115-21-15,0 0 21 0,24 127-20 0,-1 3 20 0,-23-130 12 16,0 0-12-16,17 138 13 0,-6 20-13 0,-11-158 50 16,0 0-50-16,6 158 51 0,-3-5-51 0,-3-153 70 15,0 0-70-15,0 138 71 0,-9-3-71 0,9-135 72 0,0 0-72 16,-11 124 72-16,-1 0-72 0,12-124 59 0,0 0-59 16,-14 95 59-16,11-43-59 0,3-52 46 0,0 0-46 15,-3 23 46-15,0-12-46 0,3-11 33 0,0 0-33 16,-5-11 34-16,-10-24-34 0,1-2-1035 0</inkml:trace>
  <inkml:trace contextRef="#ctx0" brushRef="#br0" timeOffset="-13197.12">23760 14310 774 0,'0'0'0'16,"0"0"0"-16,-15 20 0 0,15-20 0 0,0 0 0 0,-11 17 0 16,-4-2 0-16,15-15 0 0,0 0 0 0,-23 20 1 15,-14 17-1-15,37-37 32 0,0 0-32 0,-52 67 32 16,3 48-32-16,49-115 54 0,0 0-54 0,-49 135 54 15,8 29-54-15,41-164 57 0,0 0-57 0,-28 190 58 16,10 43-58-16,18-233 50 0,0 0-50 0,-3 248 50 16,15 11-50-16,-12-259 38 0,0 0-38 0,29 233 39 0,20-52-39 15,-49-181 32-15,0 0-32 0,63 156 32 0,9-27-32 16,-72-129 14-16,0 0-14 0,75 95 15 0,-2-49-15 16,2-2-939-16</inkml:trace>
  <inkml:trace contextRef="#ctx0" brushRef="#br0" timeOffset="-12051.03">22695 17718 1121 0,'0'0'0'0,"0"0"0"15,0 0 0-15,0 0 26 0,0 0-26 0,0 0 27 16,0 0-27-16,0 0-2 0,0 0 2 0,29-32-1 0,3 7 1 16,-32 25-29-16,0 0 29 0,37-26-28 0,-16 11 28 15,5 1-776-15</inkml:trace>
  <inkml:trace contextRef="#ctx0" brushRef="#br0" timeOffset="-11244.98">24048 17033 875 0,'0'0'0'0,"0"0"0"15,-17 14 0-15,17-14 1 0,0 0-1 0,0 0 1 16,-14 12-1-16,14-12 3 0,0 0-3 0,0 0 3 16,-21 32-3-16,21-32 31 0,0 0-31 0,-17 31 32 15,3 7-32-15,14-38 73 0,0 0-73 0,-15 43 73 16,1 6-73-16,14-49 73 0,0 0-73 0,-12 46 73 0,9-6-73 16,3-40 65-16,0 0-65 0,6 38 65 0,6-7-65 15,-12-31 49-15,0 0-49 0,26 26 50 0,11-9-50 16,-37-17 35-16,0 0-35 0,55 9 35 0,20-9-35 15,-75 0 14-15,0 0-14 0,75-9 14 0,-6-2-14 16,-69 11 0-16,0 0 0 0,58-12 1 0,-15 4-1 16,-5-1-1115-16</inkml:trace>
  <inkml:trace contextRef="#ctx0" brushRef="#br0" timeOffset="-10929.95">24484 17137 830 0,'0'0'0'0,"0"0"0"0,-6 14 0 0,6-14 0 16,0 0 0-16,0 0 0 0,-6 12 0 0,6-12 0 0,0 0 0 15,0 0 0-15,-11 17 0 0,11-17 16 0,0 0-16 16,-20 23 17-16,-3 14-17 0,23-37 37 0,0 0-37 16,-18 41 37-16,4 5-37 0,14-46 50 0,0 0-50 15,-3 46 51-15,9-9-51 0,-6-37 57 0,0 0-57 16,20 32 58-16,3-9-58 0,-23-23 46 0,0 0-46 16,29 8 47-16,3-10-47 0,-32 2 34 0,0 0-34 0,31-18 34 15,10-13-34-15,-41 31 27 0,0 0-27 0,34-38 27 16,-11 1-27-16,-23 37 20 0,0 0-20 0,15-32 20 15,-6-2-20-15,-9 34 16 0,0 0-16 0,-6-26 17 16,3 6-17-16,3 20 13 0,0 0-13 0,-12-18 14 16,-2 7-14-16,14 11 10 0,0 0-10 0,-17-6 10 15,-1 6-10-15,18 0 8 0,0 0-8 0,-14 3 8 16,14-3-8-16,0 0 6 0,0 0-6 0,-9 14 6 16,9 4-6-16,0-18 4 0,0 0-4 0,9 20 4 0,8 3-4 15,3-3-1083-15</inkml:trace>
  <inkml:trace contextRef="#ctx0" brushRef="#br0" timeOffset="-10649.93">24770 17174 975 0,'0'0'0'0,"0"0"0"0,0 12 0 0,0-12 0 15,0 0 0-15,0 11 0 0,0 4 0 0,0-15 0 16,0 0 0-16,5 17 0 0,18 0 0 0,-23-17 7 0,0 0-7 15,32 17 7-15,20-8-7 0,-52-9 15 0,0 0-15 16,52 9 16-16,3 2-16 0,-55-11 25 0,0 0-25 16,46 12 26-16,-14-1-26 0,-32-11 23 0,0 0-23 15,23 15 23-15,-17 2-23 0,-6-17 26 0,0 0-26 16,-12 23 27-16,-23 8-27 0,35-31 23 0,0 0-23 16,-49 26 23-16,-11-8-23 0,60-18 18 0,0 0-18 15,-55 5 19-15,15-10-19 0,40 5 19 0,0 0-19 16,-23-9 20-16,14-2-20 0,-3-1-909 0</inkml:trace>
  <inkml:trace contextRef="#ctx0" brushRef="#br0" timeOffset="-9877.86">25375 17045 113 0,'0'0'0'0,"0"0"0"0,0 0 0 0,0 0 23 0,0 0-23 15,0 0 24-15,-11 0-24 0,11 0 47 0,0 0-47 16,0 0 48-16,0 0-48 0,0 0 9 0,0 0-9 16,0 0 9-16,11 0-9 0,-11 0 1 0,0 0-1 15,0 0 1-15,0 0-1 0,0 0 0 0,0 0 0 16,0 0 0-16,0 0 0 0,0 0-2 0,0 0 2 0,0 0-1 15,12 0 1-15,-12 0-2 0,0 0 2 0,0 0-2 16,0 0 2-16,0 0-2 0,0 0 2 0,0 0-2 16,0 0 2-16,0 0 0 0,0 0 0 0,0 0 0 15,0 0 0-15,0 0 6 0,0 0-6 0,9 11 7 16,-9-11-7-16,0 0 26 0,0 0-26 0,0 0 26 16,-9 20-26-16,9-20 46 0,0 0-46 0,-6 15 46 15,3 2-46-15,3-17 51 0,0 0-51 0,-3 23 51 0,1 9-51 16,2-32 51-16,0 0-51 0,0 31 51 0,2-8-51 15,-2-23 49-15,0 0-49 0,6 18 49 0,9-4-49 16,-15-14 42-16,0 0-42 0,14 14 42 0,9-11-42 16,-23-3 38-16,0 0-38 0,29 3 38 0,11-6-38 15,-40 3 29-15,0 0-29 0,47-11 30 0,-10-9-30 16,-37 20 22-16,0 0-22 0,32-26 22 0,-9-6-22 16,-23 32 17-16,0 0-17 0,23-37 18 0,-14-7-18 15,-9 44 12-15,0 0-12 0,5-40 13 0,-5 14-13 0,0 26 10 16,0 0-10-16,-5-23 11 0,-1 6-11 0,6 17 8 15,0 0-8-15,-6-17 8 0,0 5-8 0,6 12 8 16,0 0-8-16,0 0 8 0,-14-9-8 0,14 9 7 0,0 0-7 16,0 0 8-16,-17 15-8 0,17-15 10 0,0 0-10 15,-15 20 11-15,1 6-11 0,14-26 10 0,0 0-10 16,-9 32 11-16,3-1-11 0,6-31 12 0,0 0-12 16,0 32 12-16,6 0-12 0,-6-32 11 0,0 0-11 15,9 34 12-15,5 6-12 0,-14-40 12 0,0 0-12 16,23 41 13-16,0-1-13 0,-23-40 8 0,0 0-8 15,15 43 9-15,-7-3-9 0,-8-40 0 0,0 0 0 0,0 41 1 16,-8-12-1-16,2 2-875 0</inkml:trace>
  <inkml:trace contextRef="#ctx0" brushRef="#br0" timeOffset="-9082.81">24118 18138 807 0,'0'0'0'0,"0"0"0"0,-23 21 0 0,23-21-11 16,0 0 11-16,-18 14-10 0,4-3 10 0,14-11-19 15,0 0 19-15,-15 18-19 0,-2 10 19 0,17-28 2 16,0 0-2-16,-14 29 2 0,8-9-2 0,6-20 18 0,0 0-18 16,0 15 18-16,3-1-18 0,-3-14 37 0,0 0-37 15,14 15 37-15,24-1-37 0,-38-14 42 0,0 0-42 16,43 17 43-16,6 1-43 0,-49-18 36 0,0 0-36 16,49 20 36-16,-3 6-36 0,-46-26 28 0,0 0-28 15,38 28 28-15,-18-7-28 0,-20-21 23 0,0 0-23 16,6 20 24-16,-6 6-24 0,0-26 20 0,0 0-20 15,-26 31 21-15,-12-5-21 0,38-26 16 0,0 0-16 16,-49 20 17-16,-6-8-17 0,55-12 18 0,0 0-18 0,-49 0 18 16,9-6-18-16,40 6 12 0,0 0-12 0,-26-11 12 15,11-4-12-15,15 15 10 0,0 0-10 0,-2-26 11 16,13-14-11-16,1 0-898 0</inkml:trace>
  <inkml:trace contextRef="#ctx0" brushRef="#br0" timeOffset="-8880.79">24449 18207 819 0,'0'0'0'0,"3"12"0"0,9 23 0 15,-12-35 7-15,0 0-7 0,14 43 8 0,1 6-8 16,-15-49 1-16,0 0-1 0,0 46 1 0,3-9-1 16,-3-37 25-16,0 0-25 0,2 38 26 0,7-4-26 15,-9-34 38-15,0 0-38 0,0 26 38 0,0-9-38 16,0-17 35-16,0 0-35 0,0 0 36 0,0 0-36 0,0 0 31 15,0 0-31-15,3-20 32 0,3-35-32 0,2 1-763 16</inkml:trace>
  <inkml:trace contextRef="#ctx0" brushRef="#br0" timeOffset="-8730.78">24311 17911 863 0,'0'0'0'15,"0"0"0"-15,0 0 0 0,0 0 4 0,0 0-4 16,11 11 4-16,-11-11-4 0,0 0 8 0,0 0-8 15,24 15 9-15,1-9-9 0,-25-6 6 0,0 0-6 16,32 11 7-16,17 12-7 0,-49-23 0 0,0 0 0 0,46 29 1 16,-14 0-1-16,-3 0-617 0</inkml:trace>
  <inkml:trace contextRef="#ctx0" brushRef="#br0" timeOffset="-8497.76">24669 18323 639 0,'0'0'0'0,"0"14"0"15,0 23 0-15,0-37 3 0,0 0-3 0,3 38 4 16,-3-18-4-16,0-20 13 0,0 0-13 0,-3 14 13 15,3-14-13-15,0 0 43 0,0 0-43 0,0 0 44 16,0 0-44-16,0 0 55 0,0 0-55 0,23-20 56 0,6-29-56 16,-29 49 54-16,0 0-54 0,40-57 55 0,12 2-55 15,-52 55 53-15,0 0-53 0,46-43 53 0,-11 20-53 16,-35 23 44-16,0 0-44 0,29 0 44 0,2 23-44 16,-31-23 35-16,0 0-35 0,29 40 36 0,-6 9-36 15,-23-49 23-15,0 0-23 0,15 49 23 0,-13-9-23 16,-2-40 13-16,0 0-13 0,6 32 14 0,9-3-14 0,-15-29 9 15,0 0-9-15,8 20 10 0,-2-9-10 16,3 1-942-16</inkml:trace>
  <inkml:trace contextRef="#ctx0" brushRef="#br0" timeOffset="-7563.7">25514 17876 539 0,'0'0'0'0,"0"0"0"16,-12 21 0-16,12-21 4 0,0 0-4 0,-8 14 5 15,2-3-5-15,6-11 13 0,0 0-13 0,-6 24 14 16,-8 22-14-16,14-46 14 0,0 0-14 0,-12 57 15 0,-2 4-15 16,14-61 29-16,0 0-29 0,-9 51 30 0,9-7-30 15,0-44 47-15,0 0-47 0,9 34 48 0,11-2-48 16,-20-32 50-16,0 0-50 0,32 29 50 0,14-1-50 16,-46-28 44-16,0 0-44 0,49 23 44 0,-6-11-44 15,-43-12 36-15,0 0-36 0,41-6 37 0,13-14-37 16,-54 20 28-16,0 0-28 0,49-35 28 0,-11-11-28 15,-38 46 23-15,0 0-23 0,26-49 24 0,-9 3-24 16,-17 46 16-16,0 0-16 0,15-43 17 0,-4-6-17 0,-11 49 10 16,0 0-10-16,6-43 10 0,-3 11-10 0,-3 32 7 15,0 0-7-15,0-25 8 0,-6 4-8 16,6 21 7-16,0 0-7 0,-3-11 7 0,3 11-7 0,0 0 6 16,0 0-6-16,-6-17 7 0,6 17-7 0,0 0 7 0,0 0-7 15,0 0 7-15,-14 0-7 0,14 0 6 0,0 0-6 16,0 0 6-16,-26 31-6 0,26-31 6 0,0 0-6 15,-20 41 6-15,0 22-6 0,20-63 6 0,0 0-6 16,-18 72 6-16,13 17-6 0,5-89 6 0,0 0-6 16,0 89 7-16,0-5-7 0,0-84 8 0,0 0-8 15,0 69 9-15,11-14-9 0,-11-55 8 0,0 0-8 0,15 40 9 16,2-11-9-16,-17-29 6 0,0 0-6 0,14 23 6 16,1-3-6-16,-1 3-935 0</inkml:trace>
  <inkml:trace contextRef="#ctx0" brushRef="#br0" timeOffset="-7069.02">26077 16978 763 0,'0'0'0'0,"0"0"0"0,0 0 0 0,0 0 5 0,0 0-5 15,0 0 5-15,8 12-5 0,-8-12 12 0,0 0-12 16,0 0 12-16,15 6-12 0,-15-6 22 0,0 0-22 16,0 0 23-16,14 23-23 0,-14-23 28 0,0 0-28 15,9 11 29-15,5 9-29 0,-14-20 30 0,0 0-30 0,15 32 30 16,-7 11-30-16,-8-43 37 0,0 0-37 0,3 52 38 16,0 8-38-16,-3-60 36 0,0 0-36 0,3 78 37 15,-3 26-37-15,0-104 40 0,0 0-40 0,0 109 41 16,3 6-41-16,-3-115 38 0,0 0-38 0,6 115 38 15,2-2-38-15,-8-113 32 0,0 0-32 0,12 123 33 16,-1 18-33-16,-11-141 32 0,0 0-32 0,12 142 32 16,-1-19-32-16,-11-123 29 0,0 0-29 0,12 107 29 15,-3-18-29-15,-9-89 16 0,0 0-16 0,0 75 16 0,-6-3-16 16,6-72 4-16,0 0-4 0,-9 60 5 0,3-28-5 16,3 0-1059-16</inkml:trace>
  <inkml:trace contextRef="#ctx0" brushRef="#br0" timeOffset="-6541.79">23794 16967 684 0,'0'0'0'0,"0"0"0"0,-14 0 0 16,14 0 1-16,0 0-1 0,-23-9 2 0,-15 6-2 15,38 3 0-15,0 0 0 0,-37 15 0 0,-9 19 0 16,46-34 64-16,0 0-64 0,-46 55 65 0,5 23-65 0,41-78 95 16,0 0-95-16,-34 115 96 0,2 52-96 0,32-167 89 15,0 0-89-15,-29 184 89 0,6 12-89 0,23-196 72 16,0 0-72-16,-14 198 72 0,11 10-72 0,3-208 35 16,0 0-35-16,5 184 36 0,27-55-36 0,-32-129 24 15,0 0-24-15,38 101 25 0,16-32-25 0,-2-3-1027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0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1010 0 5744,'-21'21'3,"10"-9"76,0 0 0,-15 21 0,-65 101 279,73-98 236,-72 229 230,73-196-264,-75 326 184,71-307-383,-116 409 127,103-380-240,-157 553 92,155-524-152,-110 610 71,127-610-119,-11 194 0,13-28-91,15-279 5,4 44 0,-2-77-54,19 238 112,15-31-83,-34-207-29,2 10 6,0 0-1,0-1 1,1 1 0,0-1-1,7 13 1,-10-22-6,21 48 16,31 49 1,-26-59-699,59 66 0,31 27-6171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3:5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7176,'-12'12'0,"6"-2"-3,5-5 0,-1-1 1,1 1-1,-1-1 0,1 1 0,1 0 0,-1-1 1,0 10-1,-1 17 37,-15 204 201,15-206-162,-8 46 1,4-39-869,-3 19-3585</inkml:trace>
  <inkml:trace contextRef="#ctx0" brushRef="#br0" timeOffset="1">1 435 5560,'22'-38'7,"-16"27"108,0 0 0,0 0 0,1 1 0,1 0 0,0 0 1,0 1-1,13-11 0,-5 10-98,0 1 1,0 0-1,1 1 1,-1 1-1,25-7 0,-26 9-419,21-8-3564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0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83 7000,'40'-21'0,"33"-11"0,-65 29 6,2-2 51,0 0 0,0 1 0,0 1 0,1 0 0,-1 0 0,15-1 0,-25 4-22,1 1 0,0-1 0,-1 1 0,1-1 0,-1 1 0,1-1 0,-1 1 0,1-1-1,-1 1 1,1-1 0,-1 1 0,1-1 0,-1 1 0,0 0 0,0-1 0,1 1 0,-1 0 0,0-1 0,0 1 0,1 0 0,-1 0-1,0 2 51,2 4 13,0 0 0,-1 0 0,0 1 0,-1-1-1,0 1 1,0-1 0,0 1 0,-1-1 0,0 0-1,-1 1 1,1-1 0,-5 10 0,3-4-39,-1 0 86,-1 0-1,0 0 1,0-1-1,-1 0 1,-1 0 0,-16 22-1,13-18-61,-47 67 603,-9 18-327,1 44-35,58-118-176,6-10-108,0 0 0,1 0 0,0 0 0,4 17 0,-4-33-36,0 0 0,0-1 0,0 1 0,0 0 0,0-1 0,0 1 0,1-1 0,-1 1 0,0 0 0,0-1 0,1 1 0,-1-1 0,1 1 0,-1-1 0,0 1 0,1-1 0,-1 1 0,1-1 0,-1 1 0,1-1 0,0 1 0,6 3 10,1 0 0,0 0 1,-1-1-1,1 1 0,0-2 0,0 1 1,1-1-1,-1-1 0,0 0 0,1 0 1,-1 0-1,1-1 0,-1 0 0,1-1 1,14-2-1,27-8-2,-31 3-5,-4-3-7,0 1 0,-1-2 0,0 0 0,-1 0 1,-1-1-1,17-23 0,68-77-1513,-46 54-6047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0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8696,'-1'4'8,"1"0"-4,0 0 1,-1 0 0,1 1-1,0-1 1,1 0-1,-1 0 1,1 0 0,0 0-1,0 0 1,0 0-1,1 0 1,-1 0 0,1 0-1,0 0 1,0-1-1,0 1 1,1-1 0,-1 1-1,1-1 1,0 0-1,0 0 1,0 0 0,5 3-1,4 4 17,1 0-1,0-1 0,25 14 1,-17-13 72,1-2 0,0 0 0,25 6 1,-32-11 3,-1 2-1,1 0 1,-1 0 0,25 14 0,-38-18-76,1 0 0,-1 0 0,0 0-1,0 0 1,1 0 0,-1 0 0,0 1 0,0-1 0,-1 0 0,1 1 0,0-1-1,0 0 1,-1 1 0,1-1 0,0 1 0,-1 0 0,0-1 0,1 1-1,-1-1 1,0 3 0,2 3 34,4 33 17,-7-22 42,-3-3-77,-1 0 0,-1 0 0,-14 25 0,7-25 23,-89 55 14,78-60-59,-14-2-636,-62 7 1,25-8-5700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0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7984,'38'-14'0,"-33"13"0,36-1 0,92-20 176,-106 17-34,-1-1 0,1-2 1,29-12-1,-41 14-421,1 0 0,18-4 0,-7 5-4901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0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8160,'15'23'0,"16"19"1,-12-12-5,-2 2-1,-1 0 0,-1 0 1,17 60-1,-24-67 16,-3-12 82,-2 0 0,0 0 0,2 21 0,0 15 347,-1-1 1,-3 1-1,-6 49 0,-8-10-224,5-50 238,-50 154 176,42-157-195,-19 15-154,-45 52 1,54-77-102,-10 3-844,-67 38 1,30-27-7050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0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221 780 5208,'-62'-13'-19,"62"13"22,-1 0-1,0 0 1,0 1-1,0-1 1,1 0-1,-1 0 1,0 1-1,0-1 1,1 0-1,-1 1 0,0-1 1,1 1-1,-1-1 1,0 1-1,1-1 1,-1 1-1,1 0 1,-2 0-1,0 2 5,-9 6 30,2 1 1,-1 1-1,1-1 1,1 2-1,0-1 1,1 1-1,0 0 1,1 1-1,-6 15 1,-3 11 61,-12 54 1,24-82-101,-3 20 161,2 109 58,8-116-84,2-9-99,0-1 1,0 0-1,2 0 1,10 15-1,-6-19 52,0-4-70,1-2-1,-1 1 1,1-2 0,0 0-1,0 0 1,0-1 0,0-1 0,1 0-1,-1-1 1,18-2 0,23-9-11,-35 2-11,-11 5-1,-2 0 1,1 0 1,-1-1-1,0 1 0,0-1 0,-1 0 1,1-1-1,-1 1 0,0-1 1,-1 0-1,1 0 0,-1-1 1,0 1-1,4-13 0,49-130-74,-18 15-47,-28 97 117,15-57-26,33-241-5,-53 203 41,-13-95 49,5 203-21,-2-68 79,4 91-90,0 0 1,0-1 0,-1 1-1,1 0 1,0-1-1,0 1 1,-1 0-1,1-1 1,-1 1 0,1 0-1,-1 0 1,1-1-1,-1 1 1,0 0-1,0 0 1,0 0 0,1 0-1,-1 0 1,0 0-1,0 0 1,0 0-1,-1 0 1,0 0 0,0 0 24,-2 3 384,-3 9-133,2-5-205,1 1 0,0 0 0,1-1 0,0 1 0,0 1 0,0-1 1,1 0-1,-3 15 0,-29 155 583,27-134-232,-23 332 938,30-270-1244,1-63 147,28 172 100,-20-173-187,41 113 60,-49-149-327,1 0 0,0 0 0,0 0 0,0-1 0,1 1-1,0-1 1,0 0 0,0 0 0,0 0 0,0 0 0,1 0 0,0-1-1,0 1 1,0-1 0,6 4 0,-9-7-3,21 16-7404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0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176 148 7624,'51'-101'29,"-45"92"-24,8-29 723,-14 64 79,3-10-688,3 57 697,0 70 29,-6-110-418,-2-1-1,-12 62 1,10-73-322,-5 25 407,-23 64 1,21-75-416,-42 128 734,12-44-437,25-74-212,-40 127 219,32-68-156,24-101-238,0 0-1,0-1 1,0 1 0,1 0 0,-1 0 0,1 0-1,0-1 1,0 1 0,0 0 0,0-1 0,0 1-1,0-1 1,1 1 0,-1-1 0,1 0 0,-1 0 0,1 1-1,0-1 1,0 0 0,4 3 0,-3-3-2,8 5 3,28 4 4,19-5-9,-19-7-13,0-1 1,-1-2 0,49-12-1,-71 13 5,37-15-63,-41 14 81,1 0-69,-1-1 1,0 0 0,0 0 0,0-2 0,-1 1 0,0-1 0,13-11 0,-23 16 36,0 1 1,-1 0-1,1 0 1,0-1-1,-1 1 1,0 0-1,1-1 0,-1 1 1,1-1-1,-1 1 1,0-1-1,0 1 1,0 0-1,0-1 1,0 1-1,0-1 0,0 1 1,-1-1-1,0-1 1,0-4-31,-3-37-1751,-2-5-6993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0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6104,'20'-15'-30,"1"2"0,1 0 0,1 1 0,30-11 0,7 2 44,84-14 574,-129 31-535,-8 3 65,0-2 1,0 1-1,0-1 1,13-6-1,8-5-45,26-13 320,74-26 0,-79 38-5693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1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8344,'51'26'201,"48"36"72,-65-39-31,-1 1-1,29 30 0,-38-33-173,4 5 227,100 138 138,-78-90 144,84 128 84,33 79-196,-130-217-177,144 254 111,-148-254-158,36 108 4,-11 14-162,-58-186-83,5 20 84,7 40 0,43 387 136,-50-356-153,-10 325 15,0-340-68,-37 297-1,30-302-25,-71 260-1648,36-166-6593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3:16:01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13426 13547 516 0,'0'0'0'0,"0"0"0"0,0 0 0 0,0 0 20 0,0 0-20 0,23 35 21 0,-23-35-21 0,0 0 72 0,0 0-72 0,0 0 73 0,11 0-73 0,-11 0 99 0,0 0-99 0,12-20 99 0,-4-18-99 0,-8 38 82 0,0 0-82 0,3-37 82 0,0-9-82 0,-3 46 46 0,0 0-46 0,3-58 46 0,3-31-46 0,-6 89 40 0,0 0-40 16,0-112 40-16,8-18-40 0,-8 130 44 0,0 0-44 0,9-135 45 15,-9 2-45-15,0 133 42 0,0 0-42 0,0-135 42 16,0-20-42-16,0 155 35 0,0 0-35 0,0-133 36 15,0 44-36-15,0 89 34 0,0 0-34 0,6-58 34 16,3 27-34-16,-9 31 27 0,0 0-27 0,0-15 28 16,0 15-28-16,0 0 16 0,0 0-16 0,0 0 17 15,0 0-17-15,0 0 12 0,0 0-12 0,-9 29 12 16,12 9-12-16,-3-38 0 0,0 0 0 0,11 54 0 16,7 18 0-16,-4 0-1185 0</inkml:trace>
  <inkml:trace contextRef="#ctx0" brushRef="#br0" timeOffset="418.03">13310 12442 662 0,'0'0'0'0,"3"-12"0"0,3-16 0 0,-6 28 0 0,0 0 0 0,0-38 0 0,0 6 0 0,0 32 1 0,0 0-1 0,8-37 2 0,10-18-2 0,-18 55 22 0,0 0-22 0,23-63 23 0,12 3-23 0,-35 60 37 0,0 0-37 0,40-69 38 0,-3-9-38 0,-37 78 43 0,0 0-43 0,32-81 44 16,-3-2-44-16,-29 83 47 0,0 0-47 0,17-66 48 16,-8 31-48-16,-9 35 47 0,0 0-47 0,0 0 48 15,20 26-48-15,-20-26 38 0,0 0-38 0,9 55 38 16,-3 25-38-16,-6-80 32 0,0 0-32 0,8 81 33 16,-5-1-33-16,-3-80 32 0,0 0-32 0,12 75 32 15,-1-3-32-15,-11-72 31 0,0 0-31 0,20 63 31 0,6-5-31 16,-26-58 28-16,0 0-28 0,35 61 29 0,-3 5-29 15,5-3-980-15</inkml:trace>
  <inkml:trace contextRef="#ctx0" brushRef="#br0" timeOffset="1485.7">12967 13901 841 0,'0'0'0'0,"0"0"0"0,0 18 0 0,0-18 28 0,0 0-28 0,0 11 29 0,0-11-29 0,0 0 57 0,0 0-57 0,0 14 58 0,0 12-58 0,0-26 62 0,0 0-62 0,0 44 63 0,3 13-63 0,-3-57 58 0,0 0-58 0,6 61 58 0,-1-1-58 0,-5-60 55 0,0 0-55 0,0 72 56 0,0 11-56 0,0-83 48 15,0 0-48-15,0 93 49 0,0-1-49 0,0-92 42 16,0 0-42-16,0 86 42 0,0-17-42 0,0-69 37 0,0 0-37 16,0 46 38-16,9-11-38 0,-9-35 29 0,0 0-29 15,0 14 29-15,0-14-29 0,0 0 26 0,0 0-26 16,0 0 27-16,0 0-27 0,0 0 23 0,0 0-23 16,0-14 23-16,3-21-23 0,-3 35 18 0,0 0-18 15,11-55 18-15,1-11-18 0,-12 66 13 0,0 0-13 16,14-75 14-16,1 3-14 0,-15 72 11 0,0 0-11 15,14-60 12-15,3 11-12 0,-17 49 11 0,0 0-11 16,18-37 12-16,-4 11-12 0,-14 26 9 0,0 0-9 0,12-15 10 16,-12 15-10-16,0 0 6 0,0 0-6 0,8-14 6 15,-8 14-6-15,0 0 3 0,0 0-3 0,0 0 3 16,0 0-3-16,0 0-1383 0</inkml:trace>
  <inkml:trace contextRef="#ctx0" brushRef="#br0" timeOffset="1685.72">13128 14414 1087 0,'0'0'0'0,"0"0"0"0,18 23 0 0,-18-23 0 0,0 0 0 0,20 20 1 0,-6-6-1 0,-14-14 0 0,0 0 0 15,18 20 0-15,11 15 0 0,-29-35 16 0,0 0-16 0,31 40 16 0,-5 6-16 0,-26-46 46 0,0 0-46 0,23 38 46 0,-11-1-46 0,-12-37 42 0,0 0-42 0,14 32 43 0,-5-15-43 0,-9-17 36 0,0 0-36 0,14 12 37 0,-5-7-37 0,5 1-968 0</inkml:trace>
  <inkml:trace contextRef="#ctx0" brushRef="#br0" timeOffset="133170.7">1969 12612 919 0,'0'0'0'0,"0"0"0"0,0 0 0 0,0 0 51 0,0 0-51 0,0 0 52 0,0-29-52 0,0 29 120 0,0 0-120 0,0 0 121 0,0 0-121 0,0 0 110 0,0 0-110 0,0 20 111 0,0 38-111 0,0-58 72 0,0 0-72 0,0 72 72 0,0 8-72 0,0-80 39 0,0 0-39 0,-6 110 39 0,1 36-39 16,5-146 32-16,0 0-32 0,-9 153 32 0,0-24-32 15,9-129 28-15,0 0-28 0,-14 116 28 0,5-16-28 16,9-100 28-16,0 0-28 0,-6 81 29 0,6-9-29 16,0-72 22-16,0 0-22 0,0 52 22 0,-3-23-22 15,3-29 10-15,0 0-10 0,3 11 10 0,12-11-10 16,-15 0 1-16,0 0-1 0,8-14 1 0,4-4-1 0,-12 18-4 15,0 0 4-15,9-20-4 0,-1-14 4 0,-8 34-24 16,0 0 24-16,15-32-24 0,-12-3 24 16,-3 35-36-16,0 0 36 0,5-28-36 0,10 2 36 0,-15 26-27 15,0 0 27-15,23-38-26 0,23-11 26 0,-46 49-13 0,0 0 13 16,40-54-13-16,-2 2 13 0,-38 52-6 0,0 0 6 16,29-58-6-16,-6 12 6 0,-23 46-2 0,0 0 2 15,17-46-2-15,-8 12 2 0,-9 34-3 0,0 0 3 16,0-32-2-16,-3 18 2 0,3 14-8 0,0 0 8 15,0 0-7-15,0-21 7 0,-6 1-1220 0</inkml:trace>
  <inkml:trace contextRef="#ctx0" brushRef="#br0" timeOffset="133354.71">2116 13421 1054 0,'0'0'0'0,"0"0"0"0,9 28 0 0,-9-28 2 0,0 0-2 0,11 20 2 0,1-2-2 0,-12-18 19 0,0 0-19 0,23 17 20 0,14 18-20 0,-37-35 25 0,0 0-25 0,47 31 26 0,-16-11-26 0,-31-20 40 0,0 0-40 0,35 15 40 0,-9-7-40 0,-26-8 29 0,0 0-29 0,32 6 30 0,11-3-30 0,-3 0-906 0</inkml:trace>
  <inkml:trace contextRef="#ctx0" brushRef="#br0" timeOffset="133932.62">2575 13398 1255 0,'0'0'0'0,"0"0"0"0,9 14 0 0,-9-14 8 0,0 0-8 0,0 11 8 0,0 1-8 0,0-12 21 0,0 0-21 0,0 14 22 0,0 12-22 0,0-26 55 0,0 0-55 0,-6 26 55 0,6-9-55 0,0-17 41 0,0 0-41 0,0 21 41 0,0-7-41 0,0-14 40 15,0 0-40-15,0 14 41 0,0-14-41 0,0 0 35 0,0 0-35 0,0 15 36 0,0-15-36 0,0 0 28 0,0 0-28 0,14 0 29 0,1-12-29 0,-15 12 23 0,0 0-23 0,20-17 24 0,-3-6-24 0,-17 23 20 0,0 0-20 0,23-26 21 0,6 9-21 0,-29 17 16 0,0 0-16 0,23-18 17 0,-11 13-17 0,-12 5 14 0,0 0-14 0,20-9 14 0,3 3-14 0,-23 6 9 0,0 0-9 0,23-5 9 0,-14 2-9 0,-9 3 7 0,0 0-7 0,14 0 7 16,-14 0-7-16,0 0 6 0,0 0-6 0,15 8 7 16,-15-8-7-16,0 0 5 0,0 0-5 0,8 15 6 0,-8-15-6 15,0 0 4-15,0 0-4 0,0 0 5 0,9 8-5 16,-9-8 3-16,0 0-3 0,0 0 4 0,14 6-4 16,-14-6 4-16,0 0-4 0,0 0 4 0,15-3-4 15,-15 3 3-15,0 0-3 0,23-8 4 0,17-10-4 16,-40 18 3-16,0 0-3 0,46-28 3 0,-2-7-3 15,-44 35 2-15,0 0-2 0,31-37 2 0,7 5-2 0,-38 32 0 16,0 0 0-16,26-23 0 0,-6 11 0 0,-20 12-1 16,0 0 1-16,0 0 0 0,14 3 0 0,-14-3-2 15,0 0 2-15,9 15-2 0,8 16 2 0,-17-31-5 16,0 0 5-16,21 35-5 0,-7-3 5 0,-14-32-7 0,0 0 7 16,9 23-7-16,-1 5 7 0,-8-28-7 0,0 0 7 15,6 20-7-15,-3 1 7 0,-3-21-7 0,0 0 7 16,6 14-7-16,0-2 7 0,-6-12-9 0,0 0 9 15,0 0-8-15,26 5 8 0,2 1-1356 0</inkml:trace>
  <inkml:trace contextRef="#ctx0" brushRef="#br0" timeOffset="134366.66">3501 12361 1031 0,'0'0'0'0,"14"18"0"0,18 30 0 0,-32-48 0 0,0 0 0 0,38 67 0 0,2 22 0 0,-40-89 9 0,0 0-9 0,46 98 10 0,6 3-10 0,-52-101 18 0,0 0-18 0,38 123 18 0,-12 27-18 0,-26-150 28 0,0 0-28 0,14 153 29 0,-14-12-29 16,0-141 24-16,0 0-24 0,-9 132 24 0,-5-8-24 0,14-124 20 0,0 0-20 15,-17 109 20-15,-6-2-20 0,23-107 11 0,0 0-11 0,-15 80 11 16,4-42-11-16,5 2-880 0</inkml:trace>
  <inkml:trace contextRef="#ctx0" brushRef="#br0" timeOffset="134933.7">1447 12315 1135 0,'-12'52'0'0,"12"-52"2"0,0 0-2 0,-29 130 3 0,3 37-3 0,26-167 11 0,0 0-11 0,-20 189 11 15,9 33-11-15,11-222 2 0,0 0-2 0,-6 228 3 0,-3-13-3 0,9-215 0 0,0 0 0 0,9 193 0 0,20-29 0 16,-3 3-816-16</inkml:trace>
  <inkml:trace contextRef="#ctx0" brushRef="#br0" timeOffset="135514.74">3844 11837 651 0,'0'0'0'0,"18"-2"0"0,19-13 0 0,-37 15 10 0,0 0-10 0,38-9 10 0,2 7-10 0,-40 2 13 0,0 0-13 0,38 2 14 0,-10 10-14 0,-28-12 49 0,0 0-49 0,32 29 50 0,-9 20-50 0,-23-49 55 0,0 0-55 0,9 60 55 0,-18 1-55 0,9-61 49 16,0 0-49-16,-23 57 50 0,-6-2-50 0,29-55 40 0,0 0-40 0,-26 49 41 0,3 3-41 0,23-52 36 0,0 0-36 15,-20 40 37-15,17-20-37 0,3-20 34 0,0 0-34 0,17 9 34 16,24-4-34-16,-41-5 30 0,0 0-30 16,58 0 30-16,11 0-30 0,-69 0 25 0,0 0-25 0,78 0 25 15,14 15-25-15,0-1-944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1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12280,'34'-9'8,"-15"4"249,0 0-1,27-13 0,130-56 688,-141 56-136,262-176 593,-291 191-1456,-1 0 0,0-1 0,-1 1-1,1-1 1,0 0 0,-1 0 0,7-8-1,-2 0-1570,6-3-8020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1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10488,'0'0'0,"24"-2"0,44-7 136,15-4 0,1-4 136,-1-12 8,-6-3-280,-2-11-8,12-6 8,-3 0-8000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1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2424,'0'0'512,"6"-5"-85,81-84 1027,-72 74-1226,0 1 0,2 0 0,0 1 0,0 1 0,25-14 0,-34 22-155,21-9 461,141-32 164,-74 27-182,-70 15-445,-1-1-20,-9 2 64,0 0-1,26 2 1,36 5 278,-78-5-385,1 0 1,-1 0-1,0 0 1,1 0-1,-1 0 1,0 0-1,1 0 1,-1 0-1,0 0 0,0 0 1,1 0-1,-1 0 1,0 1-1,0-1 1,1 0-1,-1 0 0,0 0 1,0 0-1,1 1 1,-1-1-1,0 0 1,0 0-1,0 1 0,1-1 1,-1 0-1,0 0 1,0 1-1,0-1 1,0 0-1,0 0 0,0 1 1,1-1-1,-1 1 1,2 7 39,0 1 0,-1-1 1,0 1-1,0 0 0,0-1 1,-1 1-1,-2 13 0,-3 4 166,-55 126 74,43-121-128,-170 212 222,162-216-369,-27 33 49,-13 39 6,63-96-65,0 1 1,0-1-1,1 0 0,0 1 1,-1-1-1,1 1 0,1-1 1,-1 1-1,0 0 0,1-1 1,0 1-1,0 0 0,0-1 1,0 1-1,0 0 0,1-1 1,1 5-1,-2-6-2,6 4 13,6-2-11,0 0 1,0-1-1,0 0 1,0-1-1,1-1 1,-1 0-1,1 0 1,0-1 0,16-3-1,115-16 16,-141 19-19,75-15 2,0-4-2,-2-5 0,93-21-1278,-80 24-5108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1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60 6728,'-3'-2'35,"0"0"1,-1 0 0,1 0 0,0 0-1,-1 1 1,0-1 0,1 1-1,-1 0 1,0 0 0,1 0-1,-1 1 1,0-1 0,0 1 0,0 0-1,1 0 1,-1 0 0,0 1-1,0-1 1,0 1 0,-5 2-1,-4 0 144,0 1-1,0 0 0,1 1 1,-15 8-1,-6 8 1,22-8 241,-1 10-229,2 1 1,-9 28-1,14-26 164,1 130 134,3-146-402,2 0-1,-1 0 0,1 0 0,1 0 0,5 18 0,0-4-9,-3 0-28,-2-16-3,0 0 0,0 0 0,1 1 0,0-1 1,0-1-1,6 10 0,5 10 102,2-1 1,0 0 0,2-2 0,30 32 0,-7-17-77,-22-27 89,11 1-49,50 12 0,-53-23 15,31-10-41,67-17 0,-83 11 15,162-79 46,-199 91-133,-1-1 0,0 1 0,1-1 1,-1 0-1,0 0 0,6-6 1,31-32 56,62-83 0,-81 84 43,58-172 47,-72 172-34,-6 10-70,0-1 1,-6-53 0,4 84-53,0-1 0,0 0 0,0 0 0,-1 0 1,1 0-1,0 0 0,0 0 0,0 1 0,-1-1 0,1 0 0,-1 0 1,1 0-1,-1 1 0,1-1 0,-1 0 0,1 0 0,-1 1 0,1-1 1,-1 0-1,-1 0 0,-7-6 13,0 2 0,0-1 0,-1 1 0,1 0 0,-1 1-1,-1 0 1,1 1 0,-15-4 0,-6 6 117,-163 26 54,151-15-74,-165 58 38,173-53-99,19-7-36,2-1-12,1 0 0,-1 1 0,1 0 0,0 1 0,1 1 0,0 0 0,1 0 0,-14 17 0,-20 31 0,44-58-6,1 1 0,0-1-1,0 1 1,-1-1 0,1 1-1,0-1 1,0 1 0,0-1-1,0 1 1,0-1 0,0 1-1,0-1 1,0 1 0,0-1 0,0 1-1,0 0 1,0-1 0,0 1-1,0-1 1,0 1 0,1-1-1,-1 1 1,0-1 0,0 1-1,1-1 1,-1 0 0,0 1-1,0-1 1,1 1 0,-1-1-1,1 0 1,-1 1 0,0-1 0,1 1-1,-1-1 1,1 0 0,-1 0-1,1 1 1,0-1 0,0 1-1,27 12-1783,3-1-7129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2968,'0'0'0,"-28"18"0,4 1-1752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1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35 7000,'4'-6'-83,"8"-20"-404,-11 24-55,-3 2 342,0 0 233,1 0 0,-1 1 1,0-1-1,1 1 0,-1-1 0,1 1 1,0 0-1,-1-1 0,1 1 0,0 0 0,-1 0 1,1 0-1,0 0 0,0 0 0,0 0 1,-1 1-1,1-1 0,1 0 0,-1 0 1,0 1-1,0-1 0,0 1 0,1-1 1,-1 2-1,-6 7 752,-110 168 2752,105-157-3250,1 1 0,2 0 1,0 0-1,-7 28 0,13-38-200,-4 12 112,2 0 0,1 1 0,0 0 1,1 37-1,2-38-126,0-11 28,0 0 0,1-1 0,0 1 1,3 15-1,0-5-27,-2-2-28,0-15-9,-1 1 1,1 0-1,0 0 0,1-1 0,0 1 0,3 7 1,1 6 98,2 0 1,14 26 0,-18-38-97,1 0 1,0 0-1,1-1 0,0 0 1,0 0-1,0-1 0,1 1 1,14 9-1,-11-10-21,1-1 1,1-1-1,-1 0 1,0 0-1,1-1 1,0 0-1,0-1 1,0-1-1,0 0 1,0 0-1,15-2 1,-16 1-11,60 0 24,-51-1 33,0 0 0,31-7-1,-41 6-264,-1-1 0,0 0 0,0 0 0,0-1 0,0 0 0,0-1 0,-1 0 0,0 0 0,9-8 0,16-15-9041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1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9328,'84'-55'153,"-14"8"-12,-54 37-115,-8 5 38,0 0 0,0 1 0,0 0 0,14-3 0,16-6 208,0 3 0,0 1 1,47-4-1,-70 15-64,5 10-104,0 1-1,-1 0 1,0 2-1,-1 0 1,21 23-1,5 6-1480,-1-3-5676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4848,'0'0'353,"7"-4"-54,101-54 2674,-101 53-2734,2-1 12,1-1 0,0 1 0,0 1-1,1 0 1,-1 0 0,1 1 0,0 1 0,1 0 0,-1 0 0,0 1-1,18-1 1,-27 3-215,-1 0-1,0 0 1,1 1-1,-1-1 0,1 1 1,-1-1-1,0 1 1,0 0-1,1-1 0,-1 1 1,0 0-1,0 0 1,0 0-1,0 0 1,0 0-1,0 0 0,0 0 1,0 0-1,0 0 1,-1 0-1,1 0 1,0 1-1,-1-1 0,1 0 1,-1 1-1,1-1 1,0 3-1,0 1 11,0-1 0,0 1 0,0 0-1,-1 0 1,0 0 0,1 0 0,-2 8 0,-7 18 84,-1-1 1,-2-1-1,-15 33 0,10-25-115,-11 27 147,14-33-104,-18 62 1,6 18 37,23-95-82,0 0 0,0 0 0,2 0 0,0 0 0,4 30 0,-3-43-12,0 1 1,1 0-1,-1-1 1,1 1-1,0-1 1,0 0-1,0 1 1,0-1-1,1 0 1,-1 0 0,1-1-1,0 1 1,0 0-1,0-1 1,0 0-1,6 3 1,-5-1-1,8 1 5,22 0-1,11-8-4,4-8-2,6-7 0,-15 1-1,39-21 0,-70 34-1,0-1 0,0-1 0,-1 0 1,1 0-1,10-10 0,3-4 0,56-45-1685,1-4-6739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6192,'-4'5'0,"-12"23"0,16-27 5,-1 0 0,1 1 1,-1-1-1,1 0 0,-1 1 0,1-1 1,0 0-1,0 1 0,0-1 0,0 1 1,0-1-1,0 0 0,0 1 0,0-1 1,1 1-1,-1-1 0,0 0 0,1 1 1,-1-1-1,1 0 0,-1 0 0,1 1 1,0-1-1,0 0 0,-1 0 1,1 0-1,0 0 0,0 0 0,0 0 1,0 0-1,0 0 0,3 1 0,3 3 103,0-1 0,0-1 0,1 1 0,11 3 0,-12-4-59,31 8 326,-25-8-44,0 1 0,0 0 0,0 1 0,20 11 0,-22-9-182,-1 2 1,0-1-1,-1 1 1,0 1 0,0-1-1,-1 2 1,0-1-1,-1 1 1,0 0 0,0 1-1,-2 0 1,1 0-1,-2 0 1,1 0-1,2 14 1,0-1 70,-2 0 0,4 35 0,-8-48-132,0-1 1,-1 0-1,0 1 1,-1-1 0,0 0-1,-1 0 1,0 0 0,-1 0-1,0 0 1,-6 11 0,6-15-212,0 0 1,-1 0-1,0 0 0,0-1 1,-1 1-1,0-1 1,0 0-1,0-1 1,-1 1-1,-6 4 1,-3-1-7758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7896,'19'-4'116,"0"-1"0,-1-1 0,0-1 0,34-18 0,-23 11 6,-19 10-49,1 0-1,-1 1 1,1 0-1,0 1 0,0 0 1,15-1-1,-9 2-27,154-28 573,-46 1-1592,-61 13-4852</inkml:trace>
  <inkml:trace contextRef="#ctx0" brushRef="#br0" timeOffset="1">934 420 9240,'-5'7'-173,"4"-14"-246,9-24-573,15-20-586,-12 19-2308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3:37:29.6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3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29T13:41:18.074"/>
    </inkml:context>
  </inkml:definitions>
  <inkml:trace contextRef="#ctx0" brushRef="#br0">2964 1282 729 0,'0'0'0'16,"0"0"0"-16,0 0 0 0,0 0 16 0,0 0-16 16,9 40 17-16,-9-14-17 0,0-26 53 0,0 0-53 15,0 40 54-15,6 24-54 0,-6-64 64 0,0 0-64 16,3 75 64-16,2 5-64 0,-5-80 42 0,0 0-42 0,9 84 43 15,-3 2-43-15,-6-86 29 0,0 0-29 0,3 78 29 16,-3-6-29-16,0-72 21 0,0 0-21 0,-3 75 22 16,6 5-22-16,-3-80 16 0,0 0-16 0,0 84 17 15,6 2-17-15,-6-86 22 0,0 0-22 0,2 66 22 16,10-20-22-16,-12-46 25 0,0 0-25 0,9 32 25 16,-9-12-25-16,0-20 28 0,0 0-28 0,0 0 29 0,8 15-29 15,-8-15 25-15,0 0-25 0,15-6 25 0,-1-9-25 16,-14 15 24-16,0 0-24 0,17-31 25 0,-2-30-25 15,-15 61 24-15,0 0-24 0,17-66 24 0,3 0-24 16,-20 66 17-16,0 0-17 0,23-61 17 0,1 18-17 16,-24 43 16-16,0 0-16 0,23-29 17 0,-6 1-17 15,-17 28 14-15,0 0-14 0,20-18 14 0,-20 18-14 16,0 0 10-16,0 0-10 0,15-14 11 0,-4 14-11 16,-11 0 9-16,0 0-9 0,20 9 10 0,-2 5-10 0,-18-14 7 15,0 0-7-15,14 23 8 0,0 12-8 0,-14-35 7 16,0 0-7-16,15 46 7 0,-4 14-7 0,-11-60 6 0,0 0-6 15,15 58 6-15,-7-12-6 0,-8-46 6 0,0 0-6 16,6 43 6-16,3 0-6 0,-9-43 6 0,0 0-6 16,6 32 7-16,-3-18-7 0,-3-14 6 0,0 0-6 15,0 0 7-15,14 9-7 0,-14-9 5 0,0 0-5 16,14-9 6-16,15-20-6 0,3 1-1245 0</inkml:trace>
  <inkml:trace contextRef="#ctx0" brushRef="#br0" timeOffset="579.04">4038 1933 1009 0,'0'0'0'0,"0"0"0"16,0 0 0-16,0 0 10 0,0 0-10 0,5 17 10 16,10-17-10-16,-15 0 17 0,0 0-17 0,17 6 17 0,15-6-17 15,-32 0 19-15,0 0-19 0,37 2 20 0,-8-2-20 16,-29 0 11-16,0 0-11 0,23 0 11 0,-5 6-11 15,-18-6 7-15,0 0-7 0,0 0 8 0,14 9-8 16,0 5-795-16</inkml:trace>
  <inkml:trace contextRef="#ctx0" brushRef="#br0" timeOffset="812.05">4038 2194 886 0,'0'0'0'0,"0"0"0"0,8 21 0 0,-8-21-2 16,0 0 2-16,3 14-1 0,-3-14 1 0,0 0-8 0,0 0 8 16,20 0-8-16,1-6 8 0,-21 6 19 0,0 0-19 15,31-14 19-15,10 5-19 0,-41 9 58 0,0 0-58 16,43-11 59-16,-6 8-59 0,-37 3 77 0,0 0-77 16,41-6 77-16,-12 3-77 0,-29 3 47 0,0 0-47 15,26 0 47-15,-3 0-47 0,-23 0 28 0,0 0-28 16,14 0 29-16,-14 0-29 0,0 0 20 0,0 0-20 0,12 0 20 15,-12 0-20-15,0 0-966 0</inkml:trace>
  <inkml:trace contextRef="#ctx0" brushRef="#br0" timeOffset="2447.17">5437 1570 505 0,'0'0'0'0,"0"0"0"0,0 0 0 16,0 0-2-16,0 0 2 0,0 0-1 0,0 0 1 15,0 0-24-15,0 0 24 0,0 26-24 0,-9 3 24 16,9-29 3-16,0 0-3 0,-14 43 4 0,-9 0-4 0,23-43 31 15,0 0-31-15,-29 46 32 0,6-3-32 0,23-43 57 16,0 0-57-16,-18 46 58 0,4 20-58 0,14-66 70 16,0 0-70-16,-14 69 71 0,14 18-71 0,0-87 59 0,0 0-59 15,14 95 60-15,9 8-60 0,-23-103 46 16,0 0-46-16,38 93 46 0,-1-16-46 0,-37-77 37 0,0 0-37 16,41 52 37-16,-4-15-37 0,-37-37 31 0,0 0-31 15,32 24 32-15,11-10-32 0,-43-14 25 0,0 0-25 16,40 3 26-16,1-6-26 0,-41 3 22 0,0 0-22 15,34-14 22-15,13-10-22 0,-47 24 19 0,0 0-19 16,40-43 20-16,-11-3-20 0,-29 46 16 0,0 0-16 16,14-57 16-16,-19-4-16 0,5 61 14 0,0 0-14 0,-15-63 14 15,-8 17-14-15,23 46 10 0,0 0-10 16,-23-32 11-16,-3 12-11 0,26 20 9 0,0 0-9 0,-35 0 10 16,4 29-10-16,31-29 12 0,0 0-12 0,-41 43 12 15,7 9-12-15,34-52 11 0,0 0-11 0,-26 46 12 16,5-17-12-16,21-29 4 0,0 0-4 0,-2 23 4 15,4-9-4-15,-2-14 0 0,0 0 0 0,15 0 1 16,14 0-1-16,2-6-1004 0</inkml:trace>
  <inkml:trace contextRef="#ctx0" brushRef="#br0" timeOffset="2865.21">6158 1737 751 0,'0'0'0'0,"0"0"0"0,-3 20 0 0,3-20-3 0,0 0 3 16,-6 20-3-16,-2-3 3 0,8-17-3 0,0 0 3 15,-15 23-2-15,-8 26 2 0,23-49 11 0,0 0-11 16,-23 61 12-16,-6 14-12 0,29-75 37 0,0 0-37 15,-26 89 38-15,3 20-38 0,23-109 54 0,0 0-54 16,-5 104 55-16,13-15-55 0,-8-89 53 0,0 0-53 0,29 61 54 16,3-27-54-16,-32-34 47 0,0 0-47 0,46 17 48 15,6-11-48-15,-52-6 40 0,0 0-40 0,55-6 40 16,-9-22-40-16,-46 28 30 0,0 0-30 0,37-41 31 16,-5-16-31-16,-32 57 25 0,0 0-25 0,29-75 26 15,-15-6-26-15,-14 81 19 0,0 0-19 0,0-89 20 16,-23 14-20-16,23 75 17 0,0 0-17 0,-23-66 18 15,-6 23-18-15,29 43 14 0,0 0-14 0,-23-38 15 16,-6 18-15-16,29 20 13 0,0 0-13 0,-26-8 13 0,-8 13-13 16,34-5 7-16,0 0-7 0,-26 15 7 0,6-1-7 15,20-14 4-15,0 0-4 0,-9 23 4 0,9 6-4 16,0 3-1059-16</inkml:trace>
  <inkml:trace contextRef="#ctx0" brushRef="#br0" timeOffset="3548.26">6793 2068 337 0,'0'0'0'0,"0"0"0"15,9 14 0-15,-9-14 19 0,0 0-19 0,0 0 20 16,14 9-20-16,-14-9 28 0,0 0-28 16,0 0 29-16,0 0-29 0,0 0 20 0,0 0-20 0,0 14 20 15,0-14-20-15,0 0 16 0,0 0-16 0,0 0 16 16,14 20-16-16,-14-20 20 0,0 0-20 0,6 23 21 15,-3 18-21-15,-3-41 26 0,0 0-26 0,6 49 27 16,-6-18-27-16,0-31 38 0,0 0-38 0,3 29 38 0,2 0-38 16,-5-29 47-16,0 0-47 0,0 23 47 0,0-9-47 15,0-14 59-15,0 0-59 0,0 15 60 0,0-15-60 16,0 0 62-16,0 0-62 0,0 0 63 0,0 0-63 16,0 0 56-16,0 0-56 0,18-35 56 0,5-11-56 15,-23 46 45-15,0 0-45 0,20-52 46 0,-3 15-46 16,-17 37 40-16,0 0-40 0,15-23 40 0,-9 8-40 15,-6 15 30-15,0 0-30 0,0 0 30 0,11-8-30 16,-11 8 27-16,0 0-27 0,0 0 28 0,12-6-28 0,-12 6 25 16,0 0-25-16,0 0 26 0,14 23-26 0,-14-23 24 15,0 0-24-15,12 29 25 0,-7-9-25 0,-5-20 20 16,0 0-20-16,6 17 20 0,-3-8-20 0,-3-9 18 16,0 0-18-16,0 0 19 0,9 6-19 0,-9-6 17 0,0 0-17 15,0 0 17-15,11 5-17 0,-11-5 13 0,0 0-13 16,0 0 13-16,18-14-13 0,-18 14 13 0,0 0-13 15,17-20 13-15,3 3-13 0,-20 17 13 0,0 0-13 16,23-21 14-16,0-2-14 0,-23 23 10 0,0 0-10 16,23-14 11-16,-8 0-11 0,-15 14 10 0,0 0-10 0,14 0 10 15,-14 0-10-15,0 0 8 0,0 0-8 0,17 0 8 16,-17 0-8-16,0 0 7 0,0 0-7 0,15 20 8 16,-7-3-8-16,-8-17 6 0,0 0-6 0,0 14 6 15,6 1-6-15,-6-15 4 0,0 0-4 0,0 0 4 16,12 6-4-16,2 2-1285 0</inkml:trace>
  <inkml:trace contextRef="#ctx0" brushRef="#br0" timeOffset="3716.27">7503 2194 975 0,'0'0'0'0,"0"0"0"0,0 35 0 16,0-35 14-16,0 0-14 0,0 23 14 0,0-9-14 15,0-14 13-15,0 0-13 0,0 0 13 0,0 0-13 16,0 0-11-16,0 0 11 0,14 3-10 0,-14-11 10 0,0-1-696 16</inkml:trace>
  <inkml:trace contextRef="#ctx0" brushRef="#br0" timeOffset="3849.28">7526 1809 337 0,'0'0'0'0,"0"0"0"0,8 14 0 0,-8-14 0 0,0 0 0 16,9 15 0-16,-3-1 0 0,-6-14-5 0,0 0 5 16,3 14-4-16,11 1 4 0,0 2-186 0</inkml:trace>
  <inkml:trace contextRef="#ctx0" brushRef="#br0" timeOffset="4182.3">7696 2105 382 0,'0'0'0'0,"0"0"0"16,0 15 0-16,0-15-11 0,0 0 11 0,0 0-10 0,9 14 10 15,-9-14-8-15,0 0 8 0,0 0-8 0,0 0 8 16,0 0 3-16,0 0-3 0,5 14 3 0,-5-14-3 16,0 0 35-16,0 0-35 0,0 18 35 15,0-18-35-15,0 0 69 0,0 0-69 0,0 0 69 0,0 0-69 16,0 0 74-16,0 0-74 0,0 0 74 0,15-3-74 15,-15 3 61-15,0 0-61 0,14-12 62 0,-5 4-62 16,-9 8 55-16,0 0-55 0,8-15 55 0,7 7-55 16,-15 8 41-16,0 0-41 0,6-9 41 0,-6 9-41 15,0 0 36-15,0 0-36 0,20-6 37 0,-20 6-37 0,0 0 28 16,0 0-28-16,20 0 29 0,-11 0-29 0,-9 0 26 16,0 0-26-16,14 0 27 0,-14 0-27 0,0 0 22 0,0 0-22 15,15 15 23-15,-15-15-23 0,0 0 18 0,0 0-18 16,17 5 18-16,-17-5-18 0,0 0-905 0</inkml:trace>
  <inkml:trace contextRef="#ctx0" brushRef="#br0" timeOffset="8938.03">9943 1889 583 0,'0'0'0'0,"0"0"0"0,0 0 0 0,0 0 17 0,0 0-17 15,0 0 17-15,-5 46-17 0,5-46 46 0,0 0-46 16,-9 38 47-16,9-15-47 0,0-23 58 0,0 0-58 16,0 29 58-16,0 14-58 0,0-43 51 0,0 0-51 0,0 37 52 15,0-8-52-15,0-29 33 0,0 0-33 0,0 29 34 16,0 2-34-16,0-31 32 0,0 0-32 0,0 35 32 16,0-18-32-16,0-17 26 0,0 0-26 0,0 9 26 15,0-9-26-15,0 0 22 0,0 0-22 0,0 0 23 16,0 0-23-16,0 0 20 0,0 0-20 0,0 0 20 15,0 0-20-15,0 0 16 0,0 0-16 0,0 0 17 0,9-26-17 16,-9 26 14-16,0 0-14 0,14-29 14 0,-5-5-14 16,-9 34 10-16,0 0-10 0,14-32 11 0,-5-3-11 15,-9 35 9-15,0 0-9 0,8-25 10 0,1 4-10 16,-9 21 10-16,0 0-10 0,12-14 10 0,-4-3-10 16,-8 17 10-16,0 0-10 0,9-12 10 0,-9 12-10 15,0 0 8-15,0 0-8 0,0 0 8 0,9-8-8 16,-9 8 8-16,0 0-8 0,0 0 8 0,14 0-8 15,-14 0 6-15,0 0-6 0,14-6 7 0,-14 6-7 0,0 0 6 16,0 0-6-16,15 6 7 0,-12 8-7 0,-3-14 5 16,0 0-5-16,5 17 6 0,1-5-6 0,-6-12 5 15,0 0-5-15,0 0 6 0,23 17-6 0,-23-17 7 16,0 0-7-16,0 0 7 0,12 14-7 0,-12-14 7 0,0 0-7 16,0 0 8-16,20 6-8 0,-20-6 8 0,0 0-8 15,17-6 8-15,12-8-8 0,-29 14 8 0,0 0-8 16,38-23 8-16,8-14-8 0,-46 37 8 0,0 0-8 15,40-32 8-15,-11 6-8 0,-29 26 8 0,0 0-8 16,23-11 8-16,-8 5-8 0,-15 6 6 0,0 0-6 16,8-6 7-16,-8 6-7 0,0 0 7 0,0 0-7 0,15 0 7 15,-15 0-7-15,0 0 7 0,0 0-7 0,17 14 7 16,-3 7-7-16,-14-21 4 0,0 0-4 0,6 17 5 16,3 3-5-16,-9-20 4 0,0 0-4 0,0 23 4 15,9 0-4-15,-9-23 3 0,0 0-3 0,5 14 3 16,-2 1-3-16,-3-15 2 0,0 0-2 0,0 0 2 15,15 17-2-15,-7 3-1125 0</inkml:trace>
  <inkml:trace contextRef="#ctx0" brushRef="#br0" timeOffset="9155.04">10665 1944 886 0,'0'0'0'0,"0"12"0"0,0 11 0 16,0-23 11-16,0 0-11 0,0 23 11 0,0-3-11 0,0-20 25 16,0 0-25-16,0 11 25 0,0-11-25 0,0 0 23 15,0 0-23-15,0 12 23 0,0-12-23 0,0 0 12 16,0 0-12-16,0 0 12 0,5 14-12 0,-5-14 8 0,0 0-8 16,0 0 8-16,18-6-8 0,-4-2-723 0</inkml:trace>
  <inkml:trace contextRef="#ctx0" brushRef="#br0" timeOffset="9278.06">10688 1725 639 0,'0'0'0'0,"0"0"0"0,0 38 0 0,0-38-1 0,0 0 1 16,0 23 0-16,0-23 0 0,0 0-6 0,0 0 6 0,14 14-6 16,-14-14 6-16,0 0-29 0,0 0 29 0,23 23-28 15,3 0 28-15,0-3-367 0</inkml:trace>
  <inkml:trace contextRef="#ctx0" brushRef="#br0" timeOffset="9555.78">10843 2059 404 0,'0'0'0'0,"0"0"0"0,0 23 0 16,0-23 0-16,0 0 0 0,0 15 0 0,0-15 0 15,0 0 4-15,0 0-4 0,0 0 4 0,15 0-4 16,-15 0 23-16,0 0-23 0,20-12 24 0,3-11-24 15,-23 23 38-15,0 0-38 0,26-23 38 0,-3-6-38 0,-23 29 39 16,0 0-39-16,20-17 40 0,-5 3-40 0,-15 14 35 16,0 0-35-16,14-9 35 0,-2 9-35 0,-12 0 33 15,0 0-33-15,14 0 34 0,1 0-34 0,-15 0 44 0,0 0-44 16,8 9 45-16,7 8-45 0,-15-17 57 16,0 0-57-16,14 26 57 0,1-9-57 0,-15-17 54 0,0 0-54 15,8 20 54-15,1-5-54 0,-9-15 38 0,0 0-38 16,6 8 39-16,-6-8-39 0,0 0-795 0</inkml:trace>
  <inkml:trace contextRef="#ctx0" brushRef="#br0" timeOffset="9938.81">11498 1898 763 0,'0'0'0'0,"0"0"0"0,21 23 0 0,-21-23-1 15,0 0 1-15,17 20 0 0,-17-20 0 0,0 0 0 16,0 0 0-16,23 3 0 0,3-3 0 0,-26 0 2 16,0 0-2-16,29 0 3 0,-12 0-3 0,-17 0 2 0,0 0-2 15,12 0 3-15,-12 0-3 0,0 0 1 0,0 0-1 16,17 0 1-16,-17 0-1 0,0 0-521 0</inkml:trace>
  <inkml:trace contextRef="#ctx0" brushRef="#br0" timeOffset="10155.83">11490 2229 1009 0,'0'0'0'0,"0"0"0"16,8 17 0-16,-8-17-1 0,0 0 1 0,3 15 0 16,-3-15 0-16,0 0-4 0,0 0 4 0,26 5-3 15,23-16 3-15,-49 11 1 0,0 0-1 0,55-9 1 0,-6-14-1 16,-49 23 5-16,0 0-5 0,41-8 5 0,-13 10-5 16,-28-2 12-16,0 0-12 0,18 12 13 0,-18-12-13 15,0 0-719-15</inkml:trace>
  <inkml:trace contextRef="#ctx0" brushRef="#br0" timeOffset="11122.9">12632 1296 662 0,'0'0'0'0,"0"0"0"0,0 0 0 16,0 0 16-16,0 0-16 0,-32 41 16 16,-19 16-16-16,51-57 40 0,0 0-40 0,-55 66 41 0,0 29-41 15,55-95 44-15,0 0-44 0,-46 98 44 0,8-8-44 16,38-90 37-16,0 0-37 0,-37 89 37 0,14-9-37 15,23-80 31-15,0 0-31 0,-18 67 31 0,18 7-31 16,0-74 23-16,0 0-23 0,18 67 23 0,19-16-23 16,-37-51 18-16,0 0-18 0,52 38 18 0,17-18-18 15,-69-20 19-15,0 0-19 0,70 0 19 0,-7-20-19 0,-63 20 13 16,0 0-13-16,52-29 14 0,-15 6-14 16,-37 23 16-16,0 0-16 0,26-29 16 0,-5 6-16 15,-21 23 18-15,0 0-18 0,8-31 18 0,-8-4-18 0,0 35 15 16,0 0-15-16,-5-32 16 0,-4 12-16 0,9 20 14 0,0 0-14 15,-9-14 14-15,-5 11-14 0,14 3 14 0,0 0-14 16,-18 0 14-16,4 0-14 0,14 0 12 0,0 0-12 16,-17 3 13-16,11 11-13 0,6-14 8 0,0 0-8 15,-6 23 8-15,12 12-8 0,-6-6-947 0</inkml:trace>
  <inkml:trace contextRef="#ctx0" brushRef="#br0" timeOffset="11590.61">13091 1498 617 0,'0'0'0'0,"0"0"0"0,-9-9 0 16,9 9 0-16,0 0 0 0,0 0 0 0,-23 9 0 15,23-9 2-15,0 0-2 0,-8 29 2 0,-7 22-2 0,15-51 5 16,0 0-5-16,-20 67 6 0,3-1-6 0,17-66 15 16,0 0-15-16,-23 75 15 0,5 5-15 0,18-80 29 15,0 0-29-15,-11 75 29 0,8 0-29 0,3-75 39 0,0 0-39 16,3 60 40-16,17-8-40 0,-20-52 35 0,0 0-35 15,37 35 36-15,18-18-36 0,-55-17 34 0,0 0-34 16,69 6 35-16,6-21-35 0,-75 15 30 0,0 0-30 16,70-34 31-16,-1-12-31 0,-69 46 25 0,0 0-25 15,61-61 25-15,-21 4-25 0,-40 57 27 0,0 0-27 16,29-46 27-16,-18 3-27 0,-11 43 23 0,0 0-23 16,0-46 24-16,-11-12-24 0,11 58 25 0,0 0-25 15,-20-52 26-15,-6 20-26 0,26 32 25 0,0 0-25 0,-35-14 26 16,-14 14-26-16,49 0 25 0,0 0-25 0,-46 14 25 15,2 10-25-15,44-24 29 0,0 0-29 0,-25 28 30 16,10 1-30-16,15-29 31 0,0 0-31 0,0 23 31 16,9 0-31-16,-3 0-1008 0</inkml:trace>
  <inkml:trace contextRef="#ctx0" brushRef="#br0" timeOffset="12240.66">13954 1866 819 0,'0'0'0'0,"0"0"0"0,8 12 0 0,-8-12 10 16,0 0-10-16,0 0 11 0,0 11-11 0,0-11 25 15,0 0-25-15,0 0 26 0,0 0-26 0,0 0 28 0,0 0-28 16,0 0 29-16,0 0-29 0,0 0 18 0,0 0-18 16,0 0 19-16,0 15-19 0,0-15 13 0,0 0-13 15,0 0 13-15,0 0-13 0,0 0 11 0,0 0-11 16,0 0 11-16,-14 8-11 0,14-8 8 0,0 0-8 16,0 0 9-16,0 0-9 0,0 0 8 0,0 0-8 15,0 0 8-15,0 0-8 0,0 0 6 0,0 0-6 0,0 0 7 16,-9 0-7-16,9 0 5 0,0 0-5 0,0 0 6 15,0 0-6-15,0 0 4 0,0 0-4 0,0 0 5 16,0 0-5-16,0 0 3 0,0 0-3 0,0 0 4 16,0 0-4-16,0 0 2 0,0 0-2 0,0 0 2 15,0 0-2-15,0 0 2 0,0 0-2 0,0 0 2 16,0 0-2-16,0 0 1 0,0 0-1 0,0 0 1 16,0 0-1-16,0 0 1 0,0 0-1 0,-20 18 1 15,8-7-1-15,12-11 1 0,0 0-1 0,-26 9 1 0,6-1-1 16,20-8 3-16,0 0-3 0,-14 15 3 0,-1-7-3 15,15-8 5-15,0 0-5 0,0 0 6 0,0 0-6 16,0 0 7-16,0 0-7 0,0 15 8 0,15-1-8 16,-15-14 10-16,0 0-10 0,23 20 10 0,3-5-10 15,-26-15 11-15,0 0-11 0,34 14 12 0,-2 1-12 16,-32-15 11-16,0 0-11 0,38 17 12 0,-7 3-12 16,-31-20 11-16,0 0-11 0,24 23 11 0,-7-6-11 15,-17-17 10-15,0 0-10 0,11 20 10 0,-2-5-10 0,-9-15 18 16,0 0-18-16,-9 23 19 0,-5 6-19 0,14-29 21 15,0 0-21-15,-29 23 22 0,-8-15-22 0,37-8 28 16,0 0-28-16,-41 6 28 0,4-6-28 0,37 0 30 0,0 0-30 16,-44 0 31-16,18-9-31 0,26 9 28 15,0 0-28-15,-23-11 29 0,0-6-29 0,3-6-1076 0</inkml:trace>
  <inkml:trace contextRef="#ctx0" brushRef="#br0" timeOffset="93973.31">11420 4178 449 0,'0'0'0'0,"0"0"0"15,-5 23 0-15,5-23-4 0,0 0 4 0,-9 14-4 16,9-14 4-16,0 0-15 0,0 0 15 0,0 0-15 16,9 15 15-16,-4-1-249 0</inkml:trace>
  <inkml:trace contextRef="#ctx0" brushRef="#br0" timeOffset="132459.39">4260 4238 707 0,'0'0'0'16,"0"0"0"-16,0 0 0 0,0 0-42 0,0 0 42 15,0 0-41-15,0 0 41 0,0 0-74 0,0 0 74 16,0 0-73-16,0 0 73 0,0 0 0 0,0 0 0 15,0 0 0-15,0 0 0 0,0 0 33 0,0 0-33 16,-32-14 34-16,3 34-34 0,29-20 102 0,0 0-102 0,-37 37 102 16,2 38-102-16,35-75 113 0,0 0-113 0,-35 89 114 15,12 1-114-15,23-90 94 0,0 0-94 0,-20 95 94 16,0-20-94-16,20-75 64 0,0 0-64 0,-14 80 64 16,5-5-64-16,9-75 45 0,0 0-45 0,3 81 46 15,17-15-46-15,-20-66 39 0,0 0-39 0,20 60 39 16,29-8-39-16,-49-52 29 0,0 0-29 0,64 37 30 0,25-22-30 15,-89-15 24-15,0 0-24 0,98 0 24 0,-5-23-24 16,-93 23 26-16,0 0-26 0,77-35 26 0,-7 4-26 16,-70 31 22-16,0 0-22 0,46-38 23 0,-17 1-23 15,-29 37 23-15,0 0-23 0,8-43 23 0,-8-3-23 16,0 46 21-16,0 0-21 0,-17-44 21 0,-18 10-21 16,35 34 17-16,0 0-17 0,-49-23 17 0,-17 8-17 15,66 15 14-15,0 0-14 0,-63-3 15 0,-4 12-15 16,67-9 12-16,0 0-12 0,-49 15 13 0,12 13-13 0,37-28 3 15,0 0-3-15,-23 32 4 0,17 5-4 0,6-37 0 16,0 0 0-16,14 38 1 0,24 2-1 0,-7 0-1326 16</inkml:trace>
  <inkml:trace contextRef="#ctx0" brushRef="#br0" timeOffset="132859.42">4932 4428 1043 0,'0'0'0'0,"0"0"0"16,-20 32 0-16,20-32 0 0,0 0 0 0,-18 31 1 15,-5 21-1-15,23-52-9 0,0 0 9 0,-20 64-8 16,6 2 8-16,14-66 8 0,0 0-8 0,-3 66 8 0,3 3-8 15,0-69 26-15,0 0-26 0,9 66 26 0,11-14-26 16,-20-52 37-16,0 0-37 0,46 29 38 0,17-12-38 16,-63-17 42-16,0 0-42 0,81-3 42 0,20-20-42 15,-101 23 32-15,0 0-32 0,92-34 33 0,-14-12-33 16,-78 46 26-16,0 0-26 0,61-49 26 0,-24 11-26 16,-37 38 22-16,0 0-22 0,15-40 22 0,-21-9-22 15,6 49 22-15,0 0-22 0,-26-57 22 0,-26-7-22 16,52 64 22-16,0 0-22 0,-69-57 22 0,-9 19-22 15,78 38 22-15,0 0-22 0,-84-14 23 0,9 14-23 16,75 0 15-16,0 0-15 0,-54 14 15 0,25 1-15 0,29-15 9 16,0 0-9-16,-18 8 10 0,18-8-10 0,0 0-1138 15</inkml:trace>
  <inkml:trace contextRef="#ctx0" brushRef="#br0" timeOffset="134144.51">6057 4586 785 0,'0'0'0'16,"0"0"0"-16,0 0 0 0,0 0 9 0,0 0-9 16,0 0 10-16,0 0-10 0,0 0-1 0,0 0 1 15,9 29-1-15,-3-14 1 0,-6-15 12 0,0 0-12 0,2 23 12 16,4 5-12-16,-6-28 39 0,0 0-39 0,0 32 40 16,0 3-40-16,0-35 55 0,0 0-55 0,0 23 56 15,0 0-56-15,0-23 63 0,0 0-63 0,0 20 63 16,-6-6-63-16,6-14 53 0,0 0-53 0,0 12 53 15,0-12-53-15,0 0 47 0,0 0-47 0,0 0 47 16,0 0-47-16,0 0 40 0,0 0-40 0,15-15 40 0,-1-11-40 16,-14 26 36-16,0 0-36 0,18-34 37 0,-7 2-37 15,-11 32 28-15,0 0-28 0,9-28 29 0,5 4-29 16,-14 24 21-16,0 0-21 0,9-14 22 0,-9 14-22 16,0 0 19-16,0 0-19 0,17-9 20 0,-17 9-20 15,0 0 17-15,0 0-17 0,20 23 18 0,-8 1-18 16,-12-24 19-16,0 0-19 0,11 28 19 0,-2-5-19 15,-9-23 20-15,0 0-20 0,3 20 21 0,3-2-21 16,-6-18 19-16,0 0-19 0,6 14 20 0,-6-14-20 0,0 0 18 16,0 0-18-16,17 0 19 0,-3-6-19 0,-14 6 18 15,0 0-18-15,18-8 18 0,-4-1-18 0,-14 9 17 16,0 0-17-16,14-9 17 0,1-2-17 0,-15 11 14 0,0 0-14 16,14-9 15-16,-2 1-15 0,-12 8 13 0,0 0-13 15,0 0 13-15,20-9-13 0,-20 9 10 0,0 0-10 16,9 0 10-16,5 0-10 0,-14 0 7 0,0 0-7 15,23 0 8-15,0 3-8 0,-23-3 6 0,0 0-6 16,29 6 6-16,-12 2-6 0,-17-8 4 0,0 0-4 16,18 0 4-16,-4 6-4 0,-14-6 3 0,0 0-3 15,15 0 3-15,-15 0-3 0,0 0 0 0,0 0 0 16,14 9 1-16,-14-9-1 0,0 0-1 0,0 0 1 0,14 8 0 16,-14-8 0-16,0 0-1448 0</inkml:trace>
  <inkml:trace contextRef="#ctx0" brushRef="#br0" timeOffset="134311.53">6802 4762 1065 0,'0'0'0'0,"0"0"0"0,0 32 0 16,0-32 2-16,0 0-2 0,0 20 2 0,0-20-2 16,0 0 0-16,0 0 0 0,0 9 1 0,0-9-1 15,0 0-1-15,0 0 1 0,0 0-1 0,0 0 1 16,0 0-13-16,0 0 13 0,0 0-12 0,14-24 12 15,0-1-723-15</inkml:trace>
  <inkml:trace contextRef="#ctx0" brushRef="#br0" timeOffset="134427.54">6663 4304 796 0,'0'0'0'0,"0"0"0"0,0 9 0 0,0-9 2 16,0 0-2-16,0 0 2 0,0 12-2 0,0-12 5 15,0 0-5-15,0 0 5 0,29 25-5 0,-29-25-1 0,0 0 1 16,32 26-1-16,5 15 1 0,1 2-546 0</inkml:trace>
  <inkml:trace contextRef="#ctx0" brushRef="#br0" timeOffset="134678.56">7006 4705 819 0,'0'0'0'0,"0"0"0"15,0 0 0-15,0 0 24 0,0 0-24 0,6 8 25 16,-6-8-25-16,0 0 53 0,0 0-53 0,17-17 53 15,-2-21-53-15,-15 38 63 0,0 0-63 0,26-43 64 16,6-17-64-16,-32 60 58 0,0 0-58 0,49-49 59 16,-9 17-59-16,-40 32 49 0,0 0-49 0,37-23 49 15,-8 23-49-15,-29 0 36 0,0 0-36 0,23 15 36 0,-5 22-36 16,-18-37 33-16,0 0-33 0,8 52 34 0,-8 8-34 16,0-60 24-16,0 0-24 0,0 46 25 0,0-17-25 15,0-29 17-15,0 0-17 0,0 20 17 0,9-5-17 16,-9-15 8-16,0 0-8 0,0 0 9 0,12 14-9 15,5 3-1107-15</inkml:trace>
  <inkml:trace contextRef="#ctx0" brushRef="#br0" timeOffset="135044.57">5919 5260 729 0,'0'0'0'0,"14"6"0"15,18 2 0-15,-32-8 194 0,0 0-194 0,46 0 195 16,23-8-195-16,-69 8 215 0,0 0-215 15,78-20 216-15,29-3-216 0,-107 23 82 0,0 0-82 0,135-21 82 16,50 4-82-16,-185 17 55 0,0 0-55 0,199-14 56 16,-20-9-56-16,-179 23 25 0,0 0-25 0,176-29 25 15,-9 15-25-15,-167 14 13 0,0 0-13 0,133-9 14 16,-32 3-14-16,-101 6 7 0,0 0-7 0,58 6 8 0,-24-6-8 16,-34 0 0-16,0 0 0 0,18 9 0 0,-10-1 0 15,-8-8-16-15,0 0 16 0,-3 12-16 0,-8-1 16 16,-1 1-1353-16</inkml:trace>
  <inkml:trace contextRef="#ctx0" brushRef="#br0" timeOffset="135512.62">6594 5534 348 0,'0'0'0'0,"0"0"0"0,14 14 0 15,-14-14-10-15,0 0 10 0,0 0-10 0,15 14 10 16,-15-14-1-16,0 0 1 0,0 0 0 0,0 0 0 15,0 0 0-15,0 0 0 0,0 0 1 0,0 0-1 16,0 0 3-16,0 0-3 0,0 0 4 0,0 0-4 16,0 0 8-16,0 0-8 0,8 0 9 0,-8 0-9 15,0 0 10-15,0 0-10 0,0 0 10 0,0 0-10 0,0 0 10 16,0 0-10-16,15-11 11 0,-15 11-11 0,0 0-235 16</inkml:trace>
  <inkml:trace contextRef="#ctx0" brushRef="#br0" timeOffset="136029.65">6651 5453 315 0,'0'0'0'0,"0"0"0"15,0 0 0-15,0 0 1 0,0 0-1 0,0 14 1 16,0-14-1-16,0 0 4 0,0 0-4 0,0 0 4 16,0 0-4-16,0 0 7 0,0 0-7 0,0 0 8 15,0 0-8-15,0 0 9 0,0 0-9 0,0 0 10 16,9 9-10-16,-9-9 9 0,0 0-9 0,0 0 10 16,0 0-10-16,0 0 11 0,0 0-11 0,0 0 11 0,12 11-11 15,-12-11 16-15,0 0-16 0,0 0 17 0,0 0-17 16,0 0 28-16,0 0-28 0,11 23 29 0,1 9-29 15,-12-32 50-15,0 0-50 0,14 49 50 0,1 14-50 16,-15-63 75-16,0 0-75 0,5 67 76 0,-5 7-76 16,0-74 104-16,0 0-104 0,3 72 104 0,3-11-104 15,-6-61 104-15,0 0-104 0,3 43 104 0,3-14-104 16,-6-29 95-16,0 0-95 0,0 0 95 0,23 0-95 16,-23 0 82-16,0 0-82 0,29-35 83 0,2-31-83 0,-31 66 68 15,0 0-68-15,41-78 69 0,-4 4-69 0,-37 74 54 16,0 0-54-16,32-58 55 0,-9 26-55 0,-23 32 44 0,0 0-44 15,20-14 44-15,-5 11-44 0,-15 3 35 0,0 0-35 16,17 14 35-16,3 21-35 0,-20-35 30 0,0 0-30 16,18 52 31-16,-10 14-31 0,-8-66 30 0,0 0-30 15,6 58 31-15,-3-27-31 0,-3-31 25 0,0 0-25 16,11 15 26-16,7-7-26 0,-18-8 24 0,0 0-24 16,23-6 25-16,23-17-25 0,-46 23 10 0,0 0-10 15,43-28 10-15,-17 2-10 0,3 0-1559 0</inkml:trace>
  <inkml:trace contextRef="#ctx0" brushRef="#br0" timeOffset="136500.69">8201 4998 942 0,'0'0'0'0,"0"0"0"16,26 0 0-16,-26 0-10 0,0 0 10 0,20 0-9 15,-6 0 9-15,-14 0-35 0,0 0 35 0,9-3-35 16,11 0 35-16,-20 3 2 0,0 0-2 0,26-11 3 16,3-1-3-16,-29 12 18 0,0 0-18 0,26-5 19 15,-6-1-19-15,-20 6 37 0,0 0-37 0,15 6 38 16,2 2-38-16,-3 4-668 0</inkml:trace>
  <inkml:trace contextRef="#ctx0" brushRef="#br0" timeOffset="136673.7">8313 5283 1199 0,'0'0'0'0,"0"0"0"0,12 20 0 16,-12-20-1-16,0 0 1 0,11 9 0 0,-11-9 0 16,0 0 0-16,0 0 0 0,23 6 0 0,-5-6 0 0,-18 0 15 15,0 0-15-15,29-6 15 0,2-14-15 0,-31 20 28 16,0 0-28-16,38-26 28 0,8-3-28 0,-6-6-903 15</inkml:trace>
  <inkml:trace contextRef="#ctx0" brushRef="#br0" timeOffset="-209033.72">13985 3870 550 0,'0'0'0'0,"0"0"0"0,0 0 0 0,0 0 19 0,0 0-19 16,0 0 20-16,0 0-20 0,0 0 60 0,0 0-60 15,-37 40 61-15,-4-3-61 0,41-37 70 0,0 0-70 16,-43 52 70-16,3 3-70 0,40-55 65 0,0 0-65 16,-44 66 66-16,13 15-66 0,31-81 30 0,0 0-30 15,-32 95 31-15,9 23-31 0,23-118 33 0,0 0-33 16,-15 112 33-16,15-31-33 0,0-81 31 0,0 0-31 0,9 66 32 15,14-29-32-15,-23-37 28 0,0 0-28 0,43 23 28 16,27-17-28-16,-70-6 27 0,0 0-27 0,78 0 27 16,5-14-27-16,-83 14 25 0,0 0-25 0,64-20 26 15,-21-4-26-15,-43 24 22 0,0 0-22 0,29-28 23 16,-9-18-23-16,-20 46 20 0,0 0-20 0,6-44 21 16,-15 7-21-16,9 37 19 0,0 0-19 0,-23-35 19 15,-9 10-19-15,32 25 18 0,0 0-18 0,-43-12 18 16,-3 26-18-16,46-14 17 0,0 0-17 0,-40 29 17 0,11 14-17 15,29-43 16-15,0 0-16 0,-15 38 17 0,12-9-17 16,3-29 5-16,0 0-5 0,9 23 6 0,0-15-6 16,5 7-1118-16</inkml:trace>
  <inkml:trace contextRef="#ctx0" brushRef="#br0" timeOffset="-208616.7">14505 4008 684 0,'0'0'0'0,"0"0"0"0,-15 14 0 0,15-14 0 0,0 0 0 15,-14 9 0-15,14-9 0 0,0 0-1 0,0 0 1 16,-18 14 0-16,4-5 0 0,14-9 7 0,0 0-7 15,-9 29 7-15,-5 14-7 0,14-43 22 0,0 0-22 0,-14 52 22 16,5 8-22-16,9-60 35 0,0 0-35 0,-6 72 36 16,12 3-36-16,-6-75 39 0,0 0-39 0,14 66 39 15,12-20-39-15,-26-46 31 0,0 0-31 0,44 29 31 16,10-12-31-16,-54-17 28 0,0 0-28 0,61 6 29 16,2-15-29-16,-63 9 23 0,0 0-23 0,58-23 24 15,-3-28-24-15,-55 51 18 0,0 0-18 0,46-67 19 16,-6-7-19-16,-40 74 26 0,0 0-26 0,29-67 27 0,-14 10-27 15,-15 57 31-15,0 0-31 0,0-58 32 0,-20 4-32 16,20 54 32-16,0 0-32 0,-38-49 33 0,-17 26-33 16,55 23 30-16,0 0-30 0,-63-6 30 0,2 20-30 15,61-14 31-15,0 0-31 0,-66 26 31 0,5-3-31 16,61-23 18-16,0 0-18 0,-46 29 19 0,23 3-19 16,-3-1-1015-16</inkml:trace>
  <inkml:trace contextRef="#ctx0" brushRef="#br0" timeOffset="-206927.57">15647 4135 908 0,'0'0'0'0,"0"0"0"16,-6 20 0-16,6-20 5 0,0 0-5 0,-3 11 5 0,3-11-5 16,0 0 10-16,0 0-10 0,-20 15 11 0,9-4-11 15,11-11 50-15,0 0-50 0,-12 9 50 0,1-3-50 16,11-6 50-16,0 0-50 0,0 0 50 16,-12 2-50-16,12-2 41 0,0 0-41 0,0 0 41 0,0 0-41 15,0 0 38-15,0 0-38 0,6 15 39 0,0-9-39 16,-6-6 30-16,0 0-30 0,23 8 30 0,8 12-30 15,-31-20 19-15,0 0-19 0,29 23 20 0,0 0-20 0,-29-23 18 16,0 0-18-16,26 38 18 0,-3 5-18 16,-23-43 14-16,0 0-14 0,17 43 15 0,-8-11-15 0,-9-32 12 15,0 0-12-15,0 29 13 0,-9 2-13 0,9-31 11 16,0 0-11-16,-8 35 11 0,-9-12-11 0,17-23 12 16,0 0-12-16,-41 23 12 0,-17-14-12 0,58-9 13 15,0 0-13-15,-69 0 13 0,0-9-13 0,69 9 16 16,0 0-16-16,-61-17 16 0,32 2-16 0,29 15 9 0,0 0-9 15,-14-14 9-15,14 14-9 0,0 0-1147 0</inkml:trace>
  <inkml:trace contextRef="#ctx1" brushRef="#br0">27630 16628 0</inkml:trace>
  <inkml:trace contextRef="#ctx1" brushRef="#br0" timeOffset="8177.6">27552 17378 0</inkml:trace>
  <inkml:trace contextRef="#ctx0" brushRef="#br0" timeOffset="-190666.46">13711 5283 718 0,'0'0'0'0,"0"0"0"0,29 35 0 16,-29-35 30-16,0 0-30 0,46 23 30 0,29-6-30 15,-75-17 160-15,0 0-160 0,110 6 160 0,25-21-160 16,-135 15 136-16,0 0-136 0,165-23 137 0,40-8-137 16,-205 31 140-16,0 0-140 0,216-41 141 0,26-5-141 15,-242 46 68-15,0 0-68 0,237-46 69 0,0 17-69 0,-237 29 42 16,0 0-42-16,207-28 43 0,-31 5-43 0,-176 23 37 16,0 0-37-16,145-23 38 0,-30 0-38 0,-115 23 18 15,0 0-18-15,78-15 19 0,-41 9-19 0,-37 6 6 16,0 0-6-16,15 9 7 0,-30 11-7 0,15-20 1 0,0 0-1 15,-31 38 2-15,-30 22-2 0,61-60-1 0,0 0 1 16,-69 66 0-16,2 0 0 0,7-5-1441 16</inkml:trace>
  <inkml:trace contextRef="#ctx0" brushRef="#br0" timeOffset="-189864.91">14796 5718 673 0,'0'0'0'0,"0"0"0"0,14 14 0 0,-14-14 0 15,0 0 0-15,0 9 0 0,0 5 0 0,0-14 0 0,0 0 0 16,-5 29 0-16,-4 17 0 0,9-46 32 0,0 0-32 15,9 52 33-15,-4-18-33 0,-5-34 78 0,0 0-78 16,0 26 79-16,3 0-79 0,-3-26 79 0,0 0-79 16,0 23 79-16,0-8-79 0,0-15 77 0,0 0-77 15,0 11 77-15,0-11-77 0,0 0 61 0,0 0-61 16,15 14 61-16,-15-14-61 0,0 0 50 0,0 0-50 16,23-11 51-16,0-18-51 0,-23 29 38 0,0 0-38 0,29-43 39 15,-6-15-39-15,-23 58 32 0,0 0-32 0,14-51 33 16,4 19-33-16,-18 32 26 0,0 0-26 0,14-23 26 15,-5 9-26-15,-9 14 20 0,0 0-20 0,14-12 20 16,-5 3-20-16,-9 9 16 0,0 0-16 0,14-8 17 16,-5 2-17-16,-9 6 13 0,0 0-13 0,14 0 14 15,-14 0-14-15,0 0 13 0,0 0-13 0,18 6 14 16,-7 8-14-16,-11-14 14 0,0 0-14 0,9 23 14 16,-1 12-14-16,-8-35 18 0,0 0-18 0,0 31 19 0,3-2-19 15,-3-29 20-15,0 0-20 0,0 17 21 0,3-5-21 16,-3-12 20-16,0 0-20 0,0 0 20 0,0 0-20 15,0 0 19-15,0 0-19 0,12 3 19 0,8-20-19 16,-20 17 18-16,0 0-18 0,23-29 18 0,3-6-18 16,-26 35 17-16,0 0-17 0,29-31 17 0,0-4-17 15,-29 35 15-15,0 0-15 0,26-23 15 0,2 14-15 0,-28 9 13 16,0 0-13-16,24-5 13 0,-7 2-13 0,-17 3 11 16,0 0-11-16,20 0 12 0,3 0-12 0,-23 0 9 15,0 0-9-15,26 3 9 0,3 11-9 0,-29-14 8 16,0 0-8-16,20 20 9 0,0 3-9 0,-20-23 7 15,0 0-7-15,21 32 7 0,-7 11-7 0,-14-43 5 0,0 0-5 16,11 37 6-16,1-11-6 0,-12-26 4 0,0 0-4 16,9 23 5-16,-9-14-5 0,0-9 2 0,0 0-2 15,0 0 3-15,14 14-3 0,-14-14 0 0,0 0 0 16,9-5 1-16,5-4-1 0,1 0-1560 0</inkml:trace>
  <inkml:trace contextRef="#ctx0" brushRef="#br0" timeOffset="-189680.89">15777 5865 1155 0,'0'0'0'0,"0"17"0"16,0 17 0-16,0-34 3 0,0 0-3 0,-6 32 4 16,3-9-4-16,3-23 8 0,0 0-8 0,0 14 9 0,0 1-9 15,0-15 6-15,0 0-6 0,0 0 6 0,0 14-6 16,0-14 0-16,0 0 0 0,0 0 1 0,15-20-1 15,-4 3-834-15</inkml:trace>
  <inkml:trace contextRef="#ctx0" brushRef="#br0" timeOffset="-189513.88">15739 5430 875 0,'0'0'0'0,"0"0"0"0,0 14 0 16,0-14 10-16,0 0-10 0,-2 9 11 0,2-9-11 0,0 0 29 15,0 0-29-15,-6 14 30 0,6-14-30 0,0 0 50 16,0 0-50-16,0 0 51 0,0 0-51 0,0 0 42 0,0 0-42 15,17 6 42-15,6 11-42 0,-23-17 32 0,0 0-32 16,35 23 32-16,-4-2-32 0,-31-21 11 0,0 0-11 16,38 23 12-16,-6 5-12 0,-3 1-861 0</inkml:trace>
  <inkml:trace contextRef="#ctx0" brushRef="#br0" timeOffset="-189280.86">16005 5761 751 0,'0'0'0'15,"0"0"0"-15,-9 34 0 0,9-34 0 0,0 0 0 16,-3 26 0-16,0-3 0 0,3-23 1 0,0 0-1 15,0 18 2-15,3-7-2 0,-3-11 17 0,0 0-17 0,0 0 17 16,0 0-17-16,0 0 47 0,0 0-47 0,20-8 47 16,18-33-47-16,-38 41 64 0,0 0-64 0,46-46 64 15,15 3-64-15,-61 43 60 0,0 0-60 0,60-32 61 16,-11 4-61-16,-49 28 63 0,0 0-63 0,44-21 63 16,-18 13-63-16,-26 8 48 0,0 0-48 0,28 0 49 0,-13 6-49 15,-15-6 41-15,0 0-41 0,11 8 41 0,1 12-41 16,-12-20 37-16,0 0-37 0,9 18 37 0,5 2-37 15,-14-20 28-15,0 0-28 0,9 14 29 0,5-11-29 16,-14-3 22-16,0 0-22 0,15 6 22 0,16-6-22 16,1 3-1149-16</inkml:trace>
  <inkml:trace contextRef="#ctx0" brushRef="#br0" timeOffset="-187411.72">17092 4860 1054 0,'0'0'0'0,"0"0"0"16,29 9 0-16,-29-9 28 0,0 0-28 0,21 5 29 15,-4-5-29-15,-17 0 69 0,0 0-69 0,26 0 69 16,-3 0-69-16,-23 0 17 0,0 0-17 0,20 0 17 15,-3 0-17-15,-17 0-16 0,0 0 16 0,15 0-15 0,-4 9 15 16,1 0-879-16</inkml:trace>
  <inkml:trace contextRef="#ctx0" brushRef="#br0" timeOffset="-187262.71">17139 5125 897 0,'0'0'0'0,"0"0"0"0,14 23 0 16,-14-23 5-16,0 0-5 0,6 14 6 0,11-5-6 15,-17-9 10-15,0 0-10 0,15-9 10 0,11-5-10 0,-26 14 33 16,0 0-33-16,34-23 33 0,9-3-33 0,-43 26 48 16,0 0-48-16,49-17 49 0,6 2-49 0,-55 15 50 0,0 0-50 15,52-8 50-15,-6 8-50 0,1 0-834 16</inkml:trace>
  <inkml:trace contextRef="#ctx0" brushRef="#br0" timeOffset="-169644.9">18134 4667 908 0,'0'0'0'0,"0"0"0"15,-3 38 0-15,3-38 51 0,0 0-51 0,-6 23 51 16,6-9-51-16,0-14 124 0,0 0-124 0,0 0 124 15,0 14-124-15,0-14 116 0,0 0-116 0,0 0 117 0,0 0-117 16,0 0 78-16,0 0-78 0,15-8 79 16,19-35-79-16,-34 43 48 0,0 0-48 0,58-67 48 0,8-31-48 15,-66 98 37-15,0 0-37 0,81-100 38 0,17 2-38 16,-98 98 31-16,0 0-31 0,87-81 31 0,-15 35-31 16,-72 46 36-16,0 0-36 0,55-29 36 0,-21 21-36 15,-34 8 37-15,0 0-37 0,24 14 38 0,-4 32-38 16,-20-46 33-16,0 0-33 0,0 61 33 0,-9 25-33 15,9-86 30-15,0 0-30 0,-14 89 30 0,-1-14-30 0,15-75 22 16,0 0-22-16,-3 58 23 0,12-30-23 0,-9-28 20 16,0 0-20-16,23 0 20 0,23-28-20 0,6-1-1620 15</inkml:trace>
  <inkml:trace contextRef="#ctx0" brushRef="#br0" timeOffset="-168043.78">9219 4978 1166 0,'0'0'0'0,"0"0"0"0,-3 32 0 16,3-32-5-16,0 0 5 0,0 26-5 0,0-9 5 15,0-17-35-15,0 0 35 0,18-15-35 0,10-28 35 16,-28 43 12-16,0 0-12 0,41-60 12 0,19-9-12 15,-60 69 50-15,0 0-50 0,64-75 51 0,5 3-51 16,-69 72 80-16,0 0-80 0,66-66 80 0,-14-1-80 0,-52 67 69 16,0 0-69-16,47-51 69 0,-24 28-69 0,-23 23 47 15,0 0-47-15,17 0 48 0,-3 17-48 0,-14-17 56 16,0 0-56-16,6 43 57 0,-6 23-57 0,0-66 48 0,0 0-48 16,-6 75 48-16,6 11-48 0,0-86 44 0,0 0-44 15,-5 90 45-15,5-1-45 0,0-89 40 0,0 0-40 16,11 81 40-16,12-21-40 0,-23-60 30 0,0 0-30 15,23 46 31-15,0-23-31 0,-23-23 18 0,0 0-18 16,23 6 18-16,9-15-18 0,0 1-1500 0</inkml:trace>
  <inkml:trace contextRef="#ctx1" brushRef="#br0" timeOffset="43016.64">11031 9570 0,'13'0'0,"-13"0"15</inkml:trace>
  <inkml:trace contextRef="#ctx0" brushRef="#br0" timeOffset="-157048.97">1862 8542 695 0,'0'0'0'16,"0"0"0"-16,0 0 0 0,0 0 21 0,0 0-21 16,0 0 22-16,0 0-22 0,0 0 64 0,0 0-64 15,0 0 64-15,0 0-64 0,0 0 86 0,0 0-86 0,0 0 87 16,-11-55-87-16,11 55 70 0,0 0-70 0,6-49 71 16,2-6-71-16,-8 55 48 0,0 0-48 0,20-80 48 15,3-24-48-15,-23 104 35 0,0 0-35 0,32-115 35 16,9 8-35-16,-41 107 27 0,0 0-27 0,37-89 28 15,6 26-28-15,-43 63 22 0,0 0-22 0,32-38 23 16,-15 21-23-16,-17 17 29 0,0 0-29 0,0 0 30 16,15 14-30-16,-15-14 33 0,0 0-33 0,0 44 34 0,-9 45-34 15,9-89 37-15,0 0-37 0,-6 112 37 16,4 21-37-16,2-133 38 0,0 0-38 0,-9 120 39 0,-6-10-39 16,15-110 39-16,0 0-39 0,-5 103 40 0,10-8-40 15,-5-95 39-15,0 0-39 0,18 90 40 0,5-27-40 16,-23-63 31-16,0 0-31 0,37 32 31 0,15-32-31 15,-52 0 16-15,0 0-16 0,46-15 17 0,1 1-17 16,-7 0-1422-16</inkml:trace>
  <inkml:trace contextRef="#ctx0" brushRef="#br0" timeOffset="-156665.95">2537 7790 1121 0,'0'0'0'0,"0"0"0"0,-14 38 0 0,14-38 7 0,0 0-7 16,-17 46 7-16,-4 8-7 0,21-54 3 0,0 0-3 16,-17 84 3-16,-6 28-3 0,23-112 24 0,0 0-24 0,-17 107 24 15,11-21-24-15,6-86 45 0,0 0-45 0,6 69 46 16,11-23-46-16,-17-46 52 0,0 0-52 0,29 35 53 16,26-7-53-16,-55-28 47 0,0 0-47 0,57 15 48 15,16-21-48-15,-73 6 42 0,0 0-42 0,77-14 42 16,13-12-42-16,-90 26 37 0,0 0-37 0,81-35 37 15,-9-11-37-15,-72 46 31 0,0 0-31 0,49-57 32 16,-26-15-32-16,-23 72 25 0,0 0-25 0,0-78 26 16,-23-14-26-16,23 92 22 0,0 0-22 0,-49-87 23 0,-23 18-23 15,72 69 18-15,0 0-18 0,-64-46 18 0,12 23-18 16,52 23 16-16,0 0-16 0,-49 6 17 0,-8 20-17 16,57-26 18-16,0 0-18 0,-47 55 18 0,21 31-18 15,26-86 7-15,0 0-7 0,-20 92 8 0,20-8-8 16,0-84 0-16,0 0 0 0,15 72 0 0,13-12 0 15,-28-60-6-15,0 0 6 0,47 55-6 0,22-6 6 16,0 2-1369-16</inkml:trace>
  <inkml:trace contextRef="#ctx0" brushRef="#br0" timeOffset="-156364.92">3316 8064 1076 0,'0'0'0'0,"-5"-12"0"0,-13-19 0 0,18 31-2 0,0 0 2 15,-23-29-1-15,3 17 1 0,20 12-4 0,0 0 4 16,-23 26-4-16,-3 35 4 0,26-61 12 0,0 0-12 16,-38 80 13-16,10 12-13 0,28-92 42 0,0 0-42 0,-18 92 42 15,13-11-42-15,5-81 57 0,0 0-57 0,5 69 58 16,21-23-58-16,-26-46 56 0,0 0-56 0,46 29 56 16,21-23-56-16,-67-6 45 0,0 0-45 0,78-15 46 15,20-16-46-15,-98 31 36 0,0 0-36 0,107-35 36 16,-1-8-36-16,-106 43 30 0,0 0-30 0,93-46 31 15,-44-6-31-15,-49 52 25 0,0 0-25 0,20-52 25 16,-29-5-25-16,9 57 26 0,0 0-26 0,-46-46 27 16,-43 8-27-16,89 38 25 0,0 0-25 0,-93-37 26 0,-5 2-26 15,98 35 16-15,0 0-16 0,-78-23 17 0,26 9-17 16,52 14 15-16,0 0-15 0,-31-9 16 0,13 1-16 16,-2 2-1323-16</inkml:trace>
  <inkml:trace contextRef="#ctx0" brushRef="#br0" timeOffset="-153241.7">5062 7451 796 0,'0'0'0'0,"0"0"0"0,8-23 0 0,-8 23-14 0,0 0 14 16,0-15-14-16,0 15 14 0,0 0-24 0,0 0 24 15,0 0-24-15,0 0 24 0,0 0 6 0,0 0-6 16,6 12 6-16,3 28-6 0,-9-40 51 0,0 0-51 16,9 55 51-16,-4 8-51 0,-5-63 87 0,0 0-87 15,0 66 88-15,-5 9-88 0,5-75 93 0,0 0-93 16,-9 84 94-16,-6 13-94 0,15-97 76 0,0 0-76 0,-23 95 77 15,9 0-77-15,14-95 61 0,0 0-61 0,-14 81 61 16,19-29-61-16,-5-52 51 0,0 0-51 16,6 37 51-16,-3-14-51 0,-3-23 42 0,0 0-42 0,0 0 42 15,14 15-42-15,-14-15 34 0,0 0-34 0,0 0 35 16,23-15-35-16,-23 15 30 0,0 0-30 0,24-23 30 16,4-14-30-16,-28 37 22 0,0 0-22 0,32-43 23 0,-12-18-23 15,-20 61 16-15,0 0-16 0,32-60 16 0,0-4-16 16,-32 64 13-16,0 0-13 0,37-60 13 0,-2 11-13 15,-35 49 14-15,0 0-14 0,35-40 15 0,-18 11-15 16,-17 29 15-16,0 0-15 0,14-20 15 0,-5 2-15 16,-9 18 13-16,0 0-13 0,6-14 14 0,-6 14-14 15,0 0 10-15,0 0-10 0,0 0 11 0,0 0-11 16,0 0 5-16,0 0-5 0,-9 9 6 0,-20 25-6 16,-3-5-1446-16</inkml:trace>
  <inkml:trace contextRef="#ctx0" brushRef="#br0" timeOffset="-153057.67">5255 8075 1300 0,'0'0'0'0,"0"0"0"0,29 35 0 0,-29-35 0 0,0 0 0 16,23 26 1-16,0-9-1 0,-23-17 0 0,0 0 0 16,23 17 0-16,0-8 0 0,-23-9 26 0,0 0-26 15,18 11 26-15,2 4-26 0,-20-15 39 0,0 0-39 16,14 11 40-16,-2 1-40 0,-12-12 40 0,0 0-40 0,11 3 41 15,7-3-41-15,-4 0-1075 0</inkml:trace>
  <inkml:trace contextRef="#ctx0" brushRef="#br0" timeOffset="-152608.64">5598 7882 1054 0,'0'0'0'0,"0"0"0"0,0 23 0 15,0-23 28-15,0 0-28 0,0 21 29 0,0-16-29 16,0-5 57-16,0 0-57 0,0 18 58 0,0 16-58 16,0-34 52-16,0 0-52 0,0 46 52 0,0 12-52 15,0-58 43-15,0 0-43 0,0 52 44 0,0-15-44 16,0-37 46-16,0 0-46 0,6 23 47 0,-3-14-47 16,-3-9 47-16,0 0-47 0,0 0 47 0,23-3-47 0,-23 3 51 15,0 0-51-15,20-20 52 0,12-38-52 0,-32 58 44 16,0 0-44-16,38-60 44 0,2 5-44 0,-40 55 36 15,0 0-36-15,38-43 36 0,-10 14-36 0,-28 29 28 16,0 0-28-16,23-20 28 0,-8 2-28 0,-15 18 23 16,0 0-23-16,17-8 24 0,-2 8-24 0,-15 0 28 0,0 0-28 15,8 8 28-15,7 1-28 0,-15-9 29 0,0 0-29 16,17 15 29-16,-3-13-29 0,-14-2 30 0,0 0-30 16,15 6 31-16,2 0-31 0,-17-6 31 0,0 0-31 15,20 6 32-15,3 2-32 0,-23-8 26 0,0 0-26 16,24 3 27-16,-7 3-27 0,-17-6 28 0,0 0-28 15,14 9 28-15,1 5-28 0,-15-14 19 0,0 0-19 16,14 20 20-16,-5-3-20 0,-9-17 15 0,0 0-15 0,3 21 16 16,2-7-16-16,-5-14 11 0,0 0-11 0,0 0 12 15,18 0-12-15,-18 0 8 0,0 0-8 0,14-9 9 16,1 4-9-16,-15 5 2 0,0 0-2 0,14 0 3 16,-5 0-3-16,5 0-1764 0</inkml:trace>
  <inkml:trace contextRef="#ctx0" brushRef="#br0" timeOffset="-151935.59">4658 8657 774 0,'0'0'0'0,"0"0"0"0,14 8 0 16,-14-8 25-16,0 0-25 0,9 6 25 0,-9-6-25 15,0 0 52-15,0 0-52 0,23 9 52 0,6-15-52 16,-29 6 112-16,0 0-112 0,52-6 113 0,14-5-113 16,-66 11 85-16,0 0-85 0,104-15 86 0,35 1-86 15,-139 14 92-15,0 0-92 0,147-15 93 0,3-5-93 16,-150 20 82-16,0 0-82 0,167-17 82 0,12 3-82 0,-179 14 76 15,0 0-76-15,167-20 77 0,-28 5-77 0,-139 15 91 16,0 0-91-16,112-11 92 0,-19 5-92 0,-93 6 84 16,0 0-84-16,72-9 84 0,-20 9-84 0,-52 0 61 0,0 0-61 15,28-3 62-15,-10 0-62 0,-18 3 48 16,0 0-48-16,0 0 49 0,0 0-49 0,0 0 37 0,0 0-37 16,0 15 38-16,-23-7-38 0,23-8 31 0,0 0-31 15,-32 18 32-15,-17 8-32 0,49-26 9 0,0 0-9 16,-49 37 10-16,3 15-10 0,46-52 0 0,0 0 0 15,-46 55 1-15,-15-1-1 0,0-2-1857 0</inkml:trace>
  <inkml:trace contextRef="#ctx0" brushRef="#br0" timeOffset="-151326.55">5451 8965 1099 0,'0'0'0'0,"0"0"0"0,0 20 0 0,0-20-4 0,0 0 4 16,0 14-3-16,0-14 3 0,0 0-6 0,0 0 6 16,0 23-5-16,12 6 5 0,-12-29 31 0,0 0-31 15,11 35 32-15,-8 11-32 0,-3-46 90 0,0 0-90 16,6 60 91-16,3 9-91 0,-9-69 97 0,0 0-97 15,0 78 97-15,0 2-97 0,0-80 90 0,0 0-90 16,0 70 91-16,0-24-91 0,0-46 92 0,0 0-92 0,5 34 93 16,4-19-93-16,-9-15 75 0,0 0-75 0,0 0 75 15,0 0-75-15,0 0 57 0,0 0-57 0,17-23 58 16,12-29-58-16,-29 52 46 0,0 0-46 0,32-58 46 16,-3-8-46-16,-29 66 42 0,0 0-42 0,26-46 43 15,-6 17-43-15,-20 29 32 0,0 0-32 0,23-14 32 16,17 5-32-16,-40 9 23 0,0 0-23 0,44 0 24 15,-12 14-24-15,-32-14 18 0,0 0-18 0,28 23 18 16,4 0-18-16,-32-23 14 0,0 0-14 0,32 32 15 0,-9 3-15 16,-23-35 14-16,0 0-14 0,29 40 15 0,-6 9-15 15,-23-49 12-15,0 0-12 0,23 43 13 0,-14-17-13 16,-9-26 7-16,0 0-7 0,5 26 7 0,7-3-7 16,-12-23 2-16,0 0-2 0,11 20 3 0,-8-8-3 15,-3-12 0-15,0 0 0 0,0 0 0 0,0 0 0 16,0 0-1872-16</inkml:trace>
  <inkml:trace contextRef="#ctx0" brushRef="#br0" timeOffset="-147088.31">6400 11449 695 0,'0'0'0'16,"0"0"0"-16,0 0 0 0,0 0 34 0,0 0-34 16,0 0 35-16,0 0-35 0,0 0 79 0,0 0-79 15,-28-43 80-15,10 11-80 0,18 32 94 0,0 0-94 16,-14-35 95-16,-6-2-95 0,20 37 64 0,0 0-64 0,-18-49 65 15,-5-14-65-15,23 63 45 0,0 0-45 0,-23-75 46 16,3-11-46-16,20 86 33 0,0 0-33 0,-23-87 34 16,-12 15-34-16,35 72 26 0,0 0-26 0,-29-52 26 15,15 24-26-15,14 28 22 0,0 0-22 0,-3-15 22 16,3 15-22-16,0 0 17 0,0 0-17 0,-6-14 18 16,6 14-18-16,0 0 14 0,0 0-14 0,-5-9 15 15,5 9-15-15,0 0 11 0,0 0-11 0,0 0 11 0,0 0-11 16,0 0 8-16,0 0-8 0,-9-11 8 0,9 11-8 15,0 0 7-15,0 0-7 0,-14-9 8 0,14 9-8 16,0 0 6-16,0 0-6 0,-9-17 6 0,9 17-6 16,0 0 5-16,0 0-5 0,-9-17 5 0,9 17-5 15,0 0 5-15,0 0-5 0,-14-18 6 0,14 18-6 16,0 0 4-16,0 0-4 0,-23-17 5 0,5 11-5 16,18 6 2-16,0 0-2 0,-20-8 2 0,6 8-2 15,14 0 0-15,0 0 0 0,-15 2 0 0,-2 4 0 16,0 0-1184-16</inkml:trace>
  <inkml:trace contextRef="#ctx0" brushRef="#br0" timeOffset="-146722.28">5691 10746 550 0,'0'0'0'0,"0"0"0"15,0 0 0-15,0 0-1 0,0 0 1 0,-9-20 0 16,3 3 0-16,6 17-1 0,0 0 1 0,15-40 0 16,14-15 0-16,-29 55-1 0,0 0 1 0,40-69 0 15,6-3 0-15,-46 72 0 0,0 0 0 0,55-83 0 16,11 2 0-16,-66 81 0 0,0 0 0 0,61-66 0 0,-29 28 0 15,-32 38 7-15,0 0-7 0,29-14 7 0,-6 14-7 16,-23 0 24-16,0 0-24 0,8 26 24 0,7 43-24 16,-15-69 51-16,0 0-51 0,3 83 51 15,-3-2-51-15,0-81 54 0,0 0-54 0,-3 66 54 0,3-11-54 16,0-55 42-16,0 0-42 0,14 49 43 0,3-6-43 16,-17-43 41-16,0 0-41 0,38 37 41 0,11-11-41 15,3 0-680-15</inkml:trace>
  <inkml:trace contextRef="#ctx0" brushRef="#br0" timeOffset="-115975.52">9173 11679 651 0,'0'0'0'16,"0"0"0"-16,0 0 0 0,0 0-8 0,0 0 8 0,0 0-7 16,0 0 7-16,0 0-30 0,0 0 30 0,0 0-30 15,0 0 30-15,0 0 18 0,0 0-18 0,0 0 19 16,14 55-19-16,-14-55 76 0,0 0-76 0,6 66 77 16,3 9-77-16,-9-75 100 0,0 0-100 0,0 75 101 15,0 5-101-15,0-80 97 0,0 0-97 0,-6 92 98 16,3 12-98-16,3-104 77 0,0 0-77 0,-6 112 77 15,12-2-77-15,-6-110 65 0,0 0-65 0,9 83 66 16,-6-31-66-16,-3-52 60 0,0 0-60 0,6 23 61 0,-6-23-61 16,0 0 53-16,0 0-53 0,28-6 54 0,7-37-54 15,-35 43 44-15,0 0-44 0,43-60 44 0,-5-10-44 16,-38 70 39-16,0 0-39 0,37-77 39 0,-2 13-39 16,-35 64 30-16,0 0-30 0,35-46 30 0,-4 20-30 15,-31 26 24-15,0 0-24 0,23-8 25 0,6 14-25 16,-29-6 19-16,0 0-19 0,23 25 19 0,0 27-19 15,-23-52 17-15,0 0-17 0,23 72 18 0,-5 12-18 16,-18-84 18-16,0 0-18 0,14 75 19 0,3-21-19 0,-17-54 22 16,0 0-22-16,21 46 23 0,5-17-23 0,-26-29 21 0,0 0-21 15,23 23 22-15,-9-8-22 0,-14-15 18 16,0 0-18-16,15 0 18 0,-1-15-18 0,-14 15 9 0,0 0-9 16,23-23 10-16,3-6-10 0,3-5-1593 0</inkml:trace>
  <inkml:trace contextRef="#ctx0" brushRef="#br0" timeOffset="-114006.58">10491 12157 729 0,'0'0'0'0,"0"0"0"0,0 32 0 15,0-32-7-15,0 0 7 0,0 20-7 0,0-20 7 16,0 0-27-16,0 0 27 0,0 11-27 0,0-11 27 0,0 0 2 16,0 0-2-16,0 0 2 0,0 0-2 0,0 0 23 15,0 0-23-15,0 0 23 0,12-11-23 0,-12 11 60 16,0 0-60-16,0 0 61 0,0 0-61 0,0 0 82 16,0 0-82-16,0 0 82 0,0 0-82 0,0 0 77 0,0 0-77 15,0 0 78-15,0 0-78 0,0 0 66 0,0 0-66 16,0 0 67-16,0 11-67 0,0-11 61 0,0 0-61 15,0 0 61-15,0 0-61 0,0 0 51 0,0 0-51 16,0 0 51-16,0 15-51 0,0-15 42 0,0 0-42 16,0 0 43-16,0 0-43 0,0 0 31 0,0 0-31 15,0 0 32-15,0 0-32 0,0 0-1182 0</inkml:trace>
  <inkml:trace contextRef="#ctx0" brushRef="#br0" timeOffset="-113096.14">11406 11679 875 0,'0'0'0'0,"0"0"0"0,0 0 0 0,0 0 36 16,0 0-36-16,-9 0 36 0,4 12-36 0,5-12 34 15,0 0-34-15,-9 20 35 0,-5 17-35 0,14-37 65 0,0 0-65 16,-18 58 66-16,-2 14-66 0,20-72 55 0,0 0-55 15,-17 77 55-15,-12 4-55 0,29-81 47 0,0 0-47 16,-29 86 47-16,3 12-47 0,26-98 44 0,0 0-44 16,-9 98 45-16,12 0-45 0,-3-98 46 0,0 0-46 15,23 78 46-15,21-24-46 0,-44-54 40 0,0 0-40 16,46 35 40-16,3-15-40 0,-49-20 33 0,0 0-33 16,52 3 34-16,8-12-34 0,-60 9 32 0,0 0-32 15,61-23 33-15,-6-11-33 0,-55 34 29 0,0 0-29 0,46-43 29 16,-17-4-29-16,-29 47 27 0,0 0-27 0,14-48 28 15,-20-4-28-15,6 52 21 0,0 0-21 0,-23-46 21 16,-14 8-21-16,37 38 17 0,0 0-17 0,-46-20 17 16,5 17-17-16,41 3 16 0,0 0-16 0,-37 15 16 15,2 16-16-15,35-31 13 0,0 0-13 0,-26 43 14 16,12 15-14-16,14-58 2 0,0 0-2 0,0 52 3 16,14-20-3-16,-14-32 0 0,0 0 0 0,26 25 0 0,9-7 0 15,2-1-1438-15</inkml:trace>
  <inkml:trace contextRef="#ctx0" brushRef="#br0" timeOffset="-112671.08">12156 11826 897 0,'0'0'0'16,"0"0"0"-16,-14 32 0 0,14-32-1 0,0 0 1 15,-9 31-1-15,-11 4 1 0,20-35-1 0,0 0 1 16,-23 37 0-16,-3 15 0 0,26-52 23 0,0 0-23 16,-20 66 23-16,8 9-23 0,12-75 53 0,0 0-53 15,-6 81 54-15,12-7-54 0,-6-74 59 0,0 0-59 0,17 67 60 16,12-16-60-16,-29-51 59 0,0 0-59 0,41 32 60 15,11-12-60-15,-52-20 49 0,0 0-49 0,63 0 50 16,15-20-50-16,-78 20 41 0,0 0-41 0,84-32 41 16,-4-16-41-16,-80 48 34 0,0 0-34 0,70-61 34 15,-16-5-34-15,-54 66 33 0,0 0-33 0,29-69 33 16,-26 5-33-16,-3 64 26 0,0 0-26 0,-23-60 27 16,-32 5-27-16,55 55 23 0,0 0-23 0,-69-43 23 0,-9 11-23 15,78 32 22-15,0 0-22 0,-75-11 23 0,15 20-23 16,60-9 18-16,0 0-18 0,-47 17 19 0,24-6-19 15,23-11 7-15,0 0-7 0,0 0 7 0,6 15-7 16,3-1-1287-16</inkml:trace>
  <inkml:trace contextRef="#ctx0" brushRef="#br0" timeOffset="-111937.65">13004 11927 819 0,'0'0'0'0,"0"0"0"0,0 26 0 16,0-26 32-16,0 0-32 0,0 14 33 0,0-14-33 15,0 0 73-15,0 0-73 0,0 14 74 0,0 4-74 16,0-18 74-16,0 0-74 0,9 23 74 0,-6 0-74 16,-3-23 46-16,0 0-46 0,0 23 46 0,0 3-46 15,0-26 41-15,0 0-41 0,0 25 42 0,0-4-42 16,0-21 46-16,0 0-46 0,0 14 47 0,0-14-47 16,0 0 47-16,0 0-47 0,0 14 47 0,0-14-47 0,0 0 41 15,0 0-41-15,20-11 41 0,3-9-41 0,-23 20 41 16,0 0-41-16,35-26 41 0,-1-3-41 0,-34 29 37 15,0 0-37-15,29-26 37 0,-6 6-37 0,-23 20 32 16,0 0-32-16,23-14 32 0,3 5-32 0,-26 9 26 16,0 0-26-16,29-6 26 0,-11 3-26 0,-18 3 18 0,0 0-18 15,14 3 18-15,0 3-18 0,-14-6 13 0,0 0-13 16,0 0 13-16,15 14-13 0,-15-14 12 0,0 0-12 16,0 0 13-16,17 15-13 0,-17-15 13 0,0 0-13 15,6 11 13-15,-6-11-13 0,0 0 13 0,0 0-13 16,14 12 14-16,-14-12-14 0,0 0 12 0,0 0-12 0,9 0 13 15,-9 0-13-15,0 0 11 0,0 0-11 0,26-9 12 16,3 1-12-16,-29 8 10 0,0 0-10 0,29-12 11 16,-12 3-11-16,-17 9 10 0,0 0-10 0,17-5 10 15,-2 2-10-15,-15 3 9 0,0 0-9 0,14 0 10 16,1 8-10-16,-15-8 9 0,0 0-9 0,14 6 9 16,-5 6-9-16,-9-12 12 0,0 0-12 0,5 11 12 0,4 1-12 15,-9-12 11-15,0 0-11 0,0 0 12 0,23 17-12 16,-23-17 11-16,0 0-11 0,17 9 11 0,15-1-11 15,3 1-1613-15</inkml:trace>
  <inkml:trace contextRef="#ctx0" brushRef="#br0" timeOffset="-111753.64">13954 12019 1356 0,'0'0'0'0,"0"0"0"0,0 34 0 0,0-34 21 15,0 0-21-15,0 26 21 0,0-11-21 0,0-15 37 16,0 0-37-16,0 0 38 0,0 0-38 0,0 0 1 0,0 0-1 16,0 0 1-16,0-15-1 0,0 15-15 0,0 0 15 15,0-31-14-15,8-27 14 0,1-5-1025 0</inkml:trace>
  <inkml:trace contextRef="#ctx0" brushRef="#br0" timeOffset="-111637.64">13962 11552 875 0,'0'0'0'16,"0"0"0"-16,9 12 0 0,-9-12 0 0,0 0 0 0,6 14 0 15,-6 6 0-15,0-20-4 0,0 0 4 0,3 15-3 16,11 11 3-16,-14-26-1 0,0 0 1 0,17 31 0 16,6 15 0-16,-23-46-1 0,0 0 1 0,23 41-1 15,-2-15 1-15,-7 0-589 0</inkml:trace>
  <inkml:trace contextRef="#ctx0" brushRef="#br0" timeOffset="-111386.89">14231 11915 1087 0,'0'0'0'0,"0"12"0"0,0 16 0 16,0-28 0-16,0 0 0 0,0 23 1 0,0-11-1 15,0-12 0-15,0 0 0 0,0 0 1 0,0 0-1 16,0 0 68-16,0 0-68 0,14 6 69 0,-14-6-69 16,0 0 97-16,0 0-97 0,23-12 98 0,9-5-98 0,-32 17 89 15,0 0-89-15,31-17 89 0,-2 8-89 16,-29 9 77-16,0 0-77 0,23 0 77 0,-8 9-77 0,-15-9 50 15,0 0-50-15,14 26 50 0,-2 5-50 0,-12-31 35 0,0 0-35 16,6 38 35-16,-1-10-35 0,-5-28 20 0,0 0-20 16,3 26 20-16,12 6-20 0,-15-32 8 0,0 0-8 15,5 26 9-15,7-6-9 0,0 3-1425 0</inkml:trace>
  <inkml:trace contextRef="#ctx0" brushRef="#br0" timeOffset="-111003.86">12898 12600 1311 0,'0'0'0'0,"23"6"0"0,23 11 0 16,-46-17-5-16,0 0 5 0,84 15-4 0,45-4 4 16,-129-11-14-16,0 0 14 0,147 3-13 0,-2 0 13 15,-145-3 31-15,0 0-31 0,161 3 31 0,18 0-31 16,-179-3 66-16,0 0-66 0,173 0 67 0,-26 3-67 0,-147-3 106 15,0 0-106-15,127 8 106 0,-23-2-106 0,-104-6 89 16,0 0-89-16,81 9 89 0,-18-4-89 0,-63-5 38 16,0 0-38-16,38 9 38 0,-21-6-38 0,-17-3 6 0,0 0-6 15,0 0 6-15,-17 14-6 0,0 1-1401 0</inkml:trace>
  <inkml:trace contextRef="#ctx0" brushRef="#br0" timeOffset="-110514.8">13665 13090 1300 0,'0'0'0'0,"0"0"0"0,0 23 0 16,0-23 0-16,0 0 0 0,6 40 0 0,2 26 0 0,-8-66-8 15,0 0 8-15,6 75-7 0,-6-9 7 0,0-66 45 16,0 0-45-16,-6 46 45 0,6-14-45 0,0-32 89 16,0 0-89-16,0 26 89 0,6-18-89 0,-6-8 86 0,0 0-86 15,12 3 86-15,11-9-86 0,-23 6 82 0,0 0-82 16,37-17 83-16,15-14-83 0,-52 31 59 0,0 0-59 16,55-38 59-16,6 1-59 0,-61 37 42 0,0 0-42 15,46-29 43-15,-9 20-43 0,-37 9 34 16,0 0-34-16,29 3 34 0,3 20-34 0,-32-23 24 15,0 0-24-15,32 32 25 0,-12 2-25 0,-20-34 16 0,0 0-16 0,20 35 17 16,0-6-17-16,-20-29 8 0,0 0-8 0,15 23 9 16,-4-9-9-16,-11-14 5 0,0 0-5 0,15 15 5 15,2-10-5-15,-3 4-1643 0</inkml:trace>
  <inkml:trace contextRef="#ctx0" brushRef="#br0" timeOffset="-103878.96">15087 12520 505 0,'0'0'0'0,"0"0"0"0,0 0 0 0,0 0 14 0,0 0-14 15,9 31 14-15,-9-31-14 0,0 0 53 0,0 0-53 16,0 0 54-16,9 12-54 0,-9-12 83 0,0 0-83 15,0 0 83-15,0 0-83 0,0 0 76 0,0 0-76 16,0 0 77-16,11 11-77 0,-11-11 51 0,0 0-51 16,0 0 51-16,0 0-51 0,0 0 43 0,0 0-43 0,0 0 43 15,12 12-43-15,-12-12 37 0,0 0-37 0,0 0 38 16,0 0-38-16,0 0 34 0,0 0-34 0,0 0 34 16,11 0-34-16,-11 0 33 0,0 0-33 0,0 0 33 15,0 0-33-15,0 0 36 0,0 0-36 0,0 0 36 16,12 3-36-16,-12-3 40 0,0 0-40 0,0 0 40 15,-3 11-40-15,3-11 40 0,0 0-40 0,0 0 41 0,0 0-41 16,0 0 34-16,0 0-34 0,0 0 35 0,0 0-35 16,0 0 25-16,0 0-25 0,9-11 26 0,-1 8-26 15,-8 3 15-15,0 0-15 0,0 0 16 0,15-3-16 16,-1-6-1245-16</inkml:trace>
  <inkml:trace contextRef="#ctx0" brushRef="#br0" timeOffset="-102478.87">16083 11267 785 0,'0'0'0'0,"0"0"0"16,0 0 0-16,0 0 5 0,0 0-5 0,0 0 6 16,17 35-6-16,-17-35 21 0,0 0-21 0,0 0 22 0,0 0-22 15,0 0 52-15,0 0-52 0,0 0 52 0,-12 14-52 16,12-14 51-16,0 0-51 0,-14 15 52 0,-18 11-52 16,32-26 41-16,0 0-41 0,-34 40 41 0,-7 12-41 15,41-52 38-15,0 0-38 0,-37 75 38 0,8 28-38 16,29-103 44-16,0 0-44 0,-26 118 45 0,6 9-45 15,20-127 52-15,0 0-52 0,-18 118 53 0,10-20-53 16,8-98 51-16,0 0-51 0,-6 89 51 0,20-17-51 16,-14-72 43-16,0 0-43 0,24 60 44 0,16-22-44 0,-40-38 36 15,0 0-36-15,52 17 36 0,23-17-36 0,-75 0 28 16,0 0-28-16,84-20 28 0,-7-15-28 0,-77 35 23 16,0 0-23-16,61-43 24 0,-15 6-24 0,-46 37 18 0,0 0-18 15,29-35 19-15,-12 4-19 0,-17 31 17 0,0 0-17 16,6-32 17-16,-9 12-17 0,3 20 14 0,0 0-14 15,-20-12 15-15,-15 7-15 0,35 5 12 0,0 0-12 16,-46 5 13-16,-9 13-13 0,55-18 11 0,0 0-11 16,-51 23 11-16,13 5-11 0,38-28 10 0,0 0-10 15,-17 29 11-15,8 9-11 0,9-38 3 0,0 0-3 16,14 31 4-16,27 4-4 0,-41-35 0 0,0 0 0 0,46 31 0 16,9-7 0-16,3-1-1393 0</inkml:trace>
  <inkml:trace contextRef="#ctx0" brushRef="#br0" timeOffset="-102121.1">16827 11437 1031 0,'0'0'0'0,"0"0"0"0,-23 6 0 15,23-6 0-15,0 0 0 0,-26 6 1 0,-6 5-1 16,32-11-12-16,0 0 12 0,-37 29-12 0,-7 23 12 15,44-52-8-15,0 0 8 0,-40 80-8 0,17 39 8 16,23-119 3-16,0 0-3 0,-20 118 4 0,11-21-4 0,9-97 36 16,0 0-36-16,6 87 36 0,17-30-36 0,-23-57 63 15,0 0-63-15,46 46 63 0,15-14-63 0,-61-32 59 16,0 0-59-16,83 14 59 0,21-14-59 0,-104 0 44 16,0 0-44-16,98-17 44 0,-14-20-44 0,-84 37 32 15,0 0-32-15,64-43 32 0,-15-9-32 0,-49 52 30 0,0 0-30 16,31-66 31-16,-16-12-31 0,-15 78 27 0,0 0-27 15,-9-87 28-15,-11-16-28 0,20 103 23 0,0 0-23 16,-49-95 24-16,-3 29-24 0,52 66 19 0,0 0-19 16,-69-44 19-16,-12 27-19 0,81 17 17 0,0 0-17 15,-84 9 18-15,3 20-18 0,81-29 3 0,0 0-3 16,-66 54 4-16,20 27-4 0,0 2-1223 0</inkml:trace>
  <inkml:trace contextRef="#ctx0" brushRef="#br0" timeOffset="-100844">17952 11791 1065 0,'0'0'0'0,"0"0"0"0,-6 15 0 0,6-15-1 0,0 0 1 16,-5 8 0-16,5-8 0 0,0 0-27 0,0 0 27 16,-12 21-27-16,3-10 27 0,9-11 14 0,0 0-14 15,-8 14 15-15,2 1-15 0,6-15 69 0,0 0-69 16,-3 14 69-16,3-2-69 0,0-12 90 0,0 0-90 16,9 11 90-16,5 1-90 0,-14-12 82 0,0 0-82 0,20 14 82 15,24-5-82-15,-44-9 55 0,0 0-55 0,52 14 56 16,0-5-56-16,-52-9 38 0,0 0-38 0,49 11 38 15,-12 4-38-15,-37-15 28 0,0 0-28 0,23 23 29 16,-17 3-29-16,-6-26 25 0,0 0-25 0,-9 28 26 16,-14 1-26-16,23-29 24 0,0 0-24 0,-34 29 25 15,-15-3-25-15,49-26 21 0,0 0-21 0,-52 20 22 16,6-8-22-16,46-12 6 0,0 0-6 0,-38 8 6 16,0 4-6-16,38-12 0 0,0 0 0 0,-25 17 0 0,10 3 0 15,1 0-1380-15</inkml:trace>
  <inkml:trace contextRef="#ctx0" brushRef="#br0" timeOffset="-100242.96">15809 12747 617 0,'0'0'0'0,"0"0"0"0,11 29 0 16,-11-29 45-16,0 0-45 0,17 14 46 0,12-8-46 15,-29-6 40-15,0 0-40 0,49 0 40 0,41-3-40 16,-90 3 28-16,0 0-28 0,107 0 29 0,22-3-29 16,-129 3 57-16,0 0-57 0,139 0 58 0,-1-8-58 15,-138 8 111-15,0 0-111 0,162-6 112 0,31-9-112 16,-193 15 118-16,0 0-118 0,219-17 119 0,9-3-119 16,-228 20 92-16,0 0-92 0,225-29 93 0,-25 0-93 0,-200 29 88 15,0 0-88-15,184-17 88 0,-17 6-88 0,-167 11 73 16,0 0-73-16,151 0 74 0,-36 11-74 0,-115-11 68 15,0 0-68-15,78 9 68 0,-41 5-68 0,-37-14 44 0,0 0-44 16,15 17 44-16,-21 18-44 0,6-35 16 16,0 0-16-16,-23 32 16 0,-20-9-16 0,43-23 6 0,0 0-6 15,-58 17 6-15,-11 6-6 0,69-23-1 0,0 0 1 16,-75 26 0-16,20-3 0 0,-6 3-1587 0</inkml:trace>
  <inkml:trace contextRef="#ctx0" brushRef="#br0" timeOffset="-99508.91">17015 13170 572 0,'0'0'0'0,"0"0"0"0,8 6 0 16,-8-6-10-16,0 0 10 0,0 0-9 0,15 6 9 0,-15-6-30 15,0 0 30-15,0 0-30 0,0 0 30 0,0 0 6 0,0 0-6 16,0 17 7-16,0 0-7 0,0-17 48 0,0 0-48 16,0 29 49-16,0 14-49 0,0-43 84 0,0 0-84 15,0 38 85-15,0-10-85 0,0-28 107 0,0 0-107 16,0 20 108-16,0-2-108 0,0-18 104 0,0 0-104 16,8 14 104-16,-8-2-104 0,0-12 93 0,0 0-93 15,0 0 94-15,18 17-94 0,-18-17 77 0,0 0-77 16,11 3 77-16,6-6-77 0,-17 3 70 0,0 0-70 0,24-9 71 15,-1-5-71-15,-23 14 55 0,0 0-55 0,28-20 56 16,-10 11-56-16,-18 9 47 0,0 0-47 0,17-9 48 16,3 4-48-16,-20 5 37 0,0 0-37 0,15-3 38 15,-4 3-38-15,-11 0 32 0,0 0-32 0,12 3 32 16,-12-3-32-16,0 0 23 0,0 0-23 0,23 14 24 16,-14-11-24-16,-9-3 22 0,0 0-22 0,14 6 23 15,-5 0-23-15,-9-6 22 0,0 0-22 0,0 0 23 16,17 8-23-16,-17-8 20 0,0 0-20 0,0 0 21 15,20 6-21-15,-20-6 19 0,0 0-19 0,9 0 20 0,14-14-20 16,-23 14 16-16,0 0-16 0,29-15 16 0,17-8-16 16,-46 23 15-16,0 0-15 0,37-26 16 0,-5 9-16 15,-32 17 13-15,0 0-13 0,32-9 14 0,0 4-14 16,-32 5 12-16,0 0-12 0,37-3 12 0,1 6-12 16,-38-3 9-16,0 0-9 0,28 5 10 0,-4-2-10 0,-24-3 10 15,0 0-10-15,11 6 10 0,1 3-10 0,-12-9 11 16,0 0-11-16,11 11 12 0,4 1-12 0,-15-12 9 15,0 0-9-15,14 11 10 0,-5 1-10 0,-9-12 7 16,0 0-7-16,0 0 8 0,11 20-8 0,-11-20 6 16,0 0-6-16,9 14 6 0,5 6-6 0,-14-20 0 0,0 0 0 15,18 23 1-15,5-14-1 0,-6 2-1787 0</inkml:trace>
  <inkml:trace contextRef="#ctx0" brushRef="#br0" timeOffset="-99321.89">17996 13444 1345 0,'0'0'0'0,"0"0"0"15,-6 20 0-15,6-20-17 0,0 0 17 0,-3 11-17 16,3 4 17-16,0-15-53 0,0 0 53 0,0 0-52 16,0 14 52-16,0-14-10 0,0 0 10 0,0 0-10 15,0 0 10-15,0 0-6 0,0 0 6 0,11 6-6 16,4-12 6-16,-1 3-821 0</inkml:trace>
  <inkml:trace contextRef="#ctx0" brushRef="#br0" timeOffset="-99170.89">17961 13023 1099 0,'0'0'0'0,"0"0"0"0,11 29 0 16,-11-29 11-16,0 0-11 0,0 35 11 0,0-1-11 15,0-34 10-15,0 0-10 0,3 40 11 0,9 7-11 16,-12-47 2-16,0 0-2 0,14 40 2 0,6-8-2 0,-20-32-2 15,0 0 2-15,26 28-1 0,9 13 1 0,0-1-798 16</inkml:trace>
  <inkml:trace contextRef="#ctx0" brushRef="#br0" timeOffset="-98888.9">18241 13374 841 0,'0'0'0'15,"0"0"0"-15,6 24 0 0,-6-24 0 0,0 0 0 16,8 8 0-16,-8-8 0 0,0 0 26 0,0 0-26 15,0 12 27-15,0-12-27 0,0 0 67 0,0 0-67 0,0 0 67 16,15 11-67-16,-15-11 82 0,0 0-82 0,17 0 82 16,0-3-82-16,-17 3 94 0,0 0-94 0,26-8 95 15,9-10-95-15,-35 18 81 0,0 0-81 0,37-17 82 16,7-3-82-16,-44 20 68 0,0 0-68 0,31-14 69 16,1-1-69-16,-32 15 54 0,0 0-54 0,29-14 55 15,-6 8-55-15,-23 6 40 0,0 0-40 0,23 6 41 16,3 11-41-16,-26-17 31 0,0 0-31 0,23 23 31 15,-11-6-31-15,-12-17 22 0,0 0-22 0,8 21 23 0,-5-7-23 16,-3-14 15-16,0 0-15 0,6 14 16 0,-6-14-16 16,0 0 11-16,0 0-11 0,17 23 11 0,12-5-11 15,0 2-1464-15</inkml:trace>
  <inkml:trace contextRef="#ctx0" brushRef="#br0" timeOffset="-86239.84">16694 13708 1099 0,'0'0'0'16,"0"0"0"-16,0 0 0 0,0 0 72 0,0 0-72 16,-31 18 73-16,31-18-73 0,0 0 163 0,0 0-163 15,0 0 164-15,26-3-164 0,-26 3 142 0,0 0-142 0,66-9 142 16,58-5-142-16,-124 14 140 0,0 0-140 0,162-26 140 16,25-14-140-16,-187 40 51 0,0 0-51 0,219-44 51 15,29-2-51-15,-248 46 68 0,0 0-68 0,263-43 68 16,20-9-68-16,-283 52 61 0,0 0-61 0,239-46 61 15,-51 3-61-15,-188 43 46 0,0 0-46 0,132-40 46 0,-48 20-46 16,-84 20 44-16,0 0-44 0,52-15 44 0,-38 10-44 16,-14 5 18-16,0 0-18 0,-11 14 18 0,-29 6-18 15,40-20 6-15,0 0-6 0,-52 32 6 0,14-6-6 16,38-26-1-16,0 0 1 0,-26 17 0 0,15-14 0 16,-1 3-1982-16</inkml:trace>
  <inkml:trace contextRef="#ctx0" brushRef="#br0" timeOffset="-85294.76">12921 12304 1278 0,'0'0'0'0,"0"0"0"0,-12 34 0 16,12-34 92-16,0 0-92 0,-3 18 93 0,12-13-93 16,-9-5 153-16,0 0-153 0,46-23 154 0,44-20-154 0,-90 43 138 15,0 0-138-15,129-55 139 0,33-2-139 0,-162 57 75 16,0 0-75-16,185-78 75 0,45-26-75 0,-230 104 47 0,0 0-47 16,243-112 47-16,11-17-47 0,-254 129 34 0,0 0-34 15,245-110 34-15,-29 30-34 0,-216 80 24 0,0 0-24 16,176-61 24-16,-34 18-24 0,-142 43 3 0,0 0-3 15,101-46 3-15,-18-14-3 0,-8 2-1750 0</inkml:trace>
  <inkml:trace contextRef="#ctx0" brushRef="#br0" timeOffset="-79088.96">13368 13844 931 0,'0'0'0'0,"0"0"0"0,0 0 0 15,0 0 63-15,0 0-63 0,0 0 64 0,0 0-64 0,0 0 179 16,0 0-179-16,0 0 180 0,0 0-180 0,0 0 184 16,0 0-184-16,52-38 184 0,-6-14-184 0,-46 52 126 15,0 0-126-15,66-57 126 0,12-4-126 0,-78 61 64 16,0 0-64-16,98-60 65 0,26-6-65 0,-124 66 66 16,0 0-66-16,130-72 67 0,-14 0-67 0,-116 72 59 0,0 0-59 15,98-72 60-15,-29-3-60 0,-69 75 72 0,0 0-72 16,46-60 72-16,-20 25-72 0,-26 35 68 0,0 0-68 15,14-20 69-15,-8 8-69 0,-6 12 59 0,0 0-59 16,0 0 59-16,0-14-59 0,0 14 47 0,0 0-47 16,0 0 47-16,-14 9-47 0,14-9 37 0,0 0-37 15,-15 20 37-15,-8 32-37 0,23-52 28 0,0 0-28 0,-17 51 29 16,3-13-29-16,14-38 11 0,0 0-11 0,-9 32 12 16,9-9-12-16,0-23 1 0,0 0-1 0,0 14 1 15,0-14-1-15,0 0-2241 0</inkml:trace>
  <inkml:trace contextRef="#ctx0" brushRef="#br0" timeOffset="-77968.87">8775 12793 1233 0,'0'0'0'0,"0"0"0"15,0 0 0-15,0 0 98 0,0 0-98 16,29 35 98-16,-3-44-98 0,-26 9 228 0,0 0-228 0,46-29 229 15,23-23-229-15,-69 52 169 0,0 0-169 0,81-80 169 16,3-33-169-16,-84 113 94 0,0 0-94 0,101-112 95 16,14 11-95-16,-115 101 49 0,0 0-49 0,121-83 49 15,0 20-49-15,-121 63 42 0,0 0-42 0,93-46 42 16,-33 14-42-16,-60 32 42 0,0 0-42 0,41-23 42 0,-27 6-42 16,-14 17 40-16,0 0-40 0,14-12 40 0,-14 12-40 15,0 0 28-15,0 0-28 0,12-8 29 0,-12 8-29 16,0 0 13-16,0 0-13 0,0 0 14 0,0 0-14 15,0 0 3-15,0 0-3 0,0 0 4 0,6 11-4 16,-6-11 0-16,0 0 0 0,5 14 0 0,-5 7 0 16,0-21-3-16,0 0 3 0,-5 23-2 0,-4 0 2 0,9-23-8 15,0 0 8-15,-9 17-8 0,4-6 8 0,5-11-12 16,0 0 12-16,0 0-11 0,-9 15 11 0,9-15-12 16,0 0 12-16,0 0-11 0,0 0 11 0,0 0-7 15,0 0 7-15,0 0-6 0,-9 8 6 0,9-8-2 0,0 0 2 16,0 0-1-16,0 0 1 0,0 0 0 0,0 0 0 15,0 0 0-15,0 0 0 0,0 0 1 0,0 0-1 16,0-8 1-16,0 8-1 0,0 0 3 0,0 0-3 16,0 0 4-16,0 0-4 0,0 0 6 0,0 0-6 15,0-12 7-15,0 12-7 0,0 0 7 0,0 0-7 16,0 0 8-16,0 0-8 0,0 0 5 0,0 0-5 16,0 0 6-16,0 0-6 0,0 0 0 0,0 0 0 0,0 0 0 15,0 0 0-15,0 0-2052 0</inkml:trace>
  <inkml:trace contextRef="#ctx0" brushRef="#br0" timeOffset="-69876.28">21962 11426 863 0,'0'0'0'0,"0"0"0"16,0 0 0-16,0 0 44 0,0 0-44 0,0 31 45 15,0-31-45-15,0 0 127 0,0 0-127 0,0 0 127 16,0 0-127-16,0 0 106 0,0 0-106 0,0 0 106 16,12-8-106-16,-12 8 77 0,0 0-77 0,14-6 77 15,4-3-77-15,-18 9 44 0,0 0-44 0,26-11 44 0,11 2-44 16,-37 9 38-16,0 0-38 0,43-3 38 0,-17 6-38 15,-26-3 40-15,0 0-40 0,29 6 41 0,-6 0-41 16,-23-6 33-16,0 0-33 0,18 3 34 0,2 5-34 16,-20-8 30-16,0 0-30 0,9 20 30 0,-4 3-30 15,-5-23 25-15,0 0-25 0,3 35 26 0,0 11-26 16,-3-46 22-16,0 0-22 0,0 52 22 0,-6 5-22 16,6-57 17-16,0 0-17 0,-8 52 18 0,2-20-18 15,6-32 14-15,0 0-14 0,3 14 15 0,8 6-15 16,-11-20 12-16,0 0-12 0,18 21 13 0,5-7-13 0,-23-14 9 15,0 0-9-15,29 12 10 0,2-1-10 0,-31-11 9 16,0 0-9-16,38 12 9 0,-6 2-9 0,-32-14 8 16,0 0-8-16,31 20 9 0,-2 3-9 0,-29-23 8 0,0 0-8 15,23 26 8-15,-8-6-8 0,-15-20 7 0,0 0-7 16,8 20 7-16,-8 0-7 0,0-20 7 0,0 0-7 16,-8 26 7-16,-13 6-7 0,21-32 7 0,0 0-7 15,-26 29 7-15,6-6-7 0,20-23 10 0,0 0-10 16,-31 20 10-16,-19 3-10 0,50-23 17 0,0 0-17 15,-49 14 17-15,0-14-17 0,49 0 20 0,0 0-20 0,-57 0 21 16,-7 0-21-16,64 0 22 0,0 0-22 0,-55 0 23 16,21-11-23-16,34 11 11 0,0 0-11 0,-18-9 11 15,7-2-11-15,11 11 0 0,0 0 0 0,0-12 0 16,9-2 0-16,-1-1-1742 0</inkml:trace>
  <inkml:trace contextRef="#ctx0" brushRef="#br0" timeOffset="-69379.24">23053 11437 886 0,'0'0'0'0,"0"0"0"0,0 12 0 0,0-12 6 0,0 0-6 16,0 0 7-16,0 11-7 0,0-11 14 0,0 0-14 16,0 0 15-16,-14 0-15 0,14 0 57 0,0 0-57 15,-18 18 58-15,-11 22-58 0,29-40 73 0,0 0-73 16,-34 66 74-16,-1 20-74 0,35-86 66 0,0 0-66 15,-37 101 66-15,5 3-66 0,32-104 59 0,0 0-59 0,-32 89 60 16,12-20-60-16,20-69 65 0,0 0-65 0,0 55 66 16,23-6-66-16,-23-49 56 0,0 0-56 0,40 37 57 15,10-17-57-15,-50-20 45 0,0 0-45 16,54 6 46-16,7-17-46 0,-61 11 43 0,0 0-43 0,46-12 43 16,-11-2-43-16,-35 14 35 0,0 0-35 0,26-18 35 15,-6-5-35-15,-20 23 28 0,0 0-28 0,14-20 28 16,-8 12-28-16,-6 8 23 0,0 0-23 0,0 0 24 15,-32-9-24-15,32 9 18 0,0 0-18 0,-31 0 18 0,-7 0-18 16,38 0 17-16,0 0-17 0,-37 9 17 0,13-1-17 16,24-8 16-16,0 0-16 0,-14 15 17 0,5-1-17 15,9-14 10-15,0 0-10 0,0 14 11 0,15 1-11 16,-7-1-1560-16</inkml:trace>
  <inkml:trace contextRef="#ctx0" brushRef="#br0" timeOffset="-68962.21">23650 11509 1143 0,'0'0'0'16,"0"0"0"-16,-23 18 0 0,23-18 28 0,0 0-28 15,-32 25 28-15,-2 13-28 0,34-38 42 0,0 0-42 16,-38 52 42-16,4 25-42 0,34-77 31 0,0 0-31 0,-29 87 32 16,6-7-32-16,23-80 27 0,0 0-27 0,-9 61 28 15,12-15-28-15,-3-46 31 0,0 0-31 0,29 37 32 16,17-2-32-16,-46-35 32 0,0 0-32 0,61 17 33 16,8-11-33-16,-69-6 30 0,0 0-30 0,60-3 31 15,1-3-31-15,-61 6 31 0,0 0-31 0,58-20 31 16,-6-12-31-16,-52 32 28 0,0 0-28 15,43-43 29-15,-20-3-29 0,-23 46 21 0,0 0-21 0,6-60 22 0,-9-18-22 16,3 78 24-16,0 0-24 0,-17-78 24 0,-18 9-24 16,35 69 21-16,0 0-21 0,-35-49 22 0,6 23-22 15,29 26 18-15,0 0-18 0,-31-3 18 0,-13 21-18 16,44-18 15-16,0 0-15 0,-40 28 15 0,20 21-15 16,20-49 11-16,0 0-11 0,-12 52 11 0,15-6-11 15,-3-46 3-15,0 0-3 0,12 32 4 0,2-6-4 16,3 0-1394-16</inkml:trace>
  <inkml:trace contextRef="#ctx0" brushRef="#br0" timeOffset="-68595.18">24346 11529 1009 0,'0'0'0'0,"0"0"0"0,-24 3 0 0,24-3 8 0,0 0-8 16,-26 15 9-16,-5 2-9 0,31-17 37 0,0 0-37 0,-38 34 38 16,-2 18-38-16,40-52 51 0,0 0-51 0,-38 69 52 15,12 12-52-15,26-81 51 0,0 0-51 0,-14 72 52 16,14-29-52-16,0-43 53 0,0 0-53 0,23 38 54 16,23 2-54-16,-46-40 48 0,0 0-48 0,55 29 48 15,14-15-48-15,-69-14 42 0,0 0-42 0,75 6 42 16,-6-15-42-16,-69 9 43 0,0 0-43 0,55-11 44 15,-11-4-44-15,-44 15 42 0,0 0-42 0,34-23 42 16,-11-6-42-16,-23 29 29 0,0 0-29 0,6-40 29 0,-12-12-29 16,6 52 24-16,0 0-24 0,-17-63 25 0,-12-6-25 15,29 69 19-15,0 0-19 0,-40-72 19 0,8 20-19 16,32 52 15-16,0 0-15 0,-35-37 16 0,18 19-16 16,17 18 11-16,0 0-11 0,-9-5 11 0,-11 5-11 15,6 0-1413-15</inkml:trace>
  <inkml:trace contextRef="#ctx0" brushRef="#br0" timeOffset="-66472.03">25309 11587 662 0,'0'0'0'0,"0"0"0"0,0 0 0 15,0 0 51-15,0 0-51 0,0 0 52 0,0 0-52 16,0 0 52-16,0 0-52 0,0 0 52 0,0 0-52 15,0 0 61-15,0 0-61 0,0 0 62 0,-40 40-62 16,40-40 55-16,0 0-55 0,-12 43 56 0,1 18-56 16,11-61 56-16,0 0-56 0,-3 46 57 0,3-17-57 0,0-29 49 15,0 0-49-15,6 17 50 0,14 3-50 0,-20-20 42 16,0 0-42-16,26 17 43 0,5-5-43 0,-31-12 34 16,0 0-34-16,38 14 35 0,11-2-35 0,-49-12 27 15,0 0-27-15,49 26 28 0,-9-6-28 0,-40-20 21 0,0 0-21 16,26 20 21-16,-5-6-21 0,-21-14 18 0,0 0-18 15,2 18 19-15,-13 5-19 0,11-23 15 0,0 0-15 16,-29 26 16-16,-3-3-16 0,32-23 15 0,0 0-15 16,-37 14 15-16,-9-2-15 0,46-12 24 0,0 0-24 15,-41 0 24-15,18 0-24 0,23 0 18 0,0 0-18 16,-6-9 18-16,1-5-18 0,5 14 13 0,0 0-13 16,0-21 14-16,5 1-14 0,1 3-1272 0</inkml:trace>
  <inkml:trace contextRef="#ctx0" brushRef="#br0" timeOffset="-63222.64">26316 11814 1311 0,'0'0'0'0,"0"0"0"0,43 21 0 16,-43-21 1-16,0 0-1 0,38 5 1 0,19-16-1 16,-57 11 6-16,0 0-6 0,58-20 6 0,-9-6-6 15,-49 26 47-15,0 0-47 0,44-20 47 0,-19 5-47 16,-25 15 30-16,0 0-30 0,21-6 31 0,-7 12-31 16,-14-6 16-16,0 0-16 0,0 20 16 0,-14 18-16 15,-4-4-1074-15</inkml:trace>
  <inkml:trace contextRef="#ctx0" brushRef="#br0" timeOffset="-63040.04">26429 12099 1211 0,'0'0'0'0,"0"0"0"0,14 32 0 0,-14-32 8 0,0 0-8 16,11 17 8-16,1-2-8 0,-12-15 64 0,0 0-64 16,23 5 65-16,9-5-65 0,-32 0 102 0,0 0-102 15,43 0 102-15,21-5-102 0,-64 5 88 0,0 0-88 16,60-6 88-16,-11-3-88 0,-49 9 67 0,0 0-67 15,43-6 68-15,4 12-68 0,-47-6 51 0,0 0-51 16,37 9 52-16,-14 2-52 0,3-5-1421 0</inkml:trace>
  <inkml:trace contextRef="#ctx0" brushRef="#br0" timeOffset="-62639.02">27600 11892 1233 0,'0'0'0'0,"0"0"0"0,-6 17 0 15,6-17 10-15,0 0-10 0,0 0 11 0,-3 9-11 16,3-9 22-16,0 0-22 0,0-9 22 0,12-14-22 15,-12 23 79-15,0 0-79 0,23-60 80 0,11-32-80 0,-34 92 62 16,0 0-62-16,47-104 63 0,13 9-63 0,-60 95 56 16,0 0-56-16,55-83 57 0,0 16-57 0,-55 67 44 15,0 0-44-15,43-46 44 0,-20 18-44 0,-23 28 32 0,0 0-32 16,17-15 33-16,-5 12-33 0,-12 3 28 0,0 0-28 16,9 18 29-16,-1 19-29 0,-8-37 28 0,0 0-28 15,0 60 29-15,-8 15-29 0,8-75 29 0,0 0-29 16,-9 87 30-16,-3 22-30 0,12-109 30 0,0 0-30 15,-8 104 31-15,8-15-31 0,0-89 26 0,0 0-26 16,6 57 26-16,2-16-26 0,-8-41 22 0,0 0-22 16,9 31 23-16,17 1-23 0,-26-32 10 0,0 0-10 0,26 26 11 15,-12-14-11-15,4-1-1590 0</inkml:trace>
  <inkml:trace contextRef="#ctx0" brushRef="#br0" timeOffset="-61949.83">28838 11221 1031 0,'0'0'0'0,"0"0"0"16,8 29 0-16,-8-29 14 0,0 0-14 0,6 29 14 16,0 8-14-16,-6-37 33 0,0 0-33 0,0 44 33 0,-3 16-33 15,3-60 78-15,0 0-78 0,-6 75 79 0,3 17-79 16,3-92 71-16,0 0-71 0,-8 92 72 0,5-3-72 16,3-89 72-16,0 0-72 0,0 67 72 0,3-24-72 15,-3-43 65-15,0 0-65 0,2 23 66 0,4-6-66 16,-6-17 65-16,0 0-65 0,17-6 65 0,15-17-65 0,-32 23 56 15,0 0-56-15,38-46 57 0,2-14-57 0,-40 60 48 16,0 0-48-16,38-52 49 0,-10 14-49 0,-28 38 41 16,0 0-41-16,32-14 41 0,6 28-41 0,-38-14 28 15,0 0-28-15,34 32 29 0,-11 17-29 0,-23-49 21 16,0 0-21-16,21 52 22 0,-1-6-22 0,-20-46 14 0,0 0-14 16,17 29 15-16,9 2-15 0,-26-31 10 0,0 0-10 15,32 21 11-15,5-13-11 0,-37-8 6 0,0 0-6 16,35-6 7-16,-3-11-7 0,2 3-1654 0</inkml:trace>
  <inkml:trace contextRef="#ctx0" brushRef="#br0" timeOffset="-21096.81">8752 8406 1121 0,'0'0'0'0,"0"0"0"0,0 0 0 16,0 0 41-16,0 0-41 0,14 38 41 0,-14-38-41 16,0 0 98-16,0 0-98 0,23 8 99 0,23-13-99 15,-46 5 77-15,0 0-77 0,52-3 78 0,12 3-78 16,-64 0 16-16,0 0-16 0,52 0 16 0,-15 3-16 16,-37-3 5-16,0 0-5 0,26 11 6 0,3 6-6 15,3 3-1139-15</inkml:trace>
  <inkml:trace contextRef="#ctx0" brushRef="#br0" timeOffset="-20821.8">8853 8749 1132 0,'0'0'0'0,"0"0"0"0,11 11 0 0,-11-11 36 0,0 0-36 16,9 12 36-16,5-1-36 0,-14-11 51 0,0 0-51 15,29 0 52-15,35-11-52 0,-64 11 46 0,0 0-46 16,78-15 46-16,-3 1-46 0,-75 14 25 0,0 0-25 15,63-9 26-15,-8 9-26 0,-55 0 15 0,0 0-15 16,52 6 16-16,-6-6-16 0,-3 3-1051 0</inkml:trace>
  <inkml:trace contextRef="#ctx0" brushRef="#br0" timeOffset="-20030.74">10541 8213 1132 0,'0'0'0'0,"0"0"0"0,-6 41 0 0,6-41 1 15,0 0-1-15,-6 34 2 0,6-19-2 0,0-15 6 16,0 0-6-16,0 0 6 0,20-9-6 0,-20 9 46 0,0 0-46 16,17-40 47-16,12-35-47 0,-29 75 53 0,0 0-53 15,38-89 54-15,8 5-54 0,-46 84 54 0,0 0-54 16,38-78 55-16,-4 24-55 0,-34 54 43 0,0 0-43 15,29-46 44-15,-9 23-44 0,-20 23 32 0,0 0-32 16,9-15 33-16,-9 15-33 0,0 0 34 0,0 0-34 16,14-3 34-16,-14 3-34 0,0 0 38 0,0 0-38 15,6 38 39-15,-6 31-39 0,0-69 42 0,0 0-42 16,0 86 43-16,-6 24-43 0,6-110 42 0,0 0-42 0,0 103 42 16,-6-16-42-16,6-87 42 0,0 0-42 0,6 63 42 15,0-20-42-15,-6-43 34 0,0 0-34 0,26 35 35 16,12-12-35-16,-38-23 28 0,0 0-28 0,46 20 28 15,0-12-28-15,-46-8 4 0,0 0-4 0,40-5 5 16,15-15-5-16,3 2-1545 0</inkml:trace>
  <inkml:trace contextRef="#ctx0" brushRef="#br0" timeOffset="-19697.71">11317 7770 1166 0,'0'0'0'0,"0"0"0"0,-3 17 0 16,3-17 0-16,0 0 0 0,-6 26 0 0,-11 0 0 15,17-26-6-15,0 0 6 0,-15 49-5 0,-8 23 5 0,23-72 16 16,0 0-16-16,-23 92 16 0,0 12-16 0,23-104 42 16,0 0-42-16,-9 95 43 0,4-12-43 0,5-83 56 15,0 0-56-15,8 66 57 0,15-17-57 0,-23-49 56 16,0 0-56-16,44 32 57 0,10-18-57 0,-54-14 45 0,0 0-45 16,61 0 46-16,8-14-46 0,-69 14 32 0,0 0-32 15,75-23 33-15,3-14-33 0,-78 37 26 0,0 0-26 16,72-49 26-16,-20-15-26 0,-52 64 27 0,0 0-27 15,29-77 27-15,-35-13-27 0,6 90 21 0,0 0-21 16,-31-89 21-16,-24 14-21 0,55 75 19 0,0 0-19 16,-70-57 19-16,4 25-19 0,66 32 18 0,0 0-18 15,-55 0 18-15,3 29-18 0,52-29 15 0,0 0-15 16,-37 46 15-16,2 35-15 0,35-81 4 0,0 0-4 0,-20 89 5 16,17-9-5-16,3-80 0 0,0 0 0 0,12 75 0 15,17-14 0-15,-29-61-8 0,0 0 8 0,37 51-8 16,18-7 8-16,3-7-1365 0</inkml:trace>
  <inkml:trace contextRef="#ctx0" brushRef="#br0" timeOffset="-19362.69">12064 7972 886 0,'0'0'0'0,"0"0"0"0,-15-32 0 15,15 32 0-15,0 0 0 0,-14-20 0 0,-3 8 0 16,17 12 0-16,0 0 0 0,-29 9 1 0,-17 8-1 15,46-17 25-15,0 0-25 0,-46 46 26 0,5 20-26 16,41-66 43-16,0 0-43 0,-29 78 43 0,15-3-43 16,14-75 50-16,0 0-50 0,0 66 50 0,23-14-50 0,-23-52 46 15,0 0-46-15,37 32 46 0,15-4-46 0,-52-28 37 16,0 0-37-16,64 18 37 0,-4-15-37 0,-60-3 31 0,0 0-31 16,52-3 31-16,-3 0-31 0,-49 3 23 0,0 0-23 15,44-15 23-15,-4-5-23 0,-40 20 20 0,0 0-20 16,32-31 20-16,-12-7-20 0,-20 38 23 0,0 0-23 15,0-60 23-15,-14-15-23 0,14 75 25 0,0 0-25 16,-32-78 26-16,-3 12-26 0,35 66 25 0,0 0-25 16,-40-46 26-16,2 23-26 0,38 23 16 0,0 0-16 15,-31-12 17-15,-1 15-17 0,32-3 7 0,0 0-7 16,-29 12 8-16,15 2-8 0,-1 1-1166 0</inkml:trace>
  <inkml:trace contextRef="#ctx0" brushRef="#br0" timeOffset="-18795.65">12921 8133 1188 0,'0'0'0'0,"0"0"0"0,0 0 0 15,0 0 12-15,0 0-12 0,-6 37 13 0,6-37-13 16,0 0 5-16,0 0-5 0,0 0 6 0,37-31-6 15,-37 31-11-15,0 0 11 0,38-29-11 0,17 0 11 16,5 0-842-16</inkml:trace>
  <inkml:trace contextRef="#ctx0" brushRef="#br0" timeOffset="-18472.62">13368 8245 740 0,'0'0'0'0,"11"-14"0"0,7-18 0 0,-18 32 7 0,0 0-7 15,23-52 7-15,6-14-7 0,-29 66 16 0,0 0-16 16,26-75 17-16,2-3-17 0,-28 78 33 0,0 0-33 16,24-63 33-16,-7 14-33 0,-17 49 30 0,0 0-30 0,11-32 31 15,-2 9-31-15,-9 23 25 0,0 0-25 16,9-14 26-16,-9 14-26 0,0 0 25 0,0 0-25 0,0 0 26 15,14 46-26-15,-14-46 22 0,0 0-22 0,0 72 22 16,-9 26-22-16,9-98 27 0,0 0-27 0,-5 118 27 16,-4 0-27-16,9-118 29 0,0 0-29 0,-6 98 29 15,12-26-29-15,-6-72 30 0,0 0-30 0,14 40 31 16,-2-20-31-16,-12-20 31 0,0 0-31 0,35 0 32 0,14-20-32 16,-49 20 26-16,0 0-26 0,66-40 27 0,3-38-27 15,1 3-952-15</inkml:trace>
  <inkml:trace contextRef="#ctx0" brushRef="#br0" timeOffset="-18078.59">13977 7597 953 0,'0'0'0'0,"0"0"0"0,-15 23 0 0,15-23 13 16,0 0-13-16,-14 18 14 0,-4 2-14 0,18-20 35 16,0 0-35-16,-14 37 35 0,-15 18-35 0,29-55 45 0,0 0-45 15,-26 72 46-15,6 32-46 0,20-104 35 0,0 0-35 16,-17 103 35-16,11 7-35 0,6-110 30 0,0 0-30 15,0 89 30-15,20-23-30 0,-20-66 25 0,0 0-25 16,35 49 26-16,17-9-26 0,-52-40 22 0,0 0-22 16,60 17 22-16,-5-11-22 0,-55-6 17 0,0 0-17 15,55-14 18-15,3-6-18 0,-58 20 18 0,0 0-18 16,46-38 19-16,-14-16-19 0,-32 54 16 0,0 0-16 16,28-72 16-16,-5-9-16 0,-23 81 10 0,0 0-10 15,18-89 10-15,-12 5-10 0,-6 84 8 0,0 0-8 0,-6-75 8 16,-9 12-8-16,15 63 7 0,0 0-7 0,-14-46 7 15,2 14-7-15,12 32 7 0,0 0-7 0,-20-11 7 16,-3 17-7-16,23-6 10 0,0 0-10 0,-29 14 10 16,-5 12-10-16,34-26 15 0,0 0-15 0,-32 40 16 15,12 21-16-15,20-61 16 0,0 0-16 0,-9 57 17 16,9 18-17-16,0-75 17 0,0 0-17 0,14 55 17 16,10-21-17-16,-24-34 6 0,0 0-6 0,31 23 6 0,15-14-6 15,-46-9-1-15,0 0 1 0,47 12-1 0,-7 11 1 16,6-6-1187-16</inkml:trace>
  <inkml:trace contextRef="#ctx0" brushRef="#br0" timeOffset="-17744.57">14652 7675 942 0,'0'0'0'0,"0"0"0"0,0 0 0 0,0 0-15 15,0 0 15-15,-18 6-14 0,7-3 14 0,11-3 0 16,0 0 0-16,-17 14 0 0,-21 12 0 0,38-26 14 0,0 0-14 15,-32 37 14-15,1 18-14 0,31-55 30 0,0 0-30 16,-21 72 31-16,13 9-31 0,8-81 70 0,0 0-70 16,-6 75 70-16,18-15-70 0,-12-60 70 0,0 0-70 15,31 49 71-15,24-3-71 0,-55-46 61 0,0 0-61 16,78 23 61-16,11-17-61 0,-89-6 48 0,0 0-48 16,84-12 48-16,-15-5-48 0,-69 17 34 0,0 0-34 15,61-37 35-15,-15-21-35 0,-46 58 27 0,0 0-27 16,23-60 27-16,-14-4-27 0,-9 64 20 0,0 0-20 0,-6-60 20 15,-11-1-20-15,17 61 16 0,0 0-16 0,-32-54 17 16,-14 5-17-16,46 49 19 0,0 0-19 0,-58-38 20 16,-14 7-20-16,72 31 21 0,0 0-21 0,-61-15 21 15,15 18-21-15,46-3 10 0,0 0-10 0,-31 20 10 16,7 12-10-16,1 2-1289 0</inkml:trace>
  <inkml:trace contextRef="#ctx0" brushRef="#br0" timeOffset="-16927.5">15292 7675 1054 0,'0'0'0'15,"0"0"0"-15,-11 26 0 0,11-26 3 0,0 0-3 16,-12 17 4-16,1 1-4 0,11-18 10 0,0 0-10 16,-18 28 11-16,-2 21-11 0,20-49 51 0,0 0-51 15,-17 61 52-15,11 5-52 0,6-66 53 0,0 0-53 16,6 60 53-16,8-11-53 0,-14-49 46 0,0 0-46 0,29 41 46 15,26-7-46-15,-55-34 45 0,0 0-45 0,69 9 45 16,9-29-45-16,-78 20 39 0,0 0-39 0,75-41 40 16,-3-19-40-16,-72 60 30 0,0 0-30 0,66-66 30 15,-14 2-30-15,-52 64 22 0,0 0-22 0,41-60 23 16,-18 8-23-16,-23 52 19 0,0 0-19 0,6-52 20 16,-12-8-20-16,6 60 20 0,0 0-20 0,-29-52 20 15,-6 9-20-15,35 43 17 0,0 0-17 0,-57-35 17 16,-15 18-17-16,72 17 16 0,0 0-16 0,-73 0 17 0,1 9-17 15,72-9 14-15,0 0-14 0,-69 14 14 0,11 0-14 16,4 1-1314-16</inkml:trace>
  <inkml:trace contextRef="#ctx0" brushRef="#br0" timeOffset="-14391.6">16166 7721 673 0,'0'0'0'15,"0"0"0"-15,0 0 0 0,0 0 16 0,0 0-16 16,15 35 17-16,-15-35-17 0,0 0 35 0,0 0-35 15,3 14 35-15,-3-14-35 0,0 0 28 0,0 0-28 16,0 0 29-16,0 0-29 0,0 0 24 0,0 0-24 16,0 0 25-16,0 0-25 0,0 0 25 0,0 0-25 0,5 14 26 15,-5-14-26-15,0 0 32 0,0 0-32 0,0 0 33 16,0 0-33-16,0 0 39 0,0 0-39 0,3 15 39 16,3-1-39-16,-6-14 40 0,0 0-40 0,6 23 41 15,-6-3-41-15,0-20 44 0,0 0-44 0,0 23 44 16,0-5-44-16,0-18 46 0,0 0-46 0,0 11 46 15,0-11-46-15,0 0 43 0,0 0-43 0,0 0 44 16,26-11-44-16,-26 11 45 0,0 0-45 0,34-23 46 0,7-15-46 16,-41 38 43-16,0 0-43 0,37-37 44 15,-11 8-44-15,-26 29 42 0,0 0-42 0,26-32 42 0,0 15-42 16,-26 17 34-16,0 0-34 0,20-8 35 0,-8 5-35 16,-12 3 30-16,0 0-30 0,0 0 31 0,23 8-31 15,-23-8 30-15,0 0-30 0,15 15 31 0,-7 5-31 16,-8-20 36-16,0 0-36 0,12 31 37 0,-4-2-37 15,-8-29 35-15,0 0-35 0,6 29 35 0,3-12-35 16,-9-17 34-16,0 0-34 0,0 0 35 0,23 15-35 16,-23-15 30-16,0 0-30 0,23-6 31 0,17-11-31 0,-40 17 28 15,0 0-28-15,52-20 29 0,0 2-29 0,-52 18 21 16,0 0-21-16,41-23 22 0,-10 6-22 0,-31 17 17 0,0 0-17 16,21-9 17-16,-10 6-17 0,-11 3 16 0,0 0-16 15,0 0 17-15,20 9-17 0,-20-9 13 0,0 0-13 16,15 9 14-16,-12 2-14 0,-3-11 10 0,0 0-10 15,8 12 11-15,12-1-11 0,-20-11 7 0,0 0-7 16,23 9 7-16,3 5-7 0,-26-14 1 0,0 0-1 16,29 9 2-16,-8 2-2 0,2 1-1727 0</inkml:trace>
  <inkml:trace contextRef="#ctx0" brushRef="#br0" timeOffset="-13113.54">13198 8806 673 0,'0'0'0'0,"0"0"0"0,14 6 0 0,-14-6 60 0,0 0-60 15,23 9 60-15,23-6-60 0,-46-3 90 0,0 0-90 16,61 0 91-16,11-3-91 0,-72 3 49 0,0 0-49 15,81-6 49-15,2-3-49 0,-83 9 28 0,0 0-28 16,116-14 28-16,37-3-28 0,-153 17 43 0,0 0-43 16,176-15 43-16,11-2-43 0,-187 17 66 0,0 0-66 15,202-17 66-15,38-3-66 0,-240 20 88 0,0 0-88 16,256-18 89-16,39 4-89 0,-295 14 90 0,0 0-90 16,283-14 91-16,-24-1-91 0,-259 15 76 0,0 0-76 15,225-8 77-15,-29 8-77 0,-196 0 66 0,0 0-66 0,156 0 67 16,-38 0-67-16,-118 0 49 0,0 0-49 0,93-6 50 15,-24 3-50-15,-69 3 38 0,0 0-38 0,49-6 39 16,-6-3-39-16,-43 9 32 0,0 0-32 0,23-8 32 16,-8 2-32-16,-15 6 11 0,0 0-11 0,0 0 11 0,-15-20-11 15,15 20 2-15,0 0-2 0,-31 6 3 16,-15 14-3-16,46-20-2 0,0 0 2 0,-61 34-2 0,-17 7 2 16,3-4-1630-16</inkml:trace>
  <inkml:trace contextRef="#ctx0" brushRef="#br0" timeOffset="-12316.48">13679 9319 617 0,'0'0'0'0,"0"0"0"0,-8 11 0 15,8-11 0-15,0 0 0 0,0 0 0 0,-6 12 0 0,6-12-15 16,0 0 15-16,0 0-14 0,20-15 14 0,-20 15 9 16,0 0-9-16,32-17 9 0,14-3-9 0,-46 20 54 15,0 0-54-15,61-17 54 0,2 5-54 0,-63 12 76 0,0 0-76 16,61-8 77-16,-15 5-77 0,-46 3 75 0,0 0-75 15,32 8 75-15,-12-2-75 0,-20-6 61 0,0 0-61 16,9 17 61-16,-18 12-61 0,9-29 53 0,0 0-53 16,-15 32 54-16,-8 8-54 0,23-40 43 0,0 0-43 15,-28 32 44-15,13-12-44 0,15-20 35 0,0 0-35 16,-3 17 36-16,3-17-36 0,0 0 25 0,0 0-25 16,26 15 26-16,17-7-26 0,-43-8 21 0,0 0-21 15,52 20 22-15,6 9-22 0,-58-29 19 0,0 0-19 0,52 35 19 16,-12-4-19-16,-40-31 16 0,0 0-16 0,38 32 16 15,-9-3-16-15,-29-29 13 0,0 0-13 0,17 29 14 16,-5-4-14-16,-12-25 12 0,0 0-12 0,-6 23 12 16,-3 3-12-16,9-26 14 0,0 0-14 0,-20 23 14 15,-12-5-14-15,32-18 13 0,0 0-13 0,-49 14 13 16,-11-5-13-16,60-9 13 0,0 0-13 0,-70 3 14 0,-2-6-14 16,72 3 16-16,0 0-16 0,-49-3 17 0,20-3-17 15,29 6 11-15,0 0-11 0,0 0 11 0,0 0-11 16,0 0 5-16,0 0-5 0,6-29 5 0,20-11-5 15,3-6-1264-15</inkml:trace>
  <inkml:trace contextRef="#ctx0" brushRef="#br0" timeOffset="-11904.45">14753 9192 942 0,'0'0'0'16,"0"0"0"-16,-3 20 0 0,3-20 9 0,0 0-9 15,-9 17 10-15,3-2-10 0,6-15 19 0,0 0-19 16,-17 23 20-16,-20 20-20 0,37-43 31 0,0 0-31 16,-44 61 32-16,-2 22-32 0,46-83 45 0,0 0-45 15,-40 92 46-15,11 3-46 0,29-95 46 0,0 0-46 0,-29 84 47 16,18-30-47-16,11-54 39 0,0 0-39 0,8 38 40 15,9-10-40-15,-17-28 36 0,0 0-36 0,44 21 37 16,13-7-37-16,-57-14 31 0,0 0-31 0,73 0 32 16,-10-14-32-16,-63 14 21 0,0 0-21 0,61-18 21 15,-21 1-21-15,-40 17 18 0,0 0-18 0,29-17 19 16,-12-6-19-16,-17 23 15 0,0 0-15 0,0-26 16 0,-17-6-16 16,17 32 13-16,0 0-13 0,-32-23 13 0,-14 6-13 15,46 17 10-15,0 0-10 0,-55 3 10 0,3 20-10 16,52-23 9-16,0 0-9 0,-43 29 9 0,17-6-9 15,26-23 7-15,0 0-7 0,-14 20 7 0,14-20-7 16,0 0 1-16,0 0-1 0,0 8 1 0,23-10-1 16,-6-1-1179-16</inkml:trace>
  <inkml:trace contextRef="#ctx0" brushRef="#br0" timeOffset="-11566.43">15134 9330 964 0,'0'0'0'0,"0"0"0"0,-24 12 0 0,24-12 0 0,0 0 0 16,-17 11 1-16,-3 12-1 0,20-23-1 0,0 0 1 15,-23 38 0-15,-6 19 0 0,29-57 19 0,0 0-19 16,-23 69 20-16,6 12-20 0,17-81 37 0,0 0-37 16,-15 66 37-16,12-14-37 0,3-52 44 0,0 0-44 15,3 32 44-15,6-6-44 0,-9-26 47 0,0 0-47 0,20 17 47 16,18-3-47-16,-38-14 34 0,0 0-34 0,37-8 35 15,6-13-35-15,-43 21 27 0,0 0-27 0,49-31 28 16,-2-7-28-16,-47 38 20 0,0 0-20 0,31-49 21 16,-5-8-21-16,-26 57 18 0,0 0-18 0,12-63 19 15,-27-1-19-15,15 64 13 0,0 0-13 0,-31-55 14 16,-13 15-14-16,44 40 11 0,0 0-11 0,-40-26 12 16,5 26-12-16,35 0 10 0,0 0-10 0,-26 15 10 15,3 13-10-15,23-28 3 0,0 0-3 0,-14 41 4 0,8 5-4 16,6-46 1-16,0 0-1 0,12 40 1 0,5-14-1 15,0 0-1095-15</inkml:trace>
  <inkml:trace contextRef="#ctx0" brushRef="#br0" timeOffset="-11187.4">15685 9227 819 0,'0'0'0'0,"0"0"0"0,0 0 0 0,0 0 10 0,0 0-10 16,0 0 11-16,0 0-11 0,0 0 33 0,0 0-33 16,-21 8 34-16,1 7-34 0,20-15 57 0,0 0-57 15,-29 37 58-15,-2 15-58 0,31-52 53 0,0 0-53 16,-38 69 53-16,6 17-53 0,32-86 47 0,0 0-47 16,-14 84 48-16,2-4-48 0,12-80 41 0,0 0-41 15,0 61 42-15,12-24-42 0,-12-37 40 0,0 0-40 0,17 23 41 16,27-5-41-16,-44-18 36 0,0 0-36 0,46 0 37 15,0-21-37-15,-46 21 29 0,0 0-29 0,43-37 29 16,-2-12-29-16,-41 49 27 0,0 0-27 0,23-60 27 16,-6-9-27-16,-17 69 23 0,0 0-23 0,6-75 23 15,-12 6-23-15,6 69 20 0,0 0-20 0,-15-52 21 16,-2 20-21-16,17 32 16 0,0 0-16 0,-20-20 17 16,-3 11-17-16,23 9 12 0,0 0-12 0,-23 6 13 15,0 0-13-15,23-6 8 0,0 0-8 0,-18 17 8 0,1 3-8 16,17-20 6-16,0 0-6 0,-6 29 6 0,9 6-6 15,0-1-1249-15</inkml:trace>
  <inkml:trace contextRef="#ctx0" brushRef="#br0" timeOffset="-10538.36">16533 9227 662 0,'0'0'0'0,"0"0"0"0,0 0 0 15,0 0 45-15,0 0-45 0,-12 11 45 0,12-11-45 16,0 0 66-16,0 0-66 0,-11 6 67 0,-15 11-67 16,26-17 91-16,0 0-91 0,-26 26 92 0,-3 14-92 0,29-40 85 15,0 0-85-15,-26 38 85 0,12-4-85 0,14-34 80 16,0 0-80-16,-9 23 80 0,18-3-80 0,-9-20 86 0,0 0-86 15,25 9 86-15,25-3-86 0,-50-6 69 0,0 0-69 16,63 9 69-16,6-7-69 0,-69-2 55 0,0 0-55 16,75 15 56-16,3 14-56 0,-78-29 45 0,0 0-45 15,72 37 45-15,-20 3-45 0,-52-40 35 0,0 0-35 16,26 46 36-16,-32 6-36 0,6-52 28 0,0 0-28 16,-43 43 28-16,-26-8-28 0,69-35 23 0,0 0-23 15,-81 26 24-15,-8-12-24 0,89-14 22 0,0 0-22 16,-90 3 23-16,9-17-23 0,81 14 18 0,0 0-18 15,-60-38 19-15,22-25-19 0,38 63 5 0,0 0-5 16,-8-72 5-16,31-17-5 0,0 2-1572 0</inkml:trace>
  <inkml:trace contextRef="#ctx0" brushRef="#br0" timeOffset="-9818.3">17952 8542 1099 0,'0'0'0'0,"0"0"0"0,0 0 0 0,0 0 18 0,0 0-18 16,15 11 19-16,5-8-19 0,-20-3 26 0,0 0-26 16,23 0 26-16,14-3-26 0,-37 3 16 0,0 0-16 15,41-3 16-15,-12 0-16 0,-29 3 3 0,0 0-3 16,23 0 3-16,8 6-3 0,-5 3-860 0</inkml:trace>
  <inkml:trace contextRef="#ctx0" brushRef="#br0" timeOffset="-9620.29">17996 8726 1043 0,'0'0'0'0,"0"0"0"15,23-6 0-15,-23 6 6 0,0 0-6 0,28-9 7 16,27-8-7-16,-55 17 21 0,0 0-21 0,64-14 22 0,2 8-22 16,-66 6 29-16,0 0-29 0,61 0 29 0,-12 6-29 15,-49-6 22-15,0 0-22 0,34 3 23 0,-13 2-23 16,-1 1-842-16</inkml:trace>
  <inkml:trace contextRef="#ctx0" brushRef="#br0" timeOffset="24462.59">19326 8213 819 0,'0'0'0'0,"0"0"0"0,0 0 0 0,0 0 32 0,0 0-32 15,31-23 33-15,-13 9-33 0,-18 14 77 0,0 0-77 16,23-14 78-16,3-9-78 0,-26 23 72 0,0 0-72 16,26-15 72-16,0 4-72 0,-26 11 45 0,0 0-45 15,34-3 45-15,4 6-45 0,-38-3 29 0,0 0-29 16,40 5 30-16,-2 10-30 0,-38-15 24 0,0 0-24 16,28 20 24-16,4 17-24 0,-32-37 20 0,0 0-20 15,23 46 20-15,-20 12-20 0,-3-58 18 0,0 0-18 0,-14 60 19 16,-18 7-19-16,32-67 20 0,0 0-20 0,-38 66 20 15,4 9-20-15,34-75 18 0,0 0-18 0,-38 83 19 16,15 12-19-16,23-95 30 0,0 0-30 0,-23 81 30 16,17-15-30-16,6-66 40 0,0 0-40 0,0 43 41 15,6-11-41-15,-6-32 39 0,0 0-39 0,9 17 39 16,14-3-39-16,-23-14 34 0,0 0-34 0,37 12 34 16,15-1-34-16,-52-11 27 0,0 0-27 0,67 12 28 15,8-12-28-15,-75 0 23 0,0 0-23 0,78 0 24 0,-6 0-24 16,-72 0 18-16,0 0-18 0,63 3 18 0,-8 8-18 15,-55-11 4-15,0 0-4 0,58 9 5 0,-3-18-5 16,-4-2-1416-16</inkml:trace>
  <inkml:trace contextRef="#ctx0" brushRef="#br0" timeOffset="24869.62">20335 8064 830 0,'0'0'0'0,"0"0"0"16,26-20 0-16,-26 20 1 0,0 0-1 0,38-21 1 16,8-7-1-16,-46 28 1 0,0 0-1 0,61-26 1 15,-1 14-1-15,-60 12 0 0,0 0 0 0,55 0 0 16,-15 6 0-16,-40-6 3 0,0 0-3 0,38 20 4 16,-9 18-4-16,-29-38 9 0,0 0-9 0,23 51 10 15,-15 16-10-15,-8-67 21 0,0 0-21 0,6 74 22 0,-6 16-22 16,0-90 34-16,0 0-34 0,-14 97 34 0,-4 7-34 15,18-104 41-15,0 0-41 0,-23 118 42 0,-3 15-42 16,26-133 42-16,0 0-42 0,-17 109 42 0,11-26-42 16,6-83 38-16,0 0-38 0,12 55 39 0,-4-29-39 15,-8-26 33-15,0 0-33 0,18 3 33 0,14-18-33 16,2 1-901-16</inkml:trace>
  <inkml:trace contextRef="#ctx0" brushRef="#br0" timeOffset="25063.71">20459 8576 1143 0,'0'0'0'0,"0"0"0"0,0 12 0 0,0-12 2 0,0 0-2 15,0 0 3-15,9 11-3 0,-9-11 16 0,0 0-16 16,29 0 17-16,23-14-17 0,-52 14 20 0,0 0-20 16,72-15 21-16,3 1-21 0,-75 14 17 0,0 0-17 15,69-9 17-15,-17 12-17 0,-52-3 6 0,0 0-6 16,46 15 7-16,3 13-7 0,3 1-892 0</inkml:trace>
  <inkml:trace contextRef="#ctx0" brushRef="#br0" timeOffset="25264.32">21149 8838 1087 0,'0'0'0'0,"3"14"0"0,8 24 0 15,-11-38 0-15,0 0 0 0,3 52 1 0,-3 8-1 16,0-60 36-16,0 0-36 0,-8 52 37 0,-1-18-37 16,9-34 65-16,0 0-65 0,-17 29 65 0,2 0-65 15,15-29 49-15,0 0-49 0,-6 17 50 0,12-5-50 16,-6-12 40-16,0 0-40 0,17 0 41 0,21-17-41 16,-1-1-1044-16</inkml:trace>
  <inkml:trace contextRef="#ctx0" brushRef="#br0" timeOffset="25905.34">21458 8170 1177 0,'0'0'0'0,"0"0"0"0,0 17 0 0,0-17 1 16,0 0-1-16,0 0 2 0,20 12-2 0,-20-12 0 16,0 0 0-16,26-14 0 0,23-21 0 0,-49 35 38 0,0 0-38 15,55-37 38-15,5-4-38 0,-60 41 51 0,0 0-51 16,61-43 51-16,-6 20-51 0,-55 23 47 0,0 0-47 16,49-14 47-16,-9 8-47 0,-40 6 29 0,0 0-29 15,32 14 30-15,-6 30-30 0,-26-44 17 0,0 0-17 16,14 51 18-16,-8 24-18 0,-6-75 11 0,0 0-11 15,-9 72 12-15,-2 12-12 0,11-84 9 0,0 0-9 16,-18 86 10-16,-16-3-10 0,34-83 7 0,0 0-7 16,-32 93 7-16,6 16-7 0,26-109 6 0,0 0-6 0,-20 101 6 15,17-21-6-15,3-80 8 0,0 0-8 0,0 61 9 16,0-32-9-16,0-29 10 0,0 0-10 0,12 8 10 16,8-14-10-16,-20 6 10 0,0 0-10 0,23-17 10 15,0-12-10-15,6-5-1194 0</inkml:trace>
  <inkml:trace contextRef="#ctx0" brushRef="#br0" timeOffset="26149.29">21709 8495 1110 0,'0'0'0'0,"0"0"0"0,11 15 0 0,-11-15 0 16,0 0 0-16,17 3 1 0,-2-3-1 0,-15 0 5 16,0 0-5-16,32-9 5 0,20 0-5 0,-52 9 24 0,0 0-24 15,60-11 24-15,4 2-24 0,-64 9 18 0,0 0-18 16,46-3 19-16,-15 3-19 0,-31 0 16 0,0 0-16 16,21 0 17-16,-7 0-17 0,3 0-870 0</inkml:trace>
  <inkml:trace contextRef="#ctx0" brushRef="#br0" timeOffset="27649.99">21677 7643 158 0,'0'0'0'0,"0"0"0"0,11 18 0 16,-11-18 5-16,0 0-5 0,9 14 6 0,-9-14-6 16,0 0 1-16,0 0-1 0,12 20 1 0,-12-20-1 15,0 0 20-15,0 0-20 0,5 15 20 0,-10-1-20 16,5-14 52-16,0 0-52 0,-6 17 52 0,-3 3-52 15,9-20 83-15,0 0-83 0,-9 9 84 0,9-9-84 16,0 0 111-16,0 0-111 0,-14 6 111 0,14-6-111 16,0 0 101-16,0 0-101 0,0 0 101 0,-3-12-101 0,3 12 76 15,0 0-76-15,0 0 76 0,0 0-76 0,0 0 62 16,0 0-62-16,0 0 63 0,12-11-63 0,-12 11 35 16,0 0-35-16,0 0 35 0,0 0-35 0,0 0-880 0</inkml:trace>
  <inkml:trace contextRef="#ctx0" brushRef="#br0" timeOffset="28668.06">21677 7643 751 0,'0'0'0'0,"0"0"0"0,0 0 0 0,0 0 29 15,0 0-29-15,0 38 29 0,0-38-29 0,0 0 52 0,0 0-52 16,0 0 52-16,0 0-52 0,0 0 47 0,0 0-47 15,11 6 48-15,-11-6-48 0,0 0 31 0,0 0-31 16,21-6 32-16,-7 6-32 0,-14 0 20 0,0 0-20 16,17 0 20-16,3 0-20 0,-20 0 17 0,0 0-17 15,9 6 18-15,-3 5-18 0,-6-11 18 0,0 0-18 16,-6 20 19-16,-3-2-19 0,9-18 17 0,0 0-17 0,-17 20 18 16,3-3-18-16,14-17 32 0,0 0-32 0,-15 11 32 15,15-11-32-15,0 0 56 0,0 0-56 0,-17 6 57 16,17-6-57-16,0 0 66 0,0 0-66 0,0-11 66 15,0-4-66-15,0 15 59 0,0 0-59 0,3-17 60 16,6 3-60-16,-9 14 51 0,0 0-51 0,8-12 51 16,-8 12-51-16,0 0 36 0,0 0-36 0,12-17 37 15,-12 17-37-15,0 0 28 0,0 0-28 0,0 0 28 0,0 0-28 16,0 0 23-16,0 0-23 0,0 0 23 0,0 0-23 16,0 0 18-16,0 0-18 0,0 0 18 0,0 0-18 15,0 0 15-15,0 0-15 0,8-9 15 0,-5-5-15 16,0-6-1432-16</inkml:trace>
  <inkml:trace contextRef="#ctx0" brushRef="#br0" timeOffset="30356.19">22946 7874 483 0,'0'0'0'0,"0"0"0"0,0 0 0 16,0 0 23-16,0 0-23 0,0 0 24 0,0 0-24 15,0 0 80-15,0 0-80 0,0 0 80 0,0 0-80 0,0 0 93 16,0 0-93-16,0 0 93 0,0 0-93 0,0 0 84 0,0 0-84 15,0 0 85-15,29 0-85 0,-29 0 50 0,0 0-50 16,0 0 50-16,9 8-50 0,-9-8 45 0,0 0-45 16,0 20 46-16,0 9-46 0,0-29 48 0,0 0-48 15,0 49 49-15,0 6-49 0,0-55 51 0,0 0-51 16,0 46 51-16,0-14-51 0,0-32 53 0,0 0-53 16,0 26 54-16,3-3-54 0,-3-23 48 0,0 0-48 15,5 17 49-15,-5-17-49 0,0 0 44 0,0 0-44 16,3 11 45-16,-3-11-45 0,0 0 39 0,0 0-39 15,12-20 40-15,11-26-40 0,-23 46 30 0,0 0-30 0,32-60 30 16,-9 5-30-16,-23 55 25 0,0 0-25 0,17-40 25 16,3 5-25-16,-20 35 21 0,0 0-21 0,12-23 22 15,-1 9-22-15,-11 14 17 0,0 0-17 0,0 0 17 16,18-15-17-16,-18 15 14 0,0 0-14 0,0 0 15 16,20 6-15-16,-20-6 11 0,0 0-11 0,0 0 11 15,14 9-11-15,-14-9 8 0,0 0-8 0,0 0 8 16,18 20-8-16,-18-20 6 0,0 0-6 0,5 9 7 0,4 5-7 15,-9-14 5-15,0 0-5 0,0 0 5 0,14 3-5 16,-14-3 3-16,0 0-3 0,21-9 3 0,22-8-3 16,-43 17 3-16,0 0-3 0,52-26 4 0,-12 3-4 15,-40 23 4-15,0 0-4 0,38-17 4 0,-1 2-4 16,-37 15 3-16,0 0-3 0,29-11 4 0,-3 11-4 16,-26 0 4-16,0 0-4 0,20 3 4 0,-2 5-4 0,-18-8 3 15,0 0-3-15,8 15 4 0,7-1-4 0,-15-14 3 16,0 0-3-16,11 12 3 0,15 2-3 0,-26-14 2 15,0 0-2-15,23 11 2 0,0-5-2 0,-23-6 0 0,0 0 0 16,23 9 1-16,0 8-1 0,-23-17 0 0,0 0 0 16,24 35 0-16,-1 11 0 0,-6 3-1544 0</inkml:trace>
  <inkml:trace contextRef="#ctx0" brushRef="#br0" timeOffset="30845.71">22594 8533 852 0,'0'0'0'0,"0"0"0"0,12 9 0 0,-12-9 5 0,0 0-5 16,26 5 5-16,20-10-5 0,-46 5 13 0,0 0-13 16,69-9 13-16,29-11-13 0,-98 20 15 0,0 0-15 15,107-18 16-15,6-2-16 0,-113 20 39 0,0 0-39 16,126-17 40-16,19-9-40 0,-145 26 66 0,0 0-66 16,147-20 67-16,-17 8-67 0,-130 12 110 0,0 0-110 15,101-8 111-15,-23-1-111 0,-78 9 93 0,0 0-93 16,57-6 93-16,-25 12-93 0,-32-6 66 0,0 0-66 15,20 0 66-15,-20 0-66 0,0 0 47 0,0 0-47 16,12 0 47-16,-12 0-47 0,0 0 21 0,0 0-21 0,0 0 21 16,-9 12-21-16,0-1-1295 0</inkml:trace>
  <inkml:trace contextRef="#ctx0" brushRef="#br0" timeOffset="31579.76">23590 8873 606 0,'0'0'0'0,"0"0"0"15,0 0 0-15,0 0 24 0,0 0-24 0,0 14 25 0,0-14-25 16,0 0 50-16,0 0-50 0,0 0 50 0,-18 23-50 16,18-23 67-16,0 0-67 0,-20 17 68 0,-12 6-68 15,32-23 84-15,0 0-84 0,-31 20 85 0,5 1-85 16,26-21 72-16,0 0-72 0,-21 11 72 0,7 3-72 16,14-14 73-16,0 0-73 0,-6 12 74 0,6-12-74 15,0 0 64-15,0 0-64 0,29 17 65 0,32-5-65 0,-61-12 52 16,0 0-52-16,78 17 53 0,-3 3-53 0,-75-20 53 15,0 0-53-15,72 17 54 0,-6 12-54 0,-66-29 54 16,0 0-54-16,46 29 55 0,-8 0-55 0,-38-29 44 16,0 0-44-16,26 31 45 0,-12-2-45 0,-14-29 39 0,0 0-39 15,-3 32 40-15,-11 17-40 0,14-49 39 0,0 0-39 16,-32 43 39-16,-5-8-39 0,37-35 33 0,0 0-33 16,-52 25 33-16,-18-7-33 0,70-18 32 0,0 0-32 15,-83 6 32-15,-10-21-32 0,93 15 29 0,0 0-29 16,-83-32 29-16,22-19-29 0,61 51 24 0,0 0-24 15,-32-55 25-15,27 0-25 0,5 55 7 0,0 0-7 16,11-52 7-16,7 6-7 0,-4 3-1663 0</inkml:trace>
  <inkml:trace contextRef="#ctx0" brushRef="#br0" timeOffset="134054.83">25433 1921 651 0,'0'0'0'0,"0"0"0"0,26 0 0 16,-26 0 32-16,0 0-32 0,20-3 32 0,3 3-32 15,-23 0 51-15,0 0-51 0,23-6 52 0,1 6-52 16,-24 0 46-16,0 0-46 0,23 0 47 0,0 0-47 16,-23 0 15-16,0 0-15 0,23 0 16 0,-6 6-16 15,-17-6 5-15,0 0-5 0,15 3 6 0,-15-3-6 16,0 0-655-16</inkml:trace>
  <inkml:trace contextRef="#ctx0" brushRef="#br0" timeOffset="134221.83">25399 2148 1076 0,'0'0'0'0,"0"0"0"0,17 15 0 0,-17-15 0 0,0 0 0 15,17 8 0-15,-5-8 0 0,-12 0 0 0,0 0 0 16,34 0 0-16,27-5 0 0,-61 5 12 0,0 0-12 15,78-3 13-15,-9-9-13 0,-69 12 12 0,0 0-12 16,55-8 13-16,-23 8-13 0,-32 0 13 0,0 0-13 16,20 0 14-16,-6 0-14 0,-5 0-805 0</inkml:trace>
  <inkml:trace contextRef="#ctx0" brushRef="#br0" timeOffset="136692.03">27086 859 539 0,'0'0'0'0,"0"0"0"0,0 0 0 16,0 0-30-16,0 0 30 0,0 0-30 0,-14 0 30 15,5 0-300-15</inkml:trace>
  <inkml:trace contextRef="#ctx0" brushRef="#br0" timeOffset="144912.5">24025 4097 695 0,'0'0'0'0,"0"0"0"0,0 0 0 0,0 0 17 16,0 0-17-16,0 29 17 0,0-29-17 0,0 0 69 16,0 0-69-16,0 0 70 0,0 14-70 0,0-14 85 0,0 0-85 15,3 15 85-15,6 11-85 0,-9-26 75 0,0 0-75 16,11 57 75-16,1 24-75 0,-12-81 46 0,0 0-46 16,11 103 47-16,4 7-47 0,-15-110 40 0,0 0-40 15,11 112 40-15,-5-17-40 0,-6-95 45 0,0 0-45 16,0 89 46-16,0 1-46 0,0-90 49 15,0 0-49-15,6 74 49 0,-3-22-49 0,-3-52 46 0,0 0-46 16,6 38 46-16,-6-10-46 0,0-28 50 0,0 0-50 16,0 15 51-16,0-15-51 0,0 0 46 0,0 0-46 0,-6-26 46 15,3-14-46-15,3 40 40 0,0 0-40 0,-6-64 41 16,-8-2-41-16,14 66 33 0,0 0-33 0,-18-63 34 16,4 11-34-16,14 52 27 0,0 0-27 0,-9-52 27 15,-2-23-27-15,11 75 23 0,0 0-23 0,-6-80 23 16,6-7-23-16,0 87 20 0,0 0-20 0,3-89 20 15,3 8-20-15,-6 81 16 0,0 0-16 0,11-69 17 0,12 6-17 16,-23 63 14-16,0 0-14 0,29-52 14 0,0 15-14 16,-29 37 12-16,0 0-12 0,32-32 13 0,11-5-13 15,-43 37 9-15,0 0-9 0,49-29 10 0,3 20-10 16,-52 9 7-16,0 0-7 0,49 0 8 0,-3 9-8 16,-46-9 4-16,0 0-4 0,58 14 5 0,-3 9-5 15,-55-23 5-15,0 0-5 0,46 38 6 0,0 11-6 16,-46-49 6-16,0 0-6 0,38 54 6 0,-10 4-6 15,-28-58 8-15,0 0-8 0,21 66 8 0,-16 15-8 0,-5-81 11 16,0 0-11-16,-8 75 11 0,-15-21-11 0,23-54 13 16,0 0-13-16,-41 49 13 0,-5-20-13 0,46-29 18 15,0 0-18-15,-61 17 19 0,-11-11-19 0,72-6 18 16,0 0-18-16,-80-14 19 0,2-24-19 0,78 38 18 16,0 0-18-16,-58-43 18 0,32 14-18 0,26 29 7 15,0 0-7-15,-6-23 8 0,6-6-8 0,3 6-1788 0</inkml:trace>
  <inkml:trace contextRef="#ctx0" brushRef="#br0" timeOffset="145300.87">25298 4725 1244 0,'0'0'0'0,"0"0"0"0,34-12 0 0,-34 12 11 0,0 0-11 16,41-8 11-16,13-10-11 0,-54 18 18 0,0 0-18 16,70-14 18-16,5-6-18 0,-75 20 8 0,0 0-8 15,66-9 9-15,-20 18-9 0,-46-9-1 0,0 0 1 16,32 8 0-16,-21-2 0 0,1-6-929 0</inkml:trace>
  <inkml:trace contextRef="#ctx0" brushRef="#br0" timeOffset="145483.89">25433 4929 908 0,'0'0'0'0,"12"0"0"16,22 0 0-16,-34 0 8 0,0 0-8 0,38 0 9 15,8 0-9-15,-46 0 9 0,0 0-9 0,46 0 9 0,9 3-9 16,-55-3 8-16,0 0-8 0,55 9 8 0,-21-9-8 16,-34 0 1-16,0 0-1 0,32 5 1 0,-9 13-1 15,-5-4-661-15</inkml:trace>
  <inkml:trace contextRef="#ctx0" brushRef="#br0" timeOffset="198718.74">23191 847 751 0,'0'0'0'0,"0"0"0"0,-23 49 0 0,23-49 47 0,0 0-47 16,-11 32 48-16,5-18-48 0,6-14 124 0,0 0-124 15,0 15 125-15,0-7-125 0,0-8 137 0,0 0-137 16,17 15 138-16,6-7-138 0,-23-8 93 0,0 0-93 0,50 0 94 16,36-14-94-16,-86 14 61 0,0 0-61 15,113-17 62-15,16-6-62 0,-129 23 59 0,0 0-59 0,127-23 59 16,-29 3-59-16,-98 20 45 0,0 0-45 0,90-15 46 16,-15 6-46-16,-75 9 56 0,0 0-56 0,55-8 57 15,-21 2-57-15,-34 6 52 0,0 0-52 0,18 0 53 16,2 6-53-16,-20-6 26 0,0 0-26 0,0 0 26 15,11 23-26-15,-11-23 12 0,0 0-12 0,-2 17 13 16,-16 12-13-16,18-29 0 0,0 0 0 0,-14 20 1 0,8-6-1 16,0-5-1579-16</inkml:trace>
  <inkml:trace contextRef="#ctx0" brushRef="#br0" timeOffset="199068.76">23748 1023 830 0,'0'0'0'0,"0"0"0"0,20 29 0 0,-20-29 0 15,0 0 0-15,15 17 1 0,-15-17-1 0,0 0-1 0,0 0 1 16,20 9-1-16,-3-4 1 0,-17-5 26 0,0 0-26 16,29 9 27-16,17 5-27 0,-46-14 53 0,0 0-53 15,44 21 53-15,-4-7-53 0,-40-14 58 0,0 0-58 16,40 14 58-16,7 4-58 0,-47-18 58 0,0 0-58 15,37 20 59-15,-8 3-59 0,-29-23 64 0,0 0-64 16,12 23 65-16,-7 6-65 0,-5-29 59 0,0 0-59 0,-8 37 60 16,-24 15-60-16,32-52 54 0,0 0-54 0,-43 57 55 15,-9 4-55-15,52-61 44 0,0 0-44 0,-49 52 45 16,3-24-45-16,46-28 52 0,0 0-52 0,-41 0 53 16,1-25-53-16,40 25 31 0,0 0-31 0,-35-32 31 15,12-6-31-15,23 38 14 0,0 0-14 0,-20-28 15 16,11 10-15-16,9 18 3 0,0 0-3 0,0 0 3 15,-8-11-3-15,-1-4-1342 0</inkml:trace>
  <inkml:trace contextRef="#ctx0" brushRef="#br0" timeOffset="199468.79">23246 1866 1065 0,'0'0'0'0,"0"0"0"0,-3 23 0 0,3-23-1 0,0 0 1 15,3 18 0-15,12-13 0 0,-15-5 10 0,0 0-10 16,43-8 11-16,58-12-11 0,-101 20 24 0,0 0-24 16,127-23 24-16,14 0-24 0,-141 23 62 0,0 0-62 15,145-23 63-15,25 2-63 0,-170 21 60 0,0 0-60 0,167-14 60 16,-14 5-60-16,-153 9 86 0,0 0-86 0,127-8 86 16,-32 2-86-16,-95 6 74 0,0 0-74 0,64 0 75 15,-21 0-75-15,-43 0 43 0,0 0-43 0,17 6 44 16,-17-6-44-16,0 0 24 0,0 0-24 0,0 0 25 15,-6 23-25-15,6-23 12 0,0 0-12 0,-20 23 13 16,-9-3-13-16,29-20 4 0,0 0-4 0,-46 23 5 16,-14 9-5-16,-4 2-1342 0</inkml:trace>
  <inkml:trace contextRef="#ctx0" brushRef="#br0" timeOffset="199888.82">23875 2275 964 0,'0'0'0'0,"0"0"0"0,0 0 0 0,0 0 0 0,0 0 0 16,0 0 0-16,0 0 0 0,0 0-2 0,0 0 2 15,-11 17-2-15,-4 3 2 0,15-20 13 0,0 0-13 16,-23 21 13-16,9 10-13 0,14-31 35 0,0 0-35 16,-15 29 35-16,10-6-35 0,5-23 47 0,0 0-47 15,2 23 48-15,16-3-48 0,-18-20 53 0,0 0-53 0,32 15 54 16,25-1-54-16,-57-14 44 0,0 0-44 0,78 9 45 16,14-1-45-16,-92-8 33 0,0 0-33 0,93 9 33 15,-10 5-33-15,-83-14 26 0,0 0-26 0,64 15 27 16,-29-7-27-16,-35-8 24 0,0 0-24 0,0 21 25 15,-29 7-25-15,29-28 24 0,0 0-24 0,-58 29 24 16,-23-6-24-16,81-23 28 0,0 0-28 0,-83 15 29 16,2-7-29-16,81-8 30 0,0 0-30 0,-75 0 31 15,20-14-31-15,55 14 28 0,0 0-28 0,-43-23 29 0,17-15-29 16,26 38 22-16,0 0-22 0,-18-51 23 0,10-10-23 16,-7-5-1278-16</inkml:trace>
  <inkml:trace contextRef="#ctx0" brushRef="#br0" timeOffset="201470.94">27326 1247 763 0,'0'0'0'0,"0"0"0"0,0 29 0 0,0-29-20 0,0 0 20 16,0 58-19-16,0 54 19 0,0-112-57 0,0 0 57 15,3 127-56-15,5-9 56 0,-8-118 11 0,0 0-11 16,12 86 12-16,-1-23-12 0,-11-63 55 0,0 0-55 16,12 49 56-16,-3-20-56 0,-9-29 77 0,0 0-77 15,14 17 77-15,6-2-77 0,-20-15 80 0,0 0-80 16,26 6 81-16,17-12-81 0,-43 6 62 0,0 0-62 16,35-15 62-16,0 1-62 0,-35 14 44 0,0 0-44 15,29-14 44-15,5 5-44 0,-34 9 32 0,0 0-32 0,32-6 33 16,-3 12-33-16,-29-6 25 0,0 0-25 0,29 14 26 15,-6 4-26-15,-23-18 19 0,0 0-19 0,23 26 20 16,-9-9-20-16,-14-17 18 0,0 0-18 0,12 20 18 16,-1-11-18-16,-11-9 14 0,0 0-14 0,12 5 15 15,2-2-15-15,-14-3 18 0,0 0-18 0,29-3 19 16,23-17-19-16,-52 20 20 0,0 0-20 0,58-31 21 16,-1-13-21-16,-57 44 24 0,0 0-24 0,47-60 25 0,-10-21-25 15,-37 81 27-15,0 0-27 0,32-103 28 0,5-24-28 16,-37 127 26-16,0 0-26 0,35-118 27 0,0 23-27 15,-35 95 21-15,0 0-21 0,37-69 22 0,-14 20-22 16,-23 49 17-16,0 0-17 0,23-29 17 0,-8 15-17 16,2 2-1293-16</inkml:trace>
  <inkml:trace contextRef="#ctx0" brushRef="#br0" timeOffset="202694.03">27920 3927 729 0,'0'0'0'0,"0"0"0"0,0-17 0 0,0 17 46 0,0 0-46 16,0-20 46-16,-14-18-46 0,14 38 78 0,0 0-78 16,-15-51 78-16,-11-10-78 0,26 61 51 0,0 0-51 15,-40-49 52-15,-15 26-52 0,55 23 54 0,0 0-54 16,-63 6 54-16,2 26-54 0,61-32 32 0,0 0-32 16,-52 63 33-16,12 15-33 0,40-78 54 0,0 0-54 15,-44 86 54-15,13-11-54 0,31-75 55 0,0 0-55 0,-23 66 56 16,5-5-56-16,18-61 52 0,0 0-52 0,-5 51 53 15,13-7-53-15,-8-44 38 0,0 0-38 0,32 23 39 16,20-3-39-16,-52-20 32 0,0 0-32 0,69-3 32 16,18-23-32-16,-87 26 23 0,0 0-23 0,103-37 24 15,-2-7-24-15,-101 44 20 0,0 0-20 0,93-60 20 16,-24-12-20-16,-69 72 18 0,0 0-18 0,49-89 19 16,-26-38-19-16,-23 127 15 0,0 0-15 0,12-127 16 15,-15 4-16-15,3 123 13 0,0 0-13 0,-15-118 14 0,-8 5-14 16,23 113 11-16,0 0-11 0,-23-126 12 0,9 2-12 15,14 124 9-15,0 0-9 0,-9-98 9 0,6 40-9 16,3 58 7-16,0 0-7 0,0-25 7 0,0 25-7 16,0 0 6-16,0 0-6 0,-6 31 6 0,1 73-6 15,5-104 4-15,0 0-4 0,-12 127 5 0,6-4-5 16,6-123 4-16,0 0-4 0,-14 141 4 0,5 44-4 16,9-185 3-16,0 0-3 0,3 172 3 0,17-39-3 0,-20-133 2 15,0 0-2-15,32 106 3 0,6-25-3 0,-38-81 1 16,0 0-1-16,37 57 1 0,-8-19-1 0,-29-38 0 15,0 0 0-15,32 23 1 0,-1-15-1 0,-2 4-1439 16</inkml:trace>
  <inkml:trace contextRef="#ctx0" brushRef="#br0" timeOffset="202959.05">28540 3438 751 0,'0'0'0'0,"0"0"0"15,0 0 0-15,0 0 1 0,0 0-1 0,0 0 1 16,12 0-1-16,-12 0 6 0,0 0-6 0,0 0 7 16,0 0-7-16,0 0 10 0,0 0-10 0,0 0 11 15,0 0-11-15,0 0 7 0,0 0-7 0,14 0 7 0,-14 0-7 16,0 0 6-16,0 0-6 0,0 0 6 0,3 14-6 15,-3-14 5-15,0 0-5 0,6 9 5 0,0 20-5 16,0-6-558-16</inkml:trace>
  <inkml:trace contextRef="#ctx0" brushRef="#br0" timeOffset="203710.09">28757 3349 651 0,'0'0'0'0,"0"0"0"0,0 0 0 0,0 0 0 0,0 0 0 15,11-9 1-15,-11 9-1 0,0 0 0 0,0 0 0 16,0 0 0-16,0 0 0 0,0 0 36 0,0 0-36 16,-3 14 36-16,1 10-36 0,2-24 83 0,0 0-83 15,-15 40 84-15,-5 23-84 0,20-63 98 0,0 0-98 16,-23 89 99-16,-6 29-99 0,29-118 84 0,0 0-84 15,-29 121 84-15,3-11-84 0,26-110 65 0,0 0-65 0,-11 83 65 16,2-25-65-16,9-58 72 0,0 0-72 0,11 43 72 16,33-11-72-16,-44-32 66 0,0 0-66 0,49 20 67 15,14-12-67-15,-63-8 57 0,0 0-57 0,67 0 58 16,-10-14-58-16,-57 14 53 0,0 0-53 0,55-9 54 16,-3 9-54-16,-52 0 44 0,0 0-44 0,46-5 44 15,-14-1-44-15,-32 6 32 0,0 0-32 0,26-3 33 16,-9-3-33-16,-17 6 28 0,0 0-28 0,0 0 29 15,18-3-29-15,-18 3 15 0,0 0-15 0,0 0 16 0,0 0-16 16,0 0-1535-16</inkml:trace>
  <inkml:trace contextRef="#ctx0" brushRef="#br0" timeOffset="203912.11">28861 3550 1222 0,'0'0'0'0,"0"0"0"0,31-8 0 0,-31 8 40 16,0 0-40-16,26-15 41 0,3-5-41 0,-29 20 44 16,0 0-44-16,32-17 45 0,11 2-45 0,-43 15 31 15,0 0-31-15,38-17 31 0,-7 11-31 0,-31 6 13 0,0 0-13 16,23 0 13-16,-11 0-13 0,-12 0 6 0,0 0-6 16,0 0 6-16,14 0-6 0,1 0-1059 0</inkml:trace>
  <inkml:trace contextRef="#ctx0" brushRef="#br0" timeOffset="204059.08">28814 3311 942 0,'0'0'0'16,"0"0"0"-16,0 0 0 0,0 0 0 0,0 0 0 0,18 0 1 15,-4-5-1-15,-14 5 0 0,0 0 0 0,23-9 1 16,15-14-1-16,-38 23 16 0,0 0-16 0,49-14 16 16,-3 14-16-16,-46 0 26 0,0 0-26 0,49 8 26 15,14 12-26-15,-63-20 28 0,0 0-28 0,70 23 29 16,-7 6-29-16,-63-29 24 0,0 0-24 0,49 40 25 15,-20 9-25-15,0 3-791 0</inkml:trace>
  <inkml:trace contextRef="#ctx0" brushRef="#br0" timeOffset="204465.11">26991 4794 975 0,'0'0'0'0,"40"5"0"0,47 4 0 0,-87-9-2 0,0 0 2 16,107 6-2-16,23-12 2 0,-130 6-2 0,0 0 2 15,164-9-1-15,70-14 1 0,-234 23 36 0,0 0-36 0,265-20 37 16,58 0-37-16,-323 20 115 0,0 0-115 0,352-17 115 16,12-6-115-16,-364 23 119 0,0 0-119 0,326-15 120 15,-64 15-120-15,-262 0 96 0,0 0-96 0,208 0 97 16,-43 0-97-16,-165 0 41 0,0 0-41 0,109 0 41 15,-48 0-41-15,-61 0 11 0,0 0-11 0,11 3 11 0,-48 9-11 16,37-12 2-16,0 0-2 0,-69 9 3 0,-24 5-3 16,4-5-1299-16</inkml:trace>
  <inkml:trace contextRef="#ctx0" brushRef="#br0" timeOffset="205111.98">28217 5364 863 0,'0'0'0'0,"0"0"0"16,0 0 0-16,0 0-45 0,0 0 45 0,-17 0-44 16,-18 5 44-16,35-5-52 0,0 0 52 0,-46 9-51 15,-12 5 51-15,58-14 6 0,0 0-6 0,-54 29 6 16,-1 3-6-16,55-32 56 0,0 0-56 0,-46 43 56 15,8 0-56-15,38-43 99 0,0 0-99 0,-23 52 99 0,14 0-99 16,9-52 84-16,0 0-84 0,6 37 85 0,17-11-85 16,-23-26 65-16,0 0-65 0,41 12 65 0,19-21-65 15,-60 9 45-15,0 0-45 0,69-17 46 16,1-15-46-16,-70 32 38 0,0 0-38 0,66-43 39 0,-8-12-39 16,-58 55 29-16,0 0-29 0,55-66 30 0,-6-9-30 15,-49 75 22-15,0 0-22 0,40-86 22 0,-11-21-22 16,-29 107 17-16,0 0-17 0,17-103 17 0,-8 8-17 15,-9 95 14-15,0 0-14 0,6-72 14 0,-6 26-14 16,0 46 16-16,0 0-16 0,-9-29 16 0,3 12-16 0,6 17 18 16,0 0-18-16,-3-15 18 0,3 15-18 0,0 0 22 15,0 0-22-15,0 0 23 0,-23 38-23 0,23-38 23 16,0 0-23-16,-14 66 24 0,-1 38-24 0,15-104 26 0,0 0-26 16,-8 112 27-16,8 14-27 0,0-126 26 0,0 0-26 15,8 110 26-15,15-21-26 0,-23-89 23 0,0 0-23 16,26 69 23-16,18-3-23 0,-44-66 21 0,0 0-21 15,52 52 21-15,5-9-21 0,-57-43 19 0,0 0-19 16,49 38 19-16,-8-9-19 0,-41-29 16 0,0 0-16 16,20 17 16-16,-3-11-16 0,-17-6 4 0,0 0-4 15,0 0 4-15,12 5-4 0,2 4-1482 0</inkml:trace>
  <inkml:trace contextRef="#ctx0" brushRef="#br0" timeOffset="205409.01">28999 5090 1334 0,'0'0'0'0,"0"0"0"0,-6 29 0 16,6-29 6-16,0 0-6 0,-5 32 6 0,-4 25-6 16,9-57 15-16,0 0-15 0,-9 58 16 0,1 8-16 15,8-66 51-15,0 0-51 0,-6 52 51 0,6-6-51 16,0-46 45-16,0 0-45 0,6 37 46 0,-1 6-46 15,-5-43 40-15,0 0-40 0,18 32 41 0,8-3-41 16,-26-29 36-16,0 0-36 0,37 23 36 0,21-9-36 0,-58-14 28 16,0 0-28-16,72 15 28 0,17-10-28 15,-89-5 21-15,0 0-21 0,87 3 21 0,-18-3-21 0,-69 0 9 16,0 0-9-16,46-3 10 0,-20-2-10 0,-26 5 2 16,0 0-2-16,12-6 3 0,-12 6-3 0,0 0-1324 0</inkml:trace>
  <inkml:trace contextRef="#ctx0" brushRef="#br0" timeOffset="205562.02">28988 5467 1222 0,'0'0'0'0,"0"0"0"16,20 18 0-16,-20-18 17 0,0 0-17 0,23 11 18 16,29-11-18-16,-52 0 45 0,0 0-45 15,69-11 46-15,32-7-46 0,-101 18 2 0,0 0-2 0,110-20 3 16,-7 3-3-16,-103 17-5 0,0 0 5 0,99-15-5 15,-16-13 5-15,4 5-948 0</inkml:trace>
  <inkml:trace contextRef="#ctx0" brushRef="#br0" timeOffset="-187885.6">1144 13233 1137 0,'0'0'0'0,"0"0"137"0,0 0-137 15,0 35 137-15,0-18-137 0,0-17 104 0,0 0-104 16,9-20 105-16,11-49-105 0,-20 69 63 0,0 0-63 15,32-83 63-15,22-4-63 0,-54 87 44 0,0 0-44 16,61-80 44-16,14 8-44 0,-75 72 38 0,0 0-38 16,72-67 38-16,-11 13-38 0,-61 54 29 0,0 0-29 15,52-38 29-15,-21 12-29 0,-31 26 24 0,0 0-24 0,23-17 24 16,-5 6-24-16,-18 11 25 0,0 0-25 0,14 11 26 16,1 18-26-16,-15-29 25 0,0 0-25 0,5 40 25 15,4 15-25-15,-9-55 22 0,0 0-22 0,0 60 23 16,0 7-23-16,0-67 25 0,0 0-25 0,0 74 25 15,9-5-25-15,-9-69 22 0,0 0-22 0,5 72 23 16,10-11-23-16,-15-61 18 0,0 0-18 0,8 49 19 16,1-12-19-16,-9-37 8 0,0 0-8 0,6 23 9 15,-3 0-9-15,-3 0-1674 0</inkml:trace>
  <inkml:trace contextRef="#ctx0" brushRef="#br0" timeOffset="-187085.54">2278 12649 774 0,'0'0'0'0,"0"0"0"0,0 26 0 15,0-26 30-15,0 0-30 0,0 20 30 0,0-5-30 16,0-15 61-16,0 0-61 0,0 14 62 0,6 0-62 16,-6-14 64-16,0 0-64 0,2 29 64 0,-2 26-64 0,0-55 42 15,0 0-42-15,0 60 42 0,0-2-42 0,0-58 36 16,0 0-36-16,6 49 36 0,3-12-36 0,-9-37 40 16,0 0-40-16,14 35 40 0,1-9-40 0,-15-26 42 0,0 0-42 15,17 5 43-15,6-2-43 0,-23-3 42 16,0 0-42-16,29-5 42 0,3-7-42 0,-32 12 35 0,0 0-35 15,28-12 36-15,-4 4-36 0,-24 8 31 0,0 0-31 16,17-6 31-16,-3 6-31 0,-14 0 28 0,0 0-28 16,18 6 28-16,2 8-28 0,-20-14 21 0,0 0-21 15,23 35 22-15,-6 22-22 0,-17-57 17 0,0 0-17 16,15 55 17-16,-10-18-17 0,-5-37 12 0,0 0-12 16,3 24 13-16,3-10-13 0,-6-14 11 0,0 0-11 0,0 0 11 15,23 6-11-15,-23-6 9 0,0 0-9 0,23-20 10 16,0-38-10-16,-23 58 7 0,0 0-7 0,29-66 8 15,-12 0-8-15,-17 66 7 0,0 0-7 0,15-64 8 16,-1 1-8-16,-14 63 7 0,0 0-7 0,18-61 8 16,10 4-8-16,-28 57 6 0,0 0-6 0,26-46 6 15,-2 11-6-15,-24 35 4 0,0 0-4 0,20-23 4 16,-6 12-4-16,-14 11 1 0,0 0-1 0,0 0 1 0,12-3-1 16,-12 3-1-16,0 0 1 0,0 0 0 0,14 26 0 15,1-3-1356-15</inkml:trace>
  <inkml:trace contextRef="#ctx0" brushRef="#br0" timeOffset="-186750.51">3293 13055 919 0,'0'0'0'0,"0"0"0"16,32 11 0-16,-32-11-71 0,0 0 71 0,29 6-70 15,-12-6 70-15,-17 0-90 0,0 0 90 0,23-3-89 16,0 0 89-16,-23 3-10 0,0 0 10 0,15 0-10 16,-15 0 10-16,0 0 0 0,0 0 0 0,14 3 0 15,-14-3 0-15,0 0-375 0</inkml:trace>
  <inkml:trace contextRef="#ctx0" brushRef="#br0" timeOffset="-186567.5">3236 13412 1031 0,'0'0'0'0,"0"0"0"0,20 6 0 16,-20-6 1-16,0 0-1 0,23 3 2 0,-9-6-2 15,-14 3 3-15,0 0-3 0,23-6 4 0,24-8-4 16,-47 14 23-16,0 0-23 0,46-15 23 0,8 15-23 16,-54 0 37-16,0 0-37 0,52 3 37 0,9 0-37 0,-61-3 44 15,0 0-44-15,40 0 44 0,-17-3-44 0,1 0-877 16</inkml:trace>
  <inkml:trace contextRef="#ctx0" brushRef="#br0" timeOffset="-185350.41">4534 12497 1043 0,'0'0'0'0,"0"0"0"0,0 0 0 16,0 0 2-16,0 0-2 0,0 0 2 0,26 25-2 16,-26-25 1-16,0 0-1 0,37-14 2 0,30-20-2 0,-67 34 81 15,0 0-81-15,83-32 81 0,13 3-81 0,-96 29 102 16,0 0-102-16,121-23 103 0,32 9-103 0,-153 14 105 0,0 0-105 15,147-15 106-15,-26 1-106 0,-121 14 95 0,0 0-95 16,89-6 96-16,-37 6-96 0,-52 0 72 16,0 0-72-16,35 3 72 0,-21 0-72 0,-14-3 42 0,0 0-42 15,15 6 43-15,-15-6-43 0,0 0 23 0,0 0-23 16,8 11 24-16,-8-11-24 0,0 0 6 0,0 0-6 16,-8 29 6-16,-12 5-6 0,2-5-1521 0</inkml:trace>
  <inkml:trace contextRef="#ctx0" brushRef="#br0" timeOffset="-184799.37">5391 12554 639 0,'0'0'0'0,"0"0"0"0,0 0 0 0,0 0 19 0,0 0-19 16,14 15 20-16,-14-15-20 0,0 0 12 0,0 0-12 15,0 0 12-15,3 23-12 0,-3-23 30 0,0 0-30 16,6 20 31-16,2 3-31 0,-8-23 41 0,0 0-41 16,15 26 41-16,-6 2-41 0,-9-28 47 0,0 0-47 15,14 26 47-15,-5-3-47 0,-9-23 46 0,0 0-46 16,14 18 47-16,-5 2-47 0,-9-20 44 0,0 0-44 0,8 20 45 15,-2 0-45-15,-6-20 42 0,0 0-42 0,0 17 42 16,0-2-42-16,0-15 38 0,0 0-38 0,-9 14 38 16,4 3-38-16,5-17 29 0,0 0-29 0,-15 15 30 15,-16 5-30-15,31-20 25 0,0 0-25 0,-55 17 25 16,-12-11-25-16,67-6 21 0,0 0-21 0,-69-6 22 16,-3-5-22-16,72 11 17 0,0 0-17 0,-72-12 17 15,23 4-17-15,49 8 14 0,0 0-14 0,-32-6 15 16,12-9-15-16,20 15 6 0,0 0-6 0,-9-14 7 0,9 0-7 15,0-1-1072-15</inkml:trace>
  <inkml:trace contextRef="#ctx0" brushRef="#br0" timeOffset="-183957.31">4923 13340 740 0,'0'0'0'0,"0"0"0"15,18 14 0-15,-18-14 40 0,0 0-40 0,31 9 40 16,27 0-40-16,-58-9 65 0,0 0-65 0,72 2 66 0,32-7-66 15,-104 5 54-15,0 0-54 0,101-9 54 0,6-11-54 16,-107 20 83-16,0 0-83 0,101-17 83 0,-3 2-83 16,-98 15 69-16,0 0-69 0,92-14 70 0,-5 2-70 15,-87 12 49-15,0 0-49 0,66-8 49 0,-28 8-49 16,-38 0 43-16,0 0-43 0,17 0 43 0,-17 0-43 16,0 0 26-16,0 0-26 0,0 0 26 0,0 20-26 15,0-20 17-15,0 0-17 0,-9 17 17 0,-20 6-17 16,3 3-1166-16</inkml:trace>
  <inkml:trace contextRef="#ctx0" brushRef="#br0" timeOffset="-183357.27">5483 13570 807 0,'0'0'0'0,"0"0"0"0,-9 15 0 0,9-15 24 15,0 0-24-15,-11 8 25 0,8 4-25 0,3-12 42 16,0 0-42-16,0 0 42 0,-6 14-42 0,6-14 48 16,0 0-48-16,0 0 49 0,0 23-49 0,0-23 40 0,0 0-40 15,0 17 41-15,9 1-41 0,-9-18 33 0,0 0-33 16,29 17 33-16,23 6-33 0,-52-23 27 0,0 0-27 16,60 29 27-16,4-6-27 0,-64-23 25 0,0 0-25 15,60 23 26-15,-8 0-26 0,-52-23 24 0,0 0-24 16,41 23 24-16,-13 3-24 0,-28-26 21 0,0 0-21 15,15 31 22-15,-15 7-22 0,0-38 16 0,0 0-16 16,-20 40 16-16,-21 6-16 0,41-46 19 0,0 0-19 16,-60 38 20-16,-1-12-20 0,61-26 16 0,0 0-16 0,-60 26 16 15,-1-9-16-15,61-17 14 0,0 0-14 0,-49 11 14 16,0-16-14-16,49 5 16 0,0 0-16 0,-41-23 17 16,-5-15-17-16,6-5-1098 0</inkml:trace>
  <inkml:trace contextRef="#ctx1" brushRef="#br0" timeOffset="24546.92">9904 16706 0,'0'0'0</inkml:trace>
  <inkml:trace contextRef="#ctx0" brushRef="#br0" timeOffset="-175723.7">1029 15015 828 0,'0'0'0'16,"0"0"98"-16,0 0-98 0,0 0 98 0,0 0-98 16,0 0 129-16,0 0-129 0,0 0 129 0,40 15-129 15,-40-15 105-15,0 0-105 0,46-3 106 0,15 3-106 0,-61 0 77 16,0 0-77-16,75-6 77 0,17 6-77 0,-92 0 67 16,0 0-67-16,104 6 68 0,5-3-68 0,-109-3 57 0,0 0-57 15,101 5 57-15,-8 1-57 0,-93-6 48 0,0 0-48 16,75 0 49-16,-3 0-49 0,-72 0 47 0,0 0-47 15,66-6 48-15,-5 3-48 0,-61 3 41 0,0 0-41 16,55-2 41-16,-12-1-41 0,-43 3 26 0,0 0-26 16,26 0 26-16,-12 0-26 0,-14 0 17 0,0 0-17 15,0 0 18-15,0 0-18 0,0 0 9 0,0 0-9 16,-8 14 9-16,-24-5-9 0,32-9 1 0,0 0-1 16,-38 11 1-16,10-2-1 0,5 0-1648 0</inkml:trace>
  <inkml:trace contextRef="#ctx0" brushRef="#br0" timeOffset="-175356.67">1712 15130 897 0,'0'0'0'0,"0"0"0"0,23 9 0 16,-23-9 7-16,0 0-7 0,15 3 7 0,-15-3-7 15,0 0 6-15,0 0-6 0,14 6 6 0,6 11-6 16,-20-17 27-16,0 0-27 0,35 23 28 0,8 11-28 16,-43-34 32-16,0 0-32 0,46 44 32 0,9 2-32 0,-55-46 27 15,0 0-27-15,46 52 28 0,6-4-28 0,-52-48 39 16,0 0-39-16,49 47 39 0,-2-1-39 0,-47-46 46 16,0 0-46-16,34 43 46 0,-17-3-46 0,-17-40 44 0,0 0-44 15,6 37 45-15,-17-5-45 0,11-32 46 16,0 0-46-16,-26 29 47 0,-29 3-47 0,55-32 34 0,0 0-34 15,-66 28 35-15,-4-5-35 0,70-23 27 0,0 0-27 16,-69 12 28-16,0-15-28 0,69 3 46 0,0 0-46 16,-69-9 46-16,-1-5-46 0,70 14 51 0,0 0-51 15,-57-17 51-15,16-15-51 0,41 32 40 0,0 0-40 16,-31-29 41-16,22 6-41 0,9 23 19 0,0 0-19 16,0-29 20-16,9-14-20 0,-1-3-1356 0</inkml:trace>
  <inkml:trace contextRef="#ctx0" brushRef="#br0" timeOffset="-175039.65">2598 15369 964 0,'0'0'0'0,"0"0"0"0,0 15 0 0,0-15 19 16,0 0-19-16,0 0 20 0,0 14-20 0,0-14 32 15,0 0-32-15,14 9 32 0,18 5-32 0,-32-14 36 16,0 0-36-16,32 12 37 0,11-10-37 0,-43-2 32 0,0 0-32 15,41 0 32-15,-4 0-32 0,-37 0 30 0,0 0-30 16,23 0 31-16,-8 0-31 0,-1 0-889 0</inkml:trace>
  <inkml:trace contextRef="#ctx0" brushRef="#br0" timeOffset="-174872.63">2598 15620 863 0,'0'0'0'0,"0"0"0"15,17-12 0-15,-17 12 10 0,0 0-10 0,15-6 11 16,-1 6-11-16,-14 0 24 0,0 0-24 0,23-2 24 16,29-7-24-16,-52 9 29 0,0 0-29 0,58-6 30 15,8 12-30-15,-66-6 13 0,0 0-13 0,61 6 14 16,-29-12-14-16,5 3-704 0</inkml:trace>
  <inkml:trace contextRef="#ctx0" brushRef="#br0" timeOffset="-173721.55">3856 14799 527 0,'0'0'0'0,"0"0"0"16,0 0 0-16,0 0 23 0,0 0-23 0,0 0 24 16,20 38-24-16,-20-38 31 0,0 0-31 0,9 34 31 0,-4 12-31 15,-5-46 55-15,0 0-55 0,9 61 56 0,0 2-56 16,-9-63 51-16,0 0-51 0,6 69 51 0,-4 15-51 15,-2-84 38-15,0 0-38 0,6 92 39 0,3-9-39 16,-9-83 46-16,0 0-46 0,6 75 46 0,11-23-46 16,-17-52 50-16,0 0-50 0,20 34 50 0,-11-19-50 15,-9-15 42-15,0 0-42 0,17 0 43 0,12-15-43 16,-29 15 42-16,0 0-42 0,29-25 42 0,-3-16-42 16,-26 41 34-16,0 0-34 0,29-46 35 0,-6-3-35 15,-23 49 28-15,0 0-28 0,23-43 28 0,-15 14-28 0,-8 29 23 16,0 0-23-16,9-11 24 0,-9 11-24 0,0 0 20 15,0 0-20-15,20-15 20 0,-8 10-20 0,-12 5 16 0,0 0-16 16,20 5 17-16,9 16-17 0,-29-21 14 0,0 0-14 16,32 31 14-16,5 21-14 0,-37-52 12 0,0 0-12 15,23 40 13-15,0-14-13 0,-23-26 9 0,0 0-9 16,23 20 10-16,-5 1-10 0,-18-21 10 0,0 0-10 16,23 14 10-16,-9-5-10 0,-14-9 11 0,0 0-11 15,23-6 12-15,0-14-12 0,-23 20 11 0,0 0-11 16,29-49 11-16,-11-17-11 0,-18 66 13 0,0 0-13 15,14-70 14-15,0-4-14 0,-14 74 16 0,0 0-16 0,0-75 17 16,0 9-17-16,0 66 19 0,0 0-19 0,0-58 19 16,9 12-19-16,-9 46 19 0,0 0-19 0,14-43 19 15,1 14-19-15,-15 29 16 0,0 0-16 0,3-17 16 16,-3 17-16-16,0 0 12 0,0 0-12 0,0 0 12 16,0 0-12-16,0 0-1336 0</inkml:trace>
  <inkml:trace contextRef="#ctx0" brushRef="#br0" timeOffset="-173149.51">4877 15222 236 0,'0'0'0'15,"0"0"0"-15,0-11 0 0,0 11 0 0,0 0 0 16,0 0 0-16,0 0 0 0,0 0 0 0,0 0 0 16,0 0 0-16,0 0 0 0,0 0 0 0,0 0 0 15,0 0 1-15,0 0-1 0,0 0 0 0,0 0 0 16,0 0 1-16,0 0-1 0,0 0 3 0,0 0-3 0,0 0 3 15,-11 23-3-15,11-23 14 0,0 0-14 0,-3 23 14 16,-9 9-14-16,12-32 41 0,0 0-41 0,-8 28 42 16,-1-7-42-16,9-21 68 0,0 0-68 0,-3 14 69 15,3 0-69-15,0-14 82 0,0 0-82 0,0 12 82 16,0-12-82-16,0 0 70 0,0 0-70 0,0 0 70 16,-6 11-70-16,6-11 55 0,0 0-55 0,0 0 56 0,0 0-56 15,0 0 45-15,0 0-45 0,0 0 45 0,0 12-45 16,0-12 35-16,0 0-35 0,0 0 36 0,12 9-36 15,-12-9 28-15,0 0-28 0,14 11 28 0,6 3-28 16,-20-14 23-16,0 0-23 0,29 21 24 0,-3 2-24 16,-26-23 16-16,0 0-16 0,29 20 16 0,-6-6-16 15,-23-14 11-15,0 0-11 0,17 17 12 0,4-8-12 16,-21-9 15-16,0 0-15 0,8 12 16 0,1-1-16 16,-9-11 20-16,0 0-20 0,0 12 20 0,-9-1-20 15,9-11 24-15,0 0-24 0,-8 17 24 0,-13 4-24 16,21-21 25-16,0 0-25 0,-26 25 25 0,-11-7-25 0,37-18 39 15,0 0-39-15,-43 14 40 0,11-2-40 0,32-12 50 0,0 0-50 16,-26 3 50-16,-3-12-50 0,29 9 32 16,0 0-32-16,-23-29 32 0,14-23-32 0,-5 3-1169 0</inkml:trace>
  <inkml:trace contextRef="#ctx1" brushRef="#br0" timeOffset="37354.58">15191 14263 0,'0'0'0</inkml:trace>
  <inkml:trace contextRef="#ctx0" brushRef="#br0" timeOffset="-138885.92">23771 13708 628 0,'0'0'0'15,"0"0"0"-15,0 0 0 0,0 0 43 0,0 0-43 0,32-8 43 16,-20-4-43-16,-12 12 94 0,0 0-94 0,20-20 95 15,-3-14-95-15,-17 34 80 0,0 0-80 0,20-49 81 16,3-20-81-16,-23 69 40 0,0 0-40 0,26-90 41 16,0-28-41-16,-26 118 32 0,0 0-32 0,21-112 33 15,-1 17-33-15,3-3-848 0</inkml:trace>
  <inkml:trace contextRef="#ctx0" brushRef="#br0" timeOffset="-138647.91">23725 12920 886 0,'0'0'0'0,"0"0"0"0,-20 28 0 16,20-28 23-16,0 0-23 0,-9 18 23 0,9-18-23 16,0 0 46-16,0 0-46 0,15-3 46 0,40-12-46 15,-55 15 42-15,0 0-42 0,83-23 42 0,33-8-42 16,-116 31 25-16,0 0-25 0,144-35 25 0,20-2-25 16,-164 37 16-16,0 0-16 0,168-32 16 0,-30 3-16 0,-138 29 13 15,0 0-13-15,118-8 13 0,-22 22-13 0,-96-14 11 16,0 0-11-16,52 38 11 0,-61 13-11 0,9-51 6 15,0 0-6-15,-38 69 6 0,-25 21-6 0,63-90 1 0,0 0-1 16,-58 92 1-16,27-3-1 0,31-89 1 0,0 0-1 16,-18 66 2-16,27-40-2 0,-9-3-882 0</inkml:trace>
  <inkml:trace contextRef="#ctx0" brushRef="#br0" timeOffset="-119113.85">21847 14834 774 0,'0'0'0'0,"0"0"0"16,0 0 0-16,0 0 33 0,0 0-33 0,0 0 33 15,0 0-33-15,0 0 99 0,0 0-99 0,0 0 100 16,0 0-100-16,0 0 84 0,0 0-84 0,0 0 84 16,35-46-84-16,-35 46 69 0,0 0-69 0,23-49 70 15,8-12-70-15,-31 61 34 0,0 0-34 0,32-66 35 16,11 6-35-16,-43 60 35 0,0 0-35 0,44-55 35 15,-7 15-35-15,-37 40 33 0,0 0-33 0,38-35 33 0,-9 6-33 16,-29 29 26-16,0 0-26 0,23-23 27 0,-9 6-27 16,-14 17 23-16,0 0-23 0,0 0 23 0,12-11-23 15,-12 11 18-15,0 0-18 0,0 0 19 0,0 0-19 16,0 0 19-16,0 0-19 0,0 0 19 0,11 5-19 16,-11-5 20-16,0 0-20 0,9 21 20 0,-3 16-20 15,-6-37 19-15,0 0-19 0,8 55 20 0,-2 22-20 0,-6-77 23 16,0 0-23-16,3 81 23 0,-3 2-23 15,0-83 26-15,0 0-26 0,6 70 26 0,-3-16-26 0,-3-54 25 16,0 0-25-16,0 46 26 0,0-20-26 0,0-26 21 0,0 0-21 16,0 20 21-16,0-8-21 0,0-12 17 0,0 0-17 15,0 0 17-15,0 0-17 0,0 0 12 0,0 0-12 16,20 0 13-16,12-26-13 0,-4 0-1481 0</inkml:trace>
  <inkml:trace contextRef="#ctx0" brushRef="#br0" timeOffset="-117482.73">21308 15271 628 0,'0'0'0'0,"0"0"0"0,11 18 0 0,-11-18 49 16,0 0-49-16,15 20 50 0,2 11-50 0,-17-31 69 15,0 0-69-15,40 29 69 0,24-6-69 0,-64-23 51 0,0 0-51 16,83 3 51-16,24-23-51 0,-107 20 65 0,0 0-65 16,139-29 66-16,51-2-66 0,-190 31 69 0,0 0-69 15,193-29 70-15,3-14-70 0,-196 43 93 0,0 0-93 16,188-35 94-16,-24 12-94 0,-164 23 86 0,0 0-86 15,133-14 87-15,-49 8-87 0,-84 6 71 0,0 0-71 16,49-6 71-16,-20 3-71 0,-29 3 49 0,0 0-49 16,11 6 49-16,-11 14-49 0,0-20 22 0,0 0-22 15,-6 20 22-15,-14 12-22 0,20-32 2 0,0 0-2 0,-31 37 3 16,-21 7-3-16,3 5-1355 0</inkml:trace>
  <inkml:trace contextRef="#ctx0" brushRef="#br0" timeOffset="-116899.69">21446 15804 774 0,'0'0'0'0,"0"0"0"0,0 0 0 0,0 0 4 0,0 0-4 16,0 0 4-16,0-12-4 0,0 12 18 0,0 0-18 15,0 0 19-15,23-2-19 0,-23 2 33 0,0 0-33 16,26-9 33-16,20-5-33 0,-46 14 36 0,0 0-36 15,49-12 36-15,-8 9-36 0,-41 3 35 0,0 0-35 16,23 0 35-16,0 0-35 0,-23 0 29 0,0 0-29 16,11 0 29-16,1 6-29 0,-12-6 32 0,0 0-32 0,3 14 33 15,-12 15-33-15,9-29 32 0,0 0-32 0,-11 40 32 16,-1-5-32-16,12-35 26 0,0 0-26 0,-11 34 27 16,5-13-27-16,6-21 23 0,0 0-23 0,-6 14 24 15,6-14-24-15,0 0 18 0,0 0-18 0,6 17 19 16,-6-17-19-16,0 0 15 0,0 0-15 0,29 23 15 15,11 3-15-15,-40-26 13 0,0 0-13 0,52 38 13 16,9-1-13-16,-61-37 11 0,0 0-11 0,57 46 11 16,-11 6-11-16,-46-52 9 0,0 0-9 0,35 49 9 15,-21-18-9-15,-14-31 7 0,0 0-7 0,3 29 7 0,-11 6-7 16,8-35 4-16,0 0-4 0,-23 31 5 0,-15-7-5 16,38-24 4-16,0 0-4 0,-46 17 5 0,-6-3-5 15,52-14 4-15,0 0-4 0,-49 9 5 0,-6-12-5 16,55 3 7-16,0 0-7 0,-43-9 8 0,11-11-8 15,32 20 4-15,0 0-4 0,-23-20 5 0,9-3-5 16,14 23 1-16,0 0-1 0,-9-32 1 0,18-11-1 16,-1 0-1076-16</inkml:trace>
  <inkml:trace contextRef="#ctx0" brushRef="#br0" timeOffset="-116315.65">22363 15804 807 0,'0'0'0'0,"0"0"0"0,-11 14 0 16,11-14 13-16,0 0-13 0,-9 18 14 0,1 7-14 16,8-25 29-16,0 0-29 0,-18 44 30 0,-2 28-30 0,20-72 50 15,0 0-50-15,-17 86 50 0,-6 15-50 0,23-101 45 16,0 0-45-16,-15 95 46 0,7-23-46 0,8-72 36 16,0 0-36-16,0 54 37 0,8-13-37 0,-8-41 34 0,0 0-34 15,18 26 35-15,16-3-35 0,-34-23 30 0,0 0-30 16,41 14 31-16,-1-11-31 0,-40-3 25 0,0 0-25 15,43-9 26-15,-5-8-26 0,-38 17 19 0,0 0-19 16,26-17 20-16,-6 5-20 0,-20 12 14 0,0 0-14 16,0 0 14-16,9-11-14 0,-9 11 12 0,0 0-12 15,-9-9 12-15,-11-5-12 0,20 14 10 0,0 0-10 16,-18-12 11-16,-5 12-11 0,23 0 11 0,0 0-11 16,-23 6 12-16,0-3-12 0,23-3 6 0,0 0-6 0,-14 6 7 15,14-6-7-15,0 0 4 0,0 0-4 0,0 0 4 16,23 8-4-16,-6 1-1061 0</inkml:trace>
  <inkml:trace contextRef="#ctx0" brushRef="#br0" timeOffset="-115931.62">22868 15928 942 0,'0'0'0'0,"0"0"0"0,-28 3 0 15,28-3 21-15,0 0-21 0,-32 14 21 0,3-3-21 16,29-11 42-16,0 0-42 0,-32 35 42 0,0 23-42 16,32-58 39-16,0 0-39 0,-28 69 40 0,7 3-40 0,21-72 34 15,0 0-34-15,-11 69 35 0,2-9-35 0,9-60 29 16,0 0-29-16,0 49 29 0,9-20-29 0,-9-29 27 16,0 0-27-16,23 20 27 0,32-3-27 0,-55-17 23 15,0 0-23-15,66 15 24 0,3-15-24 0,-69 0 23 16,0 0-23-16,64-12 24 0,-18-2-24 0,-46 14 23 0,0 0-23 15,40-23 23-15,-5-6-23 0,-35 29 19 0,0 0-19 16,26-37 19-16,-12-12-19 0,-14 49 16 0,0 0-16 16,6-52 16-16,-6 0-16 0,0 52 15 0,0 0-15 15,-14-52 16-15,-9-11-16 0,23 63 15 0,0 0-15 16,-32-52 15-16,-14 20-15 0,46 32 13 0,0 0-13 16,-38-14 14-16,1 14-14 0,37 0 12 0,0 0-12 0,-23 20 12 15,5 20-12-15,18-40 6 0,0 0-6 0,-5 44 7 16,-1-10-7-16,6-34 1 0,0 0-1 0,6 29 2 15,8-12-2-15,-5-2-1190 0</inkml:trace>
  <inkml:trace contextRef="#ctx0" brushRef="#br0" timeOffset="-115543.59">23301 15939 987 0,'0'0'0'0,"0"0"0"0,-23 0 0 15,23 0 0-15,0 0 0 0,-17 6 0 0,-3 8 0 0,20-14-3 16,0 0 3-16,-18 32-3 0,-5 28 3 0,23-60 0 16,0 0 0-16,-23 72 0 0,-3 0 0 0,26-72 6 0,0 0-6 15,-14 67 6-15,11-16-6 0,3-51 20 0,0 0-20 16,3 41 20-16,5-10-20 0,-8-31 30 0,0 0-30 15,23 29 30-15,15-3-30 0,-38-26 34 0,0 0-34 16,55 17 34-16,11-17-34 0,-66 0 28 0,0 0-28 16,78-14 28-16,3-9-28 0,-81 23 26 0,0 0-26 15,72-35 26-15,-29-2-26 0,-43 37 20 0,0 0-20 16,35-46 21-16,-21-9-21 0,-14 55 18 0,0 0-18 16,0-63 19-16,-23 0-19 0,23 63 15 0,0 0-15 15,-46-61 16-15,-20 12-16 0,66 49 13 0,0 0-13 16,-75-37 14-16,2 19-14 0,73 18 7 0,0 0-7 0,-57-5 7 15,22 10-7-15,35-5 2 0,0 0-2 0,-29 9 3 16,29-9-3-16,0 0-1008 0</inkml:trace>
  <inkml:trace contextRef="#ctx0" brushRef="#br0" timeOffset="-114312.5">24002 14503 785 0,'0'0'0'0,"0"0"0"0,0 20 0 16,0-20 9-16,0 0-9 0,0 14 10 0,0-2-10 0,0-12 46 15,0 0-46-15,0 29 47 0,3 31-47 16,-3-60 45-16,0 0-45 0,9 78 46 0,5-6-46 0,-14-72 54 15,0 0-54-15,15 69 54 0,-7-14-54 0,-8-55 51 0,0 0-51 16,12 49 51-16,5-1-51 0,-17-48 53 0,0 0-53 16,17 41 53-16,-5-7-53 0,-12-34 51 0,0 0-51 15,9 29 52-15,-4-3-52 0,-5-26 43 0,0 0-43 16,9 17 43-16,-9-17-43 0,0 0 41 0,0 0-41 16,12 6 42-16,8-17-42 0,-20 11 40 0,0 0-40 15,37-29 41-15,12-14-41 0,-49 43 40 0,0 0-40 16,52-49 40-16,0 3-40 0,-52 46 34 0,0 0-34 15,35-44 34-15,-1 16-34 0,-34 28 27 0,0 0-27 0,18-18 28 16,2 13-28-16,-20 5 23 0,0 0-23 0,11 8 24 16,10 18-24-16,-21-26 18 0,0 0-18 0,23 35 18 15,-9 5-18-15,-14-40 15 0,0 0-15 0,12 43 15 16,-1 6-15-16,-11-49 14 0,0 0-14 0,6 43 15 16,0-11-15-16,-6-32 13 0,0 0-13 0,11 23 13 15,15-6-13-15,-26-17 10 0,0 0-10 0,38 15 10 16,8-10-10-16,0 4-1476 0</inkml:trace>
  <inkml:trace contextRef="#ctx0" brushRef="#br0" timeOffset="-114045.48">25433 14975 852 0,'0'0'0'16,"0"0"0"-16,15 0 0 0,-15 0 7 0,0 0-7 15,14 0 7-15,9 0-7 0,-23 0-1 0,0 0 1 16,26 0 0-16,3 0 0 0,-29 0-29 0,0 0 29 0,23 0-28 15,-11 0 28-15,-1 3-546 0</inkml:trace>
  <inkml:trace contextRef="#ctx0" brushRef="#br0" timeOffset="-113895.47">25445 15188 908 0,'0'0'0'0,"0"0"0"16,23 0 0-16,-23 0-1 0,0 0 1 0,34-6 0 0,13-5 0 15,-47 11-2-15,0 0 2 0,63-18-2 0,12-5 2 16,-75 23-1-16,0 0 1 0,66-20 0 0,-5 9 0 16,-61 11-2-16,0 0 2 0,43-6-1 0,-17 9 1 15,0 0-615-15</inkml:trace>
  <inkml:trace contextRef="#ctx0" brushRef="#br0" timeOffset="-111806.03">26547 14687 639 0,'0'0'0'0,"0"0"0"16,0 0 0-16,0 0 34 0,0 0-34 0,0 0 35 0,0 0-35 16,0 0 95-16,0 0-95 0,0 0 96 0,34-37-96 15,-34 37 90-15,0 0-90 0,24-44 91 0,7-2-91 16,-31 46 57-16,0 0-57 0,32-46 58 0,-3 9-58 16,-29 37 36-16,0 0-36 0,23-29 36 0,0 12-36 15,-23 17 25-15,0 0-25 0,17-17 25 0,-11 8-25 16,-6 9 23-16,0 0-23 0,0 0 23 0,14-17-23 0,-14 17 22 15,0 0-22-15,0 0 23 0,0 0-23 16,0 0 27-16,0 0-27 0,0 17 28 0,0 20-28 0,0-37 32 16,0 0-32-16,6 61 33 0,-6 28-33 15,0-89 42-15,0 0-42 0,-3 95 42 0,0-9-42 0,3-86 39 16,0 0-39-16,0 75 39 0,0-17-39 0,0-58 40 16,0 0-40-16,9 40 40 0,-3-11-40 0,-6-29 31 0,0 0-31 15,9 17 31-15,5-2-31 0,-14-15 23 0,0 0-23 16,23 2 23-16,9-2-23 0,-32 0 9 0,0 0-9 15,37-17 9-15,4-12-9 0,-1 4-1362 0</inkml:trace>
  <inkml:trace contextRef="#ctx0" brushRef="#br0" timeOffset="-111383.99">27531 14630 1166 0,'0'0'0'0,"0"0"0"0,0 23 0 16,0-23-30-16,0 0 30 0,0 25-30 0,0 7 30 0,0-32-89 16,0 0 89-16,2 26-89 0,4-9 89 0,-6-17 8 15,0 0-8-15,15 15 9 0,22 2-9 0,-37-17 58 0,0 0-58 16,52 20 59-16,14 0-59 0,-66-20 94 0,0 0-94 16,70 18 95-16,-4-1-95 0,-66-17 80 0,0 0-80 15,52 14 80-15,-20-2-80 0,-32-12 55 0,0 0-55 16,3 14 56-16,-15 12-56 0,12-26 37 0,0 0-37 15,-43 29 38-15,-26-3-38 0,69-26 31 0,0 0-31 16,-75 14 31-16,-3-5-31 0,78-9 30 0,0 0-30 16,-64 0 30-16,27-3-30 0,37 3 22 0,0 0-22 15,-29-17 23-15,14-18-23 0,1 0-1263 0</inkml:trace>
  <inkml:trace contextRef="#ctx0" brushRef="#br0" timeOffset="-89137.74">2653 16967 919 0,'0'0'0'0,"0"0"0"0,0 0 0 16,0 0 38-16,0 0-38 0,0 0 39 0,-3 34-39 15,3-34 97-15,0 0-97 0,-6 18 98 0,6-4-98 16,0-14 88-16,0 0-88 0,0 20 89 0,0 6-89 16,0-26 65-16,0 0-65 0,-6 23 65 0,6-3-65 15,0-20 42-15,0 0-42 0,6 12 42 0,0 2-42 0,-6-14 28 16,0 0-28-16,9 15 29 0,14-1-29 0,-23-14 25 15,0 0-25-15,40 14 26 0,21 4-26 0,-61-18 24 16,0 0-24-16,69 17 24 0,0 0-24 0,-69-17 21 16,0 0-21-16,69 20 22 0,-2 3-22 0,-67-23 20 15,0 0-20-15,46 29 20 0,-14 6-20 0,-32-35 16 0,0 0-16 16,23 43 17-16,-3 9-17 0,-20-52 20 0,0 0-20 16,9 57 20-16,-15 4-20 0,6-61 23 0,0 0-23 15,-15 57 24-15,-8-19-24 0,23-38 22 0,0 0-22 16,-31 31 22-16,-24 4-22 0,55-35 27 0,0 0-27 15,-67 29 28-15,-11-18-28 0,78-11 24 0,0 0-24 0,-83-6 25 16,14-19-25-16,69 25 10 0,0 0-10 0,-55-49 10 16,9-23-10-16,46 72 3 0,0 0-3 0,-24-75 3 15,19 9-3-15,-4-6-1527 0</inkml:trace>
  <inkml:trace contextRef="#ctx0" brushRef="#br0" timeOffset="-88954.73">2560 16998 1222 0,'0'0'0'0,"0"0"0"0,26-14 0 16,-26 14 11-16,0 0-11 0,35-11 12 0,3-1-12 15,-38 12 8-15,0 0-8 0,60-14 8 0,24-4-8 16,-84 18 2-16,0 0-2 0,92-11 2 0,9 8-2 16,-101 3 10-16,0 0-10 0,92 3 11 0,-22 3-11 15,-70-6 13-15,0 0-13 0,60 8 14 0,-5 1-14 16,6 0-925-16</inkml:trace>
  <inkml:trace contextRef="#ctx0" brushRef="#br0" timeOffset="-88570.7">3547 17091 1099 0,'0'0'0'16,"0"0"0"-16,-23-6 0 0,23 6 21 0,0 0-21 15,-29 8 21-15,-3 24-21 0,32-32 57 0,0 0-57 16,-28 40 57-16,2 7-57 0,26-47 49 0,0 0-49 16,-15 60 49-16,1 12-49 0,14-72 45 0,0 0-45 0,-6 75 45 15,26-3-45-15,-20-72 41 0,0 0-41 0,38 54 41 16,22-19-41-16,-60-35 31 0,0 0-31 0,78 17 32 16,15-14-32-16,-93-3 31 0,0 0-31 0,98-9 32 15,-6-8-32-15,-92 17 26 0,0 0-26 0,78-23 26 16,-26-6-26-16,-52 29 25 0,0 0-25 0,37-43 25 15,-28-3-25-15,-9 46 22 0,0 0-22 0,3-52 22 0,-6-2-22 16,3 54 20-16,0 0-20 0,-23-55 20 0,-15 0-20 16,38 55 14-16,0 0-14 0,-46-40 15 0,-9 14-15 15,55 26 12-15,0 0-12 0,-69-14 13 0,0 8-13 16,69 6 9-16,0 0-9 0,-61 3 10 16,18 5-10-16,43-8 8 0,0 0-8 0,-17 9 9 0,17-9-9 15,0 0 2-15,0 0-2 0,0 0 2 0,0 14-2 16,0 1-1389-16</inkml:trace>
  <inkml:trace contextRef="#ctx0" brushRef="#br0" timeOffset="-87936.65">4283 17033 673 0,'0'0'0'0,"0"0"0"0,0 0 0 15,0 0 2-15,0 0-2 0,0 0 3 0,0 0-3 16,0 0 2-16,0 0-2 0,0 0 2 0,0 0-2 16,0 0 23-16,0 0-23 0,0 0 24 0,14-9-24 15,-14 9 32-15,0 0-32 0,38-5 32 0,22-10-32 16,-60 15 37-16,0 0-37 0,55-6 38 0,6 12-38 15,-61-6 41-15,0 0-41 0,46 9 41 0,-14 2-41 0,-32-11 32 16,0 0-32-16,29 15 32 0,-12 8-32 0,-17-23 28 16,0 0-28-16,14 23 29 0,-5 0-29 0,-9-23 26 0,0 0-26 15,6 20 27-15,-3 0-27 0,-3-20 25 0,0 0-25 16,5 20 25-16,4 0-25 0,-9-20 27 16,0 0-27-16,14 18 28 0,9-7-28 0,-23-11 26 0,0 0-26 15,29 9 26-15,12-3-26 0,-41-6 23 0,0 0-23 16,46 8 23-16,-3 7-23 0,-43-15 21 0,0 0-21 15,41 17 21-15,-4 0-21 0,-37-17 17 0,0 0-17 16,32 26 17-16,-9 3-17 0,-23-29 16 0,0 0-16 16,6 32 17-16,-15 11-17 0,9-43 16 0,0 0-16 15,-29 40 16-15,-8 3-16 0,37-43 15 0,0 0-15 0,-47 41 16 16,1-10-16-16,46-31 32 0,0 0-32 0,-52 23 33 16,-5-11-33-16,57-12 43 0,0 0-43 0,-52 0 44 15,20-6-44-15,32 6 37 0,0 0-37 0,-37-20 38 16,-1-15-38-16,38 35 30 0,0 0-30 0,-37-40 31 15,8 3-31-15,3-1-1281 0</inkml:trace>
  <inkml:trace contextRef="#ctx0" brushRef="#br0" timeOffset="-86482.55">5769 17252 1244 0,'0'0'0'0,"0"0"0"0,0 0 0 0,0 0 49 0,0 0-49 15,0 0 49-15,0 0-49 0,0 0 116 0,0 0-116 16,0 0 117-16,0 0-117 0,0 0 74 0,0 0-74 16,0 0 75-16,0 0-75 0,0 0 21 0,0 0-21 15,34-9 21-15,-34 9-21 0,0 0 17 0,0 0-17 16,18-3 17-16,-18 3-17 0,0 0-1290 0</inkml:trace>
  <inkml:trace contextRef="#ctx0" brushRef="#br0" timeOffset="-83883.35">6724 17341 751 0,'0'0'0'0,"0"0"0"16,0 0 0-16,0 0 35 0,0 0-35 0,0 0 35 16,0 0-35-16,0 0 86 0,0 0-86 0,0 0 87 15,0 0-87-15,0 0 92 0,0 0-92 0,31 9 93 16,-2-29-93-16,-29 20 64 0,0 0-64 0,38-32 64 16,-1-8-64-16,-37 40 38 0,0 0-38 0,32-49 39 0,-6 0-39 15,-26 49 29-15,0 0-29 0,29-46 30 16,-6 5-30-16,-23 41 26 0,0 0-26 0,20-37 26 0,-8 2-26 15,-12 35 24-15,0 0-24 0,14-28 25 0,-8 5-25 16,-6 23 22-16,0 0-22 0,8-15 22 0,-8 15-22 16,0 0 20-16,0 0-20 0,6-11 20 0,-6 11-20 15,0 0 18-15,0 0-18 0,9 8 19 0,5 21-19 16,-14-29 20-16,0 0-20 0,18 37 20 0,-13 12-20 16,-5-49 18-16,0 0-18 0,9 52 19 0,-15 0-19 0,6-52 22 15,0 0-22-15,-3 58 23 0,-2 8-23 16,5-66 21-16,0 0-21 0,-6 60 21 0,3-5-21 0,3-55 24 15,0 0-24-15,0 40 24 0,0-17-24 0,0-23 22 16,0 0-22-16,0 0 23 0,17 18-23 0,-17-18 18 0,0 0-18 16,32-9 18-16,26-8-18 0,-58 17 4 0,0 0-4 15,49-20 5-15,-6-1-5 0,-5 1-1416 0</inkml:trace>
  <inkml:trace contextRef="#ctx0" brushRef="#br0" timeOffset="-83516.33">7549 17033 931 0,'0'0'0'16,"0"0"0"-16,0-11 0 0,0 11-4 0,0 0 4 0,0 0-3 16,0 0 3-16,0 0-23 0,0 0 23 0,0 0-23 15,0 0 23-15,0 0 4 0,0 0-4 0,-20 14 4 16,-12 20-4-16,32-34 30 0,0 0-30 0,-38 32 30 16,7 6-30-16,31-38 55 0,0 0-55 0,-29 51 56 15,-3 21-56-15,32-72 78 0,0 0-78 0,-17 84 78 16,17 8-78-16,0-92 66 0,0 0-66 0,23 86 67 0,23-17-67 15,-46-69 54-15,0 0-54 0,63 52 54 0,12-20-54 16,-75-32 66-16,0 0-66 0,75 11 66 0,-5-14-66 16,-70 3 60-16,0 0-60 0,60-25 61 0,12-27-61 15,-72 52 51-15,0 0-51 0,75-64 51 0,-5-10-51 16,-70 74 40-16,0 0-40 0,54-84 40 0,-10 15-40 16,-44 69 33-16,0 0-33 0,14-55 33 0,-20-2-33 15,6 57 29-15,0 0-29 0,-37-46 29 0,-18 11-29 16,55 35 24-16,0 0-24 0,-66-26 24 0,2 12-24 15,64 14 21-15,0 0-21 0,-60-9 22 0,-4 3-22 0,64 6 15 16,0 0-15-16,-52-14 16 0,23-3-16 0,29 17 4 16,0 0-4-16,-23-35 5 0,0-22-5 0,0-4-1548 0</inkml:trace>
  <inkml:trace contextRef="#ctx0" brushRef="#br0" timeOffset="-82264.23">5933 15153 1222 0,'0'0'0'0,"0"0"0"0,17 29 0 0,-17-29 24 0,0 0-24 16,15 17 24-16,2-8-24 0,-17-9 54 0,0 0-54 15,29-3 54-15,23-8-54 0,-52 11 20 0,0 0-20 16,46-12 20-16,-11 1-20 0,-35 11-13 0,0 0 13 0,29-9-13 16,-12 6 13-16,3 0-984 0</inkml:trace>
  <inkml:trace contextRef="#ctx0" brushRef="#br0" timeOffset="-82126.23">5988 15554 830 0,'0'0'0'0,"14"0"0"16,18 2 0-16,-32-2 18 0,0 0-18 0,46 0 19 16,-8-8-19-16,-38 8 4 0,0 0-4 0,49-18 4 0,11-5-4 15,-60 23-7-15,0 0 7 0,52-20-7 0,-17 12 7 16,0-1-586-16</inkml:trace>
  <inkml:trace contextRef="#ctx0" brushRef="#br0" timeOffset="-80622.88">7503 14560 662 0,'0'0'0'0,"0"0"0"0,0 0 0 16,0 0 22-16,0 0-22 0,0 0 23 0,0 0-23 15,0 0 63-15,0 0-63 0,0 0 64 0,0 0-64 16,0 0 72-16,0 0-72 0,0 0 73 0,0 46-73 15,0-46 54-15,0 0-54 0,-6 61 54 0,6 14-54 16,0-75 31-16,0 0-31 0,-6 80 32 0,-3 1-32 16,9-81 23-16,0 0-23 0,-8 72 23 0,2-20-23 0,6-52 21 15,0 0-21-15,6 46 22 0,-1-6-22 0,-5-40 17 16,0 0-17-16,18 29 17 0,11-15-17 0,-29-14 16 16,0 0-16-16,31 3 17 0,1-11-17 0,-32 8 18 0,0 0-18 15,38-21 18-15,-7-7-18 0,-31 28 18 0,0 0-18 16,32-23 18-16,-12 5-18 0,-20 18 15 0,0 0-15 15,18-5 16-15,5 5-16 0,-23 0 11 0,0 0-11 16,26 2 12-16,0 10-12 0,-26-12 9 0,0 0-9 16,14 17 9-16,9 6-9 0,-23-23 7 0,0 0-7 15,23 26 7-15,-5 0-7 0,-18-26 6 0,0 0-6 16,20 20 7-16,3-3-7 0,-23-17 7 0,0 0-7 16,26 12 8-16,3-3-8 0,-29-9 8 0,0 0-8 15,23 0 8-15,6-12-8 0,-29 12 8 0,0 0-8 0,37-20 9 16,3-12-9-16,-40 32 11 0,0 0-11 0,32-40 12 15,0-9-12-15,-32 49 13 0,0 0-13 0,29-58 13 16,2-13-13-16,-31 71 20 0,0 0-20 0,35-78 20 16,-12-6-20-16,-23 84 18 0,0 0-18 0,23-77 18 15,0 16-18-15,-23 61 7 0,0 0-7 0,23-43 7 16,-11 23-7-16,2 0-1188 0</inkml:trace>
  <inkml:trace contextRef="#ctx0" brushRef="#br0" timeOffset="-80045.83">8864 15007 1121 0,'0'0'0'0,"0"0"0"0,23 11 0 0,-23-11-2 0,0 0 2 16,18 9-1-16,-7-18 1 0,-11 9-20 0,0 0 20 15,26-20-19-15,6-26 19 0,0 0-750 0</inkml:trace>
  <inkml:trace contextRef="#ctx0" brushRef="#br0" timeOffset="-79514.79">9724 14333 751 0,'0'0'0'0,"-3"20"0"0,-14 12 0 0,17-32-23 0,0 0 23 16,-3 34-22-16,-3-19 22 0,6-15 2 0,0 0-2 15,0 0 3-15,6 11-3 0,-6-11 30 0,0 0-30 16,14-3 30-16,24-17-30 0,-38 20 47 0,0 0-47 16,46-34 48-16,0-9-48 0,-46 43 52 0,0 0-52 15,41-52 53-15,-7-14-53 0,-34 66 41 0,0 0-41 16,32-67 42-16,0-2-42 0,-32 69 34 0,0 0-34 16,23-54 34-16,-15 25-34 0,-8 29 26 0,0 0-26 15,6-12 27-15,-6 12-27 0,0 0 27 0,0 0-27 0,3 15 28 16,3 31-28-16,-6-46 28 0,0 0-28 0,0 52 29 15,0-1-29-15,0-51 27 0,0 0-27 0,0 46 28 16,6-8-28-16,-6-38 29 0,0 0-29 0,11 37 29 16,15 6-29-16,-26-43 22 0,0 0-22 0,26 49 23 15,12 3-23-15,-7-3-1024 0</inkml:trace>
  <inkml:trace contextRef="#ctx0" brushRef="#br0" timeOffset="-79211.77">9311 14880 942 0,'0'0'0'0,"0"0"0"0,15 0 0 0,-15 0 14 16,0 0-14-16,32-6 15 0,34-5-15 0,-66 11 34 0,0 0-34 15,92-20 34-15,30-9-34 0,-122 29 47 0,0 0-47 16,129-29 48-16,-10 12-48 0,-119 17 49 0,0 0-49 16,127-12 50-16,14 9-50 0,-141 3 44 0,0 0-44 15,136 6 45-15,-21 6-45 0,-115-12 37 0,0 0-37 16,86 17 38-16,-25 0-38 0,-61-17 24 0,0 0-24 16,35 17 24-16,-12 1-24 0,-23-18 3 0,0 0-3 15,3 14 4-15,-3-14-4 0,0 0-1029 0</inkml:trace>
  <inkml:trace contextRef="#ctx0" brushRef="#br0" timeOffset="-78777.73">9462 15130 807 0,'0'0'0'0,"0"0"0"0,8 0 0 16,-8 0-12-16,0 0 12 0,23-5-12 0,6-7 12 16,-29 12-6-16,0 0 6 0,55-14-5 0,23-4 5 15,-78 18-5-15,0 0 5 0,75-17-5 0,-15 9 5 16,-60 8-1-16,0 0 1 0,55-3-1 0,-14 3 1 16,-41 0 2-16,0 0-2 0,28 5 2 0,-4 7-2 0,-24-12 10 15,0 0-10-15,5 17 11 0,-5 9-11 0,0-26 17 16,0 0-17-16,-5 32 18 0,-4 11-18 0,9-43 19 15,0 0-19-15,-9 37 20 0,9-14-20 0,0-23 28 0,0 0-28 16,0 18 28-16,9 2-28 0,-9-20 27 16,0 0-27-16,14 14 28 0,12 12-28 0,-26-26 27 0,0 0-27 15,29 26 27-15,-6-3-27 0,-23-23 23 0,0 0-23 16,15 14 24-16,-4 4-24 0,-11-18 23 0,0 0-23 16,0 23 24-16,-11 11-24 0,11-34 21 0,0 0-21 15,-23 41 21-15,-21-1-21 0,44-40 17 0,0 0-17 0,-46 23 17 16,0-9-17-16,46-14 23 0,0 0-23 0,-52 6 23 15,12-12-23-15,40 6 21 0,0 0-21 0,-23-20 22 16,8-12-22-16,15 32 18 0,0 0-18 0,6-37 18 16,8-3-18-16,9-1-930 0</inkml:trace>
  <inkml:trace contextRef="#ctx0" brushRef="#br0" timeOffset="-78460.71">10249 15107 919 0,'0'0'0'0,"0"0"0"0,-11 26 0 16,11-26 1-16,0 0-1 0,-9 26 2 0,-8 3-2 15,17-29 18-15,0 0-18 0,-23 46 18 0,-6 14-18 16,29-60 28-16,0 0-28 0,-29 75 29 0,12 3-29 16,17-78 27-16,0 0-27 0,-9 66 27 0,0-25-27 15,9-41 26-15,0 0-26 0,12 28 26 0,22 1-26 0,-34-29 28 16,0 0-28-16,47 23 29 0,7-14-29 0,-54-9 27 15,0 0-27-15,61 0 27 0,-12-9-27 0,-49 9 26 0,0 0-26 16,43-17 26-16,-20 5-26 0,-23 12 22 0,0 0-22 16,0 0 23-16,15-20-23 0,-15 20 20 0,0 0-20 15,-9-14 21-15,-17-6-21 0,26 20 19 16,0 0-19-16,-40-15 19 0,-6 12-19 0,46 3 18 0,0 0-18 16,-41 0 18-16,18 0-18 0,23 0 11 0,0 0-11 15,-11 0 12-15,11 0-12 0,0 0-1041 0</inkml:trace>
  <inkml:trace contextRef="#ctx0" brushRef="#br0" timeOffset="-78088.68">10618 15257 796 0,'0'0'0'0,"0"0"0"0,-14 14 0 15,14-14 15-15,0 0-15 0,-9 9 15 0,4 3-15 16,5-12 28-16,0 0-28 0,-3 23 29 0,-20 28-29 16,23-51 59-16,0 0-59 0,-15 55 60 0,7-12-60 15,8-43 47-15,0 0-47 0,2 35 47 0,7-4-47 16,-9-31 37-16,0 0-37 0,14 26 38 0,7-11-38 16,-21-15 32-16,0 0-32 0,17 6 33 0,21-1-33 15,-38-5 26-15,0 0-26 0,28 3 26 0,-5-6-26 0,-23 3 18 16,0 0-18-16,24-5 18 0,1-13-18 0,-25 18 11 15,0 0-11-15,21-14 11 0,-10-6-11 0,-11 20 9 0,0 0-9 16,0-26 10-16,-8-17-10 0,8 43 8 16,0 0-8-16,-18-52 9 0,-2 0-9 0,20 52 9 15,0 0-9-15,-17-46 10 0,2 26-10 0,15 20 7 0,0 0-7 16,-3-15 7-16,3 15-7 0,0 0 3 0,0 0-3 16,0 0 4-16,0 23-4 0,0-23 0 0,0 0 0 15,3 32 1-15,18 8-1 0,-4 1-1008 0</inkml:trace>
  <inkml:trace contextRef="#ctx0" brushRef="#br0" timeOffset="-77743.66">11201 15257 919 0,'0'0'0'0,"0"0"0"0,-20 0 0 15,20 0-9-15,0 0 9 0,-14 6-8 0,-4 8 8 16,18-14-10-16,0 0 10 0,-26 23-10 0,-11 20 10 16,37-43 7-16,0 0-7 0,-32 52 8 0,18 9-8 15,14-61 39-15,0 0-39 0,-9 54 40 0,18-19-40 16,-9-35 70-16,0 0-70 0,23 26 71 0,17-6-71 16,-40-20 66-16,0 0-66 0,46 14 67 0,-2-8-67 15,-44-6 51-15,0 0-51 0,37-6 51 0,-5-8-51 0,-32 14 45 16,0 0-45-16,32-17 46 0,-4-6-46 0,-28 23 33 15,0 0-33-15,15-21 33 0,-12-4-33 0,-3 25 24 16,0 0-24-16,-9-35 24 0,-8-17-24 0,17 52 16 16,0 0-16-16,-35-54 16 0,0 2-16 0,35 52 11 0,0 0-11 15,-37-38 12-15,5 12-12 0,32 26 7 0,0 0-7 16,-14-14 7-16,-1 8-7 0,7 0-1160 0</inkml:trace>
  <inkml:trace contextRef="#ctx0" brushRef="#br0" timeOffset="-74689.56">8475 14549 539 0,'0'0'0'0,"0"0"0"15,0 0 0-15,0 0 37 0,0 0-37 0,0 0 38 16,0 0-38-16,0 0 109 0,0 0-109 0,0 0 110 16,14 52-110-16,-14-52 104 0,0 0-104 0,0 49 104 15,3 17-104-15,-3-66 75 0,0 0-75 0,6 66 75 16,-3 9-75-16,-3-75 43 0,0 0-43 0,0 81 44 0,-3-12-44 16,3-69 44-16,0 0-44 0,-9 66 44 0,-2 3-44 15,11-69 41-15,0 0-41 0,-12 55 41 0,12-27-41 16,0-28 46-16,0 0-46 0,0 15 47 0,0-15-47 15,0 0 44-15,0 0-44 0,32-12 45 0,5-31-45 16,-37 43 39-16,0 0-39 0,41-46 40 0,-9 9-40 16,-32 37 33-16,0 0-33 0,34-29 34 0,12 6-34 0,-46 23 27 15,0 0-27-15,41-15 27 0,-12 15-27 0,-29 0 23 16,0 0-23-16,23 18 23 0,-9 19-23 0,-14-37 18 16,0 0-18-16,9 43 18 0,5-5-18 0,-14-38 15 15,0 0-15-15,23 26 15 0,23-3-15 0,-46-23 9 16,0 0-9-16,55 5 10 0,-3-10-10 0,6-7-1411 0</inkml:trace>
  <inkml:trace contextRef="#ctx0" brushRef="#br0" timeOffset="-68916.81">8544 16532 539 0,'0'0'0'0,"0"0"0"16,0 0 0-16,0 0 26 0,0 0-26 0,0 0 26 0,0 0-26 16,0 0 73-16,0 0-73 0,0 0 73 0,0 0-73 15,0 0 85-15,0 0-85 0,0 0 85 0,0 0-85 16,0 0 60-16,0 0-60 0,0 0 60 0,0 0-60 16,0 0 43-16,0 0-43 0,9-29 44 0,-9 29-44 15,0 0 32-15,0 0-32 0,0 0 32 0,0 0-32 16,0 0 28-16,0 0-28 0,-6-11 28 0,6 11-28 15,0 0 23-15,0 0-23 0,0 0 24 0,0 0-24 16,0 0 20-16,0 0-20 0,0 0 21 0,0 0-21 0,0 0 17 16,0 0-17-16,0 0 17 0,0 0-17 0,0 0 12 15,0 0-12-15,0 0 13 0,0 0-13 0,0 0 11 16,0 0-11-16,0 0 11 0,0 0-11 0,0 0 8 16,0 0-8-16,0 0 8 0,0 0-8 0,0 0 8 0,0 0-8 15,0 0 8-15,0 0-8 0,0 0 6 0,0 0-6 16,0-12 7-16,0 12-7 0,0 0 6 0,0 0-6 15,0 0 7-15,0 0-7 0,0 0 6 0,0 0-6 16,-9-14 7-16,9 14-7 0,0 0 5 0,0 0-5 16,-3-12 6-16,3 12-6 0,0 0 6 0,0 0-6 15,-20-11 6-15,20 11-6 0,0 0 7 0,0 0-7 0,-17-3 7 16,17 3-7-16,0 0 10 0,0 0-10 0,-20 9 11 16,8-4-11-16,12-5 12 0,0 0-12 0,-14 12 13 15,8 11-13-15,6-23 16 0,0 0-16 0,-9 29 16 16,1 5-16-16,8-34 16 0,0 0-16 0,0 35 17 15,8 5-17-15,-8-40 16 0,0 0-16 0,9 38 17 16,5-13-17-16,-14-25 14 0,0 0-14 0,15 18 15 16,8-12-15-16,-23-6 13 0,0 0-13 0,32-3 13 15,8-23-13-15,-40 26 11 0,0 0-11 0,52-35 12 0,-9-2-12 16,-43 37 10-16,0 0-10 0,32-38 11 0,-6 4-11 16,-26 34 8-16,0 0-8 0,20-26 8 0,-5 3-8 15,-15 23 8-15,0 0-8 0,0-23 8 0,2-6-8 16,-2 29 7-16,0 0-7 0,0-26 8 0,-2 3-8 15,2 23 6-15,0 0-6 0,0-17 7 0,0 2-7 16,0 15 6-16,0 0-6 0,0-14 7 0,0 14-7 16,0 0 5-16,0 0-5 0,0 0 6 0,0 0-6 0,0 0 7 15,0 0-7-15,0 20 7 0,0 18-7 0,0-38 7 16,0 0-7-16,0 46 7 0,0 8-7 0,0-54 9 16,0 0-9-16,0 61 9 0,0 8-9 0,0-69 9 0,0 0-9 15,0 75 9-15,8 0-9 0,-8-75 10 0,0 0-10 16,15 66 11-16,-1-20-11 0,-14-46 7 0,0 0-7 15,9 32 8-15,5-15-8 0,-14-17 4 0,0 0-4 16,12 3 4-16,-1-15-4 0,-2 1-1400 0</inkml:trace>
  <inkml:trace contextRef="#ctx0" brushRef="#br0" timeOffset="-64594.49">9669 17283 1267 0,'0'0'0'16,"0"0"0"-16,0 0 0 0,0 0 37 0,0 0-37 16,23-25 37-16,-23 25-37 0,0 0 69 0,0 0-69 0,0-15 69 15,0 15-69-15,0 0 6 0,0 0-6 0,0 0 7 16,18-11-7-16,-18 11-9 0,0 0 9 0,11-6-8 16,-11 6 8-16,0 0-1047 0</inkml:trace>
  <inkml:trace contextRef="#ctx0" brushRef="#br0" timeOffset="-64029.12">10411 16840 1020 0,'0'0'0'0,"0"0"0"15,23-20 0-15,-23 20 12 0,0 0-12 0,26-26 12 16,3-8-12-16,-29 34 9 0,0 0-9 0,31-46 9 15,1-6-9-15,-32 52 31 0,0 0-31 0,35-58 31 16,-12 6-31-16,-23 52 27 0,0 0-27 0,26-46 27 0,-6 17-27 16,-20 29 25-16,0 0-25 0,17-23 26 0,-2 3-26 15,-15 20 29-15,0 0-29 0,5-14 29 0,-5 14-29 16,0 0 27-16,0 0-27 0,0 0 28 0,0 0-28 16,0 0 29-16,0 0-29 0,9 9 29 0,0 19-29 15,-9-28 27-15,0 0-27 0,17 38 28 0,3 5-28 16,-20-43 26-16,0 0-26 0,15 49 26 0,8 3-26 15,-23-52 23-15,0 0-23 0,23 54 23 0,-6 4-23 16,-17-58 9-16,0 0-9 0,15 60 10 0,-13-16-10 0,4 2-1119 16</inkml:trace>
  <inkml:trace contextRef="#ctx0" brushRef="#br0" timeOffset="-63661.09">10206 17174 707 0,'0'0'0'0,"0"0"0"16,17 0 0-16,-17 0 0 0,0 0 0 0,20 0 0 16,3 6 0-16,-23-6-6 0,0 0 6 0,47 3-6 15,19-3 6-15,-66 0-4 0,0 0 4 0,78-3-3 0,-6-3 3 16,-72 6 13-16,0 0-13 0,81-14 13 0,5-1-13 16,-86 15 53-16,0 0-53 0,104-14 54 0,20 0-54 15,-124 14 95-15,0 0-95 0,116-12 95 0,-18 6-95 16,-98 6 82-16,0 0-82 0,78 0 83 0,-32 3-83 15,-46-3 53-15,0 0-53 0,29 3 54 0,-12 3-54 16,-17-6 19-16,0 0-19 0,0 14 20 0,-9 15-20 0,1 0-932 16</inkml:trace>
  <inkml:trace contextRef="#ctx0" brushRef="#br0" timeOffset="-62910.03">10082 17661 852 0,'0'0'0'0,"0"0"0"0,0 0 0 0,0 0 0 0,0 0 0 16,8 0 0-16,-8 0 0 0,0 0 2 0,0 0-2 15,18-6 3-15,28-6-3 0,-46 12 5 0,0 0-5 16,58-8 6-16,-4 5-6 0,-54 3 10 0,0 0-10 16,52 3 10-16,-5 2-10 0,-47-5 18 0,0 0-18 15,31 12 19-15,-13-1-19 0,-18-11 19 0,0 0-19 16,8 15 20-16,-5 11-20 0,-3-26 19 0,0 0-19 0,-3 26 20 16,0-3-20-16,3-23 16 0,0 0-16 0,-8 17 17 15,-4 0-17-15,12-17 16 0,0 0-16 0,-3 15 16 16,3-4-16-16,0-11 18 0,0 0-18 0,0 0 18 15,9 12-18-15,-9-12 17 0,0 0-17 0,14 8 18 16,9-2-18-16,-23-6 19 0,0 0-19 0,29 9 20 16,3-4-20-16,-32-5 14 0,0 0-14 0,23 3 15 15,-8 6-15-15,-15-9 16 0,0 0-16 0,8 14 17 16,-8 4-17-16,0-18 20 0,0 0-20 0,-14 25 21 0,-24 16-21 16,38-41 19-16,0 0-19 0,-49 49 20 0,-8 0-20 15,57-49 21-15,0 0-21 0,-55 40 22 0,3-14-22 16,52-26 22-16,0 0-22 0,-35 11 22 0,15-8-22 15,20-3 16-15,0 0-16 0,0 0 17 0,-9-23-17 16,9 23 7-16,0 0-7 0,9-26 8 0,5-8-8 16,1-1-1032-16</inkml:trace>
  <inkml:trace contextRef="#ctx0" brushRef="#br0" timeOffset="-62474">10800 17580 684 0,'0'0'0'0,"0"0"0"15,-6 20 0-15,6-20-1 0,0 0 1 0,-5 14 0 16,2-2 0-16,3-12-11 0,0 0 11 0,-12 26-11 15,-5 23 11-15,17-49 3 0,0 0-3 0,-17 52 4 16,2-6-4-16,15-46 39 0,0 0-39 0,-14 46 40 16,-4 14-40-16,18-60 78 0,0 0-78 0,-14 69 79 15,5 6-79-15,9-75 80 0,0 0-80 0,-5 66 81 0,10-25-81 16,-5-41 77-16,0 0-77 0,18 23 77 0,11-18-77 16,-29-5 57-16,0 0-57 0,40-11 58 0,15-21-58 15,-55 32 46-15,0 0-46 0,57-40 46 0,-2-9-46 16,-55 49 30-16,0 0-30 0,38-40 31 0,-24 17-31 15,-14 23 24-15,0 0-24 0,3-12 25 0,-3 12-25 16,0 0 17-16,0 0-17 0,-37-14 17 0,-12 14-17 16,49 0 13-16,0 0-13 0,-52 11 14 0,-3 18-14 15,55-29 11-15,0 0-11 0,-46 40 12 0,11 12-12 0,35-52 1 16,0 0-1-16,-12 46 2 0,15-11-2 0,-3-35-1 16,0 0 1-16,21 23 0 0,10-9 0 0,1 1-1157 15</inkml:trace>
  <inkml:trace contextRef="#ctx0" brushRef="#br0" timeOffset="-62038.97">11216 17753 718 0,'0'0'0'0,"0"0"0"16,-15 8 0-16,15-8 0 0,0 0 0 0,0 0 0 16,-20 20 0-16,20-20 0 0,0 0 0 0,-14 15 1 15,-7 5-1-15,21-20 22 0,0 0-22 0,-28 26 23 16,2 6-23-16,26-32 48 0,0 0-48 0,-24 37 49 0,19-8-49 16,5-29 66-16,0 0-66 0,-9 34 67 0,18 15-67 15,-9-49 65-15,0 0-65 0,14 43 65 0,12-17-65 16,-26-26 50-16,0 0-50 0,35 18 50 0,2-13-50 15,-37-5 42-15,0 0-42 0,41-3 42 0,-10-11-42 16,-31 14 34-16,0 0-34 0,29-26 34 0,-6-11-34 16,-23 37 29-16,0 0-29 0,18-35 30 0,-4 9-30 15,-14 26 24-15,0 0-24 0,9-26 25 0,-9-2-25 16,0 28 24-16,0 0-24 0,-9-29 24 0,-5 3-24 0,14 26 19 16,0 0-19-16,-18-20 19 0,-2 8-19 0,20 12 14 15,0 0-14-15,-26-5 14 0,-3 10-14 0,29-5 10 0,0 0-10 16,-26 3 10-16,9 6-10 0,17-9 7 15,0 0-7-15,-6 11 8 0,-2 9-8 0,8-20 1 0,0 0-1 16,0 23 1-16,0 0-1 0,8 1-1167 0</inkml:trace>
  <inkml:trace contextRef="#ctx0" brushRef="#br0" timeOffset="-61593.94">11536 17707 1065 0,'0'0'0'0,"0"0"0"0,0 0 0 16,0 0-18-16,0 0 18 0,-17 23-18 0,11 3 18 15,6-26-33-15,0 0 33 0,-12 28-32 0,1 1 32 16,11-29 6-16,0 0-6 0,-6 32 6 0,0 8-6 16,6-40 39-16,0 0-39 0,6 40 40 0,8-11-40 15,-14-29 69-15,0 0-69 0,18 20 70 0,16-5-70 16,-34-15 60-16,0 0-60 0,46 11 61 0,12-5-61 0,-58-6 54 16,0 0-54-16,58 0 55 0,-12-9-55 0,-46 9 47 15,0 0-47-15,46-14 47 0,-14-3-47 0,-32 17 36 16,0 0-36-16,29-20 37 0,-3-4-37 0,-26 24 29 15,0 0-29-15,14-28 29 0,-8-4-29 0,-6 32 24 0,0 0-24 16,-9-29 24-16,-14-8-24 0,23 37 18 0,0 0-18 16,-29-29 19-16,-8 6-19 0,37 23 15 0,0 0-15 15,-41-14 16-15,-5 5-16 0,46 9 14 0,0 0-14 16,-34 0 15-16,8 0-15 0,26 0 9 0,0 0-9 16,-15-3 10-16,15 3-10 0,0 0-1300 0</inkml:trace>
  <inkml:trace contextRef="#ctx0" brushRef="#br0" timeOffset="-30396.55">12725 17148 1267 0,'0'0'0'0,"0"0"0"16,-3 29 0-16,3-29-26 0,0 0 26 0,-6 17-25 16,6-17 25-16,0 0-79 0,0 0 79 0,-6 12-78 15,6-12 78-15,0 0 14 0,0 0-14 0,0 0 14 16,0 0-14-16,0 0 53 0,0 0-53 0,12-6 54 0,-12 6-54 15,0 0 75-15,0 0-75 0,17-9 76 0,-17 9-76 16,0 0 57-16,0 0-57 0,14 0 57 0,-5 0-57 16,5 0-1035-16</inkml:trace>
  <inkml:trace contextRef="#ctx0" brushRef="#br0" timeOffset="-30013.52">13013 17194 1031 0,'0'0'0'0,"0"0"0"0,0 15 0 0,0-15 3 0,0 0-3 16,0 0 3-16,0 0-3 0,0 0 11 0,0 0-11 15,14-12 11-15,12-25-11 0,-26 37 28 0,0 0-28 16,47-55 28-16,13-20-28 0,-60 75 39 0,0 0-39 15,67-78 40-15,-10-2-40 0,-57 80 38 0,0 0-38 0,49-66 38 16,-17 31-38-16,-32 35 34 0,0 0-34 0,17-20 35 16,-17 20-35-16,0 0 31 0,0 0-31 0,0 0 31 15,9 49-31-15,-9-49 25 0,0 0-25 0,0 57 25 16,0 15-25-16,0-72 19 0,0 0-19 0,-3 72 20 16,-3 3-20-16,6-75 20 0,0 0-20 0,-8 72 20 15,-1-3-20-15,9-69 25 0,0 0-25 0,-6 64 26 16,6-1-26-16,0-63 28 0,0 0-28 0,0 57 29 15,6-13-29-15,-6-44 22 0,0 0-22 0,14 37 23 0,10-2-23 16,-24-35 14-16,0 0-14 0,23 23 15 0,0-23-15 16,-23 0 7-16,0 0-7 0,23-18 8 0,8-10-8 15,7-1-1236-15</inkml:trace>
  <inkml:trace contextRef="#ctx0" brushRef="#br0" timeOffset="-29646.49">13726 16748 975 0,'0'0'0'0,"0"0"0"0,0 0 0 0,0 0-1 16,0 0 1-16,-23 12 0 0,8 11 0 0,15-23-2 0,0 0 2 15,-17 46-2-15,-6 23 2 0,23-69 5 16,0 0-5-16,-23 80 6 0,11 12-6 0,12-92 28 0,0 0-28 16,-3 90 29-16,3-4-29 0,0-86 50 0,0 0-50 15,3 81 50-15,9-7-50 0,-12-74 56 0,0 0-56 16,26 70 56-16,20-19-56 0,-46-51 43 0,0 0-43 15,66 38 44-15,12-21-44 0,-78-17 32 0,0 0-32 0,89-3 32 16,-2-20-32-16,-87 23 25 0,0 0-25 16,75-40 26-16,-14-9-26 0,-61 49 21 0,0 0-21 0,46-55 22 15,-20-5-22-15,-26 60 22 0,0 0-22 0,20-55 22 16,-17 18-22-16,-3 37 22 0,0 0-22 0,-9-46 22 16,-17-18-22-16,26 64 20 0,0 0-20 0,-37-66 21 15,-21 9-21-15,58 57 17 0,0 0-17 0,-61-44 17 16,-2 18-17-16,63 26 16 0,0 0-16 0,-46-14 17 15,17 5-17-15,29 9 16 0,0 0-16 0,-17-5 16 0,17 5-16 16,0 0 4-16,0 0-4 0,0 0 4 0,0 0-4 16,0 0-1239-16</inkml:trace>
  <inkml:trace contextRef="#ctx0" brushRef="#br0" timeOffset="-29396.47">14231 16636 1132 0,'0'0'0'15,"0"0"0"-15,2 14 0 0,-2-14-1 0,0 0 1 16,0 0-1-16,15 12 1 0,-15-12-19 0,0 0 19 15,14-6-18-15,15-6 18 0,-29 12-57 0,0 0 57 0,40-8-56 16,4 8 56-16,-44 0-81 0,0 0 81 0,32 3-81 16,-18 2 81-16,3 1-554 0</inkml:trace>
  <inkml:trace contextRef="#ctx0" brushRef="#br0" timeOffset="-29012.44">14435 16452 964 0,'0'0'0'0,"0"0"0"0,9 14 0 15,-9-14 2-15,0 0-2 0,9 6 2 0,8-9-2 16,-17 3 14-16,0 0-14 0,35-6 15 0,11 0-15 16,-46 6 45-16,0 0-45 0,55-5 46 0,-3 2-46 15,-52 3 43-15,0 0-43 0,40-6 44 0,-3 12-44 16,-37-6 46-16,0 0-46 0,26 5 47 0,-11 7-47 15,-15-12 38-15,0 0-38 0,6 11 39 0,2 1-39 16,-8-12 33-16,0 0-33 0,0 12 33 0,0 2-33 0,0-14 29 16,0 0-29-16,6 9 29 0,8 5-29 0,-14-14 26 15,0 0-26-15,23 14 27 0,18-5-27 0,-41-9 25 16,0 0-25-16,43 6 26 0,-2-3-26 0,-41-3 20 0,0 0-20 16,31 2 20-16,-2 4-20 0,-29-6 21 0,0 0-21 15,15 18 21-15,-7 13-21 0,-8-31 19 0,0 0-19 16,-8 49 20-16,-18 12-20 0,26-61 20 0,0 0-20 15,-44 66 20-15,-13 0-20 0,57-66 19 0,0 0-19 16,-64 52 20-16,-2-15-20 0,66-37 16 0,0 0-16 16,-49 23 16-16,20-14-16 0,29-9 27 0,0 0-27 0,-9-6 28 15,3-8-28-15,4-1-1335 0</inkml:trace>
  <inkml:trace contextRef="#ctx0" brushRef="#br0" timeOffset="-28312.08">15685 16411 897 0,'0'0'0'0,"0"0"0"16,0 20 0-16,0-20 47 0,0 0-47 0,0 21 47 15,0-10-47-15,0-11 84 0,0 0-84 0,-6 23 85 16,3 23-85-16,3-46 71 0,0 0-71 0,-6 66 72 0,-3 21-72 16,9-87 51-16,0 0-51 0,-17 100 51 0,3 24-51 15,14-124 40-15,0 0-40 0,-15 113 41 0,-8-21-41 16,23-92 39-16,0 0-39 0,-8 74 40 0,2-13-40 16,6-61 42-16,0 0-42 0,6 40 42 0,2-11-42 15,-8-29 38-15,0 0-38 0,9 17 39 0,-9-17-39 16,0 0 33-16,0 0-33 0,17 6 33 0,-5-12-33 15,-12 6 29-15,0 0-29 0,17-20 30 0,3-17-30 16,-20 37 27-16,0 0-27 0,20-43 27 0,1 5-27 0,-21 38 31 16,0 0-31-16,14-40 31 0,9-18-31 15,-23 58 31-15,0 0-31 0,23-60 32 0,0 2-32 16,-23 58 35-16,0 0-35 0,18-54 35 0,-7 10-35 0,-11 44 31 16,0 0-31-16,9-31 32 0,-6 13-32 0,-3 18 26 0,0 0-26 15,0 0 26-15,0 0-26 0,0 0 12 0,0 0-12 16,0 0 13-16,0 0-13 0,0 0-1620 0</inkml:trace>
  <inkml:trace contextRef="#ctx0" brushRef="#br0" timeOffset="-28144.88">15809 17174 1390 0,'0'0'0'0,"0"0"0"15,14 23 0-15,-14-23 6 0,0 0-6 0,14 23 6 16,1-6-6-16,-15-17 16 0,0 0-16 0,9 18 17 15,-1 2-17-15,-8-20 9 0,0 0-9 0,15 17 10 16,-1-3-10-16,-14-14 1 0,0 0-1 0,14 12 2 16,4-3-2-16,5-1-1033 0</inkml:trace>
  <inkml:trace contextRef="#ctx0" brushRef="#br0" timeOffset="-27576.58">16282 16544 539 0,'0'0'0'0,"0"0"0"0,8-3 0 0,-8 3 47 0,0 0-47 16,0 0 47-16,15-9-47 0,-15 9 72 0,0 0-72 15,0 0 72-15,0 0-72 0,0 0 42 0,0 0-42 16,9 0 42-16,-9 0-42 0,0 0 30 0,0 0-30 15,0 0 31-15,5 32-31 0,-5-32 33 0,0 0-33 16,3 46 33-16,-6 23-33 0,3-69 47 0,0 0-47 16,0 81 48-16,0 16-48 0,0-97 76 0,0 0-76 15,0 93 77-15,0-21-77 0,0-72 75 0,0 0-75 0,0 60 76 16,15-20-76-16,-15-40 84 0,0 0-84 16,14 29 84-16,3-12-84 0,-17-17 73 0,0 0-73 0,15 9 74 15,-1-6-74-15,-14-3 64 0,0 0-64 0,23-15 65 16,9-22-65-16,-32 37 56 0,0 0-56 0,32-43 57 15,-9 0-57-15,-23 43 45 0,0 0-45 0,17-38 45 16,-5 21-45-16,-12 17 33 0,0 0-33 0,0 0 33 16,17-12-33-16,-17 12 24 0,0 0-24 0,15 6 24 15,-1 6-24-15,-14-12 14 0,0 0-14 0,17 26 15 0,1 0-15 16,-18-26 11-16,0 0-11 0,20 31 12 0,-6-2-12 16,-14-29 7-16,0 0-7 0,17 23 8 0,4-3-8 15,-21-20 5-15,0 0-5 0,23 17 6 0,14 1-6 16,-37-18 5-16,0 0-5 0,41 14 6 0,-18-2-6 15,-23-12 4-15,0 0-4 0,29 3 5 0,2-6-5 16,-31 3 4-16,0 0-4 0,32-15 4 0,6-11-4 0,-38 26 3 16,0 0-3-16,28-40 4 0,4-15-4 0,-32 55 3 15,0 0-3-15,23-69 4 0,-8-17-4 0,-15 86 4 16,0 0-4-16,8-92 4 0,7 8-4 0,-15 84 4 16,0 0-4-16,8-63 4 0,-2 26-4 0,-6 37 1 15,0 0-1-15,3-23 1 0,3 11-1 0,-6 1-1655 0</inkml:trace>
  <inkml:trace contextRef="#ctx0" brushRef="#br0" timeOffset="-27144.28">17240 16385 1054 0,'0'0'0'0,"0"0"0"15,8 29 0-15,-8-29 19 0,0 0-19 0,6 20 19 16,0-2-19-16,-6-18 42 0,0 0-42 0,8 25 43 0,-8 24-43 16,0-49 51-16,0 0-51 0,3 64 51 0,-3 8-51 15,0-72 37-15,0 0-37 0,-3 83 37 0,3 24-37 16,0-107 46-16,0 0-46 0,3 103 46 0,18-19-46 15,-21-84 47-15,0 0-47 0,14 66 47 0,0-26-47 16,-14-40 55-16,0 0-55 0,18 29 56 0,-4-17-56 16,-14-12 52-16,0 0-52 0,17 2 53 0,12-7-53 0,-29 5 51 15,0 0-51-15,32-18 51 0,20-16-51 0,-52 34 42 16,0 0-42-16,46-40 43 0,-8 8-43 0,-38 32 35 16,0 0-35-16,31-20 35 0,-5 11-35 0,-26 9 30 15,0 0-30-15,26 3 31 0,0 11-31 0,-26-14 25 0,0 0-25 16,23 18 25-16,-2-1-25 0,-21-17 22 0,0 0-22 15,11 17 22-15,9 1-22 0,-20-18 15 0,0 0-15 16,15 17 16-16,2 0-16 0,-17-17 11 0,0 0-11 16,17 17 11-16,4 1-11 0,-7-1-1605 0</inkml:trace>
  <inkml:trace contextRef="#ctx0" brushRef="#br0" timeOffset="-23340">18125 17353 1143 0,'0'0'0'0,"0"0"0"0,0 0 0 0,0 0 33 16,0 0-33-16,0 0 34 0,0 0-34 0,0 0 69 16,0 0-69-16,32 25 69 0,14-25-69 0,-46 0 62 0,0 0-62 15,67 0 63-15,-4 0-63 0,-63 0 8 0,0 0-8 16,52 0 9-16,-20 9-9 0,-32-9 8 0,0 0-8 16,23 17 9-16,-17 9-9 0,-4 0-1071 0</inkml:trace>
  <inkml:trace contextRef="#ctx0" brushRef="#br0" timeOffset="-23155.99">18287 17787 1065 0,'0'0'0'0,"0"0"0"16,0 32 0-16,0-32 29 0,0 0-29 0,11 20 29 16,7-14-29-16,-18-6 32 0,0 0-32 15,34-3 32-15,33-6-32 0,-67 9 20 0,0 0-20 0,69-8 21 16,6 2-21-16,-75 6 10 0,0 0-10 0,69-6 11 15,0-3-11-15,-69 9 5 0,0 0-5 0,55-5 5 16,-17 10-5-16,2 1-885 0</inkml:trace>
  <inkml:trace contextRef="#ctx0" brushRef="#br0" timeOffset="5071.33">19452 17845 718 0,'0'0'0'0,"0"0"0"0,0 0 0 16,0 0 52-16,0 0-52 0,0 0 52 0,-20 29-52 16,20-29 127-16,0 0-127 0,0 0 128 0,0 0-128 15,0 0 115-15,0 0-115 0,18-12 115 0,-1-17-115 16,-17 29 81-16,0 0-81 0,23-52 81 0,9-17-81 16,-32 69 49-16,0 0-49 0,37-77 49 0,6-10-49 0,-43 87 38 15,0 0-38-15,47-83 38 0,16 17-38 0,-63 66 31 16,0 0-31-16,58-52 31 0,-18 20-31 0,-40 32 27 15,0 0-27-15,32-26 28 0,-12 18-28 0,-20 8 21 16,0 0-21-16,17 8 22 0,-2 21-22 0,-15-29 23 16,0 0-23-16,14 55 24 0,-11 34-24 0,-3-89 31 0,0 0-31 15,0 101 32-15,-3 14-32 0,3-115 32 0,0 0-32 16,0 103 33-16,-5-22-33 0,5-81 33 0,0 0-33 16,5 63 33-16,1-22-33 0,-6-41 30 0,0 0-30 15,17 28 30-15,1-5-30 0,-18-23 20 0,0 0-20 16,20 15 21-16,-6-9-21 0,-14-6 9 0,0 0-9 15,18 3 10-15,-4-3-10 0,0 0-1563 0</inkml:trace>
  <inkml:trace contextRef="#ctx0" brushRef="#br0" timeOffset="5655.37">20324 17318 852 0,'0'0'0'0,"0"0"0"0,8 17 0 0,-8-17 24 16,0 0-24-16,3 12 24 0,-3-12-24 0,0 0 49 16,0 0-49-16,0 0 50 0,20-12-50 0,-20 12 61 0,0 0-61 15,29-8 62-15,17-4-62 0,-46 12 43 0,0 0-43 16,58-11 44-16,3 2-44 0,-61 9 34 0,0 0-34 16,52-6 35-16,-18 6-35 0,-34 0 33 0,0 0-33 15,18 0 33-15,-10 0-33 0,-8 0 32 0,0 0-32 16,0 0 32-16,0 29-32 0,0-29 26 0,0 0-26 15,-3 29 27-15,-5 2-27 0,8-31 23 0,0 0-23 0,-15 35 23 16,7-3-23-16,8-32 18 0,0 0-18 0,0 26 18 16,0-12-18-16,0-14 15 0,0 0-15 0,14 20 15 15,26 12-15-15,-40-32 13 0,0 0-13 0,52 37 13 16,3 1-13-16,-55-38 11 0,0 0-11 0,49 49 11 16,-3 8-11-16,-46-57 9 0,0 0-9 0,44 58 9 15,-4-1-9-15,-40-57 8 0,0 0-8 0,32 46 9 16,-6-3-9-16,-26-43 6 0,0 0-6 0,14 41 7 15,-5-1-7-15,-9-40 9 0,0 0-9 0,-6 38 10 0,-3-4-10 16,9-34 13-16,0 0-13 0,-20 35 13 0,-6-4-13 16,26-31 20-16,0 0-20 0,-37 29 20 0,-4-9-20 15,41-20 33-15,0 0-33 0,-49 9 33 0,0-15-33 16,49 6 34-16,0 0-34 0,-57-20 35 0,10-12-35 16,47 32 24-16,0 0-24 0,-26-29 24 0,18 6-24 15,-4 0-1393-15</inkml:trace>
  <inkml:trace contextRef="#ctx0" brushRef="#br0" timeOffset="6456.43">21492 17525 740 0,'0'0'0'15,"0"0"0"-15,12-34 0 0,-12 34 57 0,0 0-57 16,11-29 58-16,-2 0-58 0,-9 29 73 0,0 0-73 15,3-32 74-15,-6-2-74 0,3 34 54 0,0 0-54 0,-9-32 54 16,1 12-54-16,8 20 47 0,0 0-47 0,-15-17 48 16,-14 14-48-16,29 3 38 0,0 0-38 0,-31 11 38 15,-16 21-38-15,47-32 35 0,0 0-35 0,-51 52 35 16,4 23-35-16,47-75 40 0,0 0-40 0,-40 89 40 16,17 6-40-16,23-95 34 0,0 0-34 0,-15 86 34 15,15-22-34-15,0-64 28 0,0 0-28 0,24 46 28 16,13-6-28-16,-37-40 21 0,0 0-21 0,55 23 21 15,11-9-21-15,-66-14 17 0,0 0-17 0,69 3 17 0,-8-11-17 16,-61 8 12-16,0 0-12 0,49-15 12 0,-11-2-12 16,-38 17 12-16,0 0-12 0,26-14 12 0,-12 2-12 15,-14 12 9-15,0 0-9 0,0 0 10 0,14-14-10 16,-14 14 10-16,0 0-10 0,0 0 11 0,6 17-11 16,-6-17 10-16,0 0-10 0,0 35 10 0,-6 22-10 15,6-57 11-15,0 0-11 0,-5 66 11 0,2 3-11 16,3-69 12-16,0 0-12 0,0 55 13 0,6-15-13 0,-6-40 11 15,0 0-11-15,25 38 12 0,27-1-12 0,-5 1-1297 16</inkml:trace>
  <inkml:trace contextRef="#ctx0" brushRef="#br0" timeOffset="10162.7">25113 17194 987 0,'0'0'0'0,"0"0"0"0,14 32 0 15,-14-32 68-15,0 0-68 0,6 29 68 0,-3-3-68 16,-3-26 154-16,0 0-154 0,0 40 154 0,-6 23-154 16,6-63 111-16,0 0-111 0,-3 81 112 0,3 14-112 15,0-95 62-15,0 0-62 0,0 92 62 0,0-9-62 16,0-83 38-16,0 0-38 0,0 69 38 0,0-20-38 0,0-49 31 16,0 0-31-16,0 44 31 0,6-4-31 0,-6-40 27 15,0 0-27-15,6 29 28 0,0-6-28 0,-6-23 23 16,0 0-23-16,5 11 23 0,-5-11-23 0,0 0 18 0,0 0-18 15,0 0 19-15,0 12-19 0,0-12 11 0,0 0-11 16,0 0 12-16,0 0-12 0,0 0 1 0,0 0-1 16,0 0 1-16,0 0-1 0,0 0-3 0,0 0 3 15,9-12-3-15,-9 12 3 0,0 0-22 0,0 0 22 16,0 0-21-16,3-11 21 0,-3 11-44 0,0 0 44 16,0 0-43-16,0 0 43 0,0 0-47 0,0 0 47 15,0 0-46-15,0-12 46 0,0 12-45 0,0 0 45 16,0 0-45-16,0 0 45 0,0 0-34 0,0 0 34 0,0-14-33 15,0 14 33-15,0 0-25 0,0 0 25 0,14-23-24 16,9-3 24-16,-23 26-11 0,0 0 11 0,26-29-11 16,-2-3 11-16,-24 32-3 0,0 0 3 0,20-28-2 15,-3-16 2-15,-17 44 0 0,0 0 0 0,17-40 0 16,-8 8 0-16,-9 32 2 0,0 0-2 0,6-20 2 16,2 9-2-16,-8 11 5 0,0 0-5 0,0 0 5 0,6 0-5 15,6-6-1164-15</inkml:trace>
  <inkml:trace contextRef="#ctx0" brushRef="#br0" timeOffset="11379.51">25664 17217 886 0,'0'0'0'0,"0"0"0"16,0 38 0-16,0-38 0 0,0 0 0 0,-3 28 0 16,0 4 0-16,3-32 21 0,0 0-21 0,-3 38 21 15,-5 22-21-15,8-60 38 0,0 0-38 0,-6 72 39 0,6 6-39 16,0-78 44-16,0 0-44 0,0 72 44 0,6-18-44 15,-6-54 41-15,0 0-41 0,8 46 41 0,-2-5-41 16,-6-41 34-16,0 0-34 0,6 28 35 0,0-10-35 16,-6-18 30-16,0 0-30 0,0 0 31 0,8 14-31 15,-8-14 30-15,0 0-30 0,0 0 31 0,12 6-31 16,-12-6 28-16,0 0-28 0,0 0 28 0,11 3-28 0,-11-3 24 16,0 0-24-16,0 0 24 0,12 0-24 0,-12 0 19 15,0 0-19-15,0 0 19 0,11-6-19 0,-11 6 15 16,0 0-15-16,0 0 16 0,0 0-16 0,0 0 13 15,0 0-13-15,0 0 13 0,0 0-13 0,0 0 11 16,0 0-11-16,0 0 12 0,0 0-12 0,0 0 9 0,0 0-9 16,0 0 9-16,0 0-9 0,0 0 7 0,0 0-7 15,0 0 7-15,0 0-7 0,0 0 1 0,0 0-1 16,0 0 1-16,0 0-1 0,0 0-2 0,0 0 2 16,0 0-2-16,0 0 2 0,0 0-12 0,0 0 12 15,0 0-12-15,0 0 12 0,0 0-24 0,0 0 24 16,0 0-24-16,0 0 24 0,0 0-30 0,0 0 30 0,0 0-29 15,0 0 29-15,0 0-26 0,0 0 26 0,0 0-26 16,0 0 26-16,0 0-23 0,0 0 23 16,0 0-23-16,0 0 23 0,0 0-17 0,0 0 17 0,0 0-16 15,0 0 16-15,0 0-7 0,0 0 7 0,0 0-7 16,0 0 7-16,0 0-3 0,0 0 3 0,0 0-3 16,0 0 3-16,0 0-1 0,0 0 1 0,12 9 0 15,-12-9 0-15,0 0 0 0,0 0 0 0,0 0 0 16,0 11 0-16,0-11 1 0,0 0-1 0,0 0 2 0,0 0-2 15,0 0 2-15,0 0-2 0,0 0 3 0,0 12-3 16,0-12 5-16,0 0-5 0,0 0 5 0,0 0-5 16,0 0 5-16,0 0-5 0,0 0 6 0,0 0-6 15,0 0 9-15,0 0-9 0,0 0 9 0,12-15-9 16,-12 15 13-16,0 0-13 0,23-17 13 0,3-15-13 16,-26 32 16-16,0 0-16 0,31-49 17 0,-5-11-17 15,-26 60 21-15,0 0-21 0,29-63 22 0,0-4-22 0,-29 67 20 16,0 0-20-16,23-46 21 0,-9 15-21 0,-14 31 17 15,0 0-17-15,9-12 18 0,-9 12-18 0,0 0 15 16,0 0-15-16,12 17 15 0,-7 30-15 0,-5-47 14 16,0 0-14-16,6 54 15 0,-6 7-15 0,0-61 13 0,0 0-13 15,0 57 13-15,0-14-13 0,0-43 11 0,0 0-11 16,3 38 12-16,3-9-12 0,-6-29 14 0,0 0-14 16,6 23 14-16,-3 0-14 0,-3-23 16 0,0 0-16 15,5 20 17-15,4-6-17 0,-9-14 15 0,0 0-15 16,14 12 15-16,-5-7-15 0,-9-5 13 0,0 0-13 15,14 0 14-15,-5-2-14 0,-9 2 12 0,0 0-12 16,15-9 12-16,-1-5-12 0,-14 14 12 0,0 0-12 0,14-21 13 16,4-2-13-16,-18 23 10 0,0 0-10 0,17-20 10 15,-3-9-10-15,-14 29 9 0,0 0-9 0,18-23 10 16,-1-5-10-16,-17 28 7 0,0 0-7 0,14-23 8 16,1 5-8-16,-15 18 6 0,0 0-6 0,14-14 6 15,7 0-6-15,-21 14 6 0,0 0-6 0,11-18 6 16,3 1-6-16,-14 17 6 0,0 0-6 0,21-23 6 0,2-17-6 15,-23 40 6-15,0 0-6 0,23-38 7 0,-6-2-7 16,-17 40 5-16,0 0-5 0,20-35 6 0,-8 12-6 16,-12 23 2-16,0 0-2 0,11-14 3 0,-11 14-3 15,0 0 0-15,0 0 0 0,0 0 1 0,9-6-1 16,6 1-1407-16</inkml:trace>
  <inkml:trace contextRef="#ctx0" brushRef="#br0" timeOffset="11762.79">26590 16967 908 0,'0'0'0'15,"0"0"0"-15,0 29 0 0,0-29 10 0,0 0-10 16,0 26 10-16,0-3-10 0,0-23 9 0,0 0-9 15,0 34 9-15,0 27-9 0,0-61 45 0,0 0-45 16,0 72 46-16,0 5-46 0,0-77 47 0,0 0-47 0,0 84 47 16,0 5-47-16,0-89 42 0,0 0-42 0,3 81 42 15,9-27-42-15,-12-54 46 0,0 0-46 0,11 41 46 16,9-16-46-16,-20-25 40 0,0 0-40 0,29 6 41 16,3-20-41-16,-32 14 33 0,0 0-33 0,29-29 34 15,2-23-34-15,-31 52 30 0,0 0-30 0,26-40 30 16,-5 14-30-16,-21 26 24 0,0 0-24 0,5-14 25 15,-5 14-25-15,0 0 21 0,0 0-21 0,18 11 22 16,-4 27-22-16,-14-38 17 0,0 0-17 0,17 37 18 0,-2-8-18 16,-15-29 14-16,0 0-14 0,6 23 15 0,14-6-15 15,-20-17 14-15,0 0-14 0,29 20 15 0,14 6-15 16,-43-26 6-16,0 0-6 0,40 20 7 0,-17-5-7 16,0-7-1225-16</inkml:trace>
  <inkml:trace contextRef="#ctx0" brushRef="#br0" timeOffset="12395.84">25274 17865 527 0,'0'0'0'0,"0"0"0"0,9 14 0 0,-9-14-4 0,0 0 4 15,0 0-3-15,12 12 3 0,-12-12-11 0,0 0 11 16,0 0-11-16,14 8 11 0,-14-8 25 0,0 0-25 15,17 15 25-15,9 8-25 0,-26-23 85 0,0 0-85 16,44 26 85-16,2 3-85 0,-46-29 97 0,0 0-97 0,52 25 97 16,17-1-97-16,-69-24 105 0,0 0-105 0,72 20 105 15,-3 0-105-15,-69-20 78 0,0 0-78 0,49 20 79 16,-17-3-79-16,-32-17 55 0,0 0-55 0,15 20 55 16,-4 24-55-16,1-1-982 0</inkml:trace>
  <inkml:trace contextRef="#ctx0" brushRef="#br0" timeOffset="13847.94">21504 17445 539 0,'0'0'0'0,"0"0"0"0,0 0 0 16,0 0 26-16,0 0-26 0,34-18 26 0,-34 18-26 15,0 0 73-15,0 0-73 0,0 0 73 0,15-8-73 16,-15 8 89-16,0 0-89 0,11-9 90 0,1 6-90 0,-12 3 69 16,0 0-69-16,23 0 70 0,-9 0-70 0,-14 0 44 15,0 0-44-15,18 0 45 0,5 0-45 0,-23 0 32 16,0 0-32-16,29 12 33 0,8 22-33 0,-37-34 28 16,0 0-28-16,32 55 29 0,-18 14-29 0,-14-69 28 0,0 0-28 15,9 78 29-15,-9 0-29 0,0-78 29 0,0 0-29 16,-9 63 29-16,3-14-29 0,6-49 25 0,0 0-25 15,-14 40 26-15,5 6-26 0,9-46 20 0,0 0-20 16,-8 38 20-16,2-18-20 0,6-20 16 0,0 0-16 16,6 11 17-16,8-5-17 0,3 0-1069 0</inkml:trace>
  <inkml:trace contextRef="#ctx1" brushRef="#br0" timeOffset="-155942.08">31802 18723 0,'0'0'0</inkml:trace>
  <inkml:trace contextRef="#ctx0" brushRef="#br0" timeOffset="76910.18">22476 17661 852 0,'0'0'0'16,"0"0"0"-16,0 0 0 0,0 0 34 0,0 0-34 15,0 0 35-15,37 25-35 0,-37-25 68 0,0 0-68 0,24-2 68 16,28-4-68-16,-52 6 60 0,0 0-60 0,66-6 60 16,6 0-60-16,-72 6 46 0,0 0-46 0,69-8 46 15,-2-4-46-15,-67 12 24 0,0 0-24 0,52-8 25 16,-12 2-25-16,-40 6 23 0,0 0-23 0,29 0 23 16,-12 0-23-16,-17 0 22 0,0 0-22 0,14 0 23 15,1 8-23-15,-15-8 25 0,0 0-25 0,9 23 25 16,-1 9-25-16,-8-32 22 0,0 0-22 0,0 40 23 15,-3 6-23-15,3-46 23 0,0 0-23 0,-5 47 23 0,-10-10-23 16,15-37 25-16,0 0-25 0,-14 46 26 0,-4 17-26 16,18-63 25-16,0 0-25 0,-20 67 26 0,12-1-26 15,8-66 22-15,0 0-22 0,-9 52 23 0,0-9-23 16,9-43 20-16,0 0-20 0,-6 34 21 0,6-11-21 16,0-23 11-16,0 0-11 0,-2 12 12 0,2-12-12 15,0 0-1261-15</inkml:trace>
  <inkml:trace contextRef="#ctx0" brushRef="#br0" timeOffset="77126.5">22822 17992 1121 0,'0'0'0'0,"0"0"0"0,20-3 0 0,-20 3 19 0,0 0-19 16,21-6 20-16,-7 3-20 0,-14 3 39 0,0 0-39 15,23-3 39-15,23 0-39 0,-46 3 36 0,0 0-36 0,38-3 36 16,-7 1-36-16,-31 2 16 0,0 0-16 0,24-3 17 16,2 0-17-16,-26 3 10 0,0 0-10 0,34 0 11 15,4 6-11-15,2-1-963 0</inkml:trace>
  <inkml:trace contextRef="#ctx0" brushRef="#br0" timeOffset="77643.53">23405 17787 572 0,'0'0'0'0,"0"0"0"0,0 0 0 0,0 0 8 0,0 0-8 15,3-11 8-15,-3 11-8 0,0 0 17 0,0 0-17 16,23-18 17-16,-3 1-17 0,-20 17 18 0,0 0-18 16,26-20 18-16,9 0-18 0,-35 20 24 0,0 0-24 0,31-15 25 15,-7 10-25-15,-24 5 24 0,0 0-24 0,17 3 25 16,0 2-25-16,-17-5 29 0,0 0-29 0,15 9 30 16,-4 5-30-16,-11-14 34 0,0 0-34 0,9 23 35 15,-9 15-35-15,0-38 28 0,0 0-28 0,-6 43 29 16,-11-3-29-16,17-40 29 0,0 0-29 0,-23 43 30 15,0 1-30-15,23-44 30 0,0 0-30 0,-21 46 30 0,4-12-30 16,17-34 25-16,0 0-25 0,-9 32 26 0,9-6-26 16,0-26 22-16,0 0-22 0,6 20 23 0,11-3-23 15,-17-17 18-15,0 0-18 0,24 9 18 0,-1-6-18 16,-23-3 9-16,0 0-9 0,26-3 10 0,0 0-10 16,0-3-849-16</inkml:trace>
  <inkml:trace contextRef="#ctx0" brushRef="#br0" timeOffset="77998.56">23806 17718 919 0,'0'0'0'15,"0"0"0"-15,29-20 0 0,-29 20 1 0,0 0-1 16,26-20 1-16,3 0-1 0,-29 20 1 0,0 0-1 16,31-20 2-16,7-1-2 0,-38 21 0 0,0 0 0 0,37-11 0 15,1 14 0-15,-38-3 1 0,0 0-1 0,37 17 2 16,-13 6-2-16,-24-23 5 0,0 0-5 0,8 37 5 16,-16 15-5-16,8-52 11 0,0 0-11 0,-24 52 11 15,4-9-11-15,20-43 14 0,0 0-14 0,-23 41 14 16,-3 10-14-16,26-51 24 0,0 0-24 0,-29 55 25 15,12-6-25-15,17-49 49 0,0 0-49 0,-12 37 50 0,7-11-50 16,5-26 75-16,0 0-75 0,0 20 75 16,8-8-75-16,-8-12 67 0,0 0-67 0,18 3 67 0,5-3-67 15,-23 0 55-15,0 0-55 0,37-3 56 0,9 3-56 16,-5 0-1088-16</inkml:trace>
  <inkml:trace contextRef="#ctx0" brushRef="#br0" timeOffset="78344.59">24380 18207 1087 0,'0'0'0'16,"3"15"0"-16,3 22 0 0,-6-37 8 0,0 0-8 0,-3 55 8 16,-12 8-8-16,15-63 18 0,0 0-18 0,-17 58 18 15,3-9-18-15,14-49 42 0,0 0-42 0,-9 34 42 16,9-14-42-16,0-20 25 0,0 0-25 0,0 0 26 15,0 15-26-15,0-15 17 0,0 0-17 0,15-15 18 16,16-28-18-16,1 0-922 0</inkml:trace>
  <inkml:trace contextRef="#ctx0" brushRef="#br0" timeOffset="78927.04">24669 17672 695 0,'0'0'0'0,"0"0"0"0,14-11 0 16,-14 11 17-16,0 0-17 0,9-9 17 0,-9 9-17 16,0 0 21-16,0 0-21 0,23-9 22 0,-9 9-22 15,-14 0 17-15,0 0-17 0,23 6 17 0,0 8-17 16,-23-14 10-16,0 0-10 0,18 21 11 0,-7 2-11 15,-11-23 13-15,0 0-13 0,-3 34 13 0,-11 18-13 16,14-52 13-16,0 0-13 0,-17 49 14 0,2-20-14 0,15-29 14 16,0 0-14-16,-17 37 15 0,-6 21-15 0,23-58 26 15,0 0-26-15,-29 51 27 0,12-13-27 0,17-38 38 16,0 0-38-16,-9 29 39 0,9-12-39 0,0-17 38 16,0 0-38-16,0 11 38 0,12-2-38 0,-12-9 31 0,0 0-31 15,20 6 31-15,3-6-31 0,-23 0 25 0,0 0-25 16,26-6 26-16,20-3-26 0,-3 1-861 0</inkml:trace>
  <inkml:trace contextRef="#ctx0" brushRef="#br0" timeOffset="79262.07">24897 17580 763 0,'0'0'0'0,"0"0"0"15,31 0 0-15,-31 0 1 0,0 0-1 0,23 3 1 0,0 3-1 16,-23-6 2-16,0 0-2 0,18 8 3 0,5 7-3 16,-23-15 6-16,0 0-6 0,23 20 7 0,-3 9-7 15,-20-29 9-15,0 0-9 0,3 34 10 0,-3 9-10 16,0-43 11-16,0 0-11 0,-9 46 12 0,-8-2-12 15,17-44 11-15,0 0-11 0,-23 37 12 0,-6 3-12 16,29-40 18-16,0 0-18 0,-26 35 19 0,12-4-19 0,14-31 23 16,0 0-23-16,-9 21 23 0,9-10-23 0,0-11 22 15,0 0-22-15,0 0 22 0,20 14-22 0,-20-14 23 16,0 0-23-16,20 6 23 0,-5 0-23 0,2 0-706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6456,'-5'4'-3,"-8"15"-10,6 9-17,0 4 324,0-12 5,1 0-1,1 1 1,1 0 0,-1 28-1,2-8 881,4 66-1,6-44-651,-7-2-46,-2-35-312,2-1-1,2 0 1,0 1 0,1-1 0,10 37-1,-9-47-133,-2-8-1,1 0 1,-1 0 0,1 0-1,0-1 1,5 7 0,-1 1 30,1 0 0,1-1 0,0 0 1,1-1-1,0 0 0,14 13 0,-15-20-31,-1 0 1,1-1-1,0 1 0,0-2 1,1 1-1,-1-1 0,1-1 1,17 3-1,4-2 50,39-1 0,-65-2-78,5-1 12,-1 0 1,0 0 0,0-1 0,0 0 0,0-1 0,0 1 0,-1-2 0,1 1 0,11-8-1,9-3 15,-28 13-29,1 1 1,-1-1-1,0 0 1,0 0-1,1 0 1,-1 1-1,0-1 1,0 0-1,0-1 0,0 1 1,0 0-1,0 0 1,0 0-1,-1-1 1,1 1-1,0 0 1,-1-1-1,1 1 1,-1-1-1,1 1 1,-1 0-1,0-1 0,1 1 1,-1-1-1,0-2 1,-6-33-1597,6 36 1351,-6-20-8059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7984,'164'-15'-750,"-116"12"714,308-43-510,-283 34-3754</inkml:trace>
  <inkml:trace contextRef="#ctx0" brushRef="#br0" timeOffset="1">1174 185 8072,'333'-67'322,"-243"49"-316,93-19-977,-94 20-3882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62 2336,'-9'-8'44,"-1"2"1,1-1-1,-1 1 1,-1 1-1,1-1 1,-1 2-1,0 0 1,0 0-1,0 1 1,0 0-1,-1 1 1,1 0-1,-1 1 0,1 0 1,-1 1-1,-20 2 1,26 0 94,0 0 0,0 0-1,1 0 1,-1 0 0,1 1 0,0 0 0,-1 1 0,2-1 0,-1 1-1,0 0 1,1 0 0,-5 4 0,-2 3 188,10-10-277,-1 0 0,1 0 0,0 0 0,1 0 0,-1 1 0,0-1 0,0 0 0,0 1 0,1-1 0,-1 0 0,1 1 0,-1-1 0,0 3 1,-2 6 54,-3 1-40,4-6-7,-1-1 0,1 1 1,1-1-1,-1 1 1,1 0-1,-2 7 1,-1 14 165,2 1 0,0-1 1,3 44-1,5-2 16,-5-65-228,5 54 204,-6-51-182,1 0 0,1 0 0,-1 0 0,1 0-1,0 0 1,1-1 0,5 12 0,-3-12-7,0 0 1,1 0 0,-1 0-1,1-1 1,0 1-1,0-2 1,1 1 0,-1-1-1,13 5 1,-17-7-18,0 0 1,0-1-1,0 1 0,0-1 1,1 0-1,-1 0 0,0 0 1,0 0-1,0 0 1,0 0-1,0-1 0,0 1 1,4-2-1,5 0 11,4 0-7,-10 2-7,0-1-1,0 0 1,0 0 0,0 0 0,-1 0 0,1-1-1,0 0 1,-1 0 0,6-3 0,22-14 20,-1-2 1,-2 0-1,0-2 1,28-29-1,-37 34-22,-9 8 7,-1 0-1,18-23 1,-22 26 1,4-4 3,0-2 0,-1 1 1,0-1-1,-1 0 0,-1-1 0,10-24 1,-13 25 56,-7 22-34,-9 23-11,12-31-23,-10 25 86,-19 37 0,-4 6 78,19-36-55,-13 50 0,22-65-65,1 0 0,0 1 0,2-1 0,0 1 0,1 21 0,2-32-19,0 1 0,0-1 0,1 1 0,1-1 0,0 0 0,0 0 0,0 0 0,1 0 0,9 14 0,-8-13-11,1 1 19,0 0 1,1-1-1,0 0 0,14 15 1,-11-15-28,-8-6-34,1 0 0,0 0 0,1-1 0,-1 1 0,0-1 1,1 0-1,-1 0 0,1 0 0,0-1 0,-1 1 0,7 1 1,1 1-892,17 5-5286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5832,'0'0'0,"0"13"0,0 17 0,-4 10-112,-5 5 112,-1-1-384,5-14 384,1-9-1120,4-12 1120,0 2-2688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316 208 3144,'-17'7'-12,"1"0"0,0 1 0,-27 17 0,22-11 15,6-5 3,0 1 1,1 1 0,0 0 0,-24 27 0,26-26 5,-1 1 38,1 1-1,0 0 1,-11 19-1,12-16-3,8-13-3,0-1 0,1 1 0,0 0 1,-1 0-1,2 0 0,-1 1 0,0-1 0,1 0 0,0 1 0,0-1 0,-1 7 0,2-7-5,2 5 242,4-1-194,0-1 0,1 0-1,0-1 1,0 0 0,0 0 0,1 0 0,0-1 0,14 8-1,87 33 656,-105-45-718,19 8 127,100 40 745,-121-48-787,-4 3 4,-2 0-101,1 0-1,-1 0 1,1 0 0,-1 0-1,0-1 1,0 0 0,-1 0-1,1 0 1,-1 0 0,1-1-1,-1 0 1,0 0-1,-9 3 1,-13 3 2,-35 6-1,37-9 1,8-1-12,-1 0 5,0 0 0,-25 1-1,42-5-4,0 1-1,0-1 0,0 0 0,0 0 0,0-1 0,0 1 0,0 0 1,0 0-1,0 0 0,0-1 0,0 1 0,0 0 0,0-1 0,0 1 0,0-1 1,0 1-1,1-1 0,-1 1 0,-1-2 0,2 1 0,-1 0 1,1 0-1,0 0 0,0 0 0,0 0 1,0 0-1,0 0 0,0 0 0,0 0 1,0 0-1,0 0 0,1 0 0,-1 0 1,0 0-1,1 0 0,-1 0 0,0 0 0,1 0 1,-1 0-1,1 0 0,1-1 0,32-44 2,-17 28 0,29-24 0,37-34 10,35-64 8,-97 108 1,-16 22-9,9-16 12,-1-2 1,-1 1 0,-1-2-1,11-48 1,-2-38 105,-20 111-115,0 1-1,0 0 0,0-1 0,0 1 0,-1-1 0,0 1 0,1 0 1,-1 0-1,-1-1 0,1 1 0,0 0 0,-1 0 0,1 0 0,-1 0 0,0 0 1,0 1-1,0-1 0,-1 1 0,1-1 0,0 1 0,-4-3 0,3 3 5,-9-5 121,-2 4-93,-1 0-1,1 1 1,-1 0 0,0 1 0,1 1 0,-1 0-1,0 1 1,1 1 0,-18 4 0,-19 10-1006,2 3-3974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1 469 5560,'30'-36'6,"-9"5"5,10-25 253,-2-1-1,33-90 1,-60 142-243,11-33 536,30-58-1,-41 94-202,-2 6-1,-4 39 49,-2-1 0,-19 69 0,16-74-228,-12 56 181,14-63-259,-32 170 654,39-199-741,0 0 1,0 1-1,0-1 0,0 0 0,0 0 0,0 1 0,1-1 0,-1 0 0,0 0 1,1 1-1,-1-1 0,1 0 0,-1 0 0,1 0 0,-1 0 0,1 1 0,0-1 1,0 0-1,-1 0 0,1-1 0,2 3 0,1 1 17,18 21-1303,-1-1-5223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5024,'26'-2'44,"0"-2"1,27-7-1,-6 0-15,72-8-1,-83 15-25,12-4 4,232-43 50,-217 40 191,300-42 117,-286 43-51,-6 1-116,256-42 532,-40-17-1060,-134 29-4076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7000,'19'-8'34,"36"-11"405,156-26 1248,-207 45-1638,-1-1 1,0 1 0,0 0-1,1 0 1,-1 0 0,0 1-1,0-1 1,1 1-1,-1 0 1,0 0 0,0 0-1,0 0 1,0 0 0,0 1-1,3 1 1,-2 0 0,-2-3-32,-1 1 0,0 0 0,0 0 0,0 0 1,0 0-1,0 0 0,0 0 0,0 0 0,0 0 0,0 0 1,0 0-1,-1 1 0,1-1 0,-1 0 0,1 1 0,-1-1 1,1 0-1,-1 1 0,0-1 0,1 0 0,-1 3 1,1 1 27,2 5-12,-2-7-16,0 1-1,0 0 0,-1 0 0,1 0 0,-1 0 0,0 0 0,0 0 0,-1 0 1,0 7-1,-5 28 65,-2-1 0,-1 1 0,-17 42 0,-7-5-10,21-49-39,1 0 0,-13 56 1,24-80-34,0-1 1,0 1-1,0 0 1,0-1-1,0 1 1,1-1-1,-1 1 1,1 0-1,0-1 1,1 3-1,-1-3 0,0 0 1,0 0-1,1 0 1,-1 0-1,1 0 1,-1-1-1,1 1 1,0-1-1,0 1 0,0-1 1,2 2-1,2 0 1,-1 0-1,1 0 0,0-1 0,-1 0 0,10 2 1,4-1-2,0-2 1,1 0 0,-1-1 0,34-5-1,-2-2-8,65-18-1,-87 18-7,7-4-89,160-80-1305,-90 32-5002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 9416,'-9'-17'-1,"10"12"-3,0 3-2,-1 0-47,2 0-1,25-21-192,-26 22 233,0 0 1,0 0-1,0 0 1,0 0 0,0 0-1,0 1 1,0-1-1,0 0 1,0 1 0,1-1-1,-1 1 1,0-1-1,0 1 1,1 0 0,-1-1-1,0 1 1,0 0-1,1 0 1,1 0-1,3-1-18,39-2-1011,4-1-4024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7800,'-2'2'0,"0"0"0,0 0 0,0 1 0,0-1 0,0 1 0,1-1 0,-1 1 0,1-1 0,0 1 0,-1 0 0,1-1 0,0 1 0,-1 6 0,0 2 0,-12 40 1,9-29 20,1 1-1,1 0 1,1 40 0,0-25 160,-21 235 1006,12-156-670,0 72-9,3-89 96,3-68-515,-8 78 349,11-84-209,4 36 0,-1-51-146,0 0 0,1 0 0,0 0 0,0-1 0,2 1 1,6 17-1,-8-25-53,0 0 1,0 0-1,0 0 1,0 0-1,1-1 1,-1 1-1,1-1 1,0 0-1,-1 1 1,1-1-1,0-1 1,0 1 0,0 0-1,7 2 1,6 4 151,0-1-130,0-1 0,0 0 0,1-1 0,-1-1 0,1-1 0,0 0 0,0-1 0,0-1 0,26-1 0,-5-3-2,-1-1 1,48-10 0,-18-3-19,-39 11-23,133-22 35,-156 27-57,2-1-30,-5 1-106,11-8-1631,-2-1-6240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0" timeString="2023-09-29T13:53:58.7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3-09-29T13:54:02.986"/>
    </inkml:context>
  </inkml:definitions>
  <inkml:trace contextRef="#ctx0" brushRef="#br0">10331 3261 0,'13'0'0,"13"-13"0</inkml:trace>
  <inkml:trace contextRef="#ctx1" brushRef="#br0">1052 2125 977 0,'0'0'0'0,"0"0"93"0,0 0-93 16,0 0 94-16,-6-28-94 0,6 28 69 0,0 0-69 15,8-35 70-15,13-17-70 0,-21 52 40 0,0 0-40 16,31-52 41-16,-2 6-41 0,-29 46 27 0,0 0-27 16,32-51 27-16,0-1-27 0,-32 52 22 0,0 0-22 0,29-52 22 15,-6 20-22-15,-23 32 15 0,0 0-15 16,17-29 15-16,-3 15-15 0,-14 14 12 0,0 0-12 0,6-9 13 15,-6 9-13-15,0 0 13 0,0 0-13 0,0 0 13 16,0 32-13-16,0-32 15 0,0 0-15 0,-6 46 15 16,1 18-15-16,5-64 22 0,0 0-22 0,-3 63 23 15,-3 9-23-15,6-72 28 0,0 0-28 0,-9 66 29 16,4 9-29-16,5-75 34 0,0 0-34 0,-3 75 34 16,6-3-34-16,-3-72 31 0,0 0-31 0,5 51 32 0,4-13-32 15,-9-38 29-15,0 0-29 0,14 29 29 0,9-21-29 16,-23-8 15-16,0 0-15 0,24-5 16 0,7-13-16 15,4 4-1377-15</inkml:trace>
  <inkml:trace contextRef="#ctx1" brushRef="#br0" timeOffset="1334.98">2001 1809 651 0,'0'0'0'0,"0"0"0"16,0 14 0-16,0-14 17 0,0 0-17 0,0 0 18 15,-6 15-18-15,6-15 36 0,0 0-36 0,0 0 37 16,0 0-37-16,0 0 31 0,0 0-31 0,-17 23 32 16,2-3-32-16,15-20 32 0,0 0-32 0,-23 31 32 15,-6 13-32-15,29-44 49 0,0 0-49 0,-23 37 49 16,12 15-49-16,11-52 46 0,0 0-46 0,-6 60 46 0,6 1-46 15,0-61 51-15,0 0-51 0,9 57 52 0,5-19-52 16,-14-38 44-16,0 0-44 0,29 37 44 0,11-2-44 16,-40-35 36-16,0 0-36 0,52 23 36 0,12-9-36 15,-64-14 31-15,0 0-31 0,75-6 31 0,-6-8-31 16,-69 14 27-16,0 0-27 0,69-38 28 0,-14-13-28 16,-55 51 21-16,0 0-21 0,43-61 22 0,-11-5-22 0,-32 66 21 15,0 0-21-15,17-60 22 0,-11 8-22 16,-6 52 19-16,0 0-19 0,-6-52 20 0,-11 9-20 0,17 43 18 15,0 0-18-15,-29-38 19 0,-8 10-19 0,37 28 19 16,0 0-19-16,-41-21 20 0,4 21-20 0,37 0 14 0,0 0-14 16,-32 6 15-16,-6 9-15 0,38-15 14 0,0 0-14 15,-31 17 15-15,8 3-15 0,23-20 13 0,0 0-13 16,-18 14 13-16,15 4-13 0,3-18 8 0,0 0-8 16,12 28 9-16,14 10-9 0,-3 5-1259 0</inkml:trace>
  <inkml:trace contextRef="#ctx1" brushRef="#br0" timeOffset="1736">2690 1817 1076 0,'0'0'0'0,"0"0"0"16,-8 29 0-16,8-29 12 0,0 0-12 0,-6 20 12 0,-3-5-12 15,9-15 4-15,0 0-4 0,-8 17 5 0,-7 6-5 16,15-23 33-16,0 0-33 0,-9 43 33 0,-5 9-33 16,14-52 43-16,0 0-43 0,-6 60 44 0,12 12-44 15,-6-72 40-15,0 0-40 0,9 61 40 0,14-9-40 16,-23-52 33-16,0 0-33 0,37 37 34 0,4-14-34 16,-41-23 25-16,0 0-25 0,57 20 25 0,7-11-25 0,-64-9 18 15,0 0-18-15,72-9 19 0,-6-14-19 16,-66 23 15-16,0 0-15 0,58-43 15 0,-18-17-15 0,-40 60 11 15,0 0-11-15,38-72 11 0,-6 3-11 0,-32 69 19 16,0 0-19-16,20-64 19 0,-17 24-19 0,-3 40 23 16,0 0-23-16,-9-40 24 0,-8 8-24 0,17 32 27 0,0 0-27 15,-29-29 28-15,-9 6-28 0,38 23 27 0,0 0-27 16,-46-17 27-16,-6 14-27 0,52 3 24 0,0 0-24 16,-49 0 24-16,15-3-24 0,34 3 23 0,0 0-23 15,-23 0 24-15,23 0-24 0,0 0 11 0,0 0-11 16,0 0 11-16,0 0-11 0,0 0-1335 0</inkml:trace>
  <inkml:trace contextRef="#ctx1" brushRef="#br0" timeOffset="2519.06">3732 1771 975 0,'0'0'0'0,"0"0"0"15,-20 9 0-15,20-9 6 0,0 0-6 0,-12 6 7 0,3-6-7 16,9 0 15-16,0 0-15 0,-23 3 16 0,-6 17-16 16,29-20 27-16,0 0-27 0,-31 23 28 0,-7 20-28 15,38-43 36-15,0 0-36 0,-31 52 36 0,7 14-36 16,24-66 38-16,0 0-38 0,-20 75 38 0,6 0-38 16,14-75 34-16,0 0-34 0,-3 66 34 0,12-23-34 15,-9-43 28-15,0 0-28 0,31 29 29 0,36-12-29 16,-67-17 23-16,0 0-23 0,72 6 24 0,9-21-24 15,-81 15 25-15,0 0-25 0,77-34 26 0,-10-6-26 0,-67 40 18 16,0 0-18-16,49-52 18 0,-20 0-18 0,-29 52 19 16,0 0-19-16,23-52 19 0,-15 9-19 0,-8 43 18 0,0 0-18 15,0-43 18-15,-8 11-18 0,8 32 17 0,0 0-17 16,-15-37 17-16,-16-6-17 0,31 43 17 0,0 0-17 16,-32-38 17-16,9 15-17 0,23 23 16 0,0 0-16 15,-29-11 17-15,-17 8-17 0,46 3 16 0,0 0-16 16,-46 3 17-16,14 8-17 0,32-11 14 0,0 0-14 15,-20 23 14-15,5 6-14 0,15-29 5 0,0 0-5 16,-3 29 6-16,12 8-6 0,-3 1-1236 0</inkml:trace>
  <inkml:trace contextRef="#ctx1" brushRef="#br0" timeOffset="2892.09">4191 1875 953 0,'0'0'0'0,"0"0"0"0,-9 14 0 16,9-14 13-16,0 0-13 0,0 0 14 0,0 0-14 15,0 0 15-15,0 0-15 0,0 0 16 0,-9 9-16 16,9-9 20-16,0 0-20 0,-11 23 20 0,-7 26-20 16,18-49 21-16,0 0-21 0,-14 60 21 0,-3 30-21 15,17-90 28-15,0 0-28 0,-9 89 29 0,9-6-29 16,0-83 33-16,0 0-33 0,9 67 34 0,17-24-34 0,-26-43 31 15,0 0-31-15,46 20 32 0,29-20-32 0,-75 0 27 16,0 0-27-16,83-15 27 0,7-22-27 0,-90 37 23 16,0 0-23-16,78-49 23 0,-18-6-23 0,-60 55 18 15,0 0-18-15,47-57 18 0,-16-4-18 0,-31 61 26 16,0 0-26-16,15-51 26 0,-15 7-26 0,0 44 37 0,0 0-37 16,-23-46 37-16,-24 3-37 0,47 43 36 0,0 0-36 15,-66-43 37-15,-20 3-37 0,86 40 41 0,0 0-41 16,-93-35 42-16,10 12-42 0,83 23 14 0,0 0-14 15,-52-14 14-15,20 5-14 0,32 9 6 0,0 0-6 16,-20-11 7-16,2-1-7 0,4 1-1245 0</inkml:trace>
  <inkml:trace contextRef="#ctx1" brushRef="#br0" timeOffset="3853.16">5474 2082 953 0,'0'0'0'0,"0"0"0"0,0 43 0 0,0-43 6 0,0 0-6 15,0 38 6-15,0 8-6 0,0-46-3 0,0 0 3 16,0 46-2-16,9-12 2 0,-9-34 24 0,0 0-24 15,0 23 25-15,3-2-25 0,-3-21 56 0,0 0-56 16,0 11 56-16,0-11-56 0,0 0 63 0,0 0-63 16,0 0 63-16,0 0-63 0,0 0 67 0,0 0-67 15,20-17 68-15,0-35-68 0,-20 52 50 0,0 0-50 0,26-60 50 16,-3 11-50-16,-23 49 41 0,0 0-41 0,18-38 41 16,2 15-41-16,-20 23 26 0,0 0-26 0,14-23 26 15,-2 15-26-15,-12 8 21 0,0 0-21 0,14-6 22 16,1 12-22-16,-15-6 15 0,0 0-15 0,29 8 15 15,11 21-15-15,-40-29 14 0,0 0-14 0,37 32 14 16,-13 2-14-16,-24-34 12 0,0 0-12 0,14 32 13 16,3 5-13-16,-17-37 13 0,0 0-13 0,15 29 13 15,-1-6-13-15,-14-23 12 0,0 0-12 0,15 23 12 0,-7-8-12 16,-8-15 9-16,0 0-9 0,9 14 10 0,-9-14-10 16,0 0 6-16,0 0-6 0,8 14 6 0,-8-14-6 15,0 0 3-15,0 0-3 0,21-5 3 0,-4-18-3 16,-3-1-1312-16</inkml:trace>
  <inkml:trace contextRef="#ctx1" brushRef="#br0" timeOffset="4271.18">6181 1705 785 0,'0'0'0'16,"0"0"0"-16,15 20 0 0,-15-20 8 0,0 0-8 15,5 12 8-15,-5-12-8 0,0 0 10 0,0 0-10 16,0 20 10-16,0-20-10 0,0 0 51 0,0 0-51 16,0 29 51-16,0 2-51 0,0-31 70 0,0 0-70 15,0 35 71-15,0-9-71 0,0-26 65 0,0 0-65 16,0 40 65-16,0 23-65 0,0-63 56 0,0 0-56 0,0 78 56 16,0 11-56-16,0-89 59 0,0 0-59 0,0 90 60 15,0-16-60-15,0-74 53 0,0 0-53 0,9 61 53 16,-6-18-53-16,-3-43 47 0,0 0-47 0,11 29 48 15,1-6-48-15,-12-23 47 0,0 0-47 0,20 20 48 16,12 3-48-16,-32-23 44 0,0 0-44 0,32 9 44 16,11-9-44-16,-43 0 42 0,0 0-42 0,55 0 42 15,14 0-42-15,-69 0 44 0,0 0-44 0,69 0 45 0,-2 0-45 16,-67 0 42-16,0 0-42 0,54 0 43 0,-25 0-43 16,-29 0 38-16,0 0-38 0,23-6 38 0,0 6-38 15,-23 0 33-15,0 0-33 0,12 6 33 0,-12-6-33 16,0 0 26-16,0 0-26 0,14 0 27 0,-14 0-27 15,0 0 16-15,0 0-16 0,0 0 17 0,0 0-17 16,0 0-1662-16</inkml:trace>
  <inkml:trace contextRef="#ctx1" brushRef="#br0" timeOffset="12779.82">7456 2033 1121 0,'0'0'0'0,"0"0"0"0,0 0 0 15,0 0 78-15,0 0-78 0,0 0 79 0,0 0-79 16,0 0 150-16,0 0-150 0,47 12 151 0,-7-12-151 16,-40 0 97-16,0 0-97 0,55-6 98 0,2-8-98 0,-57 14 61 15,0 0-61-15,55-9 61 0,-26 0-61 16,-29 9 36-16,0 0-36 0,32 3 37 0,-6 9-37 0,-26-12 22 15,0 0-22-15,23 17 23 0,-12 3-23 0,-11-20 4 0,0 0-4 16,0 38 5-16,-14 8-5 0,-6-3-1458 0</inkml:trace>
  <inkml:trace contextRef="#ctx1" brushRef="#br0" timeOffset="12946.83">7595 2445 1110 0,'0'0'0'16,"0"14"0"-16,9 15 0 0,-9-29 1 0,0 0-1 15,14 32 1-15,-5-27-1 0,-9-5-4 0,0 0 4 0,17-5-3 16,18-10 3-16,-35 15 11 0,0 0-11 0,40-23 12 16,15 0-12-16,-55 23 35 0,0 0-35 0,60-14 35 15,7 0-35-15,-67 14 50 0,0 0-50 0,46-9 51 16,-23 3-51-16,0 0-915 0</inkml:trace>
  <inkml:trace contextRef="#ctx1" brushRef="#br0" timeOffset="13830.49">8706 2318 931 0,'0'0'0'15,"0"0"0"-15,0 0 0 0,0 0 18 0,0 0-18 16,37-63 18-16,18-12-18 0,-55 75 48 0,0 0-48 0,61-81 49 16,-4 12-49-16,-57 69 37 0,0 0-37 0,58-60 37 15,-15 17-37-15,-43 43 30 0,0 0-30 0,32-38 31 16,-15 15-31-16,-17 23 17 0,0 0-17 0,15-14 17 16,-15 14-17-16,0 0 20 0,0 0-20 0,14-12 20 15,-14 12-20-15,0 0 23 0,0 0-23 0,0 26 23 16,-9 20-23-16,9-46 37 0,0 0-37 0,-5 67 38 0,-10 13-38 15,15-80 46-15,0 0-46 0,-8 98 47 0,8 6-47 16,0-104 48-16,0 0-48 0,0 95 49 0,0-26-49 16,0-69 46-16,0 0-46 0,8 52 46 0,7-15-46 15,-15-37 37-15,0 0-37 0,14 23 37 0,1-11-37 16,-15-12 29-16,0 0-29 0,11 2 29 0,9-4-29 16,-5 2-1296-16</inkml:trace>
  <inkml:trace contextRef="#ctx1" brushRef="#br0" timeOffset="14130.51">9562 2261 1267 0,'0'0'0'0,"0"0"0"16,0 14 0-16,0-14 21 0,0 0-21 0,0 0 22 15,0 0-22-15,0 0 18 0,0 0-18 0,0 0 18 16,24-6-18-16,-24 6 0 0,0 0 0 0,14-3 0 15,0 3 0-15,4 0-950 0</inkml:trace>
  <inkml:trace contextRef="#ctx1" brushRef="#br0" timeOffset="14467.54">9920 2402 875 0,'0'0'0'0,"0"0"0"0,0 0 0 0,0 0 42 15,0 0-42-15,-6-18 42 0,12-25-42 0,-6 43 48 0,0 0-48 16,18-66 49-16,10-9-49 0,-28 75 53 16,0 0-53-16,32-86 54 0,0 11-54 0,-32 75 36 0,0 0-36 15,37-60 36-15,-14 22-36 0,-23 38 24 0,0 0-24 16,18-23 24-16,-7 12-24 0,-11 11 23 0,0 0-23 15,0 0 23-15,3 23-23 0,-3-23 20 0,0 0-20 16,-3 40 21-16,-11 29-21 0,14-69 19 0,0 0-19 16,-15 86 19-16,1 30-19 0,14-116 38 0,0 0-38 15,-9 115 39-15,9-23-39 0,0-92 47 0,0 0-47 0,0 72 47 16,15-43-47-16,-15-29 46 0,0 0-46 0,23 14 46 16,23 0-46-16,-46-14 27 0,0 0-27 0,46-11 27 15,-8-15-27-15,-1-3-1234 0</inkml:trace>
  <inkml:trace contextRef="#ctx1" brushRef="#br0" timeOffset="16252.67">10789 2002 1054 0,'0'0'0'0,"0"0"0"16,-15 5 0-16,15-5-34 0,0 0 34 0,-11 9-33 16,11-9 33-16,0 0-84 0,0 0 84 0,-23 14-83 0,0 9 83 15,23-23 20-15,0 0-20 0,-24 52 20 0,10 29-20 16,14-81 118-16,0 0-118 0,-14 89 119 0,5 6-119 16,9-95 130-16,0 0-130 0,-6 84 131 0,6-27-131 15,0-57 96-15,0 0-96 0,15 38 96 0,8-1-96 16,-23-37 65-16,0 0-65 0,40 23 65 0,26-17-65 15,-66-6 41-15,0 0-41 0,78-6 42 0,12-17-42 16,-90 23 33-16,0 0-33 0,83-37 33 0,-13-7-33 16,-70 44 26-16,0 0-26 0,52-57 26 0,-21-7-26 0,-31 64 22 15,0 0-22-15,9-72 23 0,-18-2-23 0,9 74 24 16,0 0-24-16,-37-72 25 0,-21 26-25 0,58 46 24 16,0 0-24-16,-72-35 24 0,-12 18-24 0,84 17 24 0,0 0-24 15,-78-6 25-15,18 18-25 0,60-12 19 0,0 0-19 16,-43 17 20-16,19-11-20 0,24-6 16 0,0 0-16 15,-2 14 17-15,10 0-17 0,7 4-1548 0</inkml:trace>
  <inkml:trace contextRef="#ctx1" brushRef="#br0" timeOffset="16801.71">11420 1570 841 0,'0'0'0'0,"0"0"0"0,0 8 0 16,0-8 69-16,0 0-69 0,0 0 69 0,0 15-69 16,0-15 88-16,0 0-88 0,0 0 89 0,0 0-89 0,0 0 56 15,0 0-56-15,0 14 57 0,0-14-57 0,0 0 45 16,0 0-45-16,0 0 45 0,12 15-45 0,-12-15 36 16,0 0-36-16,0 11 37 0,0 9-37 0,0-20 39 0,0 0-39 15,0 23 40-15,0 0-40 0,0-23 40 16,0 0-40-16,-3 26 40 0,3-3-40 0,0-23 40 0,0 0-40 15,-6 15 41-15,6 2-41 0,0-17 37 0,0 0-37 16,0 14 37-16,0 1-37 0,0-15 35 0,0 0-35 16,6 14 35-16,-3 1-35 0,-3-15 33 0,0 0-33 15,12 14 34-15,-1 0-34 0,-11-14 33 0,0 0-33 16,20 15 33-16,-2 2-33 0,-18-17 27 0,0 0-27 16,34 9 27-16,12-4-27 0,-46-5 23 0,0 0-23 0,44 6 24 15,5-6-24-15,-49 0 20 0,0 0-20 0,49-6 21 16,11-2-21-16,-60 8 16 0,0 0-16 0,52-6 17 15,-23-3-17-15,-29 9 18 0,0 0-18 0,26-11 18 16,-11 8-18-16,-15 3 12 0,0 0-12 0,0 0 12 16,8-9-12-16,-8 9 4 0,0 0-4 0,0 0 4 15,-8-20-4-15,-1 0-1584 0</inkml:trace>
  <inkml:trace contextRef="#ctx1" brushRef="#br0" timeOffset="16968.72">11819 1659 1311 0,'0'0'0'0,"0"0"0"0,0 14 0 16,0-14 17-16,0 0-17 0,0 32 17 0,2 40-17 16,-2-72 37-16,0 0-37 0,6 75 38 0,-6 0-38 0,0-75 49 15,0 0-49-15,-6 60 49 0,4 6-49 0,2-66 31 16,0 0-31-16,-6 61 31 0,12-9-31 0,-6-52 24 16,0 0-24-16,11 37 24 0,9-11-24 0,-5-3-1161 15</inkml:trace>
  <inkml:trace contextRef="#ctx1" brushRef="#br0" timeOffset="17651.77">12323 2410 2129 0,'0'0'0'0,"0"0"0"16,-5 35 0-16,5-35-2 0,0 0 2 0,0 23-2 0,-6-9 2 15,6-14 71-15,0 0-71 0,0 0 71 0,0 0-71 16,0 0 112-16,0 0-112 0,11 6 113 0,21-20-113 15,-32 14 63-15,0 0-63 0,46-20 63 0,-8-3-63 16,-38 23 52-16,0 0-52 0,32-29 53 0,-18 11-53 16,0 4-1983-16</inkml:trace>
  <inkml:trace contextRef="#ctx1" brushRef="#br0" timeOffset="37473.76">12967 2468 897 0,'0'0'0'0,"0"0"0"0,0 0 0 16,0 0 28-16,0 0-28 0,0 0 29 0,0 0-29 0,0 0 56 15,0 0-56-15,32-43 56 0,-9-12-56 0,-23 55 54 0,0 0-54 16,29-72 54-16,11-9-54 0,-40 81 39 0,0 0-39 16,37-74 40-16,4 7-40 0,-41 67 29 0,0 0-29 15,34-46 29-15,-16 23-29 0,-18 23 19 0,0 0-19 16,17-20 20-16,-3 3-20 0,-14 17 22 0,0 0-22 16,15-12 22-16,-15 12-22 0,0 0 24 0,0 0-24 15,0 0 25-15,9-8-25 0,-9 8 24 0,0 0-24 16,0 0 25-16,0 0-25 0,0 0 22 0,0 0-22 15,11 31 23-15,-2 27-23 0,-9-58 23 0,0 0-23 0,0 75 23 16,-9 14-23-16,9-89 23 0,0 0-23 0,-3 89 23 16,3 3-23-16,0-92 23 0,0 0-23 0,-3 75 23 15,3-14-23-15,0-61 19 0,0 0-19 0,0 37 19 16,3-8-19-16,-3-29 14 0,0 0-14 0,12 23 14 16,5 0-14-16,-17-23 7 0,0 0-7 0,29 20 8 15,11-11-8-15,4-3-1257 0</inkml:trace>
  <inkml:trace contextRef="#ctx1" brushRef="#br0" timeOffset="37857.79">13679 2002 897 0,'0'0'0'0,"0"0"0"0,-14 8 0 16,14-8 5-16,0 0-5 0,-9 12 6 0,9-12-6 15,0 0 8-15,0 0-8 0,0 31 9 0,-14 13-9 0,14-44 18 16,0 0-18-16,-14 60 19 0,-1 21-19 0,15-81 31 16,0 0-31-16,-9 89 31 0,15 0-31 0,-6-89 32 0,0 0-32 15,9 72 33-15,5-17-33 0,-14-55 34 0,0 0-34 16,23 46 35-16,-5-12-35 0,-18-34 28 0,0 0-28 16,29 18 29-16,22 2-29 0,-51-20 24 0,0 0-24 15,64 0 24-15,-3-15-24 0,-61 15 19 0,0 0-19 16,63-23 19-16,3-14-19 0,-66 37 13 0,0 0-13 15,49-37 14-15,-11-12-14 0,-38 49 15 0,0 0-15 16,23-55 15-16,-11-11-15 0,-12 66 15 0,0 0-15 16,0-72 16-16,-24 3-16 0,24 69 15 0,0 0-15 0,-37-67 16 15,-18 21-16-15,55 46 15 0,0 0-15 0,-60-28 16 16,-13 7-16-16,73 21 22 0,0 0-22 0,-49-8 23 16,18 2-23-16,31 6 9 0,0 0-9 0,-15 0 10 15,15 0-10-15,0 0 6 0,0 0-6 0,18 0 6 16,16 6-6-16,-2 0-1086 0</inkml:trace>
  <inkml:trace contextRef="#ctx1" brushRef="#br0" timeOffset="38106.81">14031 1898 1099 0,'0'0'0'0,"0"0"0"0,15 14 0 0,-15-14-7 15,0 0 7-15,11 9-7 0,-11-9 7 0,0 0-54 16,0 0 54-16,29 0-54 0,15-3 54 0,-44 3-1 0,0 0 1 16,40-11 0-16,-3 2 0 0,-37 9 0 0,0 0 0 15,41-6 1-15,11 6-1 0,3 0-673 0</inkml:trace>
  <inkml:trace contextRef="#ctx1" brushRef="#br0" timeOffset="38623.43">14551 1737 897 0,'0'0'0'0,"0"0"0"0,17 11 0 16,-17-11-1-16,0 0 1 0,14 0 0 0,-14 0 0 16,0 0 14-16,0 0-14 0,15-23 14 0,-12 9-14 15,-3 14 34-15,0 0-34 0,6-20 35 0,-1-3-35 16,-5 23 38-16,0 0-38 0,3-29 39 0,3 12-39 16,-6 17 42-16,0 0-42 0,0-26 42 0,-6-6-42 15,6 32 35-15,0 0-35 0,-6-29 36 0,-2 21-36 16,8 8 31-16,0 0-31 0,-15 0 31 0,-13 14-31 0,28-14 25 15,0 0-25-15,-29 29 26 0,0 8-26 0,29-37 22 16,0 0-22-16,-29 41 22 0,12 7-22 0,17-48 24 16,0 0-24-16,-9 47 25 0,3-4-25 0,6-43 22 15,0 0-22-15,0 37 22 0,6-14-22 0,-6-23 20 16,0 0-20-16,9 15 20 0,5-1-20 0,-14-14 16 0,0 0-16 16,17 6 17-16,12 2-17 0,-29-8 12 0,0 0-12 15,38-11 13-15,8-15-13 0,-46 26 9 0,0 0-9 16,46-43 10-16,-6-9-10 0,-40 52 7 0,0 0-7 15,35-58 7-15,-12 4-7 0,-23 54 6 0,0 0-6 16,17-64 7-16,-8 13-7 0,-9 51 6 0,0 0-6 16,6-38 7-16,-6 21-7 0,0 17 5 0,0 0-5 15,0 0 6-15,-29 52-6 0,29-52 5 0,0 0-5 0,-14 60 5 16,2 12-5-16,12-72 6 0,0 0-6 0,-6 61 6 16,1-10-6-16,5-51 11 0,0 0-11 0,8 44 11 15,12-7-11-15,-20-37 15 0,0 0-15 0,29 29 15 16,3 2-15-16,-32-31 12 0,0 0-12 0,49 29 13 15,9 9-13-15,-1 5-1247 0</inkml:trace>
  <inkml:trace contextRef="#ctx1" brushRef="#br0" timeOffset="40409.57">15762 1921 651 0,'0'0'0'16,"0"0"0"-16,0 0 0 0,0 0 32 0,0 0-32 16,0 0 32-16,0 0-32 0,0 0 93 0,0 0-93 0,0 0 93 15,0 0-93-15,0 0 109 0,0 0-109 0,15 29 110 16,-21-15-110-16,6-14 83 0,0 0-83 0,-3 23 84 15,-5 23-84-15,8-46 46 0,0 0-46 0,-15 64 46 16,7 16-46-16,8-80 43 0,0 0-43 0,-15 89 44 16,1 4-44-16,14-93 40 0,0 0-40 0,-15 86 41 15,7-20-41-15,8-66 36 0,0 0-36 0,-9 46 37 16,3-11-37-16,6-35 40 0,0 0-40 0,-6 26 41 0,3-3-41 16,3-23 40-16,0 0-40 0,3 20 41 0,-3-20-41 15,0 0 40-15,0 0-40 0,21 14 41 0,-10-14-41 16,-11 0 40-16,0 0-40 0,29 6 41 0,17-3-41 15,-46-3 37-15,0 0-37 0,46 6 37 0,-11-4-37 16,-35-2 35-16,0 0-35 0,32 3 35 0,5 0-35 16,-37-3 43-16,0 0-43 0,49 0 43 0,15 0-43 15,-64 0 52-15,0 0-52 0,66-6 52 0,3-2-52 16,-69 8 54-16,0 0-54 0,58-9 55 0,-21 1-55 0,-37 8 52 16,0 0-52-16,32-12 53 0,-9 3-53 0,-23 9 54 15,0 0-54-15,6-5 55 0,-6 5-55 0,0 0 47 0,0 0-47 16,0 0 48-16,12 11-48 0,-12-11 35 0,0 0-35 15,0 0 35-15,0 0-35 0,0 0 20 0,0 0-20 16,-3 9 21-16,3-9-21 0,0 0 5 0,0 0-5 16,0 0 5-16,-15-9-5 0,-5 1-2053 0</inkml:trace>
  <inkml:trace contextRef="#ctx1" brushRef="#br0" timeOffset="81332.6">20543 2549 819 0,'0'0'0'0,"0"0"0"16,0 40 0-16,0-40 48 0,0 0-48 0,0 29 49 16,0-15-49-16,0-14 97 0,0 0-97 0,0 0 98 15,26-17-98-15,-26 17 92 0,0 0-92 0,32-38 93 16,17-14-93-16,-49 52 59 0,0 0-59 0,46-66 60 15,3-6-60-15,-49 72 39 0,0 0-39 0,43-75 40 16,-5 1-40-16,-38 74 29 0,0 0-29 0,26-72 30 16,-3 26-30-16,-23 46 24 0,0 0-24 0,20-29 24 15,-8 6-24-15,-12 23 23 0,0 0-23 0,11-20 23 0,-2 11-23 16,-9 9 28-16,0 0-28 0,0 0 28 0,0 0-28 16,0 0 32-16,0 0-32 0,0 0 33 0,14 29-33 15,-14-29 33-15,0 0-33 0,9 60 33 0,-3 35-33 16,-6-95 36-16,0 0-36 0,8 104 36 0,-8 0-36 15,0-104 34-15,0 0-34 0,-6 83 35 0,6-20-35 16,0-63 37-16,0 0-37 0,6 55 37 0,-6 3-37 16,0-58 32-16,0 0-32 0,3 43 32 0,3-6-32 0,-6-37 29 15,0 0-29-15,6 23 29 0,2-8-29 0,-8-15 20 16,0 0-20-16,0 0 20 0,23 8-20 0,-23-8 9 16,0 0-9-16,23 0 9 0,1-6-9 0,-1 4-1612 0</inkml:trace>
  <inkml:trace contextRef="#ctx1" brushRef="#br0" timeOffset="82698.7">21709 2148 718 0,'0'0'0'0,"0"0"0"0,14 0 0 16,-14 0 5-16,0 0-5 0,0 0 5 0,14 0-5 15,-14 0 6-15,0 0-6 0,0 0 6 0,0 0-6 0,0 0 38 16,0 0-38-16,0 29 39 0,0 9-39 0,0-38 59 16,0 0-59-16,6 46 60 0,-3 14-60 0,-3-60 68 15,0 0-68-15,0 63 69 0,-3 1-69 0,3-64 69 16,0 0-69-16,-6 57 70 0,1 1-70 0,5-58 71 0,0 0-71 15,-3 52 71-15,-3-12-71 0,6-40 71 0,0 0-71 16,0 40 71-16,0-2-71 0,0-38 59 0,0 0-59 16,6 31 60-16,5-2-60 0,-11-29 51 0,0 0-51 15,20 15 51-15,4-1-51 0,-24-14 45 0,0 0-45 16,31 3 46-16,21 8-46 0,-52-11 52 0,0 0-52 16,46 3 53-16,-5 3-53 0,-41-6 58 0,0 0-58 15,34 6 58-15,4 2-58 0,-38-8 57 0,0 0-57 16,43 3 58-16,0 3-58 0,-43-6 65 0,0 0-65 0,26 6 65 15,0-3-65-15,-26-3 56 0,0 0-56 0,21 0 57 16,-1-3-57-16,-20 3 49 0,0 0-49 0,14 0 50 16,4-6-50-16,-18 6 33 0,0 0-33 0,14-6 33 15,0 6-33-15,-14 0 10 0,0 0-10 0,0 0 10 16,0 0-10-16,0 0 0 0,0 0 0 0,9 0 0 16,-9 0 0-16,0 0-1869 0</inkml:trace>
  <inkml:trace contextRef="#ctx1" brushRef="#br0" timeOffset="82965.72">22433 2572 1356 0,'0'0'0'0,"0"0"0"0,14 20 0 0,-14-20 0 0,0 0 0 16,12 17 0-16,-1-17 0 0,-11 0 0 0,0 0 0 16,32 0 0-16,14-9 0 0,-46 9 9 0,0 0-9 15,49-5 10-15,-14 2-10 0,-35 3 17 0,0 0-17 16,32 3 17-16,-18 2-17 0,-14-5 12 0,0 0-12 16,14 9 12-16,-5 5-12 0,5 1-1015 0</inkml:trace>
  <inkml:trace contextRef="#ctx1" brushRef="#br0" timeOffset="83136.73">22502 2779 1054 0,'0'0'0'0,"0"0"0"16,0 0 0-16,0 0 4 0,0 0-4 0,11 8 5 16,-11-8-5-16,0 0 10 0,0 0-10 0,26 0 11 15,18 0-11-15,-44 0 41 0,0 0-41 0,52 0 41 16,0 0-41-16,-52 0 60 0,0 0-60 0,54 0 61 0,10-2-61 15,-64 2 43-15,0 0-43 0,58 0 43 0,-30 8-43 16,7 1-970-16</inkml:trace>
  <inkml:trace contextRef="#ctx1" brushRef="#br0" timeOffset="84906.86">24172 2615 539 0,'0'0'0'0,"0"0"0"0,0 0 0 15,0 0 19-15,0 0-19 0,0 0 20 0,32 26-20 16,-32-26 51-16,0 0-51 0,9-12 52 0,8-8-52 16,-17 20 53-16,0 0-53 0,29-52 54 0,14-23-54 15,-43 75 43-15,0 0-43 0,52-103 43 0,-3-21-43 0,-49 124 26 16,0 0-26-16,52-121 27 0,-6 26-27 0,-46 95 22 15,0 0-22-15,38-69 22 0,-18 29-22 16,-20 40 21-16,0 0-21 0,9-23 22 0,-6 8-22 0,-3 15 19 0,0 0-19 16,0 0 20-16,0 0-20 0,0 0 22 0,0 0-22 15,0 12 23-15,-9 34-23 0,9-46 34 0,0 0-34 16,-6 75 34-16,6 43-34 0,0-118 44 0,0 0-44 16,0 132 44-16,0 3-44 0,0-135 50 0,0 0-50 15,-3 118 50-15,6-31-50 0,-3-87 47 0,0 0-47 16,9 69 47-16,2-20-47 0,-11-49 41 0,0 0-41 15,9 37 41-15,0-14-41 0,-9-23 31 0,0 0-31 16,8 15 32-16,1-7-32 0,-9-8 25 0,0 0-25 16,14 6 26-16,15-6-26 0,0 0-1173 0</inkml:trace>
  <inkml:trace contextRef="#ctx1" brushRef="#br0" timeOffset="85837.93">25857 2468 539 0,'0'0'0'0,"0"0"0"0,0-9 0 16,0 9 34-16,0 0-34 0,-3-14 35 0,-5 0-35 15,8 14 50-15,0 0-50 0,-12-24 50 0,-5 1-50 16,17 23 71-16,0 0-71 0,-23-20 72 0,-18 6-72 0,41 14 57 15,0 0-57-15,-40 0 58 0,-18 14-58 0,58-14 45 16,0 0-45-16,-57 29 46 0,-1 23-46 0,58-52 39 16,0 0-39-16,-55 55 40 0,12 8-40 0,43-63 30 0,0 0-30 15,-38 66 30-15,15-3-30 0,23-63 27 0,0 0-27 16,-8 55 28-16,8-9-28 0,0-46 23 0,0 0-23 16,23 29 23-16,14 8-23 0,-37-37 20 0,0 0-20 15,58 23 21-15,17-17-21 0,-75-6 17 0,0 0-17 16,81 0 17-16,-1-20-17 0,-80 20 16 0,0 0-16 15,70-32 16-15,-7-8-16 0,-63 40 12 0,0 0-12 16,49-52 12-16,-17-2-12 0,-32 54 16 0,0 0-16 16,20-72 17-16,-5-9-17 0,-15 81 16 0,0 0-16 0,8-101 17 15,-8-31-17-15,0 132 16 0,0 0-16 0,-8-127 17 16,2 12-17-16,6 115 14 0,0 0-14 0,-9-83 15 16,0 31-15-16,9 52 13 0,0 0-13 0,-2-29 13 15,-1 12-13-15,3 17 10 0,0 0-10 0,0 0 10 16,-9 8-10-16,9-8 7 0,0 0-7 0,-14 32 8 15,-9 34-8-15,23-66 6 0,0 0-6 0,-21 104 6 16,13 37-6-16,8-141 6 0,0 0-6 0,0 147 6 0,11-26-6 16,-11-121 6-16,0 0-6 0,20 100 6 0,4-25-6 15,-24-75 5-15,0 0-5 0,23 66 5 0,-3-14-5 16,-20-52 2-16,0 0-2 0,14 32 3 0,-2-6-3 16,-12-26 2-16,0 0-2 0,17 23 2 0,6-15-2 15,0 7-1194-15</inkml:trace>
  <inkml:trace contextRef="#ctx1" brushRef="#br0" timeOffset="86407.97">26178 2592 863 0,'0'0'0'15,"0"0"0"-15,8 23 0 0,-8-23 1 0,0 0-1 16,3 14 1-16,-3-14-1 0,0 0 14 0,0 0-14 15,3 15 15-15,3 2-15 0,-6-17 30 0,0 0-30 16,5 20 30-16,-5 3-30 0,0-23 31 0,0 0-31 16,0 23 32-16,0-9-32 0,0-14 35 0,0 0-35 0,0 15 36 15,0-1-36-15,0-14 38 0,0 0-38 0,0 0 38 16,0 0-38-16,0 0 33 0,0 0-33 0,9 9 33 16,-9-9-33-16,0 0 27 0,0 0-27 0,17-6 28 15,7-8-28-15,-24 14 25 0,0 0-25 0,31-18 26 16,7-5-26-16,-38 23 22 0,0 0-22 0,32-23 22 15,-4-3-22-15,-28 26 18 0,0 0-18 0,23-23 18 16,-8 15-18-16,-15 8 17 0,0 0-17 0,0 0 17 16,14 0-17-16,-14 0 14 0,0 0-14 0,0 0 14 0,12 0-14 15,-12 0 11-15,0 0-11 0,0 0 11 0,11 8-11 16,-11-8 8-16,0 0-8 0,9 15 9 0,-6-7-9 16,-3-8 6-16,0 0-6 0,0 0 7 0,11 21-7 15,-11-21 5-15,0 0-5 0,0 0 5 0,18 8-5 16,-18-8 4-16,0 0-4 0,8 6 4 0,-8-6-4 15,0 0 3-15,0 0-3 0,18-6 4 0,-7 3-4 16,-11 3 3-16,0 0-3 0,15-3 3 0,-1 1-3 16,-14 2 3-16,0 0-3 0,17 0 4 0,-8-6-4 0,-9 6 4 15,0 0-4-15,0 0 4 0,17-3-4 0,-17 3 3 16,0 0-3-16,12 0 4 0,-1 0-4 0,-11 0 2 0,0 0-2 16,12 0 3-16,0 0-3 0,-12 0 2 0,0 0-2 15,11 0 2-15,1 0-2 0,-12 0 2 0,0 0-2 16,11 0 2-16,1 9-2 0,-12-9 2 0,0 0-2 15,0 0 2-15,20 8-2 0,-20-8 2 0,0 0-2 16,14 6 2-16,-5-6-2 0,-9 0 2 0,0 0-2 16,14 9 2-16,-5-4-2 0,8 4-1146 0</inkml:trace>
  <inkml:trace contextRef="#ctx1" brushRef="#br0" timeOffset="87420.05">26821 1912 729 0,'0'0'0'0,"0"0"0"0,-3 15 0 0,3-15 18 0,0 0-18 15,0 0 19-15,0 0-19 0,0 0 36 0,0 0-36 16,0 0 37-16,0 0-37 0,0 0 38 0,0 0-38 16,0 0 38-16,0 0-38 0,0 0 27 0,0 0-27 15,14 0 28-15,4 0-28 0,-18 0 22 0,0 0-22 16,14 0 22-16,9 0-22 0,-23 0 19 0,0 0-19 0,12 0 20 16,-12 0-20-16,0 0 16 0,0 0-16 0,14 0 17 15,-14 0-17-15,0 0 16 0,0 0-16 0,0 0 16 16,-3 14-16-16,3-14 13 0,0 0-13 0,-5 17 14 15,-1-2-14-15,6-15 12 0,0 0-12 0,-6 8 12 16,0 4-12-16,6-12 11 0,0 0-11 0,0 0 11 16,-8 14-11-16,8-14 10 0,0 0-10 0,0 0 10 0,14 15-10 15,-14-15 8-15,0 0-8 0,17 8 8 0,1 1-8 16,-18-9 6-16,0 0-6 0,28 20 7 0,-2 3-7 16,-26-23 6-16,0 0-6 0,29 32 7 0,-14-3-7 15,-15-29 6-15,0 0-6 0,5 34 7 0,-10 12-7 16,5-46 8-16,0 0-8 0,-18 38 8 0,1-10-8 15,17-28 8-15,0 0-8 0,-17 23 9 0,-9-2-9 16,26-21 11-16,0 0-11 0,-29 8 12 0,3-8-12 16,26 0 2-16,0 0-2 0,-17-23 3 0,8-20-3 0,0-3-936 15</inkml:trace>
  <inkml:trace contextRef="#ctx1" brushRef="#br0" timeOffset="92444.72">22912 4987 1121 0,'0'0'0'0,"0"0"0"0,0 0 0 15,0 0 54-15,0 0-54 0,34 28 55 0,-16-22-55 0,-18-6 91 16,0 0-91-16,23 0 92 0,14-6-92 0,-37 6 66 16,0 0-66-16,38-8 67 0,-7-4-67 0,-31 12 24 15,0 0-24-15,29-11 24 0,-14 8-24 0,-15 3 14 0,0 0-14 16,11 0 14-16,-11 0-14 0,0 0-1157 0</inkml:trace>
  <inkml:trace contextRef="#ctx1" brushRef="#br0" timeOffset="92643.74">22923 5355 1222 0,'0'0'0'16,"0"0"0"-16,23 14 0 0,-23-14 24 0,0 0-24 0,18 9 24 16,2-3-24-16,-20-6 54 0,0 0-54 0,31 0 54 15,16-6-54-15,-47 6 59 0,0 0-59 0,52-6 59 16,-3 3-59-16,-49 3 48 0,0 0-48 0,43 0 49 15,-11 3-49-15,-32-3 40 0,0 0-40 0,26 0 40 16,0 0-40-16,5-3-1195 0</inkml:trace>
  <inkml:trace contextRef="#ctx1" brushRef="#br0" timeOffset="94460.57">23991 5214 919 0,'0'0'0'16,"0"0"0"-16,0 0 0 0,0 0 59 0,0 0-59 15,11 37 59-15,-11-22-59 0,0-15 156 0,0 0-156 16,0 0 156-16,0 0-156 0,0 0 144 0,0 0-144 0,0 0 144 15,0 0-144-15,0 0 95 0,0 0-95 0,15-6 95 16,8-31-95-16,-23 37 54 0,0 0-54 0,31-52 55 16,7-9-55-16,-38 61 41 0,0 0-41 0,40-66 42 15,12 0-42-15,-52 66 36 0,0 0-36 0,46-60 36 0,-2 2-36 16,-44 58 36-16,0 0-36 0,43-52 36 0,-14 18-36 16,-29 34 31-16,0 0-31 0,23-26 32 0,-6 3-32 15,-17 23 31-15,0 0-31 0,20-26 32 0,-11 3-32 16,-9 23 29-16,0 0-29 0,6-18 29 0,-6 18-29 15,0 0 24-15,0 0-24 0,11-14 25 0,-11 14-25 16,0 0 19-16,0 0-19 0,12-14 20 0,-12 14-20 16,0 0 16-16,0 0-16 0,11-6 16 0,-5 17-16 15,-6-11 11-15,0 0-11 0,6 26 12 0,3 18-12 0,-9-44 10 16,0 0-10-16,3 46 10 0,2 11-10 0,-5-57 11 16,0 0-11-16,6 58 11 0,-6 22-11 0,0-80 12 15,0 0-12-15,3 92 12 0,3 6-12 0,-6-98 13 16,0 0-13-16,0 95 13 0,5-14-13 0,-5-81 14 0,0 0-14 15,9 57 14-15,0-19-14 0,-9-38 14 0,0 0-14 16,8 29 15-16,1-15-15 0,-9-14 13 0,0 0-13 16,3 12 14-16,-3-12-14 0,0 0 12 0,0 0-12 15,0 0 12-15,17 11-12 0,-17-11 8 0,0 0-8 16,15-11 8-16,16-7-8 0,-31 18 2 0,0 0-2 16,29-29 2-16,3 6-2 0,-6 0-1973 0</inkml:trace>
  <inkml:trace contextRef="#ctx1" brushRef="#br0" timeOffset="94760.61">25090 5110 1446 0,'0'0'0'0,"0"0"0"0,-6 29 0 0,6-29 0 16,0 0 0-16,-6 23 1 0,6-23-1 0,0 0 2 15,0 0-2-15,0 0 3 0,0 0-3 0,0 0 19 0,0 0-19 16,12-20 19-16,14-9-19 0,-26 29 17 0,0 0-17 15,29-23 18-15,-6 9-18 0,0-1-1084 0</inkml:trace>
  <inkml:trace contextRef="#ctx1" brushRef="#br0" timeOffset="95260.63">25753 4610 975 0,'0'0'0'0,"0"0"0"0,0 0 0 15,0 0 38-15,0 0-38 0,0 0 39 0,0 0-39 0,0 0 56 16,0 0-56-16,-14-3 57 0,-9 17-57 0,23-14 44 15,0 0-44-15,-32 23 45 0,-11 9-45 0,43-32 43 0,0 0-43 16,-43 43 43-16,-4 9-43 0,47-52 33 0,0 0-33 16,-49 66 33-16,3 17-33 0,46-83 27 0,0 0-27 15,-40 104 27-15,14 23-27 0,26-127 33 0,0 0-33 16,-15 123 34-16,15-28-34 0,0-95 30 0,0 0-30 16,12 70 31-16,11-22-31 0,-23-48 28 0,0 0-28 15,40 38 29-15,18-12-29 0,-58-26 26 0,0 0-26 0,64 20 27 16,2-14-27-16,-66-6 5 0,0 0-5 15,52 0 6-15,-26 0-6 0,0-6-1222 0</inkml:trace>
  <inkml:trace contextRef="#ctx1" brushRef="#br0" timeOffset="95810.67">25927 5364 819 0,'0'0'0'0,"0"0"0"0,11 14 0 0,-11-14 3 15,0 0-3-15,0 0 3 0,0 9-3 0,0-9 1 16,0 0-1-16,0 0 1 0,0 0-1 0,0 0 22 15,0 0-22-15,14-29 22 0,10-23-22 0,-24 52 44 0,0 0-44 16,23-66 44-16,-9-12-44 0,-14 78 56 0,0 0-56 16,17-75 57-16,6 3-57 0,-23 72 50 0,0 0-50 15,18-57 50-15,-4 17-50 0,-14 40 46 0,0 0-46 16,15-29 46-16,-10 14-46 0,-5 15 42 0,0 0-42 16,3-14 43-16,-3 14-43 0,0 0 41 0,0 0-41 15,6-9 41-15,-6 9-41 0,0 0 40 0,0 0-40 0,0-14 41 16,0 14-41-16,0 0 37 0,0 0-37 15,0 0 37-15,0 0-37 0,0 0 35 0,0 0-35 0,0 17 35 16,0 3-35-16,0-20 31 0,0 0-31 0,0 23 31 16,0 12-31-16,0-35 28 0,0 0-28 0,0 46 29 15,0 12-29-15,0-58 31 0,0 0-31 0,0 60 32 16,9 15-32-16,-9-75 29 0,0 0-29 0,8 69 29 16,7 3-29-16,-15-72 27 0,0 0-27 0,6 57 28 15,5-11-28-15,-11-46 26 0,0 0-26 0,12 38 26 16,-4-9-26-16,-8-29 25 0,0 0-25 0,9 17 26 0,-3 3-26 15,-6-20 22-15,0 0-22 0,3 9 23 0,-3-9-23 16,0 0 18-16,0 0-18 0,11 14 18 0,-11-14-18 16,0 0 10-16,0 0-10 0,17-6 10 0,9-20-10 15,-26 26 1-15,0 0-1 0,35-43 2 0,-12 6-2 16,3-6-1559-16</inkml:trace>
  <inkml:trace contextRef="#ctx1" brushRef="#br0" timeOffset="96277.7">26581 4874 863 0,'0'0'0'16,"0"0"0"-16,9 9 0 0,-9-9-6 0,0 0 6 15,0 0-6-15,6 11 6 0,-6-11-33 0,0 0 33 0,0 0-33 16,-15 18 33-16,15-18 13 0,0 0-13 0,-20 20 14 16,-14 20-14-16,34-40 69 0,0 0-69 0,-38 58 69 15,1 17-69-15,37-75 87 0,0 0-87 0,-35 80 87 16,9 1-87-16,26-81 89 0,0 0-89 0,-17 75 89 16,11-32-89-16,6-43 74 0,0 0-74 0,14 40 74 15,24 3-74-15,-38-43 56 0,0 0-56 0,49 35 56 16,9-12-56-16,-58-23 48 0,0 0-48 0,54 11 49 0,-7-11-49 15,-47 0 37-15,0 0-37 0,40-8 38 0,6-7-38 16,-46 15 32-16,0 0-32 0,46-28 32 0,-8-13-32 16,-38 41 25-16,0 0-25 0,29-52 26 0,-6-8-26 15,-23 60 20-15,0 0-20 0,14-72 20 0,-5-3-20 16,-9 75 18-16,0 0-18 0,0-80 18 0,-9 13-18 16,9 67 17-16,0 0-17 0,-14-51 17 0,5 19-17 15,9 32 18-15,0 0-18 0,-20-23 19 0,-6 9-19 16,26 14 18-16,0 0-18 0,-29-12 18 0,3 9-18 0,26 3 18 15,0 0-18-15,-23 0 18 0,3 0-18 0,20 0 15 16,0 0-15-16,-20 9 15 0,2-9-15 0,1 6-1514 0</inkml:trace>
  <inkml:trace contextRef="#ctx1" brushRef="#br0" timeOffset="97829.82">26786 4621 875 0,'0'0'0'0,"0"0"0"0,0 37 0 16,0-37 52-16,0 0-52 0,0 18 52 0,0-18-52 15,0 0 113-15,0 0-113 0,3 11 113 0,-3-11-113 16,0 0 93-16,0 0-93 0,17 3 94 0,4-6-94 0,-21 3 64 15,0 0-64-15,23-6 64 0,6-2-64 0,-29 8 38 16,0 0-38-16,40-15 38 0,-3 1-38 0,-37 14 34 16,0 0-34-16,24-11 34 0,-13 8-34 0,-11 3 22 0,0 0-22 15,0 0 22-15,20 0-22 0,-20 0 13 0,0 0-13 16,15 3 14-16,-7-6-14 0,7 3-1242 0</inkml:trace>
  <inkml:trace contextRef="#ctx1" brushRef="#br0" timeOffset="100131.99">27326 4621 774 0,'0'0'0'0,"0"0"0"15,0 23 0-15,0-23 25 0,0 0-25 0,0 9 25 16,0-9-25-16,0 0 42 0,0 0-42 0,0 0 42 0,23-32-42 16,-23 32 41-16,0 0-41 0,23-37 42 0,6-4-42 15,-29 41 34-15,0 0-34 0,26-40 34 0,0-12-34 16,-26 52 26-16,0 0-26 0,23-52 26 0,-9 24-26 15,-14 28 18-15,0 0-18 0,12-23 18 0,-12 23-18 16,0 0 16-16,0 0-16 0,8-15 17 0,-8 15-17 16,0 0 16-16,0 0-16 0,0 0 16 0,0 0-16 0,0 0 18 15,0 0-18-15,0 0 18 0,-2 46-18 16,2-46 24-16,0 0-24 0,-6 58 24 0,6 8-24 0,0-66 27 16,0 0-27-16,0 55 28 0,-3-6-28 0,3-49 27 15,0 0-27-15,-3 37 27 0,3-14-27 0,0-23 24 16,0 0-24-16,3 20 24 0,0-2-24 0,-3-18 21 0,0 0-21 15,6 14 22-15,-6-14-22 0,0 0-1062 0</inkml:trace>
  <inkml:trace contextRef="#ctx1" brushRef="#br0" timeOffset="101517.09">27753 5341 684 0,'0'0'0'0,"0"0"0"15,0 0 0-15,0 0-6 0,0 0 6 0,14 8-5 16,-14 15 5-16,0-23 6 0,0 0-6 0,0 23 6 16,0 3-6-16,0-26 31 0,0 0-31 0,0 23 32 15,0 6-32-15,0-29 44 0,0 0-44 0,9 23 45 0,-9 0-45 16,0-23 55-16,0 0-55 0,3 15 55 0,-3-7-55 15,0-8 52-15,0 0-52 0,0 0 53 0,11 20-53 16,-11-20 51-16,0 0-51 0,0 0 51 0,0 0-51 16,0 0 45-16,0 0-45 0,0 0 46 0,9 3-46 15,-9-3 40-15,0 0-40 0,0 0 40 0,14-8-40 16,-14 8 33-16,0 0-33 0,9-9 34 0,8-5-34 0,-17 14 22 16,0 0-22-16,21-15 22 0,2-2-22 0,-23 17 17 15,0 0-17-15,14-6 17 0,-5-3-17 0,-9 9 16 16,0 0-16-16,14-2 16 0,-2-1-16 0,-12 3 13 0,0 0-13 15,11-6 14-15,1 3-14 0,-12 3 10 16,0 0-10-16,11 3 11 0,-11-3-11 0,0 0 13 0,0 0-13 16,18 11 13-16,-18-11-13 0,0 0 15 0,0 0-15 15,14 12 16-15,-14-12-16 0,0 0 20 0,0 0-20 16,14 11 20-16,-14-11-20 0,0 0 20 0,0 0-20 16,6 9 20-16,-6-9-20 0,0 0 19 0,0 0-19 15,29 6 20-15,-6-12-20 0,-23 6 16 0,0 0-16 16,29-9 16-16,0-5-16 0,-29 14 14 0,0 0-14 0,23-20 14 15,-3 6-14-15,-20 14 14 0,0 0-14 0,17-12 14 16,-5 6-14-16,-12 6 10 0,0 0-10 0,0 0 11 16,14-5-11-16,-14 5 10 0,0 0-10 0,0 0 10 15,21-3-10-15,-21 3 7 0,0 0-7 0,0 0 8 16,17 11-8-16,-17-11 9 0,0 0-9 0,14 12 9 16,1 2-9-16,-15-14 8 0,0 0-8 0,14 9 9 15,-5 5-9-15,-9-14 10 0,0 0-10 0,0 0 10 0,6 14-10 16,-6-14 8-16,0 0-8 0,0 0 9 0,8 9-9 15,-8-9 7-15,0 0-7 0,0 0 7 0,9 15-7 16,5-7-1407-16</inkml:trace>
  <inkml:trace contextRef="#ctx1" brushRef="#br0" timeOffset="102321.15">28390 4281 807 0,'0'0'0'16,"0"0"0"-16,15 18 0 0,-15-18 6 0,0 0-6 0,20 23 6 16,17 11-6-16,-37-34 25 0,0 0-25 0,44 43 26 15,-4 18-26-15,-40-61 28 0,0 0-28 0,41 66 29 16,-7 0-29-16,-34-66 40 0,0 0-40 0,41 75 41 16,-10 0-41-16,-31-75 51 0,0 0-51 0,32 75 51 15,-12 14-51-15,-20-89 69 0,0 0-69 0,12 104 70 0,-6 11-70 16,-6-115 72-16,0 0-72 0,0 115 73 0,-6-14-73 15,6-101 57-15,0 0-57 0,-9 80 58 0,0-14-58 16,9-66 53-16,0 0-53 0,-11 55 53 0,8-9-53 16,3-46 47-16,0 0-47 0,0 35 47 0,0-6-47 15,0-29 31-15,0 0-31 0,0 17 31 0,3-3-31 16,-3-14 23-16,0 0-23 0,0 0 23 0,11 12-23 16,1-1-1303-16</inkml:trace>
  <inkml:trace contextRef="#ctx1" brushRef="#br0" timeOffset="103208.21">28803 4008 527 0,'0'0'0'16,"0"0"0"-16,-6 14 0 0,6-14 43 0,0 0-43 15,-3 15 44-15,3-15-44 0,0 0 68 0,0 0-68 16,0 0 68-16,0 0-68 0,0 0 54 0,0 0-54 0,12-6 54 16,-12 6-54-16,0 0 46 0,0 0-46 0,11-17 47 15,4 11-47-15,-15 6 41 0,0 0-41 0,17-14 41 16,3 5-41-16,-20 9 43 0,0 0-43 0,23-12 44 16,-8 12-44-16,-15 0 45 0,0 0-45 0,11 0 45 15,4 0-45-15,-15 0 40 0,0 0-40 0,0 0 40 16,17 6-40-16,-17-6 31 0,0 0-31 0,0 0 31 0,14 20-31 15,-14-20 31-15,0 0-31 0,0 0 31 0,3 9-31 16,-3-9 25-16,0 0-25 0,0 0 26 0,0 14-26 16,0-14 20-16,0 0-20 0,0 0 20 0,0 9-20 15,0-9 18-15,0 0-18 0,0 0 18 0,0 0-18 16,0 0 15-16,0 0-15 0,0 0 15 0,0 14-15 16,0-14 15-16,0 0-15 0,0 0 15 0,12 15-15 15,-12-15 13-15,0 0-13 0,11 8 13 0,7 7-13 16,-18-15 12-16,0 0-12 0,14 8 12 0,3 4-12 0,-17-12 9 15,0 0-9-15,18 11 9 0,-7 1-9 16,-11-12 7-16,0 0-7 0,0 0 7 0,12 17-7 0,-12-17 6 16,0 0-6-16,0 0 6 0,3 20-6 0,-3-20 4 15,0 0-4-15,-9 15 5 0,-8 8-5 0,17-23 5 0,0 0-5 16,-26 23 5-16,3 6-5 0,23-29 1 0,0 0-1 16,-23 23 2-16,5-9-2 0,4-5-1228 0</inkml:trace>
  <inkml:trace contextRef="#ctx1" brushRef="#br0" timeOffset="105038.35">22946 7643 953 0,'0'0'0'0,"0"0"0"0,0 0 0 16,0 0 37-16,0 0-37 0,32 6 38 0,-12-3-38 16,-20-3 74-16,0 0-74 0,23 0 75 0,9 0-75 15,-32 0 59-15,0 0-59 0,46-3 60 0,6 0-60 16,-52 3 35-16,0 0-35 0,46-3 36 0,-14 3-36 15,-32 0 24-15,0 0-24 0,12 0 24 0,-12 0-24 16,0 0 12-16,0 0-12 0,0 0 12 0,11 9-12 0,-2 5-1020 16</inkml:trace>
  <inkml:trace contextRef="#ctx1" brushRef="#br0" timeOffset="105237.36">23030 7972 1233 0,'0'0'0'0,"0"0"0"0,0 0 0 0,0 0 0 0,0 0 0 16,0 0 1-16,23 11-1 0,-23-11 0 0,0 0 0 15,32 9 0-15,14-4 0 0,-46-5 39 0,0 0-39 16,60 9 39-16,1-3-39 0,-61-6 71 0,0 0-71 0,69 11 71 16,1 10-71-16,-70-21 32 0,0 0-32 0,60 23 32 15,-28-9-32-15,-32-14 32 0,0 0-32 0,20 6 32 16,-20-6-32-16,0 0-1127 0</inkml:trace>
  <inkml:trace contextRef="#ctx1" brushRef="#br0" timeOffset="107339.52">24219 8064 684 0,'0'0'0'15,"0"0"0"-15,0 0 0 0,0 0 31 0,0 0-31 16,0 0 31-16,0 0-31 0,0 0 84 0,0 0-84 16,0 0 84-16,28-32-84 0,-28 32 82 0,0 0-82 15,23-26 82-15,6-17-82 0,-29 43 58 0,0 0-58 0,41-46 58 16,-4-3-58-16,-37 49 38 0,0 0-38 0,41-52 39 15,2-3-39-15,-43 55 29 0,0 0-29 0,32-63 30 16,-9 3-30-16,-23 60 24 0,0 0-24 0,26-55 24 16,-9 18-24-16,-17 37 20 0,0 0-20 0,12-21 21 15,-7 7-21-15,-5 14 23 0,0 0-23 0,0 0 24 16,0-14-24-16,0 14 31 0,0 0-31 0,0 0 31 16,3 20-31-16,-3-20 32 0,0 0-32 0,6 31 33 15,-3 27-33-15,-3-58 33 0,0 0-33 0,3 55 33 0,0 2-33 16,-3-57 36-16,0 0-36 0,5 58 36 0,-10 2-36 15,5-60 34-15,0 0-34 0,-3 61 35 0,3-9-35 16,0-52 30-16,0 0-30 0,8 48 31 0,-2-1-31 16,-6-47 28-16,0 0-28 0,9 37 29 0,2-8-29 15,-11-29 26-15,0 0-26 0,12 29 27 0,-9-6-27 16,-3-23 18-16,0 0-18 0,6 17 19 0,2-6-19 16,-8-11 6-16,0 0-6 0,15 9 6 0,-7-9-6 0,7 3-1455 15</inkml:trace>
  <inkml:trace contextRef="#ctx1" brushRef="#br0" timeOffset="107590.54">25044 7756 1300 0,'0'0'0'0,"0"0"0"16,0 20 0-16,0-20 3 0,0 0-3 0,0 14 4 16,0-14-4-16,0 0 8 0,0 0-8 15,5 12 9-15,13-12-9 0,-18 0 9 0,0 0-9 0,11 0 10 16,4 3-10-16,-15-3 2 0,0 0-2 0,11 3 3 16,-11-3-3-16,0 0-951 0</inkml:trace>
  <inkml:trace contextRef="#ctx1" brushRef="#br0" timeOffset="109024.64">25609 8021 684 0,'0'0'0'0,"0"0"0"15,0 0 0-15,0 0 23 0,0 0-23 0,9 8 24 16,-9-8-24-16,0 0 47 0,0 0-47 0,0 0 48 15,0 0-48-15,0 0 41 0,0 0-41 0,23-23 41 0,14-14-41 16,-37 37 38-16,0 0-38 0,47-43 38 0,-1-15-38 16,-46 58 40-16,0 0-40 0,43-52 40 0,-3 12-40 15,-40 40 36-15,0 0-36 0,35-43 37 0,0-6-37 16,-35 49 32-16,0 0-32 0,23-49 33 0,0-6-33 16,-23 55 32-16,0 0-32 0,17-46 32 0,-2 14-32 15,-15 32 26-15,0 0-26 0,8-23 26 0,-2 9-26 0,-6 14 33 16,0 0-33-16,0 0 33 0,6-12-33 15,-6 12 30-15,0 0-30 0,0 12 30 0,0 17-30 0,0-29 25 16,0 0-25-16,0 46 26 0,3 11-26 0,-3-57 25 16,0 0-25-16,5 61 25 0,-5 2-25 0,0-63 26 15,0 0-26-15,0 66 27 0,-5 12-27 0,5-78 26 0,0 0-26 16,0 75 26-16,5 6-26 0,-5-81 23 0,0 0-23 16,3 66 23-16,3-12-23 0,-6-54 28 0,0 0-28 15,6 44 28-15,2-16-28 0,-8-28 29 0,0 0-29 16,3 23 30-16,3-8-30 0,-6-15 23 0,0 0-23 15,0 0 23-15,0 0-23 0,0 0 14 0,0 0-14 16,23 3 15-16,6-15-15 0,3 1-1355 0</inkml:trace>
  <inkml:trace contextRef="#ctx1" brushRef="#br0" timeOffset="110525.75">26705 7540 673 0,'0'0'0'0,"0"0"0"16,0 0 0-16,0 0 68 0,0 0-68 0,-8 14 68 15,8-14-68-15,0 0 60 0,0 0-60 0,-17 15 61 16,5-7-61-16,12-8 45 0,0 0-45 0,-17 23 46 16,-21 15-46-16,38-38 25 0,0 0-25 0,-37 43 26 15,2 9-26-15,35-52 15 0,0 0-15 0,-35 54 15 0,7 4-15 16,28-58 13-16,0 0-13 0,-21 63 14 0,16 6-14 16,5-69 13-16,0 0-13 0,14 67 14 0,21-13-14 15,-35-54 14-15,0 0-14 0,49 49 14 0,6-11-14 16,-55-38 21-16,0 0-21 0,63 17 22 0,6-14-22 15,-69-3 25-15,0 0-25 0,72-12 26 0,-2-17-26 0,-70 29 25 16,0 0-25-16,69-46 26 0,0-14-26 16,-69 60 25-16,0 0-25 0,69-66 26 0,-17 0-26 0,-52 66 28 15,0 0-28-15,41-67 28 0,-27 16-28 0,-14 51 24 16,0 0-24-16,-11-55 24 0,-27-11-24 0,38 66 24 16,0 0-24-16,-58-67 24 0,-11-10-24 0,69 77 21 0,0 0-21 15,-61-55 22-15,15 26-22 0,46 29 17 16,0 0-17-16,-43 9 17 0,-6 34-17 0,49-43 5 0,0 0-5 15,-52 46 6-15,6 6-6 0,46-52 1 0,0 0-1 16,-32 40 1-16,9-17-1 0,0 0-1157 0</inkml:trace>
  <inkml:trace contextRef="#ctx1" brushRef="#br0" timeOffset="112648.91">27072 6993 1009 0,'0'0'0'0,"0"0"0"16,23 9 0-16,-23-9-80 0,0 0 80 0,37 5-80 16,13-10 80-16,-50 5-111 0,0 0 111 0,57-3-111 0,4-6 111 15,-61 9 3-15,0 0-3 0,55-6 3 0,-29 1-3 16,-26 5 20-16,0 0-20 0,20-6 20 0,-6 3-20 15,-14 3 40-15,0 0-40 0,0 0 40 0,15 6-40 16,-4 2-505-16</inkml:trace>
  <inkml:trace contextRef="#ctx1" brushRef="#br0" timeOffset="113130.95">27484 6777 740 0,'0'0'0'16,"0"0"0"-16,0 0 0 0,0 0 1 0,0 0-1 16,0 14 1-16,0-14-1 0,0 0 0 0,0 0 0 15,0 0 0-15,3 15 0 0,-3-15 11 0,0 0-11 16,12 0 12-16,5 3-12 0,-17-3 23 0,0 0-23 0,23 5 23 15,15-5-23-15,-38 0 29 0,0 0-29 0,37 0 30 16,-2 3-30-16,-35-3 31 0,0 0-31 0,29 12 31 16,0 2-31-16,-29-14 23 0,0 0-23 0,17 9 24 15,-6 5-24-15,-11-14 25 0,0 0-25 0,9 18 26 16,-9-4-26-16,0-14 24 0,0 0-24 0,-6 11 25 16,6-11-25-16,0 0 22 0,0 0-22 0,-3 12 22 0,3-12-22 15,0 0 22-15,0 0-22 0,18 11 23 0,5-5-23 16,-23-6 20-16,0 0-20 0,29 9 21 0,17-1-21 15,-46-8 19-15,0 0-19 0,49 15 19 16,-3-1-19-16,-46-14 20 0,0 0-20 0,35 15 20 0,-12-1-20 16,-23-14 19-16,0 0-19 0,14 12 19 0,-5-1-19 15,-9-11 25-15,0 0-25 0,0 0 25 0,8 17-25 16,-8-17 30-16,0 0-30 0,-17 9 31 0,0 2-31 16,17-11 32-16,0 0-32 0,-35 9 32 0,-20-3-32 0,55-6 32 15,0 0-32-15,-51 3 33 0,4-3-33 0,47 0 22 16,0 0-22-16,-34-3 23 0,14-3-23 0,20 6 12 15,0 0-12-15,-12 6 12 0,12-6-12 0,0 0-1166 16</inkml:trace>
  <inkml:trace contextRef="#ctx1" brushRef="#br0" timeOffset="114147.02">28082 7779 785 0,'0'0'0'0,"0"0"0"0,8 20 0 16,-8-20 11-16,0 0-11 0,6 14 11 0,-6-14-11 16,0 0 2-16,0 0-2 0,0 0 3 0,0 0-3 15,0 0 50-15,0 0-50 0,-9 15 50 0,9 2-50 16,0-17 80-16,0 0-80 0,-2 29 80 0,-7 8-80 16,9-37 74-16,0 0-74 0,-9 38 75 0,1-10-75 0,8-28 78 15,0 0-78-15,-6 23 79 0,6 0-79 0,0-23 62 16,0 0-62-16,0 21 62 0,0-21-62 0,0 0 47 15,0 0-47-15,0 8 48 0,0-8-48 0,0 0 40 16,0 0-40-16,29-17 41 0,-6-12-41 0,-23 29 33 0,0 0-33 16,23-29 34-16,0 1-34 0,-23 28 29 0,0 0-29 15,17-21 30-15,-2 10-30 0,-15 11 22 0,0 0-22 16,11-9 22-16,-2 6-22 0,-9 3 17 0,0 0-17 16,11 0 18-16,1 6-18 0,-12-6 16 0,0 0-16 15,9 15 17-15,-1-1-17 0,-8-14 18 0,0 0-18 16,6 17 18-16,3 3-18 0,-9-20 19 0,0 0-19 15,3 9 20-15,-3-9-20 0,0 0 21 0,0 0-21 16,25 11 21-16,1-16-21 0,-26 5 20 0,0 0-20 0,32-12 20 16,6-5-20-16,-38 17 19 0,0 0-19 0,40-17 19 15,3 5-19-15,-43 12 18 0,0 0-18 0,38-3 18 16,-9 6-18-16,-29-3 15 0,0 0-15 0,23 9 16 16,-9 5-16-16,-14-14 15 0,0 0-15 0,18 15 15 15,5-1-15-15,-23-14 11 0,0 0-11 0,28 14 12 16,10-5-12-16,-38-9 7 0,0 0-7 0,32 6 8 0,-12 0-8 15,-20-6 3-15,0 0-3 0,11 0 4 16,-11 0-4-16,0 0-1630 0</inkml:trace>
  <inkml:trace contextRef="#ctx1" brushRef="#br0" timeOffset="115781.14">22981 9900 852 0,'0'0'0'0,"0"0"0"0,3 35 0 16,-3-35 26-16,0 0-26 0,8 26 27 0,7-15-27 15,-15-11 71-15,0 0-71 0,23 3 72 0,23 0-72 16,-46-3 61-16,0 0-61 0,58-3 62 0,8-3-62 0,-66 6 34 15,0 0-34-15,69-11 35 0,-2 5-35 0,-67 6 24 16,0 0-24-16,55 0 24 0,-27 6-24 0,4-1-906 16</inkml:trace>
  <inkml:trace contextRef="#ctx1" brushRef="#br0" timeOffset="115982.16">23151 10251 942 0,'0'0'0'16,"0"0"0"-16,35 9 0 0,-35-9 1 0,0 0-1 15,37-3 1-15,15-11-1 0,-52 14 3 0,0 0-3 0,69-15 4 16,18 1-4-16,-87 14 19 0,0 0-19 0,92-6 20 16,-2 6-20-16,-90 0 18 0,0 0-18 0,72 6 19 15,-14 11-19-15,-4 0-711 0</inkml:trace>
  <inkml:trace contextRef="#ctx1" brushRef="#br0" timeOffset="116331.18">24219 10424 987 0,'0'0'0'0,"8"-11"0"0,12-24 0 0,-20 35 3 16,0 0-3-16,29-60 4 0,12-30-4 0,-41 90 24 15,0 0-24-15,37-103 25 0,4-1-25 0,-41 104 41 16,0 0-41-16,37-89 41 0,-5 14-41 0,-32 75 31 0,0 0-31 16,29-58 31-16,-15 30-31 0,-14 28 26 0,0 0-26 15,9-18 26-15,-9 18-26 0,0 0 25 0,0 0-25 16,0 0 25-16,14 26-25 0,-14-26 26 0,0 0-26 15,9 49 27-15,-6 17-27 0,-3-66 28 0,0 0-28 16,0 78 29-16,0 23-29 0,0-101 27 0,0 0-27 16,0 98 28-16,3-3-28 0,-3-95 24 0,0 0-24 15,8 72 24-15,4-26-24 0,-12-46 19 0,0 0-19 0,14 29 19 16,9-21-19-16,-23-8 13 0,0 0-13 0,35-6 14 16,0-11-14-16,2-6-1116 0</inkml:trace>
  <inkml:trace contextRef="#ctx1" brushRef="#br0" timeOffset="116681.2">24974 9753 1155 0,'0'0'0'0,"-8"12"0"0,-15 22 0 16,23-34 3-16,0 0-3 0,-29 49 4 0,-17 15-4 15,46-64 8-15,0 0-8 0,-44 86 9 0,18 23-9 16,26-109 22-16,0 0-22 0,-14 113 22 0,8 2-22 15,6-115 36-15,0 0-36 0,15 95 37 0,28-35-37 16,-43-60 52-16,0 0-52 0,61 41 53 0,25-18-53 0,-86-23 61 16,0 0-61-16,95 2 61 0,1-10-61 15,-96 8 49-15,0 0-49 0,86-23 50 0,-5-12-50 0,-81 35 36 16,0 0-36-16,81-52 36 0,-1-25-36 0,-80 77 28 0,0 0-28 16,61-92 28-16,-23 2-28 0,-38 90 20 0,0 0-20 15,8-89 21-15,-31 6-21 0,23 83 16 0,0 0-16 16,-52-75 17-16,-11 9-17 0,63 66 13 0,0 0-13 15,-61-52 14-15,15 20-14 0,46 32 13 0,0 0-13 16,-49-14 14-16,0 14-14 0,49 0 1 0,0 0-1 16,-46 8 2-16,17 7-2 0,29-15 0 0,0 0 0 15,-17 6 0-15,17-6 0 0,0 0-1351 0</inkml:trace>
  <inkml:trace contextRef="#ctx1" brushRef="#br0" timeOffset="116982.23">25586 9558 1222 0,'0'0'0'0,"0"0"0"0,23 11 0 15,-23-11 19-15,0 0-19 0,23 0 20 0,0 0-20 0,-23 0 44 16,0 0-44-16,32-14 45 0,29-6-45 0,-61 20 5 0,0 0-5 16,54-18 6-16,-19 7-6 0,-35 11-3 0,0 0 3 15,26-3-3-15,0-3 3 0,0 3-957 0</inkml:trace>
  <inkml:trace contextRef="#ctx1" brushRef="#br0" timeOffset="117615.27">26065 9296 684 0,'0'0'0'0,"0"0"0"0,0 14 0 16,0-14-1-16,0 0 1 0,0 0 0 0,12 14 0 16,-12-14-2-16,0 0 2 0,0 0-2 0,0 0 2 0,0 0 7 15,0 0-7-15,14-5 7 0,-14 5-7 0,0 0 26 16,0 0-26-16,17-6 27 0,-2 6-27 0,-15 0 38 0,0 0-38 16,14 0 39-16,-2 0-39 0,-12 0 44 0,0 0-44 15,0 0 44-15,17 3-44 0,-17-3 46 0,0 0-46 16,12 8 46-16,-7 7-46 0,-5-15 43 0,0 0-43 15,3 8 44-15,-3 1-44 0,0-9 38 0,0 0-38 16,-3 15 39-16,-8 5-39 0,11-20 42 0,0 0-42 16,-12 17 42-16,4-6-42 0,8-11 44 0,0 0-44 15,0 0 45-15,0 0-45 0,0 0 39 0,0 0-39 16,0 12 40-16,0-12-40 0,0 0 34 0,0 0-34 0,0 0 34 16,11 11-34-16,-11-11 22 0,0 0-22 0,20 9 23 15,12 11-23-15,-32-20 17 0,0 0-17 0,40 38 17 16,4 11-17-16,-44-49 18 0,0 0-18 0,37 49 18 15,-14-12-18-15,-23-37 17 0,0 0-17 0,23 35 17 16,-8-4-17-16,-15-31 17 0,0 0-17 0,8 20 17 16,-2 3-17-16,-6-23 16 0,0 0-16 0,-3 15 17 15,-8-1-17-15,11-14 14 0,0 0-14 0,-26 9 15 16,-23-18-15-16,49 9 14 0,0 0-14 0,-52-11 15 0,6 2-15 16,46 9 13-16,0 0-13 0,-35-17 13 0,12-3-13 15,23 20 3-15,0 0-3 0,-12-15 3 0,12 15-3 16,0 0-1285-16</inkml:trace>
  <inkml:trace contextRef="#ctx1" brushRef="#br0" timeOffset="119334.59">26925 9989 919 0,'0'0'0'0,"0"0"0"0,0 21 0 0,0-21 7 15,0 0-7-15,0 14 8 0,0-14-8 0,0 0 16 16,0 0-16-16,0 26 17 0,0 0-17 0,0-26 43 15,0 0-43-15,0 37 43 0,0 12-43 0,0-49 51 0,0 0-51 16,0 46 51-16,3-3-51 0,-3-43 51 0,0 0-51 16,5 44 51-16,-2-7-51 0,-3-37 54 0,0 0-54 15,3 29 55-15,0-6-55 0,-3-23 52 0,0 0-52 16,6 14 52-16,-6-14-52 0,0 0 50 0,0 0-50 16,8 15 50-16,-8-15-50 0,0 0 42 0,0 0-42 15,0 0 43-15,6 8-43 0,-6-8 32 0,0 0-32 0,0 0 32 16,0 0-32-16,0 0 26 0,0 0-26 15,9-8 26-15,8-4-26 0,-17 12 19 0,0 0-19 0,23-17 20 16,6-12-20-16,-29 29 16 0,0 0-16 0,23-35 16 16,3-2-16-16,-26 37 13 0,0 0-13 0,23-26 14 15,-3 6-14-15,-20 20 13 0,0 0-13 0,12-9 14 16,0 9-14-16,-12 0 10 0,0 0-10 0,0 0 11 16,11 6-11-16,-11-6 7 0,0 0-7 0,0 0 7 15,17 26-7-15,-17-26 10 0,0 0-10 0,18 20 11 16,-10-5-11-16,-8-15 13 0,0 0-13 0,6 14 14 0,3 0-14 15,-9-14 15-15,0 0-15 0,6 12 15 0,-6-12-15 16,0 0 16-16,0 0-16 0,14 6 16 0,3-12-16 16,-17 6 16-16,0 0-16 0,23-17 16 0,12-21-16 15,-35 38 12-15,0 0-12 0,35-37 13 0,-12 11-13 16,-23 26 11-16,0 0-11 0,14-23 11 0,3 0-11 16,-17 23 10-16,0 0-10 0,24-26 10 0,-1 9-10 0,-23 17 8 15,0 0-8-15,28-12 8 0,1 6-8 0,-29 6 6 16,0 0-6-16,32 0 7 0,-9 6-7 0,-23-6 5 15,0 0-5-15,29 14 5 0,-3 9-5 0,-26-23 4 0,0 0-4 16,26 38 4-16,0 8-4 0,-26-46 4 0,0 0-4 16,20 46 5-16,-8-20-5 0,-12-26 4 15,0 0-4-15,8 23 4 0,1-9-4 0,-9-14 3 0,0 0-3 16,9 15 4-16,-9-15-4 0,0 0 0 0,0 0 0 16,11 14 1-16,-11-14-1 0,0 0-1599 0</inkml:trace>
  <inkml:trace contextRef="#ctx1" brushRef="#br0" timeOffset="134935.97">7439 5295 1255 0,'0'0'0'0,"0"0"0"0,64 23 0 16,-64-23 50-16,0 0-50 0,54 3 50 0,7-12-50 15,-61 9 97-15,0 0-97 0,61-23 98 0,-1 0-98 16,-60 23 69-16,0 0-69 0,49-26 69 0,-6 9-69 16,-43 17 15-16,0 0-15 0,35-6 16 0,-6 17-16 0,-29-11 14 15,0 0-14-15,9 15 14 0,-4 11-14 0,-5 0-1251 16</inkml:trace>
  <inkml:trace contextRef="#ctx1" brushRef="#br0" timeOffset="135119.72">7503 5669 1177 0,'0'0'0'16,"0"0"0"-16,8 14 0 0,-8-14 8 0,0 0-8 15,15 12 9-15,2-12-9 0,-17 0 19 0,0 0-19 16,37-6 19-16,24-8-19 0,-61 14 66 0,0 0-66 16,69-18 66-16,-2 4-66 0,-67 14 57 0,0 0-57 0,78-6 58 15,5 0-58-15,-83 6 44 0,0 0-44 0,72 0 44 16,-25 6-44-16,-1-6-1116 0</inkml:trace>
  <inkml:trace contextRef="#ctx1" brushRef="#br0" timeOffset="139478.04">9011 5680 875 0,'0'0'0'0,"0"0"0"0,0 0 0 0,0 0-14 0,0 0 14 16,15 0-13-16,-15 0 13 0,0 0-19 0,0 0 19 15,0 0-19-15,9-14 19 0,-9 14 7 0,0 0-7 16,8-23 7-16,15-17-7 0,-23 40 53 0,0 0-53 15,29-52 53-15,-3-9-53 0,-26 61 83 0,0 0-83 16,29-69 83-16,0-20-83 0,-29 89 91 0,0 0-91 16,32-92 92-16,5 8-92 0,-37 84 71 0,0 0-71 0,26-66 72 15,-6 35-72-15,-20 31 59 0,0 0-59 0,3-23 59 16,3 11-59-16,-6 12 60 0,0 0-60 0,0 0 61 16,0-9-61-16,0 9 58 0,0 0-58 0,0 0 58 15,-6 21-58-15,6-21 49 0,0 0-49 0,-3 48 50 16,3 39-50-16,0-87 45 0,0 0-45 0,0 103 46 15,0-8-46-15,0-95 42 0,0 0-42 0,3 78 43 16,3-6-43-16,-6-72 38 0,0 0-38 0,8 58 38 0,7-7-38 16,-15-51 32-16,0 0-32 0,9 52 33 0,2 0-33 15,-11-52 29-15,0 0-29 0,9 55 30 0,-6-12-30 16,-3-43 29-16,0 0-29 0,8 32 30 0,13-12-30 16,-21-20 22-16,0 0-22 0,14 14 23 0,3-8-23 15,-17-6 9-15,0 0-9 0,20-6 9 0,12-23-9 16,-6 6-1721-16</inkml:trace>
  <inkml:trace contextRef="#ctx1" brushRef="#br0" timeOffset="140038.07">9952 5110 807 0,'0'0'0'0,"0"0"0"15,0 0 0-15,0 0 41 0,0 0-41 0,-9-11 41 16,9 11-41-16,0 0 40 0,0 0-40 0,0 0 40 16,-14-3-40-16,14 3 43 0,0 0-43 0,-15 23 44 0,-8 20-44 15,23-43 43-15,0 0-43 0,-23 55 44 0,0 17-44 16,23-72 42-16,0 0-42 0,-20 80 43 0,3-10-43 16,17-70 39-16,0 0-39 0,-18 66 40 0,13-9-40 15,5-57 46-15,0 0-46 0,5 55 46 0,18-3-46 16,-23-52 51-16,0 0-51 0,35 49 51 0,14-9-51 15,-49-40 43-15,0 0-43 0,64 26 43 0,5-17-43 16,-69-9 36-16,0 0-36 0,78-6 36 0,20-17-36 16,-98 23 39-16,0 0-39 0,92-32 40 0,-11-8-40 0,-81 40 36 15,0 0-36-15,63-38 37 0,-25 1-37 0,-38 37 32 16,0 0-32-16,23-40 32 0,-20-12-32 0,-3 52 29 16,0 0-29-16,-15-63 29 0,-10-15-29 0,25 78 24 15,0 0-24-15,-44-87 24 0,-13-2-24 0,57 89 19 0,0 0-19 16,-61-80 19-16,0 39-19 0,61 41 18 0,0 0-18 15,-52-14 18-15,6 17-18 0,46-3 7 0,0 0-7 16,-37 14 7-16,14 15-7 0,23-29 1 0,0 0-1 16,-12 29 2-16,15 0-2 0,3-4-1494 0</inkml:trace>
  <inkml:trace contextRef="#ctx1" brushRef="#br0" timeOffset="140772.13">10665 4520 707 0,'0'0'0'0,"0"0"0"0,14 12 0 16,-14-12 35-16,0 0-35 0,0 0 35 0,9 17-35 15,-9-17 64-15,0 0-64 0,0 14 64 0,-9 1-64 16,9-15 53-16,0 0-53 0,-6 29 53 0,-2 17-53 15,8-46 37-15,0 0-37 0,-9 52 38 0,0-6-38 16,9-46 36-16,0 0-36 0,-5 37 37 0,5-11-37 0,0-26 36 16,0 0-36-16,0 23 37 0,5 0-37 0,-5-23 41 15,0 0-41-15,12 29 41 0,22-12-41 0,-34-17 44 16,0 0-44-16,47 12 45 0,2-12-45 0,-49 0 50 0,0 0-50 16,54-6 50-16,13 0-50 15,-67 6 46-15,0 0-46 0,55-3 46 0,-21-6-46 0,-34 9 43 16,0 0-43-16,23-5 44 0,-11-1-44 0,-12 6 36 0,0 0-36 15,11-3 36-15,-11 3-36 0,0 0 14 0,0 0-14 16,18-3 15-16,-18 3-15 0,0 0-1278 0</inkml:trace>
  <inkml:trace contextRef="#ctx1" brushRef="#br0" timeOffset="140972.51">10993 4762 1132 0,'0'0'0'0,"6"14"0"16,-3 24 0-16,-3-38 12 0,0 0-12 0,6 46 13 16,-15 12-13-16,9-58 27 0,0 0-27 0,-6 63 27 0,-2 3-27 15,8-66 43-15,0 0-43 0,0 63 43 0,8-8-43 16,-8-55 29-16,0 0-29 0,15 43 30 0,-1-14-30 16,-14-29 26-16,0 0-26 0,18 17 27 0,-4-5-27 15,0-4-997-15</inkml:trace>
  <inkml:trace contextRef="#ctx1" brushRef="#br0" timeOffset="141341.44">11406 5580 1423 0,'0'0'0'0,"0"0"0"15,0 20 0-15,0-20-13 0,0 0 13 0,0 14-12 16,0-14 12-16,0 0-77 0,0 0 77 0,0 0-77 0,38-14 77 16,-38 14-102-16,0 0 102 0,31-9-101 0,-2 12 101 15,3 3-721-15</inkml:trace>
  <inkml:trace contextRef="#ctx1" brushRef="#br0" timeOffset="141773.47">12041 5807 404 0,'0'0'0'0,"0"0"0"0,0 0 0 0,0 0 27 0,0 0-27 16,8 0 28-16,-8 0-28 0,0 0 43 0,0 0-43 15,0 0 44-15,0 0-44 0,0 0 91 0,0 0-91 16,15-6 92-16,-7-2-92 0,-8 8 98 0,0 0-98 16,18-29 99-16,11-17-99 0,-29 46 82 0,0 0-82 15,29-58 82-15,2 3-82 0,-31 55 78 0,0 0-78 0,32-66 79 16,0-14-79-16,-32 80 75 0,0 0-75 0,37-87 75 15,6-5-75-15,-43 92 57 0,0 0-57 0,41-80 57 16,-21 28-57-16,-20 52 42 0,0 0-42 0,17-35 43 16,-14 21-43-16,-3 14 37 0,0 0-37 0,0 11 38 15,0 30-38-15,0-41 31 0,0 0-31 0,-3 63 32 16,-2 26-32-16,5-89 25 0,0 0-25 0,-15 92 26 16,-11 3-26-16,26-95 24 0,0 0-24 0,-23 101 25 0,-6 3-25 15,29-104 29-15,0 0-29 0,-17 106 29 0,17-11-29 16,0-95 25-16,0 0-25 0,14 75 25 0,18-17-25 15,-32-58 20-15,0 0-20 0,32 28 20 0,0-19-20 16,-32-9 9-16,0 0-9 0,34-20 10 0,12-18-10 16,-5 1-1441-16</inkml:trace>
  <inkml:trace contextRef="#ctx1" brushRef="#br0" timeOffset="142207.62">12898 5295 863 0,'0'0'0'15,"0"0"0"-15,-6 17 0 0,6-17 32 0,0 0-32 16,-6 14 33-16,3 1-33 0,3-15 44 0,0 0-44 16,-6 14 45-16,6-14-45 0,0 0 34 0,0 0-34 0,0 14 35 15,-2-5-35-15,2-9 21 0,0 0-21 0,-6 20 22 16,0 12-22-16,6-32 15 0,0 0-15 0,-3 37 15 15,-6-2-15-15,9-35 14 0,0 0-14 0,-14 46 15 16,-9 9-15-16,23-55 16 0,0 0-16 0,-14 54 17 16,5 1-17-16,9-55 23 0,0 0-23 0,3 58 23 15,8 2-23-15,-11-60 41 0,0 0-41 0,12 52 41 16,8-18-41-16,-20-34 43 0,0 0-43 0,26 23 43 16,26-14-43-16,-52-9 40 0,0 0-40 0,66 6 40 15,4-12-40-15,-70 6 37 0,0 0-37 0,80-23 37 0,1-14-37 16,-81 37 29-16,0 0-29 0,61-49 29 0,-15-3-29 15,-46 52 29-15,0 0-29 0,37-55 29 0,-25-2-29 16,-12 57 30-16,0 0-30 0,0-52 30 0,-17-9-30 16,17 61 28-16,0 0-28 0,-32-49 28 0,-6 18-28 15,38 31 26-15,0 0-26 0,-31-23 27 0,2 8-27 16,29 15 25-16,0 0-25 0,-23-5 26 0,0 10-26 0,23-5 18 16,0 0-18-16,-21 0 18 0,21 0-18 0,0 0-1411 15</inkml:trace>
  <inkml:trace contextRef="#ctx1" brushRef="#br0" timeOffset="142456.82">13449 5090 1311 0,'0'0'0'0,"0"0"0"16,11 0 0-16,-11 0 23 0,0 0-23 0,15-3 24 16,5 0-24-16,-20 3 39 0,0 0-39 0,23-8 39 15,23-9-39-15,-46 17-19 0,0 0 19 0,55-15-18 16,-3 9 18-16,-52 6-154 0,0 0 154 0,46 6-154 16,-6 3 154-16,4-3-759 0</inkml:trace>
  <inkml:trace contextRef="#ctx1" brushRef="#br0" timeOffset="144779.51">14306 4371 527 0,'0'0'0'0,"2"-9"0"0,4-20 0 16,-6 29-19-16,0 0 19 0,3-23-18 0,-6-3 18 16,3 26-45-16,0 0 45 0,-6-17-44 0,6 17 44 15,0 0 2-15,0 0-2 0,-8-14 3 0,8 14-3 0,0 0 33 16,0 0-33-16,-9 5 34 0,-5 4-34 0,14-9 74 15,0 0-74-15,-15 37 74 0,-2 35-74 0,17-72 75 16,0 0-75-16,-26 90 76 0,14-7-76 0,12-83 54 0,0 0-54 16,-8 81 55-16,2-35-55 0,6-46 40 0,0 0-40 15,6 37 41-15,8-2-41 0,-14-35 36 0,0 0-36 16,18 23 36-16,-1-18-36 0,-17-5 30 0,0 0-30 16,20 0 31-16,3-5-31 0,-23 5 25 0,0 0-25 15,32-15 26-15,-3-22-26 0,-29 37 22 0,0 0-22 16,23-52 22-16,-6-8-22 0,-17 60 22 0,0 0-22 15,15-58 22-15,-13-2-22 0,-2 60 20 0,0 0-20 16,0-49 20-16,0 23-20 0,0 26 16 0,0 0-16 0,0 0 17 16,0 0-17-16,0 0 20 0,0 0-20 0,0 14 21 15,0 32-21-15,0-46 21 0,0 0-21 0,0 52 22 16,3 14-22-16,-3-66 20 0,0 0-20 0,9 66 20 16,-6-19-20-16,-3-47 24 0,0 0-24 0,6 43 24 15,2 0-24-15,-8-43 24 0,0 0-24 0,20 37 24 16,4-5-24-16,-24-32 27 0,0 0-27 0,23 29 27 15,8-6-27-15,-31-23 17 0,0 0-17 0,21 20 17 0,4-9-17 16,-25-11 7-16,0 0-7 0,18 12 8 0,2 2-8 16,-6-2-1163-16</inkml:trace>
  <inkml:trace contextRef="#ctx1" brushRef="#br0" timeOffset="145527.56">14730 5718 1311 0,'0'0'0'0,"0"0"0"16,0 0 0-16,0 0-15 0,0 0 15 0,-9 8-14 15,9-8 14-15,0 0-90 0,0 0 90 0,0 0-90 16,0 0 90-16,0 0-767 0</inkml:trace>
  <inkml:trace contextRef="#ctx1" brushRef="#br0" timeOffset="147097.68">14707 5718 180 0,'0'0'0'15,"0"0"0"-15,0 0 0 0,0 0 1 0,0 0-1 16,0 0 2-16,31-23-2 0,-31 23 15 0,0 0-15 16,0 0 15-16,20-6-15 0,-20 6 35 0,0 0-35 15,15-6 35-15,8 6-35 0,-23 0 44 0,0 0-44 0,23 6 44 16,-6-3-44-16,-17-3 35 0,0 0-35 0,15 6 36 16,-15-6-36-16,0 0 31 0,0 0-31 0,14 5 31 15,-14-5-31-15,0 0 30 0,0 0-30 0,3 15 31 16,-3-15-31-16,0 0 36 0,0 0-36 0,-3 8 37 15,3-8-37-15,0 0 44 0,0 0-44 0,0 0 45 16,-8 15-45-16,8-15 47 0,0 0-47 0,0 0 47 16,-15-6-47-16,15 6 44 0,0 0-44 0,0 0 45 15,0 0-45-15,0 0 43 0,0 0-43 0,0-14 43 0,0 14-43 16,0 0 32-16,0 0-32 0,15-12 33 0,-15 12-33 16,0 0 26-16,0 0-26 0,8-11 26 0,7 8-26 15,-7 0-775-15</inkml:trace>
  <inkml:trace contextRef="#ctx1" brushRef="#br0" timeOffset="147569.71">15211 5977 785 0,'0'0'0'0,"0"0"0"0,0 17 0 0,0-17 16 0,0 0-16 16,0 0 17-16,0 0-17 0,0 0 20 0,0 0-20 15,24-29 20-15,4-25-20 0,-28 54 31 0,0 0-31 16,38-72 31-16,2 5-31 0,-40 67 25 0,0 0-25 16,46-66 25-16,6-3-25 0,-52 69 19 0,0 0-19 0,52-72 19 15,-11 9-19-15,-41 63 22 0,0 0-22 16,37-58 23-16,-11 6-23 0,-26 52 20 0,0 0-20 0,20-46 21 15,-2 18-21-15,-18 28 24 0,0 0-24 0,11-26 24 16,-8 14-24-16,-3 12 38 0,0 0-38 0,0-14 38 16,0 14-38-16,0 0 43 0,0 0-43 0,0 0 44 15,0 40-44-15,0-40 43 0,0 0-43 0,0 52 44 0,6 14-44 16,-6-66 36-16,0 0-36 0,0 75 36 16,-15 6-36-16,15-81 40 0,0 0-40 0,-14 89 40 0,0 20-40 15,14-109 37-15,0 0-37 0,-15 110 37 0,4-30-37 16,11-80 35-16,0 0-35 0,0 75 35 0,8-23-35 15,-8-52 33-15,0 0-33 0,9 37 34 0,-3-14-34 16,-6-23 27-16,0 0-27 0,3 15 28 0,8-7-28 16,-11-8 21-16,0 0-21 0,17 6 22 0,-2-3-22 15,-15-3 9-15,0 0-9 0,23-3 10 0,-3-8-10 0,-20 11 1 16,0 0-1-16,35-26 2 0,-4-18-2 0,4-4-1347 16</inkml:trace>
  <inkml:trace contextRef="#ctx1" brushRef="#br0" timeOffset="147995.74">16060 5444 908 0,'0'0'0'0,"0"0"0"15,0 0 0-15,0 0-23 0,0 0 23 0,0 0-22 16,0 0 22-16,0 0-2 0,0 0 2 0,0 0-2 15,-21 18 2-15,21-18 4 0,0 0-4 0,-26 25 4 16,-5 16-4-16,31-41 14 0,0 0-14 0,-29 57 14 16,-3 4-14-16,32-61 39 0,0 0-39 0,-23 80 39 15,-9 38-39-15,32-118 59 0,0 0-59 0,-20 118 59 0,17-14-59 16,3-104 67-16,0 0-67 0,18 81 68 0,13-27-68 16,-31-54 59-16,0 0-59 0,52 35 59 0,26-12-59 15,-78-23 54-15,0 0-54 0,90 3 54 0,11-6-54 16,-101 3 44-16,0 0-44 0,92-23 44 0,-17-6-44 15,-75 29 36-15,0 0-36 0,69-52 36 0,-23-20-36 16,-46 72 25-16,0 0-25 0,38-80 26 0,-15-7-26 16,-23 87 21-16,0 0-21 0,9-86 22 0,-9 11-22 15,0 75 19-15,0 0-19 0,-18-60 19 0,-8 17-19 16,26 43 20-16,0 0-20 0,-37-38 20 0,-12 4-20 0,49 34 17 16,0 0-17-16,-64-26 17 0,4 11-17 0,60 15 12 15,0 0-12-15,-58-11 13 0,32 8-13 0,26 3 9 16,0 0-9-16,0 0 10 0,0 0-10 0,0 0-1337 15</inkml:trace>
  <inkml:trace contextRef="#ctx1" brushRef="#br0" timeOffset="148230.76">16556 5260 1065 0,'0'0'0'0,"0"0"0"15,0 0 0-15,0 0 29 0,0 0-29 0,11 14 29 16,-11-14-29-16,0 0 35 0,0 0-35 0,21-14 35 16,10 0-35-16,-31 14 6 0,0 0-6 0,44-15 6 0,10 7-6 15,-54 8 0-15,0 0 0 0,41-9 0 16,-7 3 0-16,1 6-844 0</inkml:trace>
  <inkml:trace contextRef="#ctx1" brushRef="#br0" timeOffset="148746.79">17015 4860 606 0,'0'0'0'16,"0"0"0"-16,0 0 0 0,0 0 9 0,0 0-9 16,8 0 9-16,-8 0-9 0,0 0 19 0,0 0-19 15,0 0 19-15,0 0-19 0,0 0 37 0,0 0-37 16,18-9 38-16,2 9-38 0,-20 0 34 0,0 0-34 0,23-8 35 15,3 2-35-15,-26 6 36 0,0 0-36 0,29-12 37 16,-15 10-37-16,-14 2 32 0,0 0-32 0,14 0 33 16,-2 0-33-16,-12 0 29 0,0 0-29 0,0 0 30 15,14 20-30-15,-14-20 27 0,0 0-27 0,0 17 27 16,-2 0-27-16,2-17 21 0,0 0-21 0,0 20 21 16,-6 1-21-16,6-21 19 0,0 0-19 0,-6 11 19 0,12 3-19 15,-6-14 18-15,0 0-18 0,6 12 18 0,11-3-18 16,-17-9 15-16,0 0-15 0,20 5 15 0,6 4-15 15,-26-9 13-15,0 0-13 0,32 14 13 0,2 9-13 16,-34-23 10-16,0 0-10 0,32 23 10 0,-9 6-10 16,-23-29 12-16,0 0-12 0,9 38 13 0,-18 28-13 15,9-66 15-15,0 0-15 0,-23 57 15 0,0-11-15 16,23-46 14-16,0 0-14 0,-35 44 14 0,1-7-14 16,34-37 25-16,0 0-25 0,-32 23 26 0,18-9-26 0,14-14 29 15,0 0-29-15,-15-5 29 0,7-4-29 0,8 9 28 16,0 0-28-16,-6-14 29 0,6-9-29 0,0 0-1064 15</inkml:trace>
  <inkml:trace contextRef="#ctx1" brushRef="#br0" timeOffset="149765.76">17779 6014 1020 0,'0'0'0'0,"0"0"0"16,9 23 0-16,-9-23-1 0,0 0 1 0,8 20-1 0,-8 3 1 15,0-23-2-15,0 0 2 0,6 23-1 0,3 6 1 16,-9-29 17-16,0 0-17 0,0 38 18 0,3-10-18 16,-3-28 42-16,0 0-42 0,6 26 43 0,-6 0-43 15,0-26 60-15,0 0-60 0,5 26 61 0,4-6-61 16,-9-20 64-16,0 0-64 0,0 15 64 0,9-1-64 16,-9-14 49-16,0 0-49 0,0 0 49 0,14 9-49 15,-14-9 41-15,0 0-41 0,0 0 41 0,32-23-41 0,-32 23 40 16,0 0-40-16,29-38 40 0,-1-22-40 0,-28 60 33 15,0 0-33-15,26-58 34 0,0 15-34 0,-26 43 27 16,0 0-27-16,21-29 27 0,-7 12-27 0,-14 17 23 16,0 0-23-16,0 0 23 0,12-14-23 0,-12 14 18 0,0 0-18 15,0 0 18-15,11 28-18 0,-11-28 15 0,0 0-15 16,3 26 15-16,3 3-15 0,-6-29 13 0,0 0-13 16,0 26 13-16,6-3-13 0,-6-23 15 0,0 0-15 15,8 14 15-15,-8-2-15 0,0-12 15 0,0 0-15 16,0 0 16-16,0 0-16 0,0 0 13 0,0 0-13 15,26 3 14-15,9-23-14 0,-35 20 14 0,0 0-14 0,46-35 14 16,12-2-14-16,-58 37 13 0,0 0-13 0,52-26 13 16,-9 6-13-16,-43 20 13 0,0 0-13 15,34-18 14-15,1 13-14 0,-35 5 12 0,0 0-12 0,38 5 12 16,-12 18-12-16,-26-23 13 0,0 0-13 0,23 23 13 16,0 6-13-16,-23-29 13 0,0 0-13 0,20 23 14 15,3-8-14-15,-23-15 14 0,0 0-14 0,12 8 14 16,-1 1-14-16,-11-9 13 0,0 0-13 0,12 6 13 0,2-6-13 15,-14 0 10-15,0 0-10 0,26-15 10 0,9-16-10 16,-1-7-1608-16</inkml:trace>
  <inkml:trace contextRef="#ctx1" brushRef="#br0" timeOffset="150348.39">18676 5421 639 0,'0'0'0'0,"0"0"0"16,0 0 0-16,0 0 61 0,0 0-61 0,0 0 62 15,0 0-62-15,0 0 68 0,0 0-68 16,0 0 68-16,0 0-68 0,0 0 38 0,0 0-38 0,15-6 39 16,-1 1-39-16,-14 5 16 0,0 0-16 0,18-9 16 15,5 0-16-15,-23 9 8 0,0 0-8 0,17-8 8 16,-3 2-8-16,-14 6 6 0,0 0-6 0,9 0 6 0,-9 0-6 15,0 0 8-15,0 0-8 0,20 0 9 0,-20 0-9 16,0 0 15-16,0 0-15 0,15 6 16 0,-15-6-16 16,0 0 19-16,0 0-19 0,-6 17 20 0,6-3-20 15,0-14 26-15,0 0-26 0,0 0 27 0,0 15-27 16,0-15 32-16,0 0-32 0,0 0 33 0,6 14-33 16,-6-14 30-16,0 0-30 0,14 6 30 0,9 3-30 0,-23-9 28 15,0 0-28-15,32 3 29 0,17 8-29 16,-49-11 24-16,0 0-24 0,46 12 24 0,-8 5-24 0,-38-17 19 15,0 0-19-15,28 17 19 0,-10 3-19 0,-18-20 16 16,0 0-16-16,11 23 16 0,-5 0-16 0,-6-23 21 16,0 0-21-16,-3 15 22 0,-5 2-22 0,8-17 22 15,0 0-22-15,-15 14 23 0,-8 1-23 0,23-15 25 16,0 0-25-16,-29 8 26 0,-5-5-26 0,34-3 19 0,0 0-19 16,-26-3 19-16,5 1-19 0,21 2 13 0,0 0-13 15,-14-9 14-15,2 3-14 0,1 0-1200 0</inkml:trace>
  <inkml:trace contextRef="#ctx1" brushRef="#br0" timeOffset="151399.67">7641 7540 763 0,'0'0'0'0,"0"0"0"0,0 0 0 16,0 0 24-16,0 0-24 0,46 29 25 0,-14-21-25 16,-32-8 62-16,0 0-62 0,37 0 62 0,24-6-62 15,-61 6 60-15,0 0-60 0,69-2 61 0,6-13-61 16,-75 15 37-16,0 0-37 0,72-11 38 0,-14 8-38 15,-58 3 23-15,0 0-23 0,35-6 24 0,-15 3-24 0,-20 3 5 16,0 0-5-16,0 0 5 0,-23 15-5 0,-6 2-832 16</inkml:trace>
  <inkml:trace contextRef="#ctx1" brushRef="#br0" timeOffset="151582.68">7751 7825 830 0,'0'0'0'15,"0"0"0"-15,14 11 0 0,-14-11-4 0,0 0 4 16,20 6-3-16,12-12 3 0,-32 6-1 0,0 0 1 16,55-8 0-16,34-4 0 0,-89 12 3 0,0 0-3 0,101-8 4 15,9-1-4-15,-110 9 10 0,0 0-10 0,107-6 10 16,-18 12-10-16,-89-6 17 0,0 0-17 0,69 14 17 16,-5 18-17-16,-4 0-603 0</inkml:trace>
  <inkml:trace contextRef="#ctx1" brushRef="#br0" timeOffset="162582.45">9401 8064 1087 0,'0'0'0'16,"0"0"0"-16,0 0 0 0,0 0 49 0,0 0-49 16,0 0 49-16,0 31-49 0,0-31 94 0,0 0-94 0,0 0 95 15,23-14-95-15,-23 14 84 0,0 0-84 0,23-35 85 16,9-11-85-16,-32 46 47 0,0 0-47 0,43-54 48 16,-3-4-48-16,-40 58 33 0,0 0-33 0,47-57 33 15,-1 5-33-15,-46 52 23 0,0 0-23 0,40-46 24 16,-5 2-24-16,-35 44 24 0,0 0-24 0,32-46 25 15,-4-14-25-15,-28 60 29 0,0 0-29 0,23-58 29 0,1 15-29 16,-24 43 28-16,0 0-28 0,17-31 28 0,0 2-28 16,-17 29 29-16,0 0-29 0,12-23 30 0,-12 8-30 15,0 15 30-15,0 0-30 0,0 0 31 0,0 0-31 16,0 0 31-16,0 0-31 0,3 23 31 0,2 21-31 16,-5-44 29-16,0 0-29 0,6 60 29 0,-6 0-29 15,0-60 27-15,0 0-27 0,0 64 28 0,0-4-28 16,0-60 28-16,0 0-28 0,-6 66 29 0,6-2-29 15,0-64 27-15,0 0-27 0,6 72 27 0,-6 8-27 0,0-80 23 16,0 0-23-16,-6 69 24 0,6-14-24 0,0-55 18 16,0 0-18-16,6 40 19 0,-6-11-19 0,0-29 15 15,0 0-15-15,3 15 16 0,-3-15-16 0,0 0 7 0,0 0-7 16,20 0 7-16,6-21-7 0,-26 21 0 0,0 0 0 16,29-31 0-16,-3-7 0 0,3-5-1777 0</inkml:trace>
  <inkml:trace contextRef="#ctx1" brushRef="#br0" timeOffset="163244.5">10448 7597 617 0,'0'0'0'0,"0"0"0"0,0 0 0 0,0 0 3 0,0 0-3 16,0 0 4-16,0 0-4 0,0 0 11 0,0 0-11 15,-14-2 12-15,14 2-12 0,0 0 48 0,0 0-48 16,-15-3 48-16,1 6-48 0,14-3 59 0,0 0-59 15,-17 11 60-15,-12 12-60 0,29-23 52 0,0 0-52 16,-32 29 53-16,-5 11-53 0,37-40 60 0,0 0-60 16,-32 52 60-16,-6 14-60 0,38-66 57 0,0 0-57 0,-29 78 58 15,15 11-58-15,14-89 60 0,0 0-60 0,6 92 61 16,23-14-61-16,-29-78 58 0,0 0-58 0,54 55 59 16,21-27-59-16,-75-28 50 0,0 0-50 0,84 15 50 15,-6-12-50-15,-78-3 49 0,0 0-49 0,72-15 49 16,-11-16-49-16,-61 31 44 0,0 0-44 0,57-44 45 15,-2-10-45-15,-55 54 36 0,0 0-36 0,38-66 37 16,-15 5-37-16,-23 61 28 0,0 0-28 0,8-57 29 0,-22 5-29 16,14 52 29-16,0 0-29 0,-26-58 29 0,-11 12-29 15,37 46 24-15,0 0-24 0,-52-34 25 0,6 8-25 16,46 26 28-16,0 0-28 0,-52-15 29 0,11 4-29 16,41 11 25-16,0 0-25 0,-37-3 25 0,8 6-25 15,29-3 16-15,0 0-16 0,-17 3 16 0,17-3-16 16,0 0 8-16,0 0-8 0,0 0 9 0,25-15-9 15,4-5-1530-15</inkml:trace>
  <inkml:trace contextRef="#ctx1" brushRef="#br0" timeOffset="163495.51">10812 7413 1132 0,'0'0'0'16,"0"0"0"-16,0 0 0 0,0 0 2 0,0 0-2 15,-9 15 3-15,9-15-3 0,0 0 18 0,0 0-18 16,6 11 18-16,14 1-18 0,-20-12 41 0,0 0-41 0,40 8 41 16,15-8-41-16,-55 0 30 0,0 0-30 0,52-6 30 15,-6 6-30-15,-46 0 11 0,0 0-11 0,32 0 11 16,-9 0-11-16,0 0-943 0</inkml:trace>
  <inkml:trace contextRef="#ctx1" brushRef="#br0" timeOffset="163994.54">11363 7082 975 0,'0'0'0'0,"0"0"0"0,-3 20 0 0,3-20 3 16,0 0-3-16,-9 9 3 0,9-9-3 0,0 0 1 16,0 0-1-16,-11 9 1 0,2 2-1 0,9-11 39 0,0 0-39 15,-6 12 40-15,6-12-40 0,0 0 52 0,0 0-52 16,0 20 53-16,0-20-53 0,0 0 54 0,0 0-54 15,12 14 55-15,11 1-55 0,-23-15 48 0,0 0-48 16,37 23 49-16,-5 5-49 0,-32-28 37 0,0 0-37 16,38 38 38-16,-4 14-38 0,-34-52 26 0,0 0-26 15,26 54 26-15,-8 10-26 0,-18-64 18 0,0 0-18 0,5 51 18 16,-16-10-18-16,11-41 12 0,0 0-12 16,-20 34 13-16,-9 4-13 0,29-38 9 0,0 0-9 0,-38 23 9 15,6-15-9-15,32-8 9 0,0 0-9 0,-28-3 10 16,-1-20-10-16,29 23 10 0,0 0-10 0,-18-43 11 15,18-29-11-15,0 72 12 0,0 0-12 0,6-80 12 16,17 2-12-16,-23 78 13 0,0 0-13 0,18-81 13 16,-4 24-13-16,-14 57 12 0,0 0-12 0,26-41 13 15,-6 16-13-15,-20 25 8 0,0 0-8 0,9-18 8 0,-9 18-8 16,0 0 5-16,0 0-5 0,6-14 6 0,-6 14-6 16,0 0 4-16,0 0-4 0,0 0 4 0,-23-14-4 15,23 14 3-15,0 0-3 0,-15-6 3 0,1 3-3 16,14 3 2-16,0 0-2 0,-18 0 2 0,18 0-2 15,0 0-1245-15</inkml:trace>
  <inkml:trace contextRef="#ctx1" brushRef="#br0" timeOffset="164979.6">12202 7960 908 0,'0'0'0'0,"0"0"0"0,0 0 0 0,0 0 34 0,0 0-34 16,0 0 35-16,0 12-35 0,0-12 79 0,0 0-79 16,6 20 79-16,3 20-79 0,-9-40 65 0,0 0-65 15,3 49 65-15,2-6-65 0,-5-43 63 0,0 0-63 16,0 46 63-16,3-8-63 0,-3-38 50 0,0 0-50 16,3 37 50-16,0-14-50 0,-3-23 48 0,0 0-48 0,0 14 49 15,0-14-49-15,0 0 48 0,0 0-48 0,0 12 49 16,0-12-49-16,0 0 44 0,0 0-44 0,0 0 45 15,14-14-45-15,-14 14 39 0,0 0-39 0,15-29 40 16,8-14-40-16,-23 43 33 0,0 0-33 0,20-58 34 16,15 3-34-16,-35 55 27 0,0 0-27 0,29-43 27 15,-21 20-27-15,-8 23 20 0,0 0-20 0,6-14 21 0,-6 14-21 16,0 0 14-16,0 0-14 0,17-9 15 0,-17 9-15 16,0 0 12-16,0 0-12 0,15 15 12 0,-1 2-12 15,-14-17 12-15,0 0-12 0,12 29 13 0,-6 2-13 16,-6-31 14-16,0 0-14 0,5 29 15 0,-5-9-15 15,0-20 15-15,0 0-15 0,3 15 16 0,-3-15-16 16,0 0 18-16,0 0-18 0,9 14 18 0,-9-14-18 16,0 0 16-16,0 0-16 0,29-6 16 0,-6-14-16 0,-23 20 14 15,0 0-14-15,37-26 14 0,-5-17-14 0,-32 43 16 16,0 0-16-16,29-46 16 0,-6 17-16 0,-23 29 14 16,0 0-14-16,23-26 14 0,-6 15-14 0,-17 11 12 15,0 0-12-15,15-6 13 0,-1 3-13 0,-14 3 11 0,0 0-11 16,0 0 12-16,9 3-12 0,-9-3 12 0,0 0-12 15,0 0 12-15,29 20-12 0,-29-20 13 0,0 0-13 16,17 23 13-16,3 6-13 0,-20-29 13 0,0 0-13 16,18 26 14-16,-10-6-14 0,-8-20 14 0,0 0-14 15,6 14 15-15,-3 1-15 0,-3-15 13 0,0 0-13 16,6 8 14-16,-6 7-14 0,0-15 12 0,0 0-12 16,5 14 12-16,-5-14-12 0,0 0 2 0,0 0-2 15,0 0 3-15,9 6-3 0,5 3-1830 0</inkml:trace>
  <inkml:trace contextRef="#ctx1" brushRef="#br0" timeOffset="167182.76">12886 7361 897 0,'0'0'0'16,"0"0"0"-16,-3 9 0 0,3-9 50 0,0 0-50 15,0 0 50-15,-8 14-50 0,8-14 62 0,0 0-62 0,0 0 63 16,0 0-63-16,0 0 69 0,0 0-69 0,17-8 69 16,-3 2-69-16,-14 6 46 0,0 0-46 0,23-9 46 15,6-5-46-15,-29 14 31 0,0 0-31 0,32-6 32 16,5 12-32-16,-37-6 23 0,0 0-23 0,32 9 24 16,-9-1-24-16,-23-8 22 0,0 0-22 0,23 15 23 15,-14-4-23-15,-9-11 20 0,0 0-20 0,6 12 20 16,-6 8-20-16,0-20 18 0,0 0-18 0,-9 17 19 0,-8 9-19 15,17-26 20-15,0 0-20 0,-12 17 20 0,6-5-20 16,6-12 19-16,0 0-19 0,0 0 19 0,0 0-19 16,0 0 20-16,0 0-20 0,0 0 20 0,18 8-20 15,-18-8 19-15,0 0-19 0,26-5 20 0,8 2-20 16,-34 3 16-16,0 0-16 0,38 0 16 0,5 8-16 16,-43-8 14-16,0 0-14 0,32 9 14 0,-9 0-14 15,-23-9 10-15,0 0-10 0,14 14 11 0,-5 6-11 16,-9-20 14-16,0 0-14 0,-3 29 15 0,-20 3-15 0,23-32 15 15,0 0-15-15,-37 28 16 0,-15 1-16 0,52-29 20 16,0 0-20-16,-55 17 20 0,-3-5-20 0,58-12 7 16,0 0-7-16,-40 3 7 0,22-3-7 0,18 0 8 0,0 0-8 15,-14-9 8-15,14-2-8 0,-6-1-1404 0</inkml:trace>
  <inkml:trace contextRef="#ctx1" brushRef="#br0" timeOffset="-197631.29">1750 2787 628 0,'0'0'0'0,"0"0"0"16,0 0 0-16,0 0 13 0,0 0-13 0,0 0 13 15,29 0-13-15,-29 0 44 0,0 0-44 0,20-2 45 16,20-4-45-16,-40 6 65 0,0 0-65 0,64-9 65 16,14-2-65-16,-78 11 59 0,0 0-59 0,98-9 59 0,31 0-59 15,-129 9 31-15,0 0-31 0,130-8 32 0,-14 2-32 16,-116 6 33-16,0 0-33 0,115-9 34 0,6-2-34 15,-121 11 34-15,0 0-34 0,130-3 35 0,3 3-35 16,-133 0 46-16,0 0-46 0,127 0 46 0,-26 0-46 16,-101 0 58-16,0 0-58 0,98 0 59 0,-3 0-59 15,-95 0 51-15,0 0-51 0,104 0 51 0,17 0-51 16,-121 0 47-16,0 0-47 0,110 0 47 0,-4 14-47 16,-106-14 40-16,0 0-40 0,93 9 41 0,-15-3-41 0,-78-6 33 15,0 0-33-15,60 0 34 0,-8 0-34 0,-52 0 27 16,0 0-27-16,46-6 27 0,-8 6-27 0,-38 0 20 15,0 0-20-15,32-9 21 0,5 4-21 0,-37 5 16 0,0 0-16 16,32 0 17-16,-3 0-17 0,-29 0 12 0,0 0-12 16,17-6 12-16,-3 3-12 0,-14 3 10 0,0 0-10 15,15 0 11-15,-15 0-11 0,0 0 8 0,0 0-8 16,14 0 8-16,-14 0-8 0,0 0 6 0,0 0-6 16,0 0 7-16,0 0-7 0,0 0 5 0,0 0-5 15,0 0 5-15,0 0-5 0,0 0 5 0,0 0-5 16,0 0 6-16,0 0-6 0,0 0 4 0,0 0-4 0,0 0 5 15,0 0-5-15,0 0 4 0,0 0-4 0,0 0 4 16,-23 0-4-16,23 0 3 0,0 0-3 0,-37 0 3 16,-24 0-3-16,61 0 3 0,0 0-3 0,-69 0 4 15,-6 0-4-15,75 0 4 0,0 0-4 0,-78 0 4 16,-14 0-4-16,92 0 6 0,0 0-6 0,-104 0 6 16,-23 9-6-16,127-9 6 0,0 0-6 0,-127 5 7 15,6 10-7-15,121-15 5 0,0 0-5 0,-119 11 5 0,-8 9-5 16,127-20 5-16,0 0-5 0,-124 15 5 0,-5-9-5 15,129-6 1-15,0 0-1 0,-107 2 2 0,20 7-2 16,87-9 2-16,0 0-2 0,-66 12 2 0,17-4-2 16,49-8 0-16,0 0 0 0,-38 6 0 0,24-6 0 15,14 0-1-15,0 0 1 0,0 0 0 0,-14 0 0 16,14 0-3-16,0 0 3 0,14-6-3 0,23-17 3 16,-37 23-6-16,0 0 6 0,61-23-6 0,31 0 6 0,-92 23-14 15,0 0 14-15,110-14-13 0,20 8 13 0,-130 6-30 16,0 0 30-16,144-9-29 0,-11 4 29 0,8-1-1404 15</inkml:trace>
  <inkml:trace contextRef="#ctx1" brushRef="#br0" timeOffset="-134620.96">1946 11244 1143 0,'0'0'0'16,"0"0"0"-16,9 15 0 0,-9-15 14 0,0 0-14 15,0 0 15-15,17 20-15 0,-17-20 20 0,0 0-20 16,23 0 21-16,20 0-21 0,-43 0 39 0,0 0-39 0,49 0 39 16,12 0-39-16,-61 0 30 0,0 0-30 0,52-9 30 15,-12 6-30-15,-40 3 9 0,0 0-9 0,29 0 9 16,-14 0-9-16,-15 0 12 0,0 0-12 0,0 0 13 15,0 0-13-15,0 0-986 0</inkml:trace>
  <inkml:trace contextRef="#ctx1" brushRef="#br0" timeOffset="-134420.95">2033 11518 1199 0,'0'0'0'0,"0"0"0"0,14 17 0 15,-14-17 0-15,0 0 0 0,23 12 0 0,23-12 0 16,-46 0-2-16,0 0 2 0,61-6-1 0,17 0 1 16,-78 6 9-16,0 0-9 0,75-3 9 0,-15 3-9 0,-60 0 36 15,0 0-36-15,41 3 37 0,-4 9-37 0,-37-12 30 16,0 0-30-16,23 8 31 0,0 7-31 0,-5-1-951 16</inkml:trace>
  <inkml:trace contextRef="#ctx1" brushRef="#br0" timeOffset="-132068.62">1083 10867 484 0,'0'0'0'0,"0"0"2"0,0 0-2 0,-8-23 3 16,8 3-3-16,0 20-4 0,0 0 4 0,-6-11-3 15,6 11 3-15,0 0 23 0,0 0-23 0,0 0 23 16,0 8-23-16,0-8 91 0,0 0-91 0,0 35 91 16,6 37-91-16,-6-72 124 0,0 0-124 0,8 92 124 15,1 6-124-15,-9-98 103 0,0 0-103 0,14 98 104 16,4-18-104-16,-18-80 81 0,0 0-81 0,20 72 81 0,-6 3-81 15,-14-75 71-15,0 0-71 0,15 69 72 0,2-3-72 16,-17-66 58-16,0 0-58 0,23 58 59 0,-8-6-59 16,-15-52 43-16,0 0-43 0,17 43 43 0,-3-20-43 15,-14-23 35-15,0 0-35 0,23-6 35 0,6-26-35 16,-29 32 30-16,0 0-30 0,32-51 30 0,5-27-30 16,-37 78 38-16,0 0-38 0,41-86 39 0,-4-1-39 15,-37 87 39-15,0 0-39 0,41-89 40 0,8 0-40 0,-49 89 43 16,0 0-43-16,40-95 44 0,-8 6-44 0,-32 89 42 15,0 0-42-15,23-67 43 0,-3 24-43 0,-20 43 44 16,0 0-44-16,9-26 45 0,-9 12-45 0,0 14 37 0,0 0-37 16,0 0 37-16,0 0-37 0,0 0 24 0,0 0-24 15,23-12 24-15,-9 15-24 0,1 0-1697 0</inkml:trace>
  <inkml:trace contextRef="#ctx1" brushRef="#br0" timeOffset="-127582.64">3250 9857 807 0,'0'0'0'16,"0"0"0"-16,6 32 0 0,-6-32 27 0,0 0-27 15,3 20 27-15,-3-20-27 0,0 0 78 0,0 0-78 16,-9 17 79-16,9-17-79 0,0 0 81 0,0 0-81 16,-3 32 82-16,-8 17-82 0,11-49 55 0,0 0-55 15,-9 69 56-15,0 20-56 0,9-89 38 0,0 0-38 0,-8 95 38 16,2 6-38-16,6-101 29 0,0 0-29 0,-9 92 29 15,3-20-29-15,6-72 24 0,0 0-24 0,0 52 24 16,6-21-24-16,-6-31 28 0,0 0-28 0,6 23 28 16,3-5-28-16,-9-18 29 0,0 0-29 0,2 11 29 15,-2-11-29-15,0 0 28 0,0 0-28 0,21 0 28 16,-4-11-28-16,-17 11 27 0,0 0-27 0,29-21 27 0,-6-13-27 16,-23 34 28-16,0 0-28 0,23-40 29 0,0-9-29 15,-23 49 26-15,0 0-26 0,23-55 27 0,0-11-27 16,-23 66 26-16,0 0-26 0,23-75 26 0,0 3-26 15,-23 72 25-15,0 0-25 0,18-55 25 0,-4 26-25 16,-14 29 20-16,0 0-20 0,6-20 20 0,-6 20-20 16,0 0 5-16,0 0-5 0,0 0 6 0,0 0-6 15,0 0-1411-15</inkml:trace>
  <inkml:trace contextRef="#ctx1" brushRef="#br0" timeOffset="-127348.61">3374 10459 1177 0,'0'0'0'16,"6"14"0"-16,0 15 0 0,-6-29-8 0,0 0 8 16,14 29-7-16,-5-6 7 0,-9-23-40 0,0 0 40 15,8 14-40-15,7 3 40 0,-15-17 0 0,0 0 0 16,26 15 1-16,20-1-1 0,-46-14 8 0,0 0-8 0,49 14 8 15,-17-8-8-15,-32-6 19 0,0 0-19 0,31 12 20 16,7 2-20-16,-1 0-794 0</inkml:trace>
  <inkml:trace contextRef="#ctx1" brushRef="#br0" timeOffset="-126781.58">3997 10251 919 0,'0'0'0'0,"0"0"0"0,-6-8 0 16,6 8 5-16,0 0-5 0,0 0 5 0,-14-6-5 0,14 6 8 16,0 0-8-16,-9 11 8 0,-14 10-8 15,23-21 51-15,0 0-51 0,-23 31 52 0,0 10-52 0,23-41 51 16,0 0-51-16,-23 49 51 0,0 2-51 0,23-51 45 0,0 0-45 15,-14 46 46-15,5-14-46 0,9-32 38 0,0 0-38 16,3 26 39-16,8-3-39 0,-11-23 29 16,0 0-29-16,18 9 29 0,5-7-29 0,-23-2 21 0,0 0-21 15,31-2 22-15,4-7-22 0,-35 9 15 0,0 0-15 16,26-20 15-16,6-9-15 0,-32 29 12 0,0 0-12 16,23-29 13-16,-9 12-13 0,-14 17 11 0,0 0-11 15,3-23 11-15,-6-6-11 0,3 29 10 0,0 0-10 0,-3-23 10 16,-2 12-10-16,5 11 9 0,0 0-9 0,0 0 10 15,-9-15-10-15,9 15 7 0,0 0-7 0,0 0 8 16,0 0-8-16,0 0 6 0,0 0-6 0,-9 0 6 16,4 15-6-16,5-15 5 0,0 0-5 0,0 20 5 15,8 9-5-15,-8-29 5 0,0 0-5 0,15 31 5 16,8 4-5-16,-23-35 3 0,0 0-3 0,29 37 4 16,8 3-4-16,-37-40 3 0,0 0-3 0,35 49 3 15,-1 3-3-15,-34-52 2 0,0 0-2 0,32 55 3 0,0 0-3 16,-32-55 1-16,0 0-1 0,23 63 2 0,-17 6-2 15,-6-69 3-15,0 0-3 0,0 69 3 0,-21-17-3 16,21-52 5-16,0 0-5 0,-26 40 5 0,-2-11-5 16,28-29 7-16,0 0-7 0,-41 23 8 0,-2-6-8 15,43-17 13-15,0 0-13 0,-55 3 13 0,0-23-13 16,55 20 5-16,0 0-5 0,-57-37 6 0,2-18-6 0,55 55 2 16,0 0-2-16,-41-49 3 0,13 17-3 0,4 1-1197 15</inkml:trace>
  <inkml:trace contextRef="#ctx1" brushRef="#br0" timeOffset="-125446.47">4851 10605 1558 0,'0'0'0'15,"0"0"0"-15,0 15 0 0,0-15 63 0,0 0-63 16,0 0 64-16,0 11-64 0,0-11 111 0,0 0-111 0,0 0 112 15,0 0-112-15,0 0 52 0,0 0-52 0,0 0 52 16,0 0-52-16,0 0-1 0,0 0 1 0,20-3-1 16,9 3 1-16,-29 0-2 0,0 0 2 0,32-5-2 15,0 5 2-15,-1 0-1445 0</inkml:trace>
  <inkml:trace contextRef="#ctx1" brushRef="#br0" timeOffset="-124744.95">5336 10332 919 0,'0'0'0'0,"0"0"0"0,11 37 0 0,-11-37-3 16,0 0 3-16,12 23-3 0,-9-2 3 0,-3-21-24 0,0 0 24 16,0 25-23-16,0 10 23 0,0-35 1 15,0 0-1-15,6 29 2 0,-6-6-2 0,0-23 17 0,0 0-17 16,3 14 17-16,-3-5-17 0,0-9 38 0,0 0-38 16,0 0 38-16,0 14-38 0,0-14 48 0,0 0-48 15,0 0 48-15,0 0-48 0,0 0 39 0,0 0-39 16,0 0 40-16,14 6-40 0,-14-6 33 0,0 0-33 15,0 0 33-15,14-12-33 0,-14 12 26 0,0 0-26 16,15-11 26-16,8-6-26 0,-23 17 20 0,0 0-20 0,14-20 20 16,-2 5-20-16,-12 15 16 0,0 0-16 0,6-11 17 15,-1 2-17-15,-5 9 13 0,0 0-13 0,9-9 14 16,-9 9-14-16,0 0 13 0,0 0-13 0,17-14 14 16,-17 14-14-16,0 0 14 0,0 0-14 0,21 14 14 15,-16-5-14-15,-5-9 20 0,0 0-20 0,12 14 21 16,-6 9-21-16,-6-23 27 0,0 0-27 0,8 18 28 15,-8-7-28-15,0-11 30 0,0 0-30 0,0 0 30 0,9 15-30 16,-9-15 29-16,0 0-29 0,0 0 29 0,23 0-29 16,-23 0 27-16,0 0-27 0,14-12 28 0,10 1-28 15,-24 11 26-15,0 0-26 0,23-15 26 0,5-11-26 16,-28 26 22-16,0 0-22 0,32-17 23 0,0-6-23 16,-32 23 16-16,0 0-16 0,32-20 17 0,-9 14-17 15,-23 6 13-15,0 0-13 0,23-3 14 0,6 3-14 16,-29 0 10-16,0 0-10 0,37 0 10 0,1 0-10 0,-38 0 9 15,0 0-9-15,31 0 9 0,-5 0-9 0,-26 0 10 16,0 0-10-16,26 6 10 0,-3 3-10 0,-23-9 11 16,0 0-11-16,18 14 12 0,-4 0-12 0,-14-14 11 0,0 0-11 15,9 12 11-15,-3 8-11 0,-6-20 10 0,0 0-10 16,8 23 11-16,-8-3-11 0,0-20 10 0,0 0-10 16,6 15 10-16,-3-1-10 0,-3-14 6 0,0 0-6 15,0 11 7-15,0-11-7 0,0 0 5 0,0 0-5 16,14 12 5-16,-14-12-5 0,0 0 3 0,0 0-3 15,9 0 3-15,-9 0-3 0,0 0-1460 0</inkml:trace>
  <inkml:trace contextRef="#ctx1" brushRef="#br0" timeOffset="-124336.92">6057 9762 964 0,'0'0'0'0,"0"0"0"0,23 0 0 16,-23 0-1-16,0 0 1 0,15 0 0 0,2-6 0 16,-17 6-15-16,0 0 15 0,20-11-15 0,12-9 15 15,-32 20 0-15,0 0 0 0,26-15 0 0,-6 7 0 16,-20 8 4-16,0 0-4 0,23 8 5 0,0 15-5 0,-23-23 14 15,0 0-14-15,23 29 14 0,-14 3-14 0,-9-32 22 16,0 0-22-16,0 37 22 0,-9 6-22 0,9-43 29 16,0 0-29-16,-5 43 30 0,2-8-30 0,3-35 34 0,0 0-34 15,-6 32 34-15,6-4-34 0,0-28 43 0,0 0-43 16,6 23 43-16,2-8-43 0,-8-15 42 16,0 0-42-16,15 6 43 0,16-6-43 0,-31 0 39 0,0 0-39 15,41-6 39-15,19-3-39 0,-60 9 33 0,0 0-33 16,61-6 33-16,0 9-33 0,-61-3 24 0,0 0-24 15,46 0 25-15,-14-3-25 0,-32 3 13 0,0 0-13 16,25 3 13-16,1 3-13 0,-26-6 6 0,0 0-6 16,15 6 7-16,-6-3-7 0,5 0-1098 0</inkml:trace>
  <inkml:trace contextRef="#ctx1" brushRef="#br0" timeOffset="-122702.8">2872 11380 1087 0,'0'0'0'0,"0"0"0"0,3 40 0 0,-3-40 11 15,0 0-11-15,9 26 11 0,11-6-11 0,-20-20 12 16,0 0-12-16,49 14 12 0,40 1-12 0,-89-15 9 0,0 0-9 16,116 0 10-16,5-9-10 0,-121 9 68 0,0 0-68 15,161-20 68-15,44-3-68 0,-205 23 95 0,0 0-95 16,231-32 96-16,20 4-96 0,-251 28 74 0,0 0-74 15,245-26 74-15,-14 8-74 0,-231 18 82 0,0 0-82 16,245-14 82-16,1 5-82 0,-246 9 66 0,0 0-66 16,230 0 67-16,-10 0-67 0,-220 0 60 0,0 0-60 15,190-5 61-15,-11-4-61 0,-179 9 47 0,0 0-47 16,173-6 48-16,-17 12-48 0,-156-6 40 0,0 0-40 0,153 3 41 16,0 3-41-16,-153-6 31 0,0 0-31 0,135 5 31 15,-25-5-31-15,-110 0 27 0,0 0-27 0,84 0 28 16,-30 0-28-16,-54 0 21 0,0 0-21 0,44 0 21 15,-21 0-21-15,-23 0 13 0,0 0-13 0,17-5 13 16,-17 5-13-16,0 0 9 0,0 0-9 0,0-9 10 16,-17-5-10-16,17 14 5 0,0 0-5 0,-35-18 6 15,-23-2-6-15,-2-3-1767 0</inkml:trace>
  <inkml:trace contextRef="#ctx1" brushRef="#br0" timeOffset="-121990.74">3663 12545 998 0,'0'0'0'0,"0"0"0"0,14 29 0 15,-14-29 43-15,0 0-43 0,9 23 43 0,-9-23-43 16,0 0 68-16,0 0-68 0,14 12 69 0,-5-15-69 16,-9 3 50-16,0 0-50 0,23-23 50 0,9-29-50 0,-32 52 49 15,0 0-49-15,37-75 50 0,6-28-50 0,-43 103 46 16,0 0-46-16,38-107 46 0,-6 18-46 0,-32 89 40 16,0 0-40-16,31-86 40 0,1 5-40 0,-32 81 34 0,0 0-34 15,23-78 35-15,-8 18-35 0,-15 60 27 0,0 0-27 16,14-46 28-16,-11 26-28 0,-3 20 37 0,0 0-37 15,0 0 37-15,17 5-37 0,-17-5 38 0,0 0-38 16,17 29 38-16,7 26-38 0,-24-55 36 0,0 0-36 16,26 66 37-16,8 6-37 0,-34-72 41 0,0 0-41 15,41 81 41-15,10 8-41 0,-51-89 34 0,0 0-34 16,55 95 35-16,-9 6-35 0,-46-101 36 0,0 0-36 16,41 86 37-16,-7-26-37 0,-34-60 24 0,0 0-24 0,26 46 24 15,-5-20-24-15,-21-26 18 0,0 0-18 0,2 9 19 16,-2-9-19-16,0 0 13 0,0 0-13 0,-17-6 14 15,-15-23-14-15,-5 3-1647 0</inkml:trace>
  <inkml:trace contextRef="#ctx1" brushRef="#br0" timeOffset="-121789.73">3937 12223 1423 0,'0'0'0'0,"0"0"0"0,-6 14 0 16,6-14 0-16,0 0 0 0,6 12 1 0,2-12-1 15,-8 0-3-15,0 0 3 0,29-6-2 0,26-2 2 16,-55 8 32-16,0 0-32 0,63-6 33 0,27 6-33 16,-90 0 73-16,0 0-73 0,101 0 74 0,11 0-74 0,-112 0 49 15,0 0-49-15,96 6 50 0,-16 8-50 0,-80-14 51 16,0 0-51-16,61 17 52 0,-29-8-52 0,5 2-1315 16</inkml:trace>
  <inkml:trace contextRef="#ctx1" brushRef="#br0" timeOffset="-121157.7">5298 12088 1625 0,'0'0'0'0,"0"0"0"16,0 14 0-16,0-14 28 0,0 0-28 0,0 0 29 15,9 15-29-15,-9-15 39 0,0 0-39 0,0 0 40 16,29-6-40-16,-29 6-2 0,0 0 2 0,17-6-1 0,6-3 1 16,0 1-1259-16</inkml:trace>
  <inkml:trace contextRef="#ctx1" brushRef="#br0" timeOffset="-120585.65">6034 12042 863 0,'0'0'0'0,"0"0"0"16,0 0 0-16,0 0 79 0,0 0-79 0,0 0 80 15,-9-12-80-15,9 12 99 0,0 0-99 0,-14 3 100 16,-9 6-100-16,23-9 95 0,0 0-95 0,-38 6 95 16,1 11-95-16,37-17 59 0,0 0-59 0,-32 20 60 15,0 3-60-15,32-23 45 0,0 0-45 0,-14 23 45 0,5 3-45 16,9-26 39-16,0 0-39 0,3 26 39 0,17-3-39 15,-20-23 29-15,0 0-29 0,38 20 30 0,25-6-30 16,-63-14 27-16,0 0-27 0,70 18 27 0,-1 2-27 16,-69-20 25-16,0 0-25 0,66 23 26 0,-11 3-26 15,-55-26 27-15,0 0-27 0,46 34 28 0,0 18-28 16,-46-52 24-16,0 0-24 0,29 43 24 0,-11-11-24 16,-18-32 21-16,0 0-21 0,0 34 22 0,-18 13-22 15,18-47 26-15,0 0-26 0,-29 51 27 0,-11-13-27 0,40-38 28 16,0 0-28-16,-61 31 29 0,-5-10-29 0,66-21 33 0,0 0-33 15,-69 8 33-15,-15-2-33 0,84-6 30 16,0 0-30-16,-72-12 31 0,11-8-31 0,61 20 31 0,0 0-31 16,-34-37 31-16,22-21-31 0,-2-5-1671 0</inkml:trace>
  <inkml:trace contextRef="#ctx1" brushRef="#br0" timeOffset="-119874.73">6377 11768 1087 0,'0'0'0'16,"0"0"0"-16,0 0 0 0,0 0 60 0,0 0-60 15,0 0 60-15,0 0-60 0,0 0 97 0,0 0-97 16,18-5 98-16,-1-4-98 0,-17 9 50 0,0 0-50 0,29-17 50 15,8 5-50-15,-37 12 16 0,0 0-16 0,32-6 17 16,-3 6-17-16,-29 0 7 0,0 0-7 0,37 6 7 16,-11 11-7-16,-26-17 3 0,0 0-3 0,21 21 3 15,-7-1-3-15,-14-20 8 0,0 0-8 0,3 23 9 16,-3 0-9-16,0-23 16 0,0 0-16 0,-3 29 16 16,-3-12-16-16,6-17 25 0,0 0-25 0,-5 11 25 0,5-11-25 15,0 0 29-15,0 0-29 0,0 0 30 0,14 0-30 16,-14 0 28-16,0 0-28 0,23-5 29 0,6-1-29 15,-29 6 24-15,0 0-24 0,32-3 25 0,-4 6-25 16,-28-3 17-16,0 0-17 0,24 6 18 0,-7 5-18 16,-17-11 12-16,0 0-12 0,9 17 13 0,2 3-13 15,-11-20 12-15,0 0-12 0,3 24 13 0,-6-1-13 16,3-23 11-16,0 0-11 0,-14 20 11 0,-1-3-11 16,15-17 13-16,0 0-13 0,-32 14 14 0,-19-11-14 15,51-3 18-15,0 0-18 0,-50 3 19 0,30-3-19 0,20 0 16 16,0 0-16-16,-8-3 17 0,8 3-17 0,0 0-1458 15</inkml:trace>
  <inkml:trace contextRef="#ctx1" brushRef="#br0" timeOffset="-97346.48">2422 15007 1043 0,'0'0'0'0,"0"0"0"0,0 0 0 0,0 0 49 0,0 0-49 16,46-18 49-16,-29 10-49 0,-17 8 98 0,0 0-98 15,35-6 98-15,14-8-98 0,-49 14 77 0,0 0-77 16,69-12 77-16,12 6-77 0,-81 6 41 0,0 0-41 16,84-3 42-16,2 3-42 0,-86 0 35 0,0 0-35 15,70 3 36-15,-27 0-36 0,-43-3 33 0,0 0-33 0,17 9 33 16,-8 11-33-16,-9-20 29 0,0 0-29 0,-17 34 29 15,-27 27-29-15,44-61 30 0,0 0-30 0,-55 86 30 16,-5 21-30-16,60-107 23 0,0 0-23 0,-64 106 23 16,12-8-23-16,52-98 16 0,0 0-16 0,-37 78 17 15,14-32-17-15,23-46 15 0,0 0-15 0,-9 34 16 16,15-8-16-16,-6-26 13 0,0 0-13 0,17 18 13 16,12-13-13-16,-29-5 11 0,0 0-11 0,55-2 12 15,29-7-12-15,-84 9 12 0,0 0-12 0,101-15 13 0,-9-5-13 16,-92 20 11-16,0 0-11 0,78-17 11 0,-20 11-11 15,-58 6 4-15,0 0-4 0,40 0 4 0,-11 6-4 16,-29-6 1-16,0 0-1 0,23 9 1 0,0-6-1 16,0-1-1474-16</inkml:trace>
  <inkml:trace contextRef="#ctx1" brushRef="#br0" timeOffset="-97051.45">3686 15507 964 0,'0'0'0'16,"0"12"0"-16,14 20 0 0,-14-32 32 0,0 0-32 0,9 31 32 15,-9-5-32-15,0-26 65 0,0 0-65 0,0 20 66 16,-9 3-66-16,9-23 52 0,0 0-52 0,0 21 53 16,0-7-53-16,0-14 27 0,0 0-27 0,9 14 27 15,-9-14-27-15,0 0 18 0,0 0-18 0,8 6 19 16,-8-6-19-16,0 0-957 0</inkml:trace>
  <inkml:trace contextRef="#ctx1" brushRef="#br0" timeOffset="-96534.41">4144 14995 841 0,'0'0'0'0,"0"0"0"16,-14 17 0-16,14-17-1 0,0 0 1 0,-9 18-1 15,4-1 1-15,5-17-21 0,0 0 21 0,-3 17-21 16,-3 0 21-16,6-17 5 0,0 0-5 0,0 18 5 16,6-4-5-16,-6-14 25 0,0 0-25 0,17 17 26 15,6-2-26-15,-23-15 46 0,0 0-46 0,43 23 47 0,12 8-47 16,-55-31 48-16,0 0-48 0,55 35 49 0,-12 2-49 15,-43-37 42-15,0 0-42 0,38 41 42 0,2 11-42 16,-40-52 37-16,0 0-37 0,17 51 37 0,-11-10-37 16,-6-41 40-16,0 0-40 0,-6 37 41 0,-2 0-41 15,8-37 37-15,0 0-37 0,-29 24 37 0,-6-7-37 16,35-17 35-16,0 0-35 0,-37 0 35 0,-1-23-35 16,38 23 23-16,0 0-23 0,-37-46 24 0,19-23-24 15,-5 0-1049-15</inkml:trace>
  <inkml:trace contextRef="#ctx1" brushRef="#br0" timeOffset="-96351.45">4061 14961 1244 0,'0'0'0'16,"0"0"0"-16,29-12 0 0,-29 12 6 0,0 0-6 16,26-9 7-16,2 7-7 0,-28 2 11 0,0 0-11 15,47 0 11-15,28 2-11 0,-75-2 25 0,0 0-25 16,83 9 26-16,-5 3-26 0,-78-12 8 0,0 0-8 15,61 14 9-15,-21-5-9 0,-40-9 4 0,0 0-4 0,32 8 4 16,-3-5-4-16,0 0-957 0</inkml:trace>
  <inkml:trace contextRef="#ctx1" brushRef="#br0" timeOffset="-95966.42">4923 15300 1390 0,'0'0'0'15,"0"0"0"-15,0 23 0 0,0-23 44 0,0 0-44 16,0 9 45-16,0-9-45 0,0 0 45 0,0 0-45 15,0 0 46-15,9 0-46 0,-9 0-1 0,0 0 1 0,23-9-1 16,23-11 1-16,0 3-1116 0</inkml:trace>
  <inkml:trace contextRef="#ctx1" brushRef="#br0" timeOffset="-95567.39">5405 15358 953 0,'0'0'0'0,"0"-12"0"0,9-11 0 16,-9 23 40-16,0 0-40 0,14-31 41 0,4-4-41 0,-18 35 81 15,0 0-81-15,14-46 82 0,9-14-82 0,-23 60 47 16,0 0-47-16,17-52 48 0,4 20-48 0,-21 32 23 16,0 0-23-16,5-20 23 0,7 3-23 0,-12 17 14 15,0 0-14-15,6-12 14 0,-6 12-14 0,0 0 12 0,0 0-12 16,0 0 13-16,0 0-13 0,0 0 11 0,0 0-11 16,0 46 11-16,-6 26-11 0,6-72 17 0,0 0-17 15,-3 86 18-15,-9 9-18 0,12-95 30 0,0 0-30 16,-2 90 30-16,4-18-30 0,-2-72 36 0,0 0-36 15,12 51 36-15,-9-19-36 0,-3-32 32 0,0 0-32 16,6 15 33-16,2-4-33 0,-8-11 27 0,0 0-27 0,15 9 28 16,-1-9-28-16,-14 0 11 0,0 0-11 0,17-9 11 15,12-2-11-15,-6 2-1232 0</inkml:trace>
  <inkml:trace contextRef="#ctx1" brushRef="#br0" timeOffset="-95229.36">5838 15041 1233 0,'0'0'0'0,"-3"9"0"0,-11 22 0 16,14-31 2-16,0 0-2 0,-15 52 2 0,-2 17-2 16,17-69 17-16,0 0-17 0,-9 78 18 0,9 3-18 15,0-81 55-15,0 0-55 0,9 74 55 0,5-16-55 0,-14-58 49 16,0 0-49-16,35 40 49 0,23-11-49 0,-58-29 53 15,0 0-53-15,60 15 54 0,-14-10-54 0,-46-5 42 16,0 0-42-16,49-11 43 0,3-12-43 0,-52 23 38 0,0 0-38 16,52-35 38-16,-6-14-38 0,-46 49 29 0,0 0-29 15,32-57 30-15,-15-10-30 0,-17 67 22 16,0 0-22-16,15-66 22 0,-15-6-22 0,0 72 15 0,0 0-15 16,0-57 15-16,-9 22-15 0,9 35 16 0,0 0-16 15,-6-23 17-15,-2 6-17 0,8 17 14 0,0 0-14 16,-9-12 14-16,-5 7-14 0,14 5 12 0,0 0-12 15,-18-3 13-15,7 6-13 0,11-3 9 0,0 0-9 0,0 0 10 16,-12 0-10-16,-2 0-1430 0</inkml:trace>
  <inkml:trace contextRef="#ctx1" brushRef="#br0" timeOffset="-94983.34">6288 14664 1177 0,'0'0'0'0,"0"0"0"0,6 14 0 16,-6-14 38-16,0 0-38 0,0 0 38 0,3 12-38 16,-3-12 63-16,0 0-63 0,0 0 63 0,17-3-63 15,-17 3 36-15,0 0-36 0,35-3 36 0,2-3-36 16,-37 6 22-16,0 0-22 0,46-5 22 0,0 5-22 0,-46 0 17 15,0 0-17-15,29 5 18 0,-11-5-18 0,-4 3-1088 16</inkml:trace>
  <inkml:trace contextRef="#ctx1" brushRef="#br0" timeOffset="-94583.31">6928 14310 1087 0,'0'0'0'0,"0"0"0"15,0 12 0-15,0-12 0 0,0 0 0 0,0 0 0 16,0 11 0-16,0-11 0 0,0 0 0 0,0 0 0 16,-14 14 0-16,14-14 44 0,0 0-44 0,-14 23 45 15,-4 21-45-15,18-44 69 0,0 0-69 0,-23 60 70 16,0 21-70-16,23-81 65 0,0 0-65 0,-20 86 66 15,6 3-66-15,14-89 58 0,0 0-58 0,-3 66 58 0,11-17-58 16,-8-49 45-16,0 0-45 0,15 35 46 0,11-9-46 16,-26-26 35-16,0 0-35 0,34 17 36 0,-2-14-36 15,-32-3 28-15,0 0-28 0,32-3 28 0,5-8-28 16,-37 11 23-16,0 0-23 0,32-15 24 0,-12-2-24 16,-20 17 18-16,0 0-18 0,12-17 18 0,-1-6-18 15,-11 23 15-15,0 0-15 0,0-26 15 0,-5-3-15 16,5 29 13-16,0 0-13 0,-18-17 13 0,-2 8-13 15,20 9 13-15,0 0-13 0,-26 9 13 0,0 5-13 0,26-14 8 16,0 0-8-16,-26 17 9 0,12-5-9 0,14-12 5 16,0 0-5-16,0 0 6 0,-15 14-6 0,7 1-1420 15</inkml:trace>
  <inkml:trace contextRef="#ctx1" brushRef="#br0" timeOffset="-93398.69">7719 14799 583 0,'0'0'0'0,"0"0"0"0,0 0 0 0,0 0 40 15,0 0-40-15,0 0 41 0,9-31-41 0,-9 31 125 16,0 0-125-16,0 0 125 0,0 0-125 0,0 0 160 16,0 0-160-16,0 0 160 0,0 0-160 0,0 0 119 0,0 0-119 15,14 26 120-15,-8 25-120 0,-6-51 74 0,0 0-74 16,0 61 74-16,-9-1-74 0,9-60 66 0,0 0-66 15,-6 61 67-15,1 14-67 0,5-75 68 0,0 0-68 16,-3 86 68-16,-3 12-68 0,6-98 68 0,0 0-68 16,0 80 69-16,0-11-69 0,0-69 75 0,0 0-75 15,0 58 75-15,0-21-75 0,0-37 69 0,0 0-69 0,0 26 69 16,0 0-69-16,0-26 63 0,0 0-63 0,0 18 63 16,6-7-63-16,-6-11 52 0,0 0-52 0,0 0 52 15,0 0-52-15,0 0 40 0,0 0-40 0,8 12 40 16,-8-12-40-16,0 0 36 0,0 0-36 0,0 0 36 15,0 0-36-15,0 0 31 0,0 0-31 0,0 0 31 16,0 0-31-16,0 0 25 0,0 0-25 0,0 0 26 0,0 0-26 16,0 0 19-16,0 0-19 0,0 0 20 0,0 0-20 15,0 0 16-15,0 0-16 0,0-12 16 0,0 12-16 16,0 0 13-16,0 0-13 0,0 0 14 0,0 0-14 16,0 0 11-16,0 0-11 0,0-11 12 0,0 11-12 15,0 0 10-15,0 0-10 0,0 0 11 0,0-12-11 16,0 12 10-16,0 0-10 0,0 0 10 0,0 0-10 15,0 0 9-15,0 0-9 0,0 0 10 0,0 0-10 16,0 0 9-16,0 0-9 0,0 0 9 0,0 0-9 0,0 0 7 16,0 0-7-16,0 0 8 0,0 0-8 15,0 0 5-15,0 0-5 0,0 0 5 0,0 0-5 0,0 0 0 16,0 0 0-16,0 0 0 0,0 0 0 0,0 0-7 16,0 0 7-16,0 0-7 0,0-11 7 0,0 11-37 15,0 0 37-15,0 0-37 0,15-23 37 0,-1-1-2150 0</inkml:trace>
  <inkml:trace contextRef="#ctx1" brushRef="#br0" timeOffset="-93181.67">7808 15415 1311 0,'0'0'0'0,"0"0"0"16,0 0 0-16,0 0-7 0,0 0 7 0,3-26-6 15,6-17 6-15,-9 43-6 0,0 0 6 0,20-52-6 16,6-14 6-16,-26 66 0 0,0 0 0 0,43-66 0 16,4 6 0-16,-47 60 0 0,0 0 0 0,40-52 0 0,-5 14 0 15,-35 38 0-15,0 0 0 0,26-23 0 0,-12 9 0 16,-5 0-905-16</inkml:trace>
  <inkml:trace contextRef="#ctx1" brushRef="#br0" timeOffset="-92946.5">7901 15280 1166 0,'0'0'0'0,"0"0"0"0,14 35 0 0,-14-35 40 0,0 0-40 15,17 34 41-15,7 6-41 0,-24-40 56 0,0 0-56 16,28 41 57-16,19-1-57 0,-47-40 56 0,0 0-56 15,46 35 57-15,6-10-57 0,-52-25 47 0,0 0-47 16,54 18 48-16,-13-4-48 0,-41-14 22 0,0 0-22 16,29 12 23-16,-6-9-23 0,-23-3 13 0,0 0-13 0,17-3 14 15,6-9-14-15,0 1-1170 0</inkml:trace>
  <inkml:trace contextRef="#ctx1" brushRef="#br0" timeOffset="-92529.62">8475 14857 1143 0,'0'0'0'0,"0"0"0"0,0 14 0 16,0-14 0-16,0 0 0 0,0 15 0 0,0-1 0 15,0-14 1-15,0 0-1 0,8 29 1 0,7 23-1 16,-15-52 28-16,0 0-28 0,9 66 28 0,-4 23-28 16,-5-89 42-16,0 0-42 0,0 98 42 0,3 6-42 0,-3-104 48 15,0 0-48-15,9 92 49 0,2-17-49 0,-11-75 52 16,0 0-52-16,18 54 52 0,-4-22-52 0,-14-32 50 0,0 0-50 16,12 20 50-16,14-11-50 0,-26-9 39 15,0 0-39-15,31-6 40 0,10-11-40 0,-41 17 38 0,0 0-38 16,46-38 39-16,-3-28-39 0,-43 66 33 0,0 0-33 15,38-92 33-15,2-23-33 0,-40 115 29 0,0 0-29 16,38-121 30-16,-4 23-30 0,-34 98 32 0,0 0-32 16,29-78 33-16,-9 1-33 0,-20 77 29 0,0 0-29 15,15-55 30-15,-7 26-30 0,-8 29 20 0,0 0-20 16,0-17 21-16,0 17-21 0,0 0 9 0,0 0-9 0,0 0 10 16,-8 23-10-16,8-23 2 0,0 0-2 0,-6 37 3 15,-8 18-3-15,5 0-1482 0</inkml:trace>
  <inkml:trace contextRef="#ctx1" brushRef="#br0" timeOffset="-92063.58">9141 15666 1110 0,'0'0'0'0,"0"0"0"0,0 20 0 0,0-20-10 16,0 0 10-16,9 14-9 0,-9-14 9 0,0 0-17 16,0 0 17-16,0 0-16 0,20-28 16 0,-20 28 6 15,0 0-6-15,17-49 6 0,7-29-6 0,-24 78 42 0,0 0-42 16,17-104 42-16,3-20-42 0,-20 124 65 0,0 0-65 15,23-118 65-15,0 15-65 0,-23 103 69 0,0 0-69 16,23-89 70-16,-5 11-70 0,-18 78 51 0,0 0-51 16,20-58 52-16,-12 15-52 0,-8 43 36 0,0 0-36 15,15-29 37-15,-15 12-37 0,0 17 28 0,0 0-28 16,0 0 28-16,32 9-28 0,-32-9 22 0,0 0-22 0,23 28 23 16,0 24-23-16,-23-52 18 0,0 0-18 0,17 61 18 15,3 5-18-15,-20-66 17 0,0 0-17 16,23 69 17-16,0 6-17 0,-23-75 16 0,0 0-16 0,29 78 16 15,12-9-16-15,-41-69 16 0,0 0-16 0,31 54 16 16,-2-13-16-16,-29-41 6 0,0 0-6 0,15 28 7 16,-4-7-7-16,-11-21 0 0,0 0 0 0,6 14 0 15,-6-14 0-15,0 0-1326 0</inkml:trace>
  <inkml:trace contextRef="#ctx1" brushRef="#br0" timeOffset="-91829.57">9392 15323 897 0,'0'0'0'0,"0"0"0"0,-20 17 0 0,20-17 1 16,0 0-1-16,-9 12 2 0,9-12-2 0,0 0 23 15,0 0-23-15,0 0 23 0,0 0-23 0,0 0 31 16,0 0-31-16,15-14 31 0,17-7-31 0,-32 21 28 0,0 0-28 15,40-17 29-15,21 6-29 0,-61 11 32 0,0 0-32 16,60-3 33-16,-8 9-33 0,-52-6 27 0,0 0-27 16,46 14 28-16,-11 12-28 0,5 0-829 0</inkml:trace>
  <inkml:trace contextRef="#ctx1" brushRef="#br0" timeOffset="-60783.08">10742 15153 1043 0,'0'0'0'0,"0"0"0"0,0 0 0 0,0 0 52 16,0 0-52-16,6 41 53 0,3-36-53 0,-9-5 127 15,0 0-127-15,23 0 127 0,20-5-127 0,-43 5 93 0,0 0-93 16,55-3 93-16,9 3-93 0,-64 0 71 0,0 0-71 16,66 3 71-16,3 2-71 0,-69-5 26 0,0 0-26 15,55 3 27-15,-26 3-27 0,-29-6 10 0,0 0-10 16,14 12 10-16,-2 5-10 0,-12-17 1 0,0 0-1 16,6 17 2-16,-18 0-2 0,6 1-1295 0</inkml:trace>
  <inkml:trace contextRef="#ctx1" brushRef="#br0" timeOffset="-60582.07">10711 15620 1155 0,'0'0'0'0,"0"0"0"16,0 0 0-16,0 0 0 0,0 0 0 0,14 5 0 15,12-5 0-15,-26 0 2 0,0 0-2 0,49-8 2 16,23-4-2-16,-72 12 14 0,0 0-14 0,84-8 15 0,0 8-15 15,-84 0 31-15,0 0-31 0,78 8 31 0,-21 10-31 16,-57-18 35-16,0 0-35 0,41 28 35 0,-13 21-35 16,-4-6-930-16</inkml:trace>
  <inkml:trace contextRef="#ctx1" brushRef="#br0" timeOffset="-58026.88">12225 14880 1009 0,'0'0'0'0,"0"0"0"0,0 0 0 16,0 0 21-16,0 0-21 0,47 9 22 0,7-18-22 15,-54 9 66-15,0 0-66 0,67-6 67 0,-4 9-67 0,-63-3 57 16,0 0-57-16,61 9 57 0,-15-6-57 0,-46-3 31 16,0 0-31-16,37 11 32 0,-13 15-32 0,-24-26 22 15,0 0-22-15,8 32 22 0,-8 2-22 0,0-34 14 16,0 0-14-16,-17 40 15 0,-21 18-15 0,38-58 12 0,0 0-12 16,-46 72 13-16,-14 20-13 0,60-92 9 15,0 0-9-15,-55 95 9 0,9 3-9 0,46-98 8 0,0 0-8 16,-35 83 9-16,18-31-9 0,17-52 9 0,0 0-9 15,-12 38 10-15,9-10-10 0,3-28 11 0,0 0-11 16,20 15 11-16,21 2-11 0,-41-17 12 0,0 0-12 16,55 9 13-16,11-12-13 0,-66 3 11 0,0 0-11 15,61-9 12-15,-7 1-12 0,-54 8 11 0,0 0-11 16,44-9 11-16,-1 0-11 0,-43 9 2 0,0 0-2 0,38-3 2 16,-7 3-2-16,-31 0 0 0,0 0 0 0,29 0 0 15,0-5 0-15,-6 2-1148 0</inkml:trace>
  <inkml:trace contextRef="#ctx1" brushRef="#br0" timeOffset="-57809.86">12944 15620 953 0,'0'0'0'0,"0"0"0"0,8 28 0 16,-8-28 0-16,0 0 0 0,6 24 0 0,-6-4 0 15,0-20-1-15,0 0 1 0,-3 20 0 0,0 6 0 16,3-26 9-16,0 0-9 0,0 26 9 0,-8-9-9 0,8-17 19 16,0 0-19-16,0 11 20 0,0-11-20 0,0 0 28 15,0 0-28-15,14 15 28 0,-2-18-28 0,-1 0-739 16</inkml:trace>
  <inkml:trace contextRef="#ctx1" brushRef="#br0" timeOffset="-57472.65">13319 15050 964 0,'0'0'0'0,"0"11"0"15,-9 21 0-15,9-32-12 0,0 0 12 0,-11 40-12 16,-7 1 12-16,18-41-23 0,0 0 23 0,-14 40-22 15,-1 0 22-15,15-40 3 0,0 0-3 0,6 35 4 16,9-9-4-16,-15-26 27 0,0 0-27 0,31 25 27 16,7-1-27-16,-38-24 60 0,0 0-60 0,49 25 61 0,9-4-61 15,-58-21 68-15,0 0-68 0,49 31 68 0,3 10-68 16,-52-41 51-16,0 0-51 0,37 43 52 0,-14-9-52 16,-23-34 40-16,0 0-40 0,23 32 40 0,-17 2-40 15,-6-34 29-15,0 0-29 0,-3 35 30 0,-8 0-30 16,11-35 22-16,0 0-22 0,-21 28 22 0,-10-5-22 15,31-23 15-15,0 0-15 0,-41 9 15 0,4-12-15 16,37 3 11-16,0 0-11 0,-38-34 11 0,1-33-11 16,-4 1-1104-16</inkml:trace>
  <inkml:trace contextRef="#ctx1" brushRef="#br0" timeOffset="-57293.83">13276 15041 1233 0,'0'0'0'0,"0"0"0"0,14 9 0 0,-14-9 1 0,0 0-1 15,23 8 1-15,15-5-1 0,-38-3 1 0,0 0-1 16,46-3 2-16,9-5-2 0,-55 8 48 0,0 0-48 16,54-6 49-16,-5 9-49 0,-49-3 52 0,0 0-52 15,41 11 53-15,5 10-53 0,-46-21 54 0,0 0-54 16,40 25 55-16,-11 4-55 0,0 0-1102 0</inkml:trace>
  <inkml:trace contextRef="#ctx1" brushRef="#br0" timeOffset="-57076.8">13916 15441 1367 0,'0'0'0'0,"0"0"0"0,-14 29 0 16,14-29 23-16,0 0-23 0,-9 23 24 0,9-23-24 15,0 0 51-15,0 0-51 0,-12 12 51 0,12-12-51 16,0 0 34-16,0 0-34 0,0 0 35 0,21 0-35 16,-21 0 12-16,0 0-12 0,23-12 13 0,14-11-13 0,1 0-1148 15</inkml:trace>
  <inkml:trace contextRef="#ctx1" brushRef="#br0" timeOffset="-56721.79">14216 15634 1099 0,'0'0'0'16,"0"0"0"-16,0 0 0 0,0 0 14 0,0 0-14 16,15 6 15-16,-15-6-15 0,0 0 15 0,0 0-15 0,14-38 16 15,9-16-16-15,-23 54 59 0,0 0-59 0,23-75 60 16,9-14-60-16,-32 89 51 0,0 0-51 0,29-90 52 15,2 18-52-15,-31 72 43 0,0 0-43 0,24-51 44 16,-10 25-44-16,-14 26 31 0,0 0-31 0,9-15 32 16,-9 15-32-16,0 0 25 0,0 0-25 0,0 0 26 15,14 15-26-15,-14-15 21 0,0 0-21 0,9 46 22 16,-18 34-22-16,9-80 19 0,0 0-19 0,0 90 19 0,-9 10-19 16,9-100 27-16,0 0-27 0,-5 95 28 0,5-17-28 15,0-78 32-15,0 0-32 0,0 61 32 0,8-24-32 16,-8-37 33-16,0 0-33 0,15 20 33 0,8-8-33 15,-23-12 28-15,0 0-28 0,23 3 28 0,14-1-28 16,-37-2 6-16,0 0-6 0,32-8 6 0,0-15-6 16,2 0-1377-16</inkml:trace>
  <inkml:trace contextRef="#ctx1" brushRef="#br0" timeOffset="-56377.76">14926 15119 1199 0,'0'0'0'0,"0"14"0"0,-12 21 0 0,12-35-6 0,0 0 6 16,-11 52-5-16,-4 14 5 0,15-66-32 0,0 0 32 15,-23 66-32-15,9 17 32 0,14-83 10 0,0 0-10 16,-18 78 10-16,13-14-10 0,5-64 57 0,0 0-57 0,-6 57 57 16,17-11-57-16,-11-46 80 0,0 0-80 0,18 40 80 15,14-5-80-15,-32-35 73 0,0 0-73 0,34 26 74 16,7-12-74-16,-41-14 53 0,0 0-53 0,40 3 53 15,21-9-53-15,-61 6 36 0,0 0-36 0,60-14 36 16,1-9-36-16,-61 23 25 0,0 0-25 0,46-29 26 16,-9-8-26-16,-37 37 19 0,0 0-19 0,15-49 19 15,-21-14-19-15,6 63 15 0,0 0-15 0,-26-70 15 16,-3-16-15-16,29 86 11 0,0 0-11 0,-43-81 11 16,3 30-11-16,40 51 13 0,0 0-13 0,-24-38 13 0,4 21-13 15,20 17 3-15,0 0-3 0,-8-14 3 0,8 14-3 16,0 0 0-16,0 0 0 0,0 0 0 0,0 0 0 15,0 0-1377-15</inkml:trace>
  <inkml:trace contextRef="#ctx1" brushRef="#br0" timeOffset="-56093.74">15203 14938 1569 0,'0'0'0'16,"0"0"0"-16,6 20 0 0,-6-20 0 0,0 0 0 0,0 0 1 15,23 8-1-15,-23-8 1 0,0 0-1 16,14-5 2-16,26-1-2 0,-40 6 0 0,0 0 0 0,38-3 0 15,-21 3 0-15,-17 0-13 0,0 0 13 0,18 0-13 16,2-3 13-16,-6 0-1101 0</inkml:trace>
  <inkml:trace contextRef="#ctx1" brushRef="#br0" timeOffset="-55671.71">15569 14630 1390 0,'0'0'0'0,"0"0"0"0,0 0 0 15,0 0 1-15,0 0-1 0,0 0 2 0,0 0-2 16,0 0-3-16,0 0 3 0,15 11-3 0,-4-14 3 0,-11 3 42 16,0 0-42-16,23-6 42 0,20 1-42 0,-43 5 82 15,0 0-82-15,47 0 82 0,-18 14-82 0,-29-14 84 16,0 0-84-16,23 23 85 0,0 0-85 0,-23-23 69 0,0 0-69 15,17 29 69-15,-3 0-69 0,-14-29 47 0,0 0-47 16,15 37 48-16,-15 6-48 0,0-43 33 0,0 0-33 16,0 35 34-16,0-9-34 0,0-26 23 0,0 0-23 15,0 11 24-15,0-11-24 0,0 0 20 0,0 0-20 16,8 15 20-16,-8-15-20 0,0 0 16 0,0 0-16 16,26 2 16-16,9-7-16 0,-35 5 12 0,0 0-12 0,46-6 12 15,3 3-12-15,-49 3 9 0,0 0-9 0,46 3 9 16,-11 11-9-16,-35-14 7 0,0 0-7 0,17 23 7 15,-8 6-7-15,-9-29 5 0,0 0-5 0,-12 35 6 16,-25 2-6-16,37-37 5 0,0 0-5 0,-52 40 6 16,-3-2-6-16,55-38 4 0,0 0-4 0,-55 26 5 15,18-15-5-15,37-11 3 0,0 0-3 0,-29 0 3 16,3-8-3-16,26 8 0 0,0 0 0 0,-26-15 1 16,-6-5-1-16,1 0-1678 0</inkml:trace>
  <inkml:trace contextRef="#ctx1" brushRef="#br0" timeOffset="-52324.46">17147 13625 807 0,'0'0'0'0,"0"0"0"0,12 32 0 15,-12-32 32-15,0 0-32 0,11 20 32 0,-5 6-32 16,-6-26 95-16,0 0-95 0,0 43 95 0,-6 35-95 0,6-78 91 16,0 0-91-16,0 92 92 0,6 14-92 0,-6-106 56 15,0 0-56-15,0 101 57 0,-9-12-57 0,9-89 29 16,0 0-29-16,-8 81 30 0,5-6-30 0,3-75 26 0,0 0-26 16,-3 63 26-16,-3-6-26 0,6-57 21 0,0 0-21 15,0 47 22-15,0-22-22 0,0-25 15 0,0 0-15 16,6 15 16-16,-6-15-16 0,0 0 11 0,0 0-11 15,6 8 11-15,-6-8-11 0,0 0 6 0,0 0-6 16,0 0 6-16,20-14-6 0,-20 14 0 0,0 0 0 16,0 0 0-16,14-20 0 0,1 0-1122 0</inkml:trace>
  <inkml:trace contextRef="#ctx1" brushRef="#br0" timeOffset="-52040.44">17240 14405 919 0,'0'0'0'0,"0"0"0"0,23-23 0 15,-23 23 0-15,0 0 0 0,23-20 1 0,6-3-1 16,-29 23 11-16,0 0-11 0,26-23 12 0,2-12-12 0,-28 35 17 16,0 0-17-16,29-29 18 0,0 6-18 0,-29 23 21 15,0 0-21-15,20-17 21 0,-8 3-21 0,-12 14 25 16,0 0-25-16,0 0 25 0,0 0-25 0,0 0-743 0</inkml:trace>
  <inkml:trace contextRef="#ctx1" brushRef="#br0" timeOffset="-51823.42">17320 14379 1031 0,'0'0'0'15,"0"0"0"-15,9 35 0 0,-9-35 0 0,0 0 0 0,9 23 1 16,-9-23-1-16,0 0 0 0,0 0 0 0,17 14 1 15,12-5-1-15,-29-9 17 0,0 0-17 0,37 11 17 16,1-5-17-16,-38-6 20 0,0 0-20 0,35 9 20 16,-10-1-20-16,-25-8 21 0,0 0-21 0,24 6 21 15,-7 3-21-15,3-7-802 0</inkml:trace>
  <inkml:trace contextRef="#ctx1" brushRef="#br0" timeOffset="-51405.4">17834 14198 1121 0,'0'0'0'0,"0"0"0"0,-9 17 0 0,9-17 6 0,0 0-6 16,-14 29 6-16,-21 23-6 0,35-52 5 0,0 0-5 15,-26 43 5-15,12-20-5 0,14-23 29 0,0 0-29 16,0 14 30-16,17 1-30 0,-17-15 34 0,0 0-34 15,23 8 35-15,12-2-35 0,-35-6 32 0,0 0-32 16,32 3 32-16,5 0-32 0,-37-3 31 0,0 0-31 16,40 8 31-16,-2 1-31 0,-38-9 23 0,0 0-23 15,38 14 24-15,-15 4-24 0,-23-18 16 0,0 0-16 0,14 17 17 16,-2 0-17-16,-12-17 17 0,0 0-17 0,5 20 17 16,1 6-17-16,-6-26 16 0,0 0-16 0,0 35 17 15,0 2-17-15,0-37 14 0,0 0-14 0,0 29 14 16,0-6-14-16,0-23 13 0,0 0-13 0,0 17 13 15,0 1-13-15,0-18 13 0,0 0-13 0,-6 17 14 16,-2 3-14-16,8-20 13 0,0 0-13 0,-15 23 14 16,-8-6-14-16,23-17 12 0,0 0-12 0,-37 15 13 15,-12-4-13-15,49-11 11 0,0 0-11 0,-70 6 12 16,10-6-12-16,60 0 10 0,0 0-10 0,-67-6 11 0,21 0-11 16,46 6 11-16,0 0-11 0,-31-11 12 0,10-6-12 15,4-6-1248-15</inkml:trace>
  <inkml:trace contextRef="#ctx1" brushRef="#br0" timeOffset="-51039.36">18408 14264 1020 0,'0'0'0'0,"0"0"0"15,9 14 0-15,-9-14 20 0,0 0-20 0,0 0 20 16,14 12-20-16,-14-12-2 0,0 0 2 0,0 0-1 0,26 0 1 16,3 0-733-16</inkml:trace>
  <inkml:trace contextRef="#ctx1" brushRef="#br0" timeOffset="-50255.96">18786 14175 1054 0,'0'0'0'0,"0"0"0"15,0 0 0-15,0 0-43 0,0 0 43 0,6 23-42 16,-3 0 42-16,-3-23 0 0,0 0 0 0,5 29 0 0,-5-9 0 16,0-20 24-16,0 0-24 0,0 23 25 0,0 0-25 15,0-23 56-15,0 0-56 0,-2 20 57 0,-1 0-57 16,3-20 73-16,0 0-73 0,0 14 73 0,3-2-73 15,-3-12 63-15,0 0-63 0,0 0 64 0,0 0-64 16,0 0 52-16,0 0-52 0,0 0 52 0,0 0-52 16,0 0 42-16,0 0-42 0,17-3 43 0,0-20-43 15,-17 23 29-15,0 0-29 0,20-26 29 0,3 3-29 0,-23 23 24 16,0 0-24-16,15-17 24 0,2-3-24 0,-17 20 20 16,0 0-20-16,17-20 21 0,-5 8-21 0,-12 12 14 15,0 0-14-15,12-3 15 0,-1 3-15 0,-11 0 12 16,0 0-12-16,12 3 13 0,-1 3-13 0,-11-6 9 0,0 0-9 15,15 8 10-15,2 4-10 0,-17-12 8 0,0 0-8 16,14 9 9-16,1-4-9 0,-15-5 9 0,0 0-9 16,0 0 10-16,11 12-10 0,-11-12 13 0,0 0-13 15,0 0 13-15,12 6-13 0,-12-6 16 0,0 0-16 16,0 0 16-16,14-3-16 0,-14 3 14 0,0 0-14 16,20-6 15-16,15-3-15 0,-35 9 17 0,0 0-17 15,32-14 17-15,-3-6-17 0,-29 20 17 0,0 0-17 0,31-15 17 16,-7 4-17-16,-24 11 13 0,0 0-13 0,23-6 13 15,-6-5-13-15,-17 11 10 0,0 0-10 0,20-3 10 16,-3 3-10-16,-17 0 12 0,0 0-12 0,23 5 13 16,-2 4-13-16,-21-9 11 0,0 0-11 0,8 6 11 15,7 8-11-15,-15-14 11 0,0 0-11 0,8 18 11 0,-8-18-11 16,0 0 10-16,0 0-10 0,15 14 10 0,-15-14-10 16,0 0 9-16,0 0-9 0,17 6 10 0,-17-6-10 15,0 0 6-15,0 0-6 0,17 8 7 0,-17-8-7 16,0 0-1569-16</inkml:trace>
  <inkml:trace contextRef="#ctx1" brushRef="#br0" timeOffset="-49838.93">19349 13539 919 0,'0'0'0'0,"0"0"0"0,17 14 0 0,-17-14 35 0,0 0-35 16,14 9 36-16,-5-4-36 0,-9-5 59 0,0 0-59 16,14 0 60-16,1-8-60 0,-15 8 42 0,0 0-42 0,26-6 42 15,6 6-42-15,-32 0 22 0,0 0-22 0,28 0 23 16,-7 0-23-16,-21 0 14 0,0 0-14 0,17 6 14 15,-11 8-14-15,-6-14 13 0,0 0-13 0,3 20 13 16,-6 12-13-16,3-32 11 0,0 0-11 0,-12 40 12 16,-5 6-12-16,17-46 9 0,0 0-9 0,-15 41 9 15,10-16-9-15,5-25 10 0,0 0-10 0,0 15 10 16,0-15-10-16,0 0 9 0,0 0-9 0,20 14 10 16,12-14-10-16,-32 0 8 0,0 0-8 0,43-3 8 0,6-2-8 15,-49 5 7-15,0 0-7 0,52 0 8 0,-6 8-8 16,-46-8 2-16,0 0-2 0,37 12 3 0,-11-1-3 15,-26-11 0-15,0 0 0 0,21 20 0 0,-7 12 0 16,-14-32 0-16,0 0 0 0,9 35 0 0,-6-15 0 16,-1 0-996-16</inkml:trace>
  <inkml:trace contextRef="#ctx1" brushRef="#br0" timeOffset="-48486.82">16908 15188 897 0,'0'0'0'0,"0"0"0"0,11 3 0 16,-11-3-2-16,0 0 2 0,15 6-2 0,5-4 2 15,-20-2-3-15,0 0 3 0,32 0-3 0,28 0 3 16,-60 0 17-16,0 0-17 0,75-2 18 0,6-1-18 16,-81 3 51-16,0 0-51 0,113-6 52 0,40-6-52 0,-153 12 121 15,0 0-121-15,170-17 121 0,20 0-121 16,-190 17 115-16,0 0-115 0,205-23 115 0,32-6-115 0,-237 29 120 15,0 0-120-15,239-26 120 0,-8 9-120 0,-231 17 99 0,0 0-99 16,210-12 99-16,-13 4-99 0,-197 8 79 16,0 0-79-16,173 0 80 0,-17-6-80 0,-156 6 63 0,0 0-63 15,144-6 64-15,-14 0-64 0,-130 6 55 0,0 0-55 16,101-8 56-16,-44 5-56 0,-57 3 47 0,0 0-47 16,29 0 48-16,-12 6-48 0,-17-6 29 0,0 0-29 15,0 0 29-15,15 3-29 0,-15-3 15 0,0 0-15 16,-23 2 15-16,-29 16-15 0,52-18 8 0,0 0-8 15,-69 20 9-15,-9 12-9 0,-3-1-1839 0</inkml:trace>
  <inkml:trace contextRef="#ctx1" brushRef="#br0" timeOffset="-47803.78">18420 15666 673 0,'0'0'0'15,"0"0"0"-15,20-6 0 0,-20 6 80 0,0 0-80 16,14-6 81-16,-14 6-81 0,0 0 97 0,0 0-97 16,0 0 98-16,0 0-98 0,0 0 102 0,0 0-102 0,-23 6 102 15,-20 8-102-15,43-14 64 0,0 0-64 0,-41 15 64 16,-8-1-64-16,49-14 47 0,0 0-47 0,-34 17 47 16,2 1-47-16,32-18 47 0,0 0-47 0,-32 14 47 15,18-5-47-15,14-9 43 0,0 0-43 0,0 0 43 16,-12 17-43-16,12-17 44 0,0 0-44 0,12 14 45 0,23 9-45 15,-35-23 40-15,0 0-40 0,57 26 40 0,12-6-40 16,-69-20 33-16,0 0-33 0,75 18 34 0,3 8-34 16,-78-26 24-16,0 0-24 0,70 28 25 0,-10 4-25 15,-60-32 21-15,0 0-21 0,49 38 22 0,-5 8-22 16,-44-46 15-16,0 0-15 0,26 43 15 0,-6-12-15 16,-20-31 16-16,0 0-16 0,5 29 16 0,-2 12-16 15,-3-41 16-15,0 0-16 0,-3 37 16 0,-2-11-16 16,5-26 22-16,0 0-22 0,-20 23 23 0,-6-3-23 0,26-20 26 15,0 0-26-15,-47 17 27 0,-13-8-27 0,60-9 26 16,0 0-26-16,-75 0 26 0,-9-9-26 0,84 9 31 16,0 0-31-16,-84-14 32 0,9-3-32 0,75 17 26 0,0 0-26 15,-51-21 27-15,22-2-27 0,29 23 8 16,0 0-8-16,-6-43 8 0,26-17-8 0,-5-3-1695 0</inkml:trace>
  <inkml:trace contextRef="#ctx1" brushRef="#br0" timeOffset="-46407.96">18855 15450 796 0,'0'0'0'0,"0"0"0"0,0 0 0 15,0 0 54-15,0 0-54 0,0 0 54 0,-11-9-54 16,11 9 77-16,0 0-77 0,0 0 78 0,0 0-78 15,0 0 85-15,0 0-85 0,0 0 85 0,0 0-85 16,0 0 53-16,0 0-53 0,11-8 53 0,4 5-53 0,-15 3 38 16,0 0-38-16,23-3 39 0,20-6-39 0,-43 9 41 15,0 0-41-15,38-3 42 0,-4 6-42 0,-34-3 40 0,0 0-40 16,26 9 41-16,-3-1-41 0,-23-8 34 0,0 0-34 16,18 12 34-16,-7 0-34 0,-11-12 28 0,0 0-28 15,6 11 28-15,0 3-28 0,-6-14 23 0,0 0-23 16,0 18 24-16,-6-4-24 0,6-14 18 0,0 0-18 15,-6 14 18-15,-3 1-18 0,9-15 19 0,0 0-19 16,-11 11 19-16,2 1-19 0,9-12 16 0,0 0-16 16,0 0 16-16,-6 14-16 0,6-14 12 0,0 0-12 0,0 0 12 15,9 0-12-15,-9 0 9 0,0 0-9 0,17 0 10 16,9 0-10-16,-26 0 5 0,0 0-5 16,35 0 6-16,8 0-6 0,-43 0 4 0,0 0-4 0,38 3 5 15,-6 12-5-15,-32-15 3 0,0 0-3 0,25 14 4 16,-4 0-4-16,-21-14 3 0,0 0-3 0,14 15 3 15,-14-1-3-15,0-14 5 0,0 0-5 0,0 17 6 16,-9 4-6-16,9-21 10 0,0 0-10 0,-20 23 10 16,-11 5-10-16,31-28 16 0,0 0-16 0,-52 21 17 0,-9-13-17 15,61-8 22-15,0 0-22 0,-61-3 23 0,18-2-23 16,43 5 17-16,0 0-17 0,-34-12 18 0,2-5-18 16,32 17 8-16,0 0-8 0,-23-29 8 0,5 0-8 15,4 0-1507-15</inkml:trace>
  <inkml:trace contextRef="#ctx1" brushRef="#br0" timeOffset="-29952.44">11224 11060 662 0,'0'0'0'0,"0"0"0"0,0 0 0 0,0 0 24 0,0 0-24 16,15 35 25-16,-15-35-25 0,0 0 67 0,0 0-67 15,0 14 67-15,0-14-67 0,0 0 83 0,0 0-83 16,0 0 83-16,0 0-83 0,0 0 78 0,0 0-78 16,0 0 78-16,0 0-78 0,0 0 44 0,0 0-44 15,8-20 44-15,7-12-44 0,-15 32 42 0,0 0-42 16,6-51 42-16,2-16-42 0,-8 67 47 0,0 0-47 0,3-75 47 15,3 1-47-15,-6 74 43 0,0 0-43 0,6-69 44 16,-6 5-44-16,0 64 45 0,0 0-45 0,0-72 46 16,-6-3-46-16,6 75 40 0,0 0-40 0,-6-74 40 15,3-16-40-15,3 90 37 0,0 0-37 0,0-80 37 16,0 22-37-16,0 58 37 0,0 0-37 0,-6-43 38 16,4 8-38-16,2 35 32 0,0 0-32 0,-6-28 33 15,6 8-33-15,0 20 29 0,0 0-29 0,0-18 29 16,0 4-29-16,0 14 24 0,0 0-24 0,0-12 25 0,0 12-25 15,0 0 24-15,0 0-24 0,0 0 24 0,0-11-24 16,0 11 21-16,0 0-21 0,0 0 22 0,0 0-22 16,0 0 19-16,0 0-19 0,0 0 20 0,0 0-20 15,0 0 18-15,0 0-18 0,14 0 18 0,-14 0-18 16,0 0 19-16,0 0-19 0,9 26 20 0,-3-3-20 16,-6-23 23-16,0 0-23 0,0 29 23 0,3-1-23 15,-3-28 24-15,0 0-24 0,8 43 24 0,12 15-24 0,-20-58 24 16,0 0-24-16,23 69 25 0,-8 0-25 0,-15-69 22 15,0 0-22-15,14 64 22 0,4-7-22 0,-18-57 22 16,0 0-22-16,14 55 23 0,3-3-23 0,-17-52 20 0,0 0-20 16,23 57 20-16,-2 7-20 0,-21-64 17 0,0 0-17 15,23 63 17-15,0-6-17 0,-23-57 11 0,0 0-11 16,26 52 11-16,3-6-11 0,-29-46 11 0,0 0-11 16,28 32 11-16,4-6-11 0,-32-26 10 0,0 0-10 15,32 14 10-15,-3-5-10 0,-29-9 9 0,0 0-9 16,23-6 10-16,0-2-10 0,-23 8 9 0,0 0-9 15,32-29 9-15,-3-9-9 0,-29 38 9 0,0 0-9 16,23-52 9-16,0 1-9 0,-23 51 8 0,0 0-8 0,14-52 9 16,6-11-9-16,-20 63 11 0,0 0-11 0,15-64 12 15,-1 7-12-15,-14 57 13 0,0 0-13 0,15-67 13 16,-10-13-13-16,-5 80 12 0,0 0-12 0,0-92 13 16,0-3-13-16,0 95 15 0,0 0-15 0,0-84 15 15,0 35-15-15,0 49 15 0,0 0-15 0,0-31 16 16,0 11-16-16,0 20 14 0,0 0-14 0,0-15 14 15,0 15-14-15,0 0 12 0,0 0-12 0,0 0 13 0,0 0-13 16,0 0 9-16,0 0-9 0,-5 35 10 0,10 16-10 16,-5-51 2-16,0 0-2 0,9 47 3 0,-6-10-3 15,3 0-2094-15</inkml:trace>
  <inkml:trace contextRef="#ctx1" brushRef="#br0" timeOffset="-28933.36">12439 10548 1166 0,'0'0'0'16,"0"0"0"-16,37 20 0 0,-37-20 21 0,0 0-21 15,32 11 22-15,9-8-22 0,-41-3 49 0,0 0-49 16,43 0 49-16,-6 0-49 0,-37 0 67 0,0 0-67 0,26-3 68 16,-3 1-68-16,-23 2 31 0,0 0-31 0,21 0 31 15,-10 0-31-15,-11 0 15 0,0 0-15 0,12 0 16 16,-12 0-16-16,0 0-1092 0</inkml:trace>
  <inkml:trace contextRef="#ctx1" brushRef="#br0" timeOffset="-28734.34">12370 10939 1356 0,'0'0'0'0,"0"0"0"0,14 0 0 16,-14 0 0-16,0 0 0 0,32-5 0 0,14-4 0 16,-46 9 7-16,0 0-7 0,63-14 7 0,12-10-7 15,-75 24 35-15,0 0-35 0,70-20 35 0,-10 6-35 16,-60 14 51-16,0 0-51 0,52-14 51 0,-6-4-51 15,-46 18 49-15,0 0-49 0,49-17 50 0,9 3-50 0,0-1-1171 16</inkml:trace>
  <inkml:trace contextRef="#ctx1" brushRef="#br0" timeOffset="-27366.24">13665 9785 662 0,'0'0'0'0,"0"0"0"0,0 0 0 16,0 0 32-16,0 0-32 0,-9 32 33 0,9-32-33 15,0 0 94-15,0 0-94 0,0 0 95 0,0 0-95 16,0 0 105-16,0 0-105 0,0 0 105 0,0 14-105 0,0-14 77 16,0 0-77-16,6 20 78 0,3 23-78 0,-9-43 47 15,0 0-47-15,0 55 48 0,0 8-48 0,0-63 37 16,0 0-37-16,-6 75 38 0,-3 23-38 16,9-98 34-16,0 0-34 0,-5 98 34 0,-4-6-34 15,9-92 44-15,0 0-44 0,-6 69 45 0,6-31-45 0,0-38 43 0,0 0-43 16,0 26 43-16,3-9-43 0,-3-17 42 0,0 0-42 15,0 0 43-15,23 6-43 0,-23-6 35 0,0 0-35 16,23-15 36-16,12-14-36 0,-35 29 33 0,0 0-33 16,43-37 34-16,12-12-34 0,-55 49 27 0,0 0-27 15,61-55 28-15,2-5-28 0,-63 60 23 0,0 0-23 16,58-52 23-16,-12 18-23 0,-46 34 20 0,0 0-20 16,32-21 21-16,-15 7-21 0,-17 14 18 0,0 0-18 15,11-9 19-15,-11 9-19 0,0 0 16 0,0 0-16 0,0 0 16 16,0 0-16-16,0 0 11 0,0 0-11 0,0 0 12 15,-5-8-12-15,-10-1-1554 0</inkml:trace>
  <inkml:trace contextRef="#ctx1" brushRef="#br0" timeOffset="-27182.23">13954 10436 1423 0,'0'0'0'0,"0"0"0"0,23 37 0 16,-23-37 10-16,0 0-10 0,26 29 10 0,2-12-10 15,-28-17 22-15,0 0-22 0,29 14 23 0,17 7-23 16,-46-21 50-16,0 0-50 0,47 14 51 0,-24-5-51 0,-23-9 28 16,0 0-28-16,17 2 29 0,-3 1-29 0,-14-3 24 15,0 0-24-15,0 0 24 0,18 3-24 0,2 3-1211 16</inkml:trace>
  <inkml:trace contextRef="#ctx1" brushRef="#br0" timeOffset="-25131.07">14845 10058 651 0,'0'0'0'15,"0"0"0"-15,0 0 0 0,0 0-36 0,0 0 36 16,14 0-35-16,-14 0 35 0,0 0-375 0</inkml:trace>
  <inkml:trace contextRef="#ctx1" brushRef="#br0" timeOffset="-24529.04">14845 9989 606 0,'0'0'0'0,"0"0"0"16,0 0 0-16,0 0 29 0,0 0-29 0,12 15 30 16,-12-15-30-16,0 0 88 0,0 0-88 0,0 0 89 15,0 0-89-15,0 0 92 0,0 0-92 0,-29 8 93 16,-3 1-93-16,32-9 74 0,0 0-74 0,-35 14 75 16,1-5-75-16,34-9 68 0,0 0-68 0,-44 17 69 15,13 9-69-15,31-26 57 0,0 0-57 0,-32 32 58 16,9 2-58-16,23-34 42 0,0 0-42 0,-15 38 43 15,10-9-43-15,5-29 35 0,0 0-35 0,5 28 35 0,4-5-35 16,-9-23 27-16,0 0-27 0,17 24 28 0,9-10-28 16,-26-14 23-16,0 0-23 0,35 11 23 0,8-5-23 15,-43-6 18-15,0 0-18 0,38 6 18 0,-15-6-18 16,-23 0 15-16,0 0-15 0,17 3 15 0,-17-3-15 16,0 0 14-16,0 0-14 0,15-3 15 0,-15 3-15 15,0 0 13-15,0 0-13 0,0 0 13 0,-9-14-13 0,9 14 11 16,0 0-11-16,0 0 12 0,-6-21-12 0,6 21 12 15,0 0-12-15,-8-14 13 0,8 0-13 0,0 14 13 16,0 0-13-16,-6-12 13 0,6 12-13 0,0 0 13 0,0 0-13 16,-3-14 14-16,3 14-14 0,0 0 13 0,0 0-13 15,0 0 13-15,0 0-13 0,0 0 10 0,0 0-10 16,0 0 10-16,-12 14-10 0,12-14 9 0,0 0-9 16,3 17 10-16,9 18-10 0,-12-35 7 0,0 0-7 15,20 37 7-15,3 4-7 0,-23-41 7 0,0 0-7 16,23 34 7-16,0-2-7 0,-23-32 7 0,0 0-7 15,26 34 7-15,12 4-7 0,-38-38 6 0,0 0-6 0,37 34 6 16,-8 1-6-16,-29-35 6 0,0 0-6 0,23 34 6 16,0-5-6-16,-23-29 6 0,0 0-6 0,15 38 7 15,-1 13-7-15,-14-51 6 0,0 0-6 0,9 44 7 16,-9-4-7-16,0-40 6 0,0 0-6 0,-6 40 6 16,-3 6-6-16,9-46 7 0,0 0-7 0,-8 43 7 15,-7-11-7-15,15-32 12 0,0 0-12 0,-20 20 12 16,3-2-12-16,17-18 18 0,0 0-18 0,-32 14 18 15,-20-14-18-15,52 0 21 0,0 0-21 0,-55 0 21 0,0-12-21 16,55 12 30-16,0 0-30 0,-60-25 30 0,-7-13-30 16,67 38 26-16,0 0-26 0,-60-46 27 0,5-3-27 15,55 49 15-15,0 0-15 0,-40-49 15 0,17 3-15 16,23 46 3-16,0 0-3 0,-12-40 4 0,18-9-4 16,-6 49 1-16,0 0-1 0,14-55 1 0,9-2-1 15,3-4-1698-15</inkml:trace>
  <inkml:trace contextRef="#ctx1" brushRef="#br0" timeOffset="-22493.89">15592 10401 1502 0,'0'0'0'0,"0"0"0"0,-14 12 0 0,14-12 0 0,0 0 0 16,0 0 0-16,0 0 0 0,0 0-7 0,0 0 7 15,0 0-7-15,0 0 7 0,0 0-67 0,0 0 67 16,0 0-66-16,43-35 66 0,0 3-957 0</inkml:trace>
  <inkml:trace contextRef="#ctx1" brushRef="#br0" timeOffset="-21945.14">15912 10073 908 0,'0'0'0'0,"0"0"0"16,0 17 0-16,0-17 38 0,0 0-38 0,0 15 38 15,9-4-38-15,-9-11 82 0,0 0-82 0,0 26 82 0,9 23-82 16,-9-49 65-16,0 0-65 0,6 66 66 0,-4 0-66 16,-2-66 52-16,0 0-52 0,6 61 53 0,3-15-53 15,-9-46 38-15,0 0-38 0,14 34 38 0,-11-11-38 16,-3-23 32-16,0 0-32 0,3 15 32 0,9-7-32 15,-12-8 31-15,0 0-31 0,14 6 32 0,3-6-32 16,-17 0 31-16,0 0-31 0,23-11 31 0,12-15-31 0,-35 26 28 16,0 0-28-16,40-35 29 0,4-8-29 0,-44 43 24 15,0 0-24-15,34-37 25 0,-13 19-25 0,-21 18 26 16,0 0-26-16,14-14 27 0,0 2-27 0,-14 12 21 16,0 0-21-16,12 0 21 0,-1 12-21 0,-11-12 24 0,0 0-24 15,12 14 24-15,2 15-24 0,-14-29 24 16,0 0-24-16,15 29 24 0,-6-9-24 0,-9-20 26 0,0 0-26 15,5 14 26-15,-2-2-26 0,-3-12 26 0,0 0-26 16,0 0 26-16,23 6-26 0,-23-6 25 0,0 0-25 16,20-6 26-16,6-8-26 0,-26 14 25 0,0 0-25 15,23-15 25-15,-2 1-25 0,-21 14 22 0,0 0-22 0,8-6 22 16,-8 6-22-16,0 0 20 0,0 0-20 0,21-3 20 16,-13 3-20-16,-8 0 16 0,0 0-16 0,12 0 17 15,8-8-17-15,-20 8 12 0,0 0-12 0,23-3 13 16,6 6-13-16,-29-3 11 0,0 0-11 0,32 8 11 15,-9-2-11-15,-23-6 8 0,0 0-8 0,23 17 8 16,-6 6-8-16,-17-23 5 0,0 0-5 0,12 23 6 16,-4-3-6-16,-8-20 1 0,0 0-1 0,9 15 1 15,-9-15-1-15,0 0-1698 0</inkml:trace>
  <inkml:trace contextRef="#ctx1" brushRef="#br0" timeOffset="-20993.07">13426 11187 785 0,'0'0'0'0,"0"0"0"0,0 0 0 15,0 0 25-15,0 0-25 0,57 49 26 0,-8-32-26 16,-49-17 77-16,0 0-77 0,78 6 77 0,46-15-77 15,-124 9 130-15,0 0-130 0,159-14 130 0,49-3-130 16,-208 17 104-16,0 0-104 0,251-26 105 0,63-12-105 16,-314 38 69-16,0 0-69 0,384-43 69 0,43 3-69 15,-427 40 52-15,0 0-52 0,398-29 53 0,-46-3-53 0,-352 32 39 16,0 0-39-16,291-20 40 0,-45 0-40 0,-246 20 27 16,0 0-27-16,170-9 27 0,-66 9-27 0,-104 0 16 15,0 0-16-15,60 6 16 0,-25 0-16 0,-35-6 3 16,0 0-3-16,0 17 4 0,-35 12-4 0,1-6-1346 15</inkml:trace>
  <inkml:trace contextRef="#ctx1" brushRef="#br0" timeOffset="-20451.03">15119 11814 897 0,'0'0'0'0,"0"0"0"0,-17 32 0 0,17-32 23 16,0 0-23-16,-12 26 24 0,9-6-24 0,3-20 50 0,0 0-50 15,-8 12 51-15,8-12-51 0,0 0 38 0,0 0-38 16,8 20 38-16,15-12-38 0,-23-8 25 0,0 0-25 16,41 15 26-16,25 2-26 0,-66-17 20 0,0 0-20 15,84 17 21-15,17 1-21 0,-101-18 16 0,0 0-16 16,89 17 17-16,-17 0-17 0,-72-17 12 0,0 0-12 16,55 15 12-16,-20 2-12 0,-35-17 14 0,0 0-14 0,8 20 14 15,-16 20-14-15,8-40 18 0,0 0-18 16,-29 43 19-16,-11-5-19 0,40-38 18 0,0 0-18 0,-61 31 19 15,-14-10-19-15,75-21 22 0,0 0-22 0,-78 3 23 16,-3-21-23-16,81 18 11 0,0 0-11 0,-63-31 12 16,17-4-12-16,46 35 4 0,0 0-4 0,-23-40 5 15,23-1-5-15,0 1-1027 0</inkml:trace>
  <inkml:trace contextRef="#ctx1" brushRef="#br0" timeOffset="-20092">15592 11472 942 0,'0'0'0'0,"0"0"0"0,15 3 0 0,-15-3 9 16,0 0-9-16,11 3 10 0,9-3-10 0,-20 0 19 0,0 0-19 15,18-6 20-15,11 0-20 0,-29 6 37 0,0 0-37 16,31-3 38-16,7 3-38 0,-38 0 26 0,0 0-26 16,32 3 26-16,-12 6-26 0,-20-9 24 0,0 0-24 15,11 20 25-15,-11 3-25 0,0-23 24 0,0 0-24 16,-3 37 25-16,-14 9-25 0,17-46 24 0,0 0-24 16,-14 55 24-16,-1 8-24 0,15-63 26 0,0 0-26 15,-14 52 27-15,5-23-27 0,9-29 28 0,0 0-28 16,3 11 29-16,-3-11-29 0,0 0 30 0,0 0-30 0,23 3 30 15,12-11-30-15,-35 8 25 0,0 0-25 0,46-18 26 16,3 7-26-16,-49 11 22 0,0 0-22 0,52-9 23 16,3 4-23-16,2-1-1095 0</inkml:trace>
  <inkml:trace contextRef="#ctx1" brushRef="#br0" timeOffset="-14067.17">19853 11391 1155 0,'0'0'0'0,"0"0"0"0,18 15 0 0,-18-15 34 16,0 0-34-16,23 14 34 0,14-8-34 0,-37-6 34 0,0 0-34 15,47 3 35-15,-7-6-35 0,-40 3 48 0,0 0-48 16,37-6 49-16,-8 6-49 0,-29 0 24 0,0 0-24 16,23 0 24-16,-8 6-24 0,-15-6 14 0,0 0-14 15,11 17 15-15,1 15-15 0,-3 2-1040 0</inkml:trace>
  <inkml:trace contextRef="#ctx1" brushRef="#br0" timeOffset="-13868.15">19842 11722 1155 0,'0'0'0'0,"0"0"0"16,0 12 0-16,0-12 1 0,0 0-1 0,0 0 2 15,20 11-2-15,-20-11 3 0,0 0-3 0,32-5 4 16,23-13-4-16,-55 18 27 0,0 0-27 0,60-20 27 16,7 3-27-16,-67 17 52 0,0 0-52 0,57-12 53 0,-19 4-53 15,-38 8 54-15,0 0-54 0,32 0 55 0,-4 0-55 16,-28 0 44-16,0 0-44 0,29 14 45 0,0 3-45 15,3 3-1082-15</inkml:trace>
  <inkml:trace contextRef="#ctx1" brushRef="#br0" timeOffset="-8014.62">21117 11472 281 0,'0'0'0'0,"0"0"0"15,0 14 0-15,0-14 17 0,0 0-17 0,0 12 18 16,0-1-18-16,0-11 59 0,0 0-59 0,0 18 59 0,0 5-59 16,0-23 76-16,0 0-76 0,0 25 76 0,0-13-76 15,0-12 76-15,0 0-76 0,0 11 76 0,0-11-76 16,0 0 50-16,0 0-50 0,0 15 51 0,0-15-51 15,0 0 45-15,0 0-45 0,0 0 46 0,0 0-46 16,0 0 42-16,0 0-42 0,0 0 43 0,0-12-43 16,0 12 40-16,0 0-40 0,9-37 41 0,5-18-41 15,-14 55 47-15,0 0-47 0,12-72 47 0,-12 3-47 16,0 69 40-16,0 0-40 0,-3-80 41 0,-6-44-41 16,9 124 40-16,0 0-40 0,0-121 41 0,0 9-41 15,0 112 43-15,0 0-43 0,0-87 44 0,0 35-44 16,0 52 45-16,0 0-45 0,0-31 46 0,0 2-46 0,0 29 46 15,0 0-46-15,-6-29 47 0,4 6-47 0,2 23 44 16,0 0-44-16,-6-17 44 0,6 17-44 0,0 0 36 0,0 0-36 16,0 0 37-16,0 0-37 0,0 0 31 0,0 0-31 15,0 0 32-15,6 17-32 0,-6-17 28 0,0 0-28 16,8 41 28-16,10 22-28 0,-18-63 26 0,0 0-26 16,23 86 26-16,5 21-26 0,-28-107 23 0,0 0-23 0,29 106 23 15,15-11-23-15,-44-95 18 0,0 0-18 16,46 81 19-16,3-15-19 0,-49-66 13 0,0 0-13 0,40 55 14 15,3-1-14-15,-43-54 11 0,0 0-11 0,41 49 12 16,-4-5-12-16,-37-44 10 0,0 0-10 0,23 37 10 16,-8-3-10-16,-15-34 11 0,0 0-11 0,17 18 11 15,-2-4-11-15,-15-14 12 0,0 0-12 0,14 3 12 16,-14-3-12-16,0 0 11 0,0 0-11 0,17-32 12 16,-2-22-12-16,-15 54 11 0,0 0-11 0,14-64 11 15,1 1-11-15,-15 63 12 0,0 0-12 0,5-72 12 0,4-9-12 16,-9 81 14-16,0 0-14 0,3-92 15 0,6-11-15 15,-9 103 19-15,0 0-19 0,11-98 20 0,1 20-20 16,-12 78 21-16,0 0-21 0,8-57 22 0,4 22-22 16,-12 35 23-16,0 0-23 0,8-26 23 0,-5 9-23 15,-3 17 19-15,0 0-19 0,6-15 19 0,-6 15-19 16,0 0 10-16,0 0-10 0,0 0 11 0,15-5-11 0,-15 5 3 16,0 0-3-16,0 0 3 0,14 0-3 0,-14 0-1 15,0 0 1-15,14 11 0 0,27 15 0 0,-4 3-1773 16</inkml:trace>
  <inkml:trace contextRef="#ctx1" brushRef="#br0" timeOffset="-7730.59">22032 11345 1121 0,'0'0'0'0,"0"0"0"15,11 17 0-15,-11-17-6 0,0 0 6 0,0 12-6 0,0-12 6 16,0 0-23-16,0 0 23 0,0 0-22 0,18 6 22 15,-18-6-72-15,0 0 72 0,11 0-72 0,-11 0 72 16,0 0-630-16</inkml:trace>
  <inkml:trace contextRef="#ctx1" brushRef="#br0" timeOffset="-7146.55">22294 11267 841 0,'0'0'0'0,"0"0"0"0,18 23 0 0,-18-23 8 0,0 0-8 15,5 15 8-15,-5-15-8 0,0 0 5 0,0 0-5 16,3 11 5-16,-3-2-5 0,0-9 46 0,0 0-46 16,0 17 47-16,0 1-47 0,0-18 68 0,0 0-68 15,0 17 68-15,0 12-68 0,0-29 72 0,0 0-72 16,0 26 73-16,0-6-73 0,0-20 72 0,0 0-72 0,0 14 72 15,0 0-72-15,0-14 60 0,0 0-60 0,0 15 60 16,0-15-60-16,0 0 47 0,0 0-47 0,0 0 47 16,6 8-47-16,-6-8 37 0,0 0-37 0,0 0 37 15,9-2-37-15,-9 2 34 0,0 0-34 0,5-12 34 16,13-17-34-16,-18 29 27 0,0 0-27 0,17-34 28 16,6 2-28-16,-23 32 23 0,0 0-23 0,20-26 23 15,-8 12-23-15,-12 14 23 0,0 0-23 0,11-9 23 16,4 3-23-16,-15 6 16 0,0 0-16 0,8 0 17 0,1 0-17 15,-9 0 15-15,0 0-15 0,0 0 16 0,17 9-16 16,-17-9 17-16,0 0-17 0,6 12 17 0,0-1-17 16,-6-11 19-16,0 0-19 0,0 0 19 0,11 20-19 15,-11-20 21-15,0 0-21 0,0 0 21 0,12 15-21 16,-12-15 20-16,0 0-20 0,0 0 20 0,32-12-20 16,-32 12 19-16,0 0-19 0,37-14 19 0,15-12-19 15,-52 26 16-15,0 0-16 0,55-23 16 0,-20 3-16 0,-35 20 13 16,0 0-13-16,34-15 14 0,1 7-14 0,-35 8 12 15,0 0-12-15,35 0 12 0,-12 0-12 0,-23 0 10 16,0 0-10-16,14 5 11 0,-5 4-11 0,-9-9 8 0,0 0-8 16,14 3 9-16,1 8-9 0,-15-11 9 0,0 0-9 15,17 6 10-15,-3-3-10 0,-14-3 9 0,0 0-9 16,9 6 10-16,-9-6-10 0,0 0 9 0,0 0-9 16,17 11 9-16,-17-11-9 0,0 0 7 0,0 0-7 15,15 15 8-15,-10 5-8 0,-5 0-1692 0</inkml:trace>
  <inkml:trace contextRef="#ctx1" brushRef="#br0" timeOffset="4949.14">18607 10939 393 0,'0'0'0'0,"0"0"0"0,-20 9 0 15,20-9-6-15,0 0 6 0,-12 9-6 0,1-7 6 16,-1 1-226-16</inkml:trace>
  <inkml:trace contextRef="#ctx1" brushRef="#br0" timeOffset="5199.15">18500 10948 572 0,'0'0'0'0,"0"0"0"0,0 0 0 15,0 0 25-15,0 0-25 0,0 0 26 0,15 0-26 16,-15 0 73-16,0 0-73 0,17 0 73 0,21 6-73 0,-38-6 125 15,0 0-125-15,46 3 126 0,14-3-126 0,-60 0 101 0,0 0-101 16,64-3 102-16,11-3-102 0,-75 6 94 16,0 0-94-16,98-6 95 0,23-2-95 0,-121 8 117 0,0 0-117 15,127-12 118-15,-14 1-118 0,-113 11 101 0,0 0-101 16,92-9 102-16,-17-3-102 0,-75 12 67 0,0 0-67 16,55-3 68-16,-18 3-68 0,-37 0 63 0,0 0-63 15,26 0 63-15,-3-5-63 0,-23 5 51 0,0 0-51 16,15-3 51-16,-15 3-51 0,0 0 45 0,0 0-45 15,0 0 46-15,0 0-46 0,0 0 42 0,0 0-42 0,5 14 43 16,-5-14-43-16,0 0 35 0,0 0-35 0,-14 9 35 16,-3 0-35-16,17-9 18 0,0 0-18 0,-15 11 19 15,1 1-19-15,14-12 1 0,0 0-1 0,-15 11 1 16,7 6-1-16,-7 1-1814 0</inkml:trace>
  <inkml:trace contextRef="#ctx1" brushRef="#br0" timeOffset="6316.23">19135 11095 863 0,'0'0'0'0,"0"0"0"0,0 0 0 15,0 0 24-15,0 0-24 0,0 0 25 0,23 37-25 16,-23-37 43-16,0 0-43 0,29 35 44 0,3-1-44 16,-32-34 53-16,0 0-53 0,32 35 54 0,5-6-54 15,-37-29 43-15,0 0-43 0,38 28 43 0,-7 10-43 16,-31-38 50-16,0 0-50 0,29 40 50 0,3 9-50 0,-32-49 57 15,0 0-57-15,23 55 57 0,-9 2-57 16,-14-57 57-16,0 0-57 0,18 66 57 0,-4 6-57 0,-14-72 46 16,0 0-46-16,15 78 47 0,-7-3-47 0,-8-75 37 15,0 0-37-15,0 63 38 0,-11-20-38 0,11-43 37 16,0 0-37-16,-12 35 38 0,-2-6-38 0,14-29 44 16,0 0-44-16,-23 23 44 0,-9-3-44 0,32-20 42 0,0 0-42 15,-46 12 43-15,-21-15-43 0,67 3 42 0,0 0-42 16,-78-18 42-16,-14-13-42 0,92 31 41 0,0 0-41 15,-98-46 41-15,6-12-41 0,92 58 37 0,0 0-37 16,-75-72 38-16,26-6-38 0,49 78 20 0,0 0-20 16,-38-63 20-16,24 23-20 0,14 40 3 0,0 0-3 0,-9-26 3 15,9 6-3-15,0 20-1 0,0 0 1 0,9-18 0 16,-9 18 0-16,0 0-1607 0</inkml:trace>
  <inkml:trace contextRef="#ctx1" brushRef="#br0" timeOffset="16076.88">26042 11518 516 0,'0'0'0'0,"0"0"0"15,0 0 0-15,0 0 5 0,0 0-5 0,0 0 6 0,35-9-6 16,-35 9 18-16,0 0-18 0,0 0 18 0,23 0-18 15,-23 0 28-15,0 0-28 0,14 0 29 0,0 9-29 16,-14-9 29-16,0 0-29 0,18 17 29 0,-4 12-29 16,-14-29 27-16,0 0-27 0,9 49 28 0,-6 29-28 15,-3-78 26-15,0 0-26 0,-6 95 27 0,-6 8-27 16,12-103 33-16,0 0-33 0,-14 101 34 0,-3-6-34 16,17-95 42-16,0 0-42 0,-23 98 43 0,2 14-43 15,21-112 49-15,0 0-49 0,-17 112 49 0,8-17-49 0,9-95 50 16,0 0-50-16,3 81 50 0,12-24-50 0,-15-57 42 15,0 0-42-15,20 41 43 0,6-12-43 0,-26-29 35 16,0 0-35-16,29 14 36 0,-6-14-36 0,-23 0 23 0,0 0-23 16,34-23 23-16,10-14-23 0,-44 37 17 15,0 0-17-15,37-49 18 0,-8-6-18 0,-29 55 14 0,0 0-14 16,17-55 14-16,4 3-14 0,-21 52 12 0,0 0-12 16,17-40 12-16,-3 8-12 0,-14 32 13 0,0 0-13 15,12-20 13-15,-6 6-13 0,-6 14 13 0,0 0-13 0,5-9 14 16,-5 9-14-16,0 0 16 0,0 0-16 0,24-8 16 15,-10 10-16-15,-14-2 18 0,0 0-18 0,17 21 19 16,12 22-19-16,-29-43 16 0,0 0-16 0,32 46 16 16,-6-6-16-16,-26-40 18 0,0 0-18 0,17 35 18 15,3-4-18-15,-20-31 16 0,0 0-16 0,23 29 16 16,0-9-16-16,-23-20 13 0,0 0-13 0,24 6 14 16,-1-3-14-16,-23-3 14 0,0 0-14 0,28-9 14 15,16-19-14-15,-44 28 10 0,0 0-10 0,46-49 11 0,0-12-11 16,-46 61 11-16,0 0-11 0,49-63 12 0,17-6-12 15,-66 69 10-15,0 0-10 0,61-69 11 0,8 0-11 16,-69 69 11-16,0 0-11 0,70-81 12 0,-16-28-12 16,-54 109 8-16,0 0-8 0,55-124 8 0,-3-20-8 15,-52 144 1-15,0 0-1 0,61-133 2 0,8 36-2 16,3 2-1297-16</inkml:trace>
  <inkml:trace contextRef="#ctx1" brushRef="#br0" timeOffset="16827.62">27851 12042 1110 0,'0'0'0'0,"0"0"0"0,32 8 0 15,-32-8 40-15,0 0-40 0,46 6 41 0,14 3-41 16,-60-9 78-16,0 0-78 0,70 0 79 0,-19 0-79 16,-51 0 54-16,0 0-54 0,41 0 55 0,-15 0-55 15,-26 0 0-15,0 0 0 0,20 6 0 0,-6 8 0 16,-14-14-1-16,0 0 1 0,12 17 0 0,0 6 0 16,-7 0-1032-16</inkml:trace>
  <inkml:trace contextRef="#ctx1" brushRef="#br0" timeOffset="17027.64">27851 12304 964 0,'0'0'0'16,"0"0"0"-16,11 0 0 0,-11 0 0 0,0 0 0 16,21-3 0-16,2 0 0 0,-23 3 0 0,0 0 0 15,40-3 0-15,32 6 0 0,-72-3 4 0,0 0-4 16,81 6 4-16,-3 2-4 0,-78-8 10 0,0 0-10 15,63 15 10-15,-8 2-10 0,-55-17 16 0,0 0-16 0,61 17 17 16,17 3-17-16,-6 1-709 0</inkml:trace>
  <inkml:trace contextRef="#ctx1" brushRef="#br0" timeOffset="17713.89">29100 10813 673 0,'0'0'0'0,"0"0"0"0,-23 8 0 16,23-8 33-16,0 0-33 0,-17 9 34 0,17-9-34 16,0 0 73-16,0 0-73 0,-12 6 73 0,12-6-73 15,0 0 105-15,0 0-105 0,35-6 106 0,37-3-106 0,-72 9 120 16,0 0-120-16,95-8 120 0,20 2-120 0,-115 6 74 15,0 0-74-15,116-3 74 0,-4 0-74 0,-112 3 85 16,0 0-85-16,101-3 85 0,-11 3-85 0,-90 0 77 16,0 0-77-16,81 0 77 0,-15 3-77 0,-66-3 65 0,0 0-65 15,58 0 65-15,-27-3-65 0,-31 3 40 0,0 0-40 16,15 0 41-16,-15 0-41 0,0 0 18 0,0 0-18 16,0 0 19-16,6 26-19 0,-4 0-1483 0</inkml:trace>
  <inkml:trace contextRef="#ctx1" brushRef="#br0" timeOffset="18063.92">29593 11020 1233 0,'0'0'0'0,"0"0"0"15,15 32 0-15,-15-32 38 0,0 0-38 0,17 34 39 0,3 4-39 16,-20-38 43-16,0 0-43 0,26 37 43 0,9 3-43 16,-35-40 45-16,0 0-45 0,46 41 45 0,12-4-45 15,-58-37 34-15,0 0-34 0,66 32 35 0,15-4-35 16,-81-28 31-16,0 0-31 0,72 29 31 0,-20-6-31 16,-52-23 28-16,0 0-28 0,32 20 29 0,-21 1-29 15,-11-21 30-15,0 0-30 0,-20 25 30 0,-29 7-30 16,49-32 36-16,0 0-36 0,-69 38 37 0,-18-4-37 15,87-34 35-15,0 0-35 0,-81 29 35 0,1-6-35 0,80-23 31 16,0 0-31-16,-72 14 32 0,-1-14-32 0,73 0 15 16,0 0-15-16,-49-11 15 0,21-7-15 0,28 18 4 0,0 0-4 15,0-23 4-15,28 9-4 0,1-6-1424 0</inkml:trace>
  <inkml:trace contextRef="#ctx1" brushRef="#br0" timeOffset="18549.07">28976 12111 751 0,'0'0'0'0,"0"0"0"0,12 6 0 0,-12-6 32 16,0 0-32-16,14 0 32 0,6 0-32 0,-20 0 38 16,0 0-38-16,41-9 38 0,34-3-38 0,-75 12 84 15,0 0-84-15,98-11 84 0,29-1-84 0,-127 12 95 0,0 0-95 16,127-14 95-16,-12 0-95 0,-115 14 80 0,0 0-80 16,112-18 80-16,7 4-80 0,-119 14 70 15,0 0-70-15,107-17 71 0,-18 11-71 0,-89 6 63 0,0 0-63 16,69-9 63-16,-23 6-63 0,-46 3 35 0,0 0-35 15,29 0 35-15,-11 0-35 0,-18 0 20 0,0 0-20 16,0 0 21-16,17-2-21 0,-17 2 6 0,0 0-6 16,0 0 6-16,14 8-6 0,1 4-1290 0</inkml:trace>
  <inkml:trace contextRef="#ctx1" brushRef="#br0" timeOffset="18979.99">29573 12430 1233 0,'0'0'0'0,"0"0"0"0,-20 35 0 15,20-35 3-15,0 0-3 0,-17 29 3 0,-12-3-3 0,29-26 7 16,0 0-7-16,-26 25 8 0,0-1-8 0,26-24 30 16,0 0-30-16,-17 28 31 0,14-5-31 0,3-23 37 15,0 0-37-15,17 23 38 0,23 6-38 0,-40-29 37 0,0 0-37 16,58 20 37-16,11-8-37 0,-69-12 34 0,0 0-34 16,70 6 34-16,2-4-34 0,-72-2 25 0,0 0-25 15,75 12 26-15,0 5-26 0,-75-17 19 0,0 0-19 16,69 23 20-16,-14 6-20 0,-55-29 24 0,0 0-24 15,40 35 24-15,-14-10-24 0,-26-25 29 0,0 0-29 16,3 32 29-16,-20 8-29 0,17-40 21 0,0 0-21 16,-44 38 21-16,-28-4-21 0,72-34 26 0,0 0-26 15,-83 21 27-15,2-10-27 0,81-11 21 0,0 0-21 0,-81 6 21 16,-3-21-21-16,84 15 13 0,0 0-13 0,-69-23 14 16,17-8-14-16,52 31 2 0,0 0-2 0,-46-46 3 15,0-18-3-15,0 1-1363 0</inkml:trace>
  <inkml:trace contextRef="#ctx1" brushRef="#br0" timeOffset="26136.92">23131 13812 550 0,'0'0'0'0,"0"0"0"0,0 0 0 0,0 0 35 16,0 0-35-16,0 0 35 0,0 0-35 0,0 0 97 0,0 0-97 15,0 0 98-15,14-32-98 0,-14 32 105 0,0 0-105 16,0 0 105-16,0 0-105 0,0 0 83 0,0 0-83 15,0 0 84-15,0 0-84 0,0 0 53 0,0 0-53 16,0 18 54-16,0 48-54 0,0-66 47 0,0 0-47 16,0 83 47-16,6 18-47 0,-6-101 36 0,0 0-36 15,17 101 37-15,-8-15-37 0,-9-86 33 0,0 0-33 0,9 87 34 16,2-4-34-16,-11-83 45 0,0 0-45 16,18 75 45-16,-4 0-45 0,-14-75 40 0,0 0-40 0,23 57 40 15,-6-19-40-15,-17-38 31 0,0 0-31 0,29 20 32 16,12-17-32-16,-41-3 28 0,0 0-28 0,46-23 29 15,6-26-29-15,-52 49 26 0,0 0-26 0,46-61 27 16,0 4-27-16,-46 57 20 0,0 0-20 0,38-43 21 16,-12 14-21-16,-26 29 18 0,0 0-18 0,20-20 19 15,6-1-19-15,-26 21 15 0,0 0-15 0,26-14 16 0,-9 11-16 16,-17 3 15-16,0 0-15 0,14 15 16 0,9 22-16 16,-23-37 15-16,0 0-15 0,24 37 15 0,-7 7-15 15,-17-44 15-15,0 0-15 0,20 43 16 0,-6 3-16 16,-14-46 15-16,0 0-15 0,18 37 16 0,-4-22-16 15,-14-15 13-15,0 0-13 0,23-9 14 0,9-23-14 16,-32 32 12-16,0 0-12 0,38-46 13 0,-1-14-13 16,-37 60 11-16,0 0-11 0,26-61 11 0,3-5-11 15,-29 66 12-15,0 0-12 0,17-86 12 0,-2-21-12 0,-15 107 14 16,0 0-14-16,14-118 15 0,9-5-15 0,-23 123 15 16,0 0-15-16,23-101 16 0,-8 43-16 0,-15 58 12 15,0 0-12-15,8-37 12 0,1 22-12 0,-9 15 8 0,0 0-8 16,0 0 8-16,6-14-8 0,-6 14 0 0,0 0 0 15,0 14 0-15,0 9 0 0,0 6-1670 0</inkml:trace>
  <inkml:trace contextRef="#ctx1" brushRef="#br0" timeOffset="26470.95">24380 14229 1020 0,'0'0'0'0,"0"0"0"0,23 23 0 15,-23-23 3-15,0 0-3 0,20 15 3 0,3-12-3 16,-23-3 3-16,0 0-3 0,24-6 3 0,2-3-3 16,-26 9 41-16,0 0-41 0,28-5 42 0,7-1-42 15,-35 6 45-15,0 0-45 0,26 6 46 0,-12-4-46 0,-14-2 42 16,0 0-42-16,0 0 43 0,12 12-43 0,-12-12 29 16,0 0-29-16,0 0 29 0,0 17-29 0,0 3-952 0</inkml:trace>
  <inkml:trace contextRef="#ctx1" brushRef="#br0" timeOffset="26669.96">24403 14471 987 0,'0'0'0'0,"0"0"0"0,20 17 0 0,-20-17 3 0,0 0-3 16,15 9 4-16,-15-9-4 0,0 0 7 0,0 0-7 16,23-9 8-16,3-2-8 0,-26 11 44 0,0 0-44 15,29-14 45-15,11-4-45 0,-40 18 61 0,0 0-61 16,43-14 62-16,4-3-62 0,-47 17 61 0,0 0-61 0,37-15 62 15,-11 9-62-15,-26 6 65 0,0 0-65 0,20 3 66 16,-8 6-66-16,-12-9 50 0,0 0-50 0,17 6 50 16,0 11-50-16,1-3-1122 0</inkml:trace>
  <inkml:trace contextRef="#ctx1" brushRef="#br0" timeOffset="32326.38">25563 13251 628 0,'0'0'0'0,"0"0"0"16,0 0 0-16,0 0 21 0,0 0-21 0,0 34 21 16,0-22-21-16,0-12 72 0,0 0-72 0,0 14 73 0,0 15-73 15,0-29 81-15,0 0-81 0,0 37 82 0,0 15-82 16,0-52 70-16,0 0-70 0,-6 52 70 16,-2-9-70-16,8-43 44 0,0 0-44 0,-9 46 45 0,-3 9-45 15,12-55 30-15,0 0-30 0,-3 60 30 0,-8 4-30 16,11-64 24-16,0 0-24 0,-6 66 24 0,6 3-24 15,0-69 25-15,0 0-25 0,0 63 26 0,0-11-26 16,0-52 24-16,0 0-24 0,3 38 25 0,0-13-25 16,-3-25 22-16,0 0-22 0,6 18 22 0,2-7-22 15,-8-11 33-15,0 0-33 0,21 3 33 0,2-17-33 0,-23 14 36 16,0 0-36-16,31-35 36 0,4-22-36 0,-35 57 35 16,0 0-35-16,40-64 36 0,1 7-36 0,-41 57 47 15,0 0-47-15,34-55 47 0,10 9-47 0,-44 46 55 16,0 0-55-16,37-37 56 0,-5 2-56 0,-32 35 49 0,0 0-49 15,26-35 49-15,-3-2-49 0,-23 37 42 0,0 0-42 16,23-29 43-16,-14 18-43 0,-9 11 34 0,0 0-34 16,0 0 35-16,0 0-35 0,0 0 20 0,0 0-20 15,0 0 21-15,0 0-21 0,0 0 6 0,0 0-6 16,-15 0 7-16,1 14-7 0,-1 3-1575 0</inkml:trace>
  <inkml:trace contextRef="#ctx1" brushRef="#br0" timeOffset="32526.82">25857 13775 1121 0,'0'0'0'0,"0"0"0"15,9 28 0-15,-9-28 7 0,0 0-7 0,11 23 7 16,-2 0-7-16,-9-23 3 0,0 0-3 0,15 23 3 0,11 21-3 16,-26-44 21-16,0 0-21 0,25 37 22 0,-7-14-22 15,-18-23 31-15,0 0-31 0,8 17 31 0,4 9-31 16,-12-26 32-16,0 0-32 0,12 20 33 0,-1-2-33 15,-11-18 29-15,0 0-29 0,9 8 30 0,-9-8-30 16,0 0-968-16</inkml:trace>
  <inkml:trace contextRef="#ctx1" brushRef="#br0" timeOffset="33113.62">26304 13775 897 0,'0'0'0'0,"0"0"0"0,0 0 0 0,0 0 0 0,0 0 0 15,-14 14 0-15,2-5 0 0,12-9 1 0,0 0-1 16,-20 14 1-16,-9 12-1 0,29-26 2 0,0 0-2 16,-28 37 2-16,2 15-2 0,26-52 22 0,0 0-22 15,-15 49 22-15,7-17-22 0,8-32 47 0,0 0-47 0,0 26 48 16,0-3-48-16,0-23 54 0,0 0-54 0,0 17 54 15,8-6-54-15,-8-11 47 0,0 0-47 0,9 6 48 16,11-6-48-16,-20 0 37 0,0 0-37 0,23-6 38 16,0-5-38-16,-23 11 28 0,0 0-28 0,20-17 29 15,1-6-29-15,-21 23 21 0,0 0-21 0,14-29 22 16,-5-9-22-16,-9 38 17 0,0 0-17 0,3-31 17 16,-3 14-17-16,0 17 12 0,0 0-12 0,0 0 12 0,-18-12-12 15,18 12 10-15,0 0-10 0,-8 0 11 0,-7 3-11 16,15-3 11-16,0 0-11 0,0 0 11 0,-8 11-11 15,8-11 10-15,0 0-10 0,0 0 11 0,0 0-11 16,0 0 10-16,0 0-10 0,-15 18 10 0,15-4-10 16,0-14 9-16,0 0-9 0,6 17 10 0,14 18-10 15,-20-35 8-15,0 0-8 0,35 40 8 0,2 9-8 0,-37-49 6 16,0 0-6-16,46 49 7 0,1-3-7 0,-47-46 4 16,0 0-4-16,54 46 4 0,-8 0-4 0,-46-46 6 15,0 0-6-15,35 41 7 0,-6-4-7 0,-29-37 9 16,0 0-9-16,23 40 10 0,-3 12-10 0,-20-52 15 15,0 0-15-15,9 58 16 0,-12-4-16 0,3-54 18 0,0 0-18 16,-14 49 19-16,-1-11-19 0,15-38 19 0,0 0-19 16,-29 31 19-16,-14-8-19 0,43-23 18 0,0 0-18 15,-61 15 19-15,-11-10-19 0,72-5 27 0,0 0-27 16,-78-14 27-16,1-23-27 0,77 37 29 0,0 0-29 16,-70-46 29-16,24-6-29 0,46 52 19 0,0 0-19 15,-37-52 19-15,14 9-19 0,23 43 8 0,0 0-8 0,-6-40 9 16,17-7-9-16,-2 1-1410 0</inkml:trace>
  <inkml:trace contextRef="#ctx1" brushRef="#br0" timeOffset="33327.64">26729 13979 1580 0,'0'0'0'0,"0"0"0"0,8 17 0 16,-8-17 24-16,0 0-24 0,6 12 24 0,-6-12-24 15,0 0 31-15,0 0-31 0,14-3 32 0,-14 3-32 16,0 0-4-16,0 0 4 0,18-15-3 0,16 10 3 0,1-1-1203 16</inkml:trace>
  <inkml:trace contextRef="#ctx1" brushRef="#br0" timeOffset="34027.69">27132 13812 796 0,'0'0'0'0,"0"0"0"15,0 0 0-15,0 0 8 0,0 0-8 0,9 0 9 16,-9 0-9-16,0 0 47 0,0 0-47 0,0 0 48 16,0 0-48-16,0 0 57 0,0 0-57 0,0 0 58 15,0 12-58-15,0-12 50 0,0 0-50 0,0 25 50 0,3 27-50 16,-3-52 49-16,0 0-49 0,6 52 49 0,0-15-49 15,-6-37 48-15,0 0-48 0,2 35 48 0,1-3-48 16,-3-32 44-16,0 0-44 0,3 26 45 0,0-9-45 16,-3-17 46-16,0 0-46 0,3 11 46 0,-3-11-46 15,0 0 43-15,0 0-43 0,9 15 44 0,-9-15-44 16,0 0 36-16,0 0-36 0,26-3 36 0,0-29-36 0,-26 32 34 16,0 0-34-16,31-43 34 0,-5 0-34 0,-26 43 27 15,0 0-27-15,20-49 28 0,-2 9-28 0,-18 40 23 16,0 0-23-16,14-29 23 0,-5 17-23 0,-9 12 16 15,0 0-16-15,0 0 17 0,6-11-17 0,-6 11 13 0,0 0-13 16,0 0 14-16,0 0-14 0,0 0 8 0,0 0-8 16,5 11 9-16,4 7-9 0,-9-18 6 0,0 0-6 15,12 26 7-15,-7-3-7 0,-5-23 6 0,0 0-6 16,6 17 6-16,3-3-6 0,-9-14 5 0,0 0-5 16,0 12 5-16,0-12-5 0,0 0 4 0,0 0-4 15,8 11 4-15,7-17-4 0,-15 6 3 0,0 0-3 0,23-20 4 16,9-20-4-16,-32 40 4 0,0 0-4 15,31-40 4-15,-10 14-4 0,-21 26 3 0,0 0-3 0,8-15 4 16,7 4-4-16,-15 11 4 0,0 0-4 0,0 0 4 16,14-3-4-16,-14 3 4 0,0 0-4 0,0 0 5 15,17 29-5-15,-17-29 9 0,0 0-9 0,9 26 9 16,0 11-9-16,-9-37 13 0,0 0-13 0,5 40 13 16,1-8-13-16,-6-32 14 0,0 0-14 0,6 29 15 15,0-9-15-15,-6-20 20 0,0 0-20 0,3 14 20 0,0-2-20 16,-3-12 13-16,0 0-13 0,0 0 14 0,0 0-14 15,0 0 5-15,0 0-5 0,14 9 5 0,-14-9-5 16,0 0-1542-16</inkml:trace>
  <inkml:trace contextRef="#ctx1" brushRef="#br0" timeOffset="34427.72">27707 13501 953 0,'0'0'0'0,"0"0"0"0,-9 20 0 0,9-20 10 0,0 0-10 15,-3 18 10-15,3-18-10 0,0 0 27 0,0 0-27 16,12 8 28-16,-12-8-28 0,0 0 33 0,0 0-33 16,11-3 33-16,27-2-33 0,-38 5 25 0,0 0-25 15,37-12 26-15,1 6-26 0,-38 6 17 0,0 0-17 16,34 0 18-16,7 3-18 0,-41-3 16 0,0 0-16 0,31 6 17 15,-2 3-17-15,-29-9 20 0,0 0-20 0,18 0 20 16,-4 8-20-16,-14-8 26 0,0 0-26 0,14 12 26 16,-11-1-26-16,-3-11 31 0,0 0-31 0,0 15 32 15,-8 11-32-15,8-26 33 0,0 0-33 0,-15 31 33 16,-5 1-33-16,20-32 33 0,0 0-33 0,-17 23 33 16,14-9-33-16,3-14 30 0,0 0-30 0,3 12 30 15,8-4-30-15,-11-8 25 0,0 0-25 0,29 3 25 0,23-11-25 16,-52 8 22-16,0 0-22 0,58-9 22 0,-15 3-22 15,-43 6 17-15,0 0-17 0,35 3 18 0,-7 3-18 16,-28-6 13-16,0 0-13 0,24 6 13 0,-7-1-13 16,-17-5 9-16,0 0-9 0,23 15 10 0,12 5-10 15,-1 3-1241-15</inkml:trace>
  <inkml:trace contextRef="#ctx1" brushRef="#br0" timeOffset="35912.83">25352 14961 415 0,'0'0'0'0,"0"0"0"0,0 0 0 0,0 0 33 0,0 0-33 15,0 37 34-15,0-37-34 0,0 0 94 0,0 0-94 16,6 11 95-16,11-5-95 0,-17-6 103 0,0 0-103 16,41 12 103-16,31-9-103 0,-72-3 114 0,0 0-114 15,107 0 115-15,31 0-115 0,-138 0 69 0,0 0-69 16,162-3 69-16,34-9-69 0,-196 12 64 0,0 0-64 15,213-8 64-15,36-10-64 0,-249 18 71 0,0 0-71 16,274-14 72-16,23-6-72 0,-297 20 58 0,0 0-58 16,300-17 59-16,-17 2-59 0,-283 15 73 0,0 0-73 0,222-9 74 15,-66 7-74-15,-156 2 64 0,0 0-64 0,109 0 65 16,-42 2-65-16,-67-2 60 0,0 0-60 0,43 3 61 16,-17 3-61-16,-26-6 51 0,0 0-51 0,14 9 51 15,-11 5-51-15,-3-14 42 0,0 0-42 0,-3 15 43 16,-5-1-43-16,8-14 29 0,0 0-29 0,-18 9 29 15,-5 5-29-15,23-14 19 0,0 0-19 0,-32 11 20 0,12-2-20 16,20-9 8-16,0 0-8 0,-29 9 9 16,-17-6-9-16,-3 2-1688 0</inkml:trace>
  <inkml:trace contextRef="#ctx1" brushRef="#br0" timeOffset="38940.05">26547 15792 1132 0,'0'0'0'0,"0"0"0"0,0 29 0 0,0-29 45 15,0 0-45-15,-6 20 45 0,6-5-45 0,0-15 93 16,0 0-93-16,0 0 93 0,-12 14-93 0,12-14 76 0,0 0-76 15,0 12 76-15,12 8-76 0,-12-20 54 0,0 0-54 16,20 23 54-16,9 0-54 0,-29-23 30 0,0 0-30 16,38 17 31-16,-12-2-31 0,-26-15 24 0,0 0-24 15,34 17 25-15,-2-3-25 0,-32-14 18 0,0 0-18 16,32 20 19-16,-1 6-19 0,-31-26 15 0,0 0-15 16,26 29 15-16,-8 3-15 0,-18-32 9 0,0 0-9 0,8 28 10 15,-8 1-10-15,0-29 10 0,0 0-10 16,-8 32 10-16,-13 11-10 0,21-43 12 0,0 0-12 0,-26 38 13 15,-8-10-13-15,34-28 15 0,0 0-15 0,-43 20 16 16,-9-5-16-16,52-15 18 0,0 0-18 0,-55 3 19 16,9-12-19-16,46 9 18 0,0 0-18 0,-29-32 19 15,14-19-19-15,15 51 7 0,0 0-7 0,6-64 8 16,11-2-8-16,1-3-1462 0</inkml:trace>
  <inkml:trace contextRef="#ctx1" brushRef="#br0" timeOffset="39419.09">26775 15597 964 0,'0'0'0'16,"0"0"0"-16,8 20 0 0,-8-20 22 0,0 0-22 16,9 17 22-16,3-11-22 0,-12-6 28 0,0 0-28 15,23 3 29-15,14-6-29 0,-37 3 18 0,0 0-18 16,46-3 19-16,15 0-19 0,-61 3 29 0,0 0-29 16,58-6 29-16,-21 12-29 0,-37-6 50 0,0 0-50 0,26 0 50 15,-9 3-50-15,-17-3 55 0,0 0-55 0,0 0 55 16,0 23-55-16,0-23 51 0,0 0-51 0,-11 20 51 15,-9 6-51-15,20-26 40 0,0 0-40 0,-21 20 40 16,7-8-40-16,14-12 46 0,0 0-46 0,0 0 46 16,0 0-46-16,0 0 42 0,0 0-42 0,20 8 43 15,26-11-43-15,-46 3 35 0,0 0-35 0,55-2 36 16,12-1-36-16,-67 3 28 0,0 0-28 0,54-9 29 16,-16 6-29-16,-38 3 29 0,0 0-29 0,32 6 29 0,-15 5-29 15,-17-11 22-15,0 0-22 0,9 15 22 0,-7 2-22 16,-2-17 19-16,0 0-19 0,-5 20 20 0,-15 6-20 15,20-26 16-15,0 0-16 0,-32 23 17 0,-6-6-17 16,38-17 12-16,0 0-12 0,-40 6 12 0,-6-6-12 16,46 0 9-16,0 0-9 0,-41-6 9 0,15 6-9 15,0-2-1495-15</inkml:trace>
  <inkml:trace contextRef="#ctx1" brushRef="#br0" timeOffset="41069.21">11247 17626 1121 0,'0'0'0'0,"0"0"0"0,0 0 0 15,0 0 44-15,0 0-44 0,38 43 45 0,-21-26-45 16,-17-17 96-16,0 0-96 0,29 9 97 0,23-3-97 0,-52-6 72 15,0 0-72-15,63 0 73 0,10-6-73 0,-73 6 37 16,0 0-37-16,77-3 37 0,-7 6-37 0,-70-3 13 16,0 0-13-16,55 3 14 0,-27 3-14 0,-28-6 6 0,0 0-6 15,0 0 6-15,0 17-6 0,3 0-1186 0</inkml:trace>
  <inkml:trace contextRef="#ctx1" brushRef="#br0" timeOffset="41248.22">11167 18127 1233 0,'0'0'0'16,"0"0"0"-16,14 11 0 0,-14-11 16 0,0 0-16 0,26 6 16 15,6-6-16-15,-32 0 7 0,0 0-7 0,52-9 7 16,26-5-7-16,-78 14 14 0,0 0-14 0,98-14 15 16,34 8-15-16,-132 6 51 0,0 0-51 0,136-6 51 15,-18 0-51-15,-118 6 51 0,0 0-51 0,98 3 51 16,-23 9-51-16,-75-12 13 0,0 0-13 0,46 11 14 0,-22-2-14 15,-1-3-1095-15</inkml:trace>
  <inkml:trace contextRef="#ctx1" brushRef="#br0" timeOffset="42769.33">12886 17295 796 0,'0'0'0'0,"0"0"0"0,0 0 0 15,0 0 24-15,0 0-24 0,-26 35 24 0,26-35-24 16,0 0 24-16,0 0-24 0,0 0 24 0,0 0-24 0,0 0 82 16,0 0-82-16,23-3 82 0,18-9-82 0,-41 12 72 15,0 0-72-15,57-9 72 0,24 7-72 0,-81 2 68 16,0 0-68-16,90 2 68 0,8 7-68 0,-98-9 60 0,0 0-60 16,77 17 61-16,-30 6-61 0,-47-23 47 0,0 0-47 15,14 46 47-15,-20 32-47 0,6-78 53 0,0 0-53 16,-26 89 54-16,-20 9-54 0,46-98 50 0,0 0-50 15,-52 92 51-15,-8-14-51 0,60-78 42 0,0 0-42 16,-64 69 43-16,12 0-43 0,52-69 38 0,0 0-38 16,-37 61 39-16,19-15-39 0,18-46 27 0,0 0-27 15,-14 34 28-15,14-11-28 0,0-23 20 0,0 0-20 16,9 21 21-16,14-7-21 0,-23-14 16 0,0 0-16 0,29 11 16 16,11-2-16-16,-40-9 13 0,0 0-13 0,46 9 14 15,6-6-14-15,-52-3 11 0,0 0-11 0,55-3 12 16,8-9-12-16,-63 12 4 0,0 0-4 0,61-17 4 15,-3-6-4-15,-58 23-1 0,0 0 1 0,49-23 0 16,3 3 0-16,0-3-1520 0</inkml:trace>
  <inkml:trace contextRef="#ctx1" brushRef="#br0" timeOffset="42937.35">13769 18003 1076 0,'0'0'0'0,"0"0"0"0,-6 26 0 16,6-26 6-16,0 0-6 0,-9 35 6 0,-2 22-6 15,11-57 13-15,0 0-13 0,-12 63 14 0,-2 7-14 16,14-70 20-16,0 0-20 0,-14 54 21 0,5-25-21 0,9-29 7 16,0 0-7-16,0 12 7 0,14-10-7 0,-14-2 3 15,0 0-3-15,23-14 3 0,24-29-3 0,-7 3-822 16</inkml:trace>
  <inkml:trace contextRef="#ctx1" brushRef="#br0" timeOffset="43220.73">14170 17603 1099 0,'0'0'0'16,"6"14"0"-16,-3 24 0 0,-3-38-11 0,0 0 11 0,5 43-11 16,1 3 11-16,-6-46-47 0,0 0 47 0,9 37-46 15,-1-11 46-15,-8-26 8 0,0 0-8 0,12 26 9 16,23-3-9-16,-35-23 48 0,0 0-48 0,28 23 48 15,13-8-48-15,-41-15 75 0,0 0-75 0,37 17 76 16,1 9-76-16,-38-26 64 0,0 0-64 0,26 23 64 16,-12 0-64-16,-14-23 55 0,0 0-55 0,-3 26 56 15,-11 17-56-15,14-43 44 0,0 0-44 0,-23 37 44 0,0-19-44 16,23-18 26-16,0 0-26 0,-29 3 27 0,-11-12-27 16,40 9 14-16,0 0-14 0,-38-23 14 0,-5-20-14 15,2 0-1182-15</inkml:trace>
  <inkml:trace contextRef="#ctx1" brushRef="#br0" timeOffset="43386.74">14023 17387 1166 0,'0'0'0'0,"0"0"0"0,0 0 0 0,0 0 31 16,0 0-31-16,0 0 32 0,0 0-32 0,0 0 64 16,0 0-64-16,32 0 64 0,19-6-64 0,-51 6 56 15,0 0-56-15,70-3 57 0,-1 6-57 0,-69-3 22 0,0 0-22 16,61 12 22-16,8 8-22 0,-69-20 10 0,0 0-10 15,69 26 11-15,0 6-11 0,3-1-1092 0</inkml:trace>
  <inkml:trace contextRef="#ctx1" brushRef="#br0" timeOffset="44087.79">15041 17853 1177 0,'0'0'0'0,"0"0"0"0,0 0 0 15,0 0 17-15,0 0-17 0,0 12 18 0,0-12-18 0,0 0 20 16,0 0-20-16,0 0 20 0,0 0-20 0,0 0-1 16,0 0 1-16,18 11 0 0,13-8 0 0,4 3-879 15</inkml:trace>
  <inkml:trace contextRef="#ctx1" brushRef="#br0" timeOffset="44403.81">15211 18049 964 0,'0'0'0'0,"0"0"0"0,0 0 0 0,0 0 15 0,0 0-15 16,21-14 16-16,-13-4-16 0,-8 18 59 0,0 0-59 15,23-28 60-15,15-15-60 0,-38 43 65 0,0 0-65 0,49-49 65 16,3-3-65-16,-52 52 51 0,0 0-51 0,52-58 52 15,-12 1-52-15,-40 57 56 0,0 0-56 0,32-46 57 16,-9 20-57-16,-23 26 48 0,0 0-48 0,14-12 49 16,-14 12-49-16,0 0 45 0,0 0-45 0,15 23 45 15,-9 23-45-15,-6-46 36 0,0 0-36 0,11 61 37 16,-5 8-37-16,-6-69 28 0,0 0-28 0,-9 77 29 16,1 24-29-16,8-101 26 0,0 0-26 0,-12 107 27 0,12 5-27 15,0-112 25-15,0 0-25 0,0 98 25 0,-3-32-25 16,3-66 24-16,0 0-24 0,0 43 24 0,9-17-24 15,-9-26 17-15,0 0-17 0,6 6 18 0,17-20-18 16,-23 14 13-16,0 0-13 0,23-32 13 0,8-14-13 16,-2-3-1432-16</inkml:trace>
  <inkml:trace contextRef="#ctx1" brushRef="#br0" timeOffset="44737.84">15944 17684 1311 0,'0'0'0'0,"0"0"0"0,-14 31 0 0,14-31 2 0,0 0-2 16,-18 38 2-16,4 11-2 0,14-49 5 0,0 0-5 15,-20 54 5-15,-3 12-5 0,23-66 34 0,0 0-34 16,-18 78 35-16,4 14-35 0,14-92 50 0,0 0-50 16,0 87 51-16,14-10-51 0,-14-77 52 0,0 0-52 0,26 61 53 15,23-21-53-15,-49-40 46 0,0 0-46 0,73 23 47 16,25-14-47-16,-98-9 34 0,0 0-34 0,98-15 35 15,-3-8-35-15,-95 23 22 0,0 0-22 0,81-34 22 16,-24-12-22-16,-57 46 17 0,0 0-17 0,44-58 17 16,-21-11-17-16,-23 69 13 0,0 0-13 0,14-66 14 15,-14-3-14-15,0 69 12 0,0 0-12 0,-14-69 12 16,-18 3-12-16,32 66 14 0,0 0-14 0,-37-55 14 16,-10 6-14-16,47 49 15 0,0 0-15 0,-46-32 15 0,9 24-15 15,37 8 13-15,0 0-13 0,-41-6 14 0,13 6-14 16,-1 0-1422-16</inkml:trace>
  <inkml:trace contextRef="#ctx1" brushRef="#br0" timeOffset="44989.86">16510 17471 1166 0,'0'0'0'15,"0"0"0"-15,17 0 0 0,-17 0 50 0,0 0-50 16,14 0 51-16,1 0-51 0,-15 0 80 0,0 0-80 16,14-6 81-16,18 3-81 0,-32 3 10 0,0 0-10 15,32-3 11-15,-1 0-11 0,-31 3 0 0,0 0 0 0,32 3 1 16,-3 9-1-16,0-7-1028 0</inkml:trace>
  <inkml:trace contextRef="#ctx1" brushRef="#br0" timeOffset="46355.95">17779 17638 774 0,'0'0'0'0,"0"0"0"0,17-24 0 0,-17 24 114 15,0 0-114-15,9-17 115 0,-9 17-115 0,0 0 119 0,0 0-119 16,9-14 119-16,-9 14-119 0,0 0 74 0,0 0-74 16,6 17 74-16,2 35-74 0,-8-52 55 0,0 0-55 15,15 60 56-15,-10 9-56 0,-5-69 41 0,0 0-41 16,9 67 41-16,-9 7-41 0,0-74 30 0,0 0-30 16,3 78 31-16,3 6-31 0,-6-84 25 0,0 0-25 15,5 77 25-15,4-2-25 0,-9-75 31 0,0 0-31 16,15 58 32-16,2-32-32 0,-17-26 29 0,0 0-29 15,14 8 29-15,6-11-29 0,-20 3 25 0,0 0-25 0,29-20 26 16,17-17-26-16,-46 37 22 0,0 0-22 0,47-35 23 16,-13 15-23-16,-34 20 22 0,0 0-22 0,32-3 22 15,20 18-22-15,-52-15 18 0,0 0-18 0,49 34 18 16,-14 21-18-16,-35-55 15 0,0 0-15 0,26 58 15 16,-6-7-15-16,-20-51 13 0,0 0-13 0,17 44 13 15,-3-19-13-15,-14-25 13 0,0 0-13 0,9 12 14 16,6-3-14-16,-15-9 13 0,0 0-13 0,14 0 14 0,12-9-14 15,-26 9 18-15,0 0-18 0,37-23 19 0,7-15-19 16,-44 38 25-16,0 0-25 0,40-51 25 0,-2-21-25 16,-38 72 31-16,0 0-31 0,23-84 31 0,0-5-31 15,-23 89 30-15,0 0-30 0,17-83 30 0,9-1-30 16,-26 84 25-16,0 0-25 0,32-81 26 0,0 1-26 16,-32 80 18-16,0 0-18 0,37-89 18 0,-11-3-18 15,-26 92 9-15,0 0-9 0,35-75 10 0,-4 34-10 16,-2-8-1752-16</inkml:trace>
  <inkml:trace contextRef="#ctx1" brushRef="#br0" timeOffset="82129.38">16977 16978 852 0,'0'0'0'16,"0"0"0"-16,0 20 0 0,0-20-42 0,0 0 42 15,0 15-42-15,0-15 42 0,0 0-78 0,0 0 78 0,0 0-77 16,0 0 77-16,0 0 1 0,0 0-1 0,17 0 1 16,-2-3-1-16,-15 3 39 0,0 0-39 0,23-3 40 15,14 0-40-15,-37 3 87 0,0 0-87 0,38 0 87 16,-15 0-87-16,-23 0 87 0,0 0-87 0,14 0 88 16,9 0-88-16,-23 0 67 0,0 0-67 0,18 0 67 15,-4 0-67-15,-14 0 53 0,0 0-53 0,15 6 53 16,-7 11-53-16,-8-17 36 0,0 0-36 0,3 23 37 0,-3 3-37 15,0-26 31-15,0 0-31 0,-3 26 31 0,-2-3-31 16,5-23 20-16,0 0-20 0,-3 20 21 0,-3-2-21 16,6-18 16-16,0 0-16 0,-6 11 16 0,6-11-16 15,0 0 11-15,0 0-11 0,0 17 12 0,0-17-12 16,0 0 10-16,0 0-10 0,6 15 10 0,0 5-10 16,-6-20 9-16,0 0-9 0,11 17 10 0,4 3-10 15,-15-20 7-15,0 0-7 0,20 15 8 0,-9-1-8 0,-11-14 7 16,0 0-7-16,21 14 7 0,-7 7-7 0,-14-21 6 15,0 0-6-15,17 26 6 0,-2 2-6 0,-15-28 6 16,0 0-6-16,3 29 6 0,2-6-6 0,-5-23 6 16,0 0-6-16,6 32 7 0,-12 20-7 0,6-52 5 0,0 0-5 15,-5 43 6-15,2-14-6 0,3-29 9 0,0 0-9 16,-18 23 10-16,-10 3-10 0,28-26 11 0,0 0-11 16,-38 23 12-16,6-6-12 0,32-17 17 0,0 0-17 15,-37 8 17-15,-9-8-17 0,46 0 16 0,0 0-16 16,-52-8 16-16,11-9-16 0,41 17 14 0,0 0-14 15,-37-23 14-15,-4-9-14 0,4 0-1265 0</inkml:trace>
  <inkml:trace contextRef="#ctx1" brushRef="#br0" timeOffset="125588.18">1129 4918 1331 0,'0'0'0'0,"0"0"149"0,0 0-149 0,0 0 149 16,76 23-149-16,-76-23 102 0,0 0-102 0,63-9 103 15,26-3-103-15,-89 12 77 0,0 0-77 0,104-8 78 16,9-1-78-16,-113 9 65 0,0 0-65 0,107-9 65 15,-18 7-65-15,-89 2 39 0,0 0-39 0,63 0 40 16,-11 5-40-16,-52-5 38 0,0 0-38 0,38 15 39 0,-12-7-39 16,-26-8 24-16,0 0-24 0,23 12 25 0,-14-1-25 15,-9-11 8-15,0 0-8 0,0 0 8 0,5 21-8 16,-5-21 0-16,0 0 0 0,0 0 0 0,-5 14 0 16,5 3-1695-16</inkml:trace>
  <inkml:trace contextRef="#ctx1" brushRef="#br0" timeOffset="126021.2">1712 4987 931 0,'0'0'0'0,"6"11"0"16,0 21 0-16,-6-32 1 0,0 0-1 0,3 43 1 0,-6 12-1 15,3-55-3-15,0 0 3 0,-6 72-2 0,0 8 2 16,6-80 25-16,0 0-25 0,-3 75 26 0,-2-20-26 16,5-55 67-16,0 0-67 0,0 57 67 0,0 1-67 15,0-58 62-15,0 0-62 0,0 52 62 0,5-6-62 16,-5-46 44-16,0 0-44 0,0 34 45 0,3-2-45 15,-3-32 32-15,0 0-32 0,0 20 32 0,0-3-32 16,0-2-983-16</inkml:trace>
  <inkml:trace contextRef="#ctx1" brushRef="#br0" timeOffset="126237.23">1380 5816 1016 0,'0'0'0'0,"0"0"21"0,0 0-21 16,47-9 22-16,13 3-22 0,-60 6 8 0,0 0-8 16,64-3 9-16,-4 0-9 0,-60 3 37 0,0 0-37 15,61-2 38-15,17-7-38 0,-78 9 65 0,0 0-65 16,75-6 66-16,-6 0-66 0,-69 6 65 0,0 0-65 0,69-2 66 16,1-4-66-16,-70 6 57 0,0 0-57 0,54 0 58 15,-16 0-58-15,-1 0-1086 0</inkml:trace>
  <inkml:trace contextRef="#ctx1" brushRef="#br0" timeOffset="126471.25">2483 5453 1211 0,'0'0'0'0,"0"0"0"0,0 0 0 16,0 0-3-16,0 0 3 0,0 14-2 0,0-14 2 16,0 0-15-16,0 0 15 0,17 0-14 0,6 0 14 0,-23 0 13 15,0 0-13-15,29 6 13 0,5-12-13 0,-34 6 40 16,0 0-40-16,49-5 40 0,-11 2-40 0,-38 3 57 0,0 0-57 16,26 0 58-16,-6-6-58 0,-3 3-989 0</inkml:trace>
  <inkml:trace contextRef="#ctx1" brushRef="#br0" timeOffset="126628.25">2552 5652 1099 0,'0'0'0'15,"0"0"0"-15,0 23 0 0,0-23 2 0,0 0-2 16,0 20 3-16,0-6-3 0,0-14 5 0,0 0-5 0,8 9 5 16,18-9-5-16,-26 0 31 0,0 0-31 0,49-6 31 15,12 3-31-15,-61 3 39 0,0 0-39 0,72-6 40 16,12 1-40-16,-84 5 16 0,0 0-16 0,84-6 16 15,-9 6-16-15,-6 0-906 0</inkml:trace>
  <inkml:trace contextRef="#ctx1" brushRef="#br0" timeOffset="127203.3">3890 4586 886 0,'0'0'0'0,"0"0"0"0,0 0 0 0,0 0 8 0,0 0-8 16,0 0 8-16,-8 15-8 0,8-15 2 0,0 0-2 15,-6 9 2-15,-3 14-2 0,9-23 31 0,0 0-31 16,-14 40 32-16,-9 12-32 0,23-52 51 0,0 0-51 0,-23 60 52 16,0 6-52-16,23-66 57 0,0 0-57 0,-23 84 58 15,0 14-58-15,23-98 57 0,0 0-57 0,-6 95 57 16,20-9-57-16,-14-86 49 0,0 0-49 0,23 60 49 15,6-22-49-15,-29-38 41 0,0 0-41 0,41 14 42 16,19-14-42-16,-60 0 28 0,0 0-28 0,52-20 29 16,-12-20-29-16,-40 40 21 0,0 0-21 0,32-52 22 15,-6-20-22-15,-26 72 16 0,0 0-16 0,35-69 17 16,-12-9-17-16,-23 78 13 0,0 0-13 0,14-66 14 0,1 14-14 16,-15 52 12-16,0 0-12 0,3-37 12 0,2 11-12 15,-5 26 11-15,0 0-11 0,0-15 11 0,0 15-11 16,0 0 10-16,0 0-10 0,0 0 10 0,0 0-10 15,0 0 9-15,0 0-9 0,-5 26 10 0,2 29-10 16,3-55 10-16,0 0-10 0,-6 66 11 0,12 9-11 16,-6-75 12-16,0 0-12 0,3 69 12 0,11 3-12 15,-14-72 11-15,0 0-11 0,20 61 11 0,-2-10-11 0,-18-51 9 16,0 0-9-16,17 38 9 0,12-18-9 0,0 3-1299 16</inkml:trace>
  <inkml:trace contextRef="#ctx1" brushRef="#br0" timeOffset="127520.32">3446 5772 1043 0,'0'0'0'0,"0"0"0"15,-14 12 0-15,14-12-1 0,0 0 1 0,0 0-1 16,-9 11 1-16,9-11 5 0,0 0-5 0,23-2 5 16,41-7-5-16,-64 9 39 0,0 0-39 0,89-20 40 15,24-3-40-15,-113 23 55 0,0 0-55 0,132-32 56 16,1 3-56-16,-133 29 73 0,0 0-73 0,139-23 74 0,19 6-74 16,-158 17 88-16,0 0-88 0,147-12 89 15,-34 1-89-15,-113 11 62 0,0 0-62 0,78-3 63 0,-32 12-63 16,-46-9 33-16,0 0-33 0,29 5 33 0,-15 7-33 15,-14-12 10-15,0 0-10 0,-6 17 10 0,-25 6-10 16,2 3-1272-16</inkml:trace>
  <inkml:trace contextRef="#ctx1" brushRef="#br0" timeOffset="128120.05">3960 6023 919 0,'0'0'0'16,"0"0"0"-16,3 14 0 0,-3-14 0 0,0 0 0 15,11 18 0-15,-2 2 0 0,-9-20 0 0,0 0 0 16,3 28 1-16,2 16-1 0,-5-44 33 0,0 0-33 0,6 46 34 15,3-3-34-15,-9-43 53 0,0 0-53 0,0 55 54 16,3 25-54-16,-3-80 60 0,0 0-60 0,0 72 61 16,-3-26-61-16,3-46 58 0,0 0-58 0,3 20 59 15,3-2-59-15,-6-18 60 0,0 0-60 0,0 0 61 16,0 0-61-16,0 0 50 0,0 0-50 0,5-32 51 0,4-20-51 16,-9 52 42-16,0 0-42 0,3-57 43 0,8 13-43 15,-11 44 38-15,0 0-38 0,6-31 38 0,11-7-38 16,-17 38 29-16,0 0-29 0,18-29 30 0,2 6-30 15,-20 23 22-15,0 0-22 0,26-14 22 0,17-6-22 16,-43 20 15-16,0 0-15 0,55-9 16 0,6 9-16 16,-61 0 12-16,0 0-12 0,69 6 13 0,-9 3-13 15,-60-9 11-15,0 0-11 0,41 14 11 0,-12-8-11 16,-29-6 10-16,0 0-10 0,8 17 10 0,-22 12-10 0,14-29 9 16,0 0-9-16,-38 37 10 0,-31 6-10 0,69-43 10 15,0 0-10-15,-86 52 11 0,5-6-11 0,81-46 12 16,0 0-12-16,-69 29 12 0,37-12-12 0,32-17 15 15,0 0-15-15,-23 6 15 0,23-6-15 0,0 0 13 0,0 0-13 16,0 0 14-16,0 0-14 0,0 0 11 0,0 0-11 16,37 15 11-16,15 8-11 0,-52-23 10 0,0 0-10 15,64 34 10-15,5 6-10 0,-69-40 7 0,0 0-7 16,66 35 8-16,-11-6-8 0,-55-29 6 0,0 0-6 16,55 23 6-16,-3-15-6 0,-52-8 3 0,0 0-3 15,46 0 3-15,0-23-3 0,-46 23 0 0,0 0 0 16,38-34 1-16,-7-12-1 0,7-6-1525 0</inkml:trace>
  <inkml:trace contextRef="#ctx1" brushRef="#br0" timeOffset="129238.48">6103 4178 505 0,'0'0'0'0,"0"0"0"0,0 0 0 0,0 0 30 0,0 0-30 16,-31 29 30-16,2-18-30 0,29-11 33 0,0 0-33 15,-41 20 33-15,-28 3-33 0,69-23 40 0,0 0-40 16,-75 35 40-16,-3 5-40 0,78-40 10 0,0 0-10 16,-75 49 11-16,23-3-11 0,52-46 2 0,0 0-2 15,-31 43 2-15,13-28-2 0,4 2-492 0</inkml:trace>
  <inkml:trace contextRef="#ctx1" brushRef="#br0" timeOffset="130455.93">5483 4325 628 0,'0'0'0'16,"-9"23"0"-16,-5 43 0 0,14-66-1 0,0 0 1 15,-23 77 0-15,-6 1 0 0,29-78-5 0,0 0 5 16,-23 64-4-16,9-10 4 0,14-54 6 0,0 0-6 0,5 46 6 16,13-14-6-16,-18-32 31 0,0 0-31 0,43 23 31 15,17-17-31-15,-60-6 49 0,0 0-49 0,78-6 50 16,20-6-50-16,-98 12 41 0,0 0-41 0,107-20 42 16,3-8-42-16,2-1-596 0</inkml:trace>
  <inkml:trace contextRef="#ctx1" brushRef="#br0" timeOffset="130905.95">6663 3755 639 0,'0'0'0'0,"0"0"0"0,0 26 0 0,0-26 7 0,0 0-7 16,-3 34 7-16,3 18-7 0,0-52 31 0,0 0-31 15,-9 60 32-15,9 7-32 0,0-67 54 0,0 0-54 16,0 66 55-16,12 9-55 0,-12-75 43 0,0 0-43 16,14 72 44-16,10-9-44 0,-24-63 33 0,0 0-33 0,28 52 34 15,-5-24-34-15,-23-28 44 0,0 0-44 0,32 6 45 16,20-29-45-16,-52 23 45 0,0 0-45 0,55-49 46 16,6-11-46-16,-61 60 37 0,0 0-37 0,60-69 38 15,-5 3-38-15,-55 66 32 0,0 0-32 0,46-58 33 16,-14 6-33-16,-32 52 26 0,0 0-26 0,14-32 27 15,-5 12-27-15,-9 20 10 0,0 0-10 0,0 0 11 16,-17 35-11-16,17-35 2 0,0 0-2 0,-21 37 2 16,13 15-2-16,-7 0-973 0</inkml:trace>
  <inkml:trace contextRef="#ctx1" brushRef="#br0" timeOffset="131490">6686 6495 830 0,'0'0'0'0,"0"0"0"0,-17-6 0 0,17 6 5 16,0 0-5-16,-32-8 6 0,-17-13-6 0,49 21 15 16,0 0-15-16,-58-23 16 0,-17-11-16 0,75 34 44 15,0 0-44-15,-75-38 45 0,6-2-45 0,69 40 50 0,0 0-50 16,-63-43 50-16,-4 11-50 0,67 32 34 0,0 0-34 16,-63-29 35-16,-6-5-35 0,69 34 24 0,0 0-24 15,-61-32 24-15,15 9-24 0,0 0-824 0</inkml:trace>
  <inkml:trace contextRef="#ctx1" brushRef="#br0" timeOffset="131790.02">5769 5807 796 0,'0'0'0'0,"0"0"0"15,-32 0 0-15,32 0 2 0,0 0-2 0,-23 0 3 16,8-6-3-16,15 6 17 0,0 0-17 0,0 0 18 0,0 0-18 16,0 0 27-16,0 0-27 0,-2 15 27 0,10 13-27 15,-8-28 26-15,0 0-26 0,15 32 27 0,16 11-27 16,-31-43 23-16,0 0-23 0,41 43 24 0,5 1-24 16,-46-44 21-16,0 0-21 0,49 40 21 0,-3 3-21 15,-46-43 17-15,0 0-17 0,35 32 17 0,-12-6-17 16,-23-26 16-16,0 0-16 0,20 17 17 0,6 12-17 15,-26-29 12-15,0 0-12 0,26 23 13 0,-17-3-13 16,-9-20 5-16,0 0-5 0,8 23 6 0,-8 6-6 16,9-1-792-16</inkml:trace>
  <inkml:trace contextRef="#ctx1" brushRef="#br0" timeOffset="132992.12">7021 6711 1110 0,'0'0'0'0,"0"0"0"0,17 29 0 16,-17-29 0-16,0 0 0 0,20 17 1 0,-2-3-1 16,-18-14 9-16,0 0-9 0,37 6 9 0,18-6-9 0,-55 0 26 15,0 0-26-15,66-9 26 0,4-11-26 0,-70 20 35 16,0 0-35-16,69-23 36 0,-6-6-36 0,-63 29 25 16,0 0-25-16,52-23 25 0,-20 9-25 0,-32 14 8 0,0 0-8 15,14 0 8-15,1 0-8 0,-7 0-929 0</inkml:trace>
  <inkml:trace contextRef="#ctx1" brushRef="#br0" timeOffset="133475.15">7503 6719 718 0,'0'0'0'16,"0"0"0"-16,0 0 0 0,0 0 12 0,0 0-12 16,8 12 13-16,-8-12-13 0,0 0 25 0,0 0-25 0,0 0 26 15,0 0-26-15,0 0 30 0,0 0-30 0,0 0 31 16,-14-26-31-16,14 26 31 0,0 0-31 0,-9-26 31 15,0-8-31-15,9 34 30 0,0 0-30 0,-5-38 31 16,-4-8-31-16,9 46 28 0,0 0-28 0,-6-43 29 16,3 6-29-16,3 37 27 0,0 0-27 0,-5-44 27 0,-7 10-27 15,12 34 23-15,0 0-23 0,0-32 24 16,0 9-24-16,0 23 23 0,0 0-23 0,12-14 23 0,-4-6-23 16,-8 20 21-16,0 0-21 0,20-15 21 0,-2 7-21 15,-18 8 21-15,0 0-21 0,23-3 22 0,6 3-22 16,-29 0 18-16,0 0-18 0,31 0 18 0,-7 0-18 15,-24 0 15-15,0 0-15 0,23 3 15 0,14 11-15 16,-37-14 11-16,0 0-11 0,46 20 11 0,-17 3-11 16,-29-23 10-16,0 0-10 0,26 17 10 0,0 9-10 15,-26-26 9-15,0 0-9 0,26 26 9 0,-9 3-9 16,-17-29 12-16,0 0-12 0,15 35 12 0,-9-4-12 0,-6-31 15 16,0 0-15-16,2 43 15 0,-4 9-15 0,2-52 18 15,0 0-18-15,-15 43 18 0,6-17-18 0,9-26 18 16,0 0-18-16,-5 26 18 0,5-9-18 0,0-17 14 0,0 0-14 15,-6 21 14-15,6-7-14 0,0-14 12 0,0 0-12 16,6 9 12-16,8-4-12 0,-14-5 9 0,0 0-9 16,32 9 10-16,28 5-10 0,-60-14 10 0,0 0-10 15,64 15 10-15,11-7-10 0,-75-8 11 0,0 0-11 16,66 6 11-16,-2 3-11 0,-64-9 7 0,0 0-7 16,46 14 8-16,-14-5-8 0,-32-9-1 0,0 0 1 0,20 0 0 15,-6 0 0-15,-5 0-1175 0</inkml:trace>
  <inkml:trace contextRef="#ctx1" brushRef="#br0" timeOffset="134293.2">783 4097 722 0,'0'0'0'0,"0"0"62"0,0 0-62 16,41 29 62-16,5 8-62 0,-46-37 73 0,0 0-73 0,52 44 73 15,3 2-73-15,-55-46 51 0,0 0-51 0,60 51 51 16,-5 10-51-16,-55-61 39 0,0 0-39 0,58 60 40 15,-9-8-40-15,-49-52 24 0,0 0-24 0,46 49 25 16,-9-17-25-16,-37-32 20 0,0 0-20 0,29 26 21 16,-11-15-21-16,-4 1-888 0</inkml:trace>
  <inkml:trace contextRef="#ctx1" brushRef="#br0" timeOffset="134644.24">1153 4635 385 0,'0'0'0'0,"0"0"9"16,0 0-9-16,69 49 9 0,0 0-9 0,-69-49 14 15,0 0-14-15,81 29 14 0,-6-17-14 0,-75-12 15 0,0 0-15 16,81 5 15-16,-21 1-15 0,-60-6 17 0,0 0-17 16,52 0 18-16,-20-9-18 0,-32 9 19 0,0 0-19 15,23-5 20-15,-9-15-20 0,-14 20 34 0,0 0-34 16,0-26 34-16,3-9-34 0,-3 35 44 0,0 0-44 16,-3-46 44-16,-20-17-44 0,23 63 47 0,0 0-47 15,-23-64 48-15,-6-2-48 0,29 66 39 0,0 0-39 16,-23-57 39-16,6 19-39 0,17 38 33 0,0 0-33 0,-20-23 33 15,2 9-33-15,18 14 32 0,0 0-32 0,-23-9 32 16,3 18-32-16,3-6-686 0</inkml:trace>
  <inkml:trace contextRef="#ctx1" brushRef="#br0" timeOffset="135194.28">446 3962 549 0,'0'0'0'0,"0"0"33"0,0 0-33 0,-15 8 34 15,15-8-34-15,0 0 35 0,0 0-35 0,0-23 36 16,3-43-36-16,-3 66 27 0,0 0-27 0,15-86 28 16,5-12-28-16,-20 98 23 0,0 0-23 0,23-89 23 15,3 14-23-15,-26 75 18 0,0 0-18 0,23-52 18 16,-9 18-18-16,-14 34 13 0,0 0-13 0,9-18 13 16,-3-2-13-16,-6 20 16 0,0 0-16 0,0 0 17 15,0 0-17-15,0 0 21 0,0 0-21 0,14-3 21 0,12 21-21 16,-26-18 25-16,0 0-25 0,43 23 25 0,18 11-25 15,-61-34 28-15,0 0-28 0,64 38 28 0,5-10-28 16,-69-28 30-16,0 0-30 0,69 26 30 0,-17-6-30 16,-52-20 16-16,0 0-16 0,37 21 17 0,-5 2-17 15,-32-23 4-15,0 0-4 0,17 23 4 0,-2 0-4 16,-6 5-789-16</inkml:trace>
  <inkml:trace contextRef="#ctx1" brushRef="#br0" timeOffset="135394.29">547 3665 781 0,'0'0'0'0,"0"0"-1"0,0 0 1 15,14-5 0-15,41-4 0 0,-55 9-10 0,0 0 10 16,78-12-9-16,20 10 9 0,-98 2-48 0,0 0 48 0,107 2-47 15,2 24 47-15,4-3-440 0</inkml:trace>
  <inkml:trace contextRef="#ctx1" brushRef="#br0" timeOffset="141567.05">1129 8444 753 0,'0'0'0'15,"0"0"73"-15,0 0-73 0,0 0 74 0,0 0-74 16,0 0 91-16,0 0-91 0,-23 28 91 0,23-28-91 16,0 0 64-16,0 0-64 0,29 23 64 0,-3-20-64 0,-26-3 42 15,0 0-42-15,38 6 42 0,-1 0-42 0,-37-6 34 16,0 0-34-16,46 6 34 0,21 2-34 0,-67-8 35 15,0 0-35-15,63 15 35 0,1 2-35 0,-64-17 30 0,0 0-30 16,49 20 31-16,-23-11-31 0,-26-9 28 0,0 0-28 16,14 0 29-16,-14 0-29 0,0 0 24 0,0 0-24 15,9 5 24-15,-9-5-24 0,0 0 23 0,0 0-23 16,0 0 24-16,-9-28-24 0,9 28 19 0,0 0-19 16,-14-23 19-16,-4 2-19 0,18 21 15 0,0 0-15 15,-14-17 16-15,5 11-16 0,9 6 11 0,0 0-11 16,0-14 12-16,0-6-12 0,0 20 8 0,0 0-8 0,9-17 9 15,-3-6-9-15,-6 23 7 0,0 0-7 0,3-21 7 16,2 4-7-16,-5 17 5 0,0 0-5 0,3-14 6 16,3-6-6-16,-6 20 5 0,0 0-5 0,-6-29 6 15,-2-9-6-15,8 38 4 0,0 0-4 0,-18-37 5 16,-2 5-5-16,20 32 4 0,0 0-4 0,-17-37 4 16,2-15-4-16,15 52 3 0,0 0-3 0,-14-49 3 15,5 18-3-15,9 31 2 0,0 0-2 0,0-35 3 16,0-11-3-16,0 46 3 0,0 0-3 0,0-43 3 0,0 11-3 15,0 32 3-15,0 0-3 0,6-29 3 0,6 9-3 16,-12 20 2-16,0 0-2 0,14-14 3 0,0 5-3 16,-14 9 1-16,0 0-1 0,18-3 2 0,8-5-2 15,-26 8 1-15,0 0-1 0,31-6 2 0,19 6-2 16,-50 0 0-16,0 0 0 0,51 0 1 0,-4 0-1 16,-47 0 0-16,0 0 0 0,37 0 0 0,1 3 0 15,-38-3 0-15,0 0 0 0,37 11 0 0,-5-2 0 16,-32-9 0-16,0 0 0 0,32 14 0 0,-4 6 0 0,-28-20 0 15,0 0 0-15,24 32 0 0,-7 6 0 0,-17-38 0 16,0 0 0-16,9 54 0 0,-9 24 0 0,0-78 0 16,0 0 0-16,-9 89 0 0,-6-8 0 0,15-81 0 0,0 0 0 15,-17 80 0-15,3-11 0 0,14-69 0 0,0 0 0 16,-18 52 1-16,13-20-1 0,5-32 0 0,0 0 0 16,0 20 1-16,5-3-1 0,-5-17 1 0,0 0-1 15,12 18 2-15,14-7-2 0,-26-11 2 0,0 0-2 16,35 9 2-16,16-3-2 0,-51-6 1 0,0 0-1 15,61 5 2-15,2-5-2 0,-63 0 1 0,0 0-1 0,58-5 2 16,-9 5-2-16,-49 0 1 0,0 0-1 0,44 0 1 16,-7 0-1-16,-37 0 0 0,0 0 0 0,32-6 1 15,-1-6-1-15,-31 12 0 0,0 0 0 0,29-11 0 16,-11-1 0-16,-4 6-1335 0</inkml:trace>
  <inkml:trace contextRef="#ctx1" brushRef="#br0" timeOffset="141800.66">2630 8222 1345 0,'0'0'0'0,"0"0"0"0,0 0 0 16,0 0 25-16,0 0-25 0,14 14 25 0,-14-14-25 0,0 0 51 15,0 0-51-15,0 0 52 0,38-8-52 0,-38 8 7 16,0 0-7-16,37-6 7 0,18 15-7 0,-55-9 0 0,0 0 0 16,46 8 0-16,-23-2 0 0,0 0-1074 0</inkml:trace>
  <inkml:trace contextRef="#ctx1" brushRef="#br0" timeOffset="141968.67">2783 8487 1087 0,'0'0'0'0,"0"0"0"0,5 17 0 0,-5-17 14 0,0 0-14 16,15 12 15-16,11-10-15 0,-26-2 28 0,0 0-28 0,37-2 29 16,33-4-29-16,-70 6 29 0,0 0-29 0,75-12 29 15,2 9-29-15,-77 3 27 0,0 0-27 0,78 0 27 16,-8 0-27-16,-70 0 22 0,0 0-22 0,66 6 22 16,-3 6-22-16,4-1-937 0</inkml:trace>
  <inkml:trace contextRef="#ctx1" brushRef="#br0" timeOffset="142584.59">4418 7609 628 0,'0'0'0'0,"0"0"0"15,0 0 0-15,0 0 23 0,0 0-23 0,0 0 24 16,0 11-24-16,0-11 48 0,0 0-48 0,0 0 49 15,18 9-49-15,-18-9 42 0,0 0-42 0,6 14 42 0,8 9-42 16,-14-23 36-16,0 0-36 0,11 35 36 0,13 17-36 16,-24-52 38-16,0 0-38 0,20 60 38 0,-6 15-38 15,-14-75 38-15,0 0-38 0,18 81 39 0,-4-4-39 16,-14-77 43-16,0 0-43 0,17 67 43 0,3-18-43 16,-20-49 42-16,0 0-42 0,18 28 42 0,-4-13-42 15,-14-15 48-15,0 0-48 0,23-6 48 0,9-23-48 16,-32 29 45-16,0 0-45 0,37-52 45 0,1-22-45 15,-38 74 40-15,0 0-40 0,32-87 40 0,-1 4-40 0,-31 83 36 16,0 0-36-16,29-84 37 0,0 12-37 0,-29 72 47 16,0 0-47-16,17-66 47 0,1 11-47 0,-18 55 44 15,0 0-44-15,11-43 44 0,-2 20-44 0,-9 23 37 16,0 0-37-16,0 0 37 0,0 0-37 0,0 0 21 0,0 0-21 16,0 23 22-16,0-6-22 0,0 4-1357 0</inkml:trace>
  <inkml:trace contextRef="#ctx1" brushRef="#br0" timeOffset="142990.15">4098 8452 852 0,'0'0'0'0,"0"0"0"0,29 12 0 0,-29-12 31 16,0 0-31-16,40 8 32 0,35-16-32 0,-75 8 57 16,0 0-57-16,101-6 58 0,23-8-58 0,-124 14 58 15,0 0-58-15,142-15 59 0,-4 1-59 0,-138 14 59 16,0 0-59-16,142-9 60 0,31-2-60 0,-173 11 59 16,0 0-59-16,156-9 60 0,-29 6-60 0,-127 3 32 0,0 0-32 15,101 3 32-15,-21 3-32 0,-80-6 10 0,0 0-10 16,58 6 10-16,-35 2-10 0,6-5-1042 0</inkml:trace>
  <inkml:trace contextRef="#ctx1" brushRef="#br0" timeOffset="144186.24">4488 9442 863 0,'0'0'0'0,"0"0"0"0,0 0 0 16,0 0 10-16,0 0-10 0,0 0 11 0,0-28-11 15,0 28 28-15,0 0-28 0,8-46 29 0,30-21-29 16,-38 67 46-16,0 0-46 0,40-77 47 0,6-1-47 15,-46 78 37-15,0 0-37 0,44-89 37 0,-4-6-37 16,-40 95 34-16,0 0-34 0,35-95 35 0,5 11-35 0,-40 84 30 16,0 0-30-16,23-63 31 0,-8 31-31 0,-15 32 28 15,0 0-28-15,2-20 29 0,-2 20-29 0,0 0 24 16,0 0-24-16,0 0 24 0,15 6-24 0,-15-6 25 16,0 0-25-16,9 37 26 0,5 35-26 0,-14-72 23 0,0 0-23 15,20 84 23-15,3 2-23 0,-23-86 18 16,0 0-18-16,26 78 19 0,6-15-19 0,-32-63 21 0,0 0-21 15,35 52 22-15,5-15-22 0,-40-37 16 16,0 0-16-16,29 32 16 0,-6-3-16 0,-23-29 8 0,0 0-8 16,14 17 9-16,-5-2-9 0,-9-15 6 0,0 0-6 15,0 0 7-15,-9 14-7 0,4 0-1127 0</inkml:trace>
  <inkml:trace contextRef="#ctx1" brushRef="#br0" timeOffset="144353.25">4724 9169 796 0,'0'0'0'0,"0"0"0"16,23 14 0-16,-23-14 2 0,0 0-2 0,12 3 2 16,-12-3-2-16,0 0-1 0,0 0 1 0,29-3 0 0,8-5 0 15,-37 8 10-15,0 0-10 0,52-3 11 0,12 3-11 16,-64 0 17-16,0 0-17 0,75 6 17 0,-6 8-17 16,-69-14 21-16,0 0-21 0,49 23 22 0,-20 9-22 15,-3-1-613-15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6192,'3'1'-17,"-1"0"-1,1-1 1,-1 1 0,1-1-1,-1 0 1,1 0 0,-1 0-1,1 0 1,-1 0 0,1 0 0,-1-1-1,1 1 1,-1-1 0,1 1-1,-1-1 1,0 0 0,1 0 0,-1 0-1,0-1 1,0 1 0,0 0-1,0-1 1,0 0 0,2-1 0,9-6-39,50-32 32,147-75 332,-106 69 121,37-8-796,-71 27-3499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2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6104,'75'-23'-16,"132"-29"-74,-132 31 132,-62 18-5,1 1 1,-1 0 0,1 1-1,-1 0 1,1 1-1,0 1 1,-1 0 0,1 1-1,14 3 1,-27-4-22,0 0 1,0-1-1,0 1 1,0 0-1,0-1 1,0 1-1,0 0 1,0 0-1,0 0 1,-1 0-1,1 0 1,0 0-1,0 0 1,-1 0-1,1 0 1,-1 0-1,1 0 1,-1 0-1,1 0 1,-1 1-1,1 1 1,0 1 26,0 1-6,1 0-1,-1 0 1,-1 1-1,1-1 1,-1 0-1,0 1 0,0-1 1,0 0-1,-1 0 1,0 1-1,0-1 1,0 0-1,-2 5 0,-5 13 127,-18 35 0,7-18 17,11-21-147,-11 37 153,13-35-79,-4 41 1,12-47 53,7 6-85,0-1 0,18 29 0,-11-30 71,-11-14-112,2 3-10,1-1 0,-1 0 0,2 0 0,-1-1 0,1 0 0,0 0 0,0-1 0,0 0 0,1-1 1,-1 0-1,21 5 0,102 13 147,-106-23-111,-14-1-189,1-1 0,-1 0 0,0-1 0,0-1 0,-1 0 0,1 0 0,14-11 0,25-16-5385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1519 1 4216,'-51'46'120,"-142"132"667,170-153-648,1 1 0,1 0 0,-29 49 0,35-49-98,-10 15 120,-121 236 56,111-206-123,-162 360 32,154-327-51,-189 499 34,185-473-34,-178 541 29,186-539-56,-42 183 4,24-15-32,52-273-4,1 0 0,0 31 0,4-58-16,-4 254 52,25-20-33,-19-218-9,1 0 0,0-1 0,8 24 0,55 163 30,15-9-26,-46-121 20,139 257 19,-140-269 14,178 230-814,-85-138-3386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9T16:04:3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5472,'92'43'33,"88"49"26,-136-65 42,189 176 58,-185-153 1,192 198 61,-193-195-74,199 262 53,-196-242-80,185 330 52,-221-377-102,12 34 1,139 400 137,-157-433-125,9 49 1,31 208 82,-15 25-80,-33-309-86,4 45 130,-2 46 0,-8 278 130,-16 21-154,6-229 168,16-161-274,-59 404 273,-14-13-164,64-347 29,-20 61-1,29-105-137,-115 346 279,-18-27-181,121-291-26,-1-2-1,-20 32 1,-285 400-983,153-248-4955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4:05:28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 1570 678 0,'0'0'0'0,"0"0"66"0,0 0-66 15,-8-35 67-15,8 35-67 0,0 0 78 0,0 0-78 16,5 15 78-16,-2 37-78 0,-3-52 53 0,0 0-53 15,6 71 53-15,3 13-53 0,-9-84 40 0,0 0-40 16,8 95 41-16,13 11-41 0,-21-106 30 0,0 0-30 16,23 127 30-16,-6 20-30 0,-17-147 24 0,0 0-24 0,20 141 25 15,12-17-25-15,-32-124 21 0,0 0-21 0,37 103 21 16,-5 1-21-16,-32-104 21 0,0 0-21 0,32 83 22 16,0-22-22-16,-32-61 19 0,0 0-19 0,34 40 20 15,-11-31-20-15,-23-9 18 0,0 0-18 0,23-20 19 16,15-35-19-16,-38 55 22 0,0 0-22 0,32-66 23 15,-6-23-23-15,-26 89 23 0,0 0-23 0,28-110 23 16,1-31-23-16,-29 141 26 0,0 0-26 0,32-155 26 16,0 5-26-16,-32 150 37 0,0 0-37 0,23-138 37 0,0 31-37 15,-23 107 38-15,0 0-38 0,20-95 39 0,-11 35-39 16,-9 60 37-16,0 0-37 0,0-38 38 0,3 18-38 16,-3 20 27-16,0 0-27 0,0 0 27 0,0 0-27 15,0 0 20-15,0 0-20 0,0 0 21 0,34 23-21 16,-2 0-1356-16</inkml:trace>
  <inkml:trace contextRef="#ctx0" brushRef="#br0" timeOffset="300.55">2506 2298 1177 0,'0'0'0'0,"0"0"0"15,17 6 0-15,-17-6 4 0,0 0-4 0,14 3 4 16,-14-3-4-16,0 0 9 0,0 0-9 0,29 5 10 15,3 1-10-15,-32-6 15 0,0 0-15 0,37 9 15 16,1 8-15-16,-38-17 8 0,0 0-8 0,32 20 8 0,-6 9-8 16,3-6-878-16</inkml:trace>
  <inkml:trace contextRef="#ctx0" brushRef="#br0" timeOffset="466.56">2621 2592 964 0,'0'0'0'0,"0"0"0"0,9 23 0 16,-9-23 19-16,0 0-19 0,0 0 20 0,20 8-20 0,-20-8 47 16,0 0-47-16,17-5 48 0,21 2-48 0,-38 3 19 15,0 0-19-15,49 0 19 0,8-6-19 0,-57 6 1 16,0 0-1-16,70-9 1 0,-7 9-1 0,4-5-794 0</inkml:trace>
  <inkml:trace contextRef="#ctx0" brushRef="#br0" timeOffset="1049.6">4534 1078 774 0,'0'0'0'0,"0"0"0"0,0 0 0 0,0 0 0 16,0 0 0-16,-6 57 1 0,3-14-1 0,3-43 0 0,0 0 0 15,-6 75 0-15,-2 35 0 0,8-110 10 0,0 0-10 16,-6 129 10-16,6 24-10 0,0-153 21 0,0 0-21 15,0 144 21-15,0-6-21 0,0-138 30 0,0 0-30 16,0 112 30-16,14-14-30 0,-14-98 31 0,0 0-31 16,18 72 32-16,2-35-32 0,-20-37 35 0,0 0-35 15,14 6 35-15,12-29-35 0,-26 23 37 0,0 0-37 0,35-49 37 16,0-26-37-16,-35 75 38 0,0 0-38 16,37-83 38-16,-2 5-38 0,-35 78 42 0,0 0-42 0,31-69 43 15,1 3-43-15,-32 66 48 0,0 0-48 0,29-61 48 16,-17 9-48-16,-12 52 52 0,0 0-52 0,8-43 52 15,4 12-52-15,-12 31 44 0,0 0-44 0,0-20 44 16,0 5-44-16,0 15 36 0,0 0-36 0,0 0 37 16,0 0-37-16,0 0-1160 0</inkml:trace>
  <inkml:trace contextRef="#ctx0" brushRef="#br0" timeOffset="1217.61">4834 1875 1099 0,'0'0'0'0,"0"14"0"0,9 15 0 15,-9-29 16-15,0 0-16 0,8 32 17 0,4-12-17 16,-12-20 32-16,0 0-32 0,8 23 32 0,10 6-32 0,-18-29 17 16,0 0-17-16,29 31 17 0,17-8-17 0,-46-23 10 15,0 0-10-15,52 15 10 0,8-7-10 0,-60-8 5 16,0 0-5-16,69 6 5 0,-14-6-5 0,6 0-885 16</inkml:trace>
  <inkml:trace contextRef="#ctx0" brushRef="#br0" timeOffset="1600.65">5613 1705 987 0,'0'0'0'16,"0"0"0"-16,-29 15 0 0,29-15 0 0,0 0 0 15,-17 14 0-15,-6 9 0 0,23-23 0 0,0 0 0 0,-23 23 0 16,-15 12 0-16,38-35 21 0,0 0-21 0,-32 37 22 16,9-14-22-16,23-23 42 0,0 0-42 0,-14 14 42 15,8-5-42-15,6-9 47 0,0 0-47 0,0 0 47 16,20 9-47-16,-20-9 42 0,0 0-42 0,23 0 42 15,3-3-42-15,-26 3 34 0,0 0-34 0,29 0 35 16,-9-6-35-16,-20 6 27 0,0 0-27 0,26 0 27 16,-8-6-27-16,-18 6 18 0,0 0-18 0,20 0 18 15,3 6-18-15,-23-6 11 0,0 0-11 0,23 14 11 16,0 9-11-16,-23-23 7 0,0 0-7 0,26 35 7 16,17 2-7-16,-43-37 5 0,0 0-5 0,55 46 5 0,11 6-5 15,-66-52 3-15,0 0-3 0,70 52 3 0,-1 14-3 16,-69-66 2-16,0 0-2 0,61 61 2 0,-24-1-2 15,-37-60 3-15,0 0-3 0,23 52 4 0,-20-9-4 16,-3-43 7-16,0 0-7 0,-26 43 8 0,-32 0-8 16,58-43 10-16,0 0-10 0,-86 32 11 0,-30-12-11 0,116-20 20 15,0 0-20-15,-121 3 21 0,14-6-21 0,107 3 25 16,0 0-25-16,-83-20 26 0,19-3-26 0,64 23 17 16,0 0-17-16,-37-46 17 0,31-35-17 0,-3 1-1197 15</inkml:trace>
  <inkml:trace contextRef="#ctx0" brushRef="#br0" timeOffset="1800.66">6265 1866 987 0,'0'0'0'0,"0"0"0"16,0 18 0-16,0-18 30 0,0 0-30 0,0 14 31 15,0-14-31-15,0 0 5 0,0 0-5 0,0 0 6 16,32-6-6-16,-32 6-9 0,0 0 9 0,28-8-9 16,-4 5 9-16,-1 0-721 0</inkml:trace>
  <inkml:trace contextRef="#ctx0" brushRef="#br0" timeOffset="2334.69">6732 1673 796 0,'0'0'0'0,"6"12"0"0,-3 23 0 0,-3-35 0 16,0 0 0-16,6 46 0 0,-12 3 0 0,6-49 0 15,0 0 0-15,-3 51 0 0,-6-10 0 0,9-41 9 0,0 0-9 16,0 34 10-16,0-17-10 0,0-17 18 15,0 0-18-15,9 15 18 0,-9-15-18 0,0 0 25 0,0 0-25 16,14 8 25-16,10-16-25 0,-24 8 22 0,0 0-22 16,31-17 23-16,7-21-23 0,-38 38 18 0,0 0-18 15,32-43 19-15,-9 6-19 0,-23 37 15 0,0 0-15 16,23-29 15-16,-9 14-15 0,-14 15 13 0,0 0-13 16,0 0 13-16,0 0-13 0,0 0 15 0,0 0-15 15,9-5 15-15,-9 5-15 0,0 0 17 0,0 0-17 0,0 0 17 16,14 0-17-16,-14 0 19 0,0 0-19 0,9 0 20 15,5 0-20-15,-14 0 21 0,0 0-21 0,18-3 22 16,5 3-22-16,-23 0 22 0,0 0-22 0,29-9 23 16,-6 3-23-16,-23 6 23 0,0 0-23 0,23 0 23 15,-9 0-23-15,-14 0 19 0,0 0-19 0,15 0 19 0,-4 0-19 16,-11 0 18-16,0 0-18 0,12 0 18 0,5 6-18 16,-17-6 15-16,0 0-15 0,20 9 15 0,3-6-15 15,-23-3 11-15,0 0-11 0,23 5 11 0,0-5-11 16,-23 0 10-16,0 0-10 0,23 0 10 0,9 0-10 15,-32 0 9-15,0 0-9 0,32 0 10 0,-12 0-10 16,-20 0 8-16,0 0-8 0,17 6 9 0,-2 3-9 16,-15-9 6-16,0 0-6 0,14 8 6 0,-2-2-6 15,-12-6 5-15,0 0-5 0,17 6 5 0,9 3-5 0,-26-9 3 16,0 0-3-16,32-6 3 0,-9-3-3 16,6-5-1055-16</inkml:trace>
  <inkml:trace contextRef="#ctx0" brushRef="#br0" timeOffset="2667.72">7419 1135 953 0,'0'0'0'16,"0"0"0"-16,14 0 0 0,-14 0 21 0,0 0-21 15,18 6 22-15,5-6-22 0,-23 0 30 0,0 0-30 0,31-6 31 16,13 6-31-16,-44 0 44 0,0 0-44 0,46 0 45 15,-14 6-45-15,-32-6 31 0,0 0-31 0,31 14 32 16,-2 4-32-16,-29-18 27 0,0 0-27 0,23 20 28 16,-14-6-28-16,-9-14 23 0,0 0-23 0,0 32 24 15,-9 28-24-15,9-60 18 0,0 0-18 0,-14 72 19 16,-9 3-19-16,23-75 19 0,0 0-19 0,-18 58 20 16,13-21-20-16,5-37 14 0,0 0-14 0,5 23 15 0,19-14-15 15,-24-9 12-15,0 0-12 0,31 0 13 0,21-9-13 16,-52 9 9-16,0 0-9 0,64-6 10 0,11 18-10 15,-75-12 7-15,0 0-7 0,78 17 8 0,-3 12-8 16,-75-29-1-16,0 0 1 0,54 37 0 0,-25-5 0 16,3 3-1046-16</inkml:trace>
  <inkml:trace contextRef="#ctx0" brushRef="#br0" timeOffset="3185.76">3810 3300 673 0,'0'0'0'0,"20"-3"0"0,17 3 0 16,-37 0 2-16,0 0-2 0,84-6 2 0,49 3-2 15,-133 3 1-15,0 0-1 0,176-5 1 0,46-10-1 0,-222 15 23 16,0 0-23-16,274-23 24 0,58 9-24 16,-332 14 51-16,0 0-51 0,398-15 51 0,58 7-51 0,-456 8 62 15,0 0-62-15,461 0 62 0,7 0-62 0,-468 0 84 16,0 0-84-16,409 0 85 0,-71-9-85 0,-338 9 69 15,0 0-69-15,268-6 70 0,-54 6-70 0,-214 0 41 0,0 0-41 16,141 0 42-16,-60 0-42 0,-81 0 26 0,0 0-26 16,46-5 26-16,-20 10-26 0,3-5-987 0</inkml:trace>
  <inkml:trace contextRef="#ctx0" brushRef="#br0" timeOffset="3986.82">4811 4825 740 0,'0'0'0'0,"0"0"0"0,6-17 0 16,-6 17-1-16,0 0 1 0,14-32-1 0,3-34 1 16,-17 66-1-16,0 0 1 0,23-103 0 0,6-38 0 15,-29 141 0-15,0 0 0 0,32-162 0 0,14 13 0 16,-46 149 11-16,0 0-11 0,46-147 12 0,0 0-12 16,-46 147 37-16,0 0-37 0,38-135 38 0,-1 40-38 15,-37 95 49-15,0 0-49 0,29-61 49 0,-14 38-49 16,-15 23 45-16,0 0-45 0,20 23 46 0,0 58-46 0,-20-81 43 15,0 0-43-15,23 98 43 0,0 11-43 0,-23-109 41 0,0 0-41 16,32 98 41-16,0-3-41 0,-32-95 34 0,0 0-34 16,32 89 34-16,2 15-34 0,-34-104 28 0,0 0-28 15,32 92 28-15,5-3-28 0,-37-89 21 0,0 0-21 16,32 78 21-16,-12-26-21 0,-20-52 13 0,0 0-13 16,21 37 13-16,-1-8-13 0,-20-29 9 0,0 0-9 15,8 17 9-15,-8-17-9 0,0 0-992 0</inkml:trace>
  <inkml:trace contextRef="#ctx0" brushRef="#br0" timeOffset="4153.84">5275 4143 617 0,'0'0'0'0,"0"0"0"15,32 15 0-15,-32-15 1 0,0 0-1 0,38 8 1 16,2-11-1-16,-40 3-1 0,0 0 1 0,46-5 0 0,15 2 0 15,-61 3-14-15,0 0 14 0,75-6-14 0,17 12 14 16,0 2-383-16</inkml:trace>
  <inkml:trace contextRef="#ctx0" brushRef="#br0" timeOffset="4336.85">6265 4135 953 0,'0'0'0'0,"0"0"0"0,0 8 0 0,0-8-11 16,0 0 11-16,0 0-11 0,0 0 11 0,0 0-26 15,0 0 26-15,0 0-26 0,23 0 26 0,-23 0-58 0,0 0 58 16,26 6-57-16,32 0 57 0,-6 2-513 0</inkml:trace>
  <inkml:trace contextRef="#ctx0" brushRef="#br0" timeOffset="4691.87">6998 4008 718 0,'0'0'0'0,"0"0"0"16,-15 6 0-16,15-6 16 0,0 0-16 0,-20 17 16 0,-15 12-16 15,35-29 33-15,0 0-33 0,-28 29 33 0,10-15-33 16,18-14 36-16,0 0-36 0,0 9 36 0,0-9-36 16,0 0 24-16,0 0-24 0,23 23 24 0,18-3-24 15,-41-20 18-15,0 0-18 0,52 23 18 0,17 14-18 16,-69-37 12-16,0 0-12 0,69 38 13 0,6 19-13 16,-75-57 9-16,0 0-9 0,69 61 10 0,-14 13-10 15,-55-74 10-15,0 0-10 0,38 67 10 0,-15-10-10 16,-23-57 9-16,0 0-9 0,-6 52 10 0,-17 0-10 0,23-52 18 15,0 0-18-15,-46 37 18 0,-23-8-18 0,69-29 16 16,0 0-16-16,-78 17 17 0,3-17-17 0,75 0 21 16,0 0-21-16,-64-20 22 0,6-26-22 0,58 46 16 0,0 0-16 15,-37-60 16-15,25-15-16 0,-2 9-840 0</inkml:trace>
  <inkml:trace contextRef="#ctx0" brushRef="#br0" timeOffset="5125.91">7419 3838 863 0,'0'0'0'0,"0"0"0"15,0 9 0-15,0-9 13 0,0 0-13 0,0 0 14 16,0 0-14-16,0 0 17 0,0 0-17 0,14-18 17 0,18-10-17 15,-32 28 12-15,0 0-12 0,38-32 13 0,8 6-13 16,-46 26 9-16,0 0-9 0,37-23 10 0,-2 6-10 16,-35 17 9-16,0 0-9 0,34-15 10 0,-10 18-10 15,-24-3 10-15,0 0-10 0,23 12 11 0,-15 11-11 16,-8-23 12-16,0 0-12 0,9 29 13 0,-9 2-13 16,0-31 11-16,0 0-11 0,0 32 12 0,0-12-12 15,0-20 14-15,0 0-14 0,-3 14 15 0,3-14-15 16,0 0 15-16,0 0-15 0,0 0 16 0,3 15-16 0,-3-15 15 15,0 0-15-15,14 3 16 0,4 3-16 0,-18-6 16 16,0 0-16-16,26 8 16 0,14 18-16 0,-40-26 14 16,0 0-14-16,32 26 14 0,-18-6-14 0,-14-20 10 15,0 0-10-15,9 20 11 0,-3-2-11 0,-6-18 10 16,0 0-10-16,-6 20 10 0,-11 11-10 0,17-31 10 0,0 0-10 16,-24 20 11-16,1-11-11 0,23-9 10 0,0 0-10 15,-23 0 10-15,-6-20-10 0,29 20 10 0,0 0-10 16,-31-17 10-16,-4-6-10 0,0 3-922 0</inkml:trace>
  <inkml:trace contextRef="#ctx0" brushRef="#br0" timeOffset="12498.93">2324 9376 875 0,'0'0'0'0,"0"0"0"0,-3 29 0 16,3-29 36-16,0 0-36 0,-6 23 36 0,0-14-36 16,6-9 87-16,0 0-87 0,12-9 88 0,5-34-88 0,-17 43 84 15,0 0-84-15,29-52 85 0,6-8-85 0,-35 60 49 16,0 0-49-16,43-72 50 0,9-18-50 0,-52 90 34 0,0 0-34 16,46-97 35-16,-3-13-35 0,-43 110 24 0,0 0-24 15,44-98 25-15,-7 24-25 0,-37 74 20 0,0 0-20 16,23-52 21-16,-5 26-21 0,-18 26 14 0,0 0-14 15,0 0 15-15,11-9-15 0,-11 9 14 0,0 0-14 16,0 29 14-16,0 46-14 0,0-75 16 0,0 0-16 16,0 95 16-16,0 14-16 0,0-109 14 0,0 0-14 15,9 104 15-15,-9-12-15 0,0-92 14 0,0 0-14 16,0 86 15-16,0-2-15 0,0-84 13 0,0 0-13 0,3 75 14 16,8-1-14-16,-11-74 12 0,0 0-12 0,18 55 12 15,5-23-12-15,-23-32 6 0,0 0-6 0,20 6 7 16,6-9-7-16,-3 0-1260 0</inkml:trace>
  <inkml:trace contextRef="#ctx0" brushRef="#br0" timeOffset="12844.96">3195 9238 695 0,'0'0'0'0,"0"0"0"0,23-17 0 0,-23 17 0 16,0 0 0-16,29-29 0 0,3-23 0 0,-32 52 0 16,0 0 0-16,37-69 0 0,-5-11 0 0,-32 80 6 0,0 0-6 15,32-87 7-15,0 9-7 0,-32 78 11 0,0 0-11 16,23-54 11-16,-9 25-11 0,-14 29 14 0,0 0-14 15,6 14 14-15,-6 50-14 0,0-64 28 0,0 0-28 16,0 75 28-16,-9 11-28 0,9-86 33 0,0 0-33 16,-6 83 34-16,-8 1-34 0,14-84 37 0,0 0-37 15,-9 78 38-15,9-9-38 0,0-69 30 0,0 0-30 16,9 54 31-16,11-13-31 0,-20-41 25 0,0 0-25 0,26 26 26 16,17-12-26-16,4 0-741 0</inkml:trace>
  <inkml:trace contextRef="#ctx0" brushRef="#br0" timeOffset="13044.97">3951 9350 908 0,'0'0'0'0,"-6"26"0"0,6 40 0 15,0-66 1-15,0 0-1 0,-8 75 1 0,2-3-1 16,6-72 1-16,0 0-1 0,-9 61 1 0,3-24-1 15,6-37 4-15,0 0-4 0,0 23 5 0,0-8-5 16,0-15 4-16,0 0-4 0,0 0 4 0,21-21-4 16,2 4-637-16</inkml:trace>
  <inkml:trace contextRef="#ctx0" brushRef="#br0" timeOffset="13512.01">4268 9065 863 0,'0'0'0'0,"0"0"0"0,21-5 0 15,-21 5-1-15,0 0 1 0,26-18-1 0,20-33 1 16,-46 51-1-16,0 0 1 0,57-67-1 0,4-13 1 15,-61 80-2-15,0 0 2 0,55-72-1 0,-9 32 1 16,-46 40 0-16,0 0 0 0,32-26 1 0,-12 23-1 16,-20 3 4-16,0 0-4 0,11 29 4 0,10 25-4 0,-21-54 13 15,0 0-13-15,8 78 14 0,1 5-14 16,-9-83 31-16,0 0-31 0,0 81 32 0,-3-21-32 0,3-60 44 16,0 0-44-16,-6 52 44 0,12-14-44 0,-6-38 44 15,0 0-44-15,9 28 44 0,-1-10-44 0,-8-18 47 16,0 0-47-16,15 11 47 0,-1-11-47 0,9 3-859 0</inkml:trace>
  <inkml:trace contextRef="#ctx0" brushRef="#br0" timeOffset="13819.03">4909 8965 1020 0,'0'0'0'0,"0"0"0"16,0 20 0-16,0-20 15 0,0 0-15 0,0 20 16 15,-6 9-16-15,6-29 44 0,0 0-44 0,-3 23 44 16,3-15-44-16,0-8 35 0,0 0-35 0,12-8 36 16,17-18-36-16,-29 26 31 0,0 0-31 0,43-40 32 15,6-21-32-15,-49 61 25 0,0 0-25 0,55-57 25 16,2-4-25-16,-57 61 21 0,0 0-21 0,41-37 22 0,-12 17-22 16,-29 20 19-16,0 0-19 0,23 0 20 0,0 14-20 15,-23-14 16-15,0 0-16 0,14 37 17 0,-2 30-17 16,-12-67 16-16,0 0-16 0,11 74 16 0,-8 1-16 15,-3-75 15-15,0 0-15 0,6 64 16 0,3-4-16 16,-9-60 17-16,0 0-17 0,5 60 18 0,-2-8-18 16,-3-52 17-16,0 0-17 0,6 41 18 0,3-1-18 0,-9-40 15 15,0 0-15-15,6 26 15 0,11 3-15 16,3-1-1141-16</inkml:trace>
  <inkml:trace contextRef="#ctx0" brushRef="#br0" timeOffset="15313.83">8224 6584 471 0,'0'0'0'0,"0"0"0"0,0 0 0 0,0 0 11 0,0 0-11 15,0 0 11-15,0 0-11 0,0 0 21 0,0 0-21 16,0 0 22-16,29 0-22 0,-29 0 34 0,0 0-34 16,8 29 34-16,-2 11-34 0,-6-40 27 0,0 0-27 15,0 49 28-15,3 12-28 0,-3-61 18 0,0 0-18 16,6 60 19-16,-6 3-19 0,0-63 13 0,0 0-13 16,0 64 14-16,-9-1-14 0,9-63 14 0,0 0-14 0,-6 63 15 15,-2 15-15-15,8-78 15 0,0 0-15 16,0 81 15-16,-6 11-15 0,6-92 15 0,0 0-15 15,-6 86 16-15,3-20-16 0,3-66 13 0,0 0-13 16,0 52 14-16,3-20-14 0,-3-32 12 0,0 0-12 0,12 23 13 16,2 0-13-16,-14-23 13 0,0 0-13 0,9 20 13 15,-9-20-13-15,0 0 11 0,0 0-11 0,8 14 12 16,-8-14-12-16,0 0 11 0,0 0-11 0,6 15 11 16,-6-15-11-16,0 0 10 0,0 0-10 0,12 8 10 0,-12-8-10 15,0 0 9-15,0 0-9 0,0 0 10 0,0 0-10 16,0 0 9-16,0 0-9 0,6 15 9 0,-6-15-9 15,0 0 8-15,0 0-8 0,0 0 9 0,0 0-9 16,0 0 7-16,0 0-7 0,0 0 7 0,0 0-7 16,0 0 6-16,0 0-6 0,0 0 6 0,0 0-6 15,0 0-717-15</inkml:trace>
  <inkml:trace contextRef="#ctx0" brushRef="#br0" timeOffset="15515.4">8359 7413 673 0,'0'0'0'16,"9"-14"0"-16,8-29 0 0,-17 43 0 0,0 0 0 16,29-52 1-16,9-9-1 0,-38 61 3 0,0 0-3 15,37-63 3-15,4 11-3 0,-41 52 0 0,0 0 0 16,28-40 1-16,-7 17-1 0,-21 23 1 0,0 0-1 0,20-15 2 15,-6 7-2-15,1 2-453 0</inkml:trace>
  <inkml:trace contextRef="#ctx0" brushRef="#br0" timeOffset="15731.41">8489 7494 718 0,'0'0'0'0,"3"11"0"0,12 24 0 16,-15-35 7-16,0 0-7 0,23 37 8 0,5-17-8 15,-28-20 17-15,0 0-17 0,41 18 17 0,14-13-17 16,-55-5 16-16,0 0-16 0,66 0 17 0,-5-11-17 0,-61 11 5 16,0 0-5-16,49-9 5 0,-15 1-5 15,1-7-548-15</inkml:trace>
  <inkml:trace contextRef="#ctx0" brushRef="#br0" timeOffset="16102.44">9164 7154 774 0,'0'0'0'16,"0"0"0"-16,-23 23 0 0,23-23 1 0,0 0-1 15,-14 23 1-15,-3-3-1 0,17-20 1 0,0 0-1 16,-12 23 1-16,9-8-1 0,3-15 16 0,0 0-16 0,0 14 17 16,9 12-17-16,-9-26 25 0,0 0-25 0,17 29 25 15,18 0-25-15,-35-29 27 0,0 0-27 0,46 17 28 16,-6 0-28-16,-40-17 23 0,0 0-23 0,52 23 24 16,17 15-24-16,-69-38 18 0,0 0-18 0,70 40 19 15,5 9-19-15,-75-49 13 0,0 0-13 0,54 46 13 16,-13-9-13-16,-41-37 11 0,0 0-11 0,29 29 11 15,-21 0-11-15,-8-29 13 0,0 0-13 0,-8 23 14 0,-15 6-14 16,23-29 14-16,0 0-14 0,-41 17 14 0,-11-3-14 16,52-14 17-16,0 0-17 0,-60 9 17 0,-9-12-17 15,69 3 21-15,0 0-21 0,-61-9 22 0,15-11-22 16,46 20 20-16,0 0-20 0,-38-28 21 0,15-13-21 16,23 41 17-16,0 0-17 0,-3-49 18 0,12 3-18 15,5-6-882-15</inkml:trace>
  <inkml:trace contextRef="#ctx0" brushRef="#br0" timeOffset="16565.48">10114 7304 975 0,'0'0'0'0,"0"0"0"0,0 0 0 0,0 0 9 15,0 0-9-15,23-15 9 0,-6 10-9 0,-17 5 1 16,0 0-1-16,29-9 2 0,3 0-2 0,-32 9-17 0,0 0 17 16,34-8-17-16,-11 2 17 0,0 6-662 0</inkml:trace>
  <inkml:trace contextRef="#ctx0" brushRef="#br0" timeOffset="17232.5">10742 7007 740 0,'0'0'0'0,"0"0"0"16,0 15 0-16,0-15 0 0,0 0 0 0,0 17 0 0,0 17 0 15,0-34-7-15,0 0 7 0,0 52-6 0,0 3 6 16,0-55 2-16,0 0-2 0,0 66 2 0,-2 9-2 0,2-75 16 15,0 0-16-15,-6 66 17 0,6-17-17 0,0-49 37 16,0 0-37-16,0 29 38 0,6-6-38 0,-6-23 46 16,0 0-46-16,0 0 46 0,8 9-46 0,-8-9 42 0,0 0-42 15,15-15 43-15,16-22-43 0,-31 37 34 0,0 0-34 16,32-52 35-16,6-8-35 0,-38 60 27 0,0 0-27 16,29-61 28-16,-4 21-28 0,-25 40 21 0,0 0-21 15,24-26 21-15,-4 12-21 0,-20 14 14 0,0 0-14 16,8-6 15-16,7 12-15 0,-15-6 12 0,0 0-12 15,8 8 13-15,1 7-13 0,-9-15 14 0,0 0-14 16,9 20 14-16,2 3-14 0,-11-23 16 0,0 0-16 0,9 23 17 16,0 0-17-16,-9-23 19 0,0 0-19 0,8 14 19 15,7-11-19-15,-15-3 21 0,0 0-21 0,29-9 21 16,11-14-21-16,-40 23 25 0,0 0-25 0,49-31 25 16,0-12-25-16,-49 43 25 0,0 0-25 0,38-38 25 15,-15 18-25-15,-23 20 22 0,0 0-22 0,23-14 23 16,0 2-23-16,-23 12 20 0,0 0-20 0,17-3 21 15,-2 6-21-15,-15-3 16 0,0 0-16 0,14 9 17 16,0-6-17-16,-14-3 16 0,0 0-16 0,9 11 16 0,5 6-16 16,-14-17 14-16,0 0-14 0,18 21 14 0,-4-7-14 15,-14-14 12-15,0 0-12 0,15 11 13 0,-4 1-13 16,-11-12 14-16,0 0-14 0,15 9 15 0,5-1-15 16,-20-8 6-16,0 0-6 0,23 6 6 0,3 0-6 15,3-6-1232-15</inkml:trace>
  <inkml:trace contextRef="#ctx0" brushRef="#br0" timeOffset="17565.54">11591 6504 1087 0,'0'0'0'16,"14"-6"0"-16,18-9 0 0,-32 15-4 0,0 0 4 15,40-14-3-15,18 0 3 0,-58 14-8 0,0 0 8 16,61-3-7-16,-7 6 7 0,-54-3 0 0,0 0 0 0,52 11 0 16,-6 6 0-16,-46-17 5 0,0 0-5 15,32 29 6-15,-15 23-6 0,-17-52 20 0,0 0-20 0,9 60 20 16,-12 12-20-16,3-72 27 0,0 0-27 0,-8 67 28 16,-7-16-28-16,15-51 25 0,0 0-25 0,-14 38 26 15,8-21-26-15,6-17 25 0,0 0-25 0,0 0 26 16,20 15-26-16,-20-15 19 0,0 0-19 0,32-3 20 15,14-12-20-15,-46 15 12 0,0 0-12 0,52-14 13 0,-14 8-13 16,-38 6 7-16,0 0-7 0,31 6 8 0,-2 0-8 16,-29-6 0-16,0 0 0 0,23 11 1 0,-6 1-1 15,1 2-955-15</inkml:trace>
  <inkml:trace contextRef="#ctx0" brushRef="#br0" timeOffset="18667.62">8039 8268 270 0,'0'0'0'0,"0"0"0"0,15 20 0 0,-15-20 0 0,0 0 0 16,26 15 1-16,17-7-1 0,-43-8 1 0,0 0-1 16,60 0 2-16,36-8-2 0,-96 8 14 0,0 0-14 15,129-15 15-15,39-8-15 0,-168 23 93 0,0 0-93 16,199-29 93-16,37 1-93 0,-236 28 83 0,0 0-83 15,283-38 84-15,37-8-84 0,-320 46 123 0,0 0-123 16,341-43 123-16,8 23-123 0,-349 20 95 0,0 0-95 16,346-15 95-16,-8 4-95 0,-338 11 69 0,0 0-69 15,320-6 69-15,-14 6-69 0,-306 0 59 0,0 0-59 16,242 3 60-16,-49 3-60 0,-193-6 49 0,0 0-49 16,153 6 50-16,-23-1-50 0,-130-5 44 0,0 0-44 15,98 9 45-15,-43-3-45 0,-55-6 33 0,0 0-33 0,23 20 33 16,-32 14-33-16,9-34 24 0,0 0-24 0,-34 32 24 15,-30 3-24-15,64-35 9 0,0 0-9 0,-69 20 10 16,-6-3-10-16,75-17 0 0,0 0 0 0,-78 14 0 0,-23-5 0 16,-3 0-1193-16</inkml:trace>
  <inkml:trace contextRef="#ctx0" brushRef="#br0" timeOffset="19270.66">9767 8976 505 0,'0'0'0'0,"0"0"0"16,-5 38 0-16,5-38 4 0,0 0-4 0,-9 23 4 15,9-9-4-15,0-14-4 0,0 0 4 0,0 0-4 0,3 9 4 16,-3-9 0-16,0 0 0 0,11 5 0 0,15 4 0 16,-26-9 2-16,0 0-2 0,44 14 2 0,10 4-2 15,-54-18 7-15,0 0-7 0,64 14 7 0,5-2-7 16,-69-12 12-16,0 0-12 0,75 14 12 0,9 9-12 15,-84-23 27-15,0 0-27 0,83 23 28 0,-22 0-28 16,-61-23 40-16,0 0-40 0,46 29 40 0,-23-12-40 16,-23-17 49-16,0 0-49 0,9 35 49 0,-18 11-49 15,9-46 57-15,0 0-57 0,-23 57 58 0,-14 1-58 0,37-58 53 16,0 0-53-16,-52 55 54 0,-12-6-54 0,64-49 54 16,0 0-54-16,-69 40 55 0,-6-17-55 0,75-23 48 0,0 0-48 15,-69 0 49-15,14-15-49 0,55 15 38 0,0 0-38 16,-46-40 38-16,17-17-38 0,29 57 15 0,0 0-15 15,-17-55 16-15,11 20-16 0,-3 4-927 16</inkml:trace>
  <inkml:trace contextRef="#ctx0" brushRef="#br0" timeOffset="19801.71">10399 8510 348 0,'0'0'0'0,"0"0"0"0,12 0 0 0,-12 0 1 16,0 0-1-16,0 0 2 0,11 8-2 0,-11-8 4 16,0 0-4-16,15-2 4 0,19-4-4 0,-34 6 4 0,0 0-4 15,32-9 4-15,6 9-4 0,-38 0 9 0,0 0-9 16,34 0 10-16,15 0-10 0,-49 0 13 0,0 0-13 15,46 9 13-15,-14 5-13 0,-32-14 15 0,0 0-15 16,23 18 15-16,-8 5-15 0,-15-23 22 0,0 0-22 16,8 25 23-16,-5 13-23 0,-3-38 23 0,0 0-23 15,-9 37 24-15,-8 15-24 0,17-52 24 0,0 0-24 16,-23 52 25-16,0 5-25 0,23-57 29 0,0 0-29 16,-14 49 30-16,8-23-30 0,6-26 33 0,0 0-33 0,0 15 34 15,0-15-34-15,0 0 33 0,0 0-33 0,29 14 34 16,23-17-34-16,-52 3 28 0,0 0-28 0,72-3 28 15,11-11-28-15,-83 14 19 0,0 0-19 0,90-9 20 16,-12 9-20-16,-78 0 12 0,0 0-12 0,69 3 12 16,-26 6-12-16,-2 2-612 0</inkml:trace>
  <inkml:trace contextRef="#ctx0" brushRef="#br0" timeOffset="20838.78">8201 10286 639 0,'0'0'0'0,"0"0"0"0,0 0 0 16,0 0 10-16,0 0-10 0,8 34 10 0,7-22-10 15,-15-12 43-15,0 0-43 0,29-6 43 0,26-2-43 16,-55 8 81-16,0 0-81 0,86-23 81 0,32-6-81 16,-118 29 82-16,0 0-82 0,153-38 83 0,49 1-83 15,-202 37 40-15,0 0-40 0,245-38 41 0,70-8-41 0,-315 46 43 16,0 0-43-16,386-51 44 0,59-4-44 16,-445 55 47-16,0 0-47 0,459-46 48 0,5 23-48 0,-464 23 50 15,0 0-50-15,424-20 50 0,-60 11-50 0,-364 9 47 16,0 0-47-16,308 0 47 0,-68 9-47 0,-240-9 41 15,0 0-41-15,170 14 41 0,-63-2-41 0,-107-12 37 0,0 0-37 16,69 8 37-16,-34-2-37 0,-35-6 31 0,0 0-31 16,23 0 32-16,-23 0-32 0,0 0 23 0,0 0-23 15,0 0 24-15,-15-6-24 0,15 6 12 0,0 0-12 16,-31 3 13-16,-16 11-13 0,-5 1-1305 0</inkml:trace>
  <inkml:trace contextRef="#ctx0" brushRef="#br0" timeOffset="21775.84">8899 10856 628 0,'0'0'0'0,"0"0"0"0,0 11 0 0,0-11 21 0,0 0-21 16,6 29 21-16,-1 29-21 0,-5-58 43 0,0 0-43 15,0 72 43-15,0 26-43 0,0-98 35 0,0 0-35 16,-11 97 36-16,-1-2-36 0,12-95 34 0,0 0-34 16,-14 84 35-16,0-1-35 0,14-83 34 0,0 0-34 15,-9 84 35-15,3-1-35 0,6-83 31 0,0 0-31 16,0 66 31-16,0-28-31 0,0-38 31 0,0 0-31 0,0 14 32 15,0-14-32-15,0 0 28 0,0 0-28 0,15-14 29 16,8-38-29-16,-23 52 29 0,0 0-29 0,28-63 30 16,4-1-30-16,-32 64 39 0,0 0-39 0,38-66 40 15,-1 14-40-15,-37 52 50 0,0 0-50 0,32-46 50 16,-9 6-50-16,-23 40 47 0,0 0-47 0,23-46 47 16,-6 0-47-16,-17 46 47 0,0 0-47 0,21-52 48 15,-13 3-48-15,-8 49 38 0,0 0-38 0,9-40 39 16,0 5-39-16,-9 35 32 0,0 0-32 0,5-23 33 0,-5 23-33 15,0 0 11-15,0 0-11 0,6-14 12 0,-6 14-12 16,0 0-1245-16</inkml:trace>
  <inkml:trace contextRef="#ctx0" brushRef="#br0" timeOffset="21971.86">9127 11290 785 0,'0'0'0'0,"6"12"0"0,2 11 0 0,-8-23-6 0,0 0 6 16,9 29-5-16,0-6 5 0,-9-23-13 0,0 0 13 16,11 23-13-16,12 11 13 0,-23-34-1 0,0 0 1 15,23 41 0-15,0 2 0 0,-23-43 0 0,0 0 0 16,23 43 1-16,1-6-1 0,-24-37 5 0,0 0-5 16,40 29 6-16,12-11-6 0,3 2-510 0</inkml:trace>
  <inkml:trace contextRef="#ctx0" brushRef="#br0" timeOffset="22453.89">9871 11302 516 0,'0'0'0'0,"0"0"0"15,-17 29 0-15,17-29 4 0,0 0-4 0,-15 17 5 16,-2-3-5-16,17-14 12 0,0 0-12 0,-20 12 12 0,-6 5-12 15,26-17 15-15,0 0-15 0,-23 20 16 0,3-2-16 16,20-18 13-16,0 0-13 0,-9 14 13 0,9-14-13 16,0 0 11-16,0 0-11 0,0 14 12 0,0-14-12 15,0 0 9-15,0 0-9 0,20 9 9 0,-8-9-9 16,-12 0 7-16,0 0-7 0,20-3 7 0,3 0-7 16,-23 3 5-16,0 0-5 0,17-3 6 0,-2-5-6 0,-15 8 4 15,0 0-4-15,0 0 5 0,8-3-5 0,-8 3 3 16,0 0-3-16,0 0 4 0,15 0-4 0,-15 0 3 15,0 0-3-15,14 6 3 0,1 8-3 0,-15-14 3 16,0 0-3-16,23 29 4 0,0 11-4 16,-23-40 5-16,0 0-5 0,40 55 5 0,4 8-5 0,-44-63 7 15,0 0-7-15,60 69 7 0,12 3-7 0,-72-72 12 0,0 0-12 16,78 69 13-16,3-14-13 0,-81-55 18 0,0 0-18 16,69 52 19-16,-23-6-19 0,-46-46 21 0,0 0-21 15,29 43 22-15,-20 0-22 0,-9-43 33 0,0 0-33 16,-9 46 33-16,-17 6-33 0,26-52 37 0,0 0-37 15,-46 46 37-15,-17-14-37 0,63-32 36 0,0 0-36 0,-78 20 37 16,3-14-37-16,75-6 38 0,0 0-38 0,-84-12 38 16,15-17-38-16,69 29 32 0,0 0-32 0,-52-40 33 15,17 0-33-15,35 40 24 0,0 0-24 0,-23-43 24 16,12-1-24-16,2 1-864 0</inkml:trace>
  <inkml:trace contextRef="#ctx0" brushRef="#br0" timeOffset="22721.91">10734 11619 886 0,'0'0'0'0,"0"0"0"0,0 0 0 0,0 0 25 15,0 0-25-15,0 11 26 0,0-11-26 0,0 0 7 0,0 0-7 16,0 0 8-16,8-11-8 0,-8 11-6 0,0 0 6 16,21-3-5-16,2 0 5 0,3 3-646 0</inkml:trace>
  <inkml:trace contextRef="#ctx0" brushRef="#br0" timeOffset="23338.96">11155 11414 673 0,'0'0'0'0,"0"0"0"0,20 20 0 16,-20-20 0-16,0 0 0 0,12 23 1 0,-1-8-1 16,-11-15 1-16,0 0-1 0,9 14 1 0,-6 9-1 15,-3-23 9-15,0 0-9 0,6 29 10 0,2 17-10 16,-8-46 15-16,0 0-15 0,6 52 16 0,-12 3-16 16,6-55 29-16,0 0-29 0,-3 46 30 0,-2-12-30 15,5-34 39-15,0 0-39 0,0 26 40 0,0-9-40 16,0-17 44-16,0 0-44 0,0 0 45 0,5 15-45 0,-5-15 40 15,0 0-40-15,0 0 41 0,12-9-41 0,-12 9 34 16,0 0-34-16,20-32 34 0,3-25-34 0,-23 57 33 16,0 0-33-16,23-72 33 0,6 11-33 0,-29 61 26 15,0 0-26-15,23-48 27 0,-5 22-27 0,-18 26 23 16,0 0-23-16,14-15 23 0,-14 15-23 0,0 0 18 0,0 0-18 16,14-14 18-16,-14 14-18 0,0 0 15 0,0 0-15 15,18 8 15-15,-1 7-15 0,-17-15 16 0,0 0-16 16,14 20 17-16,1 3-17 0,-15-23 18 0,0 0-18 15,14 17 19-15,-11-5-19 0,-3-12 20 0,0 0-20 0,0 0 20 16,12 17-20-16,-12-17 19 0,0 0-19 0,0 0 20 16,11 12-20-16,-11-12 19 0,0 0-19 0,12-6 19 15,14-9-19-15,-26 15 18 0,0 0-18 16,37-23 18-16,4-11-18 0,-41 34 15 0,0 0-15 0,49-29 15 16,11 3-15-16,-60 26 15 0,0 0-15 0,55-20 15 15,-15 6-15-15,-40 14 13 0,0 0-13 0,44-6 14 16,-12 9-14-16,-32-3 13 0,0 0-13 0,23 3 14 15,0 2-14-15,-23-5 9 0,0 0-9 0,17 15 9 16,-3 11-9-16,-14-26 7 0,0 0-7 0,15 29 7 0,-9-6-7 16,-6-23 5-16,0 0-5 0,8 20 6 0,-5 0-6 15,-3-20 3-15,0 0-3 0,6 17 4 0,0-8-4 16,-6-9 2-16,0 0-2 0,0 0 3 0,11 11-3 16,1-5-1234-16</inkml:trace>
  <inkml:trace contextRef="#ctx0" brushRef="#br0" timeOffset="23822">12165 10732 371 0,'0'0'0'0,"0"0"0"16,23-6 0-16,-23 6 4 0,0 0-4 0,17-5 5 15,3-1-5-15,-20 6 1 0,0 0-1 0,23-6 1 16,15-3-1-16,-38 9 4 0,0 0-4 0,37-5 5 15,4 8-5-15,-41-3 8 0,0 0-8 0,29 2 8 0,-15 7-8 16,-14-9 16-16,0 0-16 0,9 9 16 0,-1 14-16 16,-8-23 22-16,0 0-22 0,0 34 23 0,-8 18-23 15,8-52 22-15,0 0-22 0,-20 60 22 0,-6-2-22 16,26-58 23-16,0 0-23 0,-23 55 23 0,8-18-23 16,15-37 21-16,0 0-21 0,-6 23 21 0,12-6-21 15,-6-17 17-15,0 0-17 0,9 12 17 0,20-6-17 16,-29-6 16-16,0 0-16 0,34 0 17 0,18-6-17 15,-52 6 14-15,0 0-14 0,55-6 14 0,-9 6-14 0,-46 0 14 16,0 0-14-16,43 3 14 0,-11 6-14 16,-32-9 13-16,0 0-13 0,32 14 13 0,-9-8-13 0,-23-6 10 15,0 0-10-15,20 9 10 0,-5-1-10 0,-4-2-529 16</inkml:trace>
  <inkml:trace contextRef="#ctx0" brushRef="#br0" timeOffset="25814.14">8394 12738 539 0,'0'0'0'0,"0"0"0"16,-3 18 0-16,3-18 13 0,0 0-13 0,0 14 14 0,15-5-14 16,-15-9 33-16,0 0-33 0,26 0 34 0,31-3-34 15,-57 3 9-15,0 0-9 0,87-6 9 0,48-6-9 16,-135 12 20-16,0 0-20 0,156-14 21 0,17 3-21 15,-173 11 28-15,0 0-28 0,202-23 29 0,41-6-29 16,-243 29 49-16,0 0-49 0,268-41 49 0,32-10-49 16,-300 51 71-16,0 0-71 0,312-58 72 0,2-2-72 15,-314 60 77-15,0 0-77 0,291-49 78 0,-31 11-78 16,-260 38 63-16,0 0-63 0,248-23 64 0,0 9-64 0,-248 14 52 16,0 0-52-16,222-6 53 0,-22 6-53 0,-200 0 47 15,0 0-47-15,175 3 47 0,-13 0-47 0,-162-3 46 16,0 0-46-16,139 0 46 0,-38-3-46 0,-101 3 34 0,0 0-34 15,80-6 34-15,-31 0-34 0,-49 6 33 0,0 0-33 16,38-5 33-16,-15 2-33 0,-23 3 24 0,0 0-24 16,14-6 24-16,-14 6-24 0,0 0 5 0,0 0-5 15,-14 0 6-15,-26 9-6 0,-7 2-1257 0</inkml:trace>
  <inkml:trace contextRef="#ctx0" brushRef="#br0" timeOffset="26758.21">9288 14287 505 0,'0'0'0'0,"0"0"0"0,6 29 0 0,-6-29 3 16,0 0-3-16,3 14 3 0,-3-14-3 0,0 0 13 0,0 0-13 15,12 12 14-15,-12-12-14 0,0 0 26 0,0 0-26 16,23-18 26-16,8-10-26 0,-31 28 49 0,0 0-49 16,32-38 49-16,11-5-49 0,-43 43 54 0,0 0-54 15,47-55 55-15,-10-34-55 0,-37 89 47 0,0 0-47 16,40-112 47-16,1-12-47 0,-41 124 51 0,0 0-51 16,43-121 51-16,-11 23-51 0,-32 98 52 0,0 0-52 15,23-63 53-15,-9 26-53 0,-14 37 47 0,0 0-47 16,9-23 47-16,0 11-47 0,-9 12 38 0,0 0-38 0,0 0 38 15,0 0-38-15,0 0 38 0,0 0-38 0,20 12 38 16,-6 19-38-16,-14-31 35 0,0 0-35 0,23 58 36 16,0 31-36-16,-23-89 40 0,0 0-40 0,32 112 40 15,-6 9-40-15,-26-121 40 0,0 0-40 0,20 118 40 16,-2-23-40-16,-18-95 37 0,0 0-37 0,14 72 37 16,1-20-37-16,-15-52 29 0,0 0-29 0,14 37 30 15,-5-8-30-15,-9-29 22 0,0 0-22 0,5 20 23 0,4-8-23 16,-9-12 12-16,0 0-12 0,0 0 12 15,3 14-12-15,3-5-1273 0</inkml:trace>
  <inkml:trace contextRef="#ctx0" brushRef="#br0" timeOffset="26942.22">9562 14060 1054 0,'0'0'0'0,"0"0"0"0,0 0 0 0,0 0 8 16,0 0-8-16,15-12 8 0,-6 3-8 0,-9 9 18 0,0 0-18 15,28-17 18-15,19-12-18 0,-47 29 33 0,0 0-33 16,54-31 33-16,7 2-33 0,-61 29 20 0,0 0-20 16,63-17 21-16,4 2-21 0,-67 15 16 0,0 0-16 15,69-8 17-15,15 19-17 0,-1 1-875 0</inkml:trace>
  <inkml:trace contextRef="#ctx0" brushRef="#br0" timeOffset="27126.23">10572 13990 1177 0,'0'0'0'0,"0"0"0"15,0 18 0-15,0-18 7 0,0 0-7 0,0 11 8 16,0-11-8-16,0 0 16 0,0 0-16 0,0 0 17 16,15-5-17-16,-15 5 6 0,0 0-6 0,17-9 6 15,21-11-6-15,-38 20 0 0,0 0 0 0,31-18 0 0,1 7 0 16,3-1-868-16</inkml:trace>
  <inkml:trace contextRef="#ctx0" brushRef="#br0" timeOffset="27526.26">11262 13671 875 0,'0'0'0'0,"0"0"0"0,-18 23 0 0,18-23 5 0,0 0-5 15,-14 17 5-15,-6 9-5 0,20-26 12 0,0 0-12 16,-12 23 12-16,12-8-12 0,0-15 26 0,0 0-26 16,0 0 26-16,12 14-26 0,-12-14 25 0,0 0-25 15,23 12 25-15,14 11-25 0,-37-23 20 0,0 0-20 16,47 34 20-16,5 15-20 0,-52-49 15 0,0 0-15 0,51 60 15 15,-4 10-15-15,-47-70 12 0,0 0-12 0,49 66 13 16,3-9-13-16,-52-57 9 0,0 0-9 0,46 43 10 16,-17-8-10-16,-29-35 11 0,0 0-11 0,17 29 12 15,-8-3-12-15,-9-26 13 0,0 0-13 0,-9 26 13 16,-29 0-13-16,38-26 14 0,0 0-14 0,-54 17 14 16,-16-9-14-16,70-8 18 0,0 0-18 0,-69 3 19 15,3-8-19-15,66 5 31 0,0 0-31 0,-61-21 31 16,3 1-31-16,58 20 25 0,0 0-25 0,-46-26 25 0,12-2-25 15,34 28 18-15,0 0-18 0,-18-46 18 0,10-21-18 16,-4-8-981-16</inkml:trace>
  <inkml:trace contextRef="#ctx0" brushRef="#br0" timeOffset="28127.31">11605 13193 751 0,'0'0'0'0,"0"0"0"16,17-26 0-16,-17 26 1 0,0 0-1 0,21-14 1 16,-4-1-1-16,-17 15 4 0,0 0-4 0,29-11 5 15,17-3-5-15,-46 14 4 0,0 0-4 0,49-12 4 0,-6 12-4 16,-43 0 5-16,0 0-5 0,41 6 5 0,-7 2-5 15,-34-8 6-15,0 0-6 0,26 15 7 0,3 8-7 16,-29-23 7-16,0 0-7 0,12 26 7 0,2 3-7 16,-14-29 11-16,0 0-11 0,6 23 11 0,0-9-11 15,-6-14 12-15,0 0-12 0,2 11 13 0,-2-11-13 16,0 0 14-16,0 0-14 0,9 15 14 0,-9-15-14 16,0 0 16-16,0 0-16 0,20 11 17 0,-5-5-17 15,-15-6 17-15,0 0-17 0,8 6 17 0,7 3-17 0,-15-9 14 16,0 0-14-16,23 14 15 0,9 15-15 0,-32-29 13 15,0 0-13-15,29 23 14 0,-12-3-14 0,-17-20 13 16,0 0-13-16,17 23 14 0,-5 0-14 0,-12-23 20 0,0 0-20 16,11 29 20-16,-5-6-20 0,-6-23 29 0,0 0-29 15,6 14 29-15,-6-5-29 0,0-9 37 0,0 0-37 16,-9 11 38-16,-5 1-38 0,14-12 50 0,0 0-50 16,-21 8 50-16,-10-2-50 0,31-6 47 0,0 0-47 15,-46-3 47-15,-1-11-47 0,47 14 35 0,0 0-35 16,-52-23 35-16,3-6-35 0,3 0-1042 0</inkml:trace>
  <inkml:trace contextRef="#ctx0" brushRef="#br0" timeOffset="36133.91">7843 8291 942 0,'0'0'0'0,"35"-17"0"0,57-26 0 0,-92 43 11 15,0 0-11-15,130-69 11 0,37-35-11 0,-167 104 29 16,0 0-29-16,222-124 29 0,64-11-29 0,-286 135 26 16,0 0-26-16,381-184 27 0,86-52-27 0,-467 236 1 0,0 0-1 15,528-265 2-15,46-14-2 0,-574 279 2 0,0 0-2 16,574-308 2-16,-37-26-2 0,5 0-752 0</inkml:trace>
  <inkml:trace contextRef="#ctx0" brushRef="#br0" timeOffset="37636.01">8714 10162 718 0,'0'0'0'0,"38"-23"0"0,37-29 0 15,-75 52 9-15,0 0-9 0,101-72 9 0,34-20-9 0,-135 92 26 16,0 0-26-16,185-118 26 0,69-49-26 0,-254 167 28 16,0 0-28-16,346-204 29 0,96-32-29 0,-442 236 7 0,0 0-7 15,510-259 8-15,53-12-8 0,-563 271 7 0,0 0-7 16,557-276 7-16,-21-6-7 0,1-6-596 0</inkml:trace>
  <inkml:trace contextRef="#ctx0" brushRef="#br0" timeOffset="38504.08">11744 13444 639 0,'0'0'0'15,"0"0"0"-15,37-6 0 0,-37 6 6 0,0 0-6 16,55-35 6-16,34-48-6 0,-89 83 15 0,0 0-15 16,96-92 15-16,-7 5-15 0,-89 87 8 0,0 0-8 0,84-69 8 15,8 20-8-15,-92 49-1 0,0 0 1 0,84-37 0 16,-38 17 0-16,0 0-462 0</inkml:trace>
  <inkml:trace contextRef="#ctx0" brushRef="#br0" timeOffset="39871.19">12615 13043 1020 0,'0'0'0'0,"0"0"0"15,0 0 0-15,0 0-2 0,0 0 2 0,0 0-2 16,23 9 2-16,-23-9-7 0,0 0 7 0,14-11-7 16,4-12 7-16,-18 23 11 0,0 0-11 0,29-32 11 15,-3 3-11-15,-26 29 35 0,0 0-35 0,28-26 35 16,1-11-35-16,-29 37 50 0,0 0-50 0,23-38 50 0,-11 18-50 15,-12 20 63-15,0 0-63 0,0 0 63 0,14-8-63 16,-14 8 56-16,0 0-56 0,0 0 56 0,15 5-56 16,-15-5 51-16,0 0-51 0,5 18 52 0,-2 13-52 15,-3-31 46-15,0 0-46 0,6 41 47 0,3-1-47 16,-9-40 43-16,0 0-43 0,6 34 44 0,2-11-44 16,-8-23 32-16,0 0-32 0,15 21 33 0,2-1-33 15,-17-20 24-15,0 0-24 0,14 17 24 0,1-5-24 0,-4-1-1311 16</inkml:trace>
  <inkml:trace contextRef="#ctx0" brushRef="#br0" timeOffset="44715.3">8452 12327 550 0,'0'0'0'0,"0"0"0"0,60-12 0 0,-60 12 7 0,0 0-7 16,67-11 8-16,45-7-8 0,-112 18 44 0,0 0-44 16,136-25 45-16,17-10-45 0,-153 35 47 0,0 0-47 15,184-43 47-15,44-6-47 0,-228 49 57 0,0 0-57 0,254-69 58 16,61-29-58-16,-315 98 50 0,0 0-50 0,366-124 50 15,24-17-50-15,-390 141 39 0,0 0-39 0,421-141 39 16,23 3-39-16,-444 138 33 0,0 0-33 0,444-144 33 16,9-46-33-16,-453 190 26 0,0 0-26 0,459-167 27 15,6 29-27-15,-465 138 12 0,0 0-12 0,447-135 13 16,-20-4-13-16,-427 139 3 0,0 0-3 0,381-123 4 16,-53 16-4-16,1 3-834 0</inkml:trace>
  <inkml:trace contextRef="#ctx0" brushRef="#br0" timeOffset="48897.45">16671 8668 561 0,'0'0'0'0,"26"-3"0"15,41-5 0-15,-67 8 0 0,0 0 0 0,77-3 1 16,4 9-1-16,-81-6-25 0,0 0 25 0,70 11-24 15,-30 6 24-15,0 1-325 0</inkml:trace>
  <inkml:trace contextRef="#ctx0" brushRef="#br0" timeOffset="49097.46">16726 9045 953 0,'0'0'0'0,"0"0"0"0,15 6 0 16,-15-6 37-16,0 0-37 0,23 3 38 0,8 0-38 0,-31-3 19 16,0 0-19-16,52 0 20 0,26-6-20 0,-78 6 14 15,0 0-14-15,90 0 15 0,-10 0-15 0,-80 0 4 16,0 0-4-16,75 0 4 0,0 0-4 0,0 3-768 0</inkml:trace>
  <inkml:trace contextRef="#ctx0" brushRef="#br0" timeOffset="50064.54">18385 8838 975 0,'0'0'0'0,"0"0"0"0,9 20 0 0,-9-20 27 15,0 0-27-15,14 0 28 0,12-32-28 0,-26 32 46 0,0 0-46 16,35-43 47-16,19-17-47 0,-54 60 42 0,0 0-42 15,55-72 43-15,3-9-43 0,-58 81 38 0,0 0-38 16,63-80 39-16,-16-4-39 0,-47 84 31 0,0 0-31 16,40-89 31-16,-5 11-31 0,-35 78 26 0,0 0-26 15,26-63 26-15,-12 20-26 0,-14 43 22 0,0 0-22 16,6-23 23-16,-6 23-23 0,0 0 25 0,0 0-25 16,0 52 25-16,-6 22-25 0,6-74 27 0,0 0-27 0,-3 90 27 15,0-1-27-15,3-89 31 0,0 0-31 0,-3 86 32 16,-5 12-32-16,8-98 35 0,0 0-35 0,0 104 35 15,8-1-35-15,-8-103 32 0,0 0-32 0,9 98 32 16,8-26-32-16,-17-72 26 0,0 0-26 0,29 46 27 16,9-17-27-16,-38-29 5 0,0 0-5 0,46 0 6 15,6-35-6-15,3 4-1297 0</inkml:trace>
  <inkml:trace contextRef="#ctx0" brushRef="#br0" timeOffset="50348.56">19311 8599 1043 0,'0'0'0'0,"0"0"0"0,0 0 0 16,0 0 0-16,0 0 0 0,0 0 0 0,12-20 0 16,-12 20-2-16,0 0 2 0,14-32-2 0,15-20 2 15,-29 52 13-15,0 0-13 0,32-71 13 0,2-10-13 0,-34 81 32 16,0 0-32-16,35-92 33 0,-3-3-33 0,-32 95 42 16,0 0-42-16,28-84 42 0,-7 35-42 0,-21 49 43 15,0 0-43-15,14-26 44 0,-2 21-44 0,-12 5 42 0,0 0-42 16,5 29 42-16,-2 54-42 0,-3-83 31 0,0 0-31 15,-3 101 32-15,-2-1-32 0,5-100 28 16,0 0-28-16,-9 101 28 0,0-12-28 0,9-89 28 0,0 0-28 16,-5 81 29-16,5-6-29 0,0-75 27 0,0 0-27 15,5 66 27-15,4-5-27 0,-9-61 13 0,0 0-13 16,17 51 13-16,3-16-13 0,-20-35 3 0,0 0-3 16,24 23 4-16,7-9-4 0,1 1-1176 0</inkml:trace>
  <inkml:trace contextRef="#ctx0" brushRef="#br0" timeOffset="50715.58">20116 8806 572 0,'0'0'0'0,"0"0"0"0,9 29 0 0,-9-29-15 16,0 0 15-16,5 23-14 0,-5-6 14 0,0-17-35 15,0 0 35-15,0 35-35 0,0 17 35 0,0-52 1 0,0 0-1 16,0 54 1-16,0-19-1 0,0-35 19 0,0 0-19 16,0 20 20-16,0-5-20 0,0-15 37 0,0 0-37 15,0 11 38-15,0-11-38 0,0 0 43 0,0 0-43 16,18 0 44-16,16-17-44 0,1-6-447 0</inkml:trace>
  <inkml:trace contextRef="#ctx0" brushRef="#br0" timeOffset="52049.68">20751 8553 796 0,'0'0'0'0,"0"0"0"0,-9 23 0 0,9-23 0 0,0 0 0 15,-6 17 0-15,1-5 0 0,5-12 0 0,0 0 0 16,0 0 1-16,0 0-1 0,0 0 26 0,0 0-26 16,0 0 26-16,5-15-26 0,-5 15 55 0,0 0-55 15,18-25 56-15,16-27-56 0,-34 52 58 0,0 0-58 16,46-61 58-16,1-14-58 0,-47 75 53 0,0 0-53 15,40-95 54-15,3-2-54 0,-43 97 44 0,0 0-44 0,35-95 44 16,-6 37-44-16,-29 58 32 0,0 0-32 0,20-35 32 16,-3 15-32-16,-17 20 26 0,0 0-26 0,15 0 26 15,-10 9-26-15,-5-9 19 0,0 0-19 0,9 46 20 16,-6 49-20-16,-3-95 16 0,0 0-16 0,6 109 16 16,-6-5-16-16,0-104 11 0,0 0-11 0,0 98 12 15,0-3-12-15,0-95 10 0,0 0-10 0,-9 95 10 16,9-3-10-16,0-92 8 0,0 0-8 0,3 75 8 0,6-26-8 15,-9-49 5-15,0 0-5 0,20 29 5 0,23-15-5 16,-43-14 2-16,0 0-2 0,46-6 3 0,-5-17-3 16,-4-6-1089-16</inkml:trace>
  <inkml:trace contextRef="#ctx0" brushRef="#br0" timeOffset="52520.72">21561 8421 774 0,'0'0'0'0,"0"0"0"16,0 0 0-16,0 0 0 0,0 0 0 0,15 11 0 16,-15-11 0-16,0 0 0 0,0 0 0 0,0 0 0 15,0 0 0-15,0 0 9 0,0 0-9 0,23-8 9 16,9-33-9-16,-32 41 16 0,0 0-16 0,37-57 17 15,9-10-17-15,-46 67 21 0,0 0-21 0,38-66 22 0,-4-3-22 16,-34 69 20-16,0 0-20 0,29-52 20 0,-14 24-20 16,-15 28 17-16,0 0-17 0,0 0 17 0,23 37-17 15,-23-37 22-15,0 0-22 0,6 58 23 0,2 11-23 16,-8-69 28-16,0 0-28 0,0 80 28 0,0-5-28 16,0-75 33-16,0 0-33 0,0 72 33 0,0-9-33 15,0-63 36-15,0 0-36 0,6 64 37 0,11-4-37 0,-17-60 32 16,0 0-32-16,18 58 33 0,5-15-33 15,-23-43 24-15,0 0-24 0,20 37 25 0,-3-5-25 0,1-3-912 16</inkml:trace>
  <inkml:trace contextRef="#ctx0" brushRef="#br0" timeOffset="53569.8">23053 9088 807 0,'0'0'0'0,"0"0"0"0,9 32 0 0,-9-32 0 15,0 0 0-15,8 20 0 0,-8-20 0 0,0 0 0 0,0 0 0 16,15-8 0-16,8-38 0 0,-23 46 26 0,0 0-26 16,32-72 26-16,11-41-26 0,-43 113 45 0,0 0-45 15,37-123 45-15,4 5-45 0,-41 118 49 0,0 0-49 16,31-121 49-16,-2-6-49 0,-29 127 45 0,0 0-45 15,23-132 46-15,-5-9-46 0,-18 141 46 0,0 0-46 16,11-124 46-16,1 43-46 0,-12 81 46 0,0 0-46 16,6-52 46-16,-4 24-46 0,-2 28 40 0,0 0-40 0,0-18 40 15,0 18-40-15,0 0 40 0,0 0-40 0,0 0 40 16,0 29-40-16,0-29 37 0,0 0-37 0,6 61 37 16,14 42-37-16,-20-103 37 0,0 0-37 0,32 112 38 15,3 1-38-15,-35-113 35 0,0 0-35 0,43 103 36 16,-3-8-36-16,-40-95 37 0,0 0-37 0,38 84 37 15,-6-4-37-15,-32-80 32 0,0 0-32 0,34 78 33 16,-11 3-33-16,-23-81 17 0,0 0-17 0,29 69 18 16,-6-17-18-16,-23-52 2 0,0 0-2 0,18 34 2 0,-16-17-2 15,-2-17 0-15,0 0 0 0,0 0 0 16,0 0 0-16,0 0-1350 0</inkml:trace>
  <inkml:trace contextRef="#ctx0" brushRef="#br0" timeOffset="53737.81">23393 8622 987 0,'0'0'0'0,"0"0"0"0,21 0 0 0,-21 0-1 15,0 0 1-15,23 0 0 0,0 0 0 0,-23 0 0 0,0 0 0 16,37 0 0-16,18 0 0 0,-55 0-8 0,0 0 8 16,64 6-8-16,-7 3 8 0,-57-9-14 0,0 0 14 15,46 8-14-15,-5 1 14 0,2 2-647 0</inkml:trace>
  <inkml:trace contextRef="#ctx0" brushRef="#br0" timeOffset="54219.84">24369 8599 1222 0,'0'0'0'0,"0"0"0"0,-12 14 0 15,12-14-3-15,0 0 3 0,0 0-2 0,-17 18 2 0,17-18-7 16,0 0 7-16,0 0-6 0,-15 6 6 0,15-6 11 16,0 0-11-16,0 0 11 0,23 0-11 0,-23 0 39 15,0 0-39-15,32 5 40 0,14 13-40 0,-46-18 49 16,0 0-49-16,49 28 49 0,-8 7-49 0,-41-35 45 0,0 0-45 16,37 46 45-16,1 20-45 0,-38-66 36 0,0 0-36 15,34 63 37-15,1-8-37 0,-35-55 25 0,0 0-25 16,23 46 25-16,-6-3-25 0,-17-43 15 0,0 0-15 15,9 26 15-15,-3 0-15 0,-6-26 16 0,0 0-16 16,-6 12 16-16,3 2-16 0,3-14 15 0,0 0-15 16,-23 12 16-16,-20-4-16 0,43-8 15 0,0 0-15 15,-46 0 16-15,11 0-16 0,35 0 10 0,0 0-10 0,-26 0 11 16,3-6-11-16,23 6 4 0,0 0-4 0,-26-14 5 16,-3-20-5-16,0 2-1268 0</inkml:trace>
  <inkml:trace contextRef="#ctx0" brushRef="#br0" timeOffset="61493.38">17263 11406 707 0,'0'0'0'16,"0"0"0"-16,0 0 0 0,0 0 10 0,0 0-10 15,52 28 10-15,-21-25-10 0,-31-3 25 0,0 0-25 16,47 0 26-16,13-5-26 0,-60 5 10 0,0 0-10 0,58 0 11 16,-9 5-11-16,-49-5-5 0,0 0 5 0,37 9-5 15,-25 2 5-15,2-5-532 0</inkml:trace>
  <inkml:trace contextRef="#ctx0" brushRef="#br0" timeOffset="61693.39">17343 11734 651 0,'0'0'0'0,"0"0"0"0,24 8 0 16,-24-8 0-16,0 0 0 0,31 3 0 0,15-6 0 15,-46 3 2-15,0 0-2 0,61-11 3 0,26-9-3 16,-87 20 1-16,0 0-1 0,98-20 2 0,-6 8-2 16,-92 12 0-16,0 0 0 0,84-9 0 0,-24 4 0 15,1-1-435-15</inkml:trace>
  <inkml:trace contextRef="#ctx0" brushRef="#br0" timeOffset="62477.46">18723 11552 886 0,'0'0'0'0,"0"0"0"16,0 0 0-16,0 0 23 0,0 0-23 0,0 0 23 16,26-28-23-16,-26 28 56 0,0 0-56 0,25-35 57 15,7-11-57-15,-32 46 47 0,0 0-47 0,46-52 48 16,15-8-48-16,-61 60 31 0,0 0-31 0,58-64 31 0,-1 1-31 16,-57 63 21-16,0 0-21 0,47-52 22 15,-19 24-22-15,-28 28 17 0,0 0-17 0,21-15 17 0,-1 9-17 16,-20 6 13-16,0 0-13 0,14 15 14 0,1 28-14 15,-15-43 12-15,0 0-12 0,8 52 12 0,-2 5-12 16,-6-57 11-16,0 0-11 0,0 64 11 0,3 8-11 16,-3-72 10-16,0 0-10 0,0 69 10 0,-3 3-10 15,3-72 9-15,0 0-9 0,0 69 10 0,9 0-10 16,-9-69 6-16,0 0-6 0,14 57 7 0,3-22-7 0,-17-35 3 16,0 0-3-16,15 20 3 0,8-11-3 15,0-6-998-15</inkml:trace>
  <inkml:trace contextRef="#ctx0" brushRef="#br0" timeOffset="62744.47">19464 11483 942 0,'0'0'0'16,"0"0"0"-16,12-11 0 0,-12 11-2 0,0 0 2 16,20-15-2-16,3-16 2 0,-23 31-2 0,0 0 2 15,29-46-1-15,11-18 1 0,-40 64 0 0,0 0 0 0,46-74 0 16,6-7 0-16,-52 81 7 0,0 0-7 0,49-72 7 15,-11 26-7-15,-38 46 20 0,0 0-20 0,29-14 21 16,-6 28-21-16,-23-14 27 0,0 0-27 0,8 37 27 16,-2 32-27-16,-6-69 28 0,0 0-28 0,0 78 29 15,-6 3-29-15,6-81 24 0,0 0-24 0,-5 77 24 16,-4-2-24-16,9-75 24 0,0 0-24 0,-3 69 24 16,12-8-24-16,-9-61 19 0,0 0-19 0,17 49 19 15,3-9-19-15,-20-40 12 0,0 0-12 0,12 23 12 0,14-9-12 16,-9 1-885-16</inkml:trace>
  <inkml:trace contextRef="#ctx0" brushRef="#br0" timeOffset="63016.49">20185 11613 583 0,'0'0'0'0,"0"0"0"0,9 23 0 0,-9-23 13 0,0 0-13 15,0 32 13-15,-9 11-13 0,9-43 17 0,0 0-17 16,-6 43 18-16,6-9-18 0,0-34 18 0,0 0-18 16,-2 32 18-16,-4 6-18 0,6-38 11 0,0 0-11 15,-3 28 12-15,3-16-12 0,0-12 6 0,0 0-6 0,0 11 7 16,0-11-7-16,0 0-477 0</inkml:trace>
  <inkml:trace contextRef="#ctx0" brushRef="#br0" timeOffset="63405.52">20543 11460 718 0,'0'0'0'0,"0"0"0"0,17 12 0 16,-17-12-2-16,0 0 2 0,23-6-1 0,0-8 1 15,-23 14 1-15,0 0-1 0,29-29 2 0,17-14-2 0,-46 43 6 16,0 0-6-16,41-58 7 0,2-14-7 0,-43 72 14 15,0 0-14-15,35-80 15 0,-1-4-15 0,-34 84 21 16,0 0-21-16,29-66 22 0,-11 31-22 0,-18 35 29 0,0 0-29 16,0 0 30-16,17 12-30 0,-17-12 34 0,0 0-34 15,9 46 35-15,-7 29-35 0,-2-75 31 0,0 0-31 16,-2 89 32-16,-4 6-32 0,6-95 31 0,0 0-31 16,-6 92 32-16,-8 12-32 0,14-104 34 0,0 0-34 15,-6 103 35-15,12-8-35 0,-6-95 33 0,0 0-33 16,5 72 34-16,4-34-34 0,-9-38 30 0,0 0-30 15,14 3 31-15,27-21-31 0,-41 18 25 0,0 0-25 0,37-34 26 16,1-15-26-16,-1 0-919 0</inkml:trace>
  <inkml:trace contextRef="#ctx0" brushRef="#br0" timeOffset="63736.54">21126 11518 919 0,'0'0'0'0,"0"0"0"0,0 0 0 15,0 0 10-15,0 0-10 0,0 0 11 0,0 0-11 16,0 0 36-16,0 0-36 0,23-15 36 0,9-10-36 16,-32 25 42-16,0 0-42 0,52-44 43 0,-1-10-43 15,-51 54 31-15,0 0-31 0,52-61 32 0,3-2-32 0,-55 63 30 16,0 0-30-16,43-55 31 0,-8 18-31 0,-35 37 25 15,0 0-25-15,23-26 26 0,-14 12-26 0,-9 14 22 16,0 0-22-16,0 0 23 0,17 40-23 0,-17-40 18 0,0 0-18 16,9 43 18-16,-6 15-18 0,-3-58 14 0,0 0-14 15,-3 60 15-15,-3-5-15 0,6-55 16 0,0 0-16 16,-3 57 17-16,6 7-17 0,-3-64 16 0,0 0-16 16,9 54 17-16,2-16-17 0,-11-38 16 0,0 0-16 15,20 34 17-15,18 7-17 0,-1 2-1051 0</inkml:trace>
  <inkml:trace contextRef="#ctx0" brushRef="#br0" timeOffset="64397.5">22946 11221 550 0,'0'0'0'16,"0"0"0"-16,0 0 0 0,0 0 51 0,0 0-51 0,12 15 52 16,-12-15-52-16,0 0 51 0,0 0-51 0,0 0 52 15,-20-20-52-15,20 20 49 0,0 0-49 0,-21-9 50 16,4 9-50-16,17 0 37 0,0 0-37 0,-23 12 37 16,-32 11-37-16,55-23 24 0,0 0-24 0,-63 37 25 15,-7 0-25-15,70-37 31 0,0 0-31 0,-69 46 31 16,9 18-31-16,60-64 31 0,0 0-31 0,-49 72 31 15,8 5-31-15,41-77 29 0,0 0-29 0,-20 75 29 16,17-9-29-16,3-66 56 0,0 0-56 0,20 52 56 0,26-14-56 16,-46-38 65-16,0 0-65 0,67 17 65 0,25-11-65 15,-92-6 54-15,0 0-54 0,101-3 55 0,3-9-55 16,-104 12 52-16,0 0-52 0,87-17 53 0,-18-9-53 16,-69 26 43-16,0 0-43 0,52-23 44 0,-21 6-44 15,-31 17 35-15,0 0-35 0,18-12 35 0,-7 4-35 0,-11 8 25 16,0 0-25-16,0 0 25 0,15 5-25 0,-15-5 15 15,0 0-15-15,8 9 15 0,-5 11-15 0,3 3-1330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B057C-F6CA-4B00-8780-40E83A22FFFE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A4CFA-1355-4DBC-A467-AA44AFF3BC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27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OneNote + Aufgaben (Aufgaben nur, wenn Anteil noch nie von Vektoren gehört hat)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A4CFA-1355-4DBC-A467-AA44AFF3BC6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47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Skalarprodukt und Betrag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A4CFA-1355-4DBC-A467-AA44AFF3BC6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53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OneNote + Aufgaben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A4CFA-1355-4DBC-A467-AA44AFF3BC6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812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Addition und </a:t>
            </a:r>
            <a:r>
              <a:rPr lang="de-DE" dirty="0" err="1"/>
              <a:t>Subtraction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A4CFA-1355-4DBC-A467-AA44AFF3BC6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394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A4CFA-1355-4DBC-A467-AA44AFF3BC6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64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Ca. Ende 2. Einheit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A4CFA-1355-4DBC-A467-AA44AFF3BC6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686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Skalarprodukt und Betrag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A4CFA-1355-4DBC-A467-AA44AFF3BC67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3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B8B188-9AA2-E34D-A68A-79D44DDB5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400" y="4993200"/>
            <a:ext cx="1503556" cy="1503556"/>
          </a:xfrm>
          <a:prstGeom prst="rect">
            <a:avLst/>
          </a:prstGeom>
        </p:spPr>
      </p:pic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1EF1C089-A2A0-C94A-8963-27C765AB8B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22872" y="360000"/>
            <a:ext cx="4370067" cy="613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86F54EBA-4E84-C741-9BF8-C2DF321795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44" y="360000"/>
            <a:ext cx="4370067" cy="613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935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34064E5-22AA-C84A-AC5B-27B0B699DA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044" y="360001"/>
            <a:ext cx="9125657" cy="613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252570-3950-6B4C-865D-0E5A8B346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400" y="4993200"/>
            <a:ext cx="1503556" cy="1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/ Abschluss 2">
    <p:bg>
      <p:bgPr>
        <a:solidFill>
          <a:srgbClr val="C0A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459DF94-3C06-CE44-95C9-030CF275DE96}"/>
              </a:ext>
            </a:extLst>
          </p:cNvPr>
          <p:cNvSpPr/>
          <p:nvPr userDrawn="1"/>
        </p:nvSpPr>
        <p:spPr>
          <a:xfrm>
            <a:off x="-1" y="0"/>
            <a:ext cx="7047571" cy="5107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C3AC47-C207-6E4A-A854-C62EF7EFD7E3}"/>
              </a:ext>
            </a:extLst>
          </p:cNvPr>
          <p:cNvSpPr/>
          <p:nvPr userDrawn="1"/>
        </p:nvSpPr>
        <p:spPr>
          <a:xfrm>
            <a:off x="0" y="5107259"/>
            <a:ext cx="7047571" cy="1750741"/>
          </a:xfrm>
          <a:prstGeom prst="rect">
            <a:avLst/>
          </a:prstGeom>
          <a:solidFill>
            <a:srgbClr val="FF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E87D7B6-CCC9-6F41-920E-775EB1B73EFF}"/>
              </a:ext>
            </a:extLst>
          </p:cNvPr>
          <p:cNvSpPr/>
          <p:nvPr userDrawn="1"/>
        </p:nvSpPr>
        <p:spPr>
          <a:xfrm>
            <a:off x="7047570" y="0"/>
            <a:ext cx="5144429" cy="6858001"/>
          </a:xfrm>
          <a:prstGeom prst="rect">
            <a:avLst/>
          </a:prstGeom>
          <a:solidFill>
            <a:srgbClr val="C0A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46E52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C175180-171A-FA46-A32A-29417871A3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400" y="4993200"/>
            <a:ext cx="1503556" cy="1503556"/>
          </a:xfrm>
          <a:prstGeom prst="rect">
            <a:avLst/>
          </a:prstGeom>
        </p:spPr>
      </p:pic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A6A2688C-BC5D-FD44-BED2-DC622038AF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" y="360000"/>
            <a:ext cx="5686785" cy="12258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880089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  <p15:guide id="7" pos="74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ngere_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2CEC39-1548-9145-A7E2-63DA9D9D26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686785" cy="82562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768DE0C-60A9-114E-A323-A8B5CD45B5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440000"/>
            <a:ext cx="8429625" cy="4005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ts val="4500"/>
              </a:lnSpc>
              <a:spcBef>
                <a:spcPts val="0"/>
              </a:spcBef>
              <a:spcAft>
                <a:spcPts val="2400"/>
              </a:spcAft>
              <a:buSzPct val="120000"/>
              <a:buFont typeface="Wingdings" pitchFamily="2" charset="2"/>
              <a:buChar char="§"/>
              <a:defRPr sz="3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Wingdings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de-DE" dirty="0"/>
              <a:t> Ganzer Satz oder Absatz.</a:t>
            </a:r>
          </a:p>
          <a:p>
            <a:r>
              <a:rPr lang="de-DE" dirty="0"/>
              <a:t> Ganzer Satz oder Absatz. Der Satz</a:t>
            </a:r>
            <a:br>
              <a:rPr lang="de-DE" dirty="0"/>
            </a:br>
            <a:r>
              <a:rPr lang="de-DE" dirty="0"/>
              <a:t> kann auch länger sein.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9CDAE5-CD32-EF4F-A8BB-2DFDB51C7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400" y="4993200"/>
            <a:ext cx="1503556" cy="1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5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">
    <p:bg>
      <p:bgPr>
        <a:solidFill>
          <a:srgbClr val="ED6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459DF94-3C06-CE44-95C9-030CF275DE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6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831FAD21-4BCE-E248-828A-2AE196F795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6316663" cy="3933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Zitat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761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459DF94-3C06-CE44-95C9-030CF275DE96}"/>
              </a:ext>
            </a:extLst>
          </p:cNvPr>
          <p:cNvSpPr/>
          <p:nvPr userDrawn="1"/>
        </p:nvSpPr>
        <p:spPr>
          <a:xfrm>
            <a:off x="-1" y="0"/>
            <a:ext cx="7047571" cy="5107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C3AC47-C207-6E4A-A854-C62EF7EFD7E3}"/>
              </a:ext>
            </a:extLst>
          </p:cNvPr>
          <p:cNvSpPr/>
          <p:nvPr userDrawn="1"/>
        </p:nvSpPr>
        <p:spPr>
          <a:xfrm>
            <a:off x="0" y="5107259"/>
            <a:ext cx="7047571" cy="1750741"/>
          </a:xfrm>
          <a:prstGeom prst="rect">
            <a:avLst/>
          </a:prstGeom>
          <a:solidFill>
            <a:srgbClr val="FF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E87D7B6-CCC9-6F41-920E-775EB1B73EFF}"/>
              </a:ext>
            </a:extLst>
          </p:cNvPr>
          <p:cNvSpPr/>
          <p:nvPr userDrawn="1"/>
        </p:nvSpPr>
        <p:spPr>
          <a:xfrm>
            <a:off x="7047570" y="0"/>
            <a:ext cx="5144429" cy="6858001"/>
          </a:xfrm>
          <a:prstGeom prst="rect">
            <a:avLst/>
          </a:prstGeom>
          <a:solidFill>
            <a:srgbClr val="ED6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46E52"/>
              </a:solidFill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F99F9E31-4338-5D4A-9C45-EA69CA833C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8" y="3752025"/>
            <a:ext cx="5686785" cy="12258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 1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530FE57-F140-DA40-A180-EE3F35BBDA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8" y="5315905"/>
            <a:ext cx="5686785" cy="12258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1CD502F-3F38-1B4F-B870-4D0E2E70F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0152" y="1240759"/>
            <a:ext cx="1503556" cy="150355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B03D660-DEB7-0642-904C-6DD51DE9E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342" y="369129"/>
            <a:ext cx="1868355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  <p15:guide id="7" pos="74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0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82" r:id="rId3"/>
    <p:sldLayoutId id="2147483669" r:id="rId4"/>
    <p:sldLayoutId id="2147483684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hyperlink" Target="https://de.serlo.org/mathe/geometrie/grundbegriffe/punkte-koordinatensystem-zweidimensionale-kartesische-koordinatensyste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serlo.org/mathe/geometrie/grundbegriffe/punkte-koordinatensystem-zweidimensionale-kartesische-koordinatensyste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serlo.org/mathe/geometrie/grundbegriffe/punkte-koordinatensystem-zweidimensionale-kartesische-koordinatensyste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ustomXml" Target="../ink/ink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customXml" Target="../ink/ink12.xml"/><Relationship Id="rId4" Type="http://schemas.openxmlformats.org/officeDocument/2006/relationships/hyperlink" Target="https://de.serlo.org/mathe/geometrie/grundbegriffe/punkte-koordinatensystem-zweidimensionale-kartesische-koordinatensyste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.png"/><Relationship Id="rId21" Type="http://schemas.openxmlformats.org/officeDocument/2006/relationships/image" Target="../media/image34.png"/><Relationship Id="rId42" Type="http://schemas.openxmlformats.org/officeDocument/2006/relationships/customXml" Target="../ink/ink34.xml"/><Relationship Id="rId63" Type="http://schemas.openxmlformats.org/officeDocument/2006/relationships/image" Target="../media/image56.png"/><Relationship Id="rId84" Type="http://schemas.openxmlformats.org/officeDocument/2006/relationships/customXml" Target="../ink/ink55.xml"/><Relationship Id="rId138" Type="http://schemas.openxmlformats.org/officeDocument/2006/relationships/customXml" Target="../ink/ink82.xml"/><Relationship Id="rId107" Type="http://schemas.openxmlformats.org/officeDocument/2006/relationships/image" Target="../media/image78.png"/><Relationship Id="rId11" Type="http://schemas.openxmlformats.org/officeDocument/2006/relationships/image" Target="../media/image29.png"/><Relationship Id="rId32" Type="http://schemas.openxmlformats.org/officeDocument/2006/relationships/customXml" Target="../ink/ink29.xml"/><Relationship Id="rId37" Type="http://schemas.openxmlformats.org/officeDocument/2006/relationships/image" Target="../media/image42.png"/><Relationship Id="rId53" Type="http://schemas.openxmlformats.org/officeDocument/2006/relationships/image" Target="../media/image51.png"/><Relationship Id="rId58" Type="http://schemas.openxmlformats.org/officeDocument/2006/relationships/customXml" Target="../ink/ink42.xml"/><Relationship Id="rId74" Type="http://schemas.openxmlformats.org/officeDocument/2006/relationships/customXml" Target="../ink/ink50.xml"/><Relationship Id="rId79" Type="http://schemas.openxmlformats.org/officeDocument/2006/relationships/image" Target="../media/image64.png"/><Relationship Id="rId102" Type="http://schemas.openxmlformats.org/officeDocument/2006/relationships/customXml" Target="../ink/ink64.xml"/><Relationship Id="rId123" Type="http://schemas.openxmlformats.org/officeDocument/2006/relationships/image" Target="../media/image86.png"/><Relationship Id="rId128" Type="http://schemas.openxmlformats.org/officeDocument/2006/relationships/customXml" Target="../ink/ink77.xml"/><Relationship Id="rId5" Type="http://schemas.openxmlformats.org/officeDocument/2006/relationships/image" Target="../media/image26.png"/><Relationship Id="rId90" Type="http://schemas.openxmlformats.org/officeDocument/2006/relationships/customXml" Target="../ink/ink58.xml"/><Relationship Id="rId95" Type="http://schemas.openxmlformats.org/officeDocument/2006/relationships/image" Target="../media/image72.png"/><Relationship Id="rId22" Type="http://schemas.openxmlformats.org/officeDocument/2006/relationships/customXml" Target="../ink/ink24.xml"/><Relationship Id="rId27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customXml" Target="../ink/ink37.xml"/><Relationship Id="rId64" Type="http://schemas.openxmlformats.org/officeDocument/2006/relationships/customXml" Target="../ink/ink45.xml"/><Relationship Id="rId69" Type="http://schemas.openxmlformats.org/officeDocument/2006/relationships/image" Target="../media/image59.png"/><Relationship Id="rId113" Type="http://schemas.openxmlformats.org/officeDocument/2006/relationships/image" Target="../media/image81.png"/><Relationship Id="rId118" Type="http://schemas.openxmlformats.org/officeDocument/2006/relationships/customXml" Target="../ink/ink72.xml"/><Relationship Id="rId134" Type="http://schemas.openxmlformats.org/officeDocument/2006/relationships/customXml" Target="../ink/ink80.xml"/><Relationship Id="rId139" Type="http://schemas.openxmlformats.org/officeDocument/2006/relationships/image" Target="../media/image94.png"/><Relationship Id="rId80" Type="http://schemas.openxmlformats.org/officeDocument/2006/relationships/customXml" Target="../ink/ink53.xml"/><Relationship Id="rId85" Type="http://schemas.openxmlformats.org/officeDocument/2006/relationships/image" Target="../media/image67.png"/><Relationship Id="rId12" Type="http://schemas.openxmlformats.org/officeDocument/2006/relationships/customXml" Target="../ink/ink19.xml"/><Relationship Id="rId17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customXml" Target="../ink/ink32.xml"/><Relationship Id="rId59" Type="http://schemas.openxmlformats.org/officeDocument/2006/relationships/image" Target="../media/image54.png"/><Relationship Id="rId103" Type="http://schemas.openxmlformats.org/officeDocument/2006/relationships/image" Target="../media/image76.png"/><Relationship Id="rId108" Type="http://schemas.openxmlformats.org/officeDocument/2006/relationships/customXml" Target="../ink/ink67.xml"/><Relationship Id="rId124" Type="http://schemas.openxmlformats.org/officeDocument/2006/relationships/customXml" Target="../ink/ink75.xml"/><Relationship Id="rId129" Type="http://schemas.openxmlformats.org/officeDocument/2006/relationships/image" Target="../media/image89.png"/><Relationship Id="rId54" Type="http://schemas.openxmlformats.org/officeDocument/2006/relationships/customXml" Target="../ink/ink40.xml"/><Relationship Id="rId70" Type="http://schemas.openxmlformats.org/officeDocument/2006/relationships/customXml" Target="../ink/ink48.xml"/><Relationship Id="rId75" Type="http://schemas.openxmlformats.org/officeDocument/2006/relationships/image" Target="../media/image62.png"/><Relationship Id="rId91" Type="http://schemas.openxmlformats.org/officeDocument/2006/relationships/image" Target="../media/image70.png"/><Relationship Id="rId96" Type="http://schemas.openxmlformats.org/officeDocument/2006/relationships/customXml" Target="../ink/ink61.xml"/><Relationship Id="rId140" Type="http://schemas.openxmlformats.org/officeDocument/2006/relationships/customXml" Target="../ink/ink8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.xml"/><Relationship Id="rId23" Type="http://schemas.openxmlformats.org/officeDocument/2006/relationships/image" Target="../media/image35.png"/><Relationship Id="rId28" Type="http://schemas.openxmlformats.org/officeDocument/2006/relationships/customXml" Target="../ink/ink27.xml"/><Relationship Id="rId49" Type="http://schemas.openxmlformats.org/officeDocument/2006/relationships/image" Target="../media/image48.png"/><Relationship Id="rId114" Type="http://schemas.openxmlformats.org/officeDocument/2006/relationships/customXml" Target="../ink/ink70.xml"/><Relationship Id="rId119" Type="http://schemas.openxmlformats.org/officeDocument/2006/relationships/image" Target="../media/image84.png"/><Relationship Id="rId44" Type="http://schemas.openxmlformats.org/officeDocument/2006/relationships/customXml" Target="../ink/ink35.xml"/><Relationship Id="rId60" Type="http://schemas.openxmlformats.org/officeDocument/2006/relationships/customXml" Target="../ink/ink43.xml"/><Relationship Id="rId65" Type="http://schemas.openxmlformats.org/officeDocument/2006/relationships/image" Target="../media/image57.png"/><Relationship Id="rId81" Type="http://schemas.openxmlformats.org/officeDocument/2006/relationships/image" Target="../media/image65.png"/><Relationship Id="rId86" Type="http://schemas.openxmlformats.org/officeDocument/2006/relationships/customXml" Target="../ink/ink56.xml"/><Relationship Id="rId130" Type="http://schemas.openxmlformats.org/officeDocument/2006/relationships/customXml" Target="../ink/ink78.xml"/><Relationship Id="rId135" Type="http://schemas.openxmlformats.org/officeDocument/2006/relationships/image" Target="../media/image92.png"/><Relationship Id="rId13" Type="http://schemas.openxmlformats.org/officeDocument/2006/relationships/image" Target="../media/image30.png"/><Relationship Id="rId18" Type="http://schemas.openxmlformats.org/officeDocument/2006/relationships/customXml" Target="../ink/ink22.xml"/><Relationship Id="rId39" Type="http://schemas.openxmlformats.org/officeDocument/2006/relationships/image" Target="../media/image43.png"/><Relationship Id="rId109" Type="http://schemas.openxmlformats.org/officeDocument/2006/relationships/image" Target="../media/image79.png"/><Relationship Id="rId34" Type="http://schemas.openxmlformats.org/officeDocument/2006/relationships/customXml" Target="../ink/ink30.xml"/><Relationship Id="rId50" Type="http://schemas.openxmlformats.org/officeDocument/2006/relationships/customXml" Target="../ink/ink38.xml"/><Relationship Id="rId55" Type="http://schemas.openxmlformats.org/officeDocument/2006/relationships/image" Target="../media/image52.png"/><Relationship Id="rId76" Type="http://schemas.openxmlformats.org/officeDocument/2006/relationships/customXml" Target="../ink/ink51.xml"/><Relationship Id="rId97" Type="http://schemas.openxmlformats.org/officeDocument/2006/relationships/image" Target="../media/image73.png"/><Relationship Id="rId104" Type="http://schemas.openxmlformats.org/officeDocument/2006/relationships/customXml" Target="../ink/ink65.xml"/><Relationship Id="rId120" Type="http://schemas.openxmlformats.org/officeDocument/2006/relationships/customXml" Target="../ink/ink73.xml"/><Relationship Id="rId125" Type="http://schemas.openxmlformats.org/officeDocument/2006/relationships/image" Target="../media/image87.png"/><Relationship Id="rId141" Type="http://schemas.openxmlformats.org/officeDocument/2006/relationships/image" Target="../media/image95.png"/><Relationship Id="rId7" Type="http://schemas.openxmlformats.org/officeDocument/2006/relationships/image" Target="../media/image27.png"/><Relationship Id="rId71" Type="http://schemas.openxmlformats.org/officeDocument/2006/relationships/image" Target="../media/image60.png"/><Relationship Id="rId92" Type="http://schemas.openxmlformats.org/officeDocument/2006/relationships/customXml" Target="../ink/ink59.xml"/><Relationship Id="rId2" Type="http://schemas.openxmlformats.org/officeDocument/2006/relationships/customXml" Target="../ink/ink14.xml"/><Relationship Id="rId29" Type="http://schemas.openxmlformats.org/officeDocument/2006/relationships/image" Target="../media/image38.png"/><Relationship Id="rId24" Type="http://schemas.openxmlformats.org/officeDocument/2006/relationships/customXml" Target="../ink/ink25.xml"/><Relationship Id="rId40" Type="http://schemas.openxmlformats.org/officeDocument/2006/relationships/customXml" Target="../ink/ink33.xml"/><Relationship Id="rId45" Type="http://schemas.openxmlformats.org/officeDocument/2006/relationships/image" Target="../media/image46.png"/><Relationship Id="rId66" Type="http://schemas.openxmlformats.org/officeDocument/2006/relationships/customXml" Target="../ink/ink46.xml"/><Relationship Id="rId87" Type="http://schemas.openxmlformats.org/officeDocument/2006/relationships/image" Target="../media/image68.png"/><Relationship Id="rId110" Type="http://schemas.openxmlformats.org/officeDocument/2006/relationships/customXml" Target="../ink/ink68.xml"/><Relationship Id="rId115" Type="http://schemas.openxmlformats.org/officeDocument/2006/relationships/image" Target="../media/image82.png"/><Relationship Id="rId131" Type="http://schemas.openxmlformats.org/officeDocument/2006/relationships/image" Target="../media/image90.png"/><Relationship Id="rId136" Type="http://schemas.openxmlformats.org/officeDocument/2006/relationships/customXml" Target="../ink/ink81.xml"/><Relationship Id="rId61" Type="http://schemas.openxmlformats.org/officeDocument/2006/relationships/image" Target="../media/image55.png"/><Relationship Id="rId82" Type="http://schemas.openxmlformats.org/officeDocument/2006/relationships/customXml" Target="../ink/ink54.xml"/><Relationship Id="rId19" Type="http://schemas.openxmlformats.org/officeDocument/2006/relationships/image" Target="../media/image33.png"/><Relationship Id="rId14" Type="http://schemas.openxmlformats.org/officeDocument/2006/relationships/customXml" Target="../ink/ink20.xml"/><Relationship Id="rId30" Type="http://schemas.openxmlformats.org/officeDocument/2006/relationships/customXml" Target="../ink/ink28.xml"/><Relationship Id="rId35" Type="http://schemas.openxmlformats.org/officeDocument/2006/relationships/image" Target="../media/image41.png"/><Relationship Id="rId56" Type="http://schemas.openxmlformats.org/officeDocument/2006/relationships/customXml" Target="../ink/ink41.xml"/><Relationship Id="rId77" Type="http://schemas.openxmlformats.org/officeDocument/2006/relationships/image" Target="../media/image63.png"/><Relationship Id="rId100" Type="http://schemas.openxmlformats.org/officeDocument/2006/relationships/customXml" Target="../ink/ink63.xml"/><Relationship Id="rId105" Type="http://schemas.openxmlformats.org/officeDocument/2006/relationships/image" Target="../media/image77.png"/><Relationship Id="rId126" Type="http://schemas.openxmlformats.org/officeDocument/2006/relationships/customXml" Target="../ink/ink76.xml"/><Relationship Id="rId8" Type="http://schemas.openxmlformats.org/officeDocument/2006/relationships/customXml" Target="../ink/ink17.xml"/><Relationship Id="rId51" Type="http://schemas.openxmlformats.org/officeDocument/2006/relationships/image" Target="../media/image49.png"/><Relationship Id="rId72" Type="http://schemas.openxmlformats.org/officeDocument/2006/relationships/customXml" Target="../ink/ink49.xml"/><Relationship Id="rId93" Type="http://schemas.openxmlformats.org/officeDocument/2006/relationships/image" Target="../media/image71.png"/><Relationship Id="rId98" Type="http://schemas.openxmlformats.org/officeDocument/2006/relationships/customXml" Target="../ink/ink62.xml"/><Relationship Id="rId121" Type="http://schemas.openxmlformats.org/officeDocument/2006/relationships/image" Target="../media/image85.png"/><Relationship Id="rId3" Type="http://schemas.openxmlformats.org/officeDocument/2006/relationships/image" Target="../media/image25.png"/><Relationship Id="rId25" Type="http://schemas.openxmlformats.org/officeDocument/2006/relationships/image" Target="../media/image36.png"/><Relationship Id="rId46" Type="http://schemas.openxmlformats.org/officeDocument/2006/relationships/customXml" Target="../ink/ink36.xml"/><Relationship Id="rId67" Type="http://schemas.openxmlformats.org/officeDocument/2006/relationships/image" Target="../media/image58.png"/><Relationship Id="rId116" Type="http://schemas.openxmlformats.org/officeDocument/2006/relationships/customXml" Target="../ink/ink71.xml"/><Relationship Id="rId137" Type="http://schemas.openxmlformats.org/officeDocument/2006/relationships/image" Target="../media/image93.png"/><Relationship Id="rId20" Type="http://schemas.openxmlformats.org/officeDocument/2006/relationships/customXml" Target="../ink/ink23.xml"/><Relationship Id="rId41" Type="http://schemas.openxmlformats.org/officeDocument/2006/relationships/image" Target="../media/image44.png"/><Relationship Id="rId62" Type="http://schemas.openxmlformats.org/officeDocument/2006/relationships/customXml" Target="../ink/ink44.xml"/><Relationship Id="rId83" Type="http://schemas.openxmlformats.org/officeDocument/2006/relationships/image" Target="../media/image66.png"/><Relationship Id="rId88" Type="http://schemas.openxmlformats.org/officeDocument/2006/relationships/customXml" Target="../ink/ink57.xml"/><Relationship Id="rId111" Type="http://schemas.openxmlformats.org/officeDocument/2006/relationships/image" Target="../media/image80.png"/><Relationship Id="rId132" Type="http://schemas.openxmlformats.org/officeDocument/2006/relationships/customXml" Target="../ink/ink79.xml"/><Relationship Id="rId15" Type="http://schemas.openxmlformats.org/officeDocument/2006/relationships/image" Target="../media/image31.png"/><Relationship Id="rId36" Type="http://schemas.openxmlformats.org/officeDocument/2006/relationships/customXml" Target="../ink/ink31.xml"/><Relationship Id="rId57" Type="http://schemas.openxmlformats.org/officeDocument/2006/relationships/image" Target="../media/image53.png"/><Relationship Id="rId106" Type="http://schemas.openxmlformats.org/officeDocument/2006/relationships/customXml" Target="../ink/ink66.xml"/><Relationship Id="rId127" Type="http://schemas.openxmlformats.org/officeDocument/2006/relationships/image" Target="../media/image88.png"/><Relationship Id="rId10" Type="http://schemas.openxmlformats.org/officeDocument/2006/relationships/customXml" Target="../ink/ink18.xml"/><Relationship Id="rId31" Type="http://schemas.openxmlformats.org/officeDocument/2006/relationships/image" Target="../media/image39.png"/><Relationship Id="rId52" Type="http://schemas.openxmlformats.org/officeDocument/2006/relationships/customXml" Target="../ink/ink39.xml"/><Relationship Id="rId73" Type="http://schemas.openxmlformats.org/officeDocument/2006/relationships/image" Target="../media/image61.png"/><Relationship Id="rId78" Type="http://schemas.openxmlformats.org/officeDocument/2006/relationships/customXml" Target="../ink/ink52.xml"/><Relationship Id="rId94" Type="http://schemas.openxmlformats.org/officeDocument/2006/relationships/customXml" Target="../ink/ink60.xml"/><Relationship Id="rId99" Type="http://schemas.openxmlformats.org/officeDocument/2006/relationships/image" Target="../media/image74.png"/><Relationship Id="rId101" Type="http://schemas.openxmlformats.org/officeDocument/2006/relationships/image" Target="../media/image75.png"/><Relationship Id="rId122" Type="http://schemas.openxmlformats.org/officeDocument/2006/relationships/customXml" Target="../ink/ink74.xml"/><Relationship Id="rId4" Type="http://schemas.openxmlformats.org/officeDocument/2006/relationships/customXml" Target="../ink/ink15.xml"/><Relationship Id="rId9" Type="http://schemas.openxmlformats.org/officeDocument/2006/relationships/image" Target="../media/image28.png"/><Relationship Id="rId26" Type="http://schemas.openxmlformats.org/officeDocument/2006/relationships/customXml" Target="../ink/ink26.xml"/><Relationship Id="rId47" Type="http://schemas.openxmlformats.org/officeDocument/2006/relationships/image" Target="../media/image47.png"/><Relationship Id="rId68" Type="http://schemas.openxmlformats.org/officeDocument/2006/relationships/customXml" Target="../ink/ink47.xml"/><Relationship Id="rId89" Type="http://schemas.openxmlformats.org/officeDocument/2006/relationships/image" Target="../media/image69.png"/><Relationship Id="rId112" Type="http://schemas.openxmlformats.org/officeDocument/2006/relationships/customXml" Target="../ink/ink69.xml"/><Relationship Id="rId133" Type="http://schemas.openxmlformats.org/officeDocument/2006/relationships/image" Target="../media/image91.png"/><Relationship Id="rId16" Type="http://schemas.openxmlformats.org/officeDocument/2006/relationships/customXml" Target="../ink/ink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hyperlink" Target="https://de.serlo.org/mathe/geometrie/grundbegriffe/punkte-koordinatensystem-zweidimensionale-kartesische-koordinatensyste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945C417B-9B72-B84C-A930-5624A8166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Warm-Up Umwelt und Technik: 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8F19D4B-B25C-3B47-B8B3-A62EB44542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Physik 1</a:t>
            </a:r>
          </a:p>
        </p:txBody>
      </p:sp>
    </p:spTree>
    <p:extLst>
      <p:ext uri="{BB962C8B-B14F-4D97-AF65-F5344CB8AC3E}">
        <p14:creationId xmlns:p14="http://schemas.microsoft.com/office/powerpoint/2010/main" val="48009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585AF-B30F-EE80-CED1-791E65D88D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Rechnen mit Vektoren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088E11-C0C3-AA5B-3467-CF7AA781C0C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2067790"/>
                <a:ext cx="6020017" cy="4062845"/>
              </a:xfrm>
            </p:spPr>
            <p:txBody>
              <a:bodyPr>
                <a:normAutofit/>
              </a:bodyPr>
              <a:lstStyle/>
              <a:p>
                <a:r>
                  <a:rPr lang="de-DE" sz="2800" dirty="0"/>
                  <a:t>Addition/Subtraktion: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de-DE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de-DE" sz="2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de-DE" sz="2800" dirty="0"/>
              </a:p>
              <a:p>
                <a:r>
                  <a:rPr lang="de-DE" sz="2800" dirty="0"/>
                  <a:t>Skalarmultiplikation: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088E11-C0C3-AA5B-3467-CF7AA781C0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2067790"/>
                <a:ext cx="6020017" cy="4062845"/>
              </a:xfrm>
              <a:blipFill>
                <a:blip r:embed="rId3"/>
                <a:stretch>
                  <a:fillRect l="-2429" t="-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015CF4-92B8-FDA8-ED5A-704B139F2476}"/>
                  </a:ext>
                </a:extLst>
              </p:cNvPr>
              <p:cNvSpPr txBox="1"/>
              <p:nvPr/>
            </p:nvSpPr>
            <p:spPr>
              <a:xfrm>
                <a:off x="810805" y="1103922"/>
                <a:ext cx="4914586" cy="7439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de-DE" sz="2400" b="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de-DE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eqAr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de-DE" sz="2400" b="0" dirty="0"/>
                  <a:t>,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de-DE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015CF4-92B8-FDA8-ED5A-704B139F2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05" y="1103922"/>
                <a:ext cx="4914586" cy="743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E6DE089-606C-F5E0-E379-F736884999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5455" y="1371600"/>
                <a:ext cx="6996546" cy="475903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ts val="4500"/>
                  </a:lnSpc>
                  <a:spcBef>
                    <a:spcPts val="0"/>
                  </a:spcBef>
                  <a:spcAft>
                    <a:spcPts val="2400"/>
                  </a:spcAft>
                  <a:buSzPct val="120000"/>
                  <a:buFont typeface="Wingdings" pitchFamily="2" charset="2"/>
                  <a:buChar char="§"/>
                  <a:defRPr sz="35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3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2800" dirty="0"/>
                  <a:t>Skalarprodukt:</a:t>
                </a:r>
                <a:br>
                  <a:rPr lang="de-DE" sz="2800" dirty="0"/>
                </a:br>
                <a:endParaRPr lang="de-DE" sz="2800" dirty="0"/>
              </a:p>
              <a:p>
                <a:pPr marL="0" indent="0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de-DE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sz="2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sz="2800" dirty="0"/>
                  <a:t> </a:t>
                </a:r>
              </a:p>
              <a:p>
                <a:r>
                  <a:rPr lang="de-DE" sz="2800" dirty="0"/>
                  <a:t>Betrag/Norm :</a:t>
                </a:r>
              </a:p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E6DE089-606C-F5E0-E379-F73688499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55" y="1371600"/>
                <a:ext cx="6996546" cy="4759035"/>
              </a:xfrm>
              <a:prstGeom prst="rect">
                <a:avLst/>
              </a:prstGeom>
              <a:blipFill>
                <a:blip r:embed="rId5"/>
                <a:stretch>
                  <a:fillRect l="-2091" t="-6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00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BE02683-BBE4-3EA8-D23C-6ED2B570B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8222" y="867641"/>
            <a:ext cx="5158743" cy="51227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776B3E-1E39-0595-1EE5-D01A48950B44}"/>
                  </a:ext>
                </a:extLst>
              </p14:cNvPr>
              <p14:cNvContentPartPr/>
              <p14:nvPr/>
            </p14:nvContentPartPr>
            <p14:xfrm>
              <a:off x="928080" y="227160"/>
              <a:ext cx="11207160" cy="645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776B3E-1E39-0595-1EE5-D01A48950B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8720" y="217800"/>
                <a:ext cx="11225880" cy="64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84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BE02683-BBE4-3EA8-D23C-6ED2B570B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222" y="867641"/>
            <a:ext cx="5158743" cy="51227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ECAA37-320B-A96C-4112-536FFBF950D2}"/>
                  </a:ext>
                </a:extLst>
              </p14:cNvPr>
              <p14:cNvContentPartPr/>
              <p14:nvPr/>
            </p14:nvContentPartPr>
            <p14:xfrm>
              <a:off x="2093400" y="408600"/>
              <a:ext cx="8238600" cy="5756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ECAA37-320B-A96C-4112-536FFBF950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4040" y="399240"/>
                <a:ext cx="8257320" cy="57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89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BE02683-BBE4-3EA8-D23C-6ED2B570B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222" y="867641"/>
            <a:ext cx="5158743" cy="512271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46B48A-9D4A-7725-3F1E-E9128C395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10903745" cy="450491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Beschreibung eines Vektors durch Winkel und Betrag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C26C67D-B16E-5290-5288-A005D91728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6162" y="2200880"/>
                <a:ext cx="5406297" cy="3523515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ts val="4500"/>
                  </a:lnSpc>
                  <a:spcBef>
                    <a:spcPts val="0"/>
                  </a:spcBef>
                  <a:spcAft>
                    <a:spcPts val="2400"/>
                  </a:spcAft>
                  <a:buSzPct val="120000"/>
                  <a:buFont typeface="Wingdings" pitchFamily="2" charset="2"/>
                  <a:buChar char="§"/>
                  <a:defRPr sz="35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3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de-DE" sz="2800" dirty="0"/>
                  <a:t> Wir bemerken: 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2800" dirty="0"/>
                  <a:t>x-Komponente ist die Ankathete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2800" dirty="0"/>
                  <a:t>y-Komponente die Gegenkathete 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2800" dirty="0"/>
                  <a:t>Der Betrag des Vektors gleich der Hypotenuse 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2800" dirty="0"/>
                  <a:t>Somit ergibt sich :</a:t>
                </a:r>
                <a:br>
                  <a:rPr lang="de-DE" sz="28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</m:mr>
                            </m:m>
                          </m:e>
                        </m:eqArr>
                      </m:e>
                    </m:d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de-DE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</m:mr>
                            </m:m>
                            <m:func>
                              <m:funcPr>
                                <m:ctrlP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2800" b="0" i="0" dirty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2800" b="0" i="0" dirty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func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de-DE" sz="2800" dirty="0"/>
              </a:p>
              <a:p>
                <a:pPr>
                  <a:lnSpc>
                    <a:spcPct val="100000"/>
                  </a:lnSpc>
                </a:pPr>
                <a:endParaRPr lang="de-DE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C26C67D-B16E-5290-5288-A005D9172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162" y="2200880"/>
                <a:ext cx="5406297" cy="3523515"/>
              </a:xfrm>
              <a:prstGeom prst="rect">
                <a:avLst/>
              </a:prstGeom>
              <a:blipFill>
                <a:blip r:embed="rId4"/>
                <a:stretch>
                  <a:fillRect l="-1578" t="-24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11D34C-AAD0-7535-917C-0834D8BD67D6}"/>
                  </a:ext>
                </a:extLst>
              </p14:cNvPr>
              <p14:cNvContentPartPr/>
              <p14:nvPr/>
            </p14:nvContentPartPr>
            <p14:xfrm>
              <a:off x="2513880" y="752760"/>
              <a:ext cx="8461080" cy="6039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11D34C-AAD0-7535-917C-0834D8BD67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4520" y="743400"/>
                <a:ext cx="8479800" cy="60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50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DD47F3-D0EA-F345-485F-95287CB0B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SI-Einheiten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3A59B-D284-2266-C22F-06A85C320D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Einheitensystem mit 7 Einheiten: </a:t>
            </a:r>
          </a:p>
          <a:p>
            <a:endParaRPr lang="de-DE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7808C11-553E-5787-3124-7DAF8DFDC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271712"/>
            <a:ext cx="6929800" cy="3860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92D647-6608-49D6-3C13-EF3E44E72178}"/>
                  </a:ext>
                </a:extLst>
              </p:cNvPr>
              <p:cNvSpPr txBox="1"/>
              <p:nvPr/>
            </p:nvSpPr>
            <p:spPr>
              <a:xfrm>
                <a:off x="7636738" y="396214"/>
                <a:ext cx="3805600" cy="5645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  <a:buSzPct val="120000"/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Für weitere physikalische Größen werden die Einheiten Zusammengesetzt: </a:t>
                </a:r>
              </a:p>
              <a:p>
                <a:pPr>
                  <a:spcAft>
                    <a:spcPts val="2400"/>
                  </a:spcAft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𝑆𝑝𝑎𝑛𝑛𝑢𝑛𝑔</m:t>
                          </m:r>
                        </m:e>
                      </m:d>
                      <m:r>
                        <a:rPr lang="de-DE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de-DE" sz="2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2400"/>
                  </a:spcAft>
                  <a:buSzPct val="12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𝐸𝑛𝑒𝑟𝑔𝑖𝑒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</m:oMath>
                  </m:oMathPara>
                </a14:m>
                <a:endParaRPr lang="de-DE" sz="20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𝐿𝑒𝑖𝑠𝑡𝑢𝑛𝑔</m:t>
                          </m:r>
                        </m:e>
                      </m:d>
                      <m:r>
                        <a:rPr lang="de-DE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𝑘𝑔</m:t>
                          </m:r>
                          <m:r>
                            <a:rPr lang="de-DE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de-DE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𝐺𝑒𝑠𝑐h𝑤𝑖𝑛𝑑𝑖𝑔𝑘𝑒𝑖𝑡</m:t>
                          </m:r>
                        </m:e>
                      </m:d>
                      <m:r>
                        <a:rPr lang="de-DE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de-DE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𝐵𝑒𝑠𝑐h𝑙𝑒𝑢𝑛𝑖𝑔𝑢𝑛𝑔</m:t>
                          </m:r>
                        </m:e>
                      </m:d>
                      <m:r>
                        <a:rPr lang="de-DE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de-DE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de-DE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92D647-6608-49D6-3C13-EF3E44E72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738" y="396214"/>
                <a:ext cx="3805600" cy="5645841"/>
              </a:xfrm>
              <a:prstGeom prst="rect">
                <a:avLst/>
              </a:prstGeom>
              <a:blipFill>
                <a:blip r:embed="rId3"/>
                <a:stretch>
                  <a:fillRect l="-1763" t="-5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595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30489E-CDE7-AAA9-0949-ADA6ABC1C7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Präfixe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A96A7-97A6-BF6B-80B4-E39CD8862F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11628800" cy="5418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Präfixe werden benutzt um die Größenordnung zu spezifizieren und ermöglichen übersichtlichere Nummern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15A4E18-4CDD-DF37-38BF-F17379B25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5" y="2754445"/>
            <a:ext cx="5702300" cy="39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6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420D5-23E8-E965-8E6C-AF260B320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Einheiten </a:t>
            </a:r>
            <a:r>
              <a:rPr lang="de-DE" dirty="0" err="1"/>
              <a:t>Konvetierung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A78E7CE-83E1-6573-BBE8-14FA0A0BC97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11108100" cy="4173400"/>
              </a:xfrm>
            </p:spPr>
            <p:txBody>
              <a:bodyPr/>
              <a:lstStyle/>
              <a:p>
                <a:r>
                  <a:rPr lang="de-DE" dirty="0"/>
                  <a:t>Zum Rechnen ist es oft nötig Einheiten in die entsprechende Grundeinheit zu </a:t>
                </a:r>
                <a:r>
                  <a:rPr lang="de-DE" dirty="0" err="1"/>
                  <a:t>konvetieren</a:t>
                </a:r>
                <a:r>
                  <a:rPr lang="de-DE" dirty="0"/>
                  <a:t> </a:t>
                </a:r>
              </a:p>
              <a:p>
                <a:r>
                  <a:rPr lang="de-DE" dirty="0"/>
                  <a:t>z.B. kW → 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b="0" dirty="0"/>
                </a:br>
                <a:r>
                  <a:rPr lang="de-DE" b="0" dirty="0"/>
                  <a:t>km</a:t>
                </a:r>
                <a:r>
                  <a:rPr lang="de-DE" b="0" baseline="30000" dirty="0"/>
                  <a:t>2</a:t>
                </a:r>
                <a:r>
                  <a:rPr lang="de-DE" b="0" dirty="0"/>
                  <a:t> →  m</a:t>
                </a:r>
                <a:r>
                  <a:rPr lang="de-DE" b="0" baseline="30000" dirty="0"/>
                  <a:t>2</a:t>
                </a:r>
                <a:r>
                  <a:rPr lang="de-DE" b="0" dirty="0"/>
                  <a:t> :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3⋅2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b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A78E7CE-83E1-6573-BBE8-14FA0A0BC9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11108100" cy="4173400"/>
              </a:xfrm>
              <a:blipFill>
                <a:blip r:embed="rId2"/>
                <a:stretch>
                  <a:fillRect l="-1866" t="-37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E1B084-0884-D0BE-16D4-B4AF448D2B06}"/>
                  </a:ext>
                </a:extLst>
              </p14:cNvPr>
              <p14:cNvContentPartPr/>
              <p14:nvPr/>
            </p14:nvContentPartPr>
            <p14:xfrm>
              <a:off x="480240" y="4213800"/>
              <a:ext cx="4483080" cy="1108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E1B084-0884-D0BE-16D4-B4AF448D2B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880" y="4204440"/>
                <a:ext cx="4501800" cy="11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597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C23E3B-E2E5-BD5B-9662-A7DF0CAD15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AE85BD9-5095-443C-B71A-F920FDC0848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952500"/>
                <a:ext cx="9863500" cy="5905500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Wie viel sind 100 km/h in m/s?</a:t>
                </a:r>
              </a:p>
              <a:p>
                <a:r>
                  <a:rPr lang="de-DE" dirty="0"/>
                  <a:t>Wie viel sind 503 GJ in kWh?</a:t>
                </a:r>
              </a:p>
              <a:p>
                <a:r>
                  <a:rPr lang="de-DE" dirty="0"/>
                  <a:t>Wie viel sind 10000 </a:t>
                </a:r>
                <a:r>
                  <a:rPr lang="de-DE" dirty="0" err="1"/>
                  <a:t>nL</a:t>
                </a:r>
                <a:r>
                  <a:rPr lang="de-DE" dirty="0"/>
                  <a:t> in m</a:t>
                </a:r>
                <a:r>
                  <a:rPr lang="de-DE" baseline="30000" dirty="0"/>
                  <a:t>3 </a:t>
                </a:r>
                <a:r>
                  <a:rPr lang="de-DE" dirty="0"/>
                  <a:t>(1L = 1dm</a:t>
                </a:r>
                <a:r>
                  <a:rPr lang="de-DE" baseline="30000" dirty="0"/>
                  <a:t>3</a:t>
                </a:r>
                <a:r>
                  <a:rPr lang="de-DE" dirty="0"/>
                  <a:t>)</a:t>
                </a:r>
              </a:p>
              <a:p>
                <a:r>
                  <a:rPr lang="de-DE" dirty="0"/>
                  <a:t>Wandelt sinnvoll um: </a:t>
                </a:r>
                <a:br>
                  <a:rPr lang="de-DE" dirty="0"/>
                </a:br>
                <a:r>
                  <a:rPr lang="de-DE" dirty="0"/>
                  <a:t>0,0000025 kVA </a:t>
                </a:r>
                <a:br>
                  <a:rPr lang="de-DE" dirty="0"/>
                </a:br>
                <a:br>
                  <a:rPr lang="de-DE" dirty="0"/>
                </a:b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11,11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AE85BD9-5095-443C-B71A-F920FDC08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952500"/>
                <a:ext cx="9863500" cy="5905500"/>
              </a:xfrm>
              <a:blipFill>
                <a:blip r:embed="rId3"/>
                <a:stretch>
                  <a:fillRect l="-2101" t="-26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26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9E0AB5-D1CD-C70E-99D3-C2E44C673036}"/>
                  </a:ext>
                </a:extLst>
              </p14:cNvPr>
              <p14:cNvContentPartPr/>
              <p14:nvPr/>
            </p14:nvContentPartPr>
            <p14:xfrm>
              <a:off x="370440" y="304920"/>
              <a:ext cx="11078640" cy="643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9E0AB5-D1CD-C70E-99D3-C2E44C6730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1080" y="295560"/>
                <a:ext cx="11097360" cy="64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115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15489E-EB11-761E-824A-7C328CAD6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9A1D3-B797-0B88-230D-00F5217693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E5CFD4-9FBB-F907-2A5D-1EF71548702B}"/>
                  </a:ext>
                </a:extLst>
              </p14:cNvPr>
              <p14:cNvContentPartPr/>
              <p14:nvPr/>
            </p14:nvContentPartPr>
            <p14:xfrm>
              <a:off x="155160" y="531000"/>
              <a:ext cx="10731600" cy="6134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E5CFD4-9FBB-F907-2A5D-1EF7154870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800" y="521640"/>
                <a:ext cx="10750320" cy="615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71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697CB9A-7915-104F-89DA-62A0E06CE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Fragen?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293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CA4D-B7EA-72E7-1CCE-B1C9ED061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AC9B3-026C-355D-B005-2C85591330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8B5C16-AB44-93EC-2EED-A8352C20A4E1}"/>
                  </a:ext>
                </a:extLst>
              </p14:cNvPr>
              <p14:cNvContentPartPr/>
              <p14:nvPr/>
            </p14:nvContentPartPr>
            <p14:xfrm>
              <a:off x="423360" y="388080"/>
              <a:ext cx="8474400" cy="47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8B5C16-AB44-93EC-2EED-A8352C20A4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000" y="378720"/>
                <a:ext cx="8493120" cy="48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36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DB332E-C5E4-A7A3-C9CE-BE4BAD4EA4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Anwendung von Einheiten: Einheitscheck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DC753D9-33F4-02ED-27E4-E3128D6E3E62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11184300" cy="5058000"/>
              </a:xfrm>
            </p:spPr>
            <p:txBody>
              <a:bodyPr/>
              <a:lstStyle/>
              <a:p>
                <a:r>
                  <a:rPr lang="de-DE" dirty="0"/>
                  <a:t>Überprüfe ob folgende Formeln stimmen: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𝑝𝑜𝑡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nary>
                    </m:oMath>
                  </m:oMathPara>
                </a14:m>
                <a:endParaRPr lang="de-DE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DC753D9-33F4-02ED-27E4-E3128D6E3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11184300" cy="5058000"/>
              </a:xfrm>
              <a:blipFill>
                <a:blip r:embed="rId3"/>
                <a:stretch>
                  <a:fillRect l="-1853" t="-31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59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7CD796-C74F-A83B-A302-6B3247A4C853}"/>
                  </a:ext>
                </a:extLst>
              </p14:cNvPr>
              <p14:cNvContentPartPr/>
              <p14:nvPr/>
            </p14:nvContentPartPr>
            <p14:xfrm>
              <a:off x="166680" y="313200"/>
              <a:ext cx="11618280" cy="638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7CD796-C74F-A83B-A302-6B3247A4C8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320" y="303840"/>
                <a:ext cx="11637000" cy="64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6807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2D7D4B5-8647-659D-288F-0F25618A50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DA4B77-D3BB-001B-19AC-234B601AC3D1}"/>
                  </a:ext>
                </a:extLst>
              </p14:cNvPr>
              <p14:cNvContentPartPr/>
              <p14:nvPr/>
            </p14:nvContentPartPr>
            <p14:xfrm>
              <a:off x="144720" y="217080"/>
              <a:ext cx="11520720" cy="651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DA4B77-D3BB-001B-19AC-234B601AC3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360" y="207720"/>
                <a:ext cx="11539440" cy="65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6795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189FB-872F-6694-55BB-6F97A761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Kinematik</a:t>
            </a:r>
            <a:r>
              <a:rPr lang="en-GB" dirty="0"/>
              <a:t> 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D3F16-A5C3-96B5-75BB-AE6C0CC82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185628"/>
            <a:ext cx="10017377" cy="5312372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Teilgebiet</a:t>
            </a:r>
            <a:r>
              <a:rPr lang="en-GB" dirty="0"/>
              <a:t> der </a:t>
            </a:r>
            <a:r>
              <a:rPr lang="en-GB" dirty="0" err="1"/>
              <a:t>Mechanik</a:t>
            </a:r>
            <a:r>
              <a:rPr lang="en-GB" dirty="0"/>
              <a:t>, die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der </a:t>
            </a:r>
            <a:r>
              <a:rPr lang="en-GB" dirty="0" err="1"/>
              <a:t>Bewegung</a:t>
            </a:r>
            <a:r>
              <a:rPr lang="en-GB" dirty="0"/>
              <a:t> von </a:t>
            </a:r>
            <a:r>
              <a:rPr lang="en-GB" dirty="0" err="1"/>
              <a:t>Objekten</a:t>
            </a:r>
            <a:r>
              <a:rPr lang="en-GB" dirty="0"/>
              <a:t> </a:t>
            </a:r>
            <a:r>
              <a:rPr lang="en-GB" dirty="0" err="1"/>
              <a:t>beschäftigt</a:t>
            </a:r>
            <a:endParaRPr lang="en-GB" dirty="0"/>
          </a:p>
          <a:p>
            <a:r>
              <a:rPr lang="en-GB" dirty="0" err="1"/>
              <a:t>Objekte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Massenpunkte</a:t>
            </a:r>
            <a:r>
              <a:rPr lang="en-GB" dirty="0"/>
              <a:t> </a:t>
            </a:r>
            <a:r>
              <a:rPr lang="en-GB" dirty="0" err="1"/>
              <a:t>idealisiert</a:t>
            </a:r>
            <a:r>
              <a:rPr lang="en-GB" dirty="0"/>
              <a:t> </a:t>
            </a:r>
          </a:p>
          <a:p>
            <a:r>
              <a:rPr lang="en-GB" dirty="0" err="1"/>
              <a:t>Zentrale</a:t>
            </a:r>
            <a:r>
              <a:rPr lang="en-GB" dirty="0"/>
              <a:t> </a:t>
            </a:r>
            <a:r>
              <a:rPr lang="en-GB" dirty="0" err="1"/>
              <a:t>Begriffe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Ort</a:t>
            </a:r>
          </a:p>
          <a:p>
            <a:pPr lvl="1"/>
            <a:r>
              <a:rPr lang="en-GB" dirty="0" err="1"/>
              <a:t>Weg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Zeit </a:t>
            </a:r>
          </a:p>
          <a:p>
            <a:pPr lvl="1"/>
            <a:r>
              <a:rPr lang="en-GB" dirty="0" err="1"/>
              <a:t>Geschwindigkeit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Beschleunigung</a:t>
            </a:r>
            <a:endParaRPr lang="en-GB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455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3F74A-81FC-5B8F-036C-60683A3C6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Was sind Ort und Weg?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79152-148A-1CC3-0A1A-ECE2F56C9A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10825451" cy="5184084"/>
          </a:xfrm>
        </p:spPr>
        <p:txBody>
          <a:bodyPr/>
          <a:lstStyle/>
          <a:p>
            <a:r>
              <a:rPr lang="de-DE" dirty="0"/>
              <a:t>Der Ort ist die relative Position eines Objektes zu einem anderen zu einem bestimmten Zeitpunkt</a:t>
            </a:r>
          </a:p>
          <a:p>
            <a:r>
              <a:rPr lang="de-DE" dirty="0"/>
              <a:t>Es kann also für ein Objekt mehrere Ortsangaben existieren. Diese sind vom Bezugspunkt abhängig</a:t>
            </a:r>
          </a:p>
          <a:p>
            <a:r>
              <a:rPr lang="de-DE" dirty="0"/>
              <a:t>Der Weg beschreibt die Distanz einer Bewegung zwischen zwei Orten 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017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BE02683-BBE4-3EA8-D23C-6ED2B570B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8222" y="867641"/>
            <a:ext cx="5158743" cy="51227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620093-6E83-E90C-D4E2-6555C50404A0}"/>
                  </a:ext>
                </a:extLst>
              </p14:cNvPr>
              <p14:cNvContentPartPr/>
              <p14:nvPr/>
            </p14:nvContentPartPr>
            <p14:xfrm>
              <a:off x="1566720" y="235440"/>
              <a:ext cx="10442160" cy="518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620093-6E83-E90C-D4E2-6555C50404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7360" y="226080"/>
                <a:ext cx="10460880" cy="520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2551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8E63D1-83FD-E2C8-7FAA-4F3A8A923F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Zeit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83366-16C2-4FC7-9644-E1D3BA5F0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Die Zeit ist die Dimension, gegen die Änderung gemessen wird </a:t>
            </a:r>
          </a:p>
          <a:p>
            <a:r>
              <a:rPr lang="de-DE" dirty="0"/>
              <a:t>Ort und Weg werden oft als zeitabhängige Funktionen angegeben </a:t>
            </a:r>
          </a:p>
        </p:txBody>
      </p:sp>
    </p:spTree>
    <p:extLst>
      <p:ext uri="{BB962C8B-B14F-4D97-AF65-F5344CB8AC3E}">
        <p14:creationId xmlns:p14="http://schemas.microsoft.com/office/powerpoint/2010/main" val="4009108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378C65-B3E3-BC3A-7170-7F356A970D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Geschwindigkeit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B7FD3AC-C4D0-6631-36D0-BED04F55EB1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39999"/>
                <a:ext cx="8730837" cy="4556763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Ist eine gerichtete Größe</a:t>
                </a:r>
              </a:p>
              <a:p>
                <a:r>
                  <a:rPr lang="de-DE" dirty="0"/>
                  <a:t>Ist die Veränderungsrate des Ortes</a:t>
                </a:r>
              </a:p>
              <a:p>
                <a:r>
                  <a:rPr lang="de-DE" dirty="0"/>
                  <a:t>Für gleichförmige Bewegungen gilt der Zusammenhang:</a:t>
                </a:r>
                <a:br>
                  <a:rPr lang="de-DE" dirty="0"/>
                </a:br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B7FD3AC-C4D0-6631-36D0-BED04F55E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39999"/>
                <a:ext cx="8730837" cy="4556763"/>
              </a:xfrm>
              <a:blipFill>
                <a:blip r:embed="rId2"/>
                <a:stretch>
                  <a:fillRect l="-2374" t="-34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164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8D6B42-75DC-4847-C8BA-5BFF29F85D2D}"/>
                  </a:ext>
                </a:extLst>
              </p:cNvPr>
              <p:cNvSpPr txBox="1"/>
              <p:nvPr/>
            </p:nvSpPr>
            <p:spPr>
              <a:xfrm>
                <a:off x="6932428" y="1019069"/>
                <a:ext cx="4338882" cy="451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3200" dirty="0"/>
                  <a:t>Die meisten Bewegungen sind nicht gleichförmig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3200" dirty="0"/>
                  <a:t>Momentane Geschwindigkeit muss über</a:t>
                </a:r>
                <a:br>
                  <a:rPr lang="de-DE" sz="32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de-DE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de-DE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num>
                      <m:den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de-DE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acc>
                  </m:oMath>
                </a14:m>
                <a:br>
                  <a:rPr lang="de-DE" sz="3200" dirty="0"/>
                </a:br>
                <a:r>
                  <a:rPr lang="de-DE" sz="3200" dirty="0"/>
                  <a:t>berechnet werden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8D6B42-75DC-4847-C8BA-5BFF29F85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428" y="1019069"/>
                <a:ext cx="4338882" cy="4510915"/>
              </a:xfrm>
              <a:prstGeom prst="rect">
                <a:avLst/>
              </a:prstGeom>
              <a:blipFill>
                <a:blip r:embed="rId2"/>
                <a:stretch>
                  <a:fillRect l="-3090" t="-1757" r="-4635" b="-35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1D7FB4A2-7411-5133-E44C-FF7E2B96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1" y="846838"/>
            <a:ext cx="5314949" cy="51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0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17FC871-9423-5944-AAEE-E6F6DC0C2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9064416" cy="932352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Warum brauchen wir Physik in der Umwelttechnik und –</a:t>
            </a:r>
            <a:r>
              <a:rPr lang="de-DE" dirty="0" err="1"/>
              <a:t>management</a:t>
            </a:r>
            <a:r>
              <a:rPr lang="de-DE" dirty="0"/>
              <a:t>?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4C77FD-74B4-8345-88E1-F4B94324A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9954432" cy="5058000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Viele Themen im Bereich der Technik sind Anwendungen der Physik</a:t>
            </a:r>
          </a:p>
          <a:p>
            <a:r>
              <a:rPr lang="de-DE" dirty="0"/>
              <a:t>Im Bereich des Ressourcenmanagements sind oft physikalische Größen von Bedeutung (z.B. Energie, Masse usw.)</a:t>
            </a:r>
          </a:p>
          <a:p>
            <a:r>
              <a:rPr lang="de-DE" dirty="0"/>
              <a:t>Physikalische Kompetenzen erleichtern den Zugang in andere Bereiche wie Chemie, Thermodynamik, Elektrotechnik und Ökobilanzierung</a:t>
            </a:r>
          </a:p>
        </p:txBody>
      </p:sp>
    </p:spTree>
    <p:extLst>
      <p:ext uri="{BB962C8B-B14F-4D97-AF65-F5344CB8AC3E}">
        <p14:creationId xmlns:p14="http://schemas.microsoft.com/office/powerpoint/2010/main" val="2232491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9C0B0-2218-15E4-389C-307A293EA5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59999"/>
            <a:ext cx="6210921" cy="990335"/>
          </a:xfrm>
        </p:spPr>
        <p:txBody>
          <a:bodyPr>
            <a:normAutofit/>
          </a:bodyPr>
          <a:lstStyle/>
          <a:p>
            <a:r>
              <a:rPr lang="de-DE" dirty="0"/>
              <a:t>Geschwindigkeit Aufgabe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487518E-C459-DB80-6742-0407F2E2582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8911591" cy="4578028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Wie schaut die Geschwindigkeitsfunktion folgender Wegfunktion aus?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=14⋅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−1,5⋅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i="1" dirty="0"/>
              </a:p>
              <a:p>
                <a:r>
                  <a:rPr lang="de-DE" dirty="0"/>
                  <a:t>Wann ist die Geschwindigkeit null?</a:t>
                </a:r>
              </a:p>
              <a:p>
                <a:r>
                  <a:rPr lang="de-DE" dirty="0"/>
                  <a:t>Welche Distanz wurde in dem Zeitraum zurückgelegt?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487518E-C459-DB80-6742-0407F2E25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8911591" cy="4578028"/>
              </a:xfrm>
              <a:blipFill>
                <a:blip r:embed="rId2"/>
                <a:stretch>
                  <a:fillRect l="-2326" t="-3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74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C405B9-2E63-FE86-6A5F-7ABCA421ED64}"/>
                  </a:ext>
                </a:extLst>
              </p14:cNvPr>
              <p14:cNvContentPartPr/>
              <p14:nvPr/>
            </p14:nvContentPartPr>
            <p14:xfrm>
              <a:off x="519840" y="336240"/>
              <a:ext cx="11036880" cy="586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C405B9-2E63-FE86-6A5F-7ABCA421ED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480" y="326880"/>
                <a:ext cx="11055600" cy="587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458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9C0B0-2218-15E4-389C-307A293EA5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59999"/>
            <a:ext cx="6210921" cy="990335"/>
          </a:xfrm>
        </p:spPr>
        <p:txBody>
          <a:bodyPr>
            <a:normAutofit/>
          </a:bodyPr>
          <a:lstStyle/>
          <a:p>
            <a:r>
              <a:rPr lang="de-DE" dirty="0"/>
              <a:t>Geschwindigkeit Aufgabe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487518E-C459-DB80-6742-0407F2E2582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602707" cy="51947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/>
                  <a:t>Folgender Geschwindigkeitsvektor wird gegeben: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</m:m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−9,81⋅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+25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Wie schaut der Ortsvektor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de-DE" dirty="0"/>
                  <a:t> aus? </a:t>
                </a:r>
              </a:p>
              <a:p>
                <a:pPr marL="0" indent="0">
                  <a:buNone/>
                </a:pPr>
                <a:r>
                  <a:rPr lang="de-DE" dirty="0"/>
                  <a:t>Erstellt entsprechende Orts-Zeit- und Geschwindigkeit-Zeit-Diagramme (Python erlaubt) 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487518E-C459-DB80-6742-0407F2E25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602707" cy="5194716"/>
              </a:xfrm>
              <a:blipFill>
                <a:blip r:embed="rId2"/>
                <a:stretch>
                  <a:fillRect l="-1841" t="-19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871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302BA1-867A-3207-65C8-44D7694382CA}"/>
                  </a:ext>
                </a:extLst>
              </p14:cNvPr>
              <p14:cNvContentPartPr/>
              <p14:nvPr/>
            </p14:nvContentPartPr>
            <p14:xfrm>
              <a:off x="2149904" y="604718"/>
              <a:ext cx="417960" cy="1276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302BA1-867A-3207-65C8-44D7694382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0904" y="595718"/>
                <a:ext cx="435600" cy="129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A331126-2F66-D0FD-B56B-EA8497AE138C}"/>
              </a:ext>
            </a:extLst>
          </p:cNvPr>
          <p:cNvGrpSpPr/>
          <p:nvPr/>
        </p:nvGrpSpPr>
        <p:grpSpPr>
          <a:xfrm>
            <a:off x="2957744" y="918278"/>
            <a:ext cx="1598760" cy="698400"/>
            <a:chOff x="2957744" y="918278"/>
            <a:chExt cx="1598760" cy="69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13F7ED8-51BE-3EB1-1040-2987EC567308}"/>
                    </a:ext>
                  </a:extLst>
                </p14:cNvPr>
                <p14:cNvContentPartPr/>
                <p14:nvPr/>
              </p14:nvContentPartPr>
              <p14:xfrm>
                <a:off x="3050264" y="1236158"/>
                <a:ext cx="138960" cy="284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13F7ED8-51BE-3EB1-1040-2987EC5673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41624" y="1227158"/>
                  <a:ext cx="1566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972EF3-F7DC-AC07-C0C4-991553465F66}"/>
                    </a:ext>
                  </a:extLst>
                </p14:cNvPr>
                <p14:cNvContentPartPr/>
                <p14:nvPr/>
              </p14:nvContentPartPr>
              <p14:xfrm>
                <a:off x="2957744" y="1040318"/>
                <a:ext cx="225360" cy="51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972EF3-F7DC-AC07-C0C4-991553465F6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49104" y="1031318"/>
                  <a:ext cx="243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E35C392-F661-3958-1A79-9950EE9AAED2}"/>
                    </a:ext>
                  </a:extLst>
                </p14:cNvPr>
                <p14:cNvContentPartPr/>
                <p14:nvPr/>
              </p14:nvContentPartPr>
              <p14:xfrm>
                <a:off x="3319904" y="1200878"/>
                <a:ext cx="141120" cy="415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E35C392-F661-3958-1A79-9950EE9AAE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11264" y="1192238"/>
                  <a:ext cx="1587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128ADE-0122-B0A0-A0ED-06FF4E268316}"/>
                    </a:ext>
                  </a:extLst>
                </p14:cNvPr>
                <p14:cNvContentPartPr/>
                <p14:nvPr/>
              </p14:nvContentPartPr>
              <p14:xfrm>
                <a:off x="3449864" y="1269998"/>
                <a:ext cx="208800" cy="328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128ADE-0122-B0A0-A0ED-06FF4E2683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41224" y="1261358"/>
                  <a:ext cx="2264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F202BA4-F16E-269A-2C62-28F41CC811AD}"/>
                    </a:ext>
                  </a:extLst>
                </p14:cNvPr>
                <p14:cNvContentPartPr/>
                <p14:nvPr/>
              </p14:nvContentPartPr>
              <p14:xfrm>
                <a:off x="3485504" y="1368638"/>
                <a:ext cx="183240" cy="62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F202BA4-F16E-269A-2C62-28F41CC811A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76504" y="1359998"/>
                  <a:ext cx="200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C3BCB4D-C42A-A644-FFF3-A18ACB6F25DD}"/>
                    </a:ext>
                  </a:extLst>
                </p14:cNvPr>
                <p14:cNvContentPartPr/>
                <p14:nvPr/>
              </p14:nvContentPartPr>
              <p14:xfrm>
                <a:off x="3704384" y="1239398"/>
                <a:ext cx="72720" cy="273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C3BCB4D-C42A-A644-FFF3-A18ACB6F25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95384" y="1230758"/>
                  <a:ext cx="90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C87E04-531A-6327-17AC-0289D4698DB4}"/>
                    </a:ext>
                  </a:extLst>
                </p14:cNvPr>
                <p14:cNvContentPartPr/>
                <p14:nvPr/>
              </p14:nvContentPartPr>
              <p14:xfrm>
                <a:off x="3980504" y="918278"/>
                <a:ext cx="298080" cy="500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C87E04-531A-6327-17AC-0289D4698DB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71504" y="909638"/>
                  <a:ext cx="31572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3627337-B489-FA9D-4274-88F5834B63D6}"/>
                    </a:ext>
                  </a:extLst>
                </p14:cNvPr>
                <p14:cNvContentPartPr/>
                <p14:nvPr/>
              </p14:nvContentPartPr>
              <p14:xfrm>
                <a:off x="4381904" y="983438"/>
                <a:ext cx="146880" cy="401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3627337-B489-FA9D-4274-88F5834B63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73264" y="974438"/>
                  <a:ext cx="1645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EB2F191-E240-73DC-584E-FF060C4573B8}"/>
                    </a:ext>
                  </a:extLst>
                </p14:cNvPr>
                <p14:cNvContentPartPr/>
                <p14:nvPr/>
              </p14:nvContentPartPr>
              <p14:xfrm>
                <a:off x="4362824" y="1174958"/>
                <a:ext cx="193680" cy="95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EB2F191-E240-73DC-584E-FF060C4573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54184" y="1165958"/>
                  <a:ext cx="21132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1524CA-5018-02AF-1CB4-D7FFF97EBB44}"/>
              </a:ext>
            </a:extLst>
          </p:cNvPr>
          <p:cNvGrpSpPr/>
          <p:nvPr/>
        </p:nvGrpSpPr>
        <p:grpSpPr>
          <a:xfrm>
            <a:off x="883424" y="877598"/>
            <a:ext cx="873720" cy="649080"/>
            <a:chOff x="883424" y="877598"/>
            <a:chExt cx="873720" cy="64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AA53A99-4939-7438-7EA8-A49150417797}"/>
                    </a:ext>
                  </a:extLst>
                </p14:cNvPr>
                <p14:cNvContentPartPr/>
                <p14:nvPr/>
              </p14:nvContentPartPr>
              <p14:xfrm>
                <a:off x="883424" y="1148318"/>
                <a:ext cx="345240" cy="378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AA53A99-4939-7438-7EA8-A4915041779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4424" y="1139678"/>
                  <a:ext cx="3628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ECFA7ED-BE45-2E7D-276F-17C61FD82415}"/>
                    </a:ext>
                  </a:extLst>
                </p14:cNvPr>
                <p14:cNvContentPartPr/>
                <p14:nvPr/>
              </p14:nvContentPartPr>
              <p14:xfrm>
                <a:off x="883424" y="877598"/>
                <a:ext cx="318960" cy="139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ECFA7ED-BE45-2E7D-276F-17C61FD8241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4424" y="868958"/>
                  <a:ext cx="336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E14E2B9-8961-F5F3-0841-3F9C9651BC00}"/>
                    </a:ext>
                  </a:extLst>
                </p14:cNvPr>
                <p14:cNvContentPartPr/>
                <p14:nvPr/>
              </p14:nvContentPartPr>
              <p14:xfrm>
                <a:off x="1476704" y="1317878"/>
                <a:ext cx="195480" cy="13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E14E2B9-8961-F5F3-0841-3F9C9651BC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67704" y="1308878"/>
                  <a:ext cx="21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2800C9-01F9-9F3D-2CAD-7BED88B5F5AB}"/>
                    </a:ext>
                  </a:extLst>
                </p14:cNvPr>
                <p14:cNvContentPartPr/>
                <p14:nvPr/>
              </p14:nvContentPartPr>
              <p14:xfrm>
                <a:off x="1494344" y="1386278"/>
                <a:ext cx="262800" cy="57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2800C9-01F9-9F3D-2CAD-7BED88B5F5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85344" y="1377638"/>
                  <a:ext cx="280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D86310F-5110-EFA3-1431-4C750B0405D1}"/>
                    </a:ext>
                  </a:extLst>
                </p14:cNvPr>
                <p14:cNvContentPartPr/>
                <p14:nvPr/>
              </p14:nvContentPartPr>
              <p14:xfrm>
                <a:off x="1199504" y="1117718"/>
                <a:ext cx="73080" cy="387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D86310F-5110-EFA3-1431-4C750B0405D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90864" y="1109078"/>
                  <a:ext cx="907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22938D7-6146-0ECB-542D-6388722DF6A5}"/>
                    </a:ext>
                  </a:extLst>
                </p14:cNvPr>
                <p14:cNvContentPartPr/>
                <p14:nvPr/>
              </p14:nvContentPartPr>
              <p14:xfrm>
                <a:off x="1348184" y="1187198"/>
                <a:ext cx="48240" cy="230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22938D7-6146-0ECB-542D-6388722DF6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39184" y="1178198"/>
                  <a:ext cx="65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C92020-0FAD-199E-8009-39520081E793}"/>
                    </a:ext>
                  </a:extLst>
                </p14:cNvPr>
                <p14:cNvContentPartPr/>
                <p14:nvPr/>
              </p14:nvContentPartPr>
              <p14:xfrm>
                <a:off x="1311104" y="1289078"/>
                <a:ext cx="140400" cy="46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C92020-0FAD-199E-8009-39520081E7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02104" y="1280438"/>
                  <a:ext cx="158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87E4EC-00E6-4329-56B9-AEF5A1B15CA2}"/>
                    </a:ext>
                  </a:extLst>
                </p14:cNvPr>
                <p14:cNvContentPartPr/>
                <p14:nvPr/>
              </p14:nvContentPartPr>
              <p14:xfrm>
                <a:off x="1420544" y="1182518"/>
                <a:ext cx="94320" cy="188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87E4EC-00E6-4329-56B9-AEF5A1B15C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11544" y="1173518"/>
                  <a:ext cx="1119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911D44-6A35-2DA6-9A61-5769EF542DBB}"/>
              </a:ext>
            </a:extLst>
          </p:cNvPr>
          <p:cNvGrpSpPr/>
          <p:nvPr/>
        </p:nvGrpSpPr>
        <p:grpSpPr>
          <a:xfrm>
            <a:off x="4951424" y="1286558"/>
            <a:ext cx="283680" cy="157320"/>
            <a:chOff x="4951424" y="1286558"/>
            <a:chExt cx="28368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AA1612-75FA-570D-E7F5-0983AEFE7D90}"/>
                    </a:ext>
                  </a:extLst>
                </p14:cNvPr>
                <p14:cNvContentPartPr/>
                <p14:nvPr/>
              </p14:nvContentPartPr>
              <p14:xfrm>
                <a:off x="5021624" y="1286558"/>
                <a:ext cx="83520" cy="18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AA1612-75FA-570D-E7F5-0983AEFE7D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12624" y="1277558"/>
                  <a:ext cx="101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6604739-FA90-ED40-3F0D-A2E5C1A93A69}"/>
                    </a:ext>
                  </a:extLst>
                </p14:cNvPr>
                <p14:cNvContentPartPr/>
                <p14:nvPr/>
              </p14:nvContentPartPr>
              <p14:xfrm>
                <a:off x="4951424" y="1355678"/>
                <a:ext cx="283680" cy="88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6604739-FA90-ED40-3F0D-A2E5C1A93A6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42424" y="1347038"/>
                  <a:ext cx="3013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BD8F4F-A967-FCD7-AC89-19402226EBF1}"/>
              </a:ext>
            </a:extLst>
          </p:cNvPr>
          <p:cNvGrpSpPr/>
          <p:nvPr/>
        </p:nvGrpSpPr>
        <p:grpSpPr>
          <a:xfrm>
            <a:off x="6470984" y="368198"/>
            <a:ext cx="1690920" cy="594000"/>
            <a:chOff x="6470984" y="368198"/>
            <a:chExt cx="1690920" cy="59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4466F43-6D49-DCCC-AD5F-16367BE053DB}"/>
                    </a:ext>
                  </a:extLst>
                </p14:cNvPr>
                <p14:cNvContentPartPr/>
                <p14:nvPr/>
              </p14:nvContentPartPr>
              <p14:xfrm>
                <a:off x="6470984" y="368198"/>
                <a:ext cx="225720" cy="594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4466F43-6D49-DCCC-AD5F-16367BE053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61984" y="359558"/>
                  <a:ext cx="24336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F346BF-8D74-776A-6BD0-13E5F5F97D9A}"/>
                    </a:ext>
                  </a:extLst>
                </p14:cNvPr>
                <p14:cNvContentPartPr/>
                <p14:nvPr/>
              </p14:nvContentPartPr>
              <p14:xfrm>
                <a:off x="6883544" y="517958"/>
                <a:ext cx="256680" cy="267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F346BF-8D74-776A-6BD0-13E5F5F97D9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74544" y="508958"/>
                  <a:ext cx="2743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6226456-3DA3-DEC8-852F-33676057A7D0}"/>
                    </a:ext>
                  </a:extLst>
                </p14:cNvPr>
                <p14:cNvContentPartPr/>
                <p14:nvPr/>
              </p14:nvContentPartPr>
              <p14:xfrm>
                <a:off x="7109624" y="493838"/>
                <a:ext cx="278280" cy="257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6226456-3DA3-DEC8-852F-33676057A7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00624" y="484838"/>
                  <a:ext cx="295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D1DDF9-B962-3A20-3CD1-A832F79F4A2B}"/>
                    </a:ext>
                  </a:extLst>
                </p14:cNvPr>
                <p14:cNvContentPartPr/>
                <p14:nvPr/>
              </p14:nvContentPartPr>
              <p14:xfrm>
                <a:off x="7539464" y="449198"/>
                <a:ext cx="274680" cy="381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D1DDF9-B962-3A20-3CD1-A832F79F4A2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30824" y="440558"/>
                  <a:ext cx="2923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F032D75-21A5-8319-1471-5545897F6B4A}"/>
                    </a:ext>
                  </a:extLst>
                </p14:cNvPr>
                <p14:cNvContentPartPr/>
                <p14:nvPr/>
              </p14:nvContentPartPr>
              <p14:xfrm>
                <a:off x="7880744" y="493478"/>
                <a:ext cx="281160" cy="332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F032D75-21A5-8319-1471-5545897F6B4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71744" y="484478"/>
                  <a:ext cx="2988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D8112F-1B95-1730-0CF3-C90087FB6014}"/>
                    </a:ext>
                  </a:extLst>
                </p14:cNvPr>
                <p14:cNvContentPartPr/>
                <p14:nvPr/>
              </p14:nvContentPartPr>
              <p14:xfrm>
                <a:off x="7858424" y="659078"/>
                <a:ext cx="236880" cy="90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D8112F-1B95-1730-0CF3-C90087FB601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49784" y="650078"/>
                  <a:ext cx="2545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543254A-A582-8251-47C1-E5E30927F11C}"/>
              </a:ext>
            </a:extLst>
          </p:cNvPr>
          <p:cNvGrpSpPr/>
          <p:nvPr/>
        </p:nvGrpSpPr>
        <p:grpSpPr>
          <a:xfrm>
            <a:off x="6310784" y="1372958"/>
            <a:ext cx="2092680" cy="779040"/>
            <a:chOff x="6310784" y="1372958"/>
            <a:chExt cx="2092680" cy="77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A6460A-B0E3-BF82-0BC0-D30EE4E797C7}"/>
                    </a:ext>
                  </a:extLst>
                </p14:cNvPr>
                <p14:cNvContentPartPr/>
                <p14:nvPr/>
              </p14:nvContentPartPr>
              <p14:xfrm>
                <a:off x="6310784" y="1372958"/>
                <a:ext cx="344520" cy="779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A6460A-B0E3-BF82-0BC0-D30EE4E797C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01784" y="1364318"/>
                  <a:ext cx="362160" cy="79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DF346E0-E7E6-3C87-F8DF-61DB444F5DEC}"/>
                    </a:ext>
                  </a:extLst>
                </p14:cNvPr>
                <p14:cNvContentPartPr/>
                <p14:nvPr/>
              </p14:nvContentPartPr>
              <p14:xfrm>
                <a:off x="6874544" y="1728638"/>
                <a:ext cx="109800" cy="31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DF346E0-E7E6-3C87-F8DF-61DB444F5D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65904" y="1719638"/>
                  <a:ext cx="127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3649F77-0EC0-B91D-4F8A-57121324FADD}"/>
                    </a:ext>
                  </a:extLst>
                </p14:cNvPr>
                <p14:cNvContentPartPr/>
                <p14:nvPr/>
              </p14:nvContentPartPr>
              <p14:xfrm>
                <a:off x="7163624" y="1603358"/>
                <a:ext cx="191520" cy="289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3649F77-0EC0-B91D-4F8A-57121324FAD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54984" y="1594718"/>
                  <a:ext cx="2091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956A23-8FBF-D86F-8C6A-1D2D114FB039}"/>
                    </a:ext>
                  </a:extLst>
                </p14:cNvPr>
                <p14:cNvContentPartPr/>
                <p14:nvPr/>
              </p14:nvContentPartPr>
              <p14:xfrm>
                <a:off x="7429664" y="1846718"/>
                <a:ext cx="18720" cy="85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956A23-8FBF-D86F-8C6A-1D2D114FB03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21024" y="1838078"/>
                  <a:ext cx="36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496735-FDF6-60D9-EB6B-F16759BD13F5}"/>
                    </a:ext>
                  </a:extLst>
                </p14:cNvPr>
                <p14:cNvContentPartPr/>
                <p14:nvPr/>
              </p14:nvContentPartPr>
              <p14:xfrm>
                <a:off x="7535864" y="1635398"/>
                <a:ext cx="130320" cy="256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496735-FDF6-60D9-EB6B-F16759BD13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26864" y="1626398"/>
                  <a:ext cx="147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490BE70-2FD6-1EBF-7973-70613FBD2283}"/>
                    </a:ext>
                  </a:extLst>
                </p14:cNvPr>
                <p14:cNvContentPartPr/>
                <p14:nvPr/>
              </p14:nvContentPartPr>
              <p14:xfrm>
                <a:off x="7728104" y="1633958"/>
                <a:ext cx="164160" cy="268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490BE70-2FD6-1EBF-7973-70613FBD22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19104" y="1624958"/>
                  <a:ext cx="1818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DC6F10-2729-E654-A6FF-2563D5E19A0A}"/>
                    </a:ext>
                  </a:extLst>
                </p14:cNvPr>
                <p14:cNvContentPartPr/>
                <p14:nvPr/>
              </p14:nvContentPartPr>
              <p14:xfrm>
                <a:off x="8020064" y="1737278"/>
                <a:ext cx="42840" cy="29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DC6F10-2729-E654-A6FF-2563D5E19A0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11424" y="1728638"/>
                  <a:ext cx="60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FA65316-7937-853A-C683-3AC0DB5975C0}"/>
                    </a:ext>
                  </a:extLst>
                </p14:cNvPr>
                <p14:cNvContentPartPr/>
                <p14:nvPr/>
              </p14:nvContentPartPr>
              <p14:xfrm>
                <a:off x="8156144" y="1574198"/>
                <a:ext cx="247320" cy="299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FA65316-7937-853A-C683-3AC0DB5975C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47144" y="1565198"/>
                  <a:ext cx="2649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E7295FD-AB91-408C-3634-B30AEDD3BAC9}"/>
                    </a:ext>
                  </a:extLst>
                </p14:cNvPr>
                <p14:cNvContentPartPr/>
                <p14:nvPr/>
              </p14:nvContentPartPr>
              <p14:xfrm>
                <a:off x="8203304" y="1676798"/>
                <a:ext cx="138240" cy="66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E7295FD-AB91-408C-3634-B30AEDD3BA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94664" y="1667798"/>
                  <a:ext cx="155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37836E-E451-4898-66CB-9DCFD0DF3BE4}"/>
                    </a:ext>
                  </a:extLst>
                </p14:cNvPr>
                <p14:cNvContentPartPr/>
                <p14:nvPr/>
              </p14:nvContentPartPr>
              <p14:xfrm>
                <a:off x="6724064" y="1525958"/>
                <a:ext cx="63000" cy="365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37836E-E451-4898-66CB-9DCFD0DF3B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15064" y="1516958"/>
                  <a:ext cx="80640" cy="38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AF9AE9D-1943-6421-06A2-8A6B3BF2F387}"/>
                  </a:ext>
                </a:extLst>
              </p14:cNvPr>
              <p14:cNvContentPartPr/>
              <p14:nvPr/>
            </p14:nvContentPartPr>
            <p14:xfrm>
              <a:off x="5951864" y="432278"/>
              <a:ext cx="363960" cy="1833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AF9AE9D-1943-6421-06A2-8A6B3BF2F38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42864" y="423278"/>
                <a:ext cx="381600" cy="18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F3C74EEE-A738-3312-3C6E-745791DF723C}"/>
              </a:ext>
            </a:extLst>
          </p:cNvPr>
          <p:cNvGrpSpPr/>
          <p:nvPr/>
        </p:nvGrpSpPr>
        <p:grpSpPr>
          <a:xfrm>
            <a:off x="8638904" y="566918"/>
            <a:ext cx="1991520" cy="1371960"/>
            <a:chOff x="8638904" y="566918"/>
            <a:chExt cx="1991520" cy="13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36A5C08-8B94-8993-132F-68A47BDAA8D2}"/>
                    </a:ext>
                  </a:extLst>
                </p14:cNvPr>
                <p14:cNvContentPartPr/>
                <p14:nvPr/>
              </p14:nvContentPartPr>
              <p14:xfrm>
                <a:off x="8638904" y="1612358"/>
                <a:ext cx="95760" cy="190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36A5C08-8B94-8993-132F-68A47BDAA8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30264" y="1603358"/>
                  <a:ext cx="113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49A4A78-B01F-C7AE-3244-CB98C1BDA12F}"/>
                    </a:ext>
                  </a:extLst>
                </p14:cNvPr>
                <p14:cNvContentPartPr/>
                <p14:nvPr/>
              </p14:nvContentPartPr>
              <p14:xfrm>
                <a:off x="8837624" y="1544318"/>
                <a:ext cx="174960" cy="273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49A4A78-B01F-C7AE-3244-CB98C1BDA12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28984" y="1535318"/>
                  <a:ext cx="192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39029E-D42D-8C67-5C26-952515E4DCE5}"/>
                    </a:ext>
                  </a:extLst>
                </p14:cNvPr>
                <p14:cNvContentPartPr/>
                <p14:nvPr/>
              </p14:nvContentPartPr>
              <p14:xfrm>
                <a:off x="9004664" y="1633958"/>
                <a:ext cx="140040" cy="191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39029E-D42D-8C67-5C26-952515E4DCE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96024" y="1624958"/>
                  <a:ext cx="157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75E747E-FD64-8DBD-20E7-DF9ECAD06B6E}"/>
                    </a:ext>
                  </a:extLst>
                </p14:cNvPr>
                <p14:cNvContentPartPr/>
                <p14:nvPr/>
              </p14:nvContentPartPr>
              <p14:xfrm>
                <a:off x="9005384" y="1522358"/>
                <a:ext cx="160560" cy="38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75E747E-FD64-8DBD-20E7-DF9ECAD06B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96744" y="1513718"/>
                  <a:ext cx="178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3563297-6D95-9B7B-1950-D253F9537B6E}"/>
                    </a:ext>
                  </a:extLst>
                </p14:cNvPr>
                <p14:cNvContentPartPr/>
                <p14:nvPr/>
              </p14:nvContentPartPr>
              <p14:xfrm>
                <a:off x="9334064" y="1447478"/>
                <a:ext cx="163440" cy="464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3563297-6D95-9B7B-1950-D253F9537B6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25424" y="1438838"/>
                  <a:ext cx="1810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8B32AEE-EFE8-EC48-1D48-CD5B3A3AFC7E}"/>
                    </a:ext>
                  </a:extLst>
                </p14:cNvPr>
                <p14:cNvContentPartPr/>
                <p14:nvPr/>
              </p14:nvContentPartPr>
              <p14:xfrm>
                <a:off x="9640784" y="1388798"/>
                <a:ext cx="214920" cy="492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8B32AEE-EFE8-EC48-1D48-CD5B3A3AFC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32144" y="1380158"/>
                  <a:ext cx="2325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0E898CF-5234-34A9-5C1F-0F43F0F18EEA}"/>
                    </a:ext>
                  </a:extLst>
                </p14:cNvPr>
                <p14:cNvContentPartPr/>
                <p14:nvPr/>
              </p14:nvContentPartPr>
              <p14:xfrm>
                <a:off x="9950024" y="1438838"/>
                <a:ext cx="192600" cy="473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0E898CF-5234-34A9-5C1F-0F43F0F18E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41024" y="1429838"/>
                  <a:ext cx="2102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0F95AB-64BC-443E-37E7-C65213484460}"/>
                    </a:ext>
                  </a:extLst>
                </p14:cNvPr>
                <p14:cNvContentPartPr/>
                <p14:nvPr/>
              </p14:nvContentPartPr>
              <p14:xfrm>
                <a:off x="9969104" y="1678958"/>
                <a:ext cx="239760" cy="95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0F95AB-64BC-443E-37E7-C652134844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60464" y="1669958"/>
                  <a:ext cx="257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0018A12-2535-A3FD-78C9-B9D69BB5B1C9}"/>
                    </a:ext>
                  </a:extLst>
                </p14:cNvPr>
                <p14:cNvContentPartPr/>
                <p14:nvPr/>
              </p14:nvContentPartPr>
              <p14:xfrm>
                <a:off x="10174664" y="566918"/>
                <a:ext cx="455760" cy="1371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0018A12-2535-A3FD-78C9-B9D69BB5B1C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66024" y="557918"/>
                  <a:ext cx="473400" cy="13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212F70-6990-57AC-9351-DF13F3917D24}"/>
              </a:ext>
            </a:extLst>
          </p:cNvPr>
          <p:cNvGrpSpPr/>
          <p:nvPr/>
        </p:nvGrpSpPr>
        <p:grpSpPr>
          <a:xfrm>
            <a:off x="5178584" y="3325958"/>
            <a:ext cx="291240" cy="205200"/>
            <a:chOff x="5178584" y="3325958"/>
            <a:chExt cx="29124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F7E2814-EB9C-C577-FD91-2E1B7642D851}"/>
                    </a:ext>
                  </a:extLst>
                </p14:cNvPr>
                <p14:cNvContentPartPr/>
                <p14:nvPr/>
              </p14:nvContentPartPr>
              <p14:xfrm>
                <a:off x="5178584" y="3325958"/>
                <a:ext cx="250560" cy="139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F7E2814-EB9C-C577-FD91-2E1B7642D85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69584" y="3317318"/>
                  <a:ext cx="268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0E8072F-9FF4-077C-7865-3756457B5A97}"/>
                    </a:ext>
                  </a:extLst>
                </p14:cNvPr>
                <p14:cNvContentPartPr/>
                <p14:nvPr/>
              </p14:nvContentPartPr>
              <p14:xfrm>
                <a:off x="5230064" y="3442958"/>
                <a:ext cx="239760" cy="88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0E8072F-9FF4-077C-7865-3756457B5A9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21064" y="3434318"/>
                  <a:ext cx="2574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7E48E98-DB41-3B28-43D2-0B0F89B015FD}"/>
              </a:ext>
            </a:extLst>
          </p:cNvPr>
          <p:cNvGrpSpPr/>
          <p:nvPr/>
        </p:nvGrpSpPr>
        <p:grpSpPr>
          <a:xfrm>
            <a:off x="5747024" y="2753918"/>
            <a:ext cx="4109400" cy="2230200"/>
            <a:chOff x="5747024" y="2753918"/>
            <a:chExt cx="4109400" cy="22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98FFBA7-7510-BEFC-73C6-6001EBA837A7}"/>
                    </a:ext>
                  </a:extLst>
                </p14:cNvPr>
                <p14:cNvContentPartPr/>
                <p14:nvPr/>
              </p14:nvContentPartPr>
              <p14:xfrm>
                <a:off x="6446504" y="3091238"/>
                <a:ext cx="395280" cy="297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98FFBA7-7510-BEFC-73C6-6001EBA837A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37504" y="3082598"/>
                  <a:ext cx="4129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BD9EC6B-E5CB-6EA0-E6D0-E98894B54982}"/>
                    </a:ext>
                  </a:extLst>
                </p14:cNvPr>
                <p14:cNvContentPartPr/>
                <p14:nvPr/>
              </p14:nvContentPartPr>
              <p14:xfrm>
                <a:off x="6948704" y="3062438"/>
                <a:ext cx="388080" cy="299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BD9EC6B-E5CB-6EA0-E6D0-E98894B549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39704" y="3053798"/>
                  <a:ext cx="4057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8114468-9602-01B4-52F6-039A895729DA}"/>
                    </a:ext>
                  </a:extLst>
                </p14:cNvPr>
                <p14:cNvContentPartPr/>
                <p14:nvPr/>
              </p14:nvContentPartPr>
              <p14:xfrm>
                <a:off x="7364864" y="3265478"/>
                <a:ext cx="19440" cy="14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8114468-9602-01B4-52F6-039A895729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56224" y="3256838"/>
                  <a:ext cx="37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6EDBBED-2A83-E717-5F89-0BB7520983E7}"/>
                    </a:ext>
                  </a:extLst>
                </p14:cNvPr>
                <p14:cNvContentPartPr/>
                <p14:nvPr/>
              </p14:nvContentPartPr>
              <p14:xfrm>
                <a:off x="7494824" y="2949758"/>
                <a:ext cx="208440" cy="330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6EDBBED-2A83-E717-5F89-0BB7520983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86184" y="2941118"/>
                  <a:ext cx="2260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A112579-41C3-5CF8-EA24-9C7F555CF0A1}"/>
                    </a:ext>
                  </a:extLst>
                </p14:cNvPr>
                <p14:cNvContentPartPr/>
                <p14:nvPr/>
              </p14:nvContentPartPr>
              <p14:xfrm>
                <a:off x="7431824" y="3122198"/>
                <a:ext cx="237600" cy="70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A112579-41C3-5CF8-EA24-9C7F555CF0A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22824" y="3113558"/>
                  <a:ext cx="255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4EBD528-2B7E-3CEA-D9A9-91CAA359E8D1}"/>
                    </a:ext>
                  </a:extLst>
                </p14:cNvPr>
                <p14:cNvContentPartPr/>
                <p14:nvPr/>
              </p14:nvContentPartPr>
              <p14:xfrm>
                <a:off x="6076424" y="4086278"/>
                <a:ext cx="265320" cy="272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4EBD528-2B7E-3CEA-D9A9-91CAA359E8D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67784" y="4077638"/>
                  <a:ext cx="282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5EE1907-C37C-9E7A-70ED-E5F8D3E35221}"/>
                    </a:ext>
                  </a:extLst>
                </p14:cNvPr>
                <p14:cNvContentPartPr/>
                <p14:nvPr/>
              </p14:nvContentPartPr>
              <p14:xfrm>
                <a:off x="6394664" y="4155758"/>
                <a:ext cx="122760" cy="235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5EE1907-C37C-9E7A-70ED-E5F8D3E3522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86024" y="4146758"/>
                  <a:ext cx="140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D0CE744-A8E0-62D4-C9CF-B6AFE097BB5A}"/>
                    </a:ext>
                  </a:extLst>
                </p14:cNvPr>
                <p14:cNvContentPartPr/>
                <p14:nvPr/>
              </p14:nvContentPartPr>
              <p14:xfrm>
                <a:off x="6394304" y="4051718"/>
                <a:ext cx="349200" cy="154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D0CE744-A8E0-62D4-C9CF-B6AFE097BB5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85664" y="4042718"/>
                  <a:ext cx="366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4C0A04C-EE8B-0E90-674B-15874DC34389}"/>
                    </a:ext>
                  </a:extLst>
                </p14:cNvPr>
                <p14:cNvContentPartPr/>
                <p14:nvPr/>
              </p14:nvContentPartPr>
              <p14:xfrm>
                <a:off x="6912344" y="3989798"/>
                <a:ext cx="174960" cy="317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4C0A04C-EE8B-0E90-674B-15874DC3438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03704" y="3980798"/>
                  <a:ext cx="1926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44122FB-7AC0-7981-72B0-43930B60ABA5}"/>
                    </a:ext>
                  </a:extLst>
                </p14:cNvPr>
                <p14:cNvContentPartPr/>
                <p14:nvPr/>
              </p14:nvContentPartPr>
              <p14:xfrm>
                <a:off x="6861224" y="4119758"/>
                <a:ext cx="673200" cy="66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44122FB-7AC0-7981-72B0-43930B60AB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52224" y="4110758"/>
                  <a:ext cx="690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04B650C-B45C-8EF3-351A-3BA3A251DDCE}"/>
                    </a:ext>
                  </a:extLst>
                </p14:cNvPr>
                <p14:cNvContentPartPr/>
                <p14:nvPr/>
              </p14:nvContentPartPr>
              <p14:xfrm>
                <a:off x="7801544" y="3929678"/>
                <a:ext cx="208440" cy="296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04B650C-B45C-8EF3-351A-3BA3A251DDC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92544" y="3920678"/>
                  <a:ext cx="2260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3FF8FAC-EB8D-6DB5-507A-592B725E75C5}"/>
                    </a:ext>
                  </a:extLst>
                </p14:cNvPr>
                <p14:cNvContentPartPr/>
                <p14:nvPr/>
              </p14:nvContentPartPr>
              <p14:xfrm>
                <a:off x="8114024" y="4215518"/>
                <a:ext cx="11880" cy="88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3FF8FAC-EB8D-6DB5-507A-592B725E75C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05384" y="4206878"/>
                  <a:ext cx="29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1617E49-8935-5926-9AD3-A97C8370C123}"/>
                    </a:ext>
                  </a:extLst>
                </p14:cNvPr>
                <p14:cNvContentPartPr/>
                <p14:nvPr/>
              </p14:nvContentPartPr>
              <p14:xfrm>
                <a:off x="8207624" y="3910958"/>
                <a:ext cx="167040" cy="282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1617E49-8935-5926-9AD3-A97C8370C12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98984" y="3901958"/>
                  <a:ext cx="184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18F46FF-DEAB-F059-224A-270AAB0BA974}"/>
                    </a:ext>
                  </a:extLst>
                </p14:cNvPr>
                <p14:cNvContentPartPr/>
                <p14:nvPr/>
              </p14:nvContentPartPr>
              <p14:xfrm>
                <a:off x="8399504" y="3982238"/>
                <a:ext cx="84240" cy="230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18F46FF-DEAB-F059-224A-270AAB0BA9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90864" y="3973598"/>
                  <a:ext cx="101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5FAD30-E25F-C26E-93A3-045CED7B05FF}"/>
                    </a:ext>
                  </a:extLst>
                </p14:cNvPr>
                <p14:cNvContentPartPr/>
                <p14:nvPr/>
              </p14:nvContentPartPr>
              <p14:xfrm>
                <a:off x="7845824" y="4246118"/>
                <a:ext cx="711720" cy="126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5FAD30-E25F-C26E-93A3-045CED7B05F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36824" y="4237478"/>
                  <a:ext cx="729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E45C64B-F235-5ED9-2F7E-2285991C77EA}"/>
                    </a:ext>
                  </a:extLst>
                </p14:cNvPr>
                <p14:cNvContentPartPr/>
                <p14:nvPr/>
              </p14:nvContentPartPr>
              <p14:xfrm>
                <a:off x="8050664" y="4497038"/>
                <a:ext cx="349200" cy="212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E45C64B-F235-5ED9-2F7E-2285991C77E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41664" y="4488398"/>
                  <a:ext cx="366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17F2236-DAA0-9B74-7917-B625D6ECF68F}"/>
                    </a:ext>
                  </a:extLst>
                </p14:cNvPr>
                <p14:cNvContentPartPr/>
                <p14:nvPr/>
              </p14:nvContentPartPr>
              <p14:xfrm>
                <a:off x="8710904" y="4199318"/>
                <a:ext cx="56520" cy="25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17F2236-DAA0-9B74-7917-B625D6ECF68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01904" y="4190318"/>
                  <a:ext cx="74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572AFC3-6760-2EF6-7F18-732CAC9AD13B}"/>
                    </a:ext>
                  </a:extLst>
                </p14:cNvPr>
                <p14:cNvContentPartPr/>
                <p14:nvPr/>
              </p14:nvContentPartPr>
              <p14:xfrm>
                <a:off x="8972984" y="3930038"/>
                <a:ext cx="263520" cy="488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572AFC3-6760-2EF6-7F18-732CAC9AD13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63984" y="3921038"/>
                  <a:ext cx="2811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BBBCF9E-EB43-6CFF-07CC-188C779FD0DF}"/>
                    </a:ext>
                  </a:extLst>
                </p14:cNvPr>
                <p14:cNvContentPartPr/>
                <p14:nvPr/>
              </p14:nvContentPartPr>
              <p14:xfrm>
                <a:off x="8918984" y="4174118"/>
                <a:ext cx="238320" cy="113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BBBCF9E-EB43-6CFF-07CC-188C779FD0D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09984" y="4165118"/>
                  <a:ext cx="255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CB51835-5CBA-85DF-9E31-FE9B1CF2B90A}"/>
                    </a:ext>
                  </a:extLst>
                </p14:cNvPr>
                <p14:cNvContentPartPr/>
                <p14:nvPr/>
              </p14:nvContentPartPr>
              <p14:xfrm>
                <a:off x="9092864" y="3792158"/>
                <a:ext cx="337680" cy="222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CB51835-5CBA-85DF-9E31-FE9B1CF2B90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83864" y="3783158"/>
                  <a:ext cx="355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850B573-C480-1C9B-0F0E-005323A5716A}"/>
                    </a:ext>
                  </a:extLst>
                </p14:cNvPr>
                <p14:cNvContentPartPr/>
                <p14:nvPr/>
              </p14:nvContentPartPr>
              <p14:xfrm>
                <a:off x="5747024" y="2931398"/>
                <a:ext cx="547200" cy="1966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850B573-C480-1C9B-0F0E-005323A5716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38024" y="2922758"/>
                  <a:ext cx="564840" cy="19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0749403-CA20-DE71-CE6E-81F4974DE0F4}"/>
                    </a:ext>
                  </a:extLst>
                </p14:cNvPr>
                <p14:cNvContentPartPr/>
                <p14:nvPr/>
              </p14:nvContentPartPr>
              <p14:xfrm>
                <a:off x="9232544" y="2753918"/>
                <a:ext cx="623880" cy="2230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0749403-CA20-DE71-CE6E-81F4974DE0F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23904" y="2745278"/>
                  <a:ext cx="641520" cy="224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0336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54BF0C-3173-4D2C-59C6-C38550BAA7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Danke! </a:t>
            </a:r>
          </a:p>
        </p:txBody>
      </p:sp>
    </p:spTree>
    <p:extLst>
      <p:ext uri="{BB962C8B-B14F-4D97-AF65-F5344CB8AC3E}">
        <p14:creationId xmlns:p14="http://schemas.microsoft.com/office/powerpoint/2010/main" val="137259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17FC871-9423-5944-AAEE-E6F6DC0C2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223168" cy="834816"/>
          </a:xfrm>
        </p:spPr>
        <p:txBody>
          <a:bodyPr>
            <a:normAutofit/>
          </a:bodyPr>
          <a:lstStyle/>
          <a:p>
            <a:r>
              <a:rPr lang="de-DE" dirty="0"/>
              <a:t>Womit beschäftigt sich die Physik?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4C77FD-74B4-8345-88E1-F4B94324A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Verständnis über Vorgänge und Phänomene der Natur</a:t>
            </a:r>
          </a:p>
          <a:p>
            <a:r>
              <a:rPr lang="de-DE" dirty="0"/>
              <a:t>Voraussagen über Vorgänge und Phänomene treffen </a:t>
            </a:r>
          </a:p>
        </p:txBody>
      </p:sp>
    </p:spTree>
    <p:extLst>
      <p:ext uri="{BB962C8B-B14F-4D97-AF65-F5344CB8AC3E}">
        <p14:creationId xmlns:p14="http://schemas.microsoft.com/office/powerpoint/2010/main" val="66251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17FC871-9423-5944-AAEE-E6F6DC0C2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Arbeitsweise der Physik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CD20FC1-8A2F-F96F-C658-9737D206A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334916"/>
              </p:ext>
            </p:extLst>
          </p:nvPr>
        </p:nvGraphicFramePr>
        <p:xfrm>
          <a:off x="2081217" y="107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86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C10023-E351-0E2B-8BAC-8E49E88BA5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Physikalische Größen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2D810-A26C-DAF7-6F6B-8B0E0E702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11429664" cy="5253408"/>
          </a:xfrm>
        </p:spPr>
        <p:txBody>
          <a:bodyPr>
            <a:normAutofit fontScale="92500"/>
          </a:bodyPr>
          <a:lstStyle/>
          <a:p>
            <a:r>
              <a:rPr lang="de-DE" dirty="0"/>
              <a:t>Wörter wie „schnell“, „groß“ oder „schwer“ nicht genau genug </a:t>
            </a:r>
          </a:p>
          <a:p>
            <a:r>
              <a:rPr lang="de-DE" dirty="0"/>
              <a:t>Deswegen müssen physikalische Größen quantifiziert werden</a:t>
            </a:r>
          </a:p>
          <a:p>
            <a:r>
              <a:rPr lang="de-DE" dirty="0"/>
              <a:t>Einheiten geben der Zahl erst den richtigen Kontext </a:t>
            </a:r>
          </a:p>
          <a:p>
            <a:r>
              <a:rPr lang="de-DE" dirty="0"/>
              <a:t>Durch die Quantifizierung ist Mathematik die „Sprache“ der Physik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79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17FC871-9423-5944-AAEE-E6F6DC0C2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637696" cy="871392"/>
          </a:xfrm>
        </p:spPr>
        <p:txBody>
          <a:bodyPr>
            <a:normAutofit/>
          </a:bodyPr>
          <a:lstStyle/>
          <a:p>
            <a:r>
              <a:rPr lang="de-DE" dirty="0"/>
              <a:t>Skalare Größen vs. Vektorielle Größen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4C77FD-74B4-8345-88E1-F4B94324A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11649120" cy="5168064"/>
          </a:xfrm>
        </p:spPr>
        <p:txBody>
          <a:bodyPr>
            <a:normAutofit/>
          </a:bodyPr>
          <a:lstStyle/>
          <a:p>
            <a:r>
              <a:rPr lang="de-DE" dirty="0"/>
              <a:t>Gewisse physikalische Größen sind ungerichtet </a:t>
            </a:r>
            <a:br>
              <a:rPr lang="de-DE" dirty="0"/>
            </a:br>
            <a:r>
              <a:rPr lang="de-DE" dirty="0"/>
              <a:t>→ Werden mit Skalaren(einfachen Zahlen) dargestellt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r>
              <a:rPr lang="de-DE" dirty="0"/>
              <a:t>Andere physikalische Größen sind gerichtet, diese werden mit Vektoren dargestellt</a:t>
            </a:r>
          </a:p>
        </p:txBody>
      </p:sp>
    </p:spTree>
    <p:extLst>
      <p:ext uri="{BB962C8B-B14F-4D97-AF65-F5344CB8AC3E}">
        <p14:creationId xmlns:p14="http://schemas.microsoft.com/office/powerpoint/2010/main" val="72415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17FC871-9423-5944-AAEE-E6F6DC0C2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Wiederholung Vektoren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644C77FD-74B4-8345-88E1-F4B94324A4A9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Vektoren stellen im kartesischen Raum entweder einen Punkt oder Pfeil dar</a:t>
                </a:r>
              </a:p>
              <a:p>
                <a:r>
                  <a:rPr lang="de-DE" dirty="0"/>
                  <a:t>Vektoren haben immer eine </a:t>
                </a:r>
                <a:r>
                  <a:rPr lang="de-DE" b="1" dirty="0"/>
                  <a:t>Richtung </a:t>
                </a:r>
                <a:r>
                  <a:rPr lang="de-DE" dirty="0"/>
                  <a:t>und eine </a:t>
                </a:r>
                <a:r>
                  <a:rPr lang="de-DE" b="1" dirty="0"/>
                  <a:t>Größe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de-DE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de-DE" b="1" i="1" smtClean="0">
                        <a:latin typeface="Cambria Math" panose="02040503050406030204" pitchFamily="18" charset="0"/>
                      </a:rPr>
                      <m:t> ,  </m:t>
                    </m:r>
                    <m:acc>
                      <m:accPr>
                        <m:chr m:val="⃗"/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de-DE" b="1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de-DE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und</a:t>
                </a:r>
                <a:r>
                  <a:rPr lang="de-DE" b="1" dirty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=‖</m:t>
                    </m:r>
                    <m:acc>
                      <m:accPr>
                        <m:chr m:val="⃗"/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de-DE" b="1" i="1" smtClean="0">
                        <a:latin typeface="Cambria Math" panose="02040503050406030204" pitchFamily="18" charset="0"/>
                      </a:rPr>
                      <m:t>‖ </m:t>
                    </m:r>
                  </m:oMath>
                </a14:m>
                <a:endParaRPr lang="de-DE" b="1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644C77FD-74B4-8345-88E1-F4B94324A4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3"/>
                <a:stretch>
                  <a:fillRect l="-2458" t="-39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7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BE02683-BBE4-3EA8-D23C-6ED2B570B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8222" y="867641"/>
            <a:ext cx="5158743" cy="51227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D04662-5ABB-E945-3EB1-DFB9111579A8}"/>
                  </a:ext>
                </a:extLst>
              </p14:cNvPr>
              <p14:cNvContentPartPr/>
              <p14:nvPr/>
            </p14:nvContentPartPr>
            <p14:xfrm>
              <a:off x="2544120" y="225360"/>
              <a:ext cx="8427600" cy="3892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D04662-5ABB-E945-3EB1-DFB9111579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4760" y="216000"/>
                <a:ext cx="8446320" cy="39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22D11A-FE54-A0DD-5A3A-C31ECCF1EF49}"/>
                  </a:ext>
                </a:extLst>
              </p14:cNvPr>
              <p14:cNvContentPartPr/>
              <p14:nvPr/>
            </p14:nvContentPartPr>
            <p14:xfrm>
              <a:off x="1139760" y="1466640"/>
              <a:ext cx="10226880" cy="5194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22D11A-FE54-A0DD-5A3A-C31ECCF1EF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0400" y="1457280"/>
                <a:ext cx="10245600" cy="52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3689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Widescreen</PresentationFormat>
  <Paragraphs>114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Nonye Okolo</dc:creator>
  <cp:lastModifiedBy>Nonye Okolo</cp:lastModifiedBy>
  <cp:revision>2</cp:revision>
  <dcterms:created xsi:type="dcterms:W3CDTF">2022-08-30T12:09:52Z</dcterms:created>
  <dcterms:modified xsi:type="dcterms:W3CDTF">2023-09-29T16:04:45Z</dcterms:modified>
</cp:coreProperties>
</file>