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81" r:id="rId4"/>
    <p:sldId id="287" r:id="rId5"/>
    <p:sldId id="288" r:id="rId6"/>
    <p:sldId id="289" r:id="rId7"/>
    <p:sldId id="292" r:id="rId8"/>
    <p:sldId id="306" r:id="rId9"/>
    <p:sldId id="290" r:id="rId10"/>
    <p:sldId id="304" r:id="rId11"/>
    <p:sldId id="305" r:id="rId12"/>
    <p:sldId id="307" r:id="rId13"/>
    <p:sldId id="291" r:id="rId14"/>
    <p:sldId id="293" r:id="rId15"/>
    <p:sldId id="294" r:id="rId16"/>
    <p:sldId id="295" r:id="rId17"/>
    <p:sldId id="302" r:id="rId18"/>
    <p:sldId id="308" r:id="rId19"/>
    <p:sldId id="296" r:id="rId20"/>
    <p:sldId id="301" r:id="rId21"/>
    <p:sldId id="303" r:id="rId22"/>
    <p:sldId id="297" r:id="rId23"/>
    <p:sldId id="298" r:id="rId24"/>
    <p:sldId id="299" r:id="rId25"/>
    <p:sldId id="300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F095C-9F7F-4BE0-A14E-E3E48C80B123}" v="8" dt="2023-10-02T16:27:57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 varScale="1">
        <p:scale>
          <a:sx n="75" d="100"/>
          <a:sy n="75" d="100"/>
        </p:scale>
        <p:origin x="112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nye Okolo" userId="a8bf7b16b38715fb" providerId="LiveId" clId="{585CA990-FCEB-4DF2-9C26-F618F06D6611}"/>
    <pc:docChg chg="undo custSel addSld modSld sldOrd">
      <pc:chgData name="Nonye Okolo" userId="a8bf7b16b38715fb" providerId="LiveId" clId="{585CA990-FCEB-4DF2-9C26-F618F06D6611}" dt="2022-09-16T14:36:12.475" v="3356"/>
      <pc:docMkLst>
        <pc:docMk/>
      </pc:docMkLst>
      <pc:sldChg chg="addSp">
        <pc:chgData name="Nonye Okolo" userId="a8bf7b16b38715fb" providerId="LiveId" clId="{585CA990-FCEB-4DF2-9C26-F618F06D6611}" dt="2022-09-16T11:39:41.802" v="3353"/>
        <pc:sldMkLst>
          <pc:docMk/>
          <pc:sldMk cId="1159178218" sldId="288"/>
        </pc:sldMkLst>
        <pc:inkChg chg="add">
          <ac:chgData name="Nonye Okolo" userId="a8bf7b16b38715fb" providerId="LiveId" clId="{585CA990-FCEB-4DF2-9C26-F618F06D6611}" dt="2022-09-16T11:39:41.802" v="3353"/>
          <ac:inkMkLst>
            <pc:docMk/>
            <pc:sldMk cId="1159178218" sldId="288"/>
            <ac:inkMk id="2" creationId="{404019C2-F7A1-AD0D-C9A6-71CCFA46ED97}"/>
          </ac:inkMkLst>
        </pc:inkChg>
      </pc:sldChg>
      <pc:sldChg chg="addSp">
        <pc:chgData name="Nonye Okolo" userId="a8bf7b16b38715fb" providerId="LiveId" clId="{585CA990-FCEB-4DF2-9C26-F618F06D6611}" dt="2022-09-16T12:47:29.504" v="3354"/>
        <pc:sldMkLst>
          <pc:docMk/>
          <pc:sldMk cId="2962485773" sldId="289"/>
        </pc:sldMkLst>
        <pc:inkChg chg="add">
          <ac:chgData name="Nonye Okolo" userId="a8bf7b16b38715fb" providerId="LiveId" clId="{585CA990-FCEB-4DF2-9C26-F618F06D6611}" dt="2022-09-16T12:47:29.504" v="3354"/>
          <ac:inkMkLst>
            <pc:docMk/>
            <pc:sldMk cId="2962485773" sldId="289"/>
            <ac:inkMk id="4" creationId="{F73A7E6A-F53E-7E29-6810-AD82A873B1D9}"/>
          </ac:inkMkLst>
        </pc:inkChg>
      </pc:sldChg>
      <pc:sldChg chg="addSp">
        <pc:chgData name="Nonye Okolo" userId="a8bf7b16b38715fb" providerId="LiveId" clId="{585CA990-FCEB-4DF2-9C26-F618F06D6611}" dt="2022-09-16T13:53:04.603" v="3355"/>
        <pc:sldMkLst>
          <pc:docMk/>
          <pc:sldMk cId="2272189010" sldId="290"/>
        </pc:sldMkLst>
        <pc:inkChg chg="add">
          <ac:chgData name="Nonye Okolo" userId="a8bf7b16b38715fb" providerId="LiveId" clId="{585CA990-FCEB-4DF2-9C26-F618F06D6611}" dt="2022-09-16T13:53:04.603" v="3355"/>
          <ac:inkMkLst>
            <pc:docMk/>
            <pc:sldMk cId="2272189010" sldId="290"/>
            <ac:inkMk id="4" creationId="{7786C39C-F6A0-9C72-2752-2E9DCE6C0792}"/>
          </ac:inkMkLst>
        </pc:inkChg>
      </pc:sldChg>
      <pc:sldChg chg="modSp new mod">
        <pc:chgData name="Nonye Okolo" userId="a8bf7b16b38715fb" providerId="LiveId" clId="{585CA990-FCEB-4DF2-9C26-F618F06D6611}" dt="2022-09-14T21:35:31.828" v="351" actId="5793"/>
        <pc:sldMkLst>
          <pc:docMk/>
          <pc:sldMk cId="1301009176" sldId="293"/>
        </pc:sldMkLst>
        <pc:spChg chg="mod">
          <ac:chgData name="Nonye Okolo" userId="a8bf7b16b38715fb" providerId="LiveId" clId="{585CA990-FCEB-4DF2-9C26-F618F06D6611}" dt="2022-09-14T21:26:57.975" v="9" actId="20577"/>
          <ac:spMkLst>
            <pc:docMk/>
            <pc:sldMk cId="1301009176" sldId="293"/>
            <ac:spMk id="2" creationId="{8BC8F5EE-3DCA-E8FF-41B1-D0DC897143A3}"/>
          </ac:spMkLst>
        </pc:spChg>
        <pc:spChg chg="mod">
          <ac:chgData name="Nonye Okolo" userId="a8bf7b16b38715fb" providerId="LiveId" clId="{585CA990-FCEB-4DF2-9C26-F618F06D6611}" dt="2022-09-14T21:35:31.828" v="351" actId="5793"/>
          <ac:spMkLst>
            <pc:docMk/>
            <pc:sldMk cId="1301009176" sldId="293"/>
            <ac:spMk id="3" creationId="{D403B5F3-C6B7-3989-30BA-8652F9C3CF35}"/>
          </ac:spMkLst>
        </pc:spChg>
      </pc:sldChg>
      <pc:sldChg chg="addSp modSp new mod">
        <pc:chgData name="Nonye Okolo" userId="a8bf7b16b38715fb" providerId="LiveId" clId="{585CA990-FCEB-4DF2-9C26-F618F06D6611}" dt="2022-09-16T14:36:12.475" v="3356"/>
        <pc:sldMkLst>
          <pc:docMk/>
          <pc:sldMk cId="1215343118" sldId="294"/>
        </pc:sldMkLst>
        <pc:spChg chg="mod">
          <ac:chgData name="Nonye Okolo" userId="a8bf7b16b38715fb" providerId="LiveId" clId="{585CA990-FCEB-4DF2-9C26-F618F06D6611}" dt="2022-09-14T21:27:38.160" v="25" actId="20577"/>
          <ac:spMkLst>
            <pc:docMk/>
            <pc:sldMk cId="1215343118" sldId="294"/>
            <ac:spMk id="2" creationId="{3F2DE836-6279-1614-C316-BF898EFCF7E0}"/>
          </ac:spMkLst>
        </pc:spChg>
        <pc:spChg chg="mod">
          <ac:chgData name="Nonye Okolo" userId="a8bf7b16b38715fb" providerId="LiveId" clId="{585CA990-FCEB-4DF2-9C26-F618F06D6611}" dt="2022-09-14T21:37:13.305" v="491" actId="5793"/>
          <ac:spMkLst>
            <pc:docMk/>
            <pc:sldMk cId="1215343118" sldId="294"/>
            <ac:spMk id="3" creationId="{A5704DDC-5972-5EB8-4285-56DF9EADD7BF}"/>
          </ac:spMkLst>
        </pc:spChg>
        <pc:spChg chg="add mod">
          <ac:chgData name="Nonye Okolo" userId="a8bf7b16b38715fb" providerId="LiveId" clId="{585CA990-FCEB-4DF2-9C26-F618F06D6611}" dt="2022-09-14T22:35:20.446" v="2277" actId="1076"/>
          <ac:spMkLst>
            <pc:docMk/>
            <pc:sldMk cId="1215343118" sldId="294"/>
            <ac:spMk id="5" creationId="{BB0597CD-A8E9-AD97-5FC7-F1A51CFFEC8F}"/>
          </ac:spMkLst>
        </pc:spChg>
        <pc:spChg chg="add mod">
          <ac:chgData name="Nonye Okolo" userId="a8bf7b16b38715fb" providerId="LiveId" clId="{585CA990-FCEB-4DF2-9C26-F618F06D6611}" dt="2022-09-14T22:36:06.170" v="2281" actId="1076"/>
          <ac:spMkLst>
            <pc:docMk/>
            <pc:sldMk cId="1215343118" sldId="294"/>
            <ac:spMk id="8" creationId="{1E162961-6BDC-A977-D4B5-1A1A7F19BAD6}"/>
          </ac:spMkLst>
        </pc:spChg>
        <pc:picChg chg="add mod">
          <ac:chgData name="Nonye Okolo" userId="a8bf7b16b38715fb" providerId="LiveId" clId="{585CA990-FCEB-4DF2-9C26-F618F06D6611}" dt="2022-09-14T22:35:01.370" v="2275" actId="1076"/>
          <ac:picMkLst>
            <pc:docMk/>
            <pc:sldMk cId="1215343118" sldId="294"/>
            <ac:picMk id="4" creationId="{67FEEDC4-E4D4-AF91-83C6-28AE8BE4E1E0}"/>
          </ac:picMkLst>
        </pc:picChg>
        <pc:inkChg chg="add">
          <ac:chgData name="Nonye Okolo" userId="a8bf7b16b38715fb" providerId="LiveId" clId="{585CA990-FCEB-4DF2-9C26-F618F06D6611}" dt="2022-09-16T14:36:12.475" v="3356"/>
          <ac:inkMkLst>
            <pc:docMk/>
            <pc:sldMk cId="1215343118" sldId="294"/>
            <ac:inkMk id="6" creationId="{B8643112-6CEA-5D8F-C07A-F2026F659703}"/>
          </ac:inkMkLst>
        </pc:inkChg>
        <pc:cxnChg chg="add">
          <ac:chgData name="Nonye Okolo" userId="a8bf7b16b38715fb" providerId="LiveId" clId="{585CA990-FCEB-4DF2-9C26-F618F06D6611}" dt="2022-09-14T22:35:35.477" v="2278" actId="11529"/>
          <ac:cxnSpMkLst>
            <pc:docMk/>
            <pc:sldMk cId="1215343118" sldId="294"/>
            <ac:cxnSpMk id="7" creationId="{DBEF076D-3961-A4D4-CE22-812F03AF86AF}"/>
          </ac:cxnSpMkLst>
        </pc:cxnChg>
        <pc:cxnChg chg="add mod">
          <ac:chgData name="Nonye Okolo" userId="a8bf7b16b38715fb" providerId="LiveId" clId="{585CA990-FCEB-4DF2-9C26-F618F06D6611}" dt="2022-09-14T22:36:34.262" v="2284" actId="14100"/>
          <ac:cxnSpMkLst>
            <pc:docMk/>
            <pc:sldMk cId="1215343118" sldId="294"/>
            <ac:cxnSpMk id="10" creationId="{11344EDA-C320-ECF1-758B-709CE717C058}"/>
          </ac:cxnSpMkLst>
        </pc:cxnChg>
      </pc:sldChg>
      <pc:sldChg chg="modSp new mod">
        <pc:chgData name="Nonye Okolo" userId="a8bf7b16b38715fb" providerId="LiveId" clId="{585CA990-FCEB-4DF2-9C26-F618F06D6611}" dt="2022-09-14T21:52:18.047" v="1170" actId="20577"/>
        <pc:sldMkLst>
          <pc:docMk/>
          <pc:sldMk cId="17382542" sldId="295"/>
        </pc:sldMkLst>
        <pc:spChg chg="mod">
          <ac:chgData name="Nonye Okolo" userId="a8bf7b16b38715fb" providerId="LiveId" clId="{585CA990-FCEB-4DF2-9C26-F618F06D6611}" dt="2022-09-14T21:39:59.665" v="676" actId="20577"/>
          <ac:spMkLst>
            <pc:docMk/>
            <pc:sldMk cId="17382542" sldId="295"/>
            <ac:spMk id="2" creationId="{751B0BE7-823A-9C50-4310-9297CE140573}"/>
          </ac:spMkLst>
        </pc:spChg>
        <pc:spChg chg="mod">
          <ac:chgData name="Nonye Okolo" userId="a8bf7b16b38715fb" providerId="LiveId" clId="{585CA990-FCEB-4DF2-9C26-F618F06D6611}" dt="2022-09-14T21:52:18.047" v="1170" actId="20577"/>
          <ac:spMkLst>
            <pc:docMk/>
            <pc:sldMk cId="17382542" sldId="295"/>
            <ac:spMk id="3" creationId="{1C2FDA9A-3836-791E-8324-50E82B1CE497}"/>
          </ac:spMkLst>
        </pc:spChg>
      </pc:sldChg>
      <pc:sldChg chg="addSp delSp modSp new mod">
        <pc:chgData name="Nonye Okolo" userId="a8bf7b16b38715fb" providerId="LiveId" clId="{585CA990-FCEB-4DF2-9C26-F618F06D6611}" dt="2022-09-14T22:02:11.234" v="1478" actId="20577"/>
        <pc:sldMkLst>
          <pc:docMk/>
          <pc:sldMk cId="2543456657" sldId="296"/>
        </pc:sldMkLst>
        <pc:spChg chg="mod">
          <ac:chgData name="Nonye Okolo" userId="a8bf7b16b38715fb" providerId="LiveId" clId="{585CA990-FCEB-4DF2-9C26-F618F06D6611}" dt="2022-09-14T21:53:40.393" v="1193" actId="20577"/>
          <ac:spMkLst>
            <pc:docMk/>
            <pc:sldMk cId="2543456657" sldId="296"/>
            <ac:spMk id="2" creationId="{FD0B0A12-84DA-A7E3-F29A-06CA59EB7E43}"/>
          </ac:spMkLst>
        </pc:spChg>
        <pc:spChg chg="del">
          <ac:chgData name="Nonye Okolo" userId="a8bf7b16b38715fb" providerId="LiveId" clId="{585CA990-FCEB-4DF2-9C26-F618F06D6611}" dt="2022-09-14T21:53:44.598" v="1194" actId="478"/>
          <ac:spMkLst>
            <pc:docMk/>
            <pc:sldMk cId="2543456657" sldId="296"/>
            <ac:spMk id="3" creationId="{9E8605F6-917D-9B02-30D4-F28FFE75FAAC}"/>
          </ac:spMkLst>
        </pc:spChg>
        <pc:spChg chg="add">
          <ac:chgData name="Nonye Okolo" userId="a8bf7b16b38715fb" providerId="LiveId" clId="{585CA990-FCEB-4DF2-9C26-F618F06D6611}" dt="2022-09-14T21:54:02.899" v="1195" actId="11529"/>
          <ac:spMkLst>
            <pc:docMk/>
            <pc:sldMk cId="2543456657" sldId="296"/>
            <ac:spMk id="4" creationId="{25AA484A-35B9-1F65-6704-2BDC943258DD}"/>
          </ac:spMkLst>
        </pc:spChg>
        <pc:spChg chg="add">
          <ac:chgData name="Nonye Okolo" userId="a8bf7b16b38715fb" providerId="LiveId" clId="{585CA990-FCEB-4DF2-9C26-F618F06D6611}" dt="2022-09-14T21:54:52.365" v="1198" actId="11529"/>
          <ac:spMkLst>
            <pc:docMk/>
            <pc:sldMk cId="2543456657" sldId="296"/>
            <ac:spMk id="9" creationId="{C7ECB5A1-8215-452D-0DC1-F6A0285CCF6F}"/>
          </ac:spMkLst>
        </pc:spChg>
        <pc:spChg chg="add mod">
          <ac:chgData name="Nonye Okolo" userId="a8bf7b16b38715fb" providerId="LiveId" clId="{585CA990-FCEB-4DF2-9C26-F618F06D6611}" dt="2022-09-14T21:55:25.213" v="1203" actId="1076"/>
          <ac:spMkLst>
            <pc:docMk/>
            <pc:sldMk cId="2543456657" sldId="296"/>
            <ac:spMk id="10" creationId="{A62F00A6-8D01-AD87-1735-3DA147765E2E}"/>
          </ac:spMkLst>
        </pc:spChg>
        <pc:spChg chg="add mod">
          <ac:chgData name="Nonye Okolo" userId="a8bf7b16b38715fb" providerId="LiveId" clId="{585CA990-FCEB-4DF2-9C26-F618F06D6611}" dt="2022-09-14T21:56:11.634" v="1206" actId="1076"/>
          <ac:spMkLst>
            <pc:docMk/>
            <pc:sldMk cId="2543456657" sldId="296"/>
            <ac:spMk id="11" creationId="{C674F0CD-7074-FD1B-D82B-0627EA4685C8}"/>
          </ac:spMkLst>
        </pc:spChg>
        <pc:spChg chg="add mod">
          <ac:chgData name="Nonye Okolo" userId="a8bf7b16b38715fb" providerId="LiveId" clId="{585CA990-FCEB-4DF2-9C26-F618F06D6611}" dt="2022-09-14T21:57:16.586" v="1213" actId="20577"/>
          <ac:spMkLst>
            <pc:docMk/>
            <pc:sldMk cId="2543456657" sldId="296"/>
            <ac:spMk id="14" creationId="{8A33073D-348A-D4DF-F5A3-EB37A3BB2361}"/>
          </ac:spMkLst>
        </pc:spChg>
        <pc:spChg chg="add mod">
          <ac:chgData name="Nonye Okolo" userId="a8bf7b16b38715fb" providerId="LiveId" clId="{585CA990-FCEB-4DF2-9C26-F618F06D6611}" dt="2022-09-14T21:58:41.274" v="1230" actId="1076"/>
          <ac:spMkLst>
            <pc:docMk/>
            <pc:sldMk cId="2543456657" sldId="296"/>
            <ac:spMk id="17" creationId="{F18A99BC-44FA-1363-FC86-7F6B4DCBF26C}"/>
          </ac:spMkLst>
        </pc:spChg>
        <pc:spChg chg="add mod">
          <ac:chgData name="Nonye Okolo" userId="a8bf7b16b38715fb" providerId="LiveId" clId="{585CA990-FCEB-4DF2-9C26-F618F06D6611}" dt="2022-09-14T21:59:12.186" v="1238" actId="1076"/>
          <ac:spMkLst>
            <pc:docMk/>
            <pc:sldMk cId="2543456657" sldId="296"/>
            <ac:spMk id="20" creationId="{85F7784E-EB92-3389-7AEA-B62037733755}"/>
          </ac:spMkLst>
        </pc:spChg>
        <pc:spChg chg="add mod">
          <ac:chgData name="Nonye Okolo" userId="a8bf7b16b38715fb" providerId="LiveId" clId="{585CA990-FCEB-4DF2-9C26-F618F06D6611}" dt="2022-09-14T21:59:41.110" v="1259" actId="1076"/>
          <ac:spMkLst>
            <pc:docMk/>
            <pc:sldMk cId="2543456657" sldId="296"/>
            <ac:spMk id="21" creationId="{4635673A-15D0-35F0-3692-E505D3502B51}"/>
          </ac:spMkLst>
        </pc:spChg>
        <pc:spChg chg="add mod">
          <ac:chgData name="Nonye Okolo" userId="a8bf7b16b38715fb" providerId="LiveId" clId="{585CA990-FCEB-4DF2-9C26-F618F06D6611}" dt="2022-09-14T22:02:11.234" v="1478" actId="20577"/>
          <ac:spMkLst>
            <pc:docMk/>
            <pc:sldMk cId="2543456657" sldId="296"/>
            <ac:spMk id="22" creationId="{921F1FE1-2DBD-D7E3-FB85-AD701E0CD19B}"/>
          </ac:spMkLst>
        </pc:spChg>
        <pc:cxnChg chg="add">
          <ac:chgData name="Nonye Okolo" userId="a8bf7b16b38715fb" providerId="LiveId" clId="{585CA990-FCEB-4DF2-9C26-F618F06D6611}" dt="2022-09-14T21:54:14.337" v="1196" actId="11529"/>
          <ac:cxnSpMkLst>
            <pc:docMk/>
            <pc:sldMk cId="2543456657" sldId="296"/>
            <ac:cxnSpMk id="6" creationId="{9F01DDD7-3723-544E-4D44-E540A497B706}"/>
          </ac:cxnSpMkLst>
        </pc:cxnChg>
        <pc:cxnChg chg="add">
          <ac:chgData name="Nonye Okolo" userId="a8bf7b16b38715fb" providerId="LiveId" clId="{585CA990-FCEB-4DF2-9C26-F618F06D6611}" dt="2022-09-14T21:54:40.144" v="1197" actId="11529"/>
          <ac:cxnSpMkLst>
            <pc:docMk/>
            <pc:sldMk cId="2543456657" sldId="296"/>
            <ac:cxnSpMk id="8" creationId="{AB0BB945-C4CB-3CCE-0E3C-BCC2B0011853}"/>
          </ac:cxnSpMkLst>
        </pc:cxnChg>
        <pc:cxnChg chg="add mod">
          <ac:chgData name="Nonye Okolo" userId="a8bf7b16b38715fb" providerId="LiveId" clId="{585CA990-FCEB-4DF2-9C26-F618F06D6611}" dt="2022-09-14T21:56:35.684" v="1208" actId="1076"/>
          <ac:cxnSpMkLst>
            <pc:docMk/>
            <pc:sldMk cId="2543456657" sldId="296"/>
            <ac:cxnSpMk id="13" creationId="{BDAEFD89-9C65-6FA2-8F87-751CE4032233}"/>
          </ac:cxnSpMkLst>
        </pc:cxnChg>
        <pc:cxnChg chg="add mod">
          <ac:chgData name="Nonye Okolo" userId="a8bf7b16b38715fb" providerId="LiveId" clId="{585CA990-FCEB-4DF2-9C26-F618F06D6611}" dt="2022-09-14T21:57:32.927" v="1215" actId="1076"/>
          <ac:cxnSpMkLst>
            <pc:docMk/>
            <pc:sldMk cId="2543456657" sldId="296"/>
            <ac:cxnSpMk id="16" creationId="{B1C36C42-024D-8D92-A02E-D000BBFE9954}"/>
          </ac:cxnSpMkLst>
        </pc:cxnChg>
        <pc:cxnChg chg="add mod">
          <ac:chgData name="Nonye Okolo" userId="a8bf7b16b38715fb" providerId="LiveId" clId="{585CA990-FCEB-4DF2-9C26-F618F06D6611}" dt="2022-09-14T21:58:55.756" v="1232" actId="1076"/>
          <ac:cxnSpMkLst>
            <pc:docMk/>
            <pc:sldMk cId="2543456657" sldId="296"/>
            <ac:cxnSpMk id="19" creationId="{2D87FF16-CB04-F49F-837D-ED8005936B76}"/>
          </ac:cxnSpMkLst>
        </pc:cxnChg>
      </pc:sldChg>
      <pc:sldChg chg="modSp new mod">
        <pc:chgData name="Nonye Okolo" userId="a8bf7b16b38715fb" providerId="LiveId" clId="{585CA990-FCEB-4DF2-9C26-F618F06D6611}" dt="2022-09-16T06:45:51.330" v="3003" actId="27636"/>
        <pc:sldMkLst>
          <pc:docMk/>
          <pc:sldMk cId="379175398" sldId="297"/>
        </pc:sldMkLst>
        <pc:spChg chg="mod">
          <ac:chgData name="Nonye Okolo" userId="a8bf7b16b38715fb" providerId="LiveId" clId="{585CA990-FCEB-4DF2-9C26-F618F06D6611}" dt="2022-09-14T22:03:07.044" v="1498" actId="20577"/>
          <ac:spMkLst>
            <pc:docMk/>
            <pc:sldMk cId="379175398" sldId="297"/>
            <ac:spMk id="2" creationId="{CEE19DD3-5D05-E95C-9F4C-BCC8B12F6D65}"/>
          </ac:spMkLst>
        </pc:spChg>
        <pc:spChg chg="mod">
          <ac:chgData name="Nonye Okolo" userId="a8bf7b16b38715fb" providerId="LiveId" clId="{585CA990-FCEB-4DF2-9C26-F618F06D6611}" dt="2022-09-16T06:45:51.330" v="3003" actId="27636"/>
          <ac:spMkLst>
            <pc:docMk/>
            <pc:sldMk cId="379175398" sldId="297"/>
            <ac:spMk id="3" creationId="{8D6C99B4-CD4A-FCDB-5002-2E0EFC87B0C3}"/>
          </ac:spMkLst>
        </pc:spChg>
      </pc:sldChg>
      <pc:sldChg chg="modSp new mod">
        <pc:chgData name="Nonye Okolo" userId="a8bf7b16b38715fb" providerId="LiveId" clId="{585CA990-FCEB-4DF2-9C26-F618F06D6611}" dt="2022-09-16T07:05:01.279" v="3348" actId="14100"/>
        <pc:sldMkLst>
          <pc:docMk/>
          <pc:sldMk cId="382614552" sldId="298"/>
        </pc:sldMkLst>
        <pc:spChg chg="mod">
          <ac:chgData name="Nonye Okolo" userId="a8bf7b16b38715fb" providerId="LiveId" clId="{585CA990-FCEB-4DF2-9C26-F618F06D6611}" dt="2022-09-14T22:03:34.970" v="1540" actId="27636"/>
          <ac:spMkLst>
            <pc:docMk/>
            <pc:sldMk cId="382614552" sldId="298"/>
            <ac:spMk id="2" creationId="{6435E4C8-F7D9-B7D5-A4A2-B8C6A6A7F30F}"/>
          </ac:spMkLst>
        </pc:spChg>
        <pc:spChg chg="mod">
          <ac:chgData name="Nonye Okolo" userId="a8bf7b16b38715fb" providerId="LiveId" clId="{585CA990-FCEB-4DF2-9C26-F618F06D6611}" dt="2022-09-16T07:05:01.279" v="3348" actId="14100"/>
          <ac:spMkLst>
            <pc:docMk/>
            <pc:sldMk cId="382614552" sldId="298"/>
            <ac:spMk id="3" creationId="{094B6559-B24E-941B-4D09-F9D72499FA0F}"/>
          </ac:spMkLst>
        </pc:spChg>
      </pc:sldChg>
      <pc:sldChg chg="modSp new mod">
        <pc:chgData name="Nonye Okolo" userId="a8bf7b16b38715fb" providerId="LiveId" clId="{585CA990-FCEB-4DF2-9C26-F618F06D6611}" dt="2022-09-14T22:31:30.780" v="2270" actId="27636"/>
        <pc:sldMkLst>
          <pc:docMk/>
          <pc:sldMk cId="619417305" sldId="299"/>
        </pc:sldMkLst>
        <pc:spChg chg="mod">
          <ac:chgData name="Nonye Okolo" userId="a8bf7b16b38715fb" providerId="LiveId" clId="{585CA990-FCEB-4DF2-9C26-F618F06D6611}" dt="2022-09-14T22:04:24.778" v="1570" actId="27636"/>
          <ac:spMkLst>
            <pc:docMk/>
            <pc:sldMk cId="619417305" sldId="299"/>
            <ac:spMk id="2" creationId="{C1CA9B3B-9248-A381-9092-2373EC107852}"/>
          </ac:spMkLst>
        </pc:spChg>
        <pc:spChg chg="mod">
          <ac:chgData name="Nonye Okolo" userId="a8bf7b16b38715fb" providerId="LiveId" clId="{585CA990-FCEB-4DF2-9C26-F618F06D6611}" dt="2022-09-14T22:31:30.780" v="2270" actId="27636"/>
          <ac:spMkLst>
            <pc:docMk/>
            <pc:sldMk cId="619417305" sldId="299"/>
            <ac:spMk id="3" creationId="{577D892A-591C-F312-C46A-019D4595B321}"/>
          </ac:spMkLst>
        </pc:spChg>
      </pc:sldChg>
      <pc:sldChg chg="modSp new mod">
        <pc:chgData name="Nonye Okolo" userId="a8bf7b16b38715fb" providerId="LiveId" clId="{585CA990-FCEB-4DF2-9C26-F618F06D6611}" dt="2022-09-14T22:27:34.732" v="1982" actId="20577"/>
        <pc:sldMkLst>
          <pc:docMk/>
          <pc:sldMk cId="2508594307" sldId="300"/>
        </pc:sldMkLst>
        <pc:spChg chg="mod">
          <ac:chgData name="Nonye Okolo" userId="a8bf7b16b38715fb" providerId="LiveId" clId="{585CA990-FCEB-4DF2-9C26-F618F06D6611}" dt="2022-09-14T22:23:39.233" v="1666" actId="20577"/>
          <ac:spMkLst>
            <pc:docMk/>
            <pc:sldMk cId="2508594307" sldId="300"/>
            <ac:spMk id="2" creationId="{F877C335-6547-09C9-6678-3157243FA134}"/>
          </ac:spMkLst>
        </pc:spChg>
        <pc:spChg chg="mod">
          <ac:chgData name="Nonye Okolo" userId="a8bf7b16b38715fb" providerId="LiveId" clId="{585CA990-FCEB-4DF2-9C26-F618F06D6611}" dt="2022-09-14T22:27:34.732" v="1982" actId="20577"/>
          <ac:spMkLst>
            <pc:docMk/>
            <pc:sldMk cId="2508594307" sldId="300"/>
            <ac:spMk id="3" creationId="{EED2A4D4-F208-1A01-B820-73F568B7CF4E}"/>
          </ac:spMkLst>
        </pc:spChg>
      </pc:sldChg>
      <pc:sldChg chg="addSp delSp add">
        <pc:chgData name="Nonye Okolo" userId="a8bf7b16b38715fb" providerId="LiveId" clId="{585CA990-FCEB-4DF2-9C26-F618F06D6611}" dt="2022-09-14T23:08:15.650" v="2412" actId="478"/>
        <pc:sldMkLst>
          <pc:docMk/>
          <pc:sldMk cId="4013625222" sldId="301"/>
        </pc:sldMkLst>
        <pc:picChg chg="add del">
          <ac:chgData name="Nonye Okolo" userId="a8bf7b16b38715fb" providerId="LiveId" clId="{585CA990-FCEB-4DF2-9C26-F618F06D6611}" dt="2022-09-14T23:08:15.650" v="2412" actId="478"/>
          <ac:picMkLst>
            <pc:docMk/>
            <pc:sldMk cId="4013625222" sldId="301"/>
            <ac:picMk id="1026" creationId="{24D7F6B4-E02C-DDAF-22E0-770F19467C75}"/>
          </ac:picMkLst>
        </pc:picChg>
      </pc:sldChg>
      <pc:sldChg chg="add">
        <pc:chgData name="Nonye Okolo" userId="a8bf7b16b38715fb" providerId="LiveId" clId="{585CA990-FCEB-4DF2-9C26-F618F06D6611}" dt="2022-09-14T22:25:52.661" v="1838"/>
        <pc:sldMkLst>
          <pc:docMk/>
          <pc:sldMk cId="3348972753" sldId="302"/>
        </pc:sldMkLst>
      </pc:sldChg>
      <pc:sldChg chg="add">
        <pc:chgData name="Nonye Okolo" userId="a8bf7b16b38715fb" providerId="LiveId" clId="{585CA990-FCEB-4DF2-9C26-F618F06D6611}" dt="2022-09-14T23:08:18.731" v="2413"/>
        <pc:sldMkLst>
          <pc:docMk/>
          <pc:sldMk cId="3102763368" sldId="303"/>
        </pc:sldMkLst>
      </pc:sldChg>
      <pc:sldChg chg="add ord">
        <pc:chgData name="Nonye Okolo" userId="a8bf7b16b38715fb" providerId="LiveId" clId="{585CA990-FCEB-4DF2-9C26-F618F06D6611}" dt="2022-09-16T07:24:07.375" v="3351"/>
        <pc:sldMkLst>
          <pc:docMk/>
          <pc:sldMk cId="2200174243" sldId="304"/>
        </pc:sldMkLst>
      </pc:sldChg>
      <pc:sldChg chg="add">
        <pc:chgData name="Nonye Okolo" userId="a8bf7b16b38715fb" providerId="LiveId" clId="{585CA990-FCEB-4DF2-9C26-F618F06D6611}" dt="2022-09-16T07:24:08.822" v="3352"/>
        <pc:sldMkLst>
          <pc:docMk/>
          <pc:sldMk cId="3729969199" sldId="305"/>
        </pc:sldMkLst>
      </pc:sldChg>
    </pc:docChg>
  </pc:docChgLst>
  <pc:docChgLst>
    <pc:chgData name="Nonye Okolo" userId="a8bf7b16b38715fb" providerId="LiveId" clId="{DFAF095C-9F7F-4BE0-A14E-E3E48C80B123}"/>
    <pc:docChg chg="addSld modSld">
      <pc:chgData name="Nonye Okolo" userId="a8bf7b16b38715fb" providerId="LiveId" clId="{DFAF095C-9F7F-4BE0-A14E-E3E48C80B123}" dt="2023-10-02T16:27:57.472" v="11"/>
      <pc:docMkLst>
        <pc:docMk/>
      </pc:docMkLst>
      <pc:sldChg chg="addSp delSp mod">
        <pc:chgData name="Nonye Okolo" userId="a8bf7b16b38715fb" providerId="LiveId" clId="{DFAF095C-9F7F-4BE0-A14E-E3E48C80B123}" dt="2023-10-02T12:21:50.324" v="1"/>
        <pc:sldMkLst>
          <pc:docMk/>
          <pc:sldMk cId="1159178218" sldId="288"/>
        </pc:sldMkLst>
        <pc:inkChg chg="del">
          <ac:chgData name="Nonye Okolo" userId="a8bf7b16b38715fb" providerId="LiveId" clId="{DFAF095C-9F7F-4BE0-A14E-E3E48C80B123}" dt="2023-10-02T11:35:44.381" v="0" actId="33639"/>
          <ac:inkMkLst>
            <pc:docMk/>
            <pc:sldMk cId="1159178218" sldId="288"/>
            <ac:inkMk id="2" creationId="{404019C2-F7A1-AD0D-C9A6-71CCFA46ED97}"/>
          </ac:inkMkLst>
        </pc:inkChg>
        <pc:inkChg chg="add">
          <ac:chgData name="Nonye Okolo" userId="a8bf7b16b38715fb" providerId="LiveId" clId="{DFAF095C-9F7F-4BE0-A14E-E3E48C80B123}" dt="2023-10-02T12:21:50.324" v="1"/>
          <ac:inkMkLst>
            <pc:docMk/>
            <pc:sldMk cId="1159178218" sldId="288"/>
            <ac:inkMk id="3" creationId="{3CF2E8E8-5095-0984-8A59-CCB48A3489D8}"/>
          </ac:inkMkLst>
        </pc:inkChg>
      </pc:sldChg>
      <pc:sldChg chg="addSp delSp mod">
        <pc:chgData name="Nonye Okolo" userId="a8bf7b16b38715fb" providerId="LiveId" clId="{DFAF095C-9F7F-4BE0-A14E-E3E48C80B123}" dt="2023-10-02T13:10:01.367" v="2"/>
        <pc:sldMkLst>
          <pc:docMk/>
          <pc:sldMk cId="2962485773" sldId="289"/>
        </pc:sldMkLst>
        <pc:inkChg chg="del">
          <ac:chgData name="Nonye Okolo" userId="a8bf7b16b38715fb" providerId="LiveId" clId="{DFAF095C-9F7F-4BE0-A14E-E3E48C80B123}" dt="2023-10-02T11:35:44.381" v="0" actId="33639"/>
          <ac:inkMkLst>
            <pc:docMk/>
            <pc:sldMk cId="2962485773" sldId="289"/>
            <ac:inkMk id="4" creationId="{F73A7E6A-F53E-7E29-6810-AD82A873B1D9}"/>
          </ac:inkMkLst>
        </pc:inkChg>
        <pc:inkChg chg="add">
          <ac:chgData name="Nonye Okolo" userId="a8bf7b16b38715fb" providerId="LiveId" clId="{DFAF095C-9F7F-4BE0-A14E-E3E48C80B123}" dt="2023-10-02T13:10:01.367" v="2"/>
          <ac:inkMkLst>
            <pc:docMk/>
            <pc:sldMk cId="2962485773" sldId="289"/>
            <ac:inkMk id="5" creationId="{DE262470-E1E3-EAA3-4D24-5C1C286E027F}"/>
          </ac:inkMkLst>
        </pc:inkChg>
      </pc:sldChg>
      <pc:sldChg chg="addSp delSp mod">
        <pc:chgData name="Nonye Okolo" userId="a8bf7b16b38715fb" providerId="LiveId" clId="{DFAF095C-9F7F-4BE0-A14E-E3E48C80B123}" dt="2023-10-02T13:53:58.159" v="4"/>
        <pc:sldMkLst>
          <pc:docMk/>
          <pc:sldMk cId="2272189010" sldId="290"/>
        </pc:sldMkLst>
        <pc:inkChg chg="del">
          <ac:chgData name="Nonye Okolo" userId="a8bf7b16b38715fb" providerId="LiveId" clId="{DFAF095C-9F7F-4BE0-A14E-E3E48C80B123}" dt="2023-10-02T11:35:44.381" v="0" actId="33639"/>
          <ac:inkMkLst>
            <pc:docMk/>
            <pc:sldMk cId="2272189010" sldId="290"/>
            <ac:inkMk id="4" creationId="{7786C39C-F6A0-9C72-2752-2E9DCE6C0792}"/>
          </ac:inkMkLst>
        </pc:inkChg>
        <pc:inkChg chg="add">
          <ac:chgData name="Nonye Okolo" userId="a8bf7b16b38715fb" providerId="LiveId" clId="{DFAF095C-9F7F-4BE0-A14E-E3E48C80B123}" dt="2023-10-02T13:53:58.159" v="4"/>
          <ac:inkMkLst>
            <pc:docMk/>
            <pc:sldMk cId="2272189010" sldId="290"/>
            <ac:inkMk id="5" creationId="{EE4ECEF8-DDC4-1EF6-0A0E-3C599DA690AC}"/>
          </ac:inkMkLst>
        </pc:inkChg>
      </pc:sldChg>
      <pc:sldChg chg="addSp">
        <pc:chgData name="Nonye Okolo" userId="a8bf7b16b38715fb" providerId="LiveId" clId="{DFAF095C-9F7F-4BE0-A14E-E3E48C80B123}" dt="2023-10-02T13:53:58.159" v="4"/>
        <pc:sldMkLst>
          <pc:docMk/>
          <pc:sldMk cId="1542792417" sldId="292"/>
        </pc:sldMkLst>
        <pc:inkChg chg="add">
          <ac:chgData name="Nonye Okolo" userId="a8bf7b16b38715fb" providerId="LiveId" clId="{DFAF095C-9F7F-4BE0-A14E-E3E48C80B123}" dt="2023-10-02T13:10:01.367" v="2"/>
          <ac:inkMkLst>
            <pc:docMk/>
            <pc:sldMk cId="1542792417" sldId="292"/>
            <ac:inkMk id="2" creationId="{0803688A-3599-41F8-E703-9534F9850304}"/>
          </ac:inkMkLst>
        </pc:inkChg>
        <pc:inkChg chg="add">
          <ac:chgData name="Nonye Okolo" userId="a8bf7b16b38715fb" providerId="LiveId" clId="{DFAF095C-9F7F-4BE0-A14E-E3E48C80B123}" dt="2023-10-02T13:53:58.159" v="4"/>
          <ac:inkMkLst>
            <pc:docMk/>
            <pc:sldMk cId="1542792417" sldId="292"/>
            <ac:inkMk id="3" creationId="{31C37ACD-0A6C-A2EF-71D6-C1F2E250901E}"/>
          </ac:inkMkLst>
        </pc:inkChg>
      </pc:sldChg>
      <pc:sldChg chg="addSp delSp mod">
        <pc:chgData name="Nonye Okolo" userId="a8bf7b16b38715fb" providerId="LiveId" clId="{DFAF095C-9F7F-4BE0-A14E-E3E48C80B123}" dt="2023-10-02T15:24:46.864" v="8"/>
        <pc:sldMkLst>
          <pc:docMk/>
          <pc:sldMk cId="1215343118" sldId="294"/>
        </pc:sldMkLst>
        <pc:inkChg chg="del">
          <ac:chgData name="Nonye Okolo" userId="a8bf7b16b38715fb" providerId="LiveId" clId="{DFAF095C-9F7F-4BE0-A14E-E3E48C80B123}" dt="2023-10-02T11:35:44.381" v="0" actId="33639"/>
          <ac:inkMkLst>
            <pc:docMk/>
            <pc:sldMk cId="1215343118" sldId="294"/>
            <ac:inkMk id="6" creationId="{B8643112-6CEA-5D8F-C07A-F2026F659703}"/>
          </ac:inkMkLst>
        </pc:inkChg>
        <pc:inkChg chg="add">
          <ac:chgData name="Nonye Okolo" userId="a8bf7b16b38715fb" providerId="LiveId" clId="{DFAF095C-9F7F-4BE0-A14E-E3E48C80B123}" dt="2023-10-02T15:24:46.864" v="8"/>
          <ac:inkMkLst>
            <pc:docMk/>
            <pc:sldMk cId="1215343118" sldId="294"/>
            <ac:inkMk id="9" creationId="{2ED7B18B-38DE-3E5B-2514-19A35C5AA60D}"/>
          </ac:inkMkLst>
        </pc:inkChg>
      </pc:sldChg>
      <pc:sldChg chg="addSp">
        <pc:chgData name="Nonye Okolo" userId="a8bf7b16b38715fb" providerId="LiveId" clId="{DFAF095C-9F7F-4BE0-A14E-E3E48C80B123}" dt="2023-10-02T16:27:57.472" v="11"/>
        <pc:sldMkLst>
          <pc:docMk/>
          <pc:sldMk cId="2543456657" sldId="296"/>
        </pc:sldMkLst>
        <pc:inkChg chg="add">
          <ac:chgData name="Nonye Okolo" userId="a8bf7b16b38715fb" providerId="LiveId" clId="{DFAF095C-9F7F-4BE0-A14E-E3E48C80B123}" dt="2023-10-02T16:27:57.472" v="11"/>
          <ac:inkMkLst>
            <pc:docMk/>
            <pc:sldMk cId="2543456657" sldId="296"/>
            <ac:inkMk id="3" creationId="{BAC39636-4902-5F58-9D1D-2E87E0E177EB}"/>
          </ac:inkMkLst>
        </pc:inkChg>
      </pc:sldChg>
      <pc:sldChg chg="addSp">
        <pc:chgData name="Nonye Okolo" userId="a8bf7b16b38715fb" providerId="LiveId" clId="{DFAF095C-9F7F-4BE0-A14E-E3E48C80B123}" dt="2023-10-02T16:27:57.472" v="11"/>
        <pc:sldMkLst>
          <pc:docMk/>
          <pc:sldMk cId="4013625222" sldId="301"/>
        </pc:sldMkLst>
        <pc:inkChg chg="add">
          <ac:chgData name="Nonye Okolo" userId="a8bf7b16b38715fb" providerId="LiveId" clId="{DFAF095C-9F7F-4BE0-A14E-E3E48C80B123}" dt="2023-10-02T16:27:57.472" v="11"/>
          <ac:inkMkLst>
            <pc:docMk/>
            <pc:sldMk cId="4013625222" sldId="301"/>
            <ac:inkMk id="2" creationId="{4CD5B266-F3E6-7CBF-930F-8C61DD3C496B}"/>
          </ac:inkMkLst>
        </pc:inkChg>
      </pc:sldChg>
      <pc:sldChg chg="addSp">
        <pc:chgData name="Nonye Okolo" userId="a8bf7b16b38715fb" providerId="LiveId" clId="{DFAF095C-9F7F-4BE0-A14E-E3E48C80B123}" dt="2023-10-02T15:24:46.864" v="8"/>
        <pc:sldMkLst>
          <pc:docMk/>
          <pc:sldMk cId="3348972753" sldId="302"/>
        </pc:sldMkLst>
        <pc:inkChg chg="add">
          <ac:chgData name="Nonye Okolo" userId="a8bf7b16b38715fb" providerId="LiveId" clId="{DFAF095C-9F7F-4BE0-A14E-E3E48C80B123}" dt="2023-10-02T15:24:46.864" v="8"/>
          <ac:inkMkLst>
            <pc:docMk/>
            <pc:sldMk cId="3348972753" sldId="302"/>
            <ac:inkMk id="2" creationId="{1DDFD576-11DF-BCF4-E46F-46536FB9178F}"/>
          </ac:inkMkLst>
        </pc:inkChg>
      </pc:sldChg>
      <pc:sldChg chg="addSp">
        <pc:chgData name="Nonye Okolo" userId="a8bf7b16b38715fb" providerId="LiveId" clId="{DFAF095C-9F7F-4BE0-A14E-E3E48C80B123}" dt="2023-10-02T16:27:57.472" v="11"/>
        <pc:sldMkLst>
          <pc:docMk/>
          <pc:sldMk cId="3102763368" sldId="303"/>
        </pc:sldMkLst>
        <pc:inkChg chg="add">
          <ac:chgData name="Nonye Okolo" userId="a8bf7b16b38715fb" providerId="LiveId" clId="{DFAF095C-9F7F-4BE0-A14E-E3E48C80B123}" dt="2023-10-02T16:27:57.472" v="11"/>
          <ac:inkMkLst>
            <pc:docMk/>
            <pc:sldMk cId="3102763368" sldId="303"/>
            <ac:inkMk id="2" creationId="{D467D4FA-5790-48E6-11AF-4C57FCC433C1}"/>
          </ac:inkMkLst>
        </pc:inkChg>
      </pc:sldChg>
      <pc:sldChg chg="addSp">
        <pc:chgData name="Nonye Okolo" userId="a8bf7b16b38715fb" providerId="LiveId" clId="{DFAF095C-9F7F-4BE0-A14E-E3E48C80B123}" dt="2023-10-02T14:31:14.121" v="5"/>
        <pc:sldMkLst>
          <pc:docMk/>
          <pc:sldMk cId="2200174243" sldId="304"/>
        </pc:sldMkLst>
        <pc:inkChg chg="add">
          <ac:chgData name="Nonye Okolo" userId="a8bf7b16b38715fb" providerId="LiveId" clId="{DFAF095C-9F7F-4BE0-A14E-E3E48C80B123}" dt="2023-10-02T14:31:14.121" v="5"/>
          <ac:inkMkLst>
            <pc:docMk/>
            <pc:sldMk cId="2200174243" sldId="304"/>
            <ac:inkMk id="2" creationId="{B1D01EF5-869B-5504-8427-63930F2A57DB}"/>
          </ac:inkMkLst>
        </pc:inkChg>
      </pc:sldChg>
      <pc:sldChg chg="addSp">
        <pc:chgData name="Nonye Okolo" userId="a8bf7b16b38715fb" providerId="LiveId" clId="{DFAF095C-9F7F-4BE0-A14E-E3E48C80B123}" dt="2023-10-02T14:31:14.121" v="5"/>
        <pc:sldMkLst>
          <pc:docMk/>
          <pc:sldMk cId="3729969199" sldId="305"/>
        </pc:sldMkLst>
        <pc:inkChg chg="add">
          <ac:chgData name="Nonye Okolo" userId="a8bf7b16b38715fb" providerId="LiveId" clId="{DFAF095C-9F7F-4BE0-A14E-E3E48C80B123}" dt="2023-10-02T14:31:14.121" v="5"/>
          <ac:inkMkLst>
            <pc:docMk/>
            <pc:sldMk cId="3729969199" sldId="305"/>
            <ac:inkMk id="2" creationId="{86C1C139-624F-45DD-8B31-3447A9A0CC2D}"/>
          </ac:inkMkLst>
        </pc:inkChg>
      </pc:sldChg>
      <pc:sldChg chg="addSp new">
        <pc:chgData name="Nonye Okolo" userId="a8bf7b16b38715fb" providerId="LiveId" clId="{DFAF095C-9F7F-4BE0-A14E-E3E48C80B123}" dt="2023-10-02T13:53:58.159" v="4"/>
        <pc:sldMkLst>
          <pc:docMk/>
          <pc:sldMk cId="2635800854" sldId="306"/>
        </pc:sldMkLst>
        <pc:inkChg chg="add">
          <ac:chgData name="Nonye Okolo" userId="a8bf7b16b38715fb" providerId="LiveId" clId="{DFAF095C-9F7F-4BE0-A14E-E3E48C80B123}" dt="2023-10-02T13:53:58.159" v="4"/>
          <ac:inkMkLst>
            <pc:docMk/>
            <pc:sldMk cId="2635800854" sldId="306"/>
            <ac:inkMk id="4" creationId="{546EF98B-079A-975D-AF88-2D03378C9582}"/>
          </ac:inkMkLst>
        </pc:inkChg>
      </pc:sldChg>
      <pc:sldChg chg="addSp new">
        <pc:chgData name="Nonye Okolo" userId="a8bf7b16b38715fb" providerId="LiveId" clId="{DFAF095C-9F7F-4BE0-A14E-E3E48C80B123}" dt="2023-10-02T14:48:00.356" v="7"/>
        <pc:sldMkLst>
          <pc:docMk/>
          <pc:sldMk cId="4251484853" sldId="307"/>
        </pc:sldMkLst>
        <pc:inkChg chg="add">
          <ac:chgData name="Nonye Okolo" userId="a8bf7b16b38715fb" providerId="LiveId" clId="{DFAF095C-9F7F-4BE0-A14E-E3E48C80B123}" dt="2023-10-02T14:48:00.356" v="7"/>
          <ac:inkMkLst>
            <pc:docMk/>
            <pc:sldMk cId="4251484853" sldId="307"/>
            <ac:inkMk id="4" creationId="{F91DAFBD-6470-AC11-B502-DB9C27F04517}"/>
          </ac:inkMkLst>
        </pc:inkChg>
      </pc:sldChg>
      <pc:sldChg chg="addSp new">
        <pc:chgData name="Nonye Okolo" userId="a8bf7b16b38715fb" providerId="LiveId" clId="{DFAF095C-9F7F-4BE0-A14E-E3E48C80B123}" dt="2023-10-02T15:38:57.992" v="10"/>
        <pc:sldMkLst>
          <pc:docMk/>
          <pc:sldMk cId="41583800" sldId="308"/>
        </pc:sldMkLst>
        <pc:inkChg chg="add">
          <ac:chgData name="Nonye Okolo" userId="a8bf7b16b38715fb" providerId="LiveId" clId="{DFAF095C-9F7F-4BE0-A14E-E3E48C80B123}" dt="2023-10-02T15:38:57.992" v="10"/>
          <ac:inkMkLst>
            <pc:docMk/>
            <pc:sldMk cId="41583800" sldId="308"/>
            <ac:inkMk id="4" creationId="{35ECB609-B92E-DA69-B7AA-80DFA8BBAC37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12:19:55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1426 1440 1003 0,'0'0'0'0,"0"0"120"0,0 0-120 0,-75-46 121 16,15 15-121-16,60 31 105 0,0 0-105 0,-55-12 105 0,15 24-105 15,40-12 67-15,0 0-67 0,-38 37 68 0,-5 18-68 16,43-55 43-16,0 0-43 0,-32 75 44 0,0 17-44 16,32-92 29-16,0 0-29 0,-23 98 29 0,9-9-29 15,14-89 21-15,0 0-21 0,-9 89 22 0,9-8-22 16,0-81 16-16,0 0-16 0,9 74 16 0,20-13-16 16,-29-61 13-16,0 0-13 0,40 49 14 0,12-23-14 15,-52-26 10-15,0 0-10 0,63 0 10 0,21-23-10 0,-84 23 9 16,0 0-9-16,90-32 10 0,-4-17-10 0,-86 49 6 15,0 0-6-15,72-55 6 0,-11-2-6 0,-61 57 4 0,0 0-4 16,49-66 5-16,-17-3-5 0,-32 69 3 0,0 0-3 16,23-75 3-16,-18-3-3 0,-5 78 3 0,0 0-3 15,-5-78 3-15,-4 1-3 0,9 77 2 0,0 0-2 16,-11-55 2-16,8 26-2 0,3 29 1 0,0 0-1 16,-9 14 2-16,-5 38-2 0,14-52 2 0,0 0-2 15,-15 75 2-15,9 20-2 0,6-95 2 0,0 0-2 16,0 98 2-16,6 11-2 0,-6-109 2 0,0 0-2 15,6 107 3-15,17 11-3 0,-23-118 3 0,0 0-3 0,23 109 3 16,9-28-3-16,-32-81 1 0,0 0-1 0,32 66 1 16,-7-31-1-16,-25-35 0 0,0 0 0 0,44 11 0 15,13-22 0-15,-2-1-1392 0</inkml:trace>
  <inkml:trace contextRef="#ctx0" brushRef="#br0" timeOffset="598.04">1135 1164 1034 0,'0'0'0'0,"0"0"68"0,0 0-68 0,17 9 69 0,21-9-69 15,-38 0 23-15,0 0-23 0,63-9 24 0,41 0-24 16,-104 9 5-16,0 0-5 0,113 0 6 0,8-5-6 16,-121 5 9-16,0 0-9 0,98-9 9 0,-37 9-9 15,-61 0 23-15,0 0-23 0,37-6 24 0,-25 6-24 16,-12 0 29-16,0 0-29 0,0 0 29 0,-12 6-29 16,12-6 30-16,0 0-30 0,-37 3 30 0,-36-6-30 15,73 3 23-15,0 0-23 0,-86-14 24 0,-6-1-24 16,92 15 25-16,0 0-25 0,-87-23 26 0,32 3-26 15,55 20 10-15,0 0-10 0,-37-17 11 0,22 5-11 0,15 12 6 16,0 0-6-16,0-8 6 0,9-1-6 0,5 0-1098 16</inkml:trace>
  <inkml:trace contextRef="#ctx0" brushRef="#br0" timeOffset="882.06">2436 1872 1334 0,'0'0'0'0,"0"0"0"16,0 17 0-16,0-17 5 0,0 0-5 0,9 15 5 15,5-12-5-15,-14-3 2 0,0 0-2 0,23 0 2 0,15-9-2 16,-38 9 9-16,0 0-9 0,37-9 9 0,1 4-9 16,-38 5 6-16,0 0-6 0,40 0 7 0,-14 5-7 15,-26-5 6-15,0 0-6 0,20 15 6 0,-11-1-6 16,5 3-984-16</inkml:trace>
  <inkml:trace contextRef="#ctx0" brushRef="#br0" timeOffset="1049.07">2482 2033 1020 0,'0'0'0'0,"0"0"0"0,15 26 0 0,-15-26-1 16,0 0 1-16,17 15 0 0,-17-15 0 0,0 0-6 0,0 0 6 15,14 2-5-15,15-4 5 0,-29 2 7 16,0 0-7-16,46-6 7 0,-5-9-7 0,-41 15 26 0,0 0-26 16,52-5 27-16,6 10-27 0,-58-5 45 0,0 0-45 15,49 6 46-15,-18 3-46 0,-5-3-815 0</inkml:trace>
  <inkml:trace contextRef="#ctx0" brushRef="#br0" timeOffset="1733.13">4511 646 931 0,'0'0'0'0,"0"0"0"16,0 0 0-16,0 0-22 0,0 0 22 0,-9 37-21 16,-6 15 21-16,15-52-54 0,0 0 54 0,-20 58-53 15,-6-7 53-15,26-51 13 0,0 0-13 0,-8 52 13 16,2-17-13-16,6-35 72 0,0 0-72 0,0 34 72 15,0-5-72-15,0-29 101 0,0 0-101 0,14 23 102 0,24-3-102 16,-38-20 89-16,0 0-89 0,46 9 90 0,12-9-90 16,-58 0 70-16,0 0-70 0,60 0 71 0,7 0-71 15,-67 0 58-15,0 0-58 0,69 14 58 0,-9 1-58 16,-60-15 45-16,0 0-45 0,49 17 46 0,-14-3-46 16,-35-14 36-16,0 0-36 0,23 21 37 0,-14-4-37 15,-9-17 31-15,0 0-31 0,-9 29 31 0,-20 14-31 16,29-43 28-16,0 0-28 0,-37 43 28 0,-9-6-28 15,46-37 23-15,0 0-23 0,-64 23 24 0,-11-8-24 0,75-15 9 16,0 0-9-16,-69-6 10 0,14-26-10 0,55 32 2 16,0 0-2-16,-46-49 3 0,8-20-3 0,1 12-1398 15</inkml:trace>
  <inkml:trace contextRef="#ctx0" brushRef="#br0" timeOffset="1916.14">4418 646 1233 0,'0'0'0'16,"18"0"0"-16,19 0 0 0,-37 0 10 0,0 0-10 16,61-6 11-16,16 3-11 0,-77 3 19 0,0 0-19 0,84-6 20 15,8-2-20-15,-92 8 14 0,0 0-14 0,99 0 14 16,7 8-14-16,-106-8 0 0,0 0 0 0,107 15 0 16,-12 14 0-16,-95-29-7 0,0 0 7 0,67 31-7 15,-21 7 7-15,-9-1-921 0</inkml:trace>
  <inkml:trace contextRef="#ctx0" brushRef="#br0" timeOffset="4185.31">4314 2275 1110 0,'0'0'0'0,"0"0"0"0,0 29 0 0,0-29-1 0,0 0 1 16,0 14 0-16,0-14 0 0,0 0 0 0,0 0 0 15,6 15 0-15,3-12 0 0,-9-3 27 0,0 0-27 16,26 5 27-16,37-5-27 0,-63 0 70 0,0 0-70 16,61 0 71-16,-12-5-71 0,-49 5 71 0,0 0-71 15,43-3 72-15,-5-3-72 0,-38 6 23 0,0 0-23 0,31-9 24 16,-5 3-24-16,3-2-1061 0</inkml:trace>
  <inkml:trace contextRef="#ctx0" brushRef="#br0" timeOffset="4603.35">4773 2002 1390 0,'0'0'0'0,"0"0"0"0,0 14 0 15,0-14 10-15,0 0-10 0,0 0 11 0,12 14-11 16,-12-14 25-16,0 0-25 0,8 3 26 0,7-3-26 16,-15 0 39-16,0 0-39 0,34 0 40 0,18 0-40 15,-52 0 43-15,0 0-43 0,61 6 44 0,-1 0-44 16,-60-6 44-16,0 0-44 0,47 14 45 0,-21-5-45 0,-26-9 32 16,0 0-32-16,20 14 32 0,-15 9-32 0,-5-23 24 15,0 0-24-15,0 32 24 0,-5 25-24 0,5-57 14 16,0 0-14-16,-6 49 15 0,3-17-15 0,3-32 8 15,0 0-8-15,3 23 9 0,3-14-9 0,-6-9 5 0,0 0-5 16,23 11 5-16,29-2-5 0,-52-9 3 0,0 0-3 16,55 14 4-16,5 4-4 0,-60-18 1 0,0 0-1 15,55 20 2-15,-9-6-2 0,-46-14 1 0,0 0-1 16,38 17 1-16,-7 12-1 0,-31-29 0 0,0 0 0 16,29 35 1-16,-11-9-1 0,-18-26 0 0,0 0 0 15,2 25 1-15,-4-10-1 0,2-15 4 0,0 0-4 16,-24 26 4-16,-7 8-4 0,31-34 5 0,0 0-5 0,-52 38 6 15,-17-7-6-15,69-31 9 0,0 0-9 0,-78 21 10 16,-20-16-10-16,98-5 13 0,0 0-13 0,-87-5 14 16,26-1-14-16,9-3-1413 0</inkml:trace>
  <inkml:trace contextRef="#ctx0" brushRef="#br0" timeOffset="5052.04">4433 453 1087 0,'0'0'0'15,"0"0"0"-15,-29 0 0 0,29 0 14 0,0 0-14 16,-29 0 15-16,-11 9-15 0,40-9 34 0,0 0-34 0,-47 14 35 15,1 9-35-15,46-23 30 0,0 0-30 0,-37 49 30 16,-1 20-30-16,38-69 48 0,0 0-48 0,-32 118 49 16,9 46-49-16,23-164 58 0,0 0-58 0,-20 207 59 15,9 35-59-15,11-242 51 0,0 0-51 0,-12 248 52 16,9 17-52-16,3-265 38 0,0 0-38 0,0 250 39 16,18-28-39-16,-18-222 24 0,0 0-24 0,23 192 25 0,5-19-25 15,-28-173 12-15,0 0-12 0,55 147 13 0,20-43-13 16,-3-6-1225-16</inkml:trace>
  <inkml:trace contextRef="#ctx0" brushRef="#br0" timeOffset="5369.49">5428 453 886 0,'0'0'0'16,"9"14"0"-16,14 38 0 0,-23-52 36 0,0 0-36 16,31 92 37-16,7 61-37 0,-38-153 67 0,0 0-67 15,46 178 67-15,6 15-67 0,-52-193 42 0,0 0-42 16,55 213 42-16,14 17-42 0,-69-230 28 0,0 0-28 0,61 245 28 15,-12 17-28-15,-49-262 24 0,0 0-24 0,34 233 24 16,-2-37-24-16,-32-196 20 0,0 0-20 0,23 167 20 16,-14-12-20-16,-9-155 15 0,0 0-15 0,8 121 15 15,-2-55-15-15,0-5-954 0</inkml:trace>
  <inkml:trace contextRef="#ctx0" brushRef="#br0" timeOffset="7839.27">8645 1711 1110 0,'0'0'0'16,"0"0"0"-16,0 0 0 0,0 0 54 0,0 0-54 16,-9 52 54-16,9-35-54 0,0-17 99 0,0 0-99 0,0 23 100 15,6 20-100-15,-6-43 77 0,0 0-77 0,11 52 78 16,10 8-78-16,-21-60 41 0,0 0-41 0,23 72 42 16,14 18-42-16,-37-90 24 0,0 0-24 0,32 95 25 15,8-12-25-15,-40-83 20 0,0 0-20 0,44 66 20 16,-7-14-20-16,-37-52 12 0,0 0-12 0,29 32 13 15,-9-12-13-15,-20-20 12 0,0 0-12 0,17 6 12 16,9-12-12-16,-26 6 14 0,0 0-14 0,32-32 15 0,-3-25-15 16,-29 57 23-16,0 0-23 0,32-81 24 0,-3-14-24 15,-29 95 36-15,0 0-36 0,26-92 36 0,-3 6-36 16,-23 86 39-16,0 0-39 0,11-61 40 0,7 24-40 16,-18 37 38-16,0 0-38 0,2-23 38 0,4 8-38 15,-6 15 32-15,0 0-32 0,0-17 33 0,0 17-33 16,0 0 26-16,0 0-26 0,-8-6 27 0,8 6-27 15,0 0 11-15,0 0-11 0,0 0 11 0,0 0-11 0,0 0-1617 16</inkml:trace>
  <inkml:trace contextRef="#ctx0" brushRef="#br0" timeOffset="8206.25">8668 1616 1065 0,'0'0'0'0,"0"0"0"16,-3 14 0-16,3-14 0 0,0 0 0 0,0 9 0 16,0-9 0-16,0 0 12 0,0 0-12 0,32 6 12 0,28-21-12 15,-60 15 26-15,0 0-26 0,72-8 27 0,12-7-27 16,-84 15 50-16,0 0-50 0,81-20 50 0,-3 3-50 16,-78 17 94-16,0 0-94 0,60-15 95 0,-22 10-95 15,-38 5 83-15,0 0-83 0,32 0 83 0,-18 5-83 16,-14-5 51-16,0 0-51 0,17 9 52 0,-2 5-52 15,-15-14 31-15,0 0-31 0,11 15 32 0,1-6-32 16,-3 5-1263-16</inkml:trace>
  <inkml:trace contextRef="#ctx0" brushRef="#br0" timeOffset="9161.66">9308 1570 942 0,'0'0'0'0,"0"0"0"0,18-6 0 0,-18 6 4 15,0 0-4-15,14-14 5 0,-5-6-5 0,-9 20 44 16,0 0-44-16,6-18 45 0,2 4-45 0,-8 14 64 0,0 0-64 16,0 0 65-16,-8-23-65 0,8 23 56 0,0 0-56 15,-6-20 57-15,-12-3-57 0,18 23 77 0,0 0-77 16,-28-23 77-16,-16-9-77 0,44 32 82 0,0 0-82 15,-43-29 83-15,-18 3-83 0,61 26 77 0,0 0-77 16,-66-23 78-16,-9 0-78 0,75 23 63 0,0 0-63 16,-61-23 63-16,21 9-63 0,40 14 45 0,0 0-45 15,-26-9 46-15,12 9-46 0,14 0 25 0,0 0-25 16,0 0 25-16,8 0-25 0,-8 0 6 0,0 0-6 16,29 3 7-16,12 17-7 0,-41-20 0 0,0 0 0 0,46 23 1 15,-14 12-1-15,2-6-1468 0</inkml:trace>
  <inkml:trace contextRef="#ctx0" brushRef="#br0" timeOffset="10229.08">10128 1866 1300 0,'0'0'0'0,"0"0"0"0,26 15 0 0,-26-15 0 15,0 0 0-15,34 17 0 0,12-11 0 0,-46-6 2 16,0 0-2-16,61 0 3 0,11-6-3 0,-72 6 27 0,0 0-27 15,67-6 28-15,-13 3-28 0,-54 3 11 0,0 0-11 16,41 9 11-16,-4 11-11 0,-37-20 6 0,0 0-6 16,20 26 6-16,-17 3-6 0,0 5-986 0</inkml:trace>
  <inkml:trace contextRef="#ctx0" brushRef="#br0" timeOffset="10393.09">10307 2241 1065 0,'0'0'0'0,"11"2"0"16,18 10 0-16,-29-12-1 0,0 0 1 0,37 6 0 16,13-12 0-16,-50 6-7 0,0 0 7 0,54-3-6 15,1-6 6-15,-55 9-56 0,0 0 56 0,55 0-55 16,0 9 55-16,2-6-645 0</inkml:trace>
  <inkml:trace contextRef="#ctx0" brushRef="#br0" timeOffset="11225.16">12141 1089 707 0,'0'0'0'0,"0"0"0"16,0 0 0-16,0 0 41 0,0 0-41 0,6-14 41 15,-6-1-41-15,0 15 69 0,0 0-69 0,-6-28 69 16,-14-16-69-16,20 44 55 0,0 0-55 0,-17-37 56 16,8 14-56-16,9 23 68 0,0 0-68 0,-17-14 68 0,-9 5-68 15,26 9 70-15,0 0-70 0,-32-9 71 0,-2 18-71 16,34-9 64-16,0 0-64 0,-29 9 64 0,-9 14-64 15,38-23 57-15,0 0-57 0,-43 37 58 0,8 15-58 16,35-52 52-16,0 0-52 0,-28 49 53 0,-1-12-53 16,29-37 43-16,0 0-43 0,-18 38 44 0,1 13-44 15,17-51 32-15,0 0-32 0,-6 52 32 0,6 0-32 16,0-52 24-16,0 0-24 0,6 60 24 0,17 12-24 16,-23-72 18-16,0 0-18 0,23 81 18 0,9-3-18 0,-32-78 16 15,0 0-16-15,29 72 17 0,3-15-17 0,-32-57 14 16,0 0-14-16,23 52 14 0,-9-12-14 0,-14-40 12 15,0 0-12-15,23 44 13 0,0 5-13 0,-23-49 11 0,0 0-11 16,23 48 11-16,-11-13-11 0,-12-35 12 0,0 0-12 16,11 46 12-16,1 12-12 0,-12-58 13 0,0 0-13 15,11 69 13-15,1 3-13 0,-12-72 10 0,0 0-10 16,14 66 10-16,4 0-10 0,-18-66 8 0,0 0-8 16,17 52 8-16,0-15-8 0,-17-37 6 0,0 0-6 15,9 29 7-15,-3 3-7 0,-6-32 6 0,0 0-6 16,8 37 7-16,1 15-7 0,-9-52 5 0,0 0-5 15,9 52 5-15,-3 0-5 0,-6-52 4 0,0 0-4 0,0 46 5 16,-6 8-5-16,6-54 3 0,0 0-3 0,-9 55 4 16,0 3-4-16,9-58 4 0,0 0-4 0,-20 49 4 15,0-1-4-15,20-48 9 0,0 0-9 0,-29 44 10 16,0-16-10-16,29-28 14 0,0 0-14 0,-37 23 14 16,-12 0-14-16,49-23 24 0,0 0-24 0,-69 24 25 0,-4-10-25 15,73-14 31-15,0 0-31 0,-72 6 32 0,-6 2-32 16,78-8 25-16,0 0-25 0,-69-8 25 0,23-4-25 15,46 12 14-15,0 0-14 0,-35-26 14 0,9-17-14 16,26 43 7-16,0 0-7 0,-11-57 7 0,22-10-7 16,-2 1-1743-16</inkml:trace>
  <inkml:trace contextRef="#ctx0" brushRef="#br0" timeOffset="12410.25">13252 2163 1043 0,'0'0'0'0,"0"0"0"0,0 0 0 0,0 0 52 16,0 0-52-16,0 0 53 0,18-35-53 0,-18 35 91 15,0 0-91-15,0 0 92 0,-24-23-92 0,24 23 62 16,0 0-62-16,-26-23 62 0,-14-11-62 0,40 34 60 0,0 0-60 16,-49-23 61-16,9 20-61 0,40 3 44 0,0 0-44 15,-41 8 45-15,-2 21-45 0,43-29 36 0,0 0-36 16,-40 46 36-16,5 20-36 0,35-66 40 0,0 0-40 16,-29 72 40-16,12 3-40 0,17-75 36 0,0 0-36 15,-12 75 37-15,1-20-37 0,11-55 29 0,0 0-29 16,-3 40 29-16,6-14-29 0,-3-26 22 0,0 0-22 15,20 20 23-15,12-5-23 0,-32-15 15 0,0 0-15 16,52 0 16-16,8-9-16 0,-60 9 13 0,0 0-13 0,69-26 13 16,9-14-13-16,-78 40 8 0,0 0-8 0,70-52 8 15,-10 0-8-15,-60 52 5 0,0 0-5 0,38-43 5 16,-24 8-5-16,-14 35 2 0,0 0-2 0,9-23 2 16,-9 9-2-16,0 14 2 0,0 0-2 0,-9-12 2 15,9 12-2-15,0 0 3 0,0 0-3 0,0 0 3 16,-11 18-3-16,11-18 4 0,0 0-4 0,-3 31 4 0,6 21-4 15,-3-52 6-15,0 0-6 0,5 52 6 0,1-12-6 16,-6-40 4-16,0 0-4 0,17 38 5 0,-2-12-5 16,-15-26 3-16,0 0-3 0,14 28 3 0,1 1-3 15,-15-29 2-15,0 0-2 0,17 23 3 0,0 0-3 16,-17-23 1-16,0 0-1 0,12 15 1 0,-12-15-1 16,0 0 0-16,0 0 0 0,17 11 0 0,-17-11 0 15,0 0-1539-15</inkml:trace>
  <inkml:trace contextRef="#ctx0" brushRef="#br0" timeOffset="12743.27">13001 1866 1099 0,'0'0'0'16,"0"0"0"-16,-11 18 0 0,11-18 6 0,0 0-6 15,0 14 7-15,0-14-7 0,0 0 25 0,0 0-25 16,23 9 26-16,14-18-26 0,-37 9 38 0,0 0-38 0,70-6 39 16,16 6-39-16,-86 0 39 0,0 0-39 0,89-3 40 15,-2-14-40-15,-87 17 25 0,0 0-25 0,69-6 26 16,-23 1-26-16,-46 5 30 0,0 0-30 0,35-6 30 16,-23 3-30-16,-12 3 30 0,0 0-30 0,0 0 31 15,0 0-31-15,0 0 28 0,0 0-28 0,-12 0 28 16,-40-12-28-16,52 12 24 0,0 0-24 0,-63-11 25 0,-9-3-25 15,72 14 24-15,0 0-24 0,-64-21 24 16,21 13-24-16,43 8 28 0,0 0-28 0,-23-9 29 0,11-2-29 16,12 11 16-16,0 0-16 0,0-18 16 0,6-5-16 15,5-6-1240-15</inkml:trace>
  <inkml:trace contextRef="#ctx0" brushRef="#br0" timeOffset="14412.4">14077 1866 897 0,'0'0'0'0,"0"0"0"0,-5 26 0 15,5-26 47-15,0 0-47 0,-6 18 47 0,-3-1-47 16,9-17 63-16,0 0-63 0,-23 23 64 0,-17 14-64 15,40-37 70-15,0 0-70 0,-41 66 70 0,7 32-70 16,34-98 56-16,0 0-56 0,-26 115 57 0,11 3-57 0,15-118 47 16,0 0-47-16,-17 113 47 0,5-24-47 0,12-89 29 15,0 0-29-15,0 81 29 0,15-12-29 16,-15-69 12-16,0 0-12 0,29 49 12 0,-3-24-12 0,-26-25 3 0,0 0-3 16,34 3 3-16,7-8-3 0,-1-7-1105 0</inkml:trace>
  <inkml:trace contextRef="#ctx0" brushRef="#br0" timeOffset="14712.42">14395 1933 987 0,'0'0'0'0,"0"0"0"15,-12 25 0-15,12-25-2 0,0 0 2 0,-6 21-1 16,-5-4 1-16,11-17-31 0,0 0 31 0,-15 29-31 15,-5 28 31-15,20-57 4 0,0 0-4 0,-17 69 4 16,8 23-4-16,9-92 30 0,0 0-30 0,-6 90 31 16,-2-1-31-16,8-89 52 0,0 0-52 0,-9 75 52 15,1-23-52-15,8-52 56 0,0 0-56 0,8 37 57 0,9-8-57 16,-17-29 46-16,0 0-46 0,29 23 46 0,9-9-46 16,-38-14 36-16,0 0-36 0,55 0 36 0,5 0-36 15,-60 0 28-15,0 0-28 0,58-6 28 0,-18-2-28 16,-40 8 9-16,0 0-9 0,32-15 10 0,-15 7-10 15,-17 8 1-15,0 0-1 0,0 0 1 0,9-15-1 16,0 1-1027-16</inkml:trace>
  <inkml:trace contextRef="#ctx0" brushRef="#br0" timeOffset="14879.44">14282 2341 886 0,'0'0'0'0,"0"0"0"0,12 18 0 0,-12-18 0 0,0 0 0 16,11 11 1-16,-11-11-1 0,0 0 0 0,0 0 0 15,0 0 0-15,9 0 0 0,-9 0 6 0,0 0-6 16,14-6 6-16,18 1-6 0,-32 5 11 0,0 0-11 16,40-9 11-16,4 0-11 0,-44 9 16 0,0 0-16 15,37-8 16-15,12 2-16 0,-3-3-655 0</inkml:trace>
  <inkml:trace contextRef="#ctx0" brushRef="#br0" timeOffset="15079.45">14776 1970 852 0,'0'0'0'0,"0"0"0"15,28 23 0-15,-28-23-11 0,0 0 11 0,23 29-10 0,6-3 10 16,-29-26-31-16,0 0 31 0,23 49-30 0,-5 34 30 16,-18-83 3-16,0 0-3 0,20 95 4 0,-3 9-4 15,-17-104 37-15,0 0-37 0,12 95 38 0,-12-20-38 16,0-75 63-16,0 0-63 0,0 66 64 0,0-14-64 15,0-52 58-15,0 0-58 0,6 31 58 0,-1-11-58 16,1 3-762-16</inkml:trace>
  <inkml:trace contextRef="#ctx0" brushRef="#br0" timeOffset="15663.84">15647 2105 527 0,'0'0'0'0,"0"0"0"16,-6-23 0-16,6 23 34 0,0 0-34 0,-3-14 34 15,-5-1-34-15,8 15 56 0,0 0-56 0,-24-14 57 16,-13 0-57-16,37 14 59 0,0 0-59 0,-52 5 60 16,3 18-60-16,49-23 72 0,0 0-72 0,-49 46 72 15,3 26-72-15,46-72 61 0,0 0-61 0,-41 84 62 0,10 11-62 16,31-95 56-16,0 0-56 0,-29 75 56 0,20-23-56 16,9-52 49-16,0 0-49 0,9 43 49 0,28-6-49 15,-37-37 41-15,0 0-41 0,52 23 41 0,12-17-41 16,-64-6 34-16,0 0-34 0,63-9 34 0,3-19-34 15,-66 28 27-15,0 0-27 0,52-44 28 0,-5-30-28 16,-47 74 18-16,0 0-18 0,34-90 19 0,1-13-19 16,-35 103 11-16,0 0-11 0,26-110 12 0,-9 7-12 15,-17 103 9-15,0 0-9 0,17-104 10 0,-8-17-10 16,-9 121 7-16,0 0-7 0,0-132 7 0,6-1-7 0,-6 133 8 16,0 0-8-16,8-118 9 0,-8 49-9 0,0 69 7 15,0 0-7-15,-5-43 7 0,2 23-7 0,3 20 11 0,0 0-11 16,0 0 12-16,0 0-12 0,0 0 15 0,0 0-15 15,-12 55 15-15,4 57-15 0,8-112 20 0,0 0-20 16,-18 135 20-16,7 12-20 0,11-147 22 0,0 0-22 16,-3 147 23-16,3 2-23 0,0-149 23 0,0 0-23 15,0 141 24-15,9-20-24 0,-9-121 21 0,0 0-21 16,17 110 22-16,17-38-22 0,-34-72 17 0,0 0-17 16,32 51 18-16,-9-19-18 0,-23-32 13 0,0 0-13 0,26 6 13 15,12-29-13-15,5 8-1382 0</inkml:trace>
  <inkml:trace contextRef="#ctx0" brushRef="#br0" timeOffset="15979.86">16345 1409 1099 0,'0'0'0'0,"0"0"0"0,0 0 0 15,0 0 16-15,0 0-16 0,-6 23 17 0,0 23-17 16,6-46 38-16,0 0-38 0,-11 63 38 0,-1 18-38 16,12-81 47-16,0 0-47 0,-14 89 48 0,5 0-48 0,9-89 29 15,0 0-29-15,-11 89 30 0,-7-5-30 0,18-84 28 16,0 0-28-16,-14 86 29 0,8 3-29 0,6-89 24 16,0 0-24-16,6 81 25 0,8-21-25 0,-14-60 19 15,0 0-19-15,21 47 20 0,5-19-20 0,-26-28 13 0,0 0-13 16,23 20 14-16,14-2-14 0,-37-18 12 0,0 0-12 15,38 3 12-15,-15 2-12 0,-23-5 9 0,0 0-9 16,26-5 9-16,8 2-9 0,-34 3 7 0,0 0-7 16,32-18 7-16,-3-2-7 0,6-3-1133 0</inkml:trace>
  <inkml:trace contextRef="#ctx0" brushRef="#br0" timeOffset="16163.88">16212 1979 1076 0,'0'0'0'0,"0"0"0"16,6 0 0-16,-6 0 10 0,0 0-10 0,17 8 11 15,-8 1-11-15,-9-9 23 0,0 0-23 0,29 6 24 0,17-6-24 16,-46 0 36-16,0 0-36 0,55 0 36 16,5 0-36-16,-60 0 24 0,0 0-24 0,64 0 24 0,2 8-24 15,-5 4-888-15</inkml:trace>
  <inkml:trace contextRef="#ctx0" brushRef="#br0" timeOffset="19901.16">17929 1786 1043 0,'0'0'0'16,"0"0"0"-16,35 17 0 0,-35-17 20 0,0 0-20 16,31 6 21-16,18-12-21 0,-49 6 20 0,0 0-20 0,44-9 20 15,-18 4-20-15,-26 5-1 0,0 0 1 0,20 0 0 16,-20 0 0-16,0 0-52 0,0 0 52 0,14 0-52 16,-14 0 52-16,0 0-705 0</inkml:trace>
  <inkml:trace contextRef="#ctx0" brushRef="#br0" timeOffset="20084.16">17868 2082 774 0,'0'0'0'0,"0"0"0"0,21 17 0 15,-21-17-4-15,0 0 4 0,14 15-3 0,-5-4 3 16,-9-11-24-16,0 0 24 0,23-5-24 0,17-16 24 16,-40 21 2-16,0 0-2 0,58-17 3 0,11 3-3 15,-69 14 27-15,0 0-27 0,72-9 27 0,9 3-27 16,-81 6 33-16,0 0-33 0,63 0 34 0,-11 0-34 15,-52 0 37-15,0 0-37 0,29-5 37 0,-12 10-37 16,-2-5-630-16</inkml:trace>
  <inkml:trace contextRef="#ctx0" brushRef="#br0" timeOffset="22186.73">20185 830 1054 0,'0'0'0'0,"0"0"0"0,0 0 0 15,0 0 4-15,0 0-4 0,-6 29 5 0,6 26-5 16,0-55 0-16,0 0 0 0,-3 54 1 0,3-19-1 16,0-35 43-16,0 0-43 0,-8 34 44 0,8 12-44 15,0-46 57-15,0 0-57 0,0 38 58 0,0-15-58 0,0-23 53 16,0 0-53-16,8 20 54 0,7-6-54 0,-15-14 48 16,0 0-48-16,23 15 49 0,11-1-49 0,-34-14 37 15,0 0-37-15,58 9 38 0,11-1-38 0,-69-8 26 16,0 0-26-16,75 0 26 0,9 6-26 0,-84-6 19 0,0 0-19 15,72 0 20-15,-29 9-20 0,-43-9 15 0,0 0-15 16,26 8 16-16,-8 13-16 0,-18-21 15 0,0 0-15 16,0 23 15-16,-18 5-15 0,18-28 17 0,0 0-17 15,-31 29 17-15,-21-3-17 0,52-26 17 0,0 0-17 16,-64 26 17-16,-5-12-17 0,69-14 19 0,0 0-19 16,-66 3 19-16,5-6-19 0,61 3 12 0,0 0-12 15,-49-14 13-15,12-21-13 0,37 35 3 0,0 0-3 0,-29-31 4 16,11-4-4-16,-5 4-1317 0</inkml:trace>
  <inkml:trace contextRef="#ctx0" brushRef="#br0" timeOffset="22386.58">20130 816 1177 0,'0'0'0'0,"9"-9"0"0,20-11 0 16,-29 20 10-16,0 0-10 0,46-29 11 0,0 6-11 15,-46 23 9-15,0 0-9 0,61-20 10 0,5 8-10 16,-66 12 9-16,0 0-9 0,75-5 9 0,-3 10-9 16,-72-5 5-16,0 0-5 0,66 3 5 0,-17 6-5 15,-49-9 4-15,0 0-4 0,41 26 4 0,-4 26-4 0,1-6-880 16</inkml:trace>
  <inkml:trace contextRef="#ctx0" brushRef="#br0" timeOffset="22586.62">20926 1167 1211 0,'0'0'0'16,"0"0"0"-16,12 20 0 0,-12-20 0 0,0 0 0 0,12 9 1 15,-12-9-1-15,0 0-20 0,0 0 20 0,23-3-20 16,-3-3 20-16,0-3-819 0</inkml:trace>
  <inkml:trace contextRef="#ctx0" brushRef="#br0" timeOffset="22970.83">21457 496 1031 0,'0'0'0'0,"0"0"0"0,0 0 0 16,0 0-32-16,0 0 32 0,0 0-31 0,12 12 31 16,-12-12 1-16,0 0-1 0,0 14 1 0,-12 21-1 0,12-35 35 15,0 0-35-15,-8 60 36 0,-4 26-36 0,12-86 58 16,0 0-58-16,-11 104 59 0,-4 0-59 0,15-104 63 0,0 0-63 15,-20 98 63-15,-9-9-63 0,29-89 47 0,0 0-47 16,-35 75 47-16,10-9-47 0,25-66 34 0,0 0-34 16,-9 57 34-16,9-19-34 0,0-38 26 0,0 0-26 15,11 29 27-15,10-6-27 0,-21-23 19 0,0 0-19 16,28 14 20-16,19-11-20 0,-47-3 16 0,0 0-16 16,52-9 16-16,-3-8-16 0,-49 17 13 0,0 0-13 15,43-14 14-15,-3-1-14 0,-40 15 11 0,0 0-11 16,32-14 12-16,-3 2-12 0,-29 12 10 0,0 0-10 15,23-11 11-15,-12 5-11 0,-11 6 7 0,0 0-7 0,12 0 7 16,-12 0-7-16,0 0-1182 0</inkml:trace>
  <inkml:trace contextRef="#ctx0" brushRef="#br0" timeOffset="23153.61">21293 1167 1110 0,'0'0'0'0,"0"0"0"0,32 20 0 16,-32-20 10-16,0 0-10 0,28 9 10 0,10-4-10 16,-38-5 21-16,0 0-21 0,49 0 21 0,20-8-21 15,-69 8 21-15,0 0-21 0,69-6 21 0,-2 12-21 16,-67-6 13-16,0 0-13 0,52 14 13 0,-3-5-13 16,3 8-870-16</inkml:trace>
  <inkml:trace contextRef="#ctx0" brushRef="#br0" timeOffset="23671.07">20038 2572 1166 0,'0'0'0'0,"0"0"0"0,26 14 0 0,-26-14 10 0,0 0-10 15,29 14 10-15,8-14-10 0,-37 0 27 0,0 0-27 16,49-8 28-16,18 2-28 0,-67 6 1 0,0 0-1 16,60-6 1-16,9-2-1 0,-69 8-3 0,0 0 3 15,61-15-2-15,-12-2 2 0,-3-3-869 0</inkml:trace>
  <inkml:trace contextRef="#ctx0" brushRef="#br0" timeOffset="24104.76">20750 2252 1199 0,'0'0'0'0,"0"0"0"16,-8 14 0-16,8-14 2 0,0 0-2 0,0 0 2 0,0 15-2 15,0-15 1-15,0 0-1 0,14 8 2 0,9-8-2 16,-23 0 36-16,0 0-36 0,41 9 36 0,11-3-36 16,-52-6 43-16,0 0-43 0,49 8 44 0,-6 7-44 15,-43-15 39-15,0 0-39 0,35 17 39 0,-1 12-39 16,-34-29 20-16,0 0-20 0,23 32 21 0,-17-6-21 16,-6-26 13-16,0 0-13 0,0 28 14 0,-6 1-14 15,6-29 8-15,0 0-8 0,-14 26 8 0,5-3-8 0,9-23 5 16,0 0-5-16,0 12 6 0,0 2-6 0,0-14 5 15,0 0-5-15,0 0 6 0,15 9-6 0,-15-9 5 16,0 0-5-16,26 5 6 0,26 7-6 0,-52-12 7 16,0 0-7-16,46 20 8 0,-12-11-8 0,-34-9 6 0,0 0-6 15,26 5 7-15,-20 1-7 0,-6-6 6 0,0 0-6 16,6 12 7-16,-9 8-7 0,3-20 7 0,0 0-7 16,-17 29 7-16,-27 8-7 0,44-37 7 0,0 0-7 15,-49 37 7-15,3-5-7 0,46-32 6 0,0 0-6 16,-43 26 6-16,5-3-6 0,38-23 12 0,0 0-12 15,-28 23 12-15,7-9-12 0,21-14 3 0,0 0-3 16,-11 6 3-16,11-6-3 0,0 0 0 0,0 0 0 0,0 0 1 16,6-20-1-16,-6 3-1194 0</inkml:trace>
  <inkml:trace contextRef="#ctx0" brushRef="#br0" timeOffset="24538.75">21538 2525 1121 0,'0'0'0'0,"0"0"0"15,0 15 0-15,0-15-25 0,0 0 25 0,0 0-24 16,0 9 24-16,0-9-45 0,0 0 45 0,0 0-44 16,0 0 44-16,0 0-86 0,0 0 86 0,0 0-86 15,12-9 86-15,5 3-549 0</inkml:trace>
  <inkml:trace contextRef="#ctx0" brushRef="#br0" timeOffset="24889.39">21743 2033 964 0,'0'0'0'0,"0"0"0"0,0 12 0 0,0-12 15 15,0 0-15-15,0 0 16 0,0 14-16 0,0-14 59 16,0 0-59-16,0 15 60 0,0 22-60 0,0-37 69 16,0 0-69-16,-3 55 69 0,0 22-69 0,3-77 57 0,0 0-57 15,-8 90 57-15,-7-1-57 0,15-89 48 0,0 0-48 16,-11 78 49-16,-1-21-49 0,12-57 41 0,0 0-41 16,-9 52 42-16,6-9-42 0,3-43 31 0,0 0-31 15,3 29 32-15,9-15-32 0,-12-14 25 0,0 0-25 16,23 18 26-16,12-4-26 0,-35-14 21 0,0 0-21 15,49 9 22-15,17-1-22 0,-66-8 22 0,0 0-22 16,72 3 22-16,-3-6-22 0,-69 3 20 0,0 0-20 16,55-3 20-16,-6 3-20 0,-49 0 14 0,0 0-14 0,38 0 15 15,-15 3-15-15,-23-3 3 0,0 0-3 0,11-3 4 16,-11 3-4-16,0 0-1308 0</inkml:trace>
  <inkml:trace contextRef="#ctx0" brushRef="#br0" timeOffset="25073.99">21812 2514 1244 0,'0'0'0'0,"17"-3"0"0,21 3 0 16,-38 0 0-16,0 0 0 0,46-6 1 0,0 6-1 15,-46 0 1-15,0 0-1 0,52 0 1 0,0 6-1 16,-52-6-24-16,0 0 24 0,43 3-24 0,-19-3 24 0,-1 0-840 15</inkml:trace>
  <inkml:trace contextRef="#ctx0" brushRef="#br0" timeOffset="25675.91">20139 608 841 0,'0'0'0'16,"-9"9"0"-16,-23 5 0 0,32-14 8 0,0 0-8 15,-43 38 8-15,-6 37-8 0,49-75 33 0,0 0-33 16,-58 100 33-16,-5 24-33 0,63-124 17 0,0 0-17 16,-61 159 17-16,-5 36-17 0,66-195 19 0,0 0-19 0,-55 213 19 15,15 9-19-15,40-222 29 0,0 0-29 0,-23 236 29 16,11 14-29-16,12-250 25 0,0 0-25 0,12 239 26 16,19-17-26-16,-31-222 21 0,0 0-21 0,55 178 21 15,20-31-21-15,-75-147 8 0,0 0-8 0,101 107 9 16,12-27-9-16,-4-5-813 0</inkml:trace>
  <inkml:trace contextRef="#ctx0" brushRef="#br0" timeOffset="26073.94">22375 1078 807 0,'0'0'0'16,"6"43"0"-16,17 69 0 0,-23-112 0 0,0 0 0 16,14 176 1-16,3 37-1 0,-17-213-1 0,0 0 1 15,9 230 0-15,-3 9 0 0,-6-239 16 0,0 0-16 0,-3 227 17 16,-14-11-17-16,17-216 40 0,0 0-40 0,-12 199 41 16,-11 2-41-16,23-201 57 0,0 0-57 0,-20 173 58 15,2-35-58-15,18-138 51 0,0 0-51 0,-8 107 51 16,2-30-51-16,6-77 40 0,0 0-40 0,6 52 40 15,-6-29-40-15,3 0-854 0</inkml:trace>
  <inkml:trace contextRef="#ctx0" brushRef="#br0" timeOffset="42710.65">1836 5795 1121 0,'0'0'0'0,"0"0"0"0,-9 0 0 0,9 0-5 0,0 0 5 16,-11 0-5-16,-9 3 5 0,20-3-30 0,0 0 30 15,-32 23-29-15,-14 15 29 0,46-38 30 0,0 0-30 16,-46 52 30-16,2-6-30 0,44-46 77 0,0 0-77 0,-31 49 77 16,13-3-77-16,18-46 85 0,0 0-85 0,0 43 85 15,9-12-85-15,-9-31 54 0,0 0-54 0,17 29 55 16,18-6-55-16,-35-23 31 0,0 0-31 0,46 23 32 16,3 0-32-16,-49-23 19 0,0 0-19 0,58 20 20 15,-3 9-20-15,-55-29 12 0,0 0-12 0,54 32 13 16,-2 14-13-16,-52-46 10 0,0 0-10 0,41 49 11 15,2 6-11-15,-43-55 9 0,0 0-9 0,32 54 10 16,-21 7-10-16,-11-61 10 0,0 0-10 0,12 60 11 0,-24-2-11 16,12-58 11-16,0 0-11 0,-11 46 12 0,-18-3-12 15,29-43 13-15,0 0-13 0,-32 37 13 0,-14-8-13 16,46-29 16-16,0 0-16 0,-52 20 16 0,-3-2-16 16,55-18 39-16,0 0-39 0,-69 8 40 0,-9-2-40 15,78-6 45-15,0 0-45 0,-81-9 46 0,9-8-46 16,72 17 42-16,0 0-42 0,-66-37 42 0,28-15-42 15,38 52 18-15,0 0-18 0,-20-52 18 0,14 20-18 0,-2-5-1518 16</inkml:trace>
  <inkml:trace contextRef="#ctx0" brushRef="#br0" timeOffset="47428.86">1634 5430 673 0,'0'0'0'0,"0"0"0"0,0 0 0 15,0 0 9-15,0 0-9 0,6 29 10 0,-6-29-10 16,0 0 14-16,0 0-14 0,0 0 15 0,0 0-15 16,0 0 36-16,0 0-36 0,0 0 36 0,17 8-36 15,-17-8 38-15,0 0-38 0,20 0 39 0,21 0-39 16,-41 0 52-16,0 0-52 0,52 0 53 0,3-5-53 16,-55 5 52-16,0 0-52 0,54-3 53 0,-7 3-53 15,-47 0 44-15,0 0-44 0,51-9 45 0,-4 3-45 0,-47 6 49 16,0 0-49-16,37-8 49 0,-17 8-49 15,-20 0 38-15,0 0-38 0,0 0 39 0,0 0-39 0,0 0 36 16,0 0-36-16,-26-26 36 0,-20 3-36 0,46 23 31 16,0 0-31-16,-55-18 31 0,-5-5-31 0,60 23 36 0,0 0-36 15,-61-20 37-15,21-9-37 0,40 29 38 0,0 0-38 16,-35-23 38-16,15 15-38 0,20 8 30 0,0 0-30 16,0 0 31-16,-12-15-31 0,12 15 21 0,0 0-21 15,0 0 21-15,0 0-21 0,0 0 9 0,0 0-9 16,0 0 10-16,29-8-10 0,-9 2-1252 0</inkml:trace>
  <inkml:trace contextRef="#ctx0" brushRef="#br0" timeOffset="55453.45">2880 6262 852 0,'0'0'0'0,"0"0"0"0,0 0 0 0,0 0 24 16,0 0-24-16,26 31 24 0,-11-31-24 0,-15 0 77 0,0 0-77 16,37 0 77-16,24-2-77 0,-61 2 72 0,0 0-72 15,69-3 72-15,-2 3-72 0,-67 0 27 0,0 0-27 16,54 0 28-16,-22 0-28 0,-32 0 10 0,0 0-10 15,23 0 10-15,0 11-10 0,-5 1-895 0</inkml:trace>
  <inkml:trace contextRef="#ctx0" brushRef="#br0" timeOffset="55652.81">2880 6607 998 0,'0'0'0'0,"0"0"0"16,0 23 0-16,0-23 1 0,0 0-1 0,3 20 2 15,12-8-2-15,-15-12 10 0,0 0-10 0,26 11 11 16,37-5-11-16,-63-6 16 0,0 0-16 0,69 9 17 16,1-6-17-16,-70-3 37 0,0 0-37 0,60 5 37 0,-11-5-37 15,-49 0 29-15,0 0-29 0,44 0 29 0,2 0-29 16,-46 0 23-16,0 0-23 0,37 0 24 0,-11 0-24 16,0 0-866-16</inkml:trace>
  <inkml:trace contextRef="#ctx0" brushRef="#br0" timeOffset="61041.76">4727 5364 471 0,'0'0'0'0,"0"0"0"16,0 0 0-16,0 0 23 0,0 0-23 0,0 0 24 15,0 0-24-15,0 0 74 0,0 0-74 0,0 0 75 16,0 0-75-16,0 0 90 0,0 0-90 0,0 0 90 15,0 0-90-15,0 0 75 0,0 0-75 0,-29 8 75 0,18-2-75 16,11-6 47-16,0 0-47 0,-15 9 47 0,-2 11-47 16,17-20 40-16,0 0-40 0,-29 29 40 0,0 8-40 15,29-37 35-15,0 0-35 0,-26 37 36 0,-9-5-36 16,35-32 33-16,0 0-33 0,-25 38 33 0,1 19-33 16,24-57 30-16,0 0-30 0,-20 66 30 0,6 18-30 15,14-84 28-15,0 0-28 0,-12 86 28 0,12-8-28 16,0-78 23-16,0 0-23 0,0 69 24 0,9-14-24 15,-9-55 23-15,0 0-23 0,14 51 24 0,9 1-24 0,-23-52 21 16,0 0-21-16,24 46 21 0,-10-8-21 0,-14-38 17 16,0 0-17-16,14 40 17 0,9 21-17 0,-23-61 16 15,0 0-16-15,26 54 17 0,-14 10-17 0,-12-64 16 0,0 0-16 16,17 54 16-16,1 18-16 0,-18-72 16 0,0 0-16 16,14 66 16-16,-2-22-16 0,-12-44 14 0,0 0-14 15,20 46 14-15,-3-3-14 0,-17-43 12 0,0 0-12 16,26 46 13-16,-17-14-13 0,-9-32 14 0,0 0-14 15,14 28 15-15,-2 7-15 0,-12-35 13 0,0 0-13 16,11 40 14-16,-2 18-14 0,-9-58 12 0,0 0-12 16,6 57 12-16,-4 7-12 0,-2-64 9 0,0 0-9 15,6 63 10-15,-6-3-10 0,0-60 10 0,0 0-10 0,3 52 11 16,-3-17-11-16,0-35 10 0,0 0-10 0,-3 31 10 16,3 1-10-16,0-32 11 0,0 0-11 0,-6 35 11 15,-2-15-11-15,8-20 14 0,0 0-14 0,-23 23 14 16,-9 6-14-16,32-29 15 0,0 0-15 0,-46 31 15 15,-15-11-15-15,61-20 15 0,0 0-15 0,-66 18 16 16,-3-4-16-16,69-14 16 0,0 0-16 0,-78 9 16 0,0-4-16 16,78-5 14-16,0 0-14 0,-75 0 14 0,29-5-14 15,46 5 12-15,0 0-12 0,-46-9 13 0,8-14-13 16,38 23 7-16,0 0-7 0,-37-37 7 0,2-35-7 16,35 72 0-16,0 0 0 0,-12-84 1 0,12-8-1 15,-5 0-1512-15</inkml:trace>
  <inkml:trace contextRef="#ctx0" brushRef="#br0" timeOffset="63310.93">5480 6400 427 0,'0'0'0'0,"0"0"0"0,0 0 0 0,0 0 40 15,0 0-40-15,0 0 40 0,0 0-40 0,0 0 88 16,0 0-88-16,0 29 88 0,0-29-88 0,0 0 91 0,0 0-91 15,6 31 91-15,5 27-91 0,-11-58 63 0,0 0-63 16,9 75 63-16,2 5-63 0,-11-80 35 0,0 0-35 16,21 81 35-16,-7-9-35 0,-14-72 25 0,0 0-25 15,9 63 25-15,5-14-25 0,-14-49 22 0,0 0-22 16,15 46 23-16,2-5-23 0,-17-41 27 0,0 0-27 16,20 40 27-16,-3-8-27 0,-17-32 31 0,0 0-31 0,15 20 32 15,-7-9-32-15,-8-11 38 0,0 0-38 0,6 6 39 16,6-9-39-16,-12 3 37 0,0 0-37 0,20-20 37 15,12-26-37-15,-32 46 44 0,0 0-44 0,29-58 45 16,-4 6-45-16,-25 52 47 0,0 0-47 0,24-66 47 16,-4-9-47-16,-20 75 51 0,0 0-51 0,26-83 51 15,-3-9-51-15,-23 92 65 0,0 0-65 0,26-84 65 16,-9 33-65-16,-17 51 69 0,0 0-69 0,17-38 69 16,-5 24-69-16,-12 14 55 0,0 0-55 0,0 0 56 0,9-15-56 15,-9 15 30-15,0 0-30 0,0 0 30 0,8 15-30 16,-8-15 9-16,0 0-9 0,6 17 9 0,-3 3-9 15,3-3-1565-15</inkml:trace>
  <inkml:trace contextRef="#ctx0" brushRef="#br0" timeOffset="63796.97">6397 6469 908 0,'0'0'0'0,"0"0"0"16,-11 12 0-16,11-12 7 0,0 0-7 0,0 0 7 16,-9 8-7-16,9-8 16 0,0 0-16 0,-11 17 16 0,-7 32-16 15,18-49 38-15,0 0-38 0,-23 58 39 0,9 11-39 16,14-69 45-16,0 0-45 0,-12 72 46 0,1-12-46 15,11-60 50-15,0 0-50 0,-15 67 51 0,7-7-51 16,8-60 47-16,0 0-47 0,-3 58 48 0,6-15-48 16,-3-43 38-16,0 0-38 0,8 37 39 0,15 9-39 15,-23-46 32-15,0 0-32 0,35 38 33 0,14-18-33 16,-49-20 24-16,0 0-24 0,61 11 24 0,-1-5-24 16,-60-6 12-16,0 0-12 0,64-6 13 0,-7-5-13 0,-57 11 2 15,0 0-2-15,38-12 2 0,-21 7-2 0,-2 2-1093 16</inkml:trace>
  <inkml:trace contextRef="#ctx0" brushRef="#br0" timeOffset="64230">6911 6377 707 0,'0'0'0'0,"0"0"0"0,6 14 0 15,-6-14 8-15,0 0-8 0,5 15 9 0,1 2-9 16,-6-17 8-16,0 0-8 0,0 37 8 0,-6 35-8 15,6-72 34-15,0 0-34 0,-5 90 34 0,-1-1-34 16,6-89 47-16,0 0-47 0,-3 83 47 0,0 4-47 16,3-87 49-16,0 0-49 0,0 74 49 0,0-2-49 15,0-72 51-15,0 0-51 0,0 55 52 0,3-17-52 16,-3-38 46-16,0 0-46 0,14 23 47 0,1-3-47 0,-15-20 40 16,0 0-40-16,23 5 40 0,14-5-40 0,-37 0 33 15,0 0-33-15,32-5 34 0,-3-1-34 0,-29 6 27 16,0 0-27-16,23-9 27 0,-6 1-27 0,-17 8 20 15,0 0-20-15,15-12 21 0,-1 9-21 0,-14 3 8 0,0 0-8 16,0 0 8-16,9-14-8 0,-9 14 1 0,0 0-1 16,0-9 1-16,0-5-1 0,0-1-1032 0</inkml:trace>
  <inkml:trace contextRef="#ctx0" brushRef="#br0" timeOffset="64396.2">6824 6881 919 0,'0'0'0'0,"0"0"0"15,0 0 0-15,0 0-2 0,0 0 2 0,6 8-2 16,-6-8 2-16,0 0-29 0,0 0 29 0,17-3-28 16,12 1 28-16,-29 2 0 0,0 0 0 0,35-9 1 15,14-3-1-15,-49 12 12 0,0 0-12 0,46-11 12 16,-6-6-12-16,-40 17 29 0,0 0-29 0,38-12 29 16,-3 3-29-16,-1 1-646 0</inkml:trace>
  <inkml:trace contextRef="#ctx0" brushRef="#br0" timeOffset="64645.31">7251 6311 875 0,'0'0'0'0,"0"0"0"0,26 20 0 16,-26-20 1-16,0 0-1 0,35 34 2 0,-3 7-2 0,-32-41 4 15,0 0-4-15,37 49 4 0,15 20-4 0,-52-69 44 16,0 0-44-16,46 83 44 0,-2 1-44 0,-44-84 84 0,0 0-84 15,43 86 84-15,-14-17-84 0,-29-69 91 0,0 0-91 16,17 72 92-16,-8-3-92 0,-9-69 75 0,0 0-75 16,0 75 76-16,-12-6-76 0,12-69 47 0,0 0-47 15,-11 61 48-15,-4-21-48 0,15-40 34 0,0 0-34 16,-11 26 34-16,-18-18-34 0,6-2-1170 0</inkml:trace>
  <inkml:trace contextRef="#ctx0" brushRef="#br0" timeOffset="65296.36">5566 6103 841 0,'0'0'0'0,"0"0"0"15,18 0 0-15,-18 0 31 0,0 0-31 0,20 3 31 16,3 3-31-16,-23-6 21 0,0 0-21 0,46 6 21 16,26-6-21-16,-72 0 11 0,0 0-11 0,90-6 11 15,8 0-11-15,-98 6 17 0,0 0-17 0,92-11 17 16,-28-4-17-16,-64 15 47 0,0 0-47 0,40-14 47 0,-17 3-47 15,-23 11 66-15,0 0-66 0,0 0 67 0,12-18-67 16,-12 18 69-16,0 0-69 0,-23-17 70 0,-26-3-70 16,49 20 56-16,0 0-56 0,-67-29 57 0,-25 6-57 15,92 23 45-15,0 0-45 0,-84-29 46 0,3-5-46 16,81 34 28-16,0 0-28 0,-54-32 28 0,28 15-28 16,26 17 16-16,0 0-16 0,8-23 16 0,33-3-16 15,-41 26 9-15,0 0-9 0,46-26 10 0,-6 12-10 16,3-1-1199-16</inkml:trace>
  <inkml:trace contextRef="#ctx0" brushRef="#br0" timeOffset="66330.1">9646 1748 785 0,'0'0'0'0,"0"0"0"0,0 0 0 0,0 0 28 0,0 0-28 15,0 0 29-15,0 0-29 0,0 0 71 0,0 0-71 16,0 0 71-16,-52 23-71 0,52-23 82 0,0 0-82 15,-32 23 82-15,-8 9-82 0,40-32 48 0,0 0-48 0,-43 40 49 16,-9 12-49-16,52-52 26 0,0 0-26 16,-49 55 27-16,2 25-27 0,47-80 17 0,0 0-17 0,-37 95 18 15,2 12-18-15,35-107 24 0,0 0-24 0,-17 104 24 16,8-27-24-16,9-77 31 0,0 0-31 0,0 55 32 16,6-21-32-16,-6-34 30 0,0 0-30 0,17 15 31 15,15 8-31-15,-32-23 29 0,0 0-29 0,46 9 29 16,15-4-29-16,-61-5 16 0,0 0-16 0,66-5 16 15,1-10-16-15,-67 15 1 0,0 0-1 0,63-23 1 0,-31 0-1 16,5 0-1138-16</inkml:trace>
  <inkml:trace contextRef="#ctx0" brushRef="#br0" timeOffset="66681.12">9813 1817 763 0,'0'0'0'0,"0"0"0"0,-6 29 0 0,6-29 0 0,0 0 0 15,0 20 0-15,0-14 0 0,0-6-2 0,0 0 2 16,0 20-1-16,-5 9 1 0,5-29 8 0,0 0-8 16,0 37 8-16,0 7-8 0,0-44 22 0,0 0-22 15,0 43 22-15,0 9-22 0,0-52 32 0,0 0-32 16,-3 54 33-16,3 4-33 0,0-58 40 0,0 0-40 15,-6 52 41-15,12-6-41 0,-6-46 32 0,0 0-32 16,8 43 32-16,-2-14-32 0,-6-29 26 0,0 0-26 16,0 17 26-16,3-3-26 0,-3-14 20 0,0 0-20 0,0 0 20 15,6 15-20-15,-6-15 14 0,0 0-14 0,0 0 14 16,0 0-14-16,0 0 10 0,0 0-10 0,0 0 10 16,11-20-10-16,-11 20 3 0,0 0-3 0,12-21 3 15,-12 1-3-15,0 20-2 0,0 0 2 0,0-14-1 16,0 14 1-16,0 0-820 0</inkml:trace>
  <inkml:trace contextRef="#ctx0" brushRef="#br0" timeOffset="66782.13">9747 2307 483 0,'0'0'0'0,"0"0"0"16,0 11 0-16,0-11-2 0,0 0 2 0,0 0-2 0,0 0 2 15,0 0-7-15,0 0 7 0,0 15-7 0,0-15 7 16,0 0-6-16,0 0 6 0,0 0-5 0,14 0 5 16,-14 0-5-16,0 0 5 0,0 0-5 0,9-6 5 15,5-3-273-15</inkml:trace>
  <inkml:trace contextRef="#ctx0" brushRef="#br0" timeOffset="67050.67">9646 2261 684 0,'0'0'0'16,"0"0"0"-16,14 8 0 0,-14-8-3 0,0 0 3 15,12 0-2-15,8-3 2 0,-20 3-1 0,0 0 1 0,29-11-1 16,11-6 1-16,-40 17 4 0,0 0-4 0,38-15 4 16,-15 9-4-16,-23 6 13 0,0 0-13 0,26-2 14 15,-3-4-14-15,-23 6 23 0,0 0-23 0,20-6 24 16,-3 3-24-16,4-3-510 0</inkml:trace>
  <inkml:trace contextRef="#ctx0" brushRef="#br0" timeOffset="67314.69">9906 1910 662 0,'0'0'0'0,"0"0"0"0,8 20 0 15,-8-20 5-15,0 0-5 0,6 11 5 0,-6-11-5 16,0 0 18-16,0 0-18 0,23 3 18 0,9-3-18 0,-32 0 13 16,0 0-13-16,40 6 14 0,6 0-14 0,-46-6 19 15,0 0-19-15,52 14 20 0,3 9-20 0,-55-23 31 0,0 0-31 16,43 29 31-16,-28 17-31 0,-15-46 35 16,0 0-35-16,8 52 36 0,-22 17-36 0,14-69 30 0,0 0-30 15,-32 72 30-15,-5 0-30 0,37-72 18 0,0 0-18 16,-38 51 19-16,21-30-19 0,-3 10-693 0</inkml:trace>
  <inkml:trace contextRef="#ctx0" brushRef="#br0" timeOffset="68566">8451 6731 505 0,'0'0'0'0,"0"0"0"15,0 0 0-15,0 0 10 0,0 0-10 0,38-55 11 16,-38 15-11-16,0 40 44 0,0 0-44 0,0-37 44 15,-6 14-44-15,6 23 59 0,0 0-59 0,-8-12 60 16,-7 12-60-16,15 0 54 0,0 0-54 0,-32 20 55 16,-11 32-55-16,43-52 32 0,0 0-32 0,-46 75 32 0,0 8-32 15,46-83 21-15,0 0-21 0,-41 92 22 0,-2-5-22 16,43-87 22-16,0 0-22 0,-32 80 23 0,9-5-23 16,23-75 20-16,0 0-20 0,-8 72 20 0,16-20-20 15,-8-52 16-15,0 0-16 0,29 37 17 0,12-22-17 16,-41-15 14-16,0 0-14 0,46-9 15 0,9-28-15 15,-55 37 12-15,0 0-12 0,57-52 13 0,-8-6-13 16,-49 58 9-16,0 0-9 0,46-75 10 0,-2-11-10 16,-44 86 8-16,0 0-8 0,29-115 9 0,2-26-9 0,-31 141 7 15,0 0-7-15,18-144 7 0,-10 23-7 0,-8 121 8 16,0 0-8-16,-3-135 8 0,-14-9-8 0,17 144 8 16,0 0-8-16,-20-150 9 0,11 9-9 0,9 141 8 15,0 0-8-15,-8-112 9 0,5 54-9 0,3 58 7 0,0 0-7 16,0-37 7-16,0 17-7 0,0 20 4 0,0 0-4 15,0 0 5-15,-12-3-5 0,12 3 2 0,0 0-2 16,-6 37 3-16,-8 53-3 0,14-90 1 0,0 0-1 16,-9 118 2-16,9 17-2 0,0-135 3 0,0 0-3 15,0 147 3-15,0 8-3 0,0-155 5 0,0 0-5 16,0 170 5-16,15 23-5 0,-15-193 6 0,0 0-6 16,23 178 6-16,3-28-6 0,-26-150 8 0,0 0-8 0,37 124 8 15,9-21-8-15,-46-103 6 0,0 0-6 0,52 75 6 16,9-29-6-16,-61-46 1 0,0 0-1 0,52 20 2 15,-6-25-2-15,-6-1-924 0</inkml:trace>
  <inkml:trace contextRef="#ctx0" brushRef="#br0" timeOffset="68899.47">9219 5784 572 0,'0'0'0'0,"0"0"0"0,0 0 0 16,0 0 2-16,0 0-2 0,0 0 3 0,0 0-3 16,0 0 0-16,0 0 0 0,0 37 1 0,0 53-1 0,0-90 16 15,0 0-16-15,0 103 17 0,0 9-17 0,0-112 31 16,0 0-31-16,0 118 32 0,-3 15-32 0,3-133 38 16,0 0-38-16,0 141 38 0,3 23-38 0,-3-164 39 15,0 0-39-15,3 144 40 0,8-23-40 0,-11-121 33 0,0 0-33 16,9 92 34-16,0-20-34 0,-9-72 24 0,0 0-24 15,8 52 25-15,4-23-25 0,-12-29 21 0,0 0-21 16,26 17 21-16,8-9-21 0,-34-8 15 0,0 0-15 16,47-2 15-16,22-13-15 0,-69 15 8 0,0 0-8 15,60-17 8-15,-5 2-8 0,-55 15 2 0,0 0-2 16,38-11 3-16,-24 8-3 0,-14 3 0 0,0 0 0 16,0 0 1-16,17-14-1 0,-8 2-720 0</inkml:trace>
  <inkml:trace contextRef="#ctx0" brushRef="#br0" timeOffset="69049.1">9173 6924 561 0,'0'0'0'0,"0"0"0"16,20 17 0-16,-20-17 0 0,0 0 0 0,23 9 0 0,9-12 0 16,-32 3-2-16,0 0 2 0,46-12-1 0,29-2 1 15,-75 14-14-15,0 0 14 0,98-12-13 0,12 12 13 16,-1-5-339-16</inkml:trace>
  <inkml:trace contextRef="#ctx0" brushRef="#br0" timeOffset="69700.16">10457 6688 1043 0,'0'0'0'16,"0"0"0"-16,31 23 0 0,-31-23 16 0,0 0-16 16,23 14 17-16,-2-8-17 0,-21-6 45 0,0 0-45 15,40 0 46-15,15-6-46 0,-55 6 5 0,0 0-5 0,63 0 6 16,4 0-6-16,-67 0-2 0,0 0 2 0,54 9-2 15,-25-3 2-15,0 2-821 0</inkml:trace>
  <inkml:trace contextRef="#ctx0" brushRef="#br0" timeOffset="69850.08">10572 7105 740 0,'0'0'0'0,"0"0"0"0,20 12 0 15,-20-12 0-15,0 0 0 0,26 8 0 0,-3-5 0 16,-23-3 1-16,0 0-1 0,38 0 2 0,22-3-2 15,-60 3 0-15,0 0 0 0,84-8 1 0,3 2-1 16,-87 6-1-16,0 0 1 0,75 0 0 0,-38 14 0 16,3 1-498-16</inkml:trace>
  <inkml:trace contextRef="#ctx0" brushRef="#br0" timeOffset="73670.99">12568 5228 852 0,'0'0'0'0,"0"0"0"0,0 0 0 0,0 0 40 0,0 0-40 15,0 0 41-15,0 0-41 0,0 0 106 0,0 0-106 16,0 0 107-16,0 0-107 0,0 0 101 0,0 0-101 16,35-14 101-16,8-23-101 0,-43 37 54 0,0 0-54 15,47-38 55-15,-7 24-55 0,-40 14 41 0,0 0-41 0,37-6 41 16,-2 6-41-16,-35 0 27 0,0 0-27 0,26 20 28 16,3 26-28-16,-29-46 22 0,0 0-22 0,17 52 23 15,-11 14-23-15,-6-66 17 0,0 0-17 0,-9 66 18 16,-5 1-18-16,14-67 16 0,0 0-16 0,-23 66 17 15,-9 9-17-15,32-75 16 0,0 0-16 0,-35 69 16 16,9-6-16-16,26-63 14 0,0 0-14 0,-11 61 14 16,2-18-14-16,9-43 12 0,0 0-12 0,-3 34 13 0,12-14-13 15,-9-20 9-15,0 0-9 0,14 6 10 0,24-12-10 16,-38 6 7-16,0 0-7 0,46-5 8 0,9 2-8 16,-55 3 4-16,0 0-4 0,55 0 5 0,-3 0-5 15,-52 0 0-15,0 0 0 0,49 0 1 0,-15 6-1 16,4 2-1317-16</inkml:trace>
  <inkml:trace contextRef="#ctx0" brushRef="#br0" timeOffset="73854.6">13425 5557 1132 0,'0'0'0'0,"0"14"0"0,-11 29 0 0,11-43-4 0,0 0 4 16,-18 46-4-16,-10 12 4 0,28-58-15 0,0 0 15 15,-26 66-15-15,11-6 15 0,15-60 1 0,0 0-1 16,-8 52 1-16,8-20-1 0,0-32 11 0,0 0-11 16,8 14 12-16,7-5-12 0,-1 2-780 0</inkml:trace>
  <inkml:trace contextRef="#ctx0" brushRef="#br0" timeOffset="74154.62">13572 5214 1054 0,'0'0'0'0,"0"14"0"0,-8 9 0 16,8-23 31-16,0 0-31 0,0 29 31 0,0-20-31 16,0-9 39-16,0 0-39 0,23 14 40 0,3 3-40 15,-26-17 10-15,0 0-10 0,43 29 11 0,12 0-11 16,-55-29 8-16,0 0-8 0,66 32 8 0,4-3-8 15,-70-29 7-15,0 0-7 0,60 28 7 0,-19-8-7 16,-41-20 8-16,0 0-8 0,28 32 8 0,-10 3-8 0,-18-35 10 16,0 0-10-16,-6 46 10 0,-14-3-10 0,20-43 10 15,0 0-10-15,-38 46 11 0,1-9-11 0,37-37 10 16,0 0-10-16,-46 29 10 0,8-23-10 0,38-6 2 16,0 0-2-16,-29 0 3 0,21-6-3 0,-7 0-936 0</inkml:trace>
  <inkml:trace contextRef="#ctx0" brushRef="#br0" timeOffset="74337.64">13642 5082 1054 0,'0'0'0'0,"0"0"0"16,14-15 0-16,-14 15 21 0,0 0-21 0,15-14 22 15,8-1-22-15,-23 15 33 0,0 0-33 0,46-14 33 16,23-3-33-16,-69 17 7 0,0 0-7 0,84-15 7 15,2 15-7-15,-86 0 0 0,0 0 0 0,78 15 0 16,-17 11 0-16,-4 0-823 0</inkml:trace>
  <inkml:trace contextRef="#ctx0" brushRef="#br0" timeOffset="74557.64">14328 5548 1345 0,'0'0'0'0,"0"0"0"0,3 14 0 0,-3-14-3 16,0 0 3-16,3 9-3 0,-3-9 3 0,0 0-17 0,0 0 17 15,17 6-17-15,-2-6 17 0,-15 0-72 0,0 0 72 16,26-12-72-16,11-5 72 0,-5 3-811 0</inkml:trace>
  <inkml:trace contextRef="#ctx0" brushRef="#br0" timeOffset="74890.67">14957 4955 908 0,'0'0'0'0,"0"0"0"16,0 14 0-16,0-14-1 0,0 0 1 0,-11 12-1 16,8 5 1-16,3-17-12 0,0 0 12 0,-9 38-11 15,-17 36 11-15,26-74 11 0,0 0-11 0,-17 90 11 0,0 13-11 16,17-103 39-16,0 0-39 0,-18 92 39 0,-11-5-39 16,29-87 60-16,0 0-60 0,-23 80 61 0,0-5-61 15,23-75 54-15,0 0-54 0,-8 81 55 0,8-6-55 16,0-75 44-16,0 0-44 0,8 66 45 0,15-29-45 15,-23-37 32-15,0 0-32 0,38 26 33 0,5-9-33 16,-43-17 23-16,0 0-23 0,49 9 24 0,-8-15-24 16,-41 6 16-16,0 0-16 0,43-14 16 0,9-18-16 15,-52 32 13-15,0 0-13 0,46-31 13 0,-9 10-13 0,-37 21 9 16,0 0-9-16,32-14 10 0,-14 5-10 0,-7-2-1059 16</inkml:trace>
  <inkml:trace contextRef="#ctx0" brushRef="#br0" timeOffset="75073.69">14822 5557 942 0,'0'0'0'16,"0"0"0"-16,14 0 0 0,-14 0 9 0,0 0-9 16,12 0 10-16,5 0-10 0,-17 0 22 0,0 0-22 0,20-3 22 15,29 0-22-15,-49 3 21 0,0 0-21 0,61-9 21 16,-6 1-21-16,-55 8 12 0,0 0-12 0,43-15 12 15,0 6-12-15,0 1-744 0</inkml:trace>
  <inkml:trace contextRef="#ctx0" brushRef="#br0" timeOffset="75422.72">15153 4713 830 0,'0'0'0'0,"0"0"0"0,-2 12 0 16,2-12 14-16,0 0-14 0,0 0 15 0,0 11-15 15,0-11 34-15,0 0-34 0,11 3 34 0,12 6-34 0,-23-9 11 16,0 0-11-16,35 8 12 0,23 7-12 0,-58-15 15 16,0 0-15-16,49 14 16 0,-15-5-16 0,-34-9 14 15,0 0-14-15,32 14 14 0,-18-5-14 0,-14-9 16 0,0 0-16 16,3 23 16-16,-6 11-16 0,3-34 19 0,0 0-19 15,-20 44 20-15,-6 2-20 0,26-46 16 0,0 0-16 16,-37 57 17-16,5 9-17 0,32-66 13 0,0 0-13 16,-20 61 13-16,11-24-13 0,9-37 9 0,0 0-9 15,15 32 10-15,19-6-10 0,-34-26 6 0,0 0-6 16,58 11 6-16,11-14-6 0,-69 3 4 0,0 0-4 16,75-14 5-16,3 5-5 0,-78 9 0 0,0 0 0 15,72-11 0-15,0 17 0 0,0-6-825 0</inkml:trace>
  <inkml:trace contextRef="#ctx0" brushRef="#br0" timeOffset="76390.08">12427 7324 863 0,'0'0'0'0,"0"0"0"0,0 0 0 16,0 0 10-16,0 0-10 0,66 46 11 0,-14-40-11 16,-52-6 28-16,0 0-28 0,70-6 29 0,-1-8-29 15,-69 14 4-15,0 0-4 0,72-23 5 0,0 2-5 16,-72 21-6-16,0 0 6 0,64-8-6 0,-10 8 6 16,1-6-644-16</inkml:trace>
  <inkml:trace contextRef="#ctx0" brushRef="#br0" timeOffset="77208.08">14262 7540 998 0,'0'0'0'0,"6"14"0"0,-3 15 0 16,-3-29-1-16,0 0 1 0,0 32 0 0,0-12 0 16,0-20-9-16,0 0 9 0,-3 23-8 0,-6 3 8 15,9-26 15-15,0 0-15 0,-6 29 16 0,6-9-16 16,0-20 38-16,0 0-38 0,0 8 39 0,0 4-39 0,0-12 51 15,0 0-51-15,0 0 52 0,21 14-52 0,4 6-834 16</inkml:trace>
  <inkml:trace contextRef="#ctx0" brushRef="#br0" timeOffset="77541.11">14432 7209 987 0,'0'0'0'16,"0"0"0"-16,0 23 0 0,0-23 18 0,0 0-18 0,0 20 19 15,0-11-19-15,0-9 28 0,0 0-28 0,12 20 29 16,5 11-29-16,-17-31 14 0,0 0-14 0,29 35 15 16,8-24-15-16,-37-11 12 0,0 0-12 0,47 18 12 15,7-7-12-15,-54-11 12 0,0 0-12 0,55 15 13 16,-3 8-13-16,-52-23 13 0,0 0-13 0,41 28 14 0,-13 7-14 15,-28-35 14-15,0 0-14 0,18 37 15 0,-7 7-15 16,-11-44 13-16,0 0-13 0,-6 37 14 0,-2 0-14 16,8-37 10-16,0 0-10 0,-20 41 10 0,-6-7-10 15,26-34 13-15,0 0-13 0,-35 32 13 0,3-9-13 16,32-23 17-16,0 0-17 0,-26 17 18 0,12-14-18 16,14-3 16-16,0 0-16 0,-20-17 16 0,-3-26-16 15,0-1-957-15</inkml:trace>
  <inkml:trace contextRef="#ctx0" brushRef="#br0" timeOffset="77724.71">14467 7082 1043 0,'0'0'0'16,"0"0"0"-16,14 6 0 0,-14-6 1 0,0 0-1 15,23 0 1-15,15 0-1 0,-38 0 0 0,0 0 0 16,63-6 1-16,12-3-1 0,-75 9 18 0,0 0-18 15,78-5 19-15,-3 2-19 0,-75 3 33 0,0 0-33 0,58 0 33 16,-21 0-33-16,-37 0 12 0,0 0-12 0,29 3 13 16,9 2-13-16,-1 4-821 0</inkml:trace>
  <inkml:trace contextRef="#ctx0" brushRef="#br0" timeOffset="77957.78">15226 7474 1188 0,'0'0'0'0,"0"0"0"0,0 0 0 16,0 0-41-16,0 0 41 0,14-9-40 0,-2-5 40 0,-12 14-46 15,0 0 46-15,26-23-46 0,-3-3 46 0,8 0-702 16</inkml:trace>
  <inkml:trace contextRef="#ctx0" brushRef="#br0" timeOffset="78325.14">15808 6765 942 0,'0'0'0'0,"-3"12"0"16,3 11 0-16,0-23-13 0,0 0 13 0,-11 43-13 15,-1 18 13-15,12-61-3 0,0 0 3 0,-17 66-3 16,6 0 3-16,11-66 17 0,0 0-17 0,-9 84 18 15,-8 31-18-15,17-115 43 0,0 0-43 0,-12 121 43 0,1-9-43 16,11-112 55-16,0 0-55 0,-6 101 56 0,-3-27-56 16,9-74 46-16,0 0-46 0,3 52 47 0,9-14-47 15,-12-38 33-15,0 0-33 0,20 28 34 0,14-10-34 16,-34-18 24-16,0 0-24 0,38 11 24 0,17-8-24 16,-55-3 18-16,0 0-18 0,54 0 18 0,7-3-18 15,-61 3 13-15,0 0-13 0,61 0 13 0,-12 0-13 16,-49 0 0-16,0 0 0 0,43-6 0 0,-14-5 0 15,-29 11-2-15,0 0 2 0,17-12-1 0,-14-8 1 16,-3 3-997-16</inkml:trace>
  <inkml:trace contextRef="#ctx0" brushRef="#br0" timeOffset="78509.16">15808 7402 819 0,'0'0'0'15,"0"0"0"-15,12-6 0 0,-12 6 0 0,0 0 0 16,11-6 0-16,1 0 0 0,-12 6-7 0,0 0 7 0,20 0-7 16,23 0 7-16,-43 0-25 0,0 0 25 0,47-5-25 15,-1-4 25-15,-46 9-46 0,0 0 46 0,34-12-45 16,-8 12 45-16,-8 0-438 0</inkml:trace>
  <inkml:trace contextRef="#ctx0" brushRef="#br0" timeOffset="78860.2">16059 6423 908 0,'0'0'0'0,"0"0"0"0,0 0 0 16,0 0-11-16,0 0 11 0,0 0-10 0,12-9 10 15,-12 9-24-15,0 0 24 0,11 0-24 0,13 3 24 16,-24-3 1-16,0 0-1 0,37 12 2 0,18 2-2 0,-55-14 25 16,0 0-25-16,52 17 25 0,-15 4-25 0,-37-21 52 15,0 0-52-15,18 25 52 0,-4 30-52 0,-14-55 39 0,0 0-39 16,0 66 40-16,-9 3-40 0,9-69 25 0,0 0-25 16,-14 69 26-16,-15-8-26 0,29-61 17 0,0 0-17 15,-26 55 17-15,12-24-17 0,14-31 16 0,0 0-16 16,-9 20 17-16,9-5-17 0,0-15 22 0,0 0-22 15,17 11 23-15,21 1-23 0,-38-12 24 0,0 0-24 16,40 3 24-16,-2-6-24 0,-38 3 22 0,0 0-22 16,43-12 22-16,12-8-22 0,-6 0-938 0</inkml:trace>
  <inkml:trace contextRef="#ctx0" brushRef="#br0" timeOffset="79609.82">16634 4681 740 0,'0'0'0'0,"28"29"0"0,30 46 0 0,-58-75 21 15,0 0-21-15,72 107 22 0,23 60-22 0,-95-167 25 16,0 0-25-16,90 192 26 0,-7 16-26 0,-83-208 16 16,0 0-16-16,70 221 16 0,-15 38-16 0,-55-259 25 0,0 0-25 15,51 268 26-15,-16 6-26 0,-35-274 28 0,0 0-28 16,23 238 29-16,-11-30-29 0,-12-208 28 0,0 0-28 15,-6 193 29-15,-8-3-29 0,14-190 22 0,0 0-22 16,-18 164 23-16,-5-32-23 0,23-132 11 0,0 0-11 16,-23 95 11-16,14-23-11 0,-8 0-764 0</inkml:trace>
  <inkml:trace contextRef="#ctx0" brushRef="#br0" timeOffset="82246.17">12179 4941 673 0,'0'0'0'0,"0"0"0"0,-23 51 0 15,23-51-34-15,0 0 34 0,-23 61-34 0,-26 42 34 16,49-103-65-16,0 0 65 0,-52 124-64 0,-9 17 64 16,61-141 5-16,0 0-5 0,-69 179 6 0,-6 57-6 0,75-236 53 15,0 0-53-15,-55 259 53 0,9 26-53 0,46-285 87 16,0 0-87-16,-23 293 87 0,32-16-87 0,-9-277 86 15,0 0-86-15,37 256 86 0,29-34-86 0,-66-222 64 16,0 0-64-16,81 210 65 0,3-23-65 0,-84-187 32 0,0 0-32 16,92 167 33-16,6-35-33 0,-98-132 19 0,0 0-19 15,107 104 19-15,11-41-19 0,4 3-819 0</inkml:trace>
  <inkml:trace contextRef="#ctx0" brushRef="#br0" timeOffset="90921.41">13526 7597 987 0,'0'0'0'0,"0"0"0"0,0 0 0 0,0 0-19 16,0 0 19-16,0 0-19 0,0 0 19 0,0 0-60 0,0 0 60 16,0 0-59-16,0 0 59 0,0 0 15 0,0 0-15 15,0 0 15-15,0 0-15 0,0 0 67 0,0 0-67 16,38-57 67-16,-27 5-67 0,-11 52 93 0,0 0-93 15,21-63 93-15,7-6-93 0,-28 69 82 0,0 0-82 16,23-72 83-16,3 5-83 0,-26 67 55 0,0 0-55 16,29-54 56-16,0 8-56 0,-29 46 44 0,0 0-44 0,26-38 44 15,-3 18-44-15,-23 20 38 0,0 0-38 0,15-20 38 16,-15 20-38-16,0 0 38 0,0 0-38 0,8-14 38 16,-8 14-38-16,0 0 38 0,0 0-38 0,0 0 38 15,0 14-38-15,0-14 39 0,0 0-39 0,-8 34 39 16,-7 21-39-16,15-55 39 0,0 0-39 0,-14 78 40 15,2 14-40-15,12-92 43 0,0 0-43 0,-6 92 44 16,6 0-44-16,0-92 45 0,0 0-45 0,-5 81 45 16,2-24-45-16,3-57 40 0,0 0-40 0,0 46 40 15,0-8-40-15,0-38 34 0,0 0-34 0,8 32 34 0,-2-7-34 16,-6-25 25-16,0 0-25 0,6 23 25 0,6-14-25 16,-12-9 11-16,0 0-11 0,14 6 12 0,9-6-12 15,-23 0 1-15,0 0-1 0,23-6 1 0,-6-3-1 16,4 1-1687-16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14:59:05.1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10-02T14:59:15.329"/>
    </inkml:context>
  </inkml:definitions>
  <inkml:trace contextRef="#ctx0" brushRef="#br0">21904 13979 651 0,'0'0'0'0,"0"0"0"0,0 0 0 16,0 0-8-16,0 0 8 0,0 0-7 0,38-9 7 15,-38 9-23-15,0 0 23 0,23-3-22 0,12-5 22 16,-35 8 1-16,0 0-1 0,46-6 2 0,12 6-2 15,-58 0 41-15,0 0-41 0,57 0 41 0,10 6-41 16,-67-6 113-16,0 0-113 0,63 8 114 0,6 4-114 0,-69-12 98 16,0 0-98-16,81 9 99 0,17-4-99 0,-98-5 86 15,0 0-86-15,116 6 86 0,8 3-86 0,-124-9 82 16,0 0-82-16,112 14 82 0,-17-2-82 0,-95-12 75 16,0 0-75-16,84 8 75 0,-9 1-75 0,-75-9 54 0,0 0-54 15,75 9 54-15,3 2-54 0,-78-11 41 0,0 0-41 16,78 6 41-16,3-3-41 0,-81-3 33 0,0 0-33 15,78 3 34-15,-9-3-34 0,-69 0 26 0,0 0-26 16,69-3 27-16,-23-6-27 0,-46 9 22 0,0 0-22 16,38-6 23-16,-15 6-23 0,-23 0 18 0,0 0-18 15,20 0 18-15,-3-3-18 0,-17 3 16 0,0 0-16 16,0 0 17-16,18 0-17 0,-18 0 12 0,0 0-12 16,0 0 13-16,0 0-13 0,0 0 9 0,0 0-9 15,0 0 10-15,0 0-10 0,0 0 7 0,0 0-7 0,0 0 7 16,-9 15-7-16,9-15 4 0,0 0-4 0,0 0 5 15,-6 11-5-15,6-11 1 0,0 0-1 0,0 0 1 16,0 0-1-16,0 0-4 0,0 0 4 0,0 0-3 16,-8 12 3-16,8-3-1494 0</inkml:trace>
  <inkml:trace contextRef="#ctx0" brushRef="#br0" timeOffset="955.07">23887 13659 494 0,'0'0'0'16,"0"0"0"-16,0-11 0 0,0 11 0 0,0 0 0 15,0 0 0-15,0 0 0 0,0 0 0 0,0 0 0 0,0-12 1 16,0 12-1-16,0 0 17 0,0 0-17 0,0 0 18 16,0 0-18-16,0 0 61 0,0 0-61 0,23 9 62 15,23-3-62-15,-46-6 78 0,0 0-78 0,52 8 79 0,17 4-79 16,-69-12 89-16,0 0-89 0,72 17 89 0,6 9-89 16,-78-26 84-16,0 0-84 0,81 32 85 0,-21-1-85 15,-60-31 82-15,0 0-82 0,55 35 82 0,-17-12-82 16,-38-23 76-16,0 0-76 0,23 35 76 0,-9 14-76 15,-14-49 61-15,0 0-61 0,3 48 62 0,-12-16-62 16,9-32 51-16,0 0-51 0,-23 29 52 0,-23 8-52 16,46-37 39-16,0 0-39 0,-66 38 40 0,-18-7-40 15,84-31 33-15,0 0-33 0,-95 29 33 0,-6 3-33 0,101-32 15 16,0 0-15-16,-89 32 15 0,19-7-15 0,70-25 4 16,0 0-4-16,-43 26 4 0,17-11-4 0,26-15 0 15,0 0 0-15,-9 11 1 0,9-11-1 0,0 0-2 0,0 0 2 16,15 20-2-16,25-5 2 0,-2-1-1350 0</inkml:trace>
  <inkml:trace contextRef="#ctx1" brushRef="#br0">19712 15012 0,'0'0'0,"-26"-13"16,-25 1-16,-1-14 16,-26-13-1,0-13-15,1 0 16,12 14 0,13-1-16,13 13 15,26 13 1,0 0-16,13 13 15,0 0 1,0 0-16,0 0 16,13 0-1,26 0-15</inkml:trace>
  <inkml:trace contextRef="#ctx0" brushRef="#br0" timeOffset="14112.52">9871 14753 259 0,'0'0'0'0,"0"0"0"0,0 0 0 16,0 0 2-16,0 0-2 0,0 0 2 0,0 0-2 15,0 0 6-15,0 0-6 0,0 0 6 0,0 0-6 16,0 0 8-16,0 0-8 0,0 0 8 0,0 0-8 15,0 0 11-15,0 0-11 0,0 0 12 0,0 0-12 16,0 0 8-16,0 0-8 0,0 0 8 0,0 0-8 0,0 0 9 16,0 0-9-16,0 0 10 0,11 35-10 0,-11-35 12 15,0 0-12-15,-5 11 13 0,5 1-13 0,0-12 15 0,0 0-15 16,0 11 16-16,0 4-16 0,0-15 18 0,0 0-18 16,-6 14 19-16,6-14-19 0,0 0 18 0,0 0-18 15,-3 15 19-15,3-15-19 0,0 0 18 0,0 0-18 16,0 0 18-16,0 0-18 0,0 0 17 0,0 0-17 15,-14 5 17-15,14-5-17 0,0 0 15 0,0 0-15 16,0 0 15-16,0-14-15 0,0 14 13 0,0 0-13 16,0 0 13-16,-6-14-13 0,6 14 10 0,0 0-10 15,-3-9 10-15,3-6-10 0,0 15 9 0,0 0-9 0,0-17 9 16,0 17-9-16,0 0 8 0,0 0-8 0,0-14 9 16,0 14-9-16,0 0 10 0,0 0-10 0,0 0 10 15,0-12-10-15,0 12 9 0,0 0-9 0,0 0 10 16,0 0-10-16,0 0 13 0,0 0-13 0,0 0 13 15,0 0-13-15,0 0 16 0,0 0-16 0,0 0 16 16,0-11-16-16,0 11 18 0,0 0-18 0,0 0 19 16,0 0-19-16,0 0 20 0,0 0-20 0,0 0 21 0,0 0-21 15,0 0 22-15,0 0-22 0,0 0 22 0,0 0-22 16,0 0 22-16,0 0-22 0,0 0 23 0,0 0-23 16,0 0 23-16,0 0-23 0,0 0 24 0,0 0-24 15,0 0 23-15,0 0-23 0,0 0 24 0,0 0-24 16,0 0 24-16,0 0-24 0,0 0 24 0,0 0-24 15,0 0 24-15,0 0-24 0,0 0 24 0,0 0-24 16,0 0 26-16,0 0-26 0,0 0 27 0,0 0-27 16,0 0 23-16,0 0-23 0,0 0 24 0,0 0-24 0,0 0 23 15,0 0-23-15,0 0 24 0,0 0-24 0,0 0 23 16,0 0-23-16,0 0 24 0,0 0-24 0,0 0 23 16,0 0-23-16,0 0 24 0,0 0-24 0,0 0 23 0,0 0-23 15,0 0 24-15,0 0-24 0,0 0 24 0,0 0-24 16,0 0 24-16,0 17-24 0,0-17 21 0,0 0-21 15,0 0 22-15,0 17-22 0,0-17 20 0,0 0-20 16,0 15 20-16,3 5-20 0,-3-20 18 0,0 0-18 16,6 14 19-16,-1-2-19 0,-5-12 17 0,0 0-17 15,3 14 18-15,-3 9-18 0,0-23 17 0,0 0-17 0,0 26 17 16,0-11-17-16,0-15 16 0,0 0-16 16,0 8 17-16,6 7-17 0,-6-15 14 0,0 0-14 0,3 14 15 15,3 9-15-15,-6-23 11 0,0 0-11 0,0 20 11 16,0 6-11-16,0-26 10 0,0 0-10 0,0 26 10 15,0-6-10-15,0-20 7 0,0 0-7 0,0 23 8 16,0 6-8-16,0-29 6 0,0 0-6 0,5 32 6 16,-5-4-6-16,0-28 6 0,0 0-6 0,0 32 6 15,0-6-6-15,0-26 5 0,0 0-5 0,0 34 5 0,0 10-5 16,0-44 4-16,0 0-4 0,0 43 5 0,0-12-5 16,0-31 3-16,0 0-3 0,0 32 4 0,9 3-4 15,-9-35 3-15,0 0-3 0,6 28 3 0,-3-2-3 16,-3-26 2-16,0 0-2 0,6 26 3 0,-6-3-3 15,0-23 2-15,0 0-2 0,2 18 3 0,-2 2-3 16,0-20 2-16,0 0-2 0,0 20 3 0,0 3-3 16,0-23 2-16,0 0-2 0,0 23 3 0,0-3-3 0,0-20 2 15,0 0-2-15,0 17 3 0,0-2-3 16,0-15 2-16,0 0-2 0,0 14 2 0,6 1-2 0,-6-15 2 16,0 0-2-16,6 17 2 0,-6 6-2 0,0-23 2 0,0 0-2 15,0 23 2-15,0 8-2 0,0-31 3 16,0 0-3-16,0 32 3 0,0-15-3 0,0-17 2 0,0 0-2 15,0 18 3-15,0 2-3 0,0-20 2 0,0 0-2 16,0 26 3-16,-6 0-3 0,6-26 2 0,0 0-2 16,0 23 3-16,0 3-3 0,0-26 2 0,0 0-2 15,0 26 2-15,0-1-2 0,0-25 2 0,0 0-2 16,0 15 2-16,0 14-2 0,0-29 1 0,0 0-1 16,0 23 2-16,0 0-2 0,0-23 1 0,0 0-1 0,-6 20 2 15,4 0-2-15,2-20 1 0,0 0-1 0,0 26 1 16,-6 0-1-16,6-26 1 0,0 0-1 0,0 29 1 15,0-9-1-15,0-20 1 0,0 0-1 0,0 17 1 16,0-3-1-16,0-14 1 0,0 0-1 0,0 21 1 16,0-4-1-16,0-17 1 0,0 0-1 0,-3 17 1 15,3-5-1-15,0-12 0 0,0 0 0 0,-6 14 1 16,6-3-1-16,0-11 0 0,0 0 0 0,0 12 1 0,0 5-1 16,0-17 0-16,0 0 0 0,-9 20 0 0,9-2 0 15,0-18 0-15,0 0 0 0,0 11 0 0,-5 1 0 16,5-12 0-16,0 0 0 0,0 11 0 0,0 1 0 15,0-12 0-15,0 0 0 0,0 11 0 0,0 1 0 16,0-12 0-16,0 0 0 0,0 0 0 0,0 14 0 16,0-14 0-16,0 0 0 0,0 0 0 0,0 15 0 15,0-15 0-15,0 0 0 0,0 11 0 0,0 1 0 16,0-12 0-16,0 0 0 0,0 0 0 0,0 14 0 0,0-14 0 16,0 0 0-16,0 0 0 0,0 11 0 0,0-11 0 15,0 0 0-15,0 0 0 0,0 12 0 0,0-12 0 16,0 0 0-16,0 0 0 0,0 11 0 0,0-11 0 0,0 0 0 15,0 0 0-15,-6 18 0 0,6-18 0 0,0 0 0 16,-3 6 0-16,3 5 0 0,0-11 0 0,0 0 0 16,0 0 0-16,-9 17 0 0,9-17 0 0,0 0 0 15,0 12 0-15,0 2 0 0,0-14 0 0,0 0 0 16,0 17 0-16,3-2 0 0,-3-15 0 0,0 0 0 16,0 11 0-16,0 1 0 0,0-12 0 0,0 0 0 0,-3 11 0 15,3 1 0-15,0-12 0 0,0 0 0 0,-5 11 0 16,5 1 0-16,0-12 0 0,0 0 0 0,0 11 0 15,0 1 0-15,0-12 0 0,0 0 0 0,0 0 0 16,0 23 0-16,0-23 0 0,0 0 0 0,0 9 0 16,0-9 0-16,0 0 0 0,0 0 0 0,0 17 0 15,0-17 0-15,0 0 0 0,0 0 0 0,0 20 0 16,-6-8 0-16,6-12 0 0,0 0 0 0,0 0 0 16,-3 14 0-16,3-14 0 0,0 0 0 0,0 0 0 0,0 9 0 15,0-9 0-15,0 0 0 0,0 0 0 0,0 11 0 16,0-11 0-16,0 0 0 0,0 0 0 0,0 12 0 15,0-12 0-15,0 0 0 0,0 0 0 0,0 11 0 16,0-11 0-16,0 0 0 0,0 0 0 0,-12 15 0 16,12-15 0-16,0 0 0 0,0 0 0 0,-2 11 0 15,2-11 0-15,0 0 0 0,0 0 0 0,0 0 0 16,0 0 0-16,0 0 0 0,0 14 0 0,0-14 0 0,0 0 0 16,0 0 0-16,0 15 0 0,0-15 0 0,0 0 0 15,0 0 0-15,0 0 0 0,0 0 0 0,0 0 0 16,0 0 0-16,0 14 0 0,0-14 0 0,0 0 0 0,0 0 0 15,-9 23 0-15,9-23 0 0,0 0 0 0,0 0 0 16,0 12 0-16,0-12 0 0,0 0 0 0,0 0 0 16,0 8 0-16,0-8 0 0,0 0 0 0,0 0 0 15,0 15 0-15,0-15 0 0,0 0 0 0,0 0 0 16,0 0 0-16,0 11 0 0,0-11 0 0,0 0 0 16,0 0 0-16,0 0 0 0,0 0 0 0,0 0 0 15,0 18 0-15,0-18 0 0,0 0 0 0,0 0 0 16,0 14 0-16,0-14 0 0,0 0 0 0,0 0 0 0,0 0 0 15,0 0 0-15,0 0 0 0,0 0 0 0,0 12 0 16,0-12 0-16,0 0 0 0,0 0 0 0,0 14 0 16,0-14 0-16,0 0 0 0,0 0 0 0,0 9 0 15,0-9 0-15,0 0 0 0,0 0 0 0,-6 11 0 16,6-11 0-16,0 0 0 0,0 0 0 0,-3 20 0 16,-3-8 0-16,6-12 0 0,0 0 0 0,0 0 0 0,0 11 0 15,0-11 0-15,0 0 0 0,0 0 0 0,0 12 0 16,0-12 0-16,0 0 0 0,0 0 0 0,-5 14 0 15,5-14 0-15,0 0 0 0,0 0 0 0,-3 12 0 16,3-12 0-16,0 0 0 0,0 11 0 0,0 1 0 16,0-12 0-16,0 0 0 0,0 0 0 0,0 0 0 15,0 0 0-15,0 0 0 0,-6 17 0 0,6-17 0 16,0 0 0-16,0 0 0 0,-3 14 0 0,3-14 0 16,0 0 0-16,0 0 0 0,0 0 0 0,-6 9 0 0,6-9 0 15,0 0 0-15,0 0 0 0,0 0 0 0,0 0 0 16,0 0 0-16,-11 14 0 0,11-14 0 0,0 0 0 0,0 0 0 15,0 15 0-15,0-15 0 0,0 0 0 0,0 0 0 16,0 17 1-16,0-5-1 0,0-12 1 0,0 0-1 16,0 0 1-16,0 11-1 0,0-11 0 0,0 0 0 15,0 0 1-15,0 12-1 0,0-12 0 0,0 0 0 16,0 0 1-16,0 11-1 0,0-11 0 0,0 0 0 16,0 0 0-16,0 0 0 0,0 0 0 0,0 0 0 15,-6 12 0-15,6-12 0 0,0 0 0 0,0 0 0 16,0 20 0-16,0-9 0 0,0-11-1 0,0 0 1 0,0 0-1 15,-6 15 1-15,6-15-9 0,0 0 9 0,0 0-8 16,-8 11 8-16,2-2-1353 0</inkml:trace>
  <inkml:trace contextRef="#ctx0" brushRef="#br0" timeOffset="15630.64">9303 16998 830 0,'0'0'0'0,"0"0"0"0,0 0 0 16,0 0 0-16,0 0 0 0,0 12 0 0,0-12 0 0,0 0 12 15,0 0-12-15,0 0 12 0,0 0-12 0,0 0 33 16,0 0-33-16,0 14 33 0,0-14-33 0,0 0 40 15,0 0-40-15,5 23 41 0,13 0-41 0,-18-23 39 16,0 0-39-16,14 29 40 0,1 3-40 0,-15-32 37 0,0 0-37 16,14 34 38-16,21 4-38 0,-35-38 35 0,0 0-35 15,34 37 35-15,1-2-35 0,-35-35 28 0,0 0-28 16,34 34 28-16,4 10-28 0,-38-44 24 0,0 0-24 16,26 37 24-16,-6-2-24 0,-20-35 25 0,0 0-25 15,17 25 26-15,-2-4-26 0,-15-21 25 0,0 0-25 16,17 17 25-16,3 3-25 0,-20-20 18 0,0 0-18 15,9 20 18-15,-3-8-18 0,-6-12 16 0,0 0-16 16,0 0 17-16,0 0-17 0,0 0 14 0,0 0-14 0,11 11 14 16,-11-11-14-16,0 0 12 0,0 0-12 0,0 0 13 15,0 0-13-15,0 0 9 0,0 0-9 0,0 0 10 16,0 0-10-16,0 0 7 0,0 0-7 0,0 0 8 16,0 0-8-16,0 0 6 0,0 0-6 0,0 0 6 15,0 0-6-15,0 0 4 0,0 0-4 0,6-11 5 16,-6 11-5-16,0 0 4 0,0 0-4 0,0 0 4 0,0 0-4 15,0 0 4-15,0 0-4 0,0-12 4 0,0 12-4 16,0 0 4-16,0 0-4 0,0 0 5 0,0 0-5 16,0 0 5-16,0 0-5 0,0 0 5 0,0 0-5 15,0 0 4-15,0 0-4 0,0 0 5 0,9-11-5 16,-9 11 4-16,0 0-4 0,0 0 4 0,0 0-4 16,0 0 2-16,0 0-2 0,11-15 3 0,1 1-3 15,-12 14 2-15,0 0-2 0,11-17 2 0,7-15-2 16,-18 32 2-16,0 0-2 0,14-40 2 0,3-6-2 0,-17 46 1 15,0 0-1-15,23-49 1 0,1 8-1 0,-24 41 1 16,0 0-1-16,23-46 2 0,-6 9-2 0,-17 37 2 0,0 0-2 16,20-29 3-16,-5 0-3 0,-15 29 4 0,0 0-4 15,14-34 5-15,9 2-5 0,-23 32 6 0,0 0-6 16,12-20 7-16,2 3-7 0,-14 17 7 0,0 0-7 16,12-18 8-16,5 7-8 0,-17 11 9 0,0 0-9 15,9-12 10-15,-9 12-10 0,0 0 6 0,0 0-6 16,14-17 7-16,-14 17-7 0,0 0 2 0,0 0-2 15,3-17 2-15,-3 17-2 0,0 0-1 0,0 0 1 16,0 0 0-16,0 0 0 0,0 0-12 0,0 0 12 0,0 0-11 16,0 0 11-16,0 0-1239 0</inkml:trace>
  <inkml:trace contextRef="#ctx0" brushRef="#br0" timeOffset="16514.7">9989 17160 729 0,'0'0'0'15,"0"0"0"-15,0 0 0 0,0 0-10 0,0 0 10 16,0 0-9-16,12-18 9 0,-12 18-18 0,0 0 18 0,20-25-17 16,-3-19 17-16,-17 44 2 0,0 0-2 0,29-54 2 15,0 2-2-15,-29 52 38 0,0 0-38 0,32-61 38 16,14-5-38-16,-46 66 80 0,0 0-80 0,40-63 81 16,6 5-81-16,-46 58 82 0,0 0-82 0,38-46 82 15,-9 9-82-15,-29 37 82 0,0 0-82 0,20-26 82 16,-3 12-82-16,-17 14 63 0,0 0-63 0,9-12 63 15,-9 12-63-15,0 0 48 0,0 0-48 0,0 0 49 16,0 0-49-16,0 0 32 0,0 0-32 0,3 12 32 0,-3-12-32 16,0 0 13-16,0 0-13 0,-3 20 13 0,-3-9-13 15,3 1-1108-15</inkml:trace>
  <inkml:trace contextRef="#ctx0" brushRef="#br0" timeOffset="28409.93">9467 14471 673 0,'0'0'0'0,"0"0"0"0,17 9 0 0,-17-9-32 0,0 0 32 16,0 0-31-16,18 14 31 0,-18-14-65 0,0 0 65 15,0 0-65-15,20 0 65 0,-20 0 2 0,0 0-2 16,17 0 3-16,6 3-3 0,-23-3 55 0,0 0-55 16,15 6 56-16,8 0-56 0,-23-6 104 0,0 0-104 15,23 0 105-15,-9 0-105 0,-14 0 92 0,0 0-92 16,12-6 92-16,-1 3-92 0,-11 3 69 0,0 0-69 16,12-3 69-16,-1 3-69 0,-11 0 53 0,0 0-53 15,0 0 54-15,18-3-54 0,-18 3 40 0,0 0-40 16,0 0 40-16,0 0-40 0,0 0 42 0,0 0-42 15,0 0 42-15,0 0-42 0,0 0 37 0,0 0-37 16,0 0 38-16,0-14-38 0,0 14 35 0,0 0-35 0,-15-3 35 16,-11-3-35-16,26 6 31 0,0 0-31 0,-46-11 31 15,-14 8-31-15,60 3 31 0,0 0-31 0,-70 3 31 16,-8 0-31-16,78-3 31 0,0 0-31 0,-80 2 31 16,-7 4-31-16,87-6 26 0,0 0-26 0,-89 9 26 15,-4 2-26-15,93-11 33 0,0 0-33 0,-98 9 34 0,-6 0-34 16,104-9 33-16,0 0-33 0,-98 2 33 0,6 10-33 15,92-12 33-15,0 0-33 0,-78 9 33 0,29-4-33 16,49-5 32-16,0 0-32 0,-49 3 33 0,-12 3-33 16,61-6 29-16,0 0-29 0,-60 3 30 0,-1-6-30 15,61 3 25-15,0 0-25 0,-63-6 25 0,-12 3-25 16,75 3 19-16,0 0-19 0,-84 3 20 0,-8 0-20 16,92-3 14-16,0 0-14 0,-90 0 14 0,27-3-14 15,63 3 10-15,0 0-10 0,-52-3 11 0,26-2-11 0,26 5 7 16,0 0-7-16,-23-6 8 0,3 3-8 0,20 3 5 15,0 0-5-15,-23-9 5 0,23 9-5 0,0 0 3 0,0 0-3 16,-15-5 4-16,15 5-4 0,0 0 3 0,0 0-3 16,0 0 3-16,0 0-3 0,0 0 2 0,0 0-2 15,0 0 2-15,15 0-2 0,-15 0 1 0,0 0-1 16,0 0 2-16,8 0-2 0,-8 0 0 0,0 0 0 16,0 0 1-16,15 0-1 0,-15 0 0 0,0 0 0 15,0 0 1-15,8 0-1 0,-8 0 0 0,0 0 0 16,12 0 1-16,-1 0-1 0,-11 0 0 0,0 0 0 15,0 0 0-15,0 0 0 0,0 0 0 0,0 0 0 16,12 17 0-16,-9-6 0 0,-3-11 0 0,0 0 0 16,0 0 0-16,3 15 0 0,-3-15 0 0,0 0 0 15,0 0 0-15,0 0 0 0,0 0-3 0,0 0 3 0,0 0-2 16,17 11 2-16,0 1-1654 0</inkml:trace>
  <inkml:trace contextRef="#ctx0" brushRef="#br0" timeOffset="29045.98">8036 14241 774 0,'0'0'0'0,"0"0"0"16,-6 9 0-16,6-9-2 0,0 0 2 0,-23 5-2 15,-14 4 2-15,37-9 0 0,0 0 0 0,-44 0 1 0,-5 0-1 16,49 0 2-16,0 0-2 0,-52 0 3 0,1 3-3 15,51-3 13-15,0 0-13 0,-55 11 14 0,0-2-14 16,55-9 26-16,0 0-26 0,-75 14 26 0,-3 1-26 16,78-15 32-16,0 0-32 0,-87 14 32 0,12 3-32 15,75-17 28-15,0 0-28 0,-52 21 28 0,15-7-28 16,37-14 22-16,0 0-22 0,-17 14 22 0,8-2-22 16,9-12 26-16,0 0-26 0,3 11 26 0,14 4-26 15,-17-15 25-15,0 0-25 0,29 17 26 0,14 6-26 0,-43-23 33 16,0 0-33-16,46 20 33 0,6-5-33 15,-52-15 43-15,0 0-43 0,64 14 43 0,-4 3-43 0,-60-17 52 16,0 0-52-16,64 20 53 0,11-2-53 0,-75-18 45 0,0 0-45 16,78 26 45-16,14 5-45 0,-92-31 40 0,0 0-40 15,92 29 40-15,-11-15-40 0,-81-14 13 0,0 0-13 16,61 12 13-16,-29-6-13 0,-32-6 8 0,0 0-8 16,8 3 9-16,-8-3-9 0,0 0-1134 0</inkml:trace>
  <inkml:trace contextRef="#ctx0" brushRef="#br0" timeOffset="30345.07">7641 14926 1054 0,'0'0'0'15,"0"0"0"-15,-23 0 0 0,23 0 7 0,0 0-7 16,-15 0 7-16,-5 0-7 0,20 0 6 0,0 0-6 16,-26 0 6-16,-29 0-6 0,55 0 15 0,0 0-15 0,-69 3 16 15,0 8-16-15,69-11 22 0,0 0-22 0,-72 15 22 16,-3-4-22-16,75-11 25 0,0 0-25 0,-67 9 26 15,7-9-26-15,60 0 27 0,0 0-27 0,-61 14 27 0,3 1-27 16,58-15 24-16,0 0-24 0,-49 14 24 0,9-2-24 16,40-12 21-16,0 0-21 0,-35 11 22 0,18-5-22 15,17-6 19-15,0 0-19 0,-9 3 20 0,9-3-20 16,0 0 16-16,0 0-16 0,-20 3 16 0,20-3-16 16,0 0 14-16,0 0-14 0,0 0 14 0,0 0-14 15,0 0 10-15,0 0-10 0,0 0 11 0,0 0-11 16,0 0 8-16,0 0-8 0,0 0 8 0,0 0-8 15,0 0 6-15,0 0-6 0,0 0 6 0,0 0-6 0,0 0 5 16,0 0-5-16,12-9 5 0,-12 9-5 0,0 0 3 16,0 0-3-16,0 0 3 0,0 0-3 0,0 0 3 15,0 0-3-15,11 0 4 0,-11 0-4 0,0 0 3 0,0 0-3 16,0 0 4-16,0 0-4 0,0 0 3 0,0 0-3 16,0 0 4-16,0 0-4 0,0 0 3 0,0 0-3 15,0 0 3-15,12 14-3 0,-12-14 4 0,0 0-4 16,9 21 5-16,8 2-5 0,-17-23 5 0,0 0-5 15,23 34 5-15,0 4-5 0,-23-38 8 0,0 0-8 16,23 40 9-16,-6 3-9 0,-17-43 12 0,0 0-12 16,12 46 13-16,-1 12-13 0,-11-58 18 0,0 0-18 15,6 54 18-15,-6-2-18 0,0-52 20 0,0 0-20 16,-6 46 21-16,4-3-21 0,2-43 20 0,0 0-20 16,-9 35 20-16,3-9-20 0,6-26 17 0,0 0-17 0,-6 23 17 15,12-3-17-15,-6-20 9 0,0 0-9 0,6 17 10 16,-6-17-10-16,0 0 1 0,0 0-1 0,0 12 1 15,0-12-1-15,0 0-1272 0</inkml:trace>
  <inkml:trace contextRef="#ctx0" brushRef="#br0" timeOffset="30614.09">6937 15415 1043 0,'0'0'0'0,"0"0"0"0,11 0 0 0,-11 0-7 0,0 0 7 16,12 0-7-16,-1 0 7 0,-11 0-16 0,0 0 16 16,21-3-16-16,8 1 16 0,-29 2-1 0,0 0 1 15,37-6 0-15,12 0 0 0,-49 6 8 0,0 0-8 16,61-9 8-16,-7-5-8 0,-54 14 27 0,0 0-27 15,52-17 27-15,-14 8-27 0,-38 9 21 0,0 0-21 16,37-3 22-16,-5 0-22 0,6 0-772 0</inkml:trace>
  <inkml:trace contextRef="#ctx0" brushRef="#br0" timeOffset="31434.15">7419 15473 628 0,'0'0'0'15,"0"0"0"-15,0 0 0 0,0 0 21 0,0 0-21 16,0 11 21-16,0-11-21 0,0 0 33 0,0 0-33 16,0 0 34-16,0 0-34 0,0 0 45 0,0 0-45 15,0 15 45-15,0-7-45 0,0-8 50 0,0 0-50 16,0 23 51-16,0 1-51 0,0-24 42 0,0 0-42 16,3 28 42-16,-3 1-42 0,0-29 38 0,0 0-38 0,-3 32 38 15,3-1-38-15,0-31 33 0,0 0-33 0,-9 29 33 16,-3-3-33-16,12-26 29 0,0 0-29 0,-11 23 29 15,-12-14-29-15,23-9 18 0,0 0-18 0,-12 6 18 16,12-6-18-16,0 0 10 0,0 0-10 0,-17 0 11 0,17 0-11 16,0 0 6-16,0 0-6 0,-14-24 7 0,5 7-7 15,9 17 2-15,0 0-2 0,3-31 3 0,8-21-3 16,-11 52 2-16,0 0-2 0,15-55 2 0,2 12-2 16,-17 43 1-16,0 0-1 0,17-40 1 15,12-1-1-15,-29 41 0 0,0 0 0 0,29-37 1 0,-6 11-1 16,-23 26 0-16,0 0 0 0,17-17 1 0,7 8-1 15,-24 9 1-15,0 0-1 0,23 0 2 0,0 6-2 16,-23-6 3-16,0 0-3 0,20 17 3 0,-3 6-3 0,-17-23 5 16,0 0-5-16,15 26 5 0,-15 6-5 0,0-32 6 15,0 0-6-15,0 26 7 0,-15-1-7 0,15-25 7 16,0 0-7-16,-17 26 7 0,-3-5-7 0,20-21 8 16,0 0-8-16,-20 14 9 0,8 0-9 0,12-14 10 0,0 0-10 15,0 0 11-15,-14 15-11 0,14-15 7 0,0 0-7 16,0 0 8-16,0 0-8 0,0 0 6 0,0 0-6 15,0 0 6-15,14-6-6 0,-14 6 4 0,0 0-4 16,0 0 5-16,0 0-5 0,0 0 4 0,0 0-4 16,12 3 4-16,-7 8-4 0,-5-11 3 0,0 0-3 15,12 15 3-15,-4-1-3 0,-8-14 2 0,0 0-2 16,15 12 2-16,5 11-2 0,-20-23 1 0,0 0-1 16,26 23 2-16,-3 0-2 0,-23-23 1 0,0 0-1 15,32 14 2-15,-9-5-2 0,6 2-1020 0</inkml:trace>
  <inkml:trace contextRef="#ctx0" brushRef="#br0" timeOffset="32530.24">10959 16783 505 0,'0'0'0'0,"0"0"0"16,-3-21 0-16,3 21 6 0,0 0-6 0,-9-17 7 15,3 6-7-15,6 11 24 0,0 0-24 0,-26-9 24 0,-20-2-24 16,46 11 28-16,0 0-28 0,-52-12 29 0,0-2-29 16,52 14 26-16,0 0-26 0,-49-12 27 0,-3 9-27 15,52 3 36-15,0 0-36 0,-54 0 37 0,10 3-37 16,44-3 32-16,0 0-32 0,-37 9 32 0,2-4-32 15,35-5 27-15,0 0-27 0,-29 6 27 0,15-3-27 16,14-3 23-16,0 0-23 0,0 0 24 0,-9 9-24 16,9-9 16-16,0 0-16 0,0 0 17 0,0 0-17 0,0 0 13 15,0 0-13-15,0 0 14 0,0 0-14 0,0 0 10 16,0 0-10-16,9-6 10 0,5 12-10 0,-14-6 12 16,0 0-12-16,9 3 12 0,5 2-12 0,-14-5 11 0,0 0-11 15,15 18 12-15,2 25-12 0,-17-43 14 0,0 0-14 16,23 60 14-16,0 12-14 0,-23-72 15 15,0 0-15-15,20 72 16 0,-2-14-16 0,-18-58 15 0,0 0-15 16,14 54 16-16,1 1-16 0,-15-55 16 0,0 0-16 16,8 49 16-16,1-11-16 0,-9-38 12 0,0 0-12 15,14 31 12-15,-8-5-12 0,-6-26 5 0,0 0-5 16,9 23 6-16,-9-11-6 0,3 2-839 0</inkml:trace>
  <inkml:trace contextRef="#ctx0" brushRef="#br0" timeOffset="32747.26">10592 17033 796 0,'0'0'0'0,"0"0"0"16,0 0 0-16,0 0-3 0,0 0 3 0,0 12-3 0,0-12 3 16,0 0-9-16,0 0 9 0,0 0-9 0,0 0 9 15,0 0 7-15,0 0-7 0,26 2 8 0,3 7-8 16,-29-9 39-16,0 0-39 0,35 14 40 0,11-5-40 15,-46-9 61-15,0 0-61 0,58 9 62 0,11-4-62 16,-69-5 63-16,0 0-63 0,69 3 63 0,0-3-63 16,6 0-777-16</inkml:trace>
  <inkml:trace contextRef="#ctx0" brushRef="#br0" timeOffset="33281.3">11351 17137 707 0,'0'0'0'16,"0"0"0"-16,0 0 0 0,0 0 0 0,0 0 0 15,-12-3 0-15,12 3 0 0,0 0-1 0,0 0 1 0,-11-3 0 16,11 3 0-16,0 0 16 0,0 0-16 0,-15 9 16 16,-8-1-16-16,23-8 32 0,0 0-32 0,-26 12 33 15,15 2-33-15,11-14 41 0,0 0-41 0,-20 17 41 0,-9 24-41 16,29-41 42-16,0 0-42 0,-29 46 42 0,3 3-42 16,26-49 31-16,0 0-31 0,-17 46 32 0,2 3-32 15,15-49 23-15,0 0-23 0,6 57 24 0,8 7-24 16,-14-64 18-16,0 0-18 0,18 54 18 0,11-13-18 15,-29-41 16-15,0 0-16 0,26 31 17 0,2-8-17 16,-28-23 12-16,0 0-12 0,24 17 12 0,-7-14-12 16,-17-3 9-16,0 0-9 0,29 0 10 0,8-14-10 15,-37 14 10-15,0 0-10 0,29-23 10 0,3 3-10 16,-32 20 9-16,0 0-9 0,23-29 10 0,0-11-10 0,-23 40 12 16,0 0-12-16,20-35 13 0,-8 12-13 0,-12 23 15 15,0 0-15-15,0-17 16 0,0 2-16 0,0 15 18 0,0 0-18 16,-6-17 18-16,-3-3-18 0,9 20 18 0,0 0-18 15,-8-20 19-15,-7 6-19 0,15 14 22 0,0 0-22 16,-8-6 23-16,-7 6-23 0,15 0 21 0,0 0-21 16,-14 0 21-16,-4 0-21 0,18 0 15 0,0 0-15 15,-17 0 16-15,-6 3-16 0,23-3 8 0,0 0-8 16,-14 5 9-16,5 10-9 0,3-4-1061 0</inkml:trace>
  <inkml:trace contextRef="#ctx0" brushRef="#br0" timeOffset="104734.9">9966 14471 539 0,'0'0'0'0,"0"0"0"0,0 0 0 0,0 0 24 16,0 0-24-16,0 0 24 0,0 0-24 0,0 0 73 0,0 0-73 15,0 0 74-15,0 0-74 0,0 0 90 0,0 0-90 16,0 0 90-16,0 0-90 0,0 0 70 0,0 0-70 15,0 0 70-15,26-23-70 0,-26 23 41 0,0 0-41 16,23-6 42-16,3 4-42 0,-26 2 37 0,0 0-37 16,49-9 37-16,6-3-37 0,-55 12 36 0,0 0-36 15,61-8 37-15,-7 2-37 0,-54 6 37 0,0 0-37 16,58-6 37-16,0 0-37 0,-58 6 32 0,0 0-32 16,52-5 33-16,-15 8-33 0,-37-3 35 0,0 0-35 15,29 2 35-15,3-2-35 0,-32 0 31 0,0 0-31 16,29-2 32-16,5 2-32 0,-34 0 28 0,0 0-28 15,35 0 29-15,5 0-29 0,-40 0 24 0,0 0-24 0,52 0 24 16,3 2-24-16,-55-2 21 0,0 0-21 0,69 6 22 16,6-6-22-16,-75 0 17 0,0 0-17 0,78-3 17 15,-3 3-17-15,-75 0 14 0,0 0-14 0,64 0 15 0,-21-3-15 16,-43 3 11-16,0 0-11 0,40-2 11 0,-2 2-11 16,-38 0 9-16,0 0-9 0,37 0 10 0,-2 0-10 15,-35 0 9-15,0 0-9 0,35 0 9 0,-4 0-9 16,-31 0 8-16,0 0-8 0,21 0 9 0,5 0-9 15,-26 0 8-15,0 0-8 0,17 0 9 0,-3 0-9 16,-14 0 7-16,0 0-7 0,15 0 7 0,-1 2-7 16,-14-2 7-16,0 0-7 0,12 6 7 0,5 0-7 15,-17-6 4-15,0 0-4 0,12 3 5 0,-1 0-5 16,-11-3 4-16,0 0-4 0,0 0 4 0,17 8-4 0,-17-8 4 16,0 0-4-16,0 0 4 0,0 0-4 0,0 0 3 0,0 0-3 15,15 6 4-15,-15-6-4 0,0 0 4 16,0 0-4-16,23 12 4 0,-14-7-4 0,-9-5 3 0,0 0-3 15,0 0 4-15,23 9-4 0,-23-9 3 0,0 0-3 16,14 6 3-16,9-6-3 0,-23 0 2 0,0 0-2 16,29 3 3-16,3 0-3 0,-32-3 1 0,0 0-1 15,31 2 2-15,1-2-2 0,-32 0 1 0,0 0-1 16,29-2 1-16,0 2-1 0,-29 0 0 0,0 0 0 16,32 0 1-16,-6 0-1 0,-26 0 0 0,0 0 0 15,28 0 0-15,1 0 0 0,-29 0 0 0,0 0 0 16,32-3 0-16,0 0 0 0,-32 3 0 0,0 0 0 15,29 0 0-15,2-6 0 0,-31 6 0 0,0 0 0 0,26 0 0 16,18 0 0-16,-44 0 0 0,0 0 0 0,37 0 0 16,1 0 0-16,-38 0 0 0,0 0 0 0,40 0 0 15,3-3 0-15,-43 3 0 0,0 0 0 0,32 0 0 16,-15 3 0-16,-17-3 0 0,0 0 0 0,18 6 0 16,8-3 0-16,-26-3 0 0,0 0 0 0,31 0 0 0,-2 0 0 15,-29 0 0-15,0 0 0 0,41 0 0 0,-4 3 0 16,-37-3 0-16,0 0 0 0,38 8 0 0,-1-8 0 15,-37 0 0-15,0 0 0 0,26 0 0 0,-3 0 0 16,-23 0 0-16,0 0 0 0,17-6 0 0,4 4 0 16,-21 2 0-16,0 0 0 0,14 0 0 0,0 0 0 15,-14 0 0-15,0 0 0 0,18 0 0 0,-4 0 0 16,-14 0 0-16,0 0 0 0,0 0 0 0,15 0 0 0,-15 0 0 16,0 0 0-16,0 0 1 0,23 0-1 0,-23 0 0 15,0 0 0-15,8-3 1 0,7 3-1 0,-15 0 0 0,0 0 0 16,6 0 1-16,11 0-1 0,-17 0 0 0,0 0 0 15,0 0 1-15,17 0-1 0,-17 0 0 0,0 0 0 16,15 0 0-16,-15 0 0 0,0 0 0 0,0 0 0 16,11 0 1-16,-11 0-1 0,0 0 0 0,0 0 0 15,20 0 1-15,-20 0-1 0,0 0 0 0,0 0 0 16,18 0 1-16,-18 0-1 0,0 0 0 0,0 0 0 16,11 0 1-16,-11 0-1 0,0 0 0 0,0 0 0 15,15-3 1-15,-1 3-1 0,-14 0 0 0,0 0 0 16,17-6 1-16,-2 6-1 0,-15 0 0 0,0 0 0 15,17 0 0-15,-3 0 0 0,-14 0 0 0,0 0 0 16,15 0 0-16,2 0 0 0,-17 0 0 0,0 0 0 0,15 0 0 16,-15 0 0-16,0 0-1 0,0 0 1 0,8 0 0 15,-8 0 0-15,0 0-1 0,0 0 1 0,12 6 0 16,-12-6 0-16,0 0-1 0,0 0 1 0,11 8 0 0,-11-8 0 16,0 0 0-16,0 0 0 0,12 6 0 0,-12-6 0 15,0 0 0-15,0 0 0 0,11 0 0 0,-11 0 0 16,0 0 0-16,0 0 0 0,0 0 0 0,12 0 0 15,-12 0-1-15,0 0 1 0,0 0 0 0,-12 0 0 16,1 0-1409-16</inkml:trace>
  <inkml:trace contextRef="#ctx0" brushRef="#br0" timeOffset="105402.63">13287 14368 606 0,'0'0'0'0,"0"0"0"0,0 0 0 0,0 0 44 16,0 0-44-16,0 0 45 0,0 0-45 0,0 0 77 15,0 0-77-15,0 0 77 0,-12 0-77 0,12 0 87 16,0 0-87-16,0 0 87 0,-23-15-87 0,23 15 72 0,0 0-72 15,-26-14 72-15,-11-9-72 0,37 23 54 0,0 0-54 16,-55-26 55-16,3 0-55 0,52 26 44 0,0 0-44 16,-55-26 45-16,3 0-45 0,52 26 32 0,0 0-32 15,-55-34 33-15,-5 2-33 0,60 32 50 0,0 0-50 16,-55-32 50-16,18 12-50 0,37 20 56 0,0 0-56 16,-29-14 57-16,6 5-57 0,23 9 47 0,0 0-47 15,-21-6 47-15,21 6-47 0,0 0 38 0,0 0-38 16,-11 0 38-16,11 0-38 0,0 0 27 0,0 0-27 15,0 0 27-15,11 23-27 0,-11-23 22 0,0 0-22 16,21 21 23-16,-4 2-23 0,-17-23 15 0,0 0-15 0,23 23 16 16,6-3-16-16,-29-20 9 0,0 0-9 0,29 20 10 15,-6-3-10-15,-23-17 1 0,0 0-1 0,23 17 2 16,9 6-2-16,-4 3-1414 0</inkml:trace>
  <inkml:trace contextRef="#ctx0" brushRef="#br0" timeOffset="105852.53">13275 14442 1121 0,'0'0'0'16,"0"0"0"-16,0 0 0 0,0 0 0 0,0 0 0 15,0 0 0-15,-8-5 0 0,8 5 18 0,0 0-18 16,-15 0 18-16,7 3-18 0,8-3 45 0,0 0-45 15,-18 2 46-15,-2-2-46 0,20 0 50 0,0 0-50 16,-32 9 50-16,-20 11-50 0,52-20 51 0,0 0-51 16,-49 20 52-16,3 12-52 0,46-32 40 0,0 0-40 0,-43 40 41 15,0 24-41-15,43-64 47 0,0 0-47 0,-44 60 47 16,7-2-47-16,37-58 37 0,0 0-37 0,-29 51 37 16,12-7-37-16,17-44 24 0,0 0-24 0,-9 31 24 15,3-16-24-15,6-15 16 0,0 0-16 0,0 0 17 16,0 14-17-16,0-14 10 0,0 0-10 0,0 0 10 0,0 0-10 15,0 0 0-15,0 0 0 0,0 0 1 0,15 0-1 16,-1 0-1292-16</inkml:trace>
  <inkml:trace contextRef="#ctx1" brushRef="#br0" timeOffset="126362.35">19985 14250 0,'0'0'0,"0"0"15,-13 13-15,-26 0 16,-13-1 0,0 1-16,0-13 15,13 0 1,-13 0-16,-12 0 16,12 0-1,-13 0-15,13 0 16,0 13-1,1-13-15,12 0 16,26 0 0,0 0-1</inkml:trace>
  <inkml:trace contextRef="#ctx0" brushRef="#br0" timeOffset="138618.54">9813 14491 550 0,'0'0'0'0,"0"0"0"0,0 0 0 15,0 0 19-15,0 0-19 0,0 0 20 0,0 0-20 16,0 0 49-16,0 0-49 0,0 0 49 0,0 0-49 15,0 0 52-15,0 0-52 0,0 0 53 0,3-28-53 0,-3 28 36 16,0 0-36-16,0 0 36 0,15-21-36 0,-15 21 25 16,0 0-25-16,0-17 25 0,0 0-25 0,0 17 19 15,0 0-19-15,0-20 19 0,0-6-19 0,0 26 17 0,0 0-17 16,2-29 17-16,4 3-17 0,-6 26 16 0,0 0-16 16,0-20 16-16,0 11-16 0,0 9 16 0,0 0-16 15,0 0 16-15,6-14-16 0,-6 14 14 0,0 0-14 16,0-14 14-16,0 14-14 0,0 0 14 0,0 0-14 15,0 0 15-15,9-12-15 0,-9 12 11 0,0 0-11 16,0 0 11-16,0 0-11 0,0 0 11 0,0 0-11 16,0-11 12-16,0 11-12 0,0 0 9 0,0 0-9 15,0 0 10-15,0 0-10 0,0 0 8 0,0 0-8 0,0-15 9 16,0 15-9-16,0 0 8 0,0 0-8 0,0 0 9 16,0 0-9-16,0 0 8 0,0 0-8 0,0-11 8 15,0 11-8-15,0 0 7 0,0 0-7 0,0 0 7 16,0 0-7-16,0 0 5 0,0 0-5 0,0-15 6 15,0 15-6-15,0 0 4 0,0 0-4 0,8-26 5 16,-8 9-5-16,0 17 4 0,0 0-4 0,0-20 4 16,0-9-4-16,0 29 3 0,0 0-3 0,-3-23 3 0,3-6-3 15,0 29 2-15,0 0-2 0,-5-31 3 0,5-13-3 16,0 44 2-16,0 0-2 0,0-51 3 0,-6-1-3 16,6 52 3-16,0 0-3 0,-3-61 3 0,3 7-3 15,0 54 2-15,0 0-2 0,3-49 3 0,3 11-3 16,-6 38 5-16,0 0-5 0,-6-34 5 0,3-1-5 15,3 35 7-15,0 0-7 0,-6-26 8 0,6-2-8 16,0 28 11-16,0 0-11 0,-6-29 11 0,6 0-11 0,0 29 13 16,0 0-13-16,-2-32 13 0,2-5-13 0,0 37 14 15,0 0-14-15,0-43 15 0,0 5-15 0,0 38 15 16,0 0-15-16,0-34 15 0,0-4-15 0,0 38 15 0,0 0-15 16,-9-40 16-16,9 0-16 0,0 40 13 0,0 0-13 15,0-35 14-15,0 12-14 0,0 23 12 0,0 0-12 16,0-17 13-16,0 0-13 0,0 17 9 0,0 0-9 15,0-21 10-15,0-4-10 0,0 25 8 0,0 0-8 16,0-23 9-16,0-3-9 0,0 26 8 0,0 0-8 16,0-23 9-16,0 5-9 0,0 18 5 0,0 0-5 15,0-14 6-15,0 2-6 0,0 12 5 0,0 0-5 0,0-11 6 16,0-3-6-16,0 14 4 0,0 0-4 0,0-18 5 16,-9 1-5-16,9 17 5 0,0 0-5 0,0-20 5 15,0 8-5-15,0 12 4 0,0 0-4 0,0-14 5 16,-6-6-5-16,6 20 3 0,0 0-3 0,0-20 4 15,0-1-4-15,0 21 4 0,0 0-4 0,0-17 4 16,-5-6-4-16,5 23 2 0,0 0-2 0,-3-23 3 16,-6 0-3-16,9 23 2 0,0 0-2 0,-6-37 3 0,1 5-3 15,5 32 2-15,0 0-2 0,-6-32 3 0,0 6-3 16,6 26 2-16,0 0-2 0,-6-28 3 0,-2-7-3 16,8 35 2-16,0 0-2 0,0-29 2 0,0 6-2 15,0 23 2-15,0 0-2 0,0-17 2 0,-6-3-2 16,6 20 2-16,0 0-2 0,-3-14 2 0,-6 2-2 15,9 12 1-15,0 0-1 0,-3-17 2 0,3 5-2 16,0 12 1-16,0 0-1 0,0-20 2 0,-2 6-2 16,2 14 2-16,0 0-2 0,0-12 2 0,0 12-2 0,0 0 2 15,0 0-2-15,5-20 2 0,4 6-2 0,-9 14 1 16,0 0-1-16,3-18 2 0,3 1-2 0,-6 17 1 0,0 0-1 16,0-17 2-16,0 0-2 0,0 17 1 0,0 0-1 15,0-12 2-15,0-2-2 0,0 14 1 0,0 0-1 16,8-15 1-16,-8 4-1 0,0 11 1 0,0 0-1 15,0-12 1-15,0-2-1 0,0 14 1 0,0 0-1 16,0-17 1-16,6-4-1 0,-6 21 1 0,0 0-1 16,0-20 1-16,0 3-1 0,0 17 0 0,0 0 0 15,0-9 1-15,0-5-1 0,0 14 0 0,0 0 0 16,-6-17 1-16,6-3-1 0,0 20 0 0,0 0 0 0,-5-29 0 16,2 6 0-16,3 23 0 0,0 0 0 0,0-29 0 15,0 6 0-15,0 23 0 0,0 0 0 0,0-29 0 16,0 9 0-16,0 20 0 0,0 0 0 0,0-23 0 15,0-9 0-15,0 32 0 0,0 0 0 0,0-28 0 16,0 10 0-16,0 18 0 0,0 0 0 0,0-11 0 16,0 11 0-16,0 0 0 0,0 0 0 0,0-20 0 0,0 2 0 15,0 18 0-15,0 0 0 0,0-20 0 0,0-3 0 16,0 23 0-16,0 0 0 0,3-17 0 0,2 2 0 16,-5 15 0-16,0 0 0 0,6-14 0 0,-3-6 0 15,-3 20 0-15,0 0 0 0,3-23 1 0,8 6-1 16,-11 17 0-16,0 0 0 0,6-23 0 0,-3 2 0 15,-3 21 0-15,0 0 0 0,6-17 0 0,-6 6 0 16,0 11 0-16,0 0 0 0,3-9 0 0,2-8 0 0,-5 17 0 16,0 0 0-16,0-18 1 0,0 10-1 0,0 8 1 15,0 0-1-15,0 0 1 0,-8-9-1 0,8 9 1 16,0 0-1-16,0 0 1 0,0 0-1 0,0 0 2 16,0 0-2-16,0-14 2 0,0 14-2 0,0 0 2 15,0 0-2-15,0 0 3 0,0 0-3 0,0 0 2 0,0 0-2 16,-9-9 3-16,9 9-3 0,0 0 2 0,0 0-2 15,0 0 2-15,0 0-2 0,0 0 0 0,0 0 0 16,-17-6 0-16,17 6 0 0,0 0-1224 0</inkml:trace>
  <inkml:trace contextRef="#ctx0" brushRef="#br0" timeOffset="139353.5">9822 11345 785 0,'0'0'0'0,"0"0"0"16,0 0 0-16,0 0 0 0,0 0 0 0,0 0 1 15,0 0-1-15,0 0 3 0,0 0-3 0,0 0 3 0,0 0-3 16,0 0 38-16,0 0-38 0,-9 0 39 0,-5 3-39 16,14-3 69-16,0 0-69 0,-26 12 69 0,-17 5-69 15,43-17 71-15,0 0-71 0,-58 29 71 0,0 2-71 16,58-31 71-16,0 0-71 0,-69 41 71 0,-9 5-71 15,78-46 56-15,0 0-56 0,-75 43 56 0,9 6-56 16,66-49 44-16,0 0-44 0,-55 52 45 0,6-9-45 16,49-43 36-16,0 0-36 0,-29 34 36 0,9-11-36 15,20-23 25-15,0 0-25 0,-15 12 26 0,15-12-26 16,0 0 19-16,0 0-19 0,-14 14 20 0,14-14-20 0,0 0 15 16,0 0-15-16,0 0 16 0,0 0-16 0,0 0 11 0,0 0-11 15,0 0 11-15,0 0-11 0,0 0 8 16,0 0-8-16,11-20 9 0,13-6-9 0,-24 26 5 0,0 0-5 15,37-32 6-15,18 4-6 0,0-4-1242 0</inkml:trace>
  <inkml:trace contextRef="#ctx0" brushRef="#br0" timeOffset="139736.7">9712 11449 897 0,'0'0'0'0,"0"0"0"0,20 8 0 0,-20-8 7 15,0 0-7-15,15 9 7 0,-1 3-7 16,-14-12 31-16,0 0-31 0,12 17 32 0,28 17-32 0,-40-34 49 16,0 0-49-16,46 46 50 0,1 6-50 0,-47-52 51 15,0 0-51-15,40 61 52 0,3 8-52 0,-43-69 47 0,0 0-47 16,41 66 47-16,-4-8-47 0,-37-58 55 0,0 0-55 15,38 48 56-15,2 1-56 0,-40-49 35 0,0 0-35 16,38 38 36-16,-21-21-36 0,3 0-1029 0</inkml:trace>
  <inkml:trace contextRef="#ctx0" brushRef="#br0" timeOffset="140553.76">10687 13012 684 0,'0'0'0'0,"0"0"0"15,-14 0 0-15,14 0-13 0,0 0 13 0,0 0-12 16,-14 8 12-16,14-8-41 0,0 0 41 0,-12 3-41 16,-11-6 41-16,23 3 7 0,0 0-7 0,-32-5 8 15,-5 2-8-15,37 3 46 0,0 0-46 0,-38 3 47 16,-20 0-47-16,58-3 71 0,0 0-71 0,-49-3 71 16,12-6-71-16,37 9 69 0,0 0-69 0,-32 0 69 15,9 0-69-15,23 0 50 0,0 0-50 0,-14 6 51 0,-4-12-51 16,18 6 38-16,0 0-38 0,-14 0 39 0,0-6-39 15,14 6 29-15,0 0-29 0,-9-3 29 0,9 3-29 16,0 0 19-16,0 0-19 0,0 0 20 0,-15 0-20 16,15 0 15-16,0 0-15 0,0 0 16 0,0 0-16 15,0 0 11-15,0 0-11 0,0 0 11 0,-11 0-11 16,11 0 8-16,0 0-8 0,0 0 8 0,0 0-8 0,0 0 6 16,0 0-6-16,-9 9 7 0,6 14-7 0,3-23 4 15,0 0-4-15,0 40 4 0,9 29-4 0,-9-69 3 16,0 0-3-16,17 75 3 0,4 3-3 0,-21-78 5 0,0 0-5 15,23 81 6-15,-9-4-6 0,-14-77 7 16,0 0-7-16,17 75 8 0,-2-6-8 0,-15-69 9 0,0 0-9 16,14 69 10-16,-8 0-10 0,-6-69 11 0,0 0-11 15,17 61 12-15,1-12-12 0,-18-49 7 0,0 0-7 16,14 31 7-16,-5-16-7 0,-9-15 2 0,0 0-2 16,0 14 2-16,0-14-2 0,0 0-1007 0</inkml:trace>
  <inkml:trace contextRef="#ctx0" brushRef="#br0" timeOffset="140771.78">10364 13682 1076 0,'0'0'0'0,"0"0"0"0,32-11 0 16,-32 11 5-16,0 0-5 0,23-9 5 0,3 4-5 15,-26 5 10-15,0 0-10 0,35 0 10 0,-9-9-10 16,-26 9 28-16,0 0-28 0,26-6 29 0,-3 0-29 16,-23 6 25-16,0 0-25 0,26-2 26 0,-6 2-26 15,-20 0 25-15,0 0-25 0,34 8 26 0,13 18-26 16,-1 0-889-16</inkml:trace>
  <inkml:trace contextRef="#ctx0" brushRef="#br0" timeOffset="141571.84">10800 14048 516 0,'0'0'0'0,"0"0"0"0,0 0 0 15,0 0 2-15,0 0-2 0,0-14 2 0,0 14-2 0,0 0 17 16,0 0-17-16,0 0 18 0,0-9-18 0,0 9 28 15,0 0-28-15,0 0 29 0,0-14-29 0,0 14 45 16,0 0-45-16,0-18 46 0,0-8-46 0,0 26 48 0,0 0-48 16,9-37 49-16,-1 2-49 0,-8 35 42 0,0 0-42 15,6-37 43-15,3-9-43 0,-9 46 38 0,0 0-38 16,8-46 39-16,-2 14-39 0,-6 32 35 0,0 0-35 16,3-26 35-16,3 3-35 0,-6 23 28 0,0 0-28 15,0-23 29-15,3 12-29 0,-3 11 24 0,0 0-24 16,3-9 24-16,-3 9-24 0,0 0 18 0,0 0-18 0,0-20 19 15,0 20-19-15,0 0 15 0,0 0-15 16,0 0 16-16,0 0-16 0,0 0 13 0,0 0-13 0,11 9 13 16,3 5-13-16,-14-14 13 0,0 0-13 0,24 23 13 15,-1 9-13-15,-23-32 12 0,0 0-12 0,20 46 12 16,3 6-12-16,-23-52 9 0,0 0-9 0,17 51 10 16,-2-5-10-16,-15-46 6 0,0 0-6 0,23 38 6 15,-9-12-6-15,-14-26 6 0,0 0-6 0,17 20 6 16,-2 0-6-16,-15-20 4 0,0 0-4 0,14 15 5 0,-14-15-5 15,0 0 4-15,0 0-4 0,15 5 4 0,2-19-4 16,-17 14 3-16,0 0-3 0,17-38 4 0,4-22-4 16,-21 60 7-16,0 0-7 0,14-63 7 0,-2-1-7 15,-12 64 12-15,0 0-12 0,11-51 13 0,-5 16-13 16,-6 35 18-16,0 0-18 0,6-26 19 0,-1 3-19 16,-5 23 19-16,0 0-19 0,6-17 20 0,-6 17-20 15,0 0 17-15,0 0-17 0,9 0 17 0,8 20-17 0,0 0-1063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15:05:14.2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1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10-02T15:05:25.211"/>
    </inkml:context>
  </inkml:definitions>
  <inkml:trace contextRef="#ctx0" brushRef="#br0">1323 1625 750 0,'0'0'0'0,"0"0"56"0,0 0-56 0,0 0 57 16,-3 48-57-16,3-48 69 0,0 0-69 0,0 23 69 15,0 24-69-15,0-47 55 0,0 0-55 0,0 60 56 16,0 6-56-16,0-66 48 0,0 0-48 0,0 75 49 15,8 11-49-15,-8-86 38 0,0 0-38 0,6 104 38 16,-6 23-38-16,0-127 26 0,0 0-26 0,0 118 27 16,-6-20-27-16,6-98 25 0,0 0-25 0,0 80 25 15,0-8-25-15,0-72 21 0,0 0-21 0,0 61 22 0,0-10-22 16,0-51 17-16,0 0-17 0,6 44 17 0,3-21-17 16,-9-23 16-16,0 0-16 0,8 14 17 0,-8-14-17 15,0 0 12-15,0 0-12 0,6 14 13 0,-6-14-13 16,0 0 5-16,0 0-5 0,15-5 6 0,-15 5-6 15,0 0-1091-15</inkml:trace>
  <inkml:trace contextRef="#ctx0" brushRef="#br0" timeOffset="1168.08">2301 1840 908 0,'0'0'0'0,"-15"6"0"0,-2 9 0 0,17-15 10 0,0 0-10 16,-46 11 10-16,-24 6-10 0,70-17 13 0,0 0-13 15,-60 3 14-15,19-3-14 0,41 0 16 0,0 0-16 16,-34-3 16-16,17 3-16 0,17 0 33 0,0 0-33 16,-21-5 33-16,13 2-33 0,8 3 49 0,0 0-49 15,-18-3 49-15,4-3-49 0,14 6 48 0,0 0-48 16,-9 0 48-16,9 0-48 0,0 0 37 0,0 0-37 0,-14-6 37 16,14 6-37-16,0 0 26 0,0 0-26 15,-15-5 27-15,15 5-27 0,0 0 19 0,0 0-19 0,-17 5 20 16,17-5-20-16,0 0 13 0,0 0-13 0,0 0 14 15,0 0-14-15,0 0 11 0,0 0-11 0,-9 12 12 16,9-12-12-16,0 0 8 0,0 0-8 0,-5 32 9 16,5 14-9-16,0-46 7 0,0 0-7 0,0 66 7 15,0 9-7-15,0-75 4 0,0 0-4 0,0 89 5 16,8 14-5-16,-8-103 3 0,0 0-3 0,6 104 4 16,-6-23-4-16,0-81 3 0,0 0-3 0,9 66 4 0,-1-17-4 15,-8-49 6-15,0 0-6 0,6 40 7 0,9-8-7 16,-15-32 8-16,0 0-8 0,8 23 9 0,1-3-9 15,-9-20 9-15,0 0-9 0,6 9 9 0,-6-9-9 16,0 0 7-16,0 0-7 0,0 0 8 0,0 0-8 16,0 0 1-16,0 0-1 0,17-9 1 0,-17 9-1 15,0 0-1127-15</inkml:trace>
  <inkml:trace contextRef="#ctx0" brushRef="#br0" timeOffset="1335.09">1923 2410 830 0,'0'0'0'0,"0"0"0"0,0 0 0 0,0 0-3 0,0 0 3 16,8 12-2-16,-8-12 2 0,0 0-14 0,0 0 14 16,0 0-14-16,23 9 14 0,-23-9 0 0,0 0 0 15,26 5 0-15,26-5 0 0,-52 0 9 0,0 0-9 16,49 0 10-16,12 0-10 0,-61 0 13 0,0 0-13 16,49-5 13-16,0-4-13 0,-3-8-572 0</inkml:trace>
  <inkml:trace contextRef="#ctx0" brushRef="#br0" timeOffset="1939.14">1946 1625 830 0,'0'0'0'0,"0"0"0"16,17 20 0-16,-17-20 39 0,0 0-39 15,17 14 40-15,4-14-40 0,-21 0 75 0,0 0-75 0,37 0 76 16,29 0-76-16,-66 0 36 0,0 0-36 0,75 0 36 16,9 0-36-16,-84 0 18 0,0 0-18 0,75 0 18 15,-20 0-18-15,-55 0 33 0,0 0-33 0,43 0 34 16,-20 0-34-16,-23 0 44 0,0 0-44 0,18 0 45 0,-18 0-45 16,0 0 42-16,0 0-42 0,14-6 42 0,-14 6-42 15,0 0 36-15,0 0-36 0,0 0 37 0,-6-23-37 16,6 23 28-16,0 0-28 0,-17-23 29 0,-23-20-29 15,40 43 21-15,0 0-21 0,-52-46 22 0,-9 6-22 16,61 40 19-16,0 0-19 0,-55-26 19 0,18 11-19 16,37 15 15-16,0 0-15 0,-23-11 16 0,0 2-16 15,23 9 11-15,0 0-11 0,-9-3 12 0,9 3-12 16,0 0 6-16,0 0-6 0,0 0 6 0,11-5-6 0,1-4-1204 16</inkml:trace>
  <inkml:trace contextRef="#ctx0" brushRef="#br0" timeOffset="5189.39">1083 1748 842 0,'0'32'0'0,"0"-32"80"0,0 0-80 16,-9 75 80-16,1 20-80 0,8-95 72 0,0 0-72 15,0 103 72-15,0 30-72 0,0-133 53 0,0 0-53 16,0 132 53-16,-6-8-53 0,6-124 39 0,0 0-39 16,-6 115 40-16,3-20-40 0,3-95 30 0,0 0-30 15,9 81 30-15,-3-21-30 0,-6-60 22 0,0 0-22 16,26 38 22-16,3-33-22 0,2-2-1017 0</inkml:trace>
  <inkml:trace contextRef="#ctx0" brushRef="#br0" timeOffset="6472.55">2782 1840 964 0,'0'0'0'0,"0"0"0"15,-8 29 0-15,8-29 44 0,0 0-44 0,-9 41 45 16,9 19-45-16,0-60 131 0,0 0-131 0,-6 83 132 16,6 30-132-16,0-113 48 0,0 0-48 0,-5 123 48 0,2 4-48 15,3-127 18-15,0 0-18 0,0 109 18 0,-6-25-18 16,6-84 5-16,0 0-5 0,6 72 6 0,-3-17-6 16,-3-55 1-16,0 0-1 0,11 43 1 0,-2-12-1 15,-9-31-1-15,0 0 1 0,14 15 0 0,1-9 0 16,11-6-1035-16</inkml:trace>
  <inkml:trace contextRef="#ctx0" brushRef="#br0" timeOffset="6706.95">3080 1910 1031 0,'0'0'0'15,"2"11"0"-15,13 24 0 0,-15-35-2 0,0 0 2 16,20 46-2-16,-8 26 2 0,-12-72-13 0,0 0 13 16,5 92-12-16,4 31 12 0,-9-123 7 0,0 0-7 15,12 127 8-15,-12-18-8 0,0-109 19 0,0 0-19 16,-6 90 20-16,12-7-20 0,-6-83 30 0,0 0-30 16,8 72 30-16,-2-17-30 0,11 2-777 0</inkml:trace>
  <inkml:trace contextRef="#ctx0" brushRef="#br0" timeOffset="7324.4">3798 2261 897 0,'0'0'0'0,"0"0"0"0,17 14 0 16,-17-14 15-16,0 0-15 0,15 6 15 0,2 2-15 16,-17-8 14-16,0 0-14 0,37-8 15 0,15 8-15 15,-52 0 30-15,0 0-30 0,61-6 31 0,-9 6-31 0,-52 0 24 16,0 0-24-16,58 6 25 0,-12 2-25 0,6 1-740 16</inkml:trace>
  <inkml:trace contextRef="#ctx0" brushRef="#br0" timeOffset="7491.49">3913 2537 1020 0,'0'0'0'16,"0"0"0"-16,23 29 0 0,-23-29 22 0,0 0-22 16,23 23 22-16,3-12-22 0,-26-11 49 0,0 0-49 15,38 0 49-15,14-14-49 0,-52 14 0 0,0 0 0 0,52-9 0 16,-6-5 0-16,3 2-812 0</inkml:trace>
  <inkml:trace contextRef="#ctx0" brushRef="#br0" timeOffset="8357.84">4808 1737 796 0,'0'0'0'16,"0"0"0"-16,0 34 0 0,0-34 40 0,0 0-40 0,0 29 41 15,0-14-41-15,0-15 71 0,0 0-71 0,0 31 72 16,0 27-72-16,0-58 57 0,0 0-57 0,0 75 58 16,0 37-58-16,0-112 33 0,0 0-33 0,8 124 33 15,1 2-33-15,-9-126 24 0,0 0-24 0,0 118 25 16,-6-28-25-16,6-90 20 0,0 0-20 0,6 66 21 16,3-20-21-16,-9-46 14 0,0 0-14 0,8 29 15 15,-2-12-15-15,-6-17 12 0,0 0-12 0,14 11 13 0,1-11-13 16,2 3-949-16</inkml:trace>
  <inkml:trace contextRef="#ctx0" brushRef="#br0" timeOffset="8558.66">5062 1809 919 0,'0'0'0'0,"0"17"0"0,0 29 0 0,0-46 12 15,0 0-12-15,-9 69 12 0,9-3-12 0,0-66 39 0,0 0-39 16,0 92 39-16,0 32-39 0,0-124 44 0,0 0-44 16,9 121 45-16,5-17-45 0,-14-104 35 0,0 0-35 15,17 86 35-15,3-28-35 0,-20-58 22 0,0 0-22 16,26 49 23-16,3-9-23 0,-6-3-859 0</inkml:trace>
  <inkml:trace contextRef="#ctx1" brushRef="#br0">15475 3364 0,'0'13'0,"0"-13"16</inkml:trace>
  <inkml:trace contextRef="#ctx0" brushRef="#br0" timeOffset="11811.64">5979 1817 1009 0,'0'0'0'0,"0"0"0"0,0 0 0 0,0 0 29 15,0 0-29-15,-29 29 29 0,-17 14-29 0,46-43 64 16,0 0-64-16,-55 44 64 0,3 2-64 0,52-46 59 16,0 0-59-16,-46 66 59 0,9 23-59 0,37-89 34 0,0 0-34 15,-32 95 35-15,17 3-35 0,15-98 24 0,0 0-24 16,-14 89 24-16,20-28-24 0,-6-61 18 0,0 0-18 15,14 57 18-15,32 1-18 0,-46-58 18 0,0 0-18 16,64 52 19-16,19-15-19 0,-83-37 16 0,0 0-16 16,84 23 16-16,-9-14-16 0,-75-9 12 0,0 0-12 15,67 0 12-15,-7-18-12 0,-60 18 10 0,0 0-10 16,58-20 11-16,-21-3-11 0,-37 23 9 0,0 0-9 0,26-23 10 16,-11-6-10-16,-15 29 9 0,0 0-9 0,5-34 9 15,-13 5-9-15,8 29 8 0,0 0-8 0,-20-32 9 16,-12-5-9-16,32 37 8 0,0 0-8 0,-38-29 9 15,-5 15-9-15,43 14 15 0,0 0-15 0,-35-3 16 16,-2 3-16-16,37 0 18 0,0 0-18 0,-29 14 19 16,6 4-19-16,23-18 16 0,0 0-16 0,-9 20 17 15,9-6-17-15,0-14 9 0,0 0-9 0,9 3 10 16,11 3-10-16,3-6-1269 0</inkml:trace>
  <inkml:trace contextRef="#ctx0" brushRef="#br0" timeOffset="12095.66">6617 2186 1356 0,'0'0'0'15,"0"0"0"-15,0 0 0 0,0 0 3 0,0 0-3 16,0 0 4-16,0 0-4 0,0 0 9 0,0 0-9 16,0 0 10-16,20-9-10 0,-20 9-14 0,0 0 14 0,17 0-13 15,12-6 13-15,3 6-957 0</inkml:trace>
  <inkml:trace contextRef="#ctx0" brushRef="#br0" timeOffset="12745.74">7044 2229 1054 0,'0'0'0'0,"0"0"0"0,0 0 0 0,0 0 26 15,0 0-26-15,0 0 26 0,0 0-26 0,0 0 58 16,0 0-58-16,-9 23 58 0,18-9-58 0,-9-14 68 0,0 0-68 15,0 23 68-15,0 15-68 0,0-38 41 0,0 0-41 16,0 32 41-16,0-4-41 0,0-28 30 0,0 0-30 16,0 29 31-16,2-3-31 0,-2-26 27 0,0 0-27 15,6 26 28-15,0-12-28 0,-6-14 20 0,0 0-20 16,0 0 21-16,0 15-21 0,0-15 14 0,0 0-14 16,0 0 15-16,0 0-15 0,0 0 12 0,0 0-12 0,9-15 13 15,-1 1-13-15,-8 14 9 0,0 0-9 0,15-26 10 16,2-11-10-16,-17 37 8 0,0 0-8 0,20-46 9 15,-2 14-9-15,-18 32 9 0,0 0-9 0,8-23 10 16,-5 11-10-16,-3 12 8 0,0 0-8 0,0 0 8 16,12-11-8-16,-12 11 5 0,0 0-5 0,0 0 6 15,14 0-6-15,-14 0 5 0,0 0-5 0,14 17 6 16,1 3-6-16,-15-20 6 0,0 0-6 0,11 26 7 0,-5 0-7 16,-6-26 10-16,0 0-10 0,6 14 10 0,-6-2-10 15,0-12 12-15,0 0-12 0,0 0 12 0,17 9-12 16,-17-9 13-16,0 0-13 0,15-3 14 0,11-6-14 15,-26 9 16-15,0 0-16 0,34-23 17 0,12-11-17 16,-46 34 16-16,0 0-16 0,47-32 17 0,-4-11-17 16,-43 43 16-16,0 0-16 0,40-29 17 0,-19 14-17 15,-21 15 14-15,0 0-14 0,17-2 15 0,-6 10-15 0,-11-8 23 16,0 0-23-16,15 15 24 0,-1 8-24 0,-14-23 24 16,0 0-24-16,9 28 24 0,5 10-24 0,-14-38 25 15,0 0-25-15,6 37 25 0,3-5-25 0,-9-32 22 0,0 0-22 16,0 26 23-16,8-6-23 0,-8-20 16 0,0 0-16 15,15 20 16-15,-7-5-16 0,7-1-1574 0</inkml:trace>
  <inkml:trace contextRef="#ctx0" brushRef="#br0" timeOffset="13012.7">7719 2525 1334 0,'0'0'0'0,"0"0"0"16,0 0 0-16,0 0 27 0,0 0-27 0,8 12 27 15,-8-12-27-15,0 0 49 0,0 0-49 0,0 0 50 16,15-9-50-16,-15 9 40 0,0 0-40 0,14-8 40 16,4-7-40-16,-18 15 21 0,0 0-21 0,14-8 22 15,0-1-22-15,-14 9 15 0,0 0-15 0,0 0 15 16,9-6-15-16,-9 6 10 0,0 0-10 0,0 0 11 0,14 0-11 16,-14 0 9-16,0 0-9 0,0 15 10 0,3-1-10 15,-3-14 9-15,0 0-9 0,6 17 9 0,0 4-9 16,-6-21 8-16,0 0-8 0,14 17 9 0,-14-17-9 15,0 0 6-15,0 0-6 0,18 14 6 0,5-5-6 16,-3 2-1236-16</inkml:trace>
  <inkml:trace contextRef="#ctx0" brushRef="#br0" timeOffset="13212.97">8097 2281 1233 0,'0'0'0'15,"0"0"0"-15,-6 17 0 0,6-17 7 0,0 0-7 16,0 0 8-16,0 20-8 0,0-20 18 0,0 0-18 16,0 0 18-16,0 0-18 0,0 0-4 0,0 0 4 0,0 0-3 15,17 0 3-15,0 9-898 0</inkml:trace>
  <inkml:trace contextRef="#ctx0" brushRef="#br0" timeOffset="13814.26">8313 2186 1009 0,'0'0'0'0,"0"0"0"0,0 17 0 0,0-17 11 16,0 0-11-16,0 20 12 0,0 9-12 0,0-29 11 15,0 0-11-15,0 23 12 0,-6 14-12 0,6-37 48 0,0 0-48 16,0 32 49-16,0-3-49 0,0-29 47 0,0 0-47 15,0 23 47-15,0-3-47 0,0-20 41 0,0 0-41 16,0 15 41-16,0-4-41 0,0-11 36 0,0 0-36 16,0 0 37-16,9 12-37 0,-9-12 28 0,0 0-28 15,0 0 29-15,23-32-29 0,-23 32 24 0,0 0-24 16,20-29 24-16,-3-5-24 0,-17 34 18 0,0 0-18 16,15-41 19-16,2 4-19 0,-17 37 15 0,0 0-15 15,15-26 15-15,-7 9-15 0,-8 17 13 0,0 0-13 16,6-15 13-16,-6 15-13 0,0 0 13 0,0 0-13 0,0 0 13 15,0 0-13-15,0 0 17 0,0 0-17 0,14 18 18 16,-5-4-18-16,-9-14 24 0,0 0-24 0,0 11 25 16,6 4-25-16,-6-15 28 0,0 0-28 0,0 0 28 15,3 11-28-15,-3-11 33 0,0 0-33 0,0 0 33 16,14 6-33-16,-14-6 30 0,0 0-30 0,0 0 31 16,15-17-31-16,-15 17 26 0,0 0-26 0,23-12 26 15,0-2-26-15,-23 14 22 0,0 0-22 0,23-17 23 0,-9 8-23 16,-14 9 18-16,0 0-18 0,18-6 18 0,-10 12-18 15,-8-6 14-15,0 0-14 0,15 9 15 0,-7 5-15 16,-8-14 12-16,0 0-12 0,12 14 13 0,-1 1-13 16,-11-15 11-16,0 0-11 0,12 23 11 0,5 6-11 15,-17-29 7-15,0 0-7 0,23 26 8 0,-8-6-8 16,-15-20 3-16,0 0-3 0,14 14 3 0,-2-5-3 16,-1-1-1532-16</inkml:trace>
  <inkml:trace contextRef="#ctx0" brushRef="#br0" timeOffset="14164.28">8864 2514 942 0,'0'0'0'15,"0"0"0"-15,23 20 0 0,-23-20 16 0,0 0-16 0,17 9 17 16,-5-3-17-16,-12-6 16 0,0 0-16 0,0 0 17 15,26-6-17-15,-26 6 14 0,0 0-14 0,17-3 15 16,3 3-15-16,-20 0 4 0,0 0-4 0,15 0 4 16,2 0-4-16,-17 0 2 0,0 0-2 0,9 3 2 15,-9-3-2-15,0 0 3 0,0 0-3 0,9 14 3 16,-9 1-3-16,0-15 8 0,0 0-8 0,-3 8 9 16,-3 7-9-16,6-15 19 0,0 0-19 0,-9 23 19 15,1 5-19-15,8-28 25 0,0 0-25 0,-9 29 26 0,3-14-26 16,6-15 26-16,0 0-26 0,-6 14 27 0,6-14-27 15,0 0 26-15,0 0-26 0,-3 14 27 0,3-14-27 16,0 0 20-16,0 0-20 0,15 9 21 0,-6-3-21 16,-9-6 15-16,0 0-15 0,23 3 15 0,3 2-15 15,2-5-944-15</inkml:trace>
  <inkml:trace contextRef="#ctx0" brushRef="#br0" timeOffset="14431.3">9280 2387 1435 0,'0'0'0'0,"0"0"0"16,0 0 0-16,0 0 0 0,0 0 0 0,0 15 0 15,0-15 0-15,0 0-9 0,0 0 9 0,14-9-8 16,0 0 8-16,9-5-1004 0</inkml:trace>
  <inkml:trace contextRef="#ctx0" brushRef="#br0" timeOffset="15871.16">10471 1593 505 0,'0'0'0'0,"0"0"0"15,0 0 0-15,0 0 25 0,0 0-25 0,0 0 25 16,0 0-25-16,0 0 65 0,0 0-65 0,0 0 65 16,0 0-65-16,0 0 77 0,0 0-77 0,12 37 77 15,-7 1-77-15,-5-38 57 0,0 0-57 0,6 37 57 16,-6 6-57-16,0-43 36 0,0 0-36 0,0 52 36 15,0 3-36-15,0-55 27 0,0 0-27 0,0 55 28 0,0-15-28 16,0-40 25-16,0 0-25 0,9 31 25 0,-18 4-25 16,9-35 21-16,0 0-21 0,0 29 22 0,-6-15-22 15,6-14 17-15,0 0-17 0,0 0 18 0,0 15-18 16,0-15 17-16,0 0-17 0,0 0 17 0,0 0-17 16,0 0 14-16,0 0-14 0,0 0 14 0,-8-15-14 15,8 15 14-15,0 0-14 0,-9-20 15 0,-5-12-15 16,14 32 16-16,0 0-16 0,-12-43 17 0,1-3-17 15,11 46 23-15,0 0-23 0,0-52 24 0,8-5-24 0,-8 57 29 16,0 0-29-16,9-66 30 0,11 14-30 0,-20 52 31 16,0 0-31-16,17-58 32 0,-2-2-32 0,-15 60 38 15,0 0-38-15,17-46 38 0,3 17-38 0,-20 29 36 0,0 0-36 16,23-15 37-16,3 1-37 0,-26 14 32 0,0 0-32 16,35-6 32-16,0 6-32 0,-35 0 24 0,0 0-24 15,31 12 24-15,18 14-24 0,-49-26 21 0,0 0-21 16,41 34 21-16,2-11-21 0,-43-23 18 0,0 0-18 15,32 23 19-15,-1-8-19 0,1-1-1321 0</inkml:trace>
  <inkml:trace contextRef="#ctx0" brushRef="#br0" timeOffset="16433.21">10422 1216 707 0,'0'0'0'0,"0"0"0"0,12 17 0 0,-12-17 24 0,0 0-24 16,11 14 25-16,1-2-25 0,-12-12 49 0,0 0-49 0,23 0 49 16,23-6-49-16,-46 6 49 0,0 0-49 0,55-6 49 15,-3-2-49-15,-52 8 30 0,0 0-30 0,49-9 30 16,3-5-30-16,-52 14 21 0,0 0-21 0,37-9 22 16,-20 3-22-16,-17 6 28 0,0 0-28 0,12 0 28 15,-12 0-28-15,0 0 29 0,0 0-29 0,0 0 30 16,0-14-30-16,0 14 28 0,0 0-28 0,-14-9 29 15,-10 4-29-15,24 5 24 0,0 0-24 0,-28 0 25 16,-4-9-25-16,32 9 26 0,0 0-26 0,-15-6 27 0,-2 3-27 16,17 3 18-16,0 0-18 0,0 0 19 0,-17-5-19 15,17 5 13-15,0 0-13 0,0 0 14 0,0 0-14 16,0 0-985-16</inkml:trace>
  <inkml:trace contextRef="#ctx0" brushRef="#br0" timeOffset="22324.82">10835 1921 796 0,'0'0'0'0,"0"0"0"15,0 0 0-15,0 0 40 0,0 0-40 0,-9 37 41 16,9-37-41-16,0 0 94 0,0 0-94 0,0 0 94 15,-3 12-94-15,3-12 91 0,0 0-91 0,0 0 92 16,17 0-92-16,-17 0 67 0,0 0-67 0,21 0 67 16,16-6-67-16,-37 6 33 0,0 0-33 0,40-8 34 0,-14 8-34 15,-26 0 19-15,0 0-19 0,23 0 20 0,-2 0-20 16,-21 0 23-16,0 0-23 0,17 2 24 0,-3-2-24 16,-14 0 22-16,0 0-22 0,0 0 23 0,6 15-23 15,-6-15 23-15,0 0-23 0,0 23 23 0,-14 6-23 16,14-29 19-16,0 0-19 0,-15 34 20 0,-5-2-20 15,20-32 20-15,0 0-20 0,-11 23 20 0,2-3-20 0,9-20 19 16,0 0-19-16,-6 14 19 0,12-5-19 0,-6-9 18 16,0 0-18-16,9 14 18 0,2-5-18 0,-11-9 15 15,0 0-15-15,29 14 16 0,14 7-16 0,-43-21 7 16,0 0-7-16,46 14 7 0,-8-5-7 0,-38-9 0 0,0 0 0 16,46-9 0-16,9-17 0 0,0 3-1308 0</inkml:trace>
  <inkml:trace contextRef="#ctx0" brushRef="#br0" timeOffset="22638.93">11452 1763 1121 0,'0'0'0'0,"0"0"0"0,14 17 0 15,-14-17 2-15,0 0-2 0,18 14 2 0,8-14-2 16,-26 0 0-16,0 0 0 0,43 0 0 0,23-8 0 15,-66 8-19-15,0 0 19 0,70-15-19 0,-21 1 19 0,3 0-756 16</inkml:trace>
  <inkml:trace contextRef="#ctx0" brushRef="#br0" timeOffset="23189.74">12023 1616 807 0,'0'0'0'0,"6"14"0"0,0 24 0 15,-6-38-12-15,0 0 12 0,5 37-12 16,4 1 12-16,-9-38-37 0,0 0 37 0,9 37-37 0,-3-2 37 16,-6-35 1-16,0 0-1 0,0 31 2 0,2-11-2 15,-2-20 25-15,0 0-25 0,6 12 25 0,-6-1-25 16,0-11 56-16,0 0-56 0,0 0 57 0,0 18-57 15,0-18 75-15,0 0-75 0,0 0 75 0,-6 14-75 16,6-14 66-16,0 0-66 0,0 0 66 0,0 0-66 0,0 0 64 16,0 0-64-16,0 0 65 0,-14-17-65 0,14 17 60 15,0 0-60-15,-12-23 60 0,1-6-60 0,11 29 61 0,0 0-61 16,-12-35 62-16,7-5-62 0,5 40 59 0,0 0-59 16,5-43 59-16,-2-6-59 0,-3 49 50 0,0 0-50 15,9-55 50-15,2-5-50 0,-11 60 39 0,0 0-39 16,12-58 40-16,0 24-40 0,-12 34 33 0,0 0-33 15,14-26 33-15,3 6-33 0,-17 20 24 0,0 0-24 16,26-15 24-16,3 7-24 0,-29 8 18 0,0 0-18 16,38 0 19-16,5 14-19 0,-43-14 14 0,0 0-14 15,55 29 15-15,0 8-15 0,-55-37 5 0,0 0-5 16,43 38 6-16,-3-15-6 0,1 5-1453 0</inkml:trace>
  <inkml:trace contextRef="#ctx0" brushRef="#br0" timeOffset="24007.52">12597 2033 953 0,'0'0'0'0,"0"0"0"0,12 20 0 0,-12-20 15 0,0 0-15 15,6 15 15-15,-6-15-15 0,0 0 7 0,0 0-7 16,0 0 8-16,0 0-8 0,0 0 64 0,0 0-64 15,14-29 64-15,3 12-64 0,-17 17 67 0,0 0-67 16,15-20 68-16,2-3-68 0,-17 23 55 0,0 0-55 16,15-9 56-16,-1-3-56 0,-14 12 56 0,0 0-56 15,0 0 56-15,9-2-56 0,-9 2 54 0,0 0-54 16,0 0 55-16,14 8-55 0,-14-8 54 0,0 0-54 0,3 9 55 16,3 5-55-16,-6-14 48 0,0 0-48 0,5 23 49 15,4 6-49-15,-9-29 38 0,0 0-38 0,3 23 38 16,3-3-38-16,-6-20 32 0,0 0-32 0,6 15 33 15,-6-15-33-15,0 0 15 0,0 0-15 0,14 2 15 16,3-4-15-16,1 2-1418 0</inkml:trace>
  <inkml:trace contextRef="#ctx0" brushRef="#br0" timeOffset="24413.23">12072 1178 1166 0,'0'0'0'16,"0"0"0"-16,12 0 0 0,-12 0 7 0,0 0-7 16,17 9 7-16,15-3-7 0,-32-6 22 0,0 0-22 15,37-6 23-15,18-3-23 0,-55 9 33 0,0 0-33 16,61-5 33-16,8-10-33 0,-69 15 48 0,0 0-48 16,61-8 48-16,-30 8-48 0,-31 0 51 0,0 0-51 0,15 0 52 15,-15 0-52-15,0 0 48 0,0 0-48 0,0 0 49 16,-35-9-49-16,35 9 46 0,0 0-46 0,-49-12 46 15,-12 4-46-15,61 8 36 0,0 0-36 0,-54-9 37 16,22 3-37-16,32 6 28 0,0 0-28 0,-15-2 29 16,7-13-29-16,8 15 11 0,0 0-11 0,3-20 12 15,11-17-12-15,1 5-1314 0</inkml:trace>
  <inkml:trace contextRef="#ctx0" brushRef="#br0" timeOffset="25374.97">9989 2549 1009 0,'0'0'0'0,"0"0"0"0,0 0 0 16,0 0 58-16,0 0-58 0,78 17 58 0,29 3-58 15,-107-20 159-15,0 0-159 0,138 23 160 0,24-9-160 16,-162-14 111-16,0 0-111 0,190 18 112 0,44 2-112 16,-234-20 75-16,0 0-75 0,268 20 75 0,50-3-75 15,-318-17 53-15,0 0-53 0,343 20 54 0,9-11-54 16,-352-9 43-16,0 0-43 0,314 6 43 0,-63-12-43 0,-251 6 31 16,0 0-31-16,208-9 32 0,-38 4-32 0,-170 5 20 15,0 0-20-15,122-9 21 0,-59 0-21 0,-63 9 9 16,0 0-9-16,38-5 10 0,-27 5-10 0,-11 0 4 0,0 0-4 15,-20 8 4-15,-49 15-4 0,-1 0-1546 0</inkml:trace>
  <inkml:trace contextRef="#ctx0" brushRef="#br0" timeOffset="26043.66">10396 2934 942 0,'0'0'0'0,"0"0"0"16,0 29 0-16,0-29 0 0,0 0 0 0,0 40 1 15,0 32-1-15,0-72 2 0,0 0-2 0,0 81 2 0,0-1-2 16,0-80 31-16,0 0-31 0,-12 84 31 0,10-12-31 15,2-72 42-15,0 0-42 0,-9 63 43 0,0 3-43 16,9-66 45-16,0 0-45 0,-5 58 46 0,10-26-46 16,-5-32 33-16,0 0-33 0,9 20 34 0,2-12-34 15,1 4-879-15</inkml:trace>
  <inkml:trace contextRef="#ctx0" brushRef="#br0" timeOffset="26244">10592 2992 908 0,'0'0'0'16,"0"0"0"-16,0 37 0 0,0-37 11 0,0 0-11 15,-3 55 12-15,0 34-12 0,3-89 22 0,0 0-22 16,-5 95 22-16,5-23-22 0,0-72 28 0,0 0-28 16,5 63 28-16,-10 9-28 0,5-72 18 0,0 0-18 15,0 61 18-15,5-4-18 0,-5-57 12 0,0 0-12 16,15 46 13-16,19 3-13 0,1-3-759 0</inkml:trace>
  <inkml:trace contextRef="#ctx0" brushRef="#br0" timeOffset="28511.92">11031 3458 897 0,'0'0'0'0,"0"0"0"15,14 23 0-15,-14-23 1 0,0 0-1 0,17 17 2 16,-2 6-2-16,-15-23 25 0,0 0-25 0,9 26 26 0,-1 6-26 16,-8-32 42-16,0 0-42 0,9 43 42 0,2 9-42 15,-11-52 71-15,0 0-71 0,3 43 72 0,3-11-72 16,-6-32 73-16,0 0-73 0,0 20 74 0,-9-3-74 16,9-17 62-16,0 0-62 0,-8 6 62 0,8-6-62 15,0 0 52-15,0 0-52 0,-15 17 53 0,15-17-53 16,0 0 37-16,0 0-37 0,-23-8 37 0,9-27-37 15,14 35 28-15,0 0-28 0,-20-49 29 0,8 6-29 16,12 43 23-16,0 0-23 0,-6-52 23 0,6 0-23 16,0 52 20-16,0 0-20 0,0-51 20 0,6 16-20 0,-6 35 18 15,0 0-18-15,9-29 19 0,14-2-19 0,-23 31 18 16,0 0-18-16,37-32 18 0,9 6-18 0,-46 26 24 0,0 0-24 16,47-26 24-16,-10 12-24 0,-37 14 24 0,0 0-24 15,26-15 24-15,-3 10-24 0,-23 5 18 0,0 0-18 16,20 0 18-16,3 5-18 0,-23-5 10 0,0 0-10 15,24 9 10-15,2 5-10 0,-26-14 3 0,0 0-3 16,28 23 4-16,1 12-4 0,-3-3-1443 0</inkml:trace>
  <inkml:trace contextRef="#ctx0" brushRef="#br0" timeOffset="28901.95">11374 3573 763 0,'0'0'0'0,"0"0"0"0,0 0 0 15,0 0 0-15,0 0 0 0,17 0 0 0,-2 0 0 16,-15 0-1-16,0 0 1 0,14 0-1 0,-2 6 1 15,-12-6 0-15,0 0 0 0,14 6 1 0,1 8-1 16,-15-14 1-16,0 0-1 0,8 26 1 0,-5 23-1 0,-3-49 5 16,0 0-5-16,0 40 5 0,-3-5-5 0,3-35 8 15,0 0-8-15,-8 37 9 0,-7 15-9 0,15-52 14 16,0 0-14-16,-8 40 15 0,-1-8-15 0,9-32 20 0,0 0-20 16,-6 23 21-16,6-6-21 0,0-17 25 0,0 0-25 15,0 12 25-15,0-1-25 0,0-11 28 0,0 0-28 16,0 0 28-16,15 12-28 0,-15-12 27 0,0 0-27 15,14 0 28-15,18-6-28 0,-32 6 29 0,0 0-29 16,37-3 29-16,1-3-29 0,-38 6 30 0,0 0-30 16,40 0 30-16,-20 0-30 0,6 0-795 0</inkml:trace>
  <inkml:trace contextRef="#ctx0" brushRef="#br0" timeOffset="29747.01">10858 3231 718 0,'0'0'0'0,"0"0"0"0,3 20 0 15,-3-20 20-15,0 0-20 0,8 17 20 0,1-2-20 0,-9-15 41 16,0 0-41-16,20 5 42 0,35-5-42 0,-55 0 27 0,0 0-27 16,63 0 27-16,21-11-27 0,-84 11 39 15,0 0-39-15,84-9 39 0,-6 1-39 0,-78 8 47 0,0 0-47 16,66-15 48-16,-11 1-48 0,-55 14 52 0,0 0-52 15,40-15 52-15,-17 7-52 0,-23 8 45 0,0 0-45 16,15-9 46-16,-15 9-46 0,0 0 37 0,0 0-37 16,0 0 37-16,0 0-37 0,0 0 28 0,0 0-28 15,-18 0 29-15,-13-14-29 0,31 14 24 0,0 0-24 16,-38-15 24-16,9 1-24 0,29 14 16 0,0 0-16 0,-23-20 17 16,9 2-17-16,14 18 11 0,0 0-11 0,-15-11 12 15,1 2-12-15,14 9 7 0,0 0-7 0,0 0 7 16,-15-8-7-16,15 8 5 0,0 0-5 0,0 0 6 15,0 0-6-15,0 0-1083 0</inkml:trace>
  <inkml:trace contextRef="#ctx0" brushRef="#br0" timeOffset="30180.05">11813 3585 1076 0,'0'0'0'0,"0"0"0"16,14 0 0-16,-14 0 0 0,0 0 0 0,38 0 0 16,8-6 0-16,-46 6 0 0,0 0 0 0,49 0 0 15,-3-6 0-15,-46 6-24 0,0 0 24 0,49 6-24 0,14 0 24 16,-2 2-711-16</inkml:trace>
  <inkml:trace contextRef="#ctx0" brushRef="#br0" timeOffset="31169.12">12450 3458 707 0,'0'0'0'0,"0"0"0"15,12 23 0-15,-12-23 0 0,0 0 0 0,8 15 0 16,-2-4 0-16,-6-11 5 0,0 0-5 0,9 29 5 0,-1 20-5 16,-8-49 13-16,0 0-13 0,15 60 13 0,-6 6-13 15,-9-66 23-15,0 0-23 0,5 61 24 0,-5-12-24 16,0-49 31-16,0 0-31 0,0 40 32 0,0-11-32 15,0-29 30-15,0 0-30 0,0 20 31 0,-5-8-31 16,5-12 26-16,0 0-26 0,0 0 27 0,0 0-27 16,0 0 27-16,0 0-27 0,0 0 28 0,-9 0-28 15,9 0 28-15,0 0-28 0,-9-12 29 0,-5-20-29 16,14 32 30-16,0 0-30 0,-9-40 30 0,9-26-30 0,0 66 34 16,0 0-34-16,0-61 34 0,9 15-34 0,-9 46 36 15,0 0-36-15,14-49 37 0,18 3-37 0,-32 46 41 16,0 0-41-16,32-37 41 0,-9 11-41 0,-23 26 47 15,0 0-47-15,23-11 48 0,0-1-48 0,-23 12 38 0,0 0-38 16,23-3 39-16,15 3-39 0,-38 0 28 0,0 0-28 16,31 9 28-16,-2-3-28 0,-29-6 16 0,0 0-16 15,29 23 17-15,17 8-17 0,-5 4-1158 0</inkml:trace>
  <inkml:trace contextRef="#ctx0" brushRef="#br0" timeOffset="31549.15">12840 3970 886 0,'0'0'0'0,"0"0"0"0,14 0 0 16,-14 0 14-16,0 0-14 0,15-5 15 0,-7-4-15 15,-8 9 22-15,0 0-22 0,15-23 23 0,-7 0-23 16,-8 23 42-16,0 0-42 0,9-14 43 0,-9 14-43 0,0 0 40 16,0 0-40-16,11-18 41 0,-11 18-41 0,0 0 36 15,0 0-36-15,12 6 37 0,-3 9-37 0,-9-15 36 16,0 0-36-16,11 23 36 0,-2 11-36 0,-9-34 37 15,0 0-37-15,6 29 37 0,2 0-37 0,-8-29 29 0,0 0-29 16,6 17 30-16,-3-3-30 0,-3-14 27 0,0 0-27 16,0 0 27-16,14 15-27 0,-14-15 21 0,0 0-21 15,0 0 21-15,9 14-21 0,5 1-1065 0</inkml:trace>
  <inkml:trace contextRef="#ctx0" brushRef="#br0" timeOffset="32399.22">13244 3401 819 0,'0'0'0'0,"0"0"0"0,2 23 0 0,-2-23 16 0,0 0-16 16,12 34 16-16,-3 27-16 0,-9-61 32 0,0 0-32 16,3 74 33-16,8 7-33 0,-11-81 33 0,0 0-33 15,0 81 33-15,-11-4-33 0,11-77 21 0,0 0-21 16,-3 58 22-16,3-24-22 0,0-34 14 0,0 0-14 15,0 23 14-15,3-14-14 0,-3-9 7 0,0 0-7 0,0 0 8 16,17 0-8-16,0 6-741 0</inkml:trace>
  <inkml:trace contextRef="#ctx0" brushRef="#br0" timeOffset="32582.23">13448 3447 852 0,'0'0'0'0,"3"11"0"0,0 15 0 15,-3-26-1-15,0 0 1 0,0 37 0 0,0 12 0 16,0-49-4-16,0 0 4 0,0 55-4 0,0 17 4 16,0-72 8-16,0 0-8 0,0 69 9 0,0-6-9 15,0-63 25-15,0 0-25 0,0 47 26 0,0-13-26 16,0-34 37-16,0 0-37 0,0 23 37 0,0-9-37 16,0-14 40-16,0 0-40 0,0 0 41 0,0 0-41 15,0 0-740-15</inkml:trace>
  <inkml:trace contextRef="#ctx0" brushRef="#br0" timeOffset="33099.26">13425 3185 1009 0,'0'0'0'0,"0"0"0"16,0 31 0-16,0-31-1 0,0 0 1 0,3 15 0 15,-3-15 0-15,0 0-1 0,0 0 1 0,15 0 0 0,-7-9 0 16,-8 9 8-16,0 0-8 0,12-6 9 0,5-2-9 15,-17 8 21-15,0 0-21 0,15-9 21 0,-7 3-21 16,-8 6 29-16,0 0-29 0,0 0 29 0,23 6-29 16,-23-6 31-16,0 0-31 0,0 0 31 0,15 12-31 15,-15-12 26-15,0 0-26 0,0 11 27 0,-6 3-27 16,6-14 22-16,0 0-22 0,-3 9 23 0,3 6-23 16,0-15 18-16,0 0-18 0,0 8 18 0,0 7-18 15,0-15 15-15,0 0-15 0,0 0 15 0,9 14-15 0,-9-14 12 16,0 0-12-16,8 9 13 0,7-1-13 0,-15-8 9 15,0 0-9-15,23 12 10 0,0-4-10 0,-23-8 7 16,0 0-7-16,14 9 8 0,-5 5-8 0,-9-14 8 0,0 0-8 16,0 21 9-16,0-7-9 0,0-14 10 15,0 0-10-15,-9 11 10 0,4 1-10 0,5-12 11 0,0 0-11 16,0 0 12-16,-18 17-12 0,18-17 11 0,0 0-11 16,0 0 11-16,0 0-11 0,0 0-1059 0</inkml:trace>
  <inkml:trace contextRef="#ctx0" brushRef="#br0" timeOffset="34787.4">13999 1639 807 0,'0'0'0'15,"0"9"0"-15,0 25 0 0,0-34 22 0,0 0-22 0,-5 52 22 16,5 23-22-16,0-75 52 0,0 0-52 0,-9 95 53 16,3 8-53-16,6-103 45 0,0 0-45 0,0 130 46 15,6 37-46-15,-6-167 39 0,0 0-39 0,3 164 39 16,-3-23-39-16,0-141 31 0,0 0-31 0,6 132 32 15,2 1-32-15,-8-133 26 0,0 0-26 0,21 118 26 16,10-35-26-16,-31-83 20 0,0 0-20 0,23 52 20 16,-17-23-20-16,-6-29 12 0,0 0-12 0,0 0 13 15,23-6-13-15,-3 3-919 0</inkml:trace>
  <inkml:trace contextRef="#ctx0" brushRef="#br0" timeOffset="35072.44">14351 1463 953 0,'0'0'0'0,"0"12"0"0,3 20 0 0,-3-32 8 0,0 0-8 16,9 71 9-16,0 42-9 0,-9-113 18 0,0 0-18 15,11 138 18-15,-11 3-18 0,0-141 42 0,0 0-42 16,6 150 42-16,0 28-42 0,-6-178 34 0,0 0-34 16,11 170 34-16,-11-23-34 0,0-147 30 0,0 0-30 15,-6 132 31-15,1-5-31 0,5-127 24 0,0 0-24 16,5 106 24-16,7-31-24 0,-12-75 14 0,0 0-14 0,12 49 15 16,-4-26-15-16,4 6-912 0</inkml:trace>
  <inkml:trace contextRef="#ctx1" brushRef="#br0" timeOffset="53342.27">23911 7488 0</inkml:trace>
  <inkml:trace contextRef="#ctx0" brushRef="#br0" timeOffset="65181.46">15165 2877 908 0,'0'0'0'0,"0"0"0"0,0 0 0 16,0 0 47-16,0 0-47 0,49-18 48 0,0 4-48 15,-49 14 105-15,0 0-105 0,69-9 106 0,6 4-106 16,-75 5 91-16,0 0-91 0,72-6 92 0,-14 3-92 16,-58 3 35-16,0 0-35 0,46 0 35 0,-14 0-35 0,-32 0 12 15,0 0-12-15,17 9 12 0,-2 5-12 0,-1 0-1059 16</inkml:trace>
  <inkml:trace contextRef="#ctx0" brushRef="#br0" timeOffset="65381.47">15361 3231 1121 0,'0'0'0'16,"18"5"0"-16,13-2 0 0,-31-3 15 0,0 0-15 0,49 6 16 15,6-6-16-15,-55 0 19 0,0 0-19 0,64-9 19 16,-4-5-19-16,-60 14 0 0,0 0 0 0,61-11 0 15,-6-7 0-15,-1 4-833 0</inkml:trace>
  <inkml:trace contextRef="#ctx1" brushRef="#br0" timeOffset="59789.08">26852 4580 0</inkml:trace>
  <inkml:trace contextRef="#ctx0" brushRef="#br0" timeOffset="71570.97">17366 2033 942 0,'0'0'0'0,"0"0"0"0,0 0 0 15,0 0 46-15,0 0-46 0,23-26 46 0,-23 26-46 16,0 0 111-16,0 0-111 0,12-20 111 0,-12 20-111 16,0 0 102-16,0 0-102 0,3-14 103 0,-6 5-103 0,3 9 87 15,0 0-87-15,0 0 88 0,-12-14-88 0,12 14 40 16,0 0-40-16,-23 6 40 0,-3 8-40 0,26-14 42 16,0 0-42-16,-40 26 43 0,-3 17-43 0,43-43 40 0,0 0-40 15,-44 66 41-15,-13 32-41 0,57-98 33 0,0 0-33 16,-49 109 34-16,-9 4-34 0,58-113 30 0,0 0-30 15,-35 109 30-15,15-20-30 0,20-89 27 0,0 0-27 16,6 84 28-16,26-6-28 0,-32-78 23 0,0 0-23 16,43 66 24-16,15 3-24 0,-58-69 18 0,0 0-18 15,60 55 19-15,4-21-19 0,-64-34 15 0,0 0-15 0,66 20 16 16,0-11-16-16,-66-9 13 0,0 0-13 0,64-9 13 16,-4-11-13-16,-60 20 11 0,0 0-11 0,55-37 12 15,-3-15-12-15,-52 52 10 0,0 0-10 0,38-58 11 16,-27 4-11-16,-11 54 10 0,0 0-10 0,-3-58 10 15,-28 21-10-15,31 37 9 0,0 0-9 0,-44-32 10 16,-5 3-10-16,49 29 9 0,0 0-9 0,-52-20 9 16,12 6-9-16,40 14 5 0,0 0-5 0,-29-3 5 15,0 6-5-15,29-3 2 0,0 0-2 0,-26 11 2 16,15-8-2-16,11-3-3 0,0 0 3 0,0 0-2 0,0 0 2 16,0 0-1677-16</inkml:trace>
  <inkml:trace contextRef="#ctx0" brushRef="#br0" timeOffset="72021.88">18056 2557 1255 0,'0'0'0'0,"0"0"0"0,0 0 0 16,0 0 2-16,0 0-2 0,0 15 3 0,0-15-3 15,0 0 4-15,0 0-4 0,0 0 5 0,0 14-5 16,0-14-16-16,0 0 16 0,8 3-15 0,16 0 15 16,-1 0-869-16</inkml:trace>
  <inkml:trace contextRef="#ctx0" brushRef="#br0" timeOffset="72687.92">18515 2459 1020 0,'0'0'0'0,"0"0"0"16,8 32 0-16,-8-32 12 0,0 0-12 0,0 20 12 16,0-20-12-16,0 0 27 0,0 0-27 0,0 23 27 15,-6-8-27-15,6-15 63 0,0 0-63 0,-2 23 64 16,-10 14-64-16,12-37 53 0,0 0-53 0,-12 43 54 0,12-5-54 16,0-38 51-16,0 0-51 0,0 28 52 0,9-5-52 15,-9-23 44-15,0 0-44 0,3 15 44 0,-3-1-44 16,0-14 42-16,0 0-42 0,0 0 42 0,14 0-42 15,-14 0 34-15,0 0-34 0,12-11 35 0,11-4-35 16,-23 15 33-16,0 0-33 0,23-17 33 0,-3-12-33 16,-20 29 29-16,0 0-29 0,15-23 30 0,-4 9-30 15,-11 14 25-15,0 0-25 0,3-9 25 0,-3 9-25 16,0 0 29-16,0 0-29 0,9-14 29 0,-9 14-29 0,0 0 30 16,0 0-30-16,0 0 31 0,0 0-31 0,0 0 31 0,0 0-31 15,11-6 31-15,-11 6-31 0,0 0 29 16,0 0-29-16,0 0 29 0,12 9-29 0,-12-9 30 0,0 0-30 15,0 0 30-15,0 0-30 0,0 0 30 0,0 0-30 16,0 0 31-16,11 11-31 0,-11-11 28 0,0 0-28 16,0 0 29-16,15 0-29 0,-15 0 27 0,0 0-27 15,17-6 27-15,-2 1-27 0,-15 5 21 0,0 0-21 16,23-12 21-16,3-2-21 0,-26 14 19 0,0 0-19 16,23-20 19-16,-3 11-19 0,-20 9 19 0,0 0-19 15,9-6 20-15,5 3-20 0,-14 3 21 0,0 0-21 0,6 0 21 16,11 9-21-16,-17-9 24 0,0 0-24 0,9 14 25 15,5-5-25-15,-14-9 22 0,0 0-22 0,15 9 23 16,16 11-23-16,-31-20 16 0,0 0-16 0,23 23 16 16,1-9-16-16,-24-14 5 0,0 0-5 0,14 15 5 15,9 8-5-15,-23-23-2 0,0 0 2 0,32 31-1 16,-15 10 1-16,6-4-1902 0</inkml:trace>
  <inkml:trace contextRef="#ctx0" brushRef="#br0" timeOffset="72938.53">19097 2900 1457 0,'0'0'0'0,"0"0"0"0,0 0 0 16,0 0-5-16,0 0 5 0,15 0-4 0,-15 0 4 16,0 0-26-16,0 0 26 0,14-12-26 0,12-8 26 15,-26 20 0-15,0 0 0 0,29-29 0 0,-9 12 0 0,-20 17 10 16,0 0-10-16,20-23 10 0,3-3-10 0,-23 26 35 16,0 0-35-16,24-23 35 0,-13 14-35 0,-11 9 47 15,0 0-47-15,0 0 48 0,17-8-48 0,-17 8 37 16,0 0-37-16,0 0 38 0,0 0-38 0,0 0 29 15,0 0-29-15,-8 14 29 0,8 24-29 0,0-38 21 0,0 0-21 16,-9 28 22-16,6-2-22 0,3-26 17 0,0 0-17 16,0 20 17-16,3-11-17 0,-3-9 10 0,0 0-10 15,0 0 11-15,9 14-11 0,-9-14 7 0,0 0-7 16,0 0 8-16,17 15-8 0,-3-1-1311 0</inkml:trace>
  <inkml:trace contextRef="#ctx0" brushRef="#br0" timeOffset="73288.85">19556 2557 1155 0,'0'0'0'0,"0"0"0"0,0 23 0 0,0-23 3 15,0 0-3-15,0 15 4 0,0-15-4 0,0 0 13 0,0 0-13 16,0 0 14-16,0 14-14 0,0-14 0 0,0 0 0 16,0 0 0-16,26 6 0 0,-6-3-832 0</inkml:trace>
  <inkml:trace contextRef="#ctx0" brushRef="#br0" timeOffset="73839.24">19749 2468 919 0,'0'0'0'0,"0"0"0"15,15 23 0-15,-15-23 5 0,0 0-5 0,8 20 5 0,-2-3-5 16,-6-17 33-16,0 0-33 0,0 15 34 0,0 8-34 15,0-23 41-15,0 0-41 0,0 26 42 0,0-3-42 16,0-23 31-16,0 0-31 0,0 8 32 0,0-8-32 16,0 0 28-16,0 0-28 0,0 15 29 0,0-15-29 15,0 0 26-15,0 0-26 0,0 0 26 0,15 3-26 16,-15-3 30-16,0 0-30 0,14-9 31 0,18-8-31 16,-32 17 40-16,0 0-40 0,32-29 40 0,-4 6-40 15,-28 23 44-15,0 0-44 0,23-23 45 0,1 8-45 16,-24 15 40-16,0 0-40 0,14-5 40 0,-2-1-40 0,-12 6 40 15,0 0-40-15,0 0 41 0,0 0-41 0,0 0 40 0,0 0-40 16,11-3 40-16,-11 3-40 0,0 0 36 0,0 0-36 16,9 14 37-16,-9-2-37 0,0-12 38 0,0 0-38 15,3 12 38-15,2 2-38 0,-5-14 35 0,0 0-35 16,0 0 36-16,9 9-36 0,-9-9 31 0,0 0-31 16,12 0 31-16,14-9-31 0,-26 9 26 0,0 0-26 15,23-14 26-15,-6 5-26 0,-17 9 22 0,0 0-22 16,20-3 23-16,3 0-23 0,-23 3 20 0,0 0-20 15,23 0 20-15,-8 0-20 0,-15 0 16 0,0 0-16 0,11 0 17 16,4 3-17-16,-15-3 14 0,0 0-14 0,11 3 14 16,7 6-14-16,-18-9 12 0,0 0-12 0,14 0 12 15,-5 2-12-15,-9-2 12 0,0 0-12 0,14 6 13 16,-8 0-13-16,-6-6 7 0,0 0-7 0,17 9 7 16,-2-4-7-16,-15-5 1 0,0 0-1 0,17 15 1 15,6 16-1-15,0-2-1641 0</inkml:trace>
  <inkml:trace contextRef="#ctx0" brushRef="#br0" timeOffset="74456.66">20497 2572 1031 0,'0'0'0'0,"8"0"0"0,21 5 0 16,-29-5 1-16,0 0-1 0,38 0 1 0,2-5-1 15,-40 5 0-15,0 0 0 0,37-9 1 0,-5 3-1 16,-32 6 16-16,0 0-16 0,29-6 16 0,-12 6-16 16,-17 0 24-16,0 0-24 0,0 0 25 0,15 0-25 15,-15 0 35-15,0 0-35 0,0 0 36 0,0 35-36 0,0-35 37 16,0 0-37-16,-6 29 38 0,-11 8-38 0,17-37 36 15,0 0-36-15,-15 38 37 0,4-24-37 0,11-14 31 0,0 0-31 16,0 14 32-16,0-14-32 0,0 0 28 0,0 0-28 16,0 0 29-16,26 9-29 0,-26-9 24 0,0 0-24 15,23 6 24-15,0-6-24 0,-23 0 19 0,0 0-19 16,23 3 19-16,9 2-19 0,-32-5 13 0,0 0-13 16,31 9 14-16,13 14-14 0,-7 0-1116 0</inkml:trace>
  <inkml:trace contextRef="#ctx0" brushRef="#br0" timeOffset="75624.75">17130 3527 740 0,'0'0'0'0,"0"0"0"0,46-8 0 16,-46 8 53-16,0 0-53 0,60-12 54 0,21 3-54 0,-81 9 148 15,0 0-148-15,119-8 148 0,57-7-148 0,-176 15 118 16,0 0-118-16,222-17 119 0,40 3-119 0,-262 14 102 16,0 0-102-16,312-15 102 0,48 4-102 0,-360 11 70 15,0 0-70-15,390-3 71 0,-6 3-71 0,-384 0 55 16,0 0-55-16,337 0 56 0,-40-6-56 0,-297 6 44 0,0 0-44 16,237-8 45-16,-61-1-45 0,-176 9 35 0,0 0-35 15,124 0 36-15,-49-9-36 0,-75 9 8 0,0 0-8 16,46 0 8-16,-23 0-8 0,-23 0 0 0,0 0 0 15,15 0 1-15,-15 0-1 0,0 0-1450 0</inkml:trace>
  <inkml:trace contextRef="#ctx0" brushRef="#br0" timeOffset="76575.83">17917 4201 695 0,'0'0'0'0,"0"0"0"0,0 0 0 0,0 0 0 0,0 0 0 16,12 37 0-16,-1 6 0 0,-11-43-4 0,0 0 4 15,9 69-4-15,-3 12 4 0,-6-81 5 0,0 0-5 16,3 86 5-16,-3-11-5 0,0-75 20 0,0 0-20 15,6 61 20-15,-6-24-20 0,0-37 32 0,0 0-32 16,0 29 33-16,8-15-33 0,-8-14 38 0,0 0-38 16,0 0 38-16,3 15-38 0,-3-15 36 0,0 0-36 15,0 0 37-15,0 0-37 0,0 0 31 0,0 0-31 16,-11-15 31-16,-4-13-31 0,15 28 31 0,0 0-31 0,-23-52 31 16,9-17-31-16,14 69 43 0,0 0-43 0,-15-72 44 15,12-15-44-15,3 87 60 0,0 0-60 0,0-75 60 16,9 21-60-16,-9 54 63 0,0 0-63 0,14-38 64 15,9 10-64-15,-23 28 57 0,0 0-57 0,24-23 57 16,-1 2-57-16,-23 21 53 0,0 0-53 0,34-17 54 16,9 11-54-16,-43 6 43 0,0 0-43 0,50 0 44 0,10 15-44 15,-60-15 38-15,0 0-38 0,66 14 39 0,-2 3-39 16,-64-17 10-16,0 0-10 0,58 35 11 0,-12 2-11 16,3 7-1302-16</inkml:trace>
  <inkml:trace contextRef="#ctx0" brushRef="#br0" timeOffset="76942.85">18272 4725 863 0,'0'0'0'0,"12"3"0"0,14 2 0 0,-26-5 3 0,0 0-3 16,37 0 3-16,9-14-3 0,-46 14 4 0,0 0-4 15,38-23 5-15,-1 14-5 0,-37 9 8 0,0 0-8 16,23-3 8-16,9 6-8 0,-32-3 7 0,0 0-7 0,23 9 7 16,-8 0-7-16,-15-9 11 0,0 0-11 0,0 0 12 15,8 23-12-15,-8-23 15 0,0 0-15 0,0 23 16 16,-5 11-16-16,5-34 19 0,0 0-19 0,-3 35 19 15,-6 2-19-15,9-37 21 0,0 0-21 0,-6 35 21 16,6-7-21-16,0-28 18 0,0 0-18 0,0 23 18 16,0-8-18-16,0-15 17 0,0 0-17 0,6 11 17 15,6-2-17-15,-12-9 13 0,0 0-13 0,14 3 13 16,6 8-13-16,-20-11 8 0,0 0-8 0,26 6 8 0,6 11-8 16,0-2-806-16</inkml:trace>
  <inkml:trace contextRef="#ctx0" brushRef="#br0" timeOffset="77226.88">18913 4621 942 0,'0'0'0'16,"11"9"0"-16,18 5 0 0,-29-14-10 0,0 0 10 15,38 9-9-15,-1-4 9 0,-37-5-1 0,0 0 1 16,49 0 0-16,15 0 0 0,-64 0 0 0,0 0 0 0,69 0 1 16,-3 0-1-16,-66 0 1 0,0 0-1 0,58-5 1 15,-26 5-1-15,5-6-634 0</inkml:trace>
  <inkml:trace contextRef="#ctx0" brushRef="#br0" timeOffset="77776.92">19611 4466 919 0,'0'0'0'0,"0"0"0"0,0 11 0 0,0-11 18 0,0 0-18 16,6 20 18-16,-6 3-18 0,0-23 32 0,0 0-32 15,8 35 32-15,1 17-32 0,-9-52 27 0,0 0-27 16,9 51 28-16,-4-4-28 0,-5-47 24 0,0 0-24 0,0 34 24 16,0 1-24-16,0-35 22 0,0 0-22 0,0 34 23 15,0-17-23-15,0-17 22 0,0 0-22 0,0 18 23 16,0-4-23-16,0-14 21 0,0 0-21 0,0 0 21 15,6 17-21-15,-6-17 22 0,0 0-22 0,0 0 22 16,0 0-22-16,0 0 22 0,0 0-22 0,0 0 23 16,-6-28-23-16,6 28 25 0,0 0-25 0,-5-38 26 15,5-8-26-15,0 46 30 0,0 0-30 0,8-66 30 16,12 8-30-16,-20 58 31 0,0 0-31 0,29-57 32 0,6 8-32 16,-35 49 38-16,0 0-38 0,43-43 38 0,-2-6-38 15,-41 49 39-15,0 0-39 0,43-32 40 0,-6 18-40 16,-37 14 40-16,0 0-40 0,32 0 40 0,-3 5-40 15,-29-5 23-15,0 0-23 0,35 18 24 0,2 25-24 16,-37-43 14-16,0 0-14 0,38 37 15 0,-1-8-15 16,-5 0-1311-16</inkml:trace>
  <inkml:trace contextRef="#ctx0" brushRef="#br0" timeOffset="78210.95">20093 4964 953 0,'0'0'0'0,"0"0"0"16,14 8 0-16,-14-8 6 0,0 0-6 0,0 0 6 16,12 0-6-16,-12 0 18 0,0 0-18 0,11-14 19 0,12-15-19 15,-23 29 52-15,0 0-52 0,23-32 53 0,0 4-53 16,-23 28 47-16,0 0-47 0,18-18 47 0,2 10-47 15,-20 8 41-15,0 0-41 0,11-6 42 0,-11 6-42 16,0 0 42-16,0 0-42 0,18 0 42 0,-18 0-42 16,0 0 47-16,0 0-47 0,17 20 47 0,-8 15-47 15,-9-35 40-15,0 0-40 0,6 40 41 0,2 0-41 0,-8-40 37 16,0 0-37-16,3 38 38 0,9-1-38 0,-12-37 38 16,0 0-38-16,23 35 39 0,14-18-39 0,4 9-1212 15</inkml:trace>
  <inkml:trace contextRef="#ctx0" brushRef="#br0" timeOffset="78761.99">20621 4215 718 0,'0'0'0'15,"0"0"0"-15,8 29 0 0,-8-29 33 0,0 0-33 16,3 52 33-16,-3 54-33 0,0-106 34 0,0 0-34 16,0 124 35-16,-3-20-35 0,3-104 25 0,0 0-25 15,-8 89 26-15,-1-23-26 0,9-66 15 0,0 0-15 0,-9 43 15 16,4-5-15-16,5-38 4 0,0 0-4 0,-6 23 5 15,12 0-5-15,-6-23 2 0,0 0-2 0,0 14 3 16,0-14-3-16,0 0-651 0</inkml:trace>
  <inkml:trace contextRef="#ctx0" brushRef="#br0" timeOffset="78995">20805 4178 875 0,'0'0'0'0,"0"0"0"0,20 14 0 16,-20-14-2-16,0 0 2 0,15 17-2 0,2 4 2 16,-17-21-20-16,0 0 20 0,6 28-19 0,3 27 19 15,-9-55 10-15,0 0-10 0,0 75 10 0,-6 26-10 16,6-101 45-16,0 0-45 0,-6 95 46 0,3-6-46 0,3-89 62 16,0 0-62-16,-6 75 63 0,6-24-63 0,0-51 49 15,0 0-49-15,0 44 49 0,-2-10-49 0,2-34 20 16,0 0-20-16,8 41 20 0,7 5-20 0,-4-3-845 0</inkml:trace>
  <inkml:trace contextRef="#ctx0" brushRef="#br0" timeOffset="79696.07">17649 4143 819 0,'0'0'0'0,"0"0"0"16,0 20 0-16,0-20 0 0,0 0 0 0,0 18 1 15,-3 8-1-15,3-26 13 0,0 0-13 0,-3 46 14 16,-5 34-14-16,8-80 34 0,0 0-34 0,0 98 35 0,0 14-35 15,0-112 35-15,0 0-35 0,-6 115 36 16,0-22-36-16,6-93 36 0,0 0-36 0,-3 77 36 0,-5-11-36 16,8-66 29-16,0 0-29 0,0 55 29 0,0-9-29 15,0-46 22-15,0 0-22 0,0 35 23 0,-6-21-23 16,6-14 10-16,0 0-10 0,6 15 10 0,-6-15-10 16,0 0-827-16</inkml:trace>
  <inkml:trace contextRef="#ctx0" brushRef="#br0" timeOffset="79965.09">17883 4192 852 0,'0'0'0'15,"6"15"0"-15,-1 16 0 0,-5-31-1 0,0 0 1 0,0 58 0 16,0 34 0-16,0-92-4 0,0 0 4 0,-5 109-4 16,-1 4 4-16,6-113 3 0,0 0-3 0,-9 115 4 15,-8-23-4-15,17-92 11 0,0 0-11 0,-12 95 11 16,-5-12-11-16,17-83 15 0,0 0-15 0,-9 81 16 16,3-9-16-16,6-72 15 0,0 0-15 0,0 54 15 15,0-28-15-15,0 6-640 0</inkml:trace>
  <inkml:trace contextRef="#ctx0" brushRef="#br0" timeOffset="80716.14">17940 3950 651 0,'0'0'0'0,"0"0"0"0,15 20 0 0,-15-20-6 0,0 0 6 15,9 9-6-15,-9-9 6 0,0 0-7 0,0 0 7 16,23 6-6-16,5-6 6 0,-28 0 2 0,0 0-2 16,49-9 2-16,18-2-2 0,-67 11 28 0,0 0-28 15,78-15 29-15,-3-2-29 0,-75 17 64 0,0 0-64 16,69-29 65-16,-23 3-65 0,-46 26 73 0,0 0-73 15,32-11 73-15,-15 2-73 0,-17 9 70 0,0 0-70 16,0 0 70-16,0 0-70 0,0 0 55 0,0 0-55 0,-37-14 55 16,-12 14-55-16,49 0 44 0,0 0-44 0,-61 0 45 15,0 0-45-15,61 0 30 0,0 0-30 0,-54 3 30 16,22-6-30-16,32 3 24 0,0 0-24 0,-20-6 24 16,20 6-24-16,0 0 16 0,0 0-16 0,0 0 17 15,37-32-17-15,-5 4-1022 0</inkml:trace>
  <inkml:trace contextRef="#ctx0" brushRef="#br0" timeOffset="81447.2">19654 4074 785 0,'0'0'0'0,"26"3"0"0,17 9 0 16,-43-12 13-16,0 0-13 0,61 2 13 0,17-4-13 15,-78 2 25-15,0 0-25 0,69-6 26 0,-20-9-26 0,-49 15 27 16,0 0-27-16,38-8 28 0,-9 8-28 0,-29 0 18 16,0 0-18-16,17 0 19 0,-17 0-19 0,0 0 16 15,0 0-16-15,14 0 17 0,-14 0-17 0,0 0 18 0,0 0-18 16,0 0 18-16,0 0-18 0,0 0 19 0,0 0-19 16,0 0 20-16,0 0-20 0,0 0 21 0,0 0-21 15,0 0 22-15,0 0-22 0,0 0 20 0,0 0-20 16,15-9 20-16,-15 9-20 0,0 0 19 0,0 0-19 15,0 0 19-15,-3-14-19 0,3 14 18 0,0 0-18 16,-12-15 18-16,-8 1-18 0,20 14 17 0,0 0-17 0,-37-20 17 16,-7 8-17-16,44 12 17 0,0 0-17 15,-46-6 17-15,9 6-17 0,37 0 16 0,0 0-16 0,-32-5 17 16,23 2-17-16,9 3 8 0,0 0-8 0,9-15 8 16,23-22-8-16,-4 3-942 0</inkml:trace>
  <inkml:trace contextRef="#ctx0" brushRef="#br0" timeOffset="82098.25">20883 3711 852 0,'0'0'0'16,"0"0"0"-16,0 29 0 0,0-29-1 0,0 0 1 15,3 15 0-15,-3-15 0 0,0 0-11 0,0 0 11 0,14 11-10 16,12-22 10-16,-26 11 1 0,0 0-1 0,29-15 2 16,15-8-2-16,-44 23 9 0,0 0-9 0,49-20 10 15,-12 6-10-15,-37 14 21 0,0 0-21 0,32 0 22 16,-3 14-22-16,-29-14 25 0,0 0-25 0,26 14 26 15,-15-8-26-15,-11-6 23 0,0 0-23 0,0 0 24 16,6 17-24-16,-6-17 20 0,0 0-20 0,-6 9 21 0,-5 3-21 16,11-12 17-16,0 0-17 0,-18 17 17 0,4-3-17 15,14-14 14-15,0 0-14 0,-23 15 14 0,0-1-14 16,23-14 14-16,0 0-14 0,-15 14 14 0,15-14-14 16,0 0 14-16,0 0-14 0,-20 9 15 0,20-9-15 15,0 0 13-15,0 0-13 0,0 0 13 0,0 0-13 16,0 0 12-16,0 0-12 0,35 6 12 0,17 2-12 15,-52-8 14-15,0 0-14 0,66 18 14 0,0 2-14 16,-66-20 17-16,0 0-17 0,52 23 17 0,-11 0-17 0,-41-23 17 16,0 0-17-16,29 20 17 0,-6 3-17 0,-23-23 29 15,0 0-29-15,3 20 29 0,-6-2-29 0,3-18 34 16,0 0-34-16,-32 20 34 0,-17 6-34 0,49-26 31 16,0 0-31-16,-58 26 32 0,-8-12-32 0,66-14 29 0,0 0-29 15,-64 14 30-15,27 4-30 0,-6 2-1101 0</inkml:trace>
  <inkml:trace contextRef="#ctx0" brushRef="#br0" timeOffset="88738.42">22430 3346 763 0,'0'0'0'0,"0"0"0"0,0 32 0 16,0-32 29-16,0 0-29 0,0 14 30 0,0-14-30 16,0 0 90-16,0 0-90 0,0 9 90 0,0-9-90 0,0 0 85 15,0 0-85-15,-12 14 85 0,-2-14-85 0,14 0 62 16,0 0-62-16,0 0 62 0,-18 9-62 0,18-9 41 16,0 0-41-16,0 0 41 0,-17 0-41 0,17 0 30 0,0 0-30 15,0 0 31-15,-3-9-31 0,3 9 22 0,0 0-22 16,0 0 22-16,15-23-22 0,-15 23 17 0,0 0-17 15,0 0 17-15,8-9-17 0,-8 9 14 0,0 0-14 16,0 0 14-16,15 0-14 0,-15 0 14 0,0 0-14 16,0 0 14-16,0 0-14 0,0 0 14 0,0 0-14 15,2 9 14-15,-4 5-14 0,2-14 19 0,0 0-19 16,-6 18 19-16,3-4-19 0,3-14 23 0,0 0-23 0,0 0 23 16,0 0-23-16,0 0 26 0,0 0-26 0,0 0 27 15,0 0-27-15,0 0 29 0,0 0-29 0,0 0 29 16,-6 9-29-16,-2 2-1287 0</inkml:trace>
  <inkml:trace contextRef="#ctx0" brushRef="#br0" timeOffset="90189.49">23108 3029 673 0,'0'0'0'0,"0"0"0"16,0 0 0-16,0 0 20 0,0 0-20 0,14 32 21 16,-8-18-21-16,-6-14 54 0,0 0-54 0,6 20 54 15,5 18-54-15,-11-38 55 0,0 0-55 0,6 40 56 16,0 3-56-16,-6-43 40 0,0 0-40 0,5 44 40 16,1 2-40-16,-6-46 27 0,0 0-27 0,3 46 27 0,-3-6-27 15,0-40 20-15,0 0-20 0,-3 37 20 0,3 1-20 16,0-38 16-16,0 0-16 0,0 29 16 0,0-12-16 15,0-17 15-15,0 0-15 0,0 0 15 0,0 14-15 16,0-14 15-16,0 0-15 0,0 0 15 0,0 0-15 16,0 0 13-16,0 0-13 0,0 0 14 0,-9-23-14 15,9 23 13-15,0 0-13 0,-8-37 14 0,8-6-14 16,0 43 20-16,0 0-20 0,6-52 21 0,-4 0-21 0,-2 52 27 16,0 0-27-16,3-66 27 0,3-9-27 0,-6 75 42 15,0 0-42-15,15-75 42 0,-1-6-42 0,-14 81 46 0,0 0-46 16,20-71 46-16,0 24-46 0,-20 47 44 0,0 0-44 15,38-28 45-15,8 10-45 0,-46 18 43 0,0 0-43 16,61-14 44-16,8 14-44 0,-69 0 38 0,0 0-38 16,69 3 38-16,0 11-38 0,-69-14 32 0,0 0-32 15,64 29 33-15,-9 14-33 0,-55-43 10 0,0 0-10 16,49 41 10-16,-6 2-10 0,0 0-1336 0</inkml:trace>
  <inkml:trace contextRef="#ctx0" brushRef="#br0" timeOffset="90593.01">23673 3415 942 0,'0'0'0'0,"0"0"0"0,23 14 0 16,-23-14 25-16,0 0-25 0,12 3 26 0,-1-6-26 16,-11 3 50-16,0 0-50 0,15-5 51 0,8-1-51 15,-23 6 41-15,0 0-41 0,23-3 42 0,-15 3-42 16,-8 0 24-16,0 0-24 0,0 0 25 0,12 9-25 0,-12-9 15 16,0 0-15-16,0 0 16 0,6 23-16 0,-6-23 11 15,0 0-11-15,0 23 11 0,-6 14-11 0,6-37 11 16,0 0-11-16,-9 43 11 0,-2 0-11 0,11-43 10 0,0 0-10 15,-9 38 10-15,0 5-10 0,9-43 7 0,0 0-7 16,0 29 7-16,0-6-7 0,0-23 5 0,0 0-5 16,0 14 6-16,0-14-6 0,0 0 4 0,0 0-4 15,21 15 5-15,-7-15-5 0,-14 0 3 0,0 0-3 16,20 0 4-16,6 0-4 0,-26 0 3 0,0 0-3 16,29-6 3-16,-6-3-3 0,-23 9 3 0,0 0-3 15,26-14 4-15,17 2-4 0,-5 1-972 0</inkml:trace>
  <inkml:trace contextRef="#ctx0" brushRef="#br0" timeOffset="90843.03">24322 3268 998 0,'0'0'0'0,"0"0"0"0,17 20 0 16,-17-20 19-16,0 0-19 0,15 12 19 0,-6-1-19 16,-9-11 41-16,0 0-41 0,11 0 41 0,15 9-41 15,-26-9 56-15,0 0-56 0,29 0 57 0,3 6-57 16,-32-6 34-16,0 0-34 0,34 0 34 0,-14 3-34 0,-20-3 26 16,0 0-26-16,26 5 27 0,15-5-27 0,-4 6-954 15</inkml:trace>
  <inkml:trace contextRef="#ctx0" brushRef="#br0" timeOffset="91475.07">24896 3127 751 0,'0'0'0'0,"0"0"0"0,0 0 0 15,0 0 12-15,0 0-12 0,3 14 12 0,-3-14-12 16,0 0 50-16,0 0-50 0,15 6 50 0,-10 12-50 16,-5-18 54-16,0 0-54 0,6 20 54 0,6 3-54 15,-12-23 45-15,0 0-45 0,14 28 45 0,-5 4-45 0,-9-32 45 16,0 0-45-16,14 20 46 0,-14 3-46 0,0-23 40 0,0 0-40 15,6 23 40-15,-3-11-40 0,-3-12 33 0,0 0-33 16,0 17 34-16,-3-2-34 0,3-15 27 0,0 0-27 16,0 0 27-16,-6 14-27 0,6-14 23 0,0 0-23 15,0 0 23-15,0 0-23 0,0 0 22 0,0 0-22 16,0 0 23-16,0 9-23 0,0-9 18 0,0 0-18 16,0 0 19-16,0 0-19 0,0 0 17 0,0 0-17 15,0 0 17-15,0 0-17 0,0 0 16 0,0 0-16 16,0 0 17-16,6-21-17 0,-6 21 20 0,0 0-20 0,12-34 21 15,8-12-21-15,-20 46 24 0,0 0-24 0,23-61 25 16,3-5-25-16,-26 66 38 0,0 0-38 0,20-60 39 16,-6 28-39-16,-14 32 47 0,0 0-47 0,15-29 48 15,2 15-48-15,-17 14 45 0,0 0-45 0,6-9 46 16,11 3-46-16,-17 6 34 0,0 0-34 0,23 6 35 16,-3 3-35-16,-20-9 25 0,0 0-25 0,32 14 26 15,14 9-26-15,-46-23 13 0,0 0-13 0,44 20 13 16,-18-8-13-16,8-1-1485 0</inkml:trace>
  <inkml:trace contextRef="#ctx0" brushRef="#br0" timeOffset="91791.1">25341 3380 1099 0,'0'0'0'0,"0"0"0"0,11-2 0 0,-11 2 3 0,0 0-3 16,0 0 4-16,20-15-4 0,-20 15 16 0,0 0-16 15,15-17 16-15,-1-3-16 0,-14 20 32 0,0 0-32 16,23-15 33-16,-11 4-33 0,-12 11 27 0,0 0-27 16,0 0 28-16,20-3-28 0,-20 3 24 0,0 0-24 15,0 0 24-15,14 0-24 0,-14 0 29 0,0 0-29 16,0 0 29-16,18 23-29 0,-18-23 28 0,0 0-28 15,17 26 28-15,-3 6-28 0,-14-32 26 0,0 0-26 0,15 31 27 16,-1 4-27-16,-14-35 21 0,0 0-21 0,18 26 21 16,-10-6-21-16,-8-20 15 0,0 0-15 0,12 14 15 15,-4-5-15-15,-5 5-1099 0</inkml:trace>
  <inkml:trace contextRef="#ctx0" brushRef="#br0" timeOffset="93260.98">24925 2695 942 0,'0'0'0'0,"0"0"0"0,17 18 0 16,-17-18 8-16,0 0-8 0,24 14 8 0,7-5-8 15,-31-9 17-15,0 0-17 0,49 5 18 0,23-10-18 16,-72 5 44-16,0 0-44 0,75-3 45 0,0-3-45 0,-75 6 67 15,0 0-67-15,67-9 68 0,-4 4-68 0,-63 5 58 16,0 0-58-16,49-9 59 0,-17 3-59 0,-32 6 60 16,0 0-60-16,15 0 60 0,-15 0-60 0,0 0 47 15,0 0-47-15,0 0 48 0,-24 6-48 0,24-6 37 0,0 0-37 16,-34 3 38-16,-24-3-38 0,58 0 28 0,0 0-28 16,-58-3 29-16,6-11-29 0,52 14 24 0,0 0-24 15,-43-9 24-15,9-11-24 0,34 20 18 0,0 0-18 16,-24-23 19-16,13 8-19 0,11 15 13 0,0 0-13 15,-3-14 14-15,3 14-14 0,0 0 5 0,0 0-5 16,-3-17 6-16,3 17-6 0,0 0-1293 0</inkml:trace>
  <inkml:trace contextRef="#ctx0" brushRef="#br0" timeOffset="93826.02">22992 2603 695 0,'0'0'0'15,"0"0"0"-15,15 15 0 0,-15-15 24 0,0 0-24 16,8 11 24-16,7-11-24 0,-15 0 16 0,0 0-16 16,23-6 16-16,26-2-16 0,-49 8 52 0,0 0-52 15,66-6 53-15,15-8-53 0,-81 14 51 0,0 0-51 16,86-9 52-16,18 0-52 0,-104 9 43 0,0 0-43 0,98-5 44 16,-14-4-44-16,-84 9 43 0,0 0-43 0,64 0 44 15,-27 0-44-15,-37 0 35 0,0 0-35 0,23 0 35 16,-23 0-35-16,0 0 33 0,0 0-33 0,0 0 34 15,0 0-34-15,0 0 27 0,0 0-27 0,-46 0 27 16,-12-12-27-16,58 12 23 0,0 0-23 0,-72-11 23 0,3-4-23 16,69 15 20-16,0 0-20 0,-61-28 21 15,15-1-21-15,46 29 14 0,0 0-14 0,-34-32 15 0,22 6-15 16,12 26 6-16,0 0-6 0,6-23 7 0,23 0-7 16,2 0-1048-16</inkml:trace>
  <inkml:trace contextRef="#ctx0" brushRef="#br0" timeOffset="94577.08">25984 2675 953 0,'0'0'0'0,"0"20"0"15,0 26 0-15,0-46 7 0,0 0-7 0,0 81 7 16,-9 34-7-16,9-115 16 0,0 0-16 0,-5 130 17 16,5-18-17-16,0-112 49 0,0 0-49 0,0 104 50 15,0-9-50-15,0-95 38 0,0 0-38 0,-6 89 39 0,3-9-39 16,3-80 25-16,0 0-25 0,0 69 26 0,0-11-26 16,0 2-861-16</inkml:trace>
  <inkml:trace contextRef="#ctx0" brushRef="#br0" timeOffset="95378.14">22911 2638 740 0,'0'0'0'0,"0"14"0"15,0 24 0-15,0-38 19 0,0 0-19 0,-3 66 19 0,-5 37-19 16,8-103 37-16,0 0-37 0,0 127 38 0,3 8-38 16,-3-135 36-16,0 0-36 0,5 133 36 0,-2-9-36 15,-3-124 21-15,0 0-21 0,3 112 21 0,6 6-21 16,-9-118 15-16,0 0-15 0,9 89 16 0,-9-37-16 15,5-9-689-15</inkml:trace>
  <inkml:trace contextRef="#ctx0" brushRef="#br0" timeOffset="95728.16">22637 2684 707 0,'0'0'0'0,"0"0"0"15,0 29 0-15,0-29 0 0,0 0 0 0,9 20 0 16,-6-12 0-16,-3-8 16 0,0 0-16 0,-3 29 17 16,-6 26-17-16,9-55 32 0,0 0-32 0,-11 86 33 15,2 21-33-15,9-107 38 0,0 0-38 0,-17 115 39 16,5-12-39-16,12-103 41 0,0 0-41 0,-11 104 41 0,5-12-41 16,6-92 32-16,0 0-32 0,0 95 32 0,23-8-32 15,-23-87 26-15,0 0-26 0,23 60 27 0,3-28-27 16,0 2-751-16</inkml:trace>
  <inkml:trace contextRef="#ctx0" brushRef="#br0" timeOffset="96362.21">26200 2661 1289 0,'0'0'0'0,"-3"29"0"0,1 40 0 0,2-69-5 0,0 0 5 15,0 89-5-15,2 38 5 0,-2-127-1 0,0 0 1 16,9 129 0-16,-9-17 0 0,0-112 17 0,0 0-17 16,0 110 18-16,-9-12-18 0,9-98 26 0,0 0-26 15,0 97 27-15,9 4-27 0,-9-101 34 0,0 0-34 16,12 81 34-16,-9-44-34 0,-3 4-1016 0</inkml:trace>
  <inkml:trace contextRef="#ctx0" brushRef="#br0" timeOffset="101150">22167 3697 382 0,'0'0'0'0,"0"0"0"16,0 0 0-16,0 0 17 0,0 0-17 0,0 0 17 15,0 0-17-15,0 0 83 0,0 0-83 0,52 9 84 16,9-47-84-16,-61 38 119 0,0 0-119 0,115-57 120 0,67-12-120 16,-182 69 166-16,0 0-166 0,254-95 167 0,83-26-167 15,-337 121 112-15,0 0-112 0,436-156 112 0,66-5-112 16,-502 161 96-16,0 0-96 0,499-141 97 0,-23 43-97 15,-476 98 75-15,0 0-75 0,369-80 75 0,-112 13-75 16,-257 67 46-16,0 0-46 0,182-57 46 0,-64 11-46 16,-3 0-1301-16</inkml:trace>
  <inkml:trace contextRef="#ctx0" brushRef="#br0" timeOffset="102251.8">20895 4008 1143 0,'0'0'0'0,"0"0"0"15,0 0 0-15,0 0 76 0,0 0-76 0,55-23 77 16,-18-6-77-16,-37 29 126 0,0 0-126 0,61-34 127 16,17-10-127-16,-78 44 90 0,0 0-90 0,89-46 90 0,12 0-90 15,-101 46 0-15,0 0 0 0,95-46 0 0,-5 12 0 16,-90 34-1-16,0 0 1 0,77-23 0 0,-10 2 0 15,-9 4-1236-15</inkml:trace>
  <inkml:trace contextRef="#ctx0" brushRef="#br0" timeOffset="103289.05">21446 4120 863 0,'0'0'0'0,"0"0"0"0,23 0 0 16,-23 0 63-16,0 0-63 0,11-3 63 0,1 0-63 16,-12 3 46-16,0 0-46 0,9-2 46 0,11-7-46 0,-20 9 42 15,0 0-42-15,26-6 42 0,5 6-42 0,-31 0 41 16,0 0-41-16,29 0 42 0,-11 0-42 0,-18 0 37 15,0 0-37-15,11-6 38 0,-11 6-38 0,0 0 39 0,0 0-39 16,12 0 39-16,-12 0-39 0,0 0 37 0,0 0-37 16,0 0 37-16,0 0-37 0,0 0 32 0,0 0-32 15,-3 21 32-15,-20 10-32 0,23-31 29 0,0 0-29 16,-38 38 29-16,-2-4-29 0,40-34 24 0,0 0-24 16,-35 23 24-16,12-8-24 0,23-15 19 0,0 0-19 15,-8 14 19-15,-1 6-19 0,9-20 18 0,0 0-18 16,0 17 18-16,9-2-18 0,-9-15 14 0,0 0-14 15,14 6 15-15,6 2-15 0,-20-8 11 0,0 0-11 0,29 9 11 16,8-1-11-16,-37-8 6 0,0 0-6 0,38 6 6 16,-6 0-6-16,-32-6 3 0,0 0-3 0,43 14 4 15,3 18-4-15,3-3-1282 0</inkml:trace>
  <inkml:trace contextRef="#ctx0" brushRef="#br0" timeOffset="142925.41">3593 7436 819 0,'0'0'0'0,"0"0"0"0,0 0 0 16,0 0 41-16,0 0-41 0,-32 0 42 0,12-6-42 16,20 6 106-16,0 0-106 0,-26-5 106 0,-8 2-106 15,34 3 105-15,0 0-105 0,-35-6 106 0,-3 12-106 16,38-6 68-16,0 0-68 0,-46 8 68 0,-6 21-68 15,52-29 50-15,0 0-50 0,-60 29 50 0,-4 8-50 16,64-37 35-16,0 0-35 0,-78 44 36 0,-11 7-36 16,89-51 27-16,0 0-27 0,-95 52 28 0,5-3-28 15,90-49 25-15,0 0-25 0,-83 63 26 0,16 9-26 0,67-72 21 16,0 0-21-16,-55 90 22 0,15 25-22 0,40-115 17 16,0 0-17-16,-37 115 18 0,13-17-18 0,24-98 19 15,0 0-19-15,-23 98 19 0,9 5-19 0,14-103 18 0,0 0-18 16,-9 124 18-16,9 23-18 0,0-147 19 0,0 0-19 15,15 141 20-15,8-20-20 0,-23-121 21 0,0 0-21 16,32 109 21-16,11 15-21 0,-43-124 19 0,0 0-19 16,60 121 20-16,36 11-20 0,-96-132 19 0,0 0-19 15,112 104 19-15,35-29-19 0,-147-75 24 0,0 0-24 16,153 54 25-16,-11-13-25 0,-142-41 25 0,0 0-25 16,164 29 25-16,21-9-25 0,-185-20 25 0,0 0-25 0,184 11 25 15,-25-8-25-15,-159-3 22 0,0 0-22 0,147-9 23 16,15-16-23-16,-162 25 22 0,0 0-22 0,147-44 23 15,-20-22-23-15,-127 66 23 0,0 0-23 0,101-80 23 16,-18-33-23-16,-83 113 21 0,0 0-21 0,70-112 21 16,-18 8-21-16,-52 104 19 0,0 0-19 0,46-92 20 15,-23 9-20-15,-23 83 20 0,0 0-20 0,-6-104 21 16,-20-28-21-16,26 132 21 0,0 0-21 0,-37-135 22 16,-15-12-22-16,52 147 20 0,0 0-20 0,-64-133 20 0,-19 1-20 15,83 132 14-15,0 0-14 0,-93-133 15 0,-19-10-15 16,112 143 13-16,0 0-13 0,-116-127 13 0,7 32-13 15,109 95 11-15,0 0-11 0,-98-61 11 0,14 21-11 16,84 40 5-16,0 0-5 0,-98-17 5 0,-23 14-5 16,121 3 3-16,0 0-3 0,-124 9 4 0,-1 14-4 15,125-23 0-15,0 0 0 0,-106 34 0 0,37 12 0 0,2-5-1914 16</inkml:trace>
  <inkml:trace contextRef="#ctx0" brushRef="#br0" timeOffset="143776.48">3778 8429 785 0,'0'0'0'0,"0"0"0"16,0 15 0-16,0-15 23 0,0 0-23 0,0 0 23 15,-3 14-23-15,3-14 21 0,0 0-21 0,0 0 22 16,-15 14-22-16,15-14 31 0,0 0-31 0,-20 9 32 16,-6 5-32-16,26-14 33 0,0 0-33 0,-23 15 34 0,12-1-34 15,11-14 31-15,0 0-31 0,0 0 32 0,0 0-32 16,0 0 30-16,0 0-30 0,0 0 30 0,0 0-30 15,0 0 25-15,0 0-25 0,28-23 26 0,-4 17-26 16,-24 6 24-16,0 0-24 0,28-5 25 0,-10 2-25 16,-18 3 19-16,0 0-19 0,14 0 20 0,-14 0-20 15,0 0 20-15,0 0-20 0,15 8 20 0,-15-8-20 16,0 0 21-16,0 0-21 0,-9 23 21 0,-8 6-21 16,17-29 21-16,0 0-21 0,-12 20 22 0,-5-8-22 0,17-12 25 15,0 0-25-15,-20 6 26 0,-4-12-26 0,24 6 27 16,0 0-27-16,-17-17 28 0,-3-18-28 0,20 35 22 0,0 0-22 15,-9-32 22-15,9-2-22 0,0 34 12 0,0 0-12 16,6-17 12-16,9 2-12 0,2-5-1114 0</inkml:trace>
  <inkml:trace contextRef="#ctx0" brushRef="#br0" timeOffset="147896.07">3662 6650 628 0,'0'0'0'16,"0"0"0"-16,6 15 0 0,-6-15-43 0,0 0 43 16,3 11-43-16,-3 1 43 0,0-12-58 0,0 0 58 15,0 23-57-15,0 20 57 0,0-43 0 0,0 0 0 16,0 46 0-16,6 6 0 0,-6-52 17 0,0 0-17 0,3 57 17 16,0 10-17-16,-3-67 47 0,0 0-47 0,8 97 47 15,-8 30-47-15,0-127 58 0,0 0-58 0,-8 135 58 16,8-2-58-16,0-133 54 0,0 0-54 0,0 138 55 15,0 12-55-15,0-150 44 0,0 0-44 0,0 161 44 16,0 6-44-16,0-167 32 0,0 0-32 0,0 167 33 16,8-26-33-16,-8-141 26 0,0 0-26 0,3 141 27 15,3 14-27-15,-6-155 22 0,0 0-22 0,8 138 22 16,-2-14-22-16,-6-124 22 0,0 0-22 0,15 101 22 0,-7-35-22 16,-8-66 18-16,0 0-18 0,0 61 18 0,3-12-18 15,-3-49 17-15,0 0-17 0,0 37 17 0,0-14-17 16,0-23 16-16,0 0-16 0,0 17 17 0,0-2-17 15,0-15 14-15,0 0-14 0,0 0 14 0,-3 14-14 16,3-14 13-16,0 0-13 0,0 0 13 0,0 0-13 16,0 0-864-16</inkml:trace>
  <inkml:trace contextRef="#ctx0" brushRef="#br0" timeOffset="149099.17">3755 7370 617 0,'0'0'0'0,"0"0"0"16,0 26 0-16,0-26 12 0,0 0-12 0,0 40 13 15,0 3-13-15,0-43 19 0,0 0-19 0,-3 46 20 0,-6-2-20 16,9-44 37-16,0 0-37 0,0 54 38 0,-3 24-38 16,3-78 28-16,0 0-28 0,0 115 29 0,-3 41-29 15,3-156 26-15,0 0-26 0,0 167 27 0,3-15-27 16,-3-152 23-16,0 0-23 0,0 170 24 0,-8 29-24 15,8-199 28-15,0 0-28 0,-15 190 28 0,12-35-28 16,3-155 32-16,0 0-32 0,-6 141 32 0,6 0-32 16,0-141 32-16,0 0-32 0,-8 130 33 0,8 8-33 15,0-138 33-15,0 0-33 0,0 124 33 0,0-29-33 0,0-95 27 16,0 0-27-16,-6 74 28 0,6-33-28 0,0-41 25 16,0 0-25-16,6 23 26 0,0-3-26 0,-6-20 22 15,0 0-22-15,2 17 23 0,4-5-23 0,-6-12 18 16,0 0-18-16,0 0 18 0,0 0-18 0,0 0 13 0,0 0-13 15,0 0 13-15,18-15-13 0,-18 15 7 0,0 0-7 16,5-37 7-16,-5-24-7 0,0 61 1 0,0 0-1 16,3-74 1-16,0-24-1 0,-3 98-1 0,0 0 1 15,0-98-1-15,9 3 1 0,-9 95-10 0,0 0 10 16,3-84-10-16,-3 24 10 0,0 60-19 0,0 0 19 16,0-61-18-16,0 18 18 0,0 43-23 0,0 0 23 15,0-40-23-15,0 14 23 0,0 26-25 0,0 0 25 0,0-20-24 16,5 3 24-16,-5 17-20 0,0 0 20 0,0 0-19 15,9-15 19-15,-9 15-8 0,0 0 8 0,0 0-8 16,0 0 8-16,0 0-1 0,0 0 1 0,-6 29-1 16,12 20 1-16,-6-49 0 0,0 0 0 0,9 72 1 15,-12 14-1-15,3-86 5 0,0 0-5 0,-6 104 6 16,0 25-6-16,6-129 18 0,0 0-18 0,-3 124 19 0,3-14-19 16,0-110 29-16,0 0-29 0,-5 97 29 0,-7-10-29 15,12-87 35-15,0 0-35 0,-6 98 35 0,-2 5-35 16,8-103 38-16,0 0-38 0,-9 101 38 0,21 0-38 15,-12-101 33-15,0 0-33 0,5 80 34 0,1-13-34 16,-6-67 32-16,0 0-32 0,0 57 33 0,12 1-33 16,-12-58 27-16,0 0-27 0,8 52 27 0,-2-12-27 15,-6-40 23-15,0 0-23 0,-6 46 23 0,3 11-23 16,3-57 16-16,0 0-16 0,0 67 16 0,3 8-16 0,-3-75 15 16,0 0-15-16,12 54 16 0,-9-11-16 0,-3-43 13 15,0 0-13-15,0 32 13 0,-9-6-13 0,9-26 11 16,0 0-11-16,0 23 12 0,0-9-12 0,0-14 10 0,0 0-10 15,0 9 11-15,0 3-11 0,0-12 8 0,0 0-8 16,-6 11 9-16,3 1-9 0,3-12 8 0,0 0-8 16,0 0 8-16,0 23-8 0,0-23 6 0,0 0-6 15,-5 14 7-15,2 9-7 0,3-23 6 0,0 0-6 16,-9 17 7-16,6-5-7 0,3-12 5 0,0 0-5 16,-3 11 6-16,3 4-6 0,0-15 4 0,0 0-4 15,-5 20 5-15,5-3-5 0,0-17 5 0,0 0-5 0,-12 14 5 16,9 7-5-16,3-21 4 0,0 0-4 0,-3 20 4 15,3-3-4-15,0-17 3 0,0 0-3 0,0 12 4 16,0 5-4-16,0-17 2 0,0 0-2 0,0 14 2 16,0 1-2-16,0-15 2 0,0 0-2 0,-6 8 2 15,6-8-2-15,0 0 1 0,0 0-1 0,-2 18 1 16,2-18-1-16,0 0 0 0,0 0 0 0,0 0 0 0,-6 11 0 16,6-11 0-16,0 0 0 0,0 0 0 0,0 0 0 15,0 0 0-15,0 0 0 0,0-11 0 0,-6-7 0 16,6 18-1-16,0 0 1 0,-3-20 0 0,3-3 0 15,0 23-1-15,0 0 1 0,3-29-1 0,-3-2 1 16,0 31-2-16,0 0 2 0,-3-35-2 0,3-2 2 16,0 37-2-16,0 0 2 0,0-46-2 0,0-18 2 15,0 64-3-15,0 0 3 0,9-72-2 0,-9-20 2 16,0 92-4-16,0 0 4 0,0-89-3 0,0 0 3 0,0 89-11 16,0 0 11-16,0-84-10 0,-6 15 10 0,6 69-32 15,0 0 32-15,0-72-31 0,0-3 31 0,0 1-1296 16</inkml:trace>
  <inkml:trace contextRef="#ctx0" brushRef="#br0" timeOffset="149915.23">3755 7128 796 0,'0'0'0'0,"0"0"0"0,14-31 0 15,-14 31-13-15,0 0 13 0,12-29-12 0,-1-9 12 16,-11 38-27-16,0 0 27 0,6-51-26 0,-6-19 26 16,0 70 0-16,0 0 0 0,0-89 1 0,0-6-1 15,0 95 14-15,0 0-14 0,-6-101 15 0,-5 18-15 16,11 83 40-16,0 0-40 0,-3-60 40 0,0 8-40 16,3 52 49-16,0 0-49 0,-6-38 50 0,-3 15-50 0,9 23 50 15,0 0-50-15,-5-17 50 0,-7 5-50 0,12 12 42 16,0 0-42-16,0 0 43 0,-6-14-43 0,6 14 34 15,0 0-34-15,-5 17 35 0,5 27-35 0,0-44 22 0,0 0-22 16,-12 69 23-16,9 34-23 0,3-103 13 0,0 0-13 16,0 115 14-16,3 3-14 0,9-5-880 0</inkml:trace>
  <inkml:trace contextRef="#ctx0" brushRef="#br0" timeOffset="150399.04">3763 7105 863 0,'0'0'0'16,"0"0"0"-16,0-8 0 0,0 8 4 0,0 0-4 0,0-24 4 15,6-27-4-15,-6 51 8 0,0 0-8 0,6-67 9 16,-6-2-9-16,0 69 18 0,0 0-18 0,-6-80 19 16,-3-15-19-16,9 95 26 0,0 0-26 0,-17-104 27 15,11 18-27-15,6 86 29 0,0 0-29 0,-8-66 30 16,-1 14-30-16,9 52 32 0,0 0-32 0,0-35 32 16,0 15-32-16,0 20 35 0,0 0-35 0,0-9 36 15,0 9-36-15,0 0 31 0,0 0-31 0,0 0 32 0,0 0-32 16,0 0 26-16,0 0-26 0,12 9 26 0,-4 20-26 15,-8-29 22-15,0 0-22 0,12 66 23 0,-9 23-23 16,-3-89 16-16,0 0-16 0,5 104 16 0,4-6-16 16,-9-98 6-16,0 0-6 0,12 80 6 0,-7-13-6 15,-5-67 0-15,0 0 0 0,0 40 1 0,0-14-1 16,0-26-2-16,0 0 2 0,0 17-1 0,0-17 1 0,0 0-7 16,0 0 7-16,0 0-7 0,0 0 7 0,0 0-13 15,0 0 13-15,0-26-13 0,0-31 13 0,0 57-10 16,0 0 10-16,-5-75-10 0,2-29 10 0,3 104-4 15,0 0 4-15,-18-103-3 0,-5-7 3 0,23 110 0 0,0 0 0 16,-17-103 0-16,5 5 0 0,12 98 7 0,0 0-7 16,-14-104 7-16,3-34-7 0,11 138 31 0,0 0-31 15,-6-130 31-15,6 21-31 0,0 109 51 0,0 0-51 16,6-81 51-16,2 30-51 0,-8 51 53 0,0 0-53 16,3-38 53-16,-3 18-53 0,0 20 48 0,0 0-48 15,6-17 49-15,-6 17-49 0,0 0 38 0,0 0-38 16,8-9 38-16,-8 9-38 0,0 0 29 0,0 0-29 0,9 32 30 15,-6 25-30-15,-3-57 17 0,0 0-17 0,9 81 18 16,-6 40-18-16,-3-121 4 0,0 0-4 0,0 121 4 16,0 2-4-16,0-2-1340 0</inkml:trace>
  <inkml:trace contextRef="#ctx0" brushRef="#br0" timeOffset="150615.73">3683 6423 1087 0,'0'0'0'0,"-3"-20"0"0,-6-20 0 16,9 40 5-16,0 0-5 0,-9-58 6 0,-5-11-6 15,14 69 16-15,0 0-16 0,-9-89 16 0,1-15-16 16,8 104 40-16,0 0-40 0,2-104 40 0,4 18-40 16,-6 86 38-16,0 0-38 0,9-66 38 0,0 23-38 0,-9 43 36 15,0 0-36-15,11-32 37 0,-2 9-37 0,-9 23 30 16,0 0-30-16,6-14 30 0,-6 14-30 0,0 0-1005 0</inkml:trace>
  <inkml:trace contextRef="#ctx0" brushRef="#br0" timeOffset="151533.79">3755 5571 987 0,'0'0'0'0,"0"0"0"0,0 0 0 0,0 0 49 0,0 0-49 16,-23 29 49-16,-26 17-49 0,49-46 110 0,0 0-110 16,-61 49 111-16,0 5-111 0,61-54 98 0,0 0-98 15,-57 64 98-15,10 8-98 0,47-72 56 0,0 0-56 16,-31 57 57-16,8-14-57 0,23-43 41 0,0 0-41 15,-18 23 41-15,10-2-41 0,8-21 20 0,0 0-20 16,0 0 21-16,0 0-21 0,0 0 12 0,0 0-12 0,0 0 12 16,23-6-12-16,-9 3-1262 0</inkml:trace>
  <inkml:trace contextRef="#ctx0" brushRef="#br0" timeOffset="151817.21">3717 5657 908 0,'0'0'0'0,"0"0"0"0,20 23 0 15,-20-23 24-15,0 0-24 0,23 23 24 0,-2 9-24 16,-21-32 48-16,0 0-48 0,26 49 48 0,-3 11-48 15,-23-60 53-15,0 0-53 0,23 61 54 0,3-9-54 0,-26-52 56 16,0 0-56-16,29 49 56 0,-9-9-56 0,-20-40 54 16,0 0-54-16,17 34 55 0,-3-16-55 0,-14-18 45 0,0 0-45 15,18 8 45-15,5-8-45 0,-23 0 37 0,0 0-37 16,20-3 37-16,-8 3-37 0,2-5-1098 0</inkml:trace>
  <inkml:trace contextRef="#ctx0" brushRef="#br0" timeOffset="156922.56">2690 5395 953 0,'0'0'0'0,"0"0"0"0,0 29 0 0,0-29-13 0,0 0 13 16,0 20-12-16,0-20 12 0,0 0-46 0,0 0 46 15,6 15-46-15,11 8 46 0,-17-23 16 0,0 0-16 16,32 23 17-16,11 6-17 0,-43-29 87 0,0 0-87 15,38 20 88-15,-4 6-88 0,-34-26 128 0,0 0-128 0,38 25 129 16,-6-2-129-16,-32-23 83 0,0 0-83 0,31 15 84 16,-5-1-84-16,-26-14 47 0,0 0-47 0,23 12 47 15,-5-6-47-15,-4-1-1112 0</inkml:trace>
  <inkml:trace contextRef="#ctx0" brushRef="#br0" timeOffset="157124.57">3181 5364 1087 0,'0'0'0'0,"5"14"0"0,-2 15 0 15,-3-29 12-15,0 0-12 0,6 46 13 0,-6 20-13 16,0-66 17-16,0 0-17 0,-9 69 18 0,-8 12-18 16,17-81 41-16,0 0-41 0,-14 101 41 0,-12 25-41 15,26-126 32-15,0 0-32 0,-24 118 33 0,7-26-33 16,17-92 24-16,0 0-24 0,-8 64 24 0,8-13-24 0,0-51 17 15,0 0-17-15,0 23 17 0,8-5-17 0,-2 2-972 16</inkml:trace>
  <inkml:trace contextRef="#ctx0" brushRef="#br0" timeOffset="160892.85">3951 7597 359 0,'0'0'0'0,"0"0"0"16,0 0 0-16,0 0 12 0,0 0-12 0,0 0 13 15,0 0-13-15,0 0 43 0,0 0-43 0,0 0 44 16,0 0-44-16,0 0 70 0,0 0-70 0,0 0 71 0,0 0-71 16,0 0 72-16,0 0-72 0,0 0 72 0,0 0-72 15,0 0 46-15,0 0-46 0,-35-26 46 0,35 26-46 16,0 0 34-16,0 0-34 0,-11-8 35 0,-4 8-35 15,15 0 24-15,0 0-24 0,-20 0 24 0,3-9-24 16,-6 3-664-16</inkml:trace>
  <inkml:trace contextRef="#ctx0" brushRef="#br0" timeOffset="161613.29">3227 7528 740 0,'0'0'0'0,"0"0"0"16,8-11 0-16,-8 11 2 0,0 0-2 0,15-6 3 16,-15 6-3-16,0 0 8 0,0 0-8 0,17-14 8 15,3 5-8-15,-20 9 47 0,0 0-47 0,18-12 48 16,2 1-48-16,-20 11 87 0,0 0-87 0,17-6 88 16,12-2-88-16,-29 8 82 0,0 0-82 0,37-6 82 0,1 0-82 15,-38 6 89-15,0 0-89 0,49-3 90 0,12-3-90 16,-61 6 84-16,0 0-84 0,51-2 84 0,-10-4-84 15,-41 6 72-15,0 0-72 0,35-6 73 0,2 3-73 16,-37 3 60-16,0 0-60 0,40 0 61 0,-8 0-61 16,-32 0 51-16,0 0-51 0,23 0 51 0,-8 0-51 15,-15 0 48-15,0 0-48 0,23 0 49 0,-9 3-49 16,-14-3 41-16,0 0-41 0,17 9 41 0,7 2-41 16,-24-11 34-16,0 0-34 0,20 15 35 0,-12-7-35 0,-8-8 30 15,0 0-30-15,15 6 30 0,2 3-30 0,-17-9 27 16,0 0-27-16,17 5 28 0,4 4-28 0,-21-9 23 15,0 0-23-15,17 3 24 0,-3 8-24 0,-14-11 21 0,0 0-21 16,12 9 21-16,5 0-21 0,-17-9 17 0,0 0-17 16,15 8 17-16,-4 4-17 0,-11-12 14 0,0 0-14 15,15 6 14-15,-10 5-14 0,-5-11 12 0,0 0-12 16,9 12 13-16,0-1-13 0,-9-11 11 0,0 0-11 16,5 12 11-16,7 2-11 0,-12-14 8 0,0 0-8 15,12 9 9-15,2 5-9 0,-14-14 8 0,0 0-8 0,9 6 8 16,5 2-8-16,-14-8 6 0,0 0-6 0,0 0 7 15,17 15-7-15,-17-15 5 0,0 0-5 0,0 0 6 16,15 14-6-16,-15-14 4 0,0 0-4 0,0 0 5 16,14 12-5-16,-14-12 3 0,0 0-3 0,15 11 4 15,-15-2-4-15,0-9 1 0,0 0-1 0,8 14 2 16,1-5-2-16,-9-9 0 0,0 0 0 0,14 11 0 16,-8 1 0-16,-6-12-4 0,0 0 4 0,0 0-3 15,12 14 3-15,-12-14-19 0,0 0 19 0,0 0-18 0,0 0 18 16,0 0-55-16,0 0 55 0,0 0-55 0,14 3 55 15,1 6-1735-15</inkml:trace>
  <inkml:trace contextRef="#ctx0" brushRef="#br0" timeOffset="162595.37">3432 7436 527 0,'0'0'0'0,"0"0"0"0,14 9 0 0,-14-9-4 16,0 0 4-16,29 8-3 0,28 7 3 0,-57-15-10 15,0 0 10-15,70 11-9 0,-1-2 9 0,-69-9 0 0,0 0 0 16,69 0 0-16,-11 0 0 0,-58 0 19 0,0 0-19 16,40 3 19-16,-8-6-19 0,-32 3 54 0,0 0-54 15,20 0 55-15,-2 0-55 0,-18 0 57 0,0 0-57 16,0 0 58-16,0 0-58 0,0 0 39 0,0 0-39 16,8 0 39-16,-8 0-39 0,0 0 24 0,0 0-24 15,0 0 25-15,-8 0-25 0,-10 3-608 0</inkml:trace>
  <inkml:trace contextRef="#ctx0" brushRef="#br0" timeOffset="163114.42">3408 7425 449 0,'0'0'0'0,"0"0"0"16,-5 11 0-16,5-11 0 0,0 0 0 0,0 0 0 15,-3 15 0-15,3-15 1 0,0 0-1 0,0 0 1 0,0 0-1 16,0 0 11-16,0 0-11 0,0 0 12 0,14 0-12 15,-14 0 29-15,0 0-29 0,32 0 30 0,23 0-30 16,-55 0 51-16,0 0-51 0,60 0 51 0,10-6-51 16,-70 6 60-16,0 0-60 0,69-3 61 0,0-3-61 15,-69 6 52-15,0 0-52 0,55-6 53 0,-12 4-53 16,-43 2 74-16,0 0-74 0,38 0 74 0,-15 0-74 16,-23 0 77-16,0 0-77 0,26-3 77 0,-12 3-77 15,-14 0 66-15,0 0-66 0,15 3 67 0,-10-1-67 0,-5-2 54 16,0 0-54-16,0 0 55 0,18 0-55 0,-18 0 41 15,0 0-41-15,0 0 41 0,0 0-41 0,0 0 28 16,0 0-28-16,-9 6 28 0,-14-3-28 0,23-3 18 16,0 0-18-16,-46 6 19 0,-12 0-19 0,58-6 8 0,0 0-8 15,-63 2 8-15,-1-2-8 0,64 0 1 0,0 0-1 16,-60-2 1-16,16-10-1 0,44 12-1 0,0 0 1 16,-40-9 0-16,-3 1 0 0,43 8-6 0,0 0 6 15,-32 0-5-15,9 0 5 0,23 0-11 0,0 0 11 16,-15 6-11-16,4-4 11 0,11-2-14 0,0 0 14 15,0 0-13-15,-12 0 13 0,12 0-9 0,0 0 9 0,0 0-8 16,38-5 8-16,-38 5-4 0,0 0 4 16,55-3-4-16,11-6 4 0,-66 9-1 0,0 0 1 0,72-17-1 15,12 11 1-15,-84 6 0 0,0 0 0 0,69-6 0 16,-17 6 0-16,-52 0 9 0,0 0-9 0,40 0 10 16,-11 3-10-16,-29-3 21 0,0 0-21 0,20 9 22 15,1 2-22-15,-21-11 26 0,0 0-26 0,11 6 26 16,-11-6-26-16,0 0 20 0,0 0-20 0,0 0 20 15,12 9-20-15,2 5-1188 0</inkml:trace>
  <inkml:trace contextRef="#ctx0" brushRef="#br0" timeOffset="164513.51">3195 7177 628 0,'0'0'0'0,"0"0"0"16,9 29 0-16,-9-29 25 0,0 0-25 0,0 23 26 0,0-6-26 15,0-17 35-15,0 0-35 0,5 26 36 0,-2 29-36 16,-3-55 31-16,0 0-31 0,12 46 31 0,-9-17-31 16,-3-29 18-16,0 0-18 0,0 20 19 0,0 0-19 15,0-20 14-15,0 0-14 0,0 17 14 0,0-2-14 16,0-15 13-16,0 0-13 0,0 0 14 0,0 0-14 15,0 0 13-15,0 0-13 0,0 0 14 0,0 0-14 0,0 0 16 16,0 0-16-16,0 0 17 0,0-35-17 0,0 35 23 16,0 0-23-16,0-43 24 0,-3-6-24 0,3 49 32 15,0 0-32-15,-6-43 32 0,6 8-32 0,0 35 39 0,0 0-39 16,0-26 40-16,0 3-40 0,0 23 41 0,0 0-41 16,6-20 41-16,0 3-41 0,-6 17 41 0,0 0-41 15,17-15 41-15,-8 1-41 0,-9 14 37 0,0 0-37 16,8-14 38-16,-8 14-38 0,0 0 32 0,0 0-32 15,15-12 33-15,-15 12-33 0,0 0 24 0,0 0-24 16,31 20 24-16,1-5-24 0,3 2-1070 0</inkml:trace>
  <inkml:trace contextRef="#ctx0" brushRef="#br0" timeOffset="164896.54">3293 7304 695 0,'0'0'0'0,"0"0"0"0,0 20 0 15,0-20 19-15,0 0-19 0,0 17 20 0,0-2-20 16,0-15 28-16,0 0-28 0,0 0 29 0,0 14-29 15,0-14 29-15,0 0-29 0,0 17 29 0,3 3-29 0,-3-20 17 16,0 0-17-16,6 15 18 0,2-1-18 0,-8-14 13 16,0 0-13-16,6 9 14 0,-6-9-14 0,0 0 10 15,0 0-10-15,9 8 10 0,-9-8-10 0,0 0 7 0,0 0-7 16,23 6 8-16,-15-14-8 0,-8 8 7 16,0 0-7-16,0 0 7 0,21-12-7 0,-21 12 7 0,0 0-7 15,0 0 7-15,11-11-7 0,-11 11 7 0,0 0-7 16,0 0 7-16,6-12-7 0,-6 12 6 0,0 0-6 15,0 0 6-15,0 0-6 0,0 0 5 0,0 0-5 16,-6-9 5-16,6 9-5 0,0 0-698 0</inkml:trace>
  <inkml:trace contextRef="#ctx1" brushRef="#br0" timeOffset="160493.15">13402 6377 0,'0'0'0</inkml:trace>
  <inkml:trace contextRef="#ctx0" brushRef="#br0" timeOffset="173938.93">3561 6650 1289 0,'0'0'0'0,"0"0"0"0,0 0 0 16,0 0 80-16,0 0-80 0,41 15 80 0,5-7-80 0,-46-8 179 16,0 0-179-16,66 9 179 0,-2-3-179 0,-64-6 127 15,0 0-127-15,60 0 128 0,-8-12-128 0,-52 12 75 16,0 0-75-16,38-11 76 0,8-1-76 0,-46 12 50 0,0 0-50 15,40-8 51-15,-17-10-51 0,-23 18 36 0,0 0-36 16,21-17 36-16,-13 6-36 0,-8 11 24 0,0 0-24 16,0 0 25-16,15 0-25 0,-15 0 16 0,0 0-16 15,0 0 17-15,0 0-17 0,0 0 10 0,0 0-10 16,-6 11 10-16,6-11-10 0,0 0 4 0,0 0-4 16,-17 20 4-16,2-5-4 0,15-15 0 0,0 0 0 15,-14 5 0-15,-6-5 0 0,20 0-16 0,0 0 16 16,-26 0-15-16,-12-5 15 0,38 5-63 0,0 0 63 0,-46-6-62 15,0 3 62-15,46 3-105 0,0 0 105 0,-52 3-104 16,6 3 104-16,46-6-118 0,0 0 118 0,-41 8-117 16,-11 4 117-16,52-12-100 0,0 0 100 0,-46 11-99 15,9 1 99-15,37-12-63 0,0 0 63 0,-32 14-63 16,9-2 63-16,23-12-46 0,0 0 46 0,-9 5-46 16,9-5 46-16,0 0-30 0,0 0 30 0,0 0-30 15,0 0 30-15,0 0-12 0,0 0 12 0,0 0-11 0,17 6 11 16,-17-6-3-16,0 0 3 0,38 0-2 0,14 0 2 15,-52 0 0-15,0 0 0 0,55 3 0 0,11-6 0 16,-66 3 7-16,0 0-7 0,58-8 7 0,-18 5-7 16,-40 3 42-16,0 0-42 0,29 0 42 0,-9 0-42 15,-20 0 56-15,0 0-56 0,18 0 57 0,2 0-57 16,-20 0 52-16,0 0-52 0,11 0 53 0,4 0-53 16,-7 0-1221-16</inkml:trace>
  <inkml:trace contextRef="#ctx0" brushRef="#br0" timeOffset="174644.98">3169 6319 964 0,'0'0'0'0,"0"0"0"0,12 29 0 0,-12-29 15 0,0 0-15 16,0 20 16-16,0-2-16 0,0-18 27 0,0 0-27 16,-12 28 28-16,9 24-28 0,3-52 48 0,0 0-48 15,-3 55 49-15,3 11-49 0,0-66 46 0,0 0-46 16,-6 58 46-16,6-21-46 0,0-37 43 0,0 0-43 15,6 29 44-15,-3-6-44 0,-3-23 39 0,0 0-39 0,3 14 40 16,-3-14-40-16,0 0 33 0,0 0-33 0,32-8 34 16,-6-21-34-16,-26 29 27 0,0 0-27 0,29-46 27 15,-12-6-27-15,-17 52 23 0,0 0-23 0,14-43 23 16,-5 14-23-16,-9 29 18 0,0 0-18 0,6-17 18 16,-6 17-18-16,0 0 15 0,0 0-15 0,14-12 15 15,-14 12-15-15,0 0 12 0,0 0-12 0,23 20 13 16,-6 21-13-16,-17-41 8 0,0 0-8 0,15 43 8 0,2-9-8 15,-17-34 6-15,0 0-6 0,20 26 7 0,6 0-7 16,-26-26 1-16,0 0-1 0,29 23 2 0,3-14-2 16,3 5-1212-16</inkml:trace>
  <inkml:trace contextRef="#ctx0" brushRef="#br0" timeOffset="176342.01">3492 6809 651 0,'0'0'0'0,"0"0"0"0,0 0 0 16,0 0-8-16,0 0 8 0,9 11-7 0,-9-11 7 15,0 0-13-15,0 0 13 0,0 0-12 0,3 12 12 0,-3-12-1 16,0 0 1-16,0 0-1 0,0 26 1 0,0-26 0 16,0 0 0-16,0 14 0 0,0 3 0 0,0-17 4 15,0 0-4-15,0 20 5 0,0-5-5 0,0-15 12 0,0 0-12 16,0 23 13-16,0-6-13 0,0-17 18 0,0 0-18 16,0 23 18-16,0 6-18 0,0-29 16 0,0 0-16 15,0 37 17-15,5 7-17 0,1 2-474 0</inkml:trace>
  <inkml:trace contextRef="#ctx0" brushRef="#br0" timeOffset="176761.04">3423 7039 729 0,'0'0'0'0,"0"0"0"0,9 26 0 16,-9-26 0-16,0 0 0 0,2 23 1 0,-2 6-1 15,0-29 0-15,0 0 0 0,0 40 1 0,3 3-1 16,-3-43 12-16,0 0-12 0,12 43 12 0,-4-14-12 0,-8-29 18 16,0 0-18-16,6 26 19 0,0-12-19 0,-6-14 22 15,0 0-22-15,0 0 22 0,17 15-22 0,-17-15 27 16,0 0-27-16,15 0 28 0,16-9-28 0,-31 9 35 0,0 0-35 16,29-14 35-16,-6-3-35 0,-23 17 37 0,0 0-37 15,18-21 38-15,2-10-38 0,-20 31 33 0,0 0-33 16,26-29 33-16,-6 15-33 0,-20 14 24 0,0 0-24 15,12-21 25-15,-1-2-25 0,-11 23 15 0,0 0-15 16,9-20 15-16,-1 9-15 0,-2-1-826 0</inkml:trace>
  <inkml:trace contextRef="#ctx0" brushRef="#br0" timeOffset="177212.08">3501 6832 718 0,'0'0'0'0,"0"0"0"0,-6 14 0 0,6-14 10 0,0 0-10 16,0 0 11-16,-3 12-11 0,3-12 17 0,0 0-17 15,0 0 17-15,-17 5-17 0,17-5 16 0,0 0-16 16,-12 18 16-16,-14-4-16 0,26-14 13 0,0 0-13 16,-14 9 14-16,-6-4-14 0,20-5 21 0,0 0-21 15,-18 9 21-15,4-3-21 0,14-6 16 0,0 0-16 16,0 0 16-16,-9 14-16 0,9-14 12 0,0 0-12 0,0 0 13 16,0 0-13-16,0 0-639 0</inkml:trace>
  <inkml:trace contextRef="#ctx0" brushRef="#br0" timeOffset="177443.1">3515 6843 718 0,'0'0'0'0,"0"0"0"0,20 0 0 15,-20 0-9-15,0 0 9 0,21 3-8 0,-13 3 8 16,-8-6 0-16,0 0 0 0,0 0 1 0,15 11-1 16,-15-11 8-16,0 0-8 0,14 18 8 0,9 5-8 15,-23-23 17-15,0 0-17 0,15 17 18 0,-1-3-18 0,-14-14 19 16,0 0-19-16,12 12 19 0,-1-9-19 0,1 2-534 0</inkml:trace>
  <inkml:trace contextRef="#ctx0" brushRef="#br0" timeOffset="186935.71">3328 11083 695 0,'0'0'0'0,"0"0"0"0,0 0 0 15,0 0 13-15,0 0-13 0,0 32 14 0,0-32-14 16,0 0 54-16,0 0-54 0,0 0 55 0,5 17-55 16,-5-17 77-16,0 0-77 0,6 9 77 0,9 2-77 0,-15-11 71 15,0 0-71-15,8 15 71 0,7 11-71 0,-15-26 45 16,0 0-45-16,17 26 46 0,-3-3-46 0,-14-23 40 15,0 0-40-15,15 23 40 0,-1-6-40 0,-14-17 42 0,0 0-42 16,32 23 42-16,3 3-42 0,-35-26 34 0,0 0-34 16,31 23 34-16,-2-9-34 0,-29-14 30 0,0 0-30 15,35 17 31-15,5 6-31 0,-40-23 28 0,0 0-28 16,38 26 28-16,-15-11-28 0,-23-15 29 0,0 0-29 16,14 14 29-16,9 3-29 0,-23-17 24 0,0 0-24 15,18 15 25-15,-4-1-25 0,-14-14 22 0,0 0-22 16,0 0 22-16,0 0-22 0,0 0 17 0,0 0-17 15,9 15 18-15,-9-15-18 0,0 0 14 0,0 0-14 0,0 0 15 16,0 0-15-16,0 0 12 0,0 0-12 16,14-15 13-16,-14 15-13 0,0 0 9 0,0 0-9 0,17-23 10 15,-5 12-10-15,-12 11 10 0,0 0-10 0,9-12 11 16,-1 1-11-16,-8 11 8 0,0 0-8 0,3-9 9 16,3-5-9-16,-6 14 9 0,0 0-9 0,6-9 10 15,8-3-10-15,-14 12 9 0,0 0-9 0,17-8 10 16,-2-9-10-16,-15 17 12 0,0 0-12 0,17-15 13 0,3 1-13 15,-20 14 15-15,0 0-15 0,15-15 16 16,-4 7-16-16,-11 8 16 0,0 0-16 0,15-12 16 0,-4 4-16 16,-11 8 14-16,0 0-14 0,18-6 15 0,-4 3-15 15,-14 3 9-15,0 0-9 0,17-12 10 0,6 1-10 16,1-1-1469-16</inkml:trace>
  <inkml:trace contextRef="#ctx0" brushRef="#br0" timeOffset="193374.57">7511 6273 1087 0,'0'0'0'0,"0"0"0"0,-23 9 0 15,23-9-10-15,0 0 10 0,-38 6-10 0,-25-12 10 16,63 6-6-16,0 0 6 0,-75-6-6 0,0-2 6 16,75 8 13-16,0 0-13 0,-81-9 14 0,15-3-14 15,66 12 46-15,0 0-46 0,-55-3 46 0,17 3-46 16,38 0 88-16,0 0-88 0,-37 0 88 0,-15-5-88 0,52 5 81 15,0 0-81-15,-40 0 82 0,8 0-82 0,32 0 60 16,0 0-60-16,-23 5 61 0,8-2-61 0,15-3 40 16,0 0-40-16,0 0 41 0,-14 6-41 0,14-6 30 0,0 0-30 15,0 0 31-15,0 0-31 0,0 0 19 0,0 0-19 16,0 0 20-16,14 0-20 0,-14 0 13 0,0 0-13 16,0 0 14-16,15 6-14 0,-15-6 11 0,0 0-11 15,8 14 12-15,7 6-12 0,-15-20 10 0,0 0-10 16,14 38 10-16,4 17-10 0,-18-55 9 0,0 0-9 15,14 80 10-15,-5 27-10 0,-9-107 14 0,0 0-14 16,8 129 14-16,-2 1-14 0,-6-130 17 0,0 0-17 16,6 138 17-16,-6-6-17 0,0-132 17 0,0 0-17 0,6 141 18 15,-1 0-18-15,-5-141 17 0,0 0-17 0,0 127 18 16,6-44-18-16,-6-83 17 0,0 0-17 0,0 64 17 16,9-24-17-16,-9-40 13 0,0 0-13 0,0 35 13 15,0-15-13-15,0-20 7 0,0 0-7 0,0 14 7 16,0-14-7-16,0 0 0 0,0 0 0 0,0 0 1 15,11-6-1-15,1-2-1524 0</inkml:trace>
  <inkml:trace contextRef="#ctx0" brushRef="#br0" timeOffset="193577.59">6911 7128 1267 0,'0'0'0'0,"0"0"0"0,26 15 0 0,-26-15 2 16,0 0-2-16,17 11 3 0,0-11-3 0,-17 0 7 16,0 0-7-16,26 0 8 0,35-6-8 0,-61 6 5 0,0 0-5 15,69-8 6-15,9 2-6 0,-78 6 5 0,0 0-5 16,84-3 6-16,-9 6-6 0,-75-3 6 0,0 0-6 16,60 6 7-16,-22-6-7 0,5 3-932 0</inkml:trace>
  <inkml:trace contextRef="#ctx0" brushRef="#br0" timeOffset="194392.45">7993 6481 852 0,'0'0'0'0,"0"0"0"0,0 0 0 0,0 0 21 16,0 0-21-16,-18 17 22 0,4 3-22 0,14-20 37 15,0 0-37-15,-23 52 37 0,0 28-37 0,23-80 30 0,0 0-30 16,-26 104 31-16,9-6-31 0,17-98 32 0,0 0-32 16,-18 112 32-16,4 12-32 0,14-124 42 0,0 0-42 15,-15 129 42-15,7 12-42 0,8-141 38 16,0 0-38-16,8 136 39 0,7-36-39 0,-15-100 31 0,0 0-31 15,32 78 32-15,5-23-32 0,-37-55 26 0,0 0-26 16,38 40 26-16,-1-14-26 0,4 3-968 0</inkml:trace>
  <inkml:trace contextRef="#ctx0" brushRef="#br0" timeOffset="194876.49">8325 6791 998 0,'0'0'0'0,"0"0"0"0,0 15 0 16,0-15 3-16,0 0-3 0,-3 37 4 0,3 24-4 0,0-61 7 15,0 0-7-15,-6 66 7 0,12 3-7 0,-6-69 30 0,0 0-30 16,0 72 31-16,0 9-31 0,0-81 31 16,0 0-31-16,-6 80 31 0,12 4-31 0,-6-84 32 0,0 0-32 15,8 57 33-15,-2-19-33 0,-6-38 37 0,0 0-37 16,3 23 37-16,6-9-37 0,-9-14 35 0,0 0-35 15,20-6 35-15,3-25-35 0,-23 31 34 0,0 0-34 16,37-44 34-16,-5-16-34 0,-32 60 30 0,0 0-30 16,29-52 30-16,-6 23-30 0,-23 29 23 0,0 0-23 15,23-20 23-15,-8 17-23 0,-15 3 18 0,0 0-18 0,17 15 18 16,3 22-18-16,-20-37 19 0,0 0-19 0,23 52 19 16,-11 8-19-16,-12-60 18 0,0 0-18 0,8 52 18 15,4-23-18-15,-12-29 17 0,0 0-17 0,17 23 17 16,-8-9-17-16,-9-14 10 0,0 0-10 0,20 3 10 15,6-20-10-15,3 0-1207 0</inkml:trace>
  <inkml:trace contextRef="#ctx0" brushRef="#br0" timeOffset="195167.38">8910 6673 953 0,'0'0'0'0,"12"38"0"0,17 51 0 0,-29-89 21 0,0 0-21 15,23 104 22-15,-3 2-22 0,-20-106 16 0,0 0-16 16,9 121 17-16,-1 17-17 0,-8-138 48 0,0 0-48 16,0 133 49-16,0-15-49 0,0-118 37 0,0 0-37 15,3 100 37-15,9-25-37 0,2 3-840 0</inkml:trace>
  <inkml:trace contextRef="#ctx0" brushRef="#br0" timeOffset="195627.16">9516 7027 1255 0,'0'0'0'0,"0"0"0"16,29 0 0-16,-29 0 9 0,0 0-9 0,40 3 10 15,21 6-10-15,-61-9 19 0,0 0-19 0,60 11 19 16,-19-11-19-16,-41 0-6 0,0 0 6 0,37 9-6 15,12 0 6-15,0-4-915 0</inkml:trace>
  <inkml:trace contextRef="#ctx0" brushRef="#br0" timeOffset="195812.21">9646 7289 1289 0,'0'0'0'0,"9"0"0"0,22 0 0 16,-31 0 5-16,0 0-5 0,38-2 5 0,-1-1-5 16,-37 3 4-16,0 0-4 0,38-3 5 0,2-9-5 15,-40 12-2-15,0 0 2 0,52-8-2 0,12-1 2 0,2 0-918 16</inkml:trace>
  <inkml:trace contextRef="#ctx0" brushRef="#br0" timeOffset="207304.94">11374 6524 774 0,'0'0'0'0,"0"0"0"0,0 0 0 0,0 0 30 15,0 0-30-15,0 0 30 0,0 0-30 0,0 0 101 0,0 0-101 16,0 0 102-16,0 0-102 0,0 0 103 0,0 0-103 15,-29-18 103-15,12 18-103 0,17 0 72 0,0 0-72 16,-20 0 72-16,-9 12-72 0,29-12 45 0,0 0-45 16,-41 23 46-16,-5 29-46 0,46-52 36 0,0 0-36 15,-55 60 37-15,-5 6-37 0,60-66 30 0,0 0-30 16,-69 72 30-16,8 18-30 0,61-90 27 0,0 0-27 0,-61 92 27 16,10-6-27-16,51-86 21 0,0 0-21 15,-35 95 21-15,21 20-21 0,14-115 17 0,0 0-17 0,0 115 17 16,14-11-17-16,-14-104 16 0,0 0-16 0,46 83 16 15,18-22-16-15,-64-61 12 0,0 0-12 0,83 40 12 16,15-11-12-16,-98-29 9 0,0 0-9 0,101 12 9 16,-17-15-9-16,-84 3 7 0,0 0-7 0,75-21 7 15,-17-7-7-15,-58 28 4 0,0 0-4 0,52-38 5 16,-15-14-5-16,-37 52 3 0,0 0-3 0,23-54 4 0,-17-10-4 16,-6 64 3-16,0 0-3 0,-12-60 4 0,-5 2-4 15,17 58 4-15,0 0-4 0,-26-46 4 0,6 26-4 16,20 20 5-16,0 0-5 0,-40-3 5 0,-4 21-5 15,44-18 5-15,0 0-5 0,-55 34 6 0,6 6-6 16,49-40 3-16,0 0-3 0,-34 49 3 0,8-20-3 16,26-29 0-16,0 0 0 0,-12 23 1 0,12-23-1 0,0 0-2 15,0 0 2-15,0 15-2 0,23-13 2 0,6 4-1353 16</inkml:trace>
  <inkml:trace contextRef="#ctx0" brushRef="#br0" timeOffset="207706.26">11971 7117 1446 0,'0'0'0'0,"0"0"0"0,0 14 0 15,0-14-29-15,0 0 29 0,0 0-29 0,0 12 29 0,0-12-61 16,0 0 61-16,0 0-60 0,0 0 60 0,0 0-111 16,0 0 111-16,12 20-111 0,8-15 111 0,0 4-724 15</inkml:trace>
  <inkml:trace contextRef="#ctx0" brushRef="#br0" timeOffset="209193.36">12378 7073 863 0,'0'0'0'0,"0"0"0"0,0 0 0 15,0 0 22-15,0 0-22 0,0 29 22 0,0-6-22 16,0-23 70-16,0 0-70 0,0 29 71 0,6 3-71 16,-6-32 69-16,0 0-69 0,6 46 69 0,-1 11-69 15,-5-57 47-15,0 0-47 0,0 58 48 0,-5-26-48 0,5-32 33 16,0 0-33-16,0 28 34 0,0 1-34 16,0-29 26-16,0 0-26 0,0 23 27 0,0-8-27 0,0-15 20 15,0 0-20-15,0 0 20 0,0 0-20 0,0 0 18 16,0 0-18-16,0 8 18 0,0-8-18 0,0 0 15 15,0 0-15-15,0 0 15 0,0 0-15 0,0 0 13 0,0 0-13 16,14-23 13-16,6 0-13 0,-20 23 13 0,0 0-13 16,23-46 14-16,9-9-14 0,-32 55 10 0,0 0-10 15,32-54 11-15,2 16-11 0,-34 38 8 0,0 0-8 16,26-26 8-16,0 9-8 0,-26 17 5 0,0 0-5 16,21-14 5-16,-10 11-5 0,-11 3 5 0,0 0-5 15,0 0 5-15,6 0-5 0,-6 0 4 0,0 0-4 16,0 0 4-16,17 17-4 0,-17-17 5 0,0 0-5 15,9 17 6-15,-1 12-6 0,-8-29 6 0,0 0-6 0,9 26 7 16,-3 6-7-16,-6-32 8 0,0 0-8 0,9 17 8 16,-7-3-8-16,-2-14 7 0,0 0-7 0,0 0 7 15,12-2-7-15,-12 2 8 0,0 0-8 0,17-23 9 16,3-6-9-16,-20 29 8 0,0 0-8 0,32-38 9 16,-9 10-9-16,-23 28 7 0,0 0-7 0,15-23 7 15,-1 2-7-15,-14 21 6 0,0 0-6 0,9-14 6 0,-9 14-6 16,0 0 6-16,0 0-6 0,14-9 6 0,-14 9-6 15,0 0 9-15,0 0-9 0,9 6 9 0,-9-6-9 16,0 0 11-16,0 0-11 0,23 23 11 0,-9 0-11 16,-14-23 10-16,0 0-10 0,18 20 11 0,-10 3-11 15,-8-23 9-15,0 0-9 0,9 23 9 0,5 6-9 16,-14-29 6-16,0 0-6 0,21 32 6 0,-7-9-6 16,3-3-1322-16</inkml:trace>
  <inkml:trace contextRef="#ctx0" brushRef="#br0" timeOffset="209494.88">13105 7597 1211 0,'0'0'0'16,"0"0"0"-16,17 0 0 0,-17 0 13 0,0 0-13 15,15-3 13-15,-4 1-13 0,-11 2 30 0,0 0-30 16,21-15 30-16,19-16-30 0,-40 31 33 0,0 0-33 0,49-41 34 15,-9-5-34-15,-40 46 31 0,0 0-31 0,32-52 32 16,-6 15-32-16,-26 37 33 0,0 0-33 0,17-29 33 16,-11 21-33-16,-6 8 28 0,0 0-28 0,0 0 28 15,9 8-28-15,-9-8 24 0,0 0-24 0,3 29 25 16,2 17-25-16,-5-46 21 0,0 0-21 0,0 52 22 16,-5-9-22-16,5-43 15 0,0 0-15 0,0 29 15 15,5-6-15-15,-5-23 9 0,0 0-9 0,6 14 10 16,3 1-10-16,-9-15 6 0,0 0-6 0,0 0 6 0,14 2-6 15,-2 4-1217-15</inkml:trace>
  <inkml:trace contextRef="#ctx0" brushRef="#br0" timeOffset="210261.93">13722 7140 1491 0,'0'0'0'0,"0"0"0"15,-5 14 0-15,5-14 1 0,0 0-1 0,0 0 1 16,0 12-1-16,0-12 5 0,0 0-5 0,0 0 5 0,17 0-5 15,-17 0-5-15,0 0 5 0,26 0-5 0,14 2 5 16,-8 1-1060-16</inkml:trace>
  <inkml:trace contextRef="#ctx0" brushRef="#br0" timeOffset="211041.99">14161 7117 1110 0,'0'0'0'15,"0"0"0"-15,9 23 0 0,-9-23 15 0,0 0-15 0,0 17 15 16,0-6-15-16,0-11 30 0,0 0-30 0,-9 24 31 16,3 13-31-16,6-37 48 0,0 0-48 0,-3 43 49 15,-11 23-49-15,14-66 42 0,0 0-42 0,-6 52 42 16,0-17-42-16,6-35 37 0,0 0-37 0,0 26 37 15,0-9-37-15,0-17 35 0,0 0-35 0,12 11 36 16,-12-11-36-16,0 0 31 0,0 0-31 0,9 9 31 0,-9-9-31 16,0 0 25-16,0 0-25 0,14-9 26 0,-5-5-26 15,-9 14 22-15,0 0-22 0,17-35 23 0,3-11-23 16,-20 46 20-16,0 0-20 0,15-46 20 0,-7 18-20 16,-8 28 18-16,0 0-18 0,6-21 19 0,6 1-19 15,-12 20 13-15,0 0-13 0,11-17 14 0,1-3-14 16,-12 20 12-16,0 0-12 0,3-12 12 0,-3 12-12 15,0 0 10-15,0 0-10 0,17-5 11 0,-17 5-11 0,0 0 9 16,0 0-9-16,14 0 10 0,-14 0-10 0,0 0 9 16,0 0-9-16,9 0 10 0,-9 0-10 0,0 0 9 15,0 0-9-15,14 14 9 0,-11 0-9 0,-3-14 8 0,0 0-8 16,3 18 9-16,-3 8-9 0,0-26 13 0,0 0-13 16,6 23 14-16,0-9-14 0,-6-14 18 0,0 0-18 15,0 0 19-15,5 14-19 0,-5-14 21 0,0 0-21 16,0 0 22-16,12-14-22 0,-12 14 23 0,0 0-23 15,9-14 23-15,8-7-23 0,-17 21 21 0,0 0-21 16,17-23 21-16,1 3-21 0,-18 20 19 0,0 0-19 16,20-17 20-16,-6-6-20 0,-14 23 16 0,0 0-16 15,23-20 17-15,12 5-17 0,-35 15 16 0,0 0-16 0,34-8 16 16,-8 8-16-16,-26 0 13 0,0 0-13 0,24 0 14 16,-1 5-14-16,-23-5 12 0,0 0-12 0,17 12 12 15,0 8-12-15,-17-20 13 0,0 0-13 0,12 32 13 16,-6 31-13-16,-6-63 10 0,0 0-10 0,5 55 10 15,-5-15-10-15,0-40 6 0,0 0-6 0,0 32 7 16,0-12-7-16,0-20 2 0,0 0-2 0,9 11 2 0,3-5-2 16,-12-6-1-16,0 0 1 0,17 6 0 0,0-6 0 15,-2 0-1680-15</inkml:trace>
  <inkml:trace contextRef="#ctx0" brushRef="#br0" timeOffset="211376.02">14937 7451 1211 0,'0'0'0'0,"0"0"0"0,15-9 0 0,-15 9 4 0,0 0-4 16,0 0 5-16,20-12-5 0,-20 12 0 0,0 0 0 16,0 0 0-16,14-5 0 0,-14 5 17 0,0 0-17 15,9-3 18-15,2 3-18 0,-11 0 25 0,0 0-25 16,21 0 26-16,-21 0-26 0,0 0 32 0,0 0-32 15,14 14 32-15,-14 3-32 0,0-17 33 0,0 0-33 16,0 29 33-16,0 6-33 0,0-35 30 0,0 0-30 0,-9 31 31 16,4 4-31-16,5-35 25 0,0 0-25 0,-9 32 25 15,-3-4-25-15,12-28 19 0,0 0-19 0,-3 15 20 16,6-7-20-16,-3-8 14 0,0 0-14 0,0 0 14 16,15 18-14-16,-15-18 10 0,0 0-10 0,14 11 10 15,15 4-10-15,-29-15 7 0,0 0-7 0,29 8 8 16,17-5-8-16,-46-3 4 0,0 0-4 0,46 0 4 15,-11-3-4-15,2 3-1183 0</inkml:trace>
  <inkml:trace contextRef="#ctx0" brushRef="#br0" timeOffset="-212865.33">10687 8147 639 0,'0'0'0'0,"0"0"0"0,0 0 0 16,0 0 50-16,0 0-50 0,15 40 51 0,-1-34-51 15,-14-6 117-15,0 0-117 0,41-3 117 0,28-2-117 16,-69 5 151-16,0 0-151 0,98 0 151 0,32 5-151 16,-130-5 145-16,0 0-145 0,144 9 146 0,9 0-146 15,-153-9 68-15,0 0-68 0,170 5 68 0,52-5-68 16,-222 0 62-16,0 0-62 0,243 0 62 0,42-5-62 0,-285 5 51 15,0 0-51-15,326-9 51 0,29-5-51 0,-355 14 58 16,0 0-58-16,355-15 59 0,0-2-59 0,-355 17 65 16,0 0-65-16,332-6 65 0,-41-2-65 0,-291 8 57 0,0 0-57 15,251 8 57-15,-58 1-57 0,-193-9 53 0,0 0-53 16,145 14 54-16,-53 1-54 0,-92-15 40 0,0 0-40 16,66 14 41-16,-28 0-41 0,-38-14 28 0,0 0-28 15,20 18 29-15,-8-4-29 0,-12-14 9 0,0 0-9 16,0 0 10-16,0 0-10 0,0 0 0 0,0 0 0 15,0-17 0-15,-24-12 0 0,-4 0-1856 0</inkml:trace>
  <inkml:trace contextRef="#ctx0" brushRef="#br0" timeOffset="-211947.13">12211 8585 539 0,'0'0'0'0,"0"0"0"0,0 0 0 0,0 0 3 0,0 0-3 15,-3 43 4-15,0-29-4 0,3-14 1 0,0 0-1 16,-3 23 2-16,6 15-2 0,-3-38 15 0,0 0-15 16,6 54 15-16,-6 15-15 0,0-69 32 0,0 0-32 15,-3 78 32-15,3 0-32 0,0-78 38 0,0 0-38 16,8 60 38-16,-5-28-38 0,-3-32 42 0,0 0-42 15,6 23 42-15,-6-3-42 0,0-20 35 0,0 0-35 16,0 15 36-16,0-15-36 0,0 0 31 0,0 0-31 16,3 14 31-16,-3-14-31 0,0 0 30 0,0 0-30 15,0 0 31-15,-3-20-31 0,3 20 39 0,0 0-39 0,-9-32 40 16,4-20-40-16,5 52 57 0,0 0-57 0,-3-63 58 16,6 11-58-16,-3 52 78 0,0 0-78 0,5-52 79 15,4-8-79-15,-9 60 68 0,0 0-68 0,15-52 68 16,-1 21-68-16,-14 31 59 0,0 0-59 0,32-29 59 15,8 6-59-15,-40 23 54 0,0 0-54 0,46-15 54 16,0 4-54-16,-46 11 40 0,0 0-40 0,52 0 41 0,3 11-41 16,-55-11 25-16,0 0-25 0,52 15 26 0,-11 8-26 15,-41-23 7-15,0 0-7 0,34 31 7 0,7 18-7 16,-1 0-1332-16</inkml:trace>
  <inkml:trace contextRef="#ctx0" brushRef="#br0" timeOffset="-211481.26">12851 9057 886 0,'0'0'0'16,"0"0"0"-16,-11 31 0 0,11-31 20 0,0 0-20 15,-3 21 21-15,3-21-21 0,0 0 17 0,0 0-17 16,-9 14 17-16,9-14-17 0,0 0 42 0,0 0-42 0,-11 17 43 16,-7-2-43-16,18-15 40 0,0 0-40 0,-14 23 40 15,5 5-40-15,9-28 39 0,0 0-39 0,-6 29 40 16,4-14-40-16,2-15 37 0,0 0-37 0,2 11 38 15,7 1-38-15,-9-12 36 0,0 0-36 0,20 14 36 0,3-2-36 16,-23-12 31-16,0 0-31 0,38 11 31 0,2-11-31 16,-40 0 28-16,0 0-28 0,41-9 29 0,-7-2-29 15,-34 11 29-15,0 0-29 0,26-12 29 0,-6-2-29 16,-20 14 27-16,0 0-27 0,6-17 27 0,-3-3-27 16,-3 20 23-16,0 0-23 0,-9-21 24 0,-11-7-24 15,20 28 21-15,0 0-21 0,-20-23 22 0,-9 0-22 16,29 23 21-16,0 0-21 0,-20-15 22 0,3 7-22 15,17 8 10-15,0 0-10 0,-18-3 10 0,18 3-10 16,0 0 5-16,0 0-5 0,0 0 5 0,0 0-5 0,0 0-1250 16</inkml:trace>
  <inkml:trace contextRef="#ctx0" brushRef="#br0" timeOffset="-210279.93">13587 8826 1009 0,'0'0'0'0,"0"12"0"0,9 11 0 16,-9-23 0-16,0 0 0 0,5 40 0 0,13 24 0 16,-18-64 1-16,0 0-1 0,5 63 1 0,4-26-1 0,-9-37 27 15,0 0-27-15,6 38 28 0,2-7-28 0,-8-31 37 16,0 0-37-16,12 35 37 0,-9-12-37 0,-3-23 36 16,0 0-36-16,9 14 36 0,-9 1-36 0,2-1-849 0</inkml:trace>
  <inkml:trace contextRef="#ctx0" brushRef="#br0" timeOffset="-210128.78">13515 9080 852 0,'0'0'0'15,"0"0"0"-15,11 17 0 0,-11-17 17 0,0 0-17 16,0 12 17-16,0-12-17 0,0 0 22 0,0 0-22 16,0 0 22-16,23 0-22 0,-23 0 33 0,0 0-33 0,23-6 33 15,6-3-33-15,-29 9 31 0,0 0-31 0,35-8 32 16,11 2-32-16,-46 6 28 0,0 0-28 0,52-12 28 15,0 1-28-15,0-4-777 0</inkml:trace>
  <inkml:trace contextRef="#ctx0" brushRef="#br0" timeOffset="-209708.31">14138 8495 1132 0,'0'0'0'0,"0"0"0"0,9 32 0 0,-9-32 3 16,0 0-3-16,8 35 3 0,-2 2-3 0,-6-37 7 16,0 0-7-16,0 55 8 0,0 31-8 0,0-86 46 15,0 0-46-15,-6 92 46 0,3 15-46 0,3-107 46 0,0 0-46 16,-5 89 46-16,-4-23-46 0,9-66 49 0,0 0-49 15,0 55 49-15,9-21-49 0,-9-34 62 0,0 0-62 16,5 26 62-16,13-6-62 0,-18-20 55 0,0 0-55 16,14 12 56-16,-5-3-56 0,-9-9 52 0,0 0-52 15,14-3 52-15,12-9-52 0,-26 12 43 0,0 0-43 16,29-23 44-16,-9 3-44 0,-20 20 35 0,0 0-35 16,17-23 36-16,1 9-36 0,-18 14 28 0,0 0-28 15,11-15 28-15,-11 15-28 0,0 0 23 0,0 0-23 0,12-6 24 16,-1 12-24-16,-11-6 18 0,0 0-18 0,15 15 18 15,2-1-18-15,-17-14 13 0,0 0-13 0,9 17 13 16,-1 6-13-16,-8-23 8 0,0 0-8 0,9 20 9 16,3-2-9-16,-12-18 4 0,0 0-4 0,17 17 4 15,3-3-4-15,3 4-1532 0</inkml:trace>
  <inkml:trace contextRef="#ctx0" brushRef="#br0" timeOffset="-209343.15">14833 8495 1143 0,'0'0'0'16,"9"15"0"-16,8 14 0 0,-17-29 8 0,0 0-8 16,26 46 8-16,-3 8-8 0,-23-54 11 0,0 0-11 0,26 78 11 15,-14 17-11-15,-12-95 53 0,0 0-53 0,11 107 53 16,-2-10-53-16,-9-97 48 0,0 0-48 0,0 87 49 15,-3-15-49-15,3-72 42 0,0 0-42 0,-6 66 43 16,6 3-43-16,0-69 26 0,0 0-26 0,-11 52 26 16,8-15-26-16,-3 1-1081 0</inkml:trace>
  <inkml:trace contextRef="#ctx0" brushRef="#br0" timeOffset="-208694.1">12266 8487 897 0,'0'0'0'0,"0"0"0"0,-12-3 0 16,12 3 10-16,0 0-10 0,-12-3 10 0,12 3-10 16,0 0 34-16,0 0-34 0,0 0 34 0,-11-6-34 15,11 6 35-15,0 0-35 0,-6 6 35 0,-14 3-35 16,20-9 27-16,0 0-27 0,-23 11 28 0,-3 6-28 0,26-17 33 16,0 0-33-16,-29 29 33 0,-3 14-33 0,32-43 42 15,0 0-42-15,-31 67 42 0,-1 31-42 0,32-98 45 16,0 0-45-16,-29 112 46 0,9 12-46 0,20-124 44 15,0 0-44-15,-12 118 44 0,6-12-44 0,6-106 33 0,0 0-33 16,6 98 34-16,20-9-34 0,-26-89 22 0,0 0-22 16,43 84 22-16,21-21-22 0,-64-63 15 0,0 0-15 15,78 49 15-15,11-23-15 0,4 8-1125 0</inkml:trace>
  <inkml:trace contextRef="#ctx0" brushRef="#br0" timeOffset="-207994.05">15119 8461 1211 0,'0'0'0'0,"0"0"0"16,14 20 0-16,-14-20 5 0,0 0-5 0,15 3 6 15,-1-6-6-15,-14 3 43 0,0 0-43 0,26-6 43 16,20-2-43-16,-46 8 57 0,0 0-57 0,46-6 58 0,-14 6-58 15,-32 0 33-15,0 0-33 0,26 11 34 0,-9-8-34 16,-17-3 27-16,0 0-27 0,0 0 27 0,15 20-27 16,-15-20 20-16,0 0-20 0,-9 15 20 0,-14 22-20 15,23-37 16-15,0 0-16 0,-29 38 17 0,-8-7-17 16,37-31 13-16,0 0-13 0,-29 26 14 0,17-11-14 16,12-15 10-16,0 0-10 0,0 0 10 0,0 14-10 0,0-14 6 15,0 0-6-15,18 9 7 0,13 14-7 0,-31-23 1 16,0 0-1-16,32 17 2 0,-6-3-2 0,-26-14-2 15,0 0 2-15,23 12-1 0,-5 11 1 0,2-6-1198 16</inkml:trace>
  <inkml:trace contextRef="#ctx0" brushRef="#br0" timeOffset="-118840.21">20825 6958 729 0,'0'0'0'0,"0"0"0"0,0 0 0 0,0 0 28 0,0 0-28 16,-11 41 28-16,-1-41-28 0,12 0 73 0,0 0-73 16,-28-6 74-16,-36-3-74 0,64 9 61 0,0 0-61 15,-78-8 62-15,-11 2-62 0,89 6 38 0,0 0-38 16,-90-6 39-16,12-3-39 0,78 9 28 0,0 0-28 16,-69-14 29-16,14 5-29 0,55 9 21 0,0 0-21 15,-37-5 21-15,2 5-21 0,35 0 16 0,0 0-16 16,-20 0 17-16,-9-3-17 0,29 3 12 0,0 0-12 15,-23 0 12-15,14 3-12 0,9-3 10 0,0 0-10 0,0 0 11 16,-11 11-11-16,11-11 8 0,0 0-8 0,-6 17 8 16,6 12-8-16,0-29 7 0,0 0-7 0,9 52 8 15,2 9-8-15,-11-61 9 0,0 0-9 0,15 83 9 16,5 41-9-16,-20-124 14 0,0 0-14 0,17 124 14 16,-2 2-14-16,-15-126 19 0,0 0-19 0,0 118 20 15,8-11-20-15,-8-107 24 0,0 0-24 0,0 103 24 16,9-2-24-16,-9-101 20 0,0 0-20 0,14 89 21 0,-8-28-21 15,-6-61 15-15,0 0-15 0,3 31 15 0,-3-10-15 16,0-21 9-16,0 0-9 0,0 0 10 0,29-23-10 16,0-3-1113-16</inkml:trace>
  <inkml:trace contextRef="#ctx0" brushRef="#br0" timeOffset="-118614.54">20116 7733 875 0,'0'0'0'0,"0"0"0"0,14 17 0 0,-14-17 14 15,0 0-14-15,17 11 14 0,-17-11-14 0,0 0 32 16,0 0-32-16,29 3 32 0,9-6-32 0,-38 3 22 0,0 0-22 16,46 0 23-16,15-5-23 0,-61 5 25 0,0 0-25 15,63 5 26-15,12 1-26 0,-75-6 13 0,0 0-13 16,72 12 14-16,-11-1-14 0,-61-11 11 0,0 0-11 16,46 9 12-16,-17-3-12 0,-3 5-775 0</inkml:trace>
  <inkml:trace contextRef="#ctx0" brushRef="#br0" timeOffset="-117887.58">21284 7747 919 0,'0'0'0'0,"18"6"0"0,19 14 0 0,-37-20 9 0,0 0-9 16,38 20 9-16,-13-11-9 0,-25-9 0 0,0 0 0 16,29 3 0-16,-3-3 0 0,-26 0 0 0,0 0 0 15,26-3 0-15,-8 3 0 0,-18 0 0 0,0 0 0 16,11 3 0-16,1 14 0 0,2-3-643 0</inkml:trace>
  <inkml:trace contextRef="#ctx0" brushRef="#br0" timeOffset="-117720.52">21330 8006 718 0,'0'0'0'0,"0"0"0"16,23 9 0-16,-23-9 5 0,0 0-5 0,15 6 5 15,2 2-5-15,-17-8 10 0,0 0-10 0,29 0 10 16,20 0-10-16,-49 0 41 0,0 0-41 0,49 0 42 15,-17 0-42-15,-32 0 50 0,0 0-50 0,32 3 50 16,-1 3-50-16,-31-6 47 0,0 0-47 0,38 8 48 0,8 10-48 16,3-1-710-16</inkml:trace>
  <inkml:trace contextRef="#ctx0" brushRef="#br0" timeOffset="-115335.8">22386 7756 830 0,'0'0'0'0,"0"0"0"0,0 0 0 16,0 0 33-16,0 0-33 0,0 37 33 0,0-25-33 15,0-12 70-15,0 0-70 0,0 26 71 0,0 8-71 16,0-34 68-16,0 0-68 0,0 46 69 0,-5 3-69 0,5-49 50 16,0 0-50-16,0 55 50 0,0-3-50 0,0-52 35 15,0 0-35-15,0 43 35 0,0-20-35 0,0-23 30 16,0 0-30-16,0 6 30 0,0 8-30 0,0-14 24 16,0 0-24-16,0 0 25 0,5 17-25 0,-5-17 24 0,0 0-24 15,0 0 24-15,18-23-24 0,-18 23 19 0,0 0-19 16,14-37 19-16,9-27-19 0,-23 64 17 0,0 0-17 15,23-54 18-15,-8 11-18 0,-15 43 17 16,0 0-17-16,17-29 17 0,12 0-17 0,-29 29 12 0,0 0-12 16,23-23 13-16,-9 11-13 0,-14 12 11 0,0 0-11 15,12-5 11-15,-1 5-11 0,-11 0 10 0,0 0-10 16,15 0 10-16,2 3-10 0,-17-3 9 0,0 0-9 16,17 11 10-16,-2 12-10 0,-15-23 9 0,0 0-9 0,14 17 9 15,-11 4-9-15,-3-21 16 0,0 0-16 0,6 8 16 16,3 7-16-16,-9-15 16 0,0 0-16 0,11 11 17 15,-11-11-17-15,0 0 21 0,0 0-21 0,17 9 22 16,-2-9-22-16,-15 0 21 0,0 0-21 0,23-12 21 16,12-5-21-16,-35 17 17 0,0 0-17 0,40-29 18 15,0 6-18-15,-40 23 16 0,0 0-16 0,21-23 17 16,7 9-17-16,-28 14 14 0,0 0-14 0,21-12 14 16,-10 9-14-16,-11 3 11 0,0 0-11 0,15 0 11 0,-15 0-11 15,0 0 10-15,0 0-10 0,20 15 10 0,-6 2-10 16,-14-17 7-16,0 0-7 0,6 23 8 0,3 12-8 15,-9-35 7-15,0 0-7 0,8 28 8 0,1 4-8 16,-9-32 6-16,0 0-6 0,6 35 6 0,2-7-6 16,-8-28 4-16,0 0-4 0,3 23 4 0,12-14-4 15,-4 5-1478-15</inkml:trace>
  <inkml:trace contextRef="#ctx0" brushRef="#br0" timeOffset="-114282.24">23627 7926 1345 0,'0'0'0'0,"0"0"0"16,0 0 0-16,0 0 25 0,0 0-25 0,9 14 25 16,-9-14-25-16,0 0 79 0,0 0-79 0,0 0 80 15,0 0-80-15,0 0 85 0,0 0-85 0,14-6 86 16,-14 6-86-16,0 0 48 0,0 0-48 0,23-6 48 16,-14 6-48-16,-9 0 31 0,0 0-31 0,14 0 32 0,-8 0-32 15,11 0-1353-15</inkml:trace>
  <inkml:trace contextRef="#ctx0" brushRef="#br0" timeOffset="-113567.77">24172 7851 942 0,'0'0'0'15,"0"0"0"-15,17 0 0 0,-17 0 11 0,0 0-11 16,12 0 11-16,-12 0-11 0,0 0 54 0,0 0-54 16,0 0 55-16,0 0-55 0,0 0 70 0,0 0-70 15,-6-15 71-15,6 15-71 0,0 0 61 0,0 0-61 16,-17-14 62-16,5 5-62 0,12 9 51 0,0 0-51 0,-26 0 52 15,-20 12-52-15,46-12 43 0,0 0-43 0,-46 20 44 16,3 9-44-16,43-29 35 0,0 0-35 0,-26 28 35 16,3-4-35-16,23-24 30 0,0 0-30 0,-12 28 31 15,12-10-31-15,0-18 27 0,0 0-27 0,6 20 28 16,8-6-28-16,-14-14 23 0,0 0-23 0,26 9 24 16,15-3-24-16,-41-6 18 0,0 0-18 0,43 0 19 15,-5-9-19-15,-38 9 17 0,0 0-17 0,34-17 18 0,-2-9-18 16,-32 26 14-16,0 0-14 0,26-29 15 0,-6 9-15 15,-20 20 11-15,0 0-11 0,12-15 11 0,-12 15-11 16,0 0 10-16,0 0-10 0,14-17 10 0,-14 17-10 16,0 0 9-16,0 0-9 0,6-14 9 0,-6 14-9 15,0 0 8-15,0 0-8 0,0 0 9 0,0 0-9 16,0 0 10-16,0 0-10 0,0 0 10 0,0 0-10 16,0 0 10-16,0 0-10 0,0 0 10 0,-3 17-10 15,3-17 9-15,0 0-9 0,9 26 10 0,5 0-10 0,-14-26 11 16,0 0-11-16,23 40 11 0,12 12-11 0,-35-52 13 15,0 0-13-15,37 60 14 0,4-2-14 0,-41-58 15 16,0 0-15-16,37 60 15 0,-2 9-15 0,-35-69 15 0,0 0-15 16,31 64 16-16,7-4-16 0,-38-60 14 0,0 0-14 15,23 55 14-15,-9 0-14 0,-14-55 16 0,0 0-16 16,9 60 16-16,-3 1-16 0,-6-61 16 0,0 0-16 16,-3 66 17-16,-11-14-17 0,14-52 20 0,0 0-20 15,-21 37 21-15,7-8-21 0,14-29 32 0,0 0-32 16,-23 17 33-16,-15-11-33 0,38-6 39 0,0 0-39 15,-54-12 40-15,-4 4-40 0,58 8 41 0,0 0-41 16,-58-18 41-16,6-13-41 0,52 31 41 0,0 0-41 0,-46-32 42 16,17 9-42-16,29 23 29 0,0 0-29 0,-29-29 29 15,3-17-29-15,26 46 10 0,0 0-10 0,-23-43 10 16,12 17-10-16,5-3-1911 0</inkml:trace>
  <inkml:trace contextRef="#ctx0" brushRef="#br0" timeOffset="-60077.08">27461 1673 785 0,'0'0'0'0,"0"0"0"16,20 75 0-16,-20-75 16 0,0 0-16 0,12 61 17 16,-6-15-17-16,-6-46 45 0,0 0-45 0,5 49 46 0,1 5-46 15,-6-54 54-15,0 0-54 0,3 58 55 16,0 8-55-16,-3-66 44 0,0 0-44 0,3 55 45 0,3-3-45 15,-6-52 30-15,0 0-30 0,5 40 30 0,-5-17-30 16,0-23 27-16,0 0-27 0,0 0 27 0,0 14-27 16,0-14 23-16,0 0-23 0,0 0 23 0,-8-34-23 15,8 34 22-15,0 0-22 0,-6-46 23 0,0-15-23 16,6 61 22-16,0 0-22 0,-6-63 23 0,3 3-23 16,3 60 31-16,0 0-31 0,0-58 31 0,0-5-31 15,0 63 44-15,0 0-44 0,3-64 44 0,12 4-44 0,-15 60 47 16,0 0-47-16,20-52 48 0,3 6-48 0,-23 46 45 15,0 0-45-15,29-37 46 0,6 11-46 0,-35 26 37 0,0 0-37 16,43-18 37-16,17 10-37 0,-60 8 29 0,0 0-29 16,61 0 29-16,2 11-29 0,-63-11 7 0,0 0-7 15,70 26 7-15,-1 20-7 0,0-8-1320 0</inkml:trace>
  <inkml:trace contextRef="#ctx0" brushRef="#br0" timeOffset="-59279.87">28035 2045 863 0,'0'0'0'0,"0"0"0"0,0 0 0 16,0 0 20-16,0 0-20 0,0 14 20 0,0-14-20 16,0 0 32-16,0 0-32 0,-11 23 33 0,-1 0-33 15,12-23 64-15,0 0-64 0,-20 38 64 0,3 8-64 16,17-46 51-16,0 0-51 0,-18 52 51 0,18-12-51 16,0-40 42-16,0 0-42 0,9 37 43 0,14-5-43 15,-23-32 36-15,0 0-36 0,23 23 36 0,0-3-36 16,-23-20 31-16,0 0-31 0,18 12 31 0,-4-7-31 0,-14-5 25 15,0 0-25-15,23-5 25 0,3-7-25 0,-26 12 19 16,0 0-19-16,26-20 20 0,-17-9-20 0,-9 29 14 0,0 0-14 16,3-40 14-16,2-9-14 0,-5 49 13 0,0 0-13 15,0-46 14-15,-5 23-14 0,5 23 12 16,0 0-12-16,0-15 12 0,0 15-12 0,0 0 9 0,0 0-9 16,-9-14 10-16,9 14-10 0,0 0 3 0,0 0-3 15,0 0 3-15,0 0-3 0,0 0-1148 0</inkml:trace>
  <inkml:trace contextRef="#ctx0" brushRef="#br0" timeOffset="-58995.85">28402 1933 1065 0,'0'0'0'0,"0"0"0"0,-6 23 0 16,6-23 1-16,0 0-1 0,-3 8 1 0,3-8-1 15,0 0 7-15,0 0-7 0,0 0 8 0,0 0-8 16,0 0 14-16,0 0-14 0,17 6 15 0,6-6-15 16,-23 0 22-16,0 0-22 0,23 3 22 0,3 3-22 15,-26-6 15-15,0 0-15 0,23 2 15 0,-2 4-15 16,-21-6 10-16,0 0-10 0,17 15 10 0,-3 8-10 0,-2 0-844 15</inkml:trace>
  <inkml:trace contextRef="#ctx0" brushRef="#br0" timeOffset="-58846.47">28436 2148 931 0,'0'0'0'0,"0"0"0"0,0 0 0 0,0 0 6 0,0 0-6 15,15 15 7-15,-15-15-7 0,0 0 10 0,0 0-10 16,20 0 10-16,26 0-10 0,-46 0 22 0,0 0-22 15,46 0 23-15,-14-6-23 0,-32 6 22 0,0 0-22 16,35 0 22-16,22 9-22 0,-2 2-730 0</inkml:trace>
  <inkml:trace contextRef="#ctx0" brushRef="#br0" timeOffset="-53440.58">29261 1319 628 0,'0'0'0'0,"0"0"0"0,0 0 0 15,0 0 31-15,0 0-31 0,0 0 31 0,23-28-31 16,-23 28 100-16,0 0-100 0,0 0 101 0,0 0-101 16,0 0 117-16,0 0-117 0,0 0 118 0,0 0-118 15,0 0 95-15,0 0-95 0,-17 23 95 0,-23 34-95 0,40-57 43 16,0 0-43-16,-38 81 44 0,9 45-44 0,29-126 45 15,0 0-45-15,-31 133 46 0,5 2-46 0,26-135 41 16,0 0-41-16,-23 124 42 0,11-3-42 0,12-121 33 16,0 0-33-16,0 109 34 0,15-17-34 0,-15-92 28 0,0 0-28 15,34 72 28-15,15-31-28 0,-49-41 18 0,0 0-18 16,58 17 19-16,8-29-19 0,-66 12 17 0,0 0-17 16,61-26 17-16,-12-17-17 0,-49 43 14 0,0 0-14 15,37-52 14-15,-8-5-14 0,-29 57 12 0,0 0-12 16,6-52 13-16,-12 20-13 0,6 32 9 0,0 0-9 15,-23-28 10-15,-14 5-10 0,37 23 7 0,0 0-7 16,-44-15 8-16,4 15-8 0,40 0 7 0,0 0-7 0,-32 3 7 16,-5 9-7-16,37-12 2 0,0 0-2 0,-29 8 2 15,14-8-2-15,15 0 0 0,0 0 0 0,0 0 0 16,15 15 0-16,-1-1-1347 0</inkml:trace>
  <inkml:trace contextRef="#ctx0" brushRef="#br0" timeOffset="-51689.08">29694 1737 998 0,'0'0'0'0,"0"0"0"0,0 29 0 0,0-29-26 0,0 0 26 15,6 20-25-15,-6-20 25 0,0 0-46 0,0 0 46 16,14 8-45-16,1-25 45 0,-15 17 4 0,0 0-4 15,14-20 4-15,-2 0-4 0,-12 20 34 0,0 0-34 16,20-12 35-16,-3 7-35 0,-17 5 67 0,0 0-67 16,18 0 67-16,-4 0-67 0,-14 0 64 0,0 0-64 0,17 0 64 15,-11 8-64-15,-6-8 46 0,0 0-46 0,6 20 46 16,5 9-46-16,-11-29 36 0,0 0-36 0,9 32 36 16,-3-9-36-16,-6-23 27 0,0 0-27 0,3 20 28 15,2-11-28-15,-5-9 23 0,0 0-23 0,0 0 23 16,9 17-23-16,-9-17 20 0,0 0-20 0,0 0 20 15,29 26-20-15,-29-26 16 0,0 0-16 0,26 23 17 16,17-6-17-16,-43-17 12 0,0 0-12 0,49 26 12 16,6-3-12-16,-55-23 11 0,0 0-11 0,55 29 11 0,-15-3-11 15,-40-26 8-15,0 0-8 0,23 34 8 0,0 4-8 16,-23-38 8-16,0 0-8 0,9 37 8 0,-3-8-8 16,-6-29 14-16,0 0-14 0,-3 31 14 0,-6 4-14 15,9-35 19-15,0 0-19 0,-17 29 20 0,-6-6-20 16,23-23 22-16,0 0-22 0,-32 14 22 0,-20 4-22 15,52-18 31-15,0 0-31 0,-57 8 32 0,2-2-32 16,55-6 32-16,0 0-32 0,-49-9 33 0,17 1-33 16,32 8 16-16,0 0-16 0,-23-26 16 0,11-26-16 0,12 52 8 15,0 0-8-15,12-52 9 0,22 6-9 0,1 0-1365 16</inkml:trace>
  <inkml:trace contextRef="#ctx0" brushRef="#br0" timeOffset="-51321.61">30395 1725 975 0,'0'0'0'0,"0"0"0"16,-3 23 0-16,3-23 22 0,0 0-22 0,-8 29 23 15,2-3-23-15,6-26 13 0,0 0-13 0,-3 29 14 16,3-6-14-16,0-23 32 0,0 0-32 0,0 17 33 16,3 3-33-16,-3-20 27 0,0 0-27 0,9 15 28 0,5 5-28 15,-14-20 22-15,0 0-22 0,20 14 23 0,6 1-23 16,-26-15 19-16,0 0-19 0,29 14 20 0,17 3-20 16,-46-17 16-16,0 0-16 0,41 20 16 0,-10-5-16 15,-31-15 13-15,0 0-13 0,23 23 13 0,-8 6-13 16,-15-29 17-16,0 0-17 0,6 37 17 0,-15 0-17 15,9-37 19-15,0 0-19 0,-23 38 20 0,-9 5-20 16,32-43 19-16,0 0-19 0,-29 32 19 0,-3-18-19 16,32-14 9-16,0 0-9 0,-14-9 10 0,-9-25-10 0,23 34 3 15,0 0-3-15,-12-38 4 0,12 15-4 0,-2 0-1025 16</inkml:trace>
  <inkml:trace contextRef="#ctx0" brushRef="#br0" timeOffset="-51154.45">30326 1673 1155 0,'0'0'0'0,"0"0"0"0,14 0 0 0,-14 0-5 0,0 0 5 15,15 3-4-15,8-3 4 0,-23 0-16 0,0 0 16 16,26-3-16-16,8-2 16 0,-34 5-4 0,0 0 4 0,44-6-4 16,-1 12 4-16,-43-6-4 0,0 0 4 0,49 8-3 15,-3 7 3-15,-5-10-765 0</inkml:trace>
  <inkml:trace contextRef="#ctx0" brushRef="#br0" timeOffset="-50799.12">30854 1748 1110 0,'0'0'0'0,"0"0"0"0,23 23 0 0,-23-23 13 15,0 0-13-15,20 6 14 0,0-6-14 0,-20 0 30 16,0 0-30-16,26-6 31 0,-3-8-31 0,-23 14 52 16,0 0-52-16,38-14 53 0,-6-1-53 0,-32 15 34 0,0 0-34 15,29-3 35-15,-18 6-35 0,-11-3 36 0,0 0-36 16,20 20 36-16,-2 21-36 0,-18-41 34 0,0 0-34 15,17 49 35-15,-6 2-35 0,-11-51 30 0,0 0-30 16,0 61 31-16,-8 5-31 0,8-66 25 0,0 0-25 16,-9 81 26-16,3 8-26 0,6-89 20 0,0 0-20 15,-8 89 20-15,8-20-20 0,0-69 12 0,0 0-12 16,0 52 13-16,3-26-13 0,-3-26 7 0,0 0-7 16,11 3 8-16,9-18-8 0,1 1-1219 0</inkml:trace>
  <inkml:trace contextRef="#ctx0" brushRef="#br0" timeOffset="-50654.27">31039 2033 1065 0,'0'0'0'0,"0"0"0"16,0 0 0-16,0 0 2 0,0 0-2 0,14 12 2 15,-14-12-2-15,0 0 3 0,0 0-3 0,14-12 4 0,7 4-4 16,-21 8 0-16,0 0 0 0,31-9 1 0,16-5-1 16,-47 14-3-16,0 0 3 0,49-9-2 0,-3 12 2 15,0 3-744-15</inkml:trace>
  <inkml:trace contextRef="#ctx0" brushRef="#br0" timeOffset="-50337.68">31480 2068 785 0,'0'0'0'0,"0"0"0"0,0 0 0 0,0 0 31 0,0 0-31 16,12 14 31-16,-12-14-31 0,0 0 58 0,0 0-58 16,0 0 59-16,0 0-59 0,0 0 70 0,0 0-70 15,0 0 70-15,0 0-70 0,0 0 58 0,0 0-58 0,0 0 59 16,0 0-59-16,0 0 48 0,0 0-48 0,0 0 49 15,0 0-49-15,0 0 38 0,0 0-38 0,0 0 39 16,0 0-39-16,0 0 22 0,0 0-22 0,25-6 23 16,-13 12-23-16,5-6-1020 0</inkml:trace>
  <inkml:trace contextRef="#ctx0" brushRef="#br0" timeOffset="-50054.66">31601 2171 1199 0,'0'0'0'0,"0"0"0"0,6-8 0 16,-6 8-2-16,0 0 2 0,11-20-2 0,10-12 2 16,-21 32-29-16,0 0 29 0,34-37-28 0,-2-7 28 15,-32 44 4-15,0 0-4 0,29-37 5 0,-3 0-5 0,-26 37 29 16,0 0-29-16,23-35 29 0,-9 18-29 0,-14 17 57 16,0 0-57-16,0 0 58 0,12-15-58 0,-12 15 60 15,0 0-60-15,0 0 60 0,0 0-60 0,0 0 47 16,0 0-47-16,-12 21 48 0,1 19-48 0,11-40 43 0,0 0-43 15,-18 52 44-15,-7 20-44 0,25-72 35 16,0 0-35-16,-18 74 35 0,12 7-35 0,6-81 30 0,0 0-30 16,3 60 31-16,6-16-31 0,-9-44 20 0,0 0-20 15,12 23 21-15,2-15-21 0,-14-8 11 0,0 0-11 16,29-8 11-16,20-21-11 0,0 6-1302 0</inkml:trace>
  <inkml:trace contextRef="#ctx0" brushRef="#br0" timeOffset="-49771.25">32011 1898 1244 0,'0'0'0'0,"-9"12"0"15,-8 19 0-15,17-31 6 0,0 0-6 0,-23 46 7 16,0 12-7-16,23-58 9 0,0 0-9 0,-20 69 10 16,5 17-10-16,15-86 23 0,0 0-23 0,-3 75 24 0,15-9-24 15,-12-66 25-15,0 0-25 0,17 52 25 0,6-14-25 16,-23-38 27-16,0 0-27 0,29 17 28 0,14-6-28 15,-43-11 25-15,0 0-25 0,46-11 25 0,12-15-25 16,-58 26 20-16,0 0-20 0,46-38 21 0,-14-5-21 16,-32 43 16-16,0 0-16 0,17-60 17 0,-14 2-17 15,-3 58 12-15,0 0-12 0,-6-57 12 0,-14 11-12 16,20 46 9-16,0 0-9 0,-23-38 9 0,-3 1-9 16,26 37 2-16,0 0-2 0,-23-29 3 0,9 15-3 0,14 14 0 15,0 0 0-15,-3-21 1 0,6 4-1 0,-3-3-1140 16</inkml:trace>
  <inkml:trace contextRef="#ctx0" brushRef="#br0" timeOffset="-49387">32011 1616 1087 0,'0'0'0'15,"0"0"0"-15,-6 29 0 0,6-29 0 0,0 0 0 0,0 14 0 16,0-14 0-16,0 0-12 0,0 0 12 0,29 0-12 16,6-14 12-16,-35 14 0 0,0 0 0 0,34-20 0 15,9 11 0-15,-43 9 4 0,0 0-4 0,38-9 4 16,-9 9-4-16,-29 0 13 0,0 0-13 0,32 0 14 16,-18 0-14-16,-14 0 24 0,0 0-24 0,11 3 24 0,-11-3-24 15,0 0 34-15,0 0-34 0,6 20 35 0,-12-2-35 16,6-18 35-16,0 0-35 0,-8 20 35 0,8-20-35 15,0 0 40-15,0 0-40 0,0 14 40 0,0-14-40 16,0 0 37-16,0 0-37 0,32 9 38 0,2-9-38 16,-34 0 32-16,0 0-32 0,38 0 33 0,-12 0-33 15,-26 0 26-15,0 0-26 0,17 0 27 0,-5 14-27 16,-12-14 20-16,0 0-20 0,8 20 21 0,-11 3-21 16,3-23 16-16,0 0-16 0,-11 23 17 0,-7 0-17 0,18-23 12 15,0 0-12-15,-23 21 12 0,9-7-12 0,14-14 9 16,0 0-9-16,0 0 9 0,14 9-9 0,-5-1-1196 15</inkml:trace>
  <inkml:trace contextRef="#ctx0" brushRef="#br0" timeOffset="-48818.06">32703 2148 1132 0,'0'0'0'0,"0"0"0"0,0 0 0 15,0 0 20-15,0 0-20 0,0 0 20 0,-6 15-20 16,6-15 43-16,0 0-43 0,-2 17 44 0,2 26-44 0,0-43 75 16,0 0-75-16,0 38 75 0,0-10-75 0,0-28 53 15,0 0-53-15,0 23 53 0,0-8-53 0,0-15 40 16,0 0-40-16,0 9 41 0,0-9-41 0,0 0 34 0,0 0-34 15,0 0 34-15,26-3-34 0,-26 3 29 0,0 0-29 16,28-21 30-16,-2-2-30 0,-26 23 27 0,0 0-27 16,21-23 27-16,-10 12-27 0,-11 11 23 0,0 0-23 15,0 0 24-15,15 0-24 0,-15 0 18 0,0 0-18 16,14 6 19-16,9 8-19 0,-23-14 17 0,0 0-17 16,23 14 18-16,0-5-18 0,-23-9 16 0,0 0-16 15,26 0 17-15,12 0-17 0,-38 0 16 0,0 0-16 16,31-6 16-16,-10 6-16 0,-21 0 18 0,0 0-18 15,20 6 19-15,-3 8-19 0,-17-14 22 0,0 0-22 0,20 15 22 16,-5 14-22-16,-15-29 31 0,0 0-31 0,14 28 31 16,-2-7-31-16,-12-21 38 0,0 0-38 0,23 17 39 15,14-8-39-15,-37-9 37 0,0 0-37 0,38 5 37 16,-9-5-37-16,2-5-1632 0</inkml:trace>
  <inkml:trace contextRef="#ctx0" brushRef="#br0" timeOffset="-44098.35">27392 3778 830 0,'0'0'0'0,"0"0"0"0,0 0 0 15,0 0 28-15,0 0-28 0,3 51 28 0,5-2-28 16,-8-49 56-16,0 0-56 0,12 55 57 0,-12-18-57 16,0-37 57-16,0 0-57 0,0 29 58 0,0 3-58 15,0-32 36-15,0 0-36 0,0 32 36 0,3-6-36 0,-3-26 27 16,0 0-27-16,6 14 27 0,-1 0-27 0,-5-14 20 16,0 0-20-16,0 9 20 0,0-9-20 0,0 0 16 15,0 0-16-15,0 0 17 0,0 14-17 0,0-14 15 0,0 0-15 16,0 0 16-16,15-14-16 0,-15 14 15 0,0 0-15 15,17-14 15-15,0-9-15 0,-17 23 13 0,0 0-13 16,12-24 14-16,-3 10-14 0,-9 14 14 0,0 0-14 16,5-14 14-16,-5 14-14 0,0 0 12 0,0 0-12 15,9-15 13-15,-9 15-13 0,0 0 13 0,0 0-13 16,6-14 13-16,-6 14-13 0,0 0 13 0,0 0-13 16,11 14 14-16,-5-5-14 0,-6-9 18 0,0 0-18 0,6 14 19 15,0-5-19-15,-6-9 20 0,0 0-20 0,5 11 21 16,-5-11-21-16,0 0 22 0,0 0-22 0,15 18 23 15,-15-18-23-15,0 0 20 0,0 0-20 0,9 8 21 16,-9-8-21-16,0 0 19 0,0 0-19 0,31-8 20 16,7-12-20-16,-38 20 20 0,0 0-20 0,43-23 21 15,-3 5-21-15,-40 18 17 0,0 0-17 0,26-14 17 16,-3 5-17-16,-23 9 14 0,0 0-14 0,15-5 15 16,-1 10-15-16,-14-5 11 0,0 0-11 0,15 3 11 0,-1 3-11 15,-14-6 10-15,0 0-10 0,12 9 10 0,-1 11-10 16,-11-20 6-16,0 0-6 0,12 23 7 0,2 0-7 15,-14-23 5-15,0 0-5 0,20 20 5 0,-5-3-5 16,-15-17 1-16,0 0-1 0,11 15 1 0,4-1-1 16,-4 0-1351-16</inkml:trace>
  <inkml:trace contextRef="#ctx0" brushRef="#br0" timeOffset="-43728.03">28067 4336 595 0,'0'0'0'16,"0"0"0"-16,17 0 0 0,-17 0 19 0,0 0-19 15,0 0 20-15,12 0-20 0,-12 0 19 0,0 0-19 16,0 0 19-16,8-17-19 0,-8 17 28 0,0 0-28 0,12-15 29 15,5-8-29-15,-17 23 33 0,0 0-33 0,18-20 33 16,-4 3-33-16,-14 17 34 0,0 0-34 0,9-12 35 16,5-5-35-16,-14 17 41 0,0 0-41 0,12-14 41 15,-12 14-41-15,0 0 44 0,0 0-44 0,3-15 45 16,-3 15-45-16,0 0 53 0,0 0-53 0,0 0 54 16,11 15-54-16,-11-15 51 0,0 0-51 0,0 20 52 0,9 6-52 15,-9-26 50-15,0 0-50 0,6 40 50 0,-1 23-50 16,-5-63 39-16,0 0-39 0,0 58 40 0,0-26-40 15,0-32 33-15,0 0-33 0,6 26 33 0,0-3-33 16,-6-23 24-16,0 0-24 0,11 14 24 0,4-5-24 16,-4 5-1094-16</inkml:trace>
  <inkml:trace contextRef="#ctx0" brushRef="#br0" timeOffset="-43261.48">28586 3970 975 0,'0'0'0'0,"0"0"0"0,23 24 0 16,-23-24 1-16,0 0-1 0,26 17 1 0,18-11-1 16,-44-6 4-16,0 0-4 0,43 0 5 0,0-6-5 0,-43 6 1 15,0 0-1-15,43-3 1 0,-14 3-1 0,-29 0-1 16,0 0 1-16,26 0 0 0,-6 3 0 0,1 0-681 15</inkml:trace>
  <inkml:trace contextRef="#ctx0" brushRef="#br0" timeOffset="-43063.46">28733 4258 908 0,'0'0'0'15,"0"0"0"-15,23 9 0 0,-23-9 0 0,0 0 0 0,21 0 1 16,5 0-1-16,-26 0 1 0,0 0-1 0,31-14 2 16,16-1-2-16,-47 15 6 0,0 0-6 0,40-23 7 15,-14 15-7-15,-26 8 8 0,0 0-8 0,32 0 8 16,20 0-8-16,-3 0-646 0</inkml:trace>
  <inkml:trace contextRef="#ctx0" brushRef="#br0" timeOffset="-38576.96">29192 3665 830 0,'0'0'0'0,"0"0"0"15,0 0 0-15,0 0 33 0,0 0-33 0,0 0 33 16,0 0-33-16,0 0 88 0,0 0-88 0,6 26 88 0,-12 0-88 16,6-26 109-16,0 0-109 0,-6 32 109 0,-2-9-109 15,8-23 80-15,0 0-80 0,-12 34 80 0,1 12-80 16,11-46 49-16,0 0-49 0,-12 44 49 0,12-7-49 15,0-37 44-15,0 0-44 0,0 29 45 0,0 3-45 16,0-32 32-16,0 0-32 0,0 20 33 0,0-3-33 16,0-17 28-16,0 0-28 0,20 6 29 0,9 2-29 0,-29-8 24 15,0 0-24-15,38 6 24 0,5-3-24 0,-43-3 21 16,0 0-21-16,43 6 21 0,-5-6-21 0,-38 0 17 16,0 0-17-16,34 5 17 0,1 7-17 0,-35-12 14 15,0 0-14-15,26 20 15 0,-3-5-15 0,-23-15 12 0,0 0-12 16,14 14 13-16,-5 9-13 0,-9-23 13 0,0 0-13 15,3 23 13-15,6-3-13 0,-9-20 11 0,0 0-11 16,-3 17 12-16,-9 4-12 0,12-21 9 0,0 0-9 16,-23 14 9-16,-14-5-9 0,37-9 3 0,0 0-3 15,-44 0 3-15,7-6-3 0,-1 3-1448 0</inkml:trace>
  <inkml:trace contextRef="#ctx0" brushRef="#br0" timeOffset="-38408.05">29091 3608 1020 0,'0'0'0'0,"0"0"0"16,9-15 0-16,-9 15 0 0,0 0 0 0,14-14 0 16,-8 0 0-16,-6 14 2 0,0 0-2 0,29-9 3 15,23 0-3-15,-52 9 15 0,0 0-15 0,66-11 16 0,6 11-16 16,-72 0 22-16,0 0-22 0,81 6 22 0,-15 8-22 16,-66-14 22-16,0 0-22 0,61 17 23 0,-18 9-23 15,1 0-799-15</inkml:trace>
  <inkml:trace contextRef="#ctx0" brushRef="#br0" timeOffset="-38208.66">29628 4192 841 0,'0'0'0'0,"0"9"0"0,0 28 0 0,0-37 7 16,0 0-7-16,-3 35 7 0,0 5-7 0,3-40 27 0,0 0-27 15,-3 29 28-15,-6-9-28 0,9-20 4 0,0 0-4 16,-2 9 4-16,2-9-4 0,0 0-1 0,0 0 1 16,17 8-1-16,0-16 1 0,-2-1-627 0</inkml:trace>
  <inkml:trace contextRef="#ctx0" brushRef="#br0" timeOffset="-37608.63">30075 3711 707 0,'0'0'0'0,"0"0"0"0,0-23 0 16,0 23 13-16,0 0-13 0,-3-14 14 0,3 14-14 0,0 0 25 15,0 0-25-15,-23-9 25 0,9 6-25 0,14 3 54 0,0 0-54 16,-26 12 55-16,-12 11-55 0,38-23 56 0,0 0-56 15,-35 37 57-15,10-8-57 0,25-29 52 0,0 0-52 16,-24 38 53-16,4 19-53 0,20-57 48 0,0 0-48 16,-17 46 49-16,8-17-49 0,9-29 48 0,0 0-48 15,0 23 48-15,12 6-48 0,-12-29 41 0,0 0-41 16,20 23 41-16,6-9-41 0,-26-14 34 0,0 0-34 16,29 15 34-16,-6-12-34 0,-23-3 33 0,0 0-33 15,32-3 33-15,2-3-33 0,-34 6 29 0,0 0-29 16,32-17 29-16,-12 2-29 0,-20 15 24 0,0 0-24 0,18-26 25 15,-7 0-25-15,-11 26 22 0,0 0-22 0,12-31 22 16,-4 19-22-16,-8 12 19 0,0 0-19 0,0 0 20 16,0 0-20-16,0 0 16 0,0 0-16 0,0 0 16 15,6 38-16-15,-6-38 14 0,0 0-14 0,0 34 14 16,0 4-14-16,0-38 16 0,0 0-16 0,0 31 16 16,3-2-16-16,-3-29 16 0,0 0-16 0,9 29 16 0,2 8-16 15,-11-37 14-15,0 0-14 0,17 29 14 0,-8-12-14 16,-9-17 9-16,0 0-9 0,6 15 10 0,0-7-10 15,-6-8 0-15,0 0 0 0,0 0 0 0,11 21 0 16,9-7-1351-16</inkml:trace>
  <inkml:trace contextRef="#ctx0" brushRef="#br0" timeOffset="-37223.79">30361 3697 1009 0,'0'0'0'16,"0"0"0"-16,0 20 0 0,0-20 0 0,0 0 0 16,0 17 0-16,0-17 0 0,0 0 0 0,0 0 0 15,0 0 0-15,0 0 0 0,0 0 25 0,0 0-25 0,0 0 25 16,11-8-25-16,-11 8 46 0,0 0-46 0,15-15 46 15,2 1-46-15,-17 14 50 0,0 0-50 0,26-14 50 16,-3 5-50-16,-23 9 46 0,0 0-46 0,23-6 47 16,0 3-47-16,-23 3 37 0,0 0-37 0,14 9 37 15,12 23-37-15,-26-32 25 0,0 0-25 0,21 49 26 16,-10 11-26-16,-11-60 22 0,0 0-22 0,3 58 22 16,-3 5-22-16,0-63 19 0,0 0-19 0,-3 58 20 0,0-15-20 15,3-43 16-15,0 0-16 0,-8 37 16 0,5 1-16 16,3-38 13-16,0 0-13 0,3 31 14 0,5-2-14 15,-8-29 8-15,0 0-8 0,3 23 9 0,6-3-9 16,-9-20 2-16,0 0-2 0,11 9 3 0,-11-9-3 16,0 0-1165-16</inkml:trace>
  <inkml:trace contextRef="#ctx0" brushRef="#br0" timeOffset="-37072.1">30557 3985 886 0,'0'0'0'0,"0"0"0"0,14 9 0 0,-14-9-2 15,0 0 2-15,0 0-2 0,20 0 2 0,-20 0-2 0,0 0 2 16,0 0-2-16,18-6 2 0,-18 6-11 0,0 0 11 16,20-3-10-16,9-6 10 0,-29 9-34 0,0 0 34 15,34-6-34-15,-5-8 34 0,0 5-532 0</inkml:trace>
  <inkml:trace contextRef="#ctx0" brushRef="#br0" timeOffset="-36772.91">30900 3674 673 0,'0'0'0'0,"0"0"0"16,29-14 0-16,-29 14-2 0,0 0 2 0,29-9-1 15,-9-3 1-15,-20 12-7 0,0 0 7 0,29-2-6 16,8-4 6-16,-37 6 3 0,0 0-3 0,32 0 4 16,-9 0-4-16,-23 0 19 0,0 0-19 0,20 20 20 15,-2 26-20-15,-18-46 38 0,0 0-38 0,14 58 39 0,-11-12-39 16,-3-46 52-16,0 0-52 0,-3 51 53 0,-6 7-53 15,9-58 59-15,0 0-59 0,-20 60 60 0,0 1-60 16,20-61 61-16,0 0-61 0,-20 46 62 0,11-20-62 16,9-26 67-16,0 0-67 0,-6 17 68 0,12-2-68 15,-6-15 61-15,0 0-61 0,3 14 62 0,17 0-62 16,-20-14 51-16,0 0-51 0,23 15 52 0,9-7-52 16,-32-8 40-16,0 0-40 0,35 9 40 0,2-3-40 0,-37-6 33 15,0 0-33-15,35 6 34 0,2-6-34 0,1 2-1167 16</inkml:trace>
  <inkml:trace contextRef="#ctx0" brushRef="#br0" timeOffset="-36506.45">31647 4040 1311 0,'0'0'0'0,"0"0"0"16,0 20 0-16,0-20 7 0,0 0-7 0,0 14 7 16,0-14-7-16,0 0 18 0,0 0-18 0,0 0 19 15,0 0-19-15,0 0 22 0,0 0-22 0,0 0 22 0,9-9-22 16,-9 9 11-16,0 0-11 0,0 0 11 0,14-11-11 15,1 2-1011-15</inkml:trace>
  <inkml:trace contextRef="#ctx0" brushRef="#br0" timeOffset="-31986.36">31895 4063 1065 0,'0'0'0'0,"0"0"0"0,0 28 0 15,0-28 58-15,0 0-58 0,0 21 59 0,0-21-59 0,0 0 116 16,0 0-116-16,0 0 116 0,24-38-116 0,-24 38 86 16,0 0-86-16,17-34 87 0,0 2-87 0,-17 32 52 15,0 0-52-15,17-46 52 0,4-6-52 0,-21 52 35 0,0 0-35 16,20-49 35-16,-6 26-35 0,-14 23 25 15,0 0-25-15,6-17 25 0,-6 17-25 0,0 0 25 0,0 0-25 16,0 0 26-16,0 0-26 0,0 0 24 0,0 0-24 16,3 31 25-16,-6 21-25 0,3-52 27 0,0 0-27 15,-3 61 27-15,-3-4-27 0,6-57 26 0,0 0-26 16,-5 52 26-16,-7 9-26 0,12-61 23 0,0 0-23 16,-6 51 23-16,-5-16-23 0,11-35 25 0,0 0-25 15,-3 32 26-15,9-1-26 0,-6-31 23 0,0 0-23 0,8 29 23 16,-2-17-23-16,-6-12 14 0,0 0-14 0,17 8 15 15,9-16-15-15,-26 8 1 0,0 0-1 0,35-6 2 16,5-3-2-16,1-5-1584 0</inkml:trace>
  <inkml:trace contextRef="#ctx0" brushRef="#br0" timeOffset="-31686.33">32343 3916 1233 0,'0'0'0'0,"-6"11"0"0,-3 18 0 16,9-29 5-16,0 0-5 0,-17 29 5 0,2-12-5 15,15-17 18-15,0 0-18 0,-23 29 18 0,-11 14-18 16,34-43 47-16,0 0-47 0,-32 40 47 0,15-5-47 16,17-35 44-16,0 0-44 0,-3 37 45 0,14 9-45 15,-11-46 46-15,0 0-46 0,23 44 47 0,15-7-47 16,-38-37 42-16,0 0-42 0,49 29 42 0,9-9-42 0,-58-20 38 16,0 0-38-16,55 11 38 0,-21-11-38 0,-34 0 32 15,0 0-32-15,29-8 32 0,-6-7-32 0,-23 15 26 16,0 0-26-16,23-25 26 0,-8-13-26 0,-15 38 22 15,0 0-22-15,5-34 23 0,-13-18-23 0,8 52 18 0,0 0-18 16,-15-52 18-16,-8 6-18 0,23 46 13 0,0 0-13 16,-23-29 13-16,-6 6-13 0,29 23 8 0,0 0-8 15,-23-20 8-15,3-3-8 0,20 23 2 0,0 0-2 16,-12-20 2-16,12 2-2 0,-8-2-1409 0</inkml:trace>
  <inkml:trace contextRef="#ctx0" brushRef="#br0" timeOffset="-31369.31">32421 3481 1009 0,'0'0'0'0,"0"0"0"0,28-14 0 15,-28 14 0-15,0 0 0 0,26-12 0 0,3 4 0 16,-29 8 0-16,0 0 0 0,23-9 0 0,12 0 0 15,-35 9 4-15,0 0-4 0,34-11 4 0,-19 8-4 16,-15 3 10-16,0 0-10 0,6 14 10 0,5 15-10 16,-11-29 17-16,0 0-17 0,0 46 17 0,-11 6-17 15,11-52 19-15,0 0-19 0,-15 66 20 0,-5 3-20 16,20-69 32-16,0 0-32 0,-17 64 32 0,8-18-32 16,9-46 38-16,0 0-38 0,0 23 39 0,0-9-39 0,0-14 37 15,0 0-37-15,0 0 38 0,9 14-38 16,-9-14 30-16,0 0-30 0,14 0 30 0,12-5-30 0,-26 5 25 15,0 0-25-15,26-3 26 0,-9-9-26 0,1 4-1018 16</inkml:trace>
  <inkml:trace contextRef="#ctx0" brushRef="#br0" timeOffset="-31085.13">32836 3300 987 0,'0'0'0'0,"0"0"0"16,0 14 0-16,0-14 2 0,0 0-2 0,-3 15 2 16,3 2-2-16,0-17 17 0,0 0-17 0,-9 17 18 15,-2 3-18-15,11-20 25 0,0 0-25 0,-6 32 26 16,-3-3-26-16,9-29 29 0,0 0-29 0,-5 37 30 16,5-5-30-16,0-32 40 0,0 0-40 0,0 29 40 0,3-15-40 15,-3-14 41-15,0 0-41 0,11 14 41 0,15 4-41 16,-26-18 35-16,0 0-35 0,29 14 35 0,0-5-35 15,-29-9 34-15,0 0-34 0,29 5 34 0,2-5-34 16,-31 0 33-16,0 0-33 0,32-2 33 16,-6-4-33-16,-26 6 22 0,0 0-22 0,12-6 22 0,-1 3-22 15,4-3-1100-15</inkml:trace>
  <inkml:trace contextRef="#ctx0" brushRef="#br0" timeOffset="-30901.64">32983 3392 1132 0,'0'0'0'0,"0"0"0"0,0 26 0 0,0-26 32 0,0 0-32 16,6 26 33-16,0 0-33 0,-6-26 56 0,0 0-56 15,3 34 57-15,-6 18-57 0,3-52 45 0,0 0-45 16,-6 60 46-16,-3 7-46 0,9-67 25 0,0 0-25 16,-8 57 25-16,2-19-25 0,6-38 15 0,0 0-15 15,0 23 16-15,3-9-16 0,0 0-1052 0</inkml:trace>
  <inkml:trace contextRef="#ctx0" brushRef="#br0" timeOffset="-30201.59">33202 3608 975 0,'0'0'0'0,"0"0"0"16,0-9 0-16,0 9 14 0,0 0-14 0,0 0 14 16,0 0-14-16,0 0 13 0,0 0-13 0,0 0 13 15,-5 17-13-15,5-17 92 0,0 0-92 0,-6 46 92 16,-6 41-92-16,12-87 78 0,0 0-78 0,-14 95 79 15,-3-6-79-15,17-89 65 0,0 0-65 0,-21 75 65 0,4 0-65 16,17-75 60-16,0 0-60 0,-17 60 61 0,5-11-61 16,12-49 49-16,0 0-49 0,-3 38 50 0,3-15-50 15,0-23 41-15,0 0-41 0,3 20 41 0,-3-9-41 16,0-11 34-16,0 0-34 0,0 0 34 0,0 0-34 16,0 0 22-16,0 0-22 0,15 3 23 0,5-23-23 15,-20 20 15-15,0 0-15 0,23-23 16 0,-6 0-16 0,-17 23 16 16,0 0-16-16,20-20 17 0,6-18-17 0,-26 38 16 15,0 0-16-15,23-28 16 0,-11 10-16 0,-12 18 18 16,0 0-18-16,9-11 18 0,2 2-18 0,-11 9 17 0,0 0-17 16,12-14 18-16,-4-4-18 0,-8 18 8 15,0 0-8-15,0-11 9 0,0 11-9 0,0 0-1515 0</inkml:trace>
  <inkml:trace contextRef="#ctx0" brushRef="#br0" timeOffset="-30033.57">33225 4063 1233 0,'0'0'0'15,"0"0"0"-15,9 26 0 0,-9-26 18 0,0 0-18 0,6 17 18 16,-6-6-18-16,0-11 36 0,0 0-36 16,0 9 37-16,0 5-37 0,0-14 38 0,0 0-38 0,14 15 38 15,-2 11-38-15,-12-26 21 0,0 0-21 0,11 26 22 16,1-3-22-16,-12-23 12 0,0 0-12 0,11 14 12 16,-2 0-12-16,-9-14 8 0,0 0-8 0,15 12 9 15,-1-1-9-15,6 4-1067 0</inkml:trace>
  <inkml:trace contextRef="#ctx0" brushRef="#br0" timeOffset="-29696.33">33410 4051 975 0,'0'0'0'0,"-3"12"0"0,-11 14 0 16,14-26-2-16,0 0 2 0,-9 23-2 0,-2-9 2 15,11-14-8-15,0 0 8 0,-3 9-7 0,0 5 7 16,3-14 1-16,0 0-1 0,-6 9 2 0,0 2-2 0,6-11 11 15,0 0-11-15,-3 12 12 0,6-1-12 0,-3-11 24 16,0 0-24-16,0 0 25 0,12 15-25 0,-12-15 29 16,0 0-29-16,0 0 30 0,17 14-30 0,-17-14 29 0,0 0-29 15,17 17 29-15,1 3-29 0,-18-20 24 0,0 0-24 16,17 29 25-16,0 17-25 0,-17-46 24 0,0 0-24 16,15 43 24-16,-4 3-24 0,-11-46 25 0,0 0-25 15,6 44 26-15,3 2-26 0,-9-46 30 0,0 0-30 16,3 43 31-16,-3-17-31 0,0-26 34 0,0 0-34 15,0 26 35-15,-3-12-35 0,3-14 37 0,0 0-37 16,-12 14 38-16,-8 4-38 0,20-18 33 0,0 0-33 16,-26 5 33-16,-3-5-33 0,29 0 29 0,0 0-29 0,-43-14 30 15,-6-23-30-15,0-7-1160 0</inkml:trace>
  <inkml:trace contextRef="#ctx0" brushRef="#br0" timeOffset="-25112.06">27461 5557 684 0,'0'0'0'0,"0"0"0"16,9 14 0-16,-9-14-10 0,0 0 10 0,0 0-9 16,3 9 9-16,-3-9-33 0,0 0 33 0,0 0-32 0,-12-9 32 15,12 9 47-15,0 0-47 0,-17-9 48 0,-1 9-48 16,18 0 133-16,0 0-133 0,-34 9 134 0,-12 5-134 15,46-14 114-15,0 0-114 0,-61 32 115 0,-8 17-115 16,69-49 99-16,0 0-99 0,-81 78 100 0,3 37-100 16,78-115 64-16,0 0-64 0,-72 126 65 0,17-8-65 15,55-118 48-15,0 0-48 0,-43 110 48 0,11-12-48 16,32-98 37-16,0 0-37 0,-11 92 37 0,16 0-37 16,-5-92 28-16,0 0-28 0,32 75 29 0,29-9-29 0,-61-66 24 15,0 0-24-15,83 52 24 0,18-15-24 0,-101-37 20 16,0 0-20-16,104 23 21 0,-11-8-21 0,-93-15 21 15,0 0-21-15,78 2 21 0,-12-4-21 0,-66 2 26 16,0 0-26-16,55-23 27 0,-6 0-27 0,-49 23 26 0,0 0-26 16,43-41 27-16,-17-13-27 0,-26 54 23 0,0 0-23 15,26-64 24-15,-17 12-24 0,-9 52 17 0,0 0-17 16,-6-40 17-16,-14-12-17 0,20 52 14 0,0 0-14 16,-32-43 14-16,-3 14-14 0,35 29 10 0,0 0-10 15,-40-17 10-15,-9 8-10 0,49 9 5 0,0 0-5 16,-49 3 6-16,8 9-6 0,41-12 1 0,0 0-1 0,-31 23 2 15,5 0-2-15,26-23 0 0,0 0 0 0,-12 14 0 16,12-5 0-16,-3 5-1535 0</inkml:trace>
  <inkml:trace contextRef="#ctx0" brushRef="#br0" timeOffset="-24745.24">28128 6080 1188 0,'0'0'0'0,"0"0"0"0,14 9 0 0,-14-9 14 0,0 0-14 16,0 0 14-16,12 6-14 0,-12-6 19 0,0 0-19 16,17 0 19-16,15-6-19 0,-32 6 37 0,0 0-37 15,40-9 38-15,0 9-38 0,-40 0 28 0,0 0-28 16,35 3 29-16,-18 3-29 0,-17-6 24 0,0 0-24 15,18 6 24-15,-1-12-24 0,0 6-1016 0</inkml:trace>
  <inkml:trace contextRef="#ctx0" brushRef="#br0" timeOffset="-24578.84">28116 6331 1166 0,'0'0'0'0,"0"0"0"16,20-6 0-16,-20 6 2 0,0 0-2 0,18 0 2 0,2-6-2 15,-20 6 4-15,0 0-4 0,26-3 4 0,17-2-4 16,-43 5 16-16,0 0-16 0,52-9 17 0,0 9-17 16,-52 0 18-16,0 0-18 0,52 0 19 0,5 0-19 15,4 0-876-15</inkml:trace>
  <inkml:trace contextRef="#ctx0" brushRef="#br0" timeOffset="-23694.77">29054 5467 1054 0,'0'0'0'0,"0"0"0"15,-9 29 0-15,9-29 34 0,0 0-34 0,-14 23 34 16,-1 6-34-16,15-29 66 0,0 0-66 0,-20 37 67 16,-3 15-67-16,23-52 53 0,0 0-53 0,-23 75 54 15,-3 26-54-15,26-101 26 0,0 0-26 0,-20 109 27 16,-3 6-27-16,23-115 18 0,0 0-18 0,-18 104 19 0,12-21-19 15,6-83 14-15,0 0-14 0,0 78 15 0,6-9-15 16,-6-69 12-16,0 0-12 0,18 52 12 0,16-20-12 16,-34-32 11-16,0 0-11 0,32 26 11 0,5-24-11 15,-37-2 10-15,0 0-10 0,38-11 10 0,17-18-10 16,-55 29 8-16,0 0-8 0,55-37 8 0,-6-1-8 16,-49 38 11-16,0 0-11 0,34-29 11 0,-19 9-11 15,-15 20 9-15,0 0-9 0,0-14 9 0,-6 2-9 16,6 12 7-16,0 0-7 0,-15-5 7 0,-5-1-7 0,20 6 7 15,0 0-7-15,-23-6 7 0,0 12-7 16,23-6 5-16,0 0-5 0,-23 6 5 0,0 8-5 0,23-14 0 16,0 0 0-16,-17 14 0 0,17-14 0 0,0 0-1 15,0 0 1-15,0 15-1 0,14 2 1 0,0-2-1170 0</inkml:trace>
  <inkml:trace contextRef="#ctx0" brushRef="#br0" timeOffset="-23461.54">29512 6365 1065 0,'0'0'0'0,"3"15"0"15,3 19 0-15,-6-34-11 0,0 0 11 0,3 41-10 16,-6-7 10-16,3-34-40 0,0 0 40 0,-9 38-40 15,1 19 40-15,8-57-25 0,0 0 25 0,-9 46-24 0,6-26 24 16,3-20-26-16,0 0 26 0,0 0-25 0,3 15 25 16,0-1-588-16</inkml:trace>
  <inkml:trace contextRef="#ctx0" brushRef="#br0" timeOffset="-22493.53">30978 6095 1289 0,'0'0'0'0,"0"0"0"0,-3 11 0 0,3-11-1 0,0 0 1 15,0 0-1-15,0 0 1 0,0 0-3 0,0 0 3 16,0 0-3-16,0 0 3 0,0 0-43 0,0 0 43 15,17-3-42-15,4-20 42 0,-1-2-837 0</inkml:trace>
  <inkml:trace contextRef="#ctx0" brushRef="#br0" timeOffset="-22155.71">31174 6126 1054 0,'0'0'0'0,"0"0"0"16,12-8 0-16,-12 8 26 0,0 0-26 0,17-23 26 0,3-20-26 15,-20 43 54-15,0 0-54 0,26-61 55 0,-3-8-55 16,-23 69 34-16,0 0-34 0,23-75 35 0,-8 0-35 16,-15 75 28-16,0 0-28 0,14-63 28 0,-5 23-28 15,-9 40 24-15,0 0-24 0,11-26 24 0,-2 11-24 16,-9 15 23-16,0 0-23 0,3-14 24 0,-3 14-24 15,0 0 26-15,0 0-26 0,0 0 26 0,0 23-26 16,0-23 23-16,0 0-23 0,-6 46 24 0,-2 32-24 0,8-78 23 16,0 0-23-16,-9 101 24 0,0-1-24 0,9-100 21 15,0 0-21-15,-6 95 21 0,6-26-21 0,0-69 17 16,0 0-17-16,3 44 17 0,9-1-17 0,-12-43 14 0,0 0-14 16,23 26 15-16,12-6-15 0,-35-20 6 0,0 0-6 15,40 14 7-15,6-14-7 0,0 3-1215 0</inkml:trace>
  <inkml:trace contextRef="#ctx0" brushRef="#br0" timeOffset="-21793.34">31737 5718 1087 0,'0'0'0'0,"0"0"0"15,-12 26 0-15,12-26 9 0,0 0-9 0,-14 40 10 16,-9 23-10-16,23-63 4 0,0 0-4 0,-18 75 4 16,13-3-4-16,5-72 47 0,0 0-47 0,0 63 47 0,5-17-47 15,-5-46 53-15,0 0-53 0,12 29 54 0,17-3-54 16,-29-26 53-16,0 0-53 0,34 20 54 0,1 0-54 16,-35-20 44-16,0 0-44 0,32 3 44 0,2-6-44 15,-34 3 38-15,0 0-38 0,26-11 39 0,3 2-39 16,-29 9 29-16,0 0-29 0,35-23 30 0,-1-14-30 15,-34 37 24-15,0 0-24 0,21-52 25 0,-18 0-25 16,-3 52 19-16,0 0-19 0,-6-60 19 0,-6-9-19 16,12 69 15-16,0 0-15 0,-32-69 16 0,7 14-16 0,25 55 13 15,0 0-13-15,-26-40 13 0,2 14-13 0,24 26 8 16,0 0-8-16,-23-15 9 0,9 10-9 0,14 5 6 16,0 0-6-16,-9 0 7 0,9 0-7 0,0 0-1305 0</inkml:trace>
  <inkml:trace contextRef="#ctx0" brushRef="#br0" timeOffset="-21373.88">32034 5580 1199 0,'0'0'0'0,"0"0"0"0,0 0 0 0,0 0 5 0,0 0-5 15,14 0 6-15,-14 0-6 0,0 0 10 0,0 0-10 16,21-9 11-16,13 3-11 0,-34 6-2 0,0 0 2 15,49-8-1-15,0-1 1 0,0-5-861 0</inkml:trace>
  <inkml:trace contextRef="#ctx0" brushRef="#br0" timeOffset="-20958.89">32435 5467 1211 0,'0'0'0'0,"0"0"0"0,0 0 0 15,0 0 7-15,0 0-7 0,11 0 7 0,-11 0-7 16,0 0 14-16,0 0-14 0,0 0 15 0,24-23-15 15,-24 23 48-15,0 0-48 0,23-23 49 0,0-20-49 16,-23 43 56-16,0 0-56 0,17-37 56 0,-8-1-56 16,-9 38 50-16,0 0-50 0,8-23 50 0,-5 9-50 0,-3 14 41 15,0 0-41-15,3-15 41 0,-3 15-41 16,0 0 31-16,0 0-31 0,0 0 32 0,0 0-32 0,0 0 25 16,0 0-25-16,9 38 25 0,-9 14-25 0,0-52 19 0,0 0-19 15,-3 57 19-15,-3-5-19 0,6-52 17 0,0 0-17 16,0 37 18-16,0-14-18 0,0-23 14 0,0 0-14 15,6 15 15-15,0-4-15 0,-6-11 9 0,0 0-9 16,0 0 10-16,23 12-10 0,-23-12 8 0,0 0-8 16,23-9 9-16,11-5-9 0,1-1-1362 0</inkml:trace>
  <inkml:trace contextRef="#ctx0" brushRef="#br0" timeOffset="-20692.89">32654 5384 1166 0,'0'0'0'0,"0"0"0"16,0 0 0-16,0 0 2 0,0 0-2 0,0 0 2 15,12 0-2-15,-12 0 10 0,0 0-10 0,17-15 11 16,9-22-11-16,-26 37 25 0,0 0-25 0,40-52 26 0,-2 0-26 16,-38 52 30-16,0 0-30 0,35-49 31 0,-12 18-31 15,-23 31 32-15,0 0-32 0,17-23 32 0,-17 23-32 16,0 0 20-16,0 0-20 0,0 0 21 0,0 31-21 15,0-31 15-15,0 0-15 0,-3 52 15 0,-9 20-15 16,12-72 9-16,0 0-9 0,-14 69 9 0,3-3-9 16,11-66 4-16,0 0-4 0,-9 52 4 0,3-23-4 15,6-29 1-15,0 0-1 0,12 32 2 0,16 11-2 0,4 0-1041 16</inkml:trace>
  <inkml:trace contextRef="#ctx1" brushRef="#br0" timeOffset="10527.78">28135 13383 0</inkml:trace>
  <inkml:trace contextRef="#ctx0" brushRef="#br0" timeOffset="22634">18125 6469 662 0,'0'0'0'0,"0"0"0"16,-11 29 0-16,11-29 42 0,0 0-42 0,0 14 42 0,0-14-42 15,0 0 125-15,0 0-125 0,-3 12 125 0,3-12-125 16,0 0 148-16,0 0-148 0,0 0 148 0,0-15-148 16,0 15 92-16,0 0-92 0,3-26 92 0,8-25-92 15,-11 51 51-15,0 0-51 0,15-61 51 0,2 1-51 16,-17 60 43-16,0 0-43 0,29-72 43 0,8-20-43 16,-37 92 23-16,0 0-23 0,41-104 23 0,5 3-23 15,-46 101 11-15,0 0-11 0,43-80 12 0,-14 25-12 16,-29 55 1-16,0 0-1 0,26-37 1 0,-18 14-1 0,-8 23-8 15,0 0 8-15,0 0-8 0,-20-3 8 0,3 0-1230 16</inkml:trace>
  <inkml:trace contextRef="#ctx0" brushRef="#br0" timeOffset="22867.84">18041 6069 774 0,'0'0'0'16,"0"0"0"-16,0 0 0 0,0 0-2 0,0 0 2 15,15 0-1-15,-1-17 1 0,-14 17-7 0,0 0 7 16,32-38-6-16,20-25 6 0,-52 63 1 0,0 0-1 15,66-66 1-15,9 2-1 0,-75 64 10 0,0 0-10 0,75-60 11 16,-14 17-11-16,-61 43 30 0,0 0-30 0,55-29 31 16,-26 15-31-16,-29 14 62 0,0 0-62 0,14-6 63 15,-14 6-63-15,0 0 83 0,0 0-83 0,17 37 84 16,-8 18-84-16,-9-55 78 0,0 0-78 0,14 75 79 16,-8 11-79-16,-6-86 59 0,0 0-59 0,12 86 60 15,8-14-60-15,-20-72 44 0,0 0-44 0,32 61 44 16,-1-15-44-16,-31-46 29 0,0 0-29 0,38 34 29 15,-1-11-29-15,-5-2-1107 0</inkml:trace>
  <inkml:trace contextRef="#ctx1" brushRef="#br0" timeOffset="175468.93">32463 13474 0,'-78'-26'0,"-142"-51"0</inkml:trace>
  <inkml:trace contextRef="#ctx0" brushRef="#br0" timeOffset="189940.26">20681 8300 964 0,'0'0'0'0,"0"0"0"0,0 0 0 0,0 0 35 16,0 0-35-16,0 0 35 0,0 0-35 0,0 0 90 0,0 0-90 16,0 0 91-16,6-26-91 0,-6 26 82 0,0 0-82 15,0 0 82-15,-14-15-82 0,14 15 51 0,0 0-51 16,-24 6 51-16,-19 9-51 0,43-15 32 0,0 0-32 15,-40 17 33-15,2 6-33 0,38-23 25 0,0 0-25 16,-23 23 26-16,3 3-26 0,20-26 19 0,0 0-19 16,-11 23 20-16,11-3-20 0,0-20 15 0,0 0-15 15,8 20 16-15,7-5-16 0,-15-15 13 0,0 0-13 0,26 14 13 16,17-3-13-16,-43-11 10 0,0 0-10 0,32 9 10 16,-12-9-10-16,-20 0 6 0,0 0-6 0,11-6 7 15,-11 6-7-15,0 0 6 0,0 0-6 0,9-14 6 16,-6 0-6-16,-3 14 6 0,0 0-6 0,0-18 6 15,-9-5-6-15,9 23 5 0,0 0-5 0,-3-23 5 16,0-6-5-16,3 29 5 0,0 0-5 0,-8-23 6 16,5 9-6-16,3 14 4 0,0 0-4 0,0-12 5 15,0 12-5-15,0 0 4 0,0 0-4 0,11-8 4 0,1 8-4 16,-12 0 4-16,0 0-4 0,20 11 5 0,12 18-5 16,-32-29 4-16,0 0-4 0,32 40 4 0,-12-2-4 15,-20-38 2-15,0 0-2 0,26 46 3 0,3 6-3 16,-29-52 2-16,0 0-2 0,17 63 2 0,-6 0-2 15,-11-63 4-15,0 0-4 0,0 69 4 0,0 15-4 16,0-84 7-16,0 0-7 0,-14 72 8 0,-9-17-8 0,23-55 11 16,0 0-11-16,-23 43 12 0,-12-14-12 0,35-29 13 15,0 0-13-15,-40 8 14 0,-21-8-14 0,61 0 15 16,0 0-15-16,-57-31 15 0,13-36-15 0,1-2-1378 0</inkml:trace>
  <inkml:trace contextRef="#ctx0" brushRef="#br0" timeOffset="191401.2">7387 7851 617 0,'0'0'0'0,"0"0"0"0,0 0 0 0,0 0 25 15,0 0-25-15,0 0 25 0,0 0-25 0,0 0 74 16,0 0-74-16,0 0 74 0,0 0-74 0,0 0 82 16,0 0-82-16,0 0 82 0,0 0-82 0,0 0 74 15,0 0-74-15,-43 14 74 0,14-5-74 0,29-9 42 0,0 0-42 16,-26 14 43-16,-12 6-43 0,38-20 32 0,0 0-32 15,-40 32 32-15,2 5-32 0,38-37 25 0,0 0-25 16,-28 46 26-16,-1 26-26 0,29-72 34 0,0 0-34 16,-18 61 34-16,4-18-34 0,14-43 39 0,0 0-39 15,0 37 40-15,9 1-40 0,-9-38 37 0,0 0-37 16,20 34 38-16,3 4-38 0,-23-38 30 0,0 0-30 16,32 37 31-16,11-5-31 0,-43-32 23 0,0 0-23 15,43 29 23-15,-5-12-23 0,-38-17 15 0,0 0-15 0,34 11 16 16,4-2-16-16,-38-9 13 0,0 0-13 0,40 0 13 15,-2 3-13-15,-38-3 11 0,0 0-11 0,31 0 11 16,-7-9-11-16,-24 9 10 0,0 0-10 0,23-14 10 16,-9 0-10-16,-14 14 11 0,0 0-11 0,14-18 11 15,1-5-11-15,-15 23 10 0,0 0-10 0,0-23 11 16,-6-3-11-16,6 26 10 0,0 0-10 0,-14-23 10 0,-9 0-10 16,23 23 8-16,0 0-8 0,-23-17 8 15,-15 11-8-15,38 6 8 0,0 0-8 0,-40 6 8 0,-15 11-8 16,55-17 9-16,0 0-9 0,-58 23 9 0,6 3-9 15,52-26 10-15,0 0-10 0,-40 26 11 0,17-12-11 16,23-14 3-16,0 0-3 0,0 0 3 0,0 0-3 16,0 0-1362-16</inkml:trace>
  <inkml:trace contextRef="#ctx0" brushRef="#br0" timeOffset="201243.81">7364 10890 214 0,'0'0'0'0,"0"0"0"0,0 0 0 0,0 0 81 16,0 0-81-16,32 12 82 0,-32-12-82 0,0 0 205 16,0 0-205-16,14 0 206 0,-14 0-206 0,0 0 170 0,0 0-170 15,0 0 170-15,0 0-170 0,0 0 129 0,0 0-129 16,0 0 129-16,0 0-129 0,0 0 77 0,0 0-77 15,-14-6 77-15,-1 0-77 0,15 6 67 0,0 0-67 16,-23-3 67-16,0-8-67 0,23 11 52 0,0 0-52 16,-32-3 53-16,3-3-53 0,29 6 46 0,0 0-46 15,-37-3 46-15,5 6-46 0,32-3 39 0,0 0-39 16,-37 9 40-16,-4 8-40 0,41-17 33 0,0 0-33 0,-46 18 33 16,3-1-33-16,43-17 35 0,0 0-35 0,-46 26 35 15,-9 11-35-15,55-37 43 0,0 0-43 0,-55 29 43 16,-3-12-43-16,58-17 39 0,0 0-39 0,-49 9 39 15,-11-3-39-15,60-6 34 0,0 0-34 0,-46 5 34 16,17-2-34-16,29-3 33 0,0 0-33 0,-23 0 33 16,23 0-33-16,0 0 21 0,0 0-21 0,-15 0 22 15,15 0-22-15,0 0 19 0,0 0-19 0,-8 0 20 0,8 0-20 16,0 0 16-16,0 0-16 0,0 0 16 0,0 0-16 16,0 0 13-16,0 0-13 0,0 0 14 0,-6 12-14 15,6-12 11-15,0 0-11 0,6 11 12 0,-1 6-12 16,-5-17 12-16,0 0-12 0,6 38 13 0,14 28-13 15,-20-66 11-15,0 0-11 0,23 75 11 0,6-15-11 16,-29-60 9-16,0 0-9 0,23 69 9 0,0 18-9 0,-23-87 8 16,0 0-8-16,15 92 9 0,8 23-9 15,-23-115 9-15,0 0-9 0,17 109 10 0,-2-11-10 0,-15-98 13 16,0 0-13-16,14 72 13 0,0-26-13 0,-14-46 14 16,0 0-14-16,9 26 14 0,-3-6-14 0,-6-20 11 0,0 0-11 15,3 15 12-15,3-4-12 0,-6-11 7 0,0 0-7 16,0 0 8-16,0 0-8 0,0 0 2 0,0 0-2 15,14 9 3-15,-14-9-3 0,0 0-1 0,0 0 1 16,9-12 0-16,-9 12 0 0,0 0-58 0,0 0 58 16,2-17-58-16,-4-12 58 0,2 29-187 0,0 0 187 15,-6-31-187-15,-6 2 187 0,12 29-193 0,0 0 193 16,-5-23-192-16,-10-3 192 0,15 26-133 0,0 0 133 16,-9-26-133-16,1 9 133 0,8 17-17 0,0 0 17 0,0-9-16 15,0-2 16-15,0 11 0 0,0 0 0 0,0-12 0 16,0 12 0-16,0 0 25 0,0 0-25 0,0 0 26 15,32-8-26-15,-32 8 72 0,0 0-72 0,31 0 72 16,-2 0-72-16,-29 0 75 0,0 0-75 0,35 2 76 16,8 10-76-16,-43-12 63 0,0 0-63 0,46 6 64 15,0-3-64-15,-46-3 38 0,0 0-38 0,44 0 39 0,5 0-39 16,-49 0 0-16,0 0 0 0,37 5 0 0,-14-5 0 16,-23 0-18-16,0 0 18 0,18 0-17 0,2 0 17 15,-20 0-57-15,0 0 57 0,23 0-56 0,0 0 56 16,-23 0-83-16,0 0 83 0,14 0-83 0,1 3 83 15,-15-3-92-15,0 0 92 0,0 0-92 0,11 6 92 16,-11-6-95-16,0 0 95 0,0 0-94 0,0 0 94 16,0 0-95-16,0 0 95 0,12 14-95 0,-12-14 95 0,0 0-102 15,0 0 102-15,8 15-101 0,-8-15 101 0,0 0-88 16,0 0 88-16,0 0-88 0,15 14 88 0,-15-14-84 16,0 0 84-16,0 0-84 0,9 12 84 0,-9-12-73 15,0 0 73-15,8 11-73 0,-2 4 73 0,-6-15-60 0,0 0 60 16,0 0-60-16,14 14 60 0,7 3-264 0</inkml:trace>
  <inkml:trace contextRef="#ctx0" brushRef="#br0" timeOffset="201844.9">7523 11927 583 0,'0'0'0'15,"0"0"0"-15,0 14 0 0,0-14 0 0,0 0 0 16,0 0 0-16,0 0 0 0,0 0-1 0,0 0 1 16,0 0-1-16,0 0 1 0,0 0 121 0,0 0-121 0,-3-12 121 15,3 12-121-15,0 0 192 0,0 0-192 0,-15-5 193 16,1 8-193-16,14-3 142 0,0 0-142 0,-23 14 143 15,-9 12-143-15,32-26 119 0,0 0-119 0,-32 26 119 16,15-6-119-16,17-20 79 0,0 0-79 0,-15 14 80 16,7 1-80-16,8-15 55 0,0 0-55 0,0 11 56 15,17 9-56-15,-17-20 44 0,0 0-44 0,15 21 44 16,11-7-44-16,-26-14 34 0,0 0-34 0,28 9 35 0,1-4-35 16,-29-5 30-16,0 0-30 0,23 3 30 0,-5-3-30 15,-18 0 27-15,0 0-27 0,8-3 28 0,-8 3-28 16,0 0 23-16,0 0-23 0,15-11 24 0,-15 11-24 15,0 0 18-15,0 0-18 0,5-15 19 0,-10 4-19 16,5 11 13-16,0 0-13 0,0-12 14 0,0 12-14 16,0 0 10-16,0 0-10 0,-9-14 10 0,9 14-10 0,0 0 7 15,0 0-7-15,0 0 8 0,-14-9-8 0,14 9 6 16,0 0-6-16,0 0 6 0,0 0-6 0,0 0 4 16,0 0-4-16,20 15 5 0,-3 8-5 0,-17-23 4 0,0 0-4 15,26 29 4-15,9-1-4 0,-35-28 2 0,0 0-2 16,37 38 2-16,-5 5-2 0,-32-43 2 0,0 0-2 15,29 49 2-15,-18-12-2 0,-11-37 1 0,0 0-1 16,12 49 2-16,-9 17-2 0,-3-66 1 0,0 0-1 16,6 52 2-16,-6-20-2 0,0-32 2 0,0 0-2 15,-9 26 2-15,-6-6-2 0,15-20 3 0,0 0-3 16,-20 12 3-16,-17-7-3 0,37-5 5 0,0 0-5 16,-49-5 6-16,-18-19-6 0,67 24 6 0,0 0-6 0,-63-43 6 15,8-9-6-15,55 52 7 0,0 0-7 0,-46-54 7 16,23 14-7-16,23 40 1 0,0 0-1 0,0-38 2 15,17-8-2-15,-17 46-7 0,0 0 7 0,32-46-6 16,28 3 6-16,-60 43-54 0,0 0 54 0,70-29-53 16,13 0 53-16,-83 29-94 0,0 0 94 0,75-20-93 15,-26 9 93-15,-49 11-92 0,0 0 92 0,58-9-91 16,11 3 91-16,-69 6-86 0,0 0 86 0,72-8-86 0,-5 8 86 16,-67 0-78-16,0 0 78 0,55-6-77 0,-3 6 77 15,-6-9-1212-15</inkml:trace>
  <inkml:trace contextRef="#ctx0" brushRef="#br0" timeOffset="201995.14">8336 11872 404 0,'0'0'0'0,"0"0"0"0,32 20 0 15,-32-20 0-15,0 0 0 0,17 6 0 0,-2-6 0 16,-15 0-1-16,0 0 1 0,0 0-1 0,2-9 1 0,-2 9-5 16,0 0 5-16,0 0-5 0,0-11 5 0,0 11-13 15,0 0 13-15,0 0-13 0,-17-6 13 0,17 6-19 16,0 0 19-16,-9 0-18 0,9 0 18 0,0 0-187 0</inkml:trace>
  <inkml:trace contextRef="#ctx0" brushRef="#br0" timeOffset="202178.04">8183 11872 819 0,'0'0'0'16,"0"0"0"-16,23 23 0 0,-23-23 1 0,0 0-1 16,18 14 2-16,-10-8-2 0,-8-6 0 0,0 0 0 15,20 3 1-15,18-3-1 0,-38 0 224 0,0 0-224 0,46-3 224 16,-6 0-224-16,-40 3 182 0,0 0-182 0,47-3 183 15,13-8-183-15,-60 11 133 0,0 0-133 0,46-6 133 16,-31 0-133-16,-15 6 55 0,0 0-55 0,14 0 55 16,-14 0-55-16,0 0 4 0,0 0-4 0,0 0-1452 15</inkml:trace>
  <inkml:trace contextRef="#ctx0" brushRef="#br0" timeOffset="203597.08">9906 11095 326 0,'0'0'0'0,"0"0"0"15,0 0 0-15,0 0 116 0,0 0-116 0,23 37 117 16,-23-37-117-16,0 0 245 0,0 0-245 0,0 9 246 16,0-9-246-16,0 0 171 0,0 0-171 0,0 0 172 0,-15 0-172 15,15 0 132-15,0 0-132 0,-32 6 132 0,-17 2-132 16,49-8 77-16,0 0-77 0,-60 20 78 0,-12-2-78 15,72-18 55-15,0 0-55 0,-87 20 56 0,-11-6-56 16,98-14 57-16,0 0-57 0,-92 12 58 0,23-4-58 16,69-8 48-16,0 0-48 0,-52 6 49 0,20-3-49 15,32-3 44-15,0 0-44 0,-15 0 45 0,-8 0-45 16,23 0 36-16,0 0-36 0,-17 3 37 0,17-3-37 16,0 0 28-16,0 0-28 0,-14 8 29 0,14-8-29 0,0 0 24 15,0 0-24-15,0 0 24 0,0 0-24 0,0 0 20 16,0 0-20-16,-9 18 21 0,9 2-21 0,0-20 16 0,0 0-16 15,9 29 17-15,-1 8-17 0,-8-37 16 16,0 0-16-16,23 66 16 0,0 24-16 0,-23-90 16 0,0 0-16 16,29 106 16-16,3 32-16 0,-32-138 18 0,0 0-18 15,38 133 18-15,-7-30-18 0,-31-103 19 0,0 0-19 16,38 87 20-16,-7-21-20 0,-31-66 11 0,0 0-11 16,29 52 11-16,-11-18-11 0,-18-34 5 0,0 0-5 15,14 26 5-15,9-9-5 0,-23-17 1 0,0 0-1 16,17 9 2-16,-8-9-2 0,-9 0-2 0,0 0 2 15,0 0-1-15,0 0 1 0,0 0-52 0,0 0 52 0,12-17-52 16,-24-6 52-16,12 23-147 0,0 0 147 0,-9-38-147 16,-8 1 147-16,17 37-169 0,0 0 169 0,-17-29-168 15,-9 0 168-15,26 29-151 0,0 0 151 0,-29-20-151 16,3 9 151-16,26 11-115 0,0 0 115 0,-17-15-114 16,-1 9 114-16,18 6-7 0,0 0 7 0,0 0-6 15,0 0 6-15,0 0 7 0,0 0-7 0,0-8 7 0,0 8-7 16,0 0 68-16,0 0-68 0,32-6 68 0,23 6-68 15,-55 0 114-15,0 0-114 0,69 0 114 0,6 0-114 16,-75 0 106-16,0 0-106 0,72 0 107 0,-8 0-107 16,-64 0 57-16,0 0-57 0,58-3 58 0,-18 0-58 15,-40 3 39-15,0 0-39 0,37 0 40 0,7 0-40 16,-44 0 0-16,0 0 0 0,37 0 0 0,-5 0 0 16,-32 0-25-16,0 0 25 0,32 0-25 0,28 3 25 15,-60-3-70-15,0 0 70 0,46 3-70 0,-22-3 70 0,-24 0-95 16,0 0 95-16,5 0-95 0,-5 0 95 0,0 0-102 15,0 0 102-15,0 0-101 0,18 0 101 0,-18 0-108 0,0 0 108 16,0 0-107-16,0 0 107 0,0 0-111 0,0 0 111 16,0 0-110-16,0 0 110 0,0 0-106 0,0 0 106 15,0 0-106-15,0 0 106 0,0 0-91 0,0 0 91 16,0 0-91-16,14-3 91 0,-14 3-81 0,0 0 81 16,6-3-80-16,11 0 80 0,-17 3-72 0,0 0 72 15,0 0-71-15,6-14 71 0,11 0-267 0</inkml:trace>
  <inkml:trace contextRef="#ctx0" brushRef="#br0" timeOffset="203697.8">10295 11892 147 0,'0'0'0'0,"0"0"0"15,0 0 0-15,0 0-1 0,0 0 1 0,0 17 0 16,0-17 0-16,0 0-50 0</inkml:trace>
  <inkml:trace contextRef="#ctx0" brushRef="#br0" timeOffset="205582.14">6218 13066 628 0,'0'0'0'0,"0"0"0"0,0 0 0 16,0 0 110-16,0 0-110 0,0 0 111 0,0 0-111 15,0 0 232-15,0 0-232 0,0 0 232 0,61 21-232 16,-61-21 127-16,0 0-127 0,75-6 127 0,43 3-127 0,-118 3 143 15,0 0-143-15,145-6 143 0,16 0-143 16,-161 6 79-16,0 0-79 0,191-5 79 0,45-4-79 16,-236 9 90-16,0 0-90 0,251-9 91 0,20 1-91 0,-271 8 74 15,0 0-74-15,303-12 75 0,20 7-75 0,-323 5 72 0,0 0-72 16,321 0 73-16,-7 0-73 0,-314 0 64 0,0 0-64 16,300 2 65-16,-23 4-65 0,-277-6 52 0,0 0-52 15,234 9 53-15,-41-1-53 0,-193-8 43 0,0 0-43 16,147 6 44-16,-28-3-44 0,-119-3 35 0,0 0-35 15,83 3 35-15,-40-3-35 0,-43 0 22 0,0 0-22 16,12 3 23-16,-12 8-23 0,0-11 19 0,0 0-19 16,-32 18 20-16,-37-4-20 0,69-14 12 0,0 0-12 0,-75 17 12 15,14-5-12-15,61-12 1 0,0 0-1 0,-60 11 2 16,-1-11-2-16,61 0-4 0,0 0 4 0,-69-3-3 16,-18-5 3-16,4 2-2176 0</inkml:trace>
  <inkml:trace contextRef="#ctx0" brushRef="#br0" timeOffset="206466.2">8382 13682 169 0,'0'0'0'0,"0"0"0"0,18 0 0 16,-18 0-1-16,0 0 1 0,0 0 0 0,8 0 0 15,7 0-66-15</inkml:trace>
  <inkml:trace contextRef="#ctx0" brushRef="#br0" timeOffset="207183.95">8391 13625 841 0,'0'0'0'0,"0"0"0"0,0 0 0 15,0 0 86-15,0 0-86 0,0 0 87 0,-20 17-87 16,20-17 183-16,0 0-183 0,-35 0 183 0,-25-6-183 0,60 6 119 16,0 0-119-16,-76 0 119 0,7 6-119 0,69-6 94 15,0 0-94-15,-78 9 94 0,-2 2-94 0,80-11 84 16,0 0-84-16,-73 12 85 0,22-4-85 0,51-8 68 16,0 0-68-16,-41 12 69 0,12-6-69 0,29-6 54 15,0 0-54-15,-29 8 55 0,6-2-55 0,23-6 44 0,0 0-44 16,-17 3 45-16,3 0-45 0,14-3 32 0,0 0-32 15,-9 0 33-15,9 0-33 0,0 0 23 0,0 0-23 16,0 0 24-16,0 0-24 0,0 0 18 0,0 0-18 16,0 0 18-16,0 0-18 0,0 0 13 0,0 0-13 15,0 0 13-15,-17 3-13 0,17-3 9 0,0 0-9 16,0 0 10-16,-3 23-10 0,3-23 6 0,0 0-6 0,0 17 6 16,3 18-6-16,-3-35 5 0,0 0-5 0,8 66 6 15,-5 14-6-15,-3-80 4 0,0 0-4 0,6 90 5 16,8 5-5-16,-14-95 4 0,0 0-4 0,15 83 4 15,-7-2-4-15,-8-81 3 0,0 0-3 0,15 75 3 16,-6-3-3-16,-9-72 3 0,0 0-3 0,8 69 4 16,1-3-4-16,-9-66 3 0,0 0-3 0,9 52 3 15,2-24-3-15,-11-28 3 0,0 0-3 0,3 15 3 16,-3-15-3-16,0 0 0 0,0 0 0 0,14-3 1 0,9-23-1 16,-23 26-1-16,0 0 1 0,15-29 0 0,-1-5 0 15,-14 34-41-15,0 0 41 0,3-26-40 0,-6 6 40 16,3 20-94-16,0 0 94 0,-5-18-94 0,-4 7 94 15,9 11-119-15,0 0 119 0,-12-17-119 0,-5-18 119 16,17 35-128-16,0 0 128 0,-20-32-128 0,8 12 128 16,12 20-122-16,0 0 122 0,-11-11-121 0,11 11 121 0,0 0-143 15,0 0 143-15,-18-12-143 0,18 12 143 0,0 0-76 16,0 0 76-16,-2-8-76 0,2 8 76 0,0 0 3 16,0 0-3-16,14-15 4 0,3 9-4 0,-17 6 55 0,0 0-55 15,38-8 55-15,31-4-55 0,-69 12 111 0,0 0-111 16,75-8 111-16,12 5-111 0,-87 3 69 0,0 0-69 15,86 0 70-15,-2-6-70 0,-84 6 59 0,0 0-59 16,72-3 60-16,-9 3-60 0,-63 0 6 0,0 0-6 16,49 9 7-16,0 5-7 0,-49-14-6 0,0 0 6 15,38 17-5-15,-6 4 5 0,-32-21-40 0,0 0 40 16,23 11-40-16,0 1 40 0,-23-12-72 0,0 0 72 16,14 5-72-16,-8-2 72 0,-6-3-87 0,0 0 87 0,17 6-86 15,9-3 86-15,-26-3-87 0,0 0 87 0,23 6-87 16,-8-1 87-16,-15-5-88 0,0 0 88 0,0 0-87 15,14 0 87-15,-14 0-84 0,0 0 84 0,0 0-83 16,15 0 83-16,-15 0-87 0,0 0 87 0,0 0-86 16,11-14 86-16,-11 14-69 0,0 0 69 0,12-12-69 15,2 1 69-15,-14 11-60 0,0 0 60 0,9-12-59 16,-9 12 59-16,0 0-225 0</inkml:trace>
  <inkml:trace contextRef="#ctx0" brushRef="#br0" timeOffset="207700.98">8757 14278 561 0,'0'0'0'0,"0"0"0"0,0 0 0 15,0 0 1-15,0 0-1 0,0 12 1 0,0-12-1 16,0 0 59-16,0 0-59 0,0 0 59 0,0 0-59 15,0 0 150-15,0 0-150 0,0 11 151 0,0-11-151 16,0 0 125-16,0 0-125 0,-14 0 125 0,-6 0-125 16,20 0 107-16,0 0-107 0,-18 0 107 0,-5 3-107 0,23-3 87 15,0 0-87-15,-17 6 88 0,-6 0-88 16,23-6 91-16,0 0-91 0,-15 8 92 0,-2 13-92 0,17-21 75 16,0 0-75-16,-6 23 75 0,1 0-75 0,5-23 61 15,0 0-61-15,-12 20 62 0,18 0-62 0,-6-20 48 0,0 0-48 16,14 17 48-16,21 6-48 0,-35-23 37 0,0 0-37 15,40 20 38-15,6-8-38 0,-46-12 26 0,0 0-26 16,47 6 26-16,-4-12-26 0,-43 6 18 0,0 0-18 16,37-9 18-16,-11 1-18 0,-26 8 14 0,0 0-14 15,9-12 14-15,-6-2-14 0,-3 14 10 0,0 0-10 16,0-18 10-16,0 1-10 0,0 17 9 0,0 0-9 16,-6-20 10-16,-8 3-10 0,14 17 7 0,0 0-7 0,-20-12 7 15,8 4-7-15,12 8 7 0,0 0-7 0,0 0 7 16,-14-12-7-16,14 12 6 0,0 0-6 0,0 0 6 15,0 0-6-15,0 0 5 0,0 0-5 0,0 0 5 16,0 23-5-16,0-23 4 0,0 0-4 0,17 26 4 16,20 11-4-16,-37-37 3 0,0 0-3 0,41 46 4 15,8 1-4-15,-49-47 3 0,0 0-3 0,43 51 3 16,6 10-3-16,-49-61 5 0,0 0-5 0,38 69 5 0,-4-12-5 16,-34-57 10-16,0 0-10 0,20 61 10 0,-5-15-10 15,-15-46 13-15,0 0-13 0,0 43 13 0,-9-5-13 16,9-38 23-16,0 0-23 0,-11 34 23 0,-12-8-23 15,23-26 24-15,0 0-24 0,-38 23 25 0,-11-6-25 16,49-17 25-16,0 0-25 0,-61 9 26 0,-14-12-26 16,75 3 25-16,0 0-25 0,-77-17 25 0,-7-12-25 15,84 29 16-15,0 0-16 0,-69-46 16 0,17-26-16 16,52 72 3-16,0 0-3 0,-41-78 4 0,7 15-4 0,8 2-2014 16</inkml:trace>
  <inkml:trace contextRef="#ctx1" brushRef="#br0" timeOffset="-199223.59">21280 14857 0,'0'0'0,"26"65"15</inkml:trace>
  <inkml:trace contextRef="#ctx0" brushRef="#br0" timeOffset="-173497.51">11429 12747 886 0,'0'0'0'0,"0"0"0"16,0 0 0-16,0 0 49 0,0 0-49 0,0 0 49 15,40 17-49-15,-40-17 87 0,0 0-87 0,32-8 87 16,17-7-87-16,-49 15 68 0,0 0-68 0,64-11 68 16,-1 8-68-16,-63 3 36 0,0 0-36 0,61-6 37 15,-15 6-37-15,-46 0 15 0,0 0-15 0,31-3 16 0,-5 6-16 16,-26-3 3-16,0 0-3 0,9 9 3 0,-3 2-3 15,3 4-993-15</inkml:trace>
  <inkml:trace contextRef="#ctx0" brushRef="#br0" timeOffset="-173330.81">11420 13078 751 0,'0'0'0'0,"0"0"0"0,0 12 0 15,0-12 2-15,0 0-2 0,12 5 2 0,8-10-2 0,-20 5 3 16,0 0-3-16,37-15 4 0,24-8-4 0,-61 23 20 15,0 0-20-15,69-23 20 0,24 6-20 0,-93 17 33 16,0 0-33-16,83-12 33 0,-5 9-33 0,-78 3 27 0,0 0-27 16,75 3 27-16,-17 15-27 0,2-1-632 0</inkml:trace>
  <inkml:trace contextRef="#ctx0" brushRef="#br0" timeOffset="-172078.66">13036 12212 684 0,'0'0'0'0,"0"0"0"0,0 0 0 16,0 0 21-16,0 0-21 0,-38 0 21 0,21 0-21 15,17 0 48-15,0 0-48 0,-20 2 48 0,-6 7-48 16,26-9 55-16,0 0-55 0,-32 20 56 0,-2 18-56 16,34-38 36-16,0 0-36 0,-38 60 37 0,6 29-37 15,32-89 30-15,0 0-30 0,-31 95 31 0,-4 3-31 16,35-98 22-16,0 0-22 0,-26 87 23 0,20-21-23 0,6-66 19 15,0 0-19-15,15 57 20 0,13-11-20 0,-28-46 16 16,0 0-16-16,49 29 16 0,9-17-16 0,-58-12 13 16,0 0-13-16,72-6 14 0,18-11-14 0,-90 17 9 0,0 0-9 15,92-29 9-15,0-9-9 0,-92 38 14 0,0 0-14 16,73-54 15-16,-16-12-15 0,-57 66 24 0,0 0-24 16,38-84 24-16,-21-11-24 0,-17 95 28 0,0 0-28 15,-3-95 29-15,-26 9-29 0,29 86 25 0,0 0-25 16,-46-64 26-16,-23 24-26 0,69 40 23 0,0 0-23 15,-78-20 23-15,6 20-23 0,72 0 12 0,0 0-12 16,-58 17 13-16,0 21-13 0,58-38 5 0,0 0-5 16,-40 51 5-16,20 19-5 0,20-70 0 0,0 0 0 0,0 63 0 15,23-8 0-15,-3-1-1061 0</inkml:trace>
  <inkml:trace contextRef="#ctx0" brushRef="#br0" timeOffset="-171595.81">13610 12758 651 0,'0'0'0'0,"0"0"0"15,9 26 0-15,-9-26 3 0,0 0-3 0,0 12 3 16,0-12-3-16,0 0 3 0,0 0-3 0,0 0 4 15,5 14-4-15,-5-14-3 0,0 0 3 0,0 0-3 16,0 12 3-16,0-1-434 0</inkml:trace>
  <inkml:trace contextRef="#ctx0" brushRef="#br0" timeOffset="-171342.88">13610 12793 785 0,'0'0'0'0,"0"0"0"0,-9 12 0 0,9-12 0 0,0 0 0 15,-5 23 0-15,-1 14 0 0,6-37 0 0,0 0 0 16,-9 49 0-16,0-3 0 0,9-46 10 0,0 0-10 15,-8 37 10-15,8-8-10 0,0-29 21 0,0 0-21 16,0 26 22-16,-6-12-22 0,6-14 23 0,0 0-23 16,0 0 24-16,29 9-24 0,-6 3-612 0</inkml:trace>
  <inkml:trace contextRef="#ctx0" brushRef="#br0" timeOffset="-170912.67">13939 12376 774 0,'0'0'0'0,"0"0"0"0,-9 5 0 15,9-5-5-15,0 0 5 0,-14 12-4 0,-1 8 4 16,15-20 0-16,0 0 0 0,-23 37 1 0,-8 24-1 15,31-61 8-15,0 0-8 0,-38 75 9 0,15 0-9 16,23-75 19-16,0 0-19 0,-26 60 20 0,20-17-20 0,6-43 30 16,0 0-30-16,6 32 31 0,23 0-31 0,-29-32 37 15,0 0-37-15,43 23 37 0,12-3-37 0,-55-20 33 16,0 0-33-16,69 11 33 0,3-14-33 0,-72 3 32 0,0 0-32 16,61-11 33-16,-18-4-33 0,-43 15 32 0,0 0-32 15,38-25 32-15,-1-13-32 0,-37 38 37 0,0 0-37 16,23-52 38-16,-8-14-38 0,-15 66 27 0,0 0-27 15,3-75 28-15,-15-14-28 0,12 89 24 0,0 0-24 16,-23-81 24-16,-3 21-24 0,26 60 18 0,0 0-18 16,-26-43 19-16,-9 17-19 0,35 26 15 0,0 0-15 15,-20-12 15-15,0 7-15 0,20 5 9 0,0 0-9 16,-9 5 10-16,9-5-10 0,0 0 2 0,0 0-2 0,0 12 2 16,23 2-2-16,3 1-1005 0</inkml:trace>
  <inkml:trace contextRef="#ctx0" brushRef="#br0" timeOffset="-167208.86">14559 12145 751 0,'0'0'0'0,"0"0"0"15,20 0 0-15,-20 0-49 0,0 0 49 0,32-3-48 16,14-5 48-16,-46 8-82 0,0 0 82 0,41-3-82 16,-1 3 82-16,-40 0 1 0,0 0-1 0,38 0 1 15,-10 9-1-15,-28-9 44 0,0 0-44 0,23 14 44 16,-8 6-44-16,-15-20 102 0,0 0-102 0,3 32 103 0,-6 20-103 15,3-52 93-15,0 0-93 0,-20 54 93 0,-15 24-93 16,35-78 65-16,0 0-65 0,-37 78 65 0,5 2-65 16,32-80 45-16,0 0-45 0,-29 67 46 0,20-27-46 15,9-40 35-15,0 0-35 0,-5 32 36 0,-1-9-36 16,6-23 38-16,0 0-38 0,11 28 39 0,7-10-39 16,-18-18 39-16,0 0-39 0,37 20 39 0,9-6-39 15,-46-14 36-15,0 0-36 0,52 6 37 0,0-6-37 16,-52 0 47-16,0 0-47 0,58-6 48 0,-6-8-48 0,-52 14 41 15,0 0-41-15,46-12 42 0,-14 4-42 0,-32 8 32 16,0 0-32-16,29-9 32 0,-3 0-32 0,-26 9 21 16,0 0-21-16,23-17 22 0,-9 8-22 0,0 1-1272 0</inkml:trace>
  <inkml:trace contextRef="#ctx1" brushRef="#br0" timeOffset="-167820.72">20697 13823 0</inkml:trace>
  <inkml:trace contextRef="#ctx0" brushRef="#br0" timeOffset="-155480">10494 11938 606 0,'0'0'0'0,"0"0"0"0,17 23 0 15,-17-23-27-15,0 0 27 0,15 9-27 0,-15-9 27 16,0 0-59-16,0 0 59 0,0 0-59 0,0 0 59 16,0 0 1-16,0 0-1 0,0 0 1 0,0 0-1 15,0 0 38-15,0 0-38 0,-15 6 38 0,7-4-38 16,8-2 84-16,0 0-84 0,-20 12 85 0,-6-1-85 16,26-11 86-16,0 0-86 0,-47 21 86 0,1 7-86 0,46-28 74 15,0 0-74-15,-46 32 75 0,9 3-75 0,37-35 56 16,0 0-56-16,-38 37 57 0,6 15-57 0,32-52 44 15,0 0-44-15,-34 60 45 0,16 6-45 0,18-66 33 16,0 0-33-16,-14 67 33 0,23-7-33 0,-9-60 26 16,0 0-26-16,20 58 26 0,-6-18-26 0,-14-40 22 0,0 0-22 15,23 35 22-15,24-7-22 0,-47-28 19 0,0 0-19 16,54 23 20-16,7-8-20 0,-61-15 18 0,0 0-18 16,61 8 19-16,-21-2-19 0,-40-6 17 0,0 0-17 15,43 0 18-15,-5-8-18 0,-38 8 19 0,0 0-19 16,34-9 19-16,1-3-19 0,-35 12 18 0,0 0-18 15,29-20 19-15,0-11-19 0,-29 31 18 0,0 0-18 0,20-41 18 16,3-5-18-16,-23 46 15 0,0 0-15 0,9-46 15 16,-9 9-15-16,0 37 13 0,0 0-13 0,0-29 14 15,-9 12-14-15,9 17 10 0,0 0-10 0,-23-12 10 16,0 12-10-16,23 0 9 0,0 0-9 0,-38 12 9 16,-5 16-9-16,43-28 8 0,0 0-8 0,-35 32 9 15,-2-9-9-15,37-23 8 0,0 0-8 0,-32 20 9 16,18-17-9-16,14-3 5 0,0 0-5 0,0 0 6 15,0 0-6-15,0 0 2 0,0 0-2 0,0 0 2 0,26-3-2 16,0-5-1239-16</inkml:trace>
  <inkml:trace contextRef="#ctx0" brushRef="#br0" timeOffset="-154872.96">11077 11483 819 0,'0'0'0'0,"0"0"0"0,-20 29 0 0,20-29 16 15,0 0-16-15,-18 29 16 0,-13 11-16 0,31-40 41 16,0 0-41-16,-32 49 42 0,3 14-42 0,29-63 30 16,0 0-30-16,-32 78 31 0,3 9-31 0,29-87 20 0,0 0-20 15,-31 83 20-15,11-8-20 0,20-75 17 0,0 0-17 16,-9 69 17-16,6 0-17 0,3-69 12 0,0 0-12 16,9 52 12-16,8-6-12 0,-17-46 12 0,0 0-12 15,29 37 13-15,8-8-13 0,-37-29 9 0,0 0-9 16,38 20 10-16,2-11-10 0,-40-9 5 0,0 0-5 15,46 3 5-15,-5-3-5 0,2 0-801 0</inkml:trace>
  <inkml:trace contextRef="#ctx0" brushRef="#br0" timeOffset="-154392.23">11339 11587 740 0,'0'0'0'0,"0"0"0"0,0 11 0 16,0-11 3-16,0 0-3 0,-2 35 4 0,2 48-4 16,0-83 0-16,0 0 0 0,-9 90 0 0,3-4 0 15,6-86 5-15,0 0-5 0,-9 69 5 0,4-17-5 16,5-52 14-16,0 0-14 0,0 37 15 0,-9-8-15 15,9-29 23-15,0 0-23 0,0 17 24 0,3 4-24 0,-3-21 27 16,0 0-27-16,6 17 28 0,-6-3-28 0,0-14 27 0,0 0-27 16,0 12 28-16,0-12-28 0,0 0 24 15,0 0-24-15,0 0 24 0,0 0-24 0,0 0 21 0,0 0-21 16,0 0 21-16,17-15-21 0,-17 15 17 0,0 0-17 16,12-14 17-16,-4-12-17 0,-8 26 14 0,0 0-14 15,6-23 15-15,3 6-15 0,-9 17 10 0,0 0-10 16,3-20 11-16,2 2-11 0,-5 18 8 0,0 0-8 15,6-11 8-15,3-1-8 0,-9 12 6 0,0 0-6 16,14-5 7-16,-5-1-7 0,-9 6 5 0,0 0-5 0,6-3 5 16,11 3-5-16,-17 0 4 0,0 0-4 0,17 3 4 15,3 17-4-15,-20-20 3 0,0 0-3 0,12 20 4 16,-1 12-4-16,-11-32 3 0,0 0-3 0,9 23 3 16,-9-6-3-16,0-17 3 0,0 0-3 0,3 12 4 15,6 2-4-15,-9-14 3 0,0 0-3 0,11 3 3 16,4 0-3-16,-1 0-833 0</inkml:trace>
  <inkml:trace contextRef="#ctx0" brushRef="#br0" timeOffset="-154093.33">11536 11334 863 0,'0'0'0'0,"0"0"0"0,14 34 0 0,-14-34-2 15,0 0 2-15,20 26-2 0,18 6 2 0,-38-32-1 0,0 0 1 16,46 40 0-16,6 18 0 0,-52-58-1 0,0 0 1 16,52 74-1-16,-6 21 1 0,-46-95 4 0,0 0-4 15,32 116 4-15,-18-13-4 0,-14-103 27 0,0 0-27 16,-6 95 27-16,-11-8-27 0,17-87 45 0,0 0-45 15,-20 69 46-15,-9-12-46 0,29-57 39 0,0 0-39 16,-20 43 39-16,5-14-39 0,1 3-756 0</inkml:trace>
  <inkml:trace contextRef="#ctx0" brushRef="#br0" timeOffset="-120494.25">27040 7926 863 0,'0'0'0'0,"0"0"0"15,0 0 0-15,0 0 29 0,0 0-29 0,0 0 30 0,0 0-30 16,0 0 63-16,0 0-63 0,0 0 64 0,9 28-64 16,-9-28 54-16,0 0-54 0,0 0 55 0,0 26-55 15,0-26 34-15,0 0-34 0,0 32 34 0,2 28-34 16,-2-60 21-16,0 0-21 0,3 52 21 0,-3-14-21 16,0-38 16-16,0 0-16 0,-3 31 16 0,1 4-16 15,2-35 13-15,0 0-13 0,0 31 13 0,-9-8-13 0,9-23 13 16,0 0-13-16,0 15 14 0,0-1-14 0,0-14 13 15,0 0-13-15,0 15 14 0,0-15-14 0,0 0 16 16,0 0-16-16,0 0 17 0,0 0-17 0,0 0 16 0,0 0-16 16,0 0 17-16,0-26-17 0,0 26 16 0,0 0-16 15,9-32 17-15,-1-14-17 0,-8 46 18 0,0 0-18 16,18-52 19-16,5-14-19 0,-23 66 14 0,0 0-14 16,26-55 14-16,0 18-14 0,-26 37 14 0,0 0-14 15,25-29 14-15,4 6-14 0,-29 23 11 0,0 0-11 16,29-17 11-16,-6 8-11 0,-23 9 10 0,0 0-10 15,18-6 10-15,-7 6-10 0,-11 0 9 0,0 0-9 16,17 6 10-16,-2 0-10 0,-15-6 10 0,0 0-10 0,14 14 11 16,1 15-11-16,-15-29 10 0,0 0-10 0,8 40 10 15,-2 18-10-15,-6-58 13 0,0 0-13 0,3 43 13 16,-3-28-13-16,0-15 12 0,0 0-12 0,0 14 13 16,0-14-13-16,0 0 13 0,0 0-13 0,0 0 13 15,0 0-13-15,0 0 12 0,0 0-12 0,17-20 12 16,6-26-12-16,-23 46 11 0,0 0-11 0,23-41 11 15,-11 18-11-15,-12 23 9 0,0 0-9 0,6-14 9 0,2 0-9 16,-8 14 8-16,0 0-8 0,9-12 9 0,-9 12-9 16,0 0 6-16,0 0-6 0,9-6 7 0,-9 6-7 15,0 0 5-15,0 0-5 0,11 3 6 0,12 14-6 16,-23-17 5-16,0 0-5 0,26 32 6 0,-3 23-6 16,-23-55 4-16,0 0-4 0,15 49 5 0,-6-20-5 15,-9-29 4-15,0 0-4 0,2 23 4 0,10 0-4 0,-12-23 1 16,0 0-1-16,11 28 1 0,10-13-1 0,-21-15 0 15,0 0 0-15,29 6 0 0,8-12 0 0,3 0-1355 16</inkml:trace>
  <inkml:trace contextRef="#ctx0" brushRef="#br0" timeOffset="-120212.71">27920 7940 830 0,'0'0'0'0,"0"0"0"15,32 6 0-15,-32-6-10 0,0 0 10 0,20 3-10 16,0-6 10-16,-20 3-30 0,0 0 30 0,26-6-29 0,17 0 29 15,-43 6 0-15,0 0 0 0,38-6 0 0,-21 12 0 16,-17-6 6-16,0 0-6 0,17 6 7 0,4 0-7 16,-1 2-513-16</inkml:trace>
  <inkml:trace contextRef="#ctx0" brushRef="#br0" timeOffset="-120057.16">27897 8190 807 0,'0'0'0'0,"0"0"0"0,11 18 0 0,-11-18 6 16,0 0-6-16,12 20 6 0,-1-12-6 0,-11-8 22 0,0 0-22 16,26 0 23-16,23-8-23 0,-49 8 26 0,0 0-26 15,49-6 27-15,0-8-27 0,-49 14 18 0,0 0-18 16,44-15 19-16,11-8-19 0,5 0-656 0</inkml:trace>
  <inkml:trace contextRef="#ctx0" brushRef="#br0" timeOffset="-119361.55">28676 7836 819 0,'0'0'0'0,"0"0"0"0,17 9 0 16,-17-9 9-16,0 0-9 0,0 0 9 0,9 6-9 15,-9-6 33-15,0 0-33 0,0 0 34 0,0 0-34 16,0 0 37-16,0 0-37 0,-3 17 38 0,0 6-38 0,3-23 24 15,0 0-24-15,-3 26 25 0,3 3-25 0,0-29 20 16,0 0-20-16,0 37 21 0,0 12-21 0,0-49 20 16,0 0-20-16,0 40 21 0,0-17-21 0,0-23 19 15,0 0-19-15,0 15 20 0,0-15-20 0,0 0 14 0,0 0-14 16,0 0 14-16,17-15-14 0,-17 15 11 0,0 0-11 16,18-28 11-16,-1-7-11 0,-17 35 8 0,0 0-8 15,17-37 8-15,-5 11-8 0,-12 26 6 0,0 0-6 16,14-26 6-16,-2 9-6 0,-12 17 5 0,0 0-5 15,11-18 5-15,1 1-5 0,-12 17 5 0,0 0-5 16,0 0 5-16,14-9-5 0,-14 9 4 0,0 0-4 16,0 0 5-16,20 6-5 0,-20-6 3 0,0 0-3 0,0 0 4 15,18 9-4-15,-18-9 3 0,0 0-3 0,17 5 3 16,-8 10-3-16,-9-15 3 0,0 0-3 0,8 9 4 16,-2 5-4-16,-6-14 3 0,0 0-3 0,0 0 3 15,9 14-3-15,-9-14 3 0,0 0-3 0,0 0 3 16,11 3-3-16,-11-3 3 0,0 0-3 0,0 0 4 15,18-3-4-15,-18 3 4 0,0 0-4 0,14-11 4 16,3-6-4-16,-17 17 4 0,0 0-4 0,26-18 5 0,-5-2-5 16,-21 20 5-16,0 0-5 0,20-23 5 0,0 9-5 15,-20 14 6-15,0 0-6 0,20-12 6 0,3 9-6 16,-23 3 6-16,0 0-6 0,23 0 6 0,0-5-6 16,-23 5 5-16,0 0-5 0,21 0 6 0,-1 11-6 15,-20-11 6-15,0 0-6 0,20 14 6 0,-11 4-6 16,-9-18 5-16,0 0-5 0,17 8 5 0,-3 1-5 15,-14-9 3-15,0 0-3 0,29 14 3 0,17 7-3 16,3-4-979-16</inkml:trace>
  <inkml:trace contextRef="#ctx0" brushRef="#br0" timeOffset="-119027.29">29582 7891 819 0,'0'0'0'15,"0"0"0"-15,28 0 0 0,-28 0 3 0,0 0-3 16,24 0 3-16,-4-3-3 0,-20 3-1 0,0 0 1 16,20-6 0-16,-3 1 0 0,-17 5 17 0,0 0-17 15,15-3 17-15,2 3-17 0,-17 0 37 0,0 0-37 0,14 0 38 16,-14 0-38-16,0 0 47 0,0 0-47 0,15 0 47 16,-15 0-47-16,0 0 46 0,0 0-46 0,8 17 46 15,-8 12-46-15,0-29 43 0,0 0-43 0,-5 34 44 16,-1-2-44-16,6-32 38 0,0 0-38 0,-9 43 38 15,-2 12-38-15,11-55 32 0,0 0-32 0,-9 49 32 16,3-29-32-16,6-20 29 0,0 0-29 0,0 11 29 16,0-11-29-16,0 0 24 0,0 0-24 0,12 12 25 15,2-3-25-15,-14-9 21 0,0 0-21 0,20 0 22 0,9 2-22 16,-29-2 17-16,0 0-17 0,32 6 17 0,0 3-17 16,-32-9 12-16,0 0-12 0,49 6 13 0,11-6-13 15,7 0-1107-15</inkml:trace>
  <inkml:trace contextRef="#ctx0" brushRef="#br0" timeOffset="-104429.83">18878 11938 897 0,'0'0'0'0,"0"0"0"0,0 0 0 16,0 0 37-16,0 0-37 0,0 0 37 0,0 0-37 16,0 0 76-16,0 0-76 0,0 0 77 0,6 32-77 15,-6-32 72-15,0 0-72 0,0 26 72 0,0 14-72 16,0-40 44-16,0 0-44 0,-3 52 44 0,-3 8-44 0,6-60 26 16,0 0-26-16,-8 58 26 0,-4-1-26 0,12-57 21 15,0 0-21-15,-9 46 22 0,6-11-22 0,3-35 19 16,0 0-19-16,0 23 19 0,0-11-19 0,0-12 20 0,0 0-20 15,0 0 20-15,12 2-20 0,-12-2 21 0,0 0-21 16,12-14 21-16,5-21-21 0,-17 35 19 0,0 0-19 16,29-46 20-16,-3-5-20 0,-26 51 19 0,0 0-19 15,23-49 19-15,-12 20-19 0,-11 29 16 0,0 0-16 16,9-23 16-16,-9 8-16 0,0 15 13 0,0 0-13 16,0-11 14-16,0 11-14 0,0 0 12 0,0 0-12 15,0 0 12-15,17-12-12 0,-17 12 9 0,0 0-9 16,0 0 9-16,12 6-9 0,-12-6 8 0,0 0-8 0,0 0 9 15,11 20-9-15,-11-20 8 0,0 0-8 0,6 12 8 16,0-1-8-16,-6-11 9 0,0 0-9 0,9 12 10 16,-9-12-10-16,0 0 11 0,0 0-11 0,11 14 11 15,24-17-11-15,-35 3 14 0,0 0-14 0,37-14 15 16,12 0-15-16,-49 14 15 0,0 0-15 0,52-21 16 16,3-4-16-16,-55 25 16 0,0 0-16 0,43-23 16 15,-11 17-16-15,-32 6 16 0,0 0-16 0,29-6 16 16,-9 12-16-16,-20-6 12 0,0 0-12 0,20 0 12 0,-5 14-12 15,-15-14 12-15,0 0-12 0,5 17 13 0,4 21-13 16,-9-38 13-16,0 0-13 0,3 43 14 0,3 0-14 16,-6-43 12-16,0 0-12 0,0 38 12 0,3-10-12 15,-3-28 7-15,0 0-7 0,5 26 7 0,-2 0-7 16,-3-26 2-16,0 0-2 0,20 12 3 0,6 2-3 16,3-2-1490-16</inkml:trace>
  <inkml:trace contextRef="#ctx0" brushRef="#br0" timeOffset="-103979.49">19772 12361 606 0,'0'0'0'0,"0"0"0"15,21-5 0-15,-21 5 9 0,0 0-9 0,17-9 9 0,-3 0-9 16,-14 9 21-16,0 0-21 0,23-14 21 0,9-6-21 15,-32 20 21-15,0 0-21 0,29-12 22 0,-6 9-22 16,-23 3 22-16,0 0-22 0,9 3 23 0,-9-3-23 16,0 0 29-16,0 0-29 0,8 20 30 0,-19 18-30 15,11-38 28-15,0 0-28 0,-20 52 29 0,-9 11-29 16,29-63 25-16,0 0-25 0,-32 66 26 0,0-5-26 16,32-61 24-16,0 0-24 0,-23 43 25 0,15-14-25 15,8-29 21-15,0 0-21 0,3 14 22 0,11-5-22 0,-14-9 17 16,0 0-17-16,29 2 18 0,17-4-18 0,-46 2 17 15,0 0-17-15,46-9 17 0,-8 6-17 0,-38 3 12 16,0 0-12-16,31-3 13 0,1-5-13 0,6-1-771 0</inkml:trace>
  <inkml:trace contextRef="#ctx0" brushRef="#br0" timeOffset="-103712.1">20323 12168 942 0,'0'0'0'0,"0"0"0"16,-17 18 0-16,17-18 5 0,0 0-5 0,-8 11 6 0,8-11-6 15,0 0 13-15,0 0-13 0,0 0 14 0,0 0-14 16,0 0-5-16,0 0 5 0,28 3-4 0,21-3 4 16,0 0-669-16</inkml:trace>
  <inkml:trace contextRef="#ctx0" brushRef="#br0" timeOffset="-102727.5">20860 11950 527 0,'0'0'0'0,"0"0"0"0,0 0 0 0,0 0 23 16,0 0-23-16,-11 14 24 0,11-14-24 0,0 0 46 0,0 0-46 15,-15 12 46-15,6-10-46 0,9-2 46 0,0 0-46 16,-14 12 47-16,-6 2-47 0,20-14 36 0,0 0-36 16,-17 23 36-16,-15-2-36 0,32-21 27 0,0 0-27 15,-23 25 28-15,-6 4-28 0,29-29 23 0,0 0-23 16,-17 29 23-16,2-3-23 0,15-26 27 0,0 0-27 15,0 26 28-15,0-3-28 0,0-23 24 0,0 0-24 16,9 20 24-16,11 0-24 0,-20-20 21 0,0 0-21 0,23 12 22 16,-3-7-22-16,-20-5 22 0,0 0-22 0,20-2 22 15,-5-10-22-15,-15 12 18 0,0 0-18 0,14-14 18 16,9-15-18-16,-23 29 15 0,0 0-15 0,18-23 15 16,-13 3-15-16,-5 20 13 0,0 0-13 0,3-15 13 15,-3 4-13-15,0 11 11 0,0 0-11 0,0 0 12 16,-3-18-12-16,3 18 9 0,0 0-9 0,0 0 9 15,-11-14-9-15,11 14 11 0,0 0-11 0,0 0 12 16,0 0-12-16,0 0 12 0,0 0-12 0,0 0 13 0,0 0-13 16,0 0 15-16,0 0-15 0,0 0 16 0,-3 17-16 15,3-17 16-15,0 0-16 0,6 18 17 0,5 5-17 16,-11-23 18-16,0 0-18 0,23 26 19 0,3 22-19 16,-26-48 20-16,0 0-20 0,32 55 20 0,-6 9-20 15,-26-64 17-15,0 0-17 0,23 66 18 0,6-3-18 16,-29-63 15-16,0 0-15 0,23 60 15 0,-8-8-15 0,-15-52 14 15,0 0-14-15,11 38 15 0,1 2-15 0,-12-40 19 16,0 0-19-16,0 32 19 0,0-1-19 0,0-31 25 16,0 0-25-16,-15 18 26 0,7 2-26 0,8-20 28 0,0 0-28 15,-26 14 29-15,-9 3-29 0,35-17 39 0,0 0-39 16,-46 12 40-16,0-3-40 0,46-9 50 0,0 0-50 16,-52-6 51-16,-9-3-51 0,61 9 47 0,0 0-47 15,-60-17 47-15,5-3-47 0,55 20 41 0,0 0-41 16,-46-35 42-16,8-2-42 0,38 37 21 0,0 0-21 15,-26-52 22-15,12-14-22 0,14 66 8 0,0 0-8 16,-15-69 8-16,9 2-8 0,4-2-1515 0</inkml:trace>
  <inkml:trace contextRef="#ctx0" brushRef="#br0" timeOffset="-101961.14">21538 12053 819 0,'0'0'0'15,"0"0"0"-15,38 20 0 0,-38-20 16 0,0 0-16 16,34 21 16-16,9-10-16 0,-43-11 41 0,0 0-41 15,61 12 42-15,31-10-42 0,-92-2 33 0,0 0-33 16,98 3 33-16,9 6-33 0,-107-9-1 0,0 0 1 0,95 6 0 16,-17 11 0-16,3 0-690 0</inkml:trace>
  <inkml:trace contextRef="#ctx0" brushRef="#br0" timeOffset="-101156.08">23108 11460 628 0,'0'0'0'0,"0"0"0"15,0 0 0-15,0 0 25 0,0 0-25 0,0 0 26 0,0 0-26 16,0 0 67-16,0 0-67 0,0 0 67 0,0 0-67 16,0 0 74-16,0 0-74 0,-41 12 74 0,-5 25-74 15,46-37 51-15,0 0-51 0,-49 58 51 0,0 25-51 16,49-83 30-16,0 0-30 0,-55 104 30 0,-8 17-30 15,63-121 19-15,0 0-19 0,-58 115 20 0,12-23-20 16,46-92 19-16,0 0-19 0,-32 89 20 0,26 3-20 16,6-92 19-16,0 0-19 0,23 101 20 0,47 0-20 0,-70-101 18 15,0 0-18-15,83 80 19 0,1-28-19 0,-84-52 20 16,0 0-20-16,92 38 21 0,-8-24-21 0,-84-14 17 16,0 0-17-16,84-6 17 0,8-17-17 0,-92 23 16 0,0 0-16 15,84-34 17-15,-15-7-17 0,-69 41 20 0,0 0-20 16,55-51 21-16,-32-7-21 0,-23 58 19 0,0 0-19 15,-3-57 20-15,-23 8-20 0,26 49 19 0,0 0-19 16,-46-38 19-16,-18 12-19 0,64 26 18 0,0 0-18 16,-69-14 18-16,3 11-18 0,66 3 15 0,0 0-15 15,-61 3 16-15,12 3-16 0,49-6 15 0,0 0-15 0,-35 3 15 16,15 2-15-16,20-5 8 0,0 0-8 16,0 0 9-16,17 15-9 0,-17-15 4 0,0 0-4 0,29 8 4 15,26-2-4-15,0 0-1159 0</inkml:trace>
  <inkml:trace contextRef="#ctx0" brushRef="#br0" timeOffset="-100842.61">23829 12212 807 0,'0'0'0'0,"0"0"0"0,0 0 0 0,0 0-1 0,0 0 1 16,0 11 0-16,0-11 0 0,0 0-5 0,0 0 5 15,0 0-5-15,20 12 5 0,-20-12-21 0,0 0 21 16,29 2-21-16,3 10 21 0,-1 0-506 0</inkml:trace>
  <inkml:trace contextRef="#ctx0" brushRef="#br0" timeOffset="-100269.99">24126 12223 695 0,'0'0'0'0,"0"0"0"0,0 14 0 15,0-14 21-15,0 0-21 0,0 0 22 0,0 15-22 16,0-15 42-16,0 0-42 0,0 11 43 0,0 12-43 16,0-23 41-16,0 0-41 0,0 26 42 0,0 12-42 0,0-38 41 15,0 0-41-15,0 40 41 0,0-3-41 0,0-37 39 16,0 0-39-16,0 29 39 0,0-17-39 0,0-12 36 16,0 0-36-16,0 0 37 0,14 0-37 0,-14 0 32 0,0 0-32 15,23-18 32-15,18-28-32 0,-41 46 26 0,0 0-26 16,49-48 26-16,-3 1-26 0,-46 47 25 0,0 0-25 15,40-37 25-15,-16 14-25 0,-24 23 17 0,0 0-17 16,17-14 18-16,-17 14-18 0,0 0 18 0,0 0-18 16,14-9 19-16,-14 9-19 0,0 0 19 0,0 0-19 15,0 0 20-15,15 11-20 0,-15-11 18 0,0 0-18 16,3 15 19-16,-3 5-19 0,0-20 22 0,0 0-22 0,5 14 23 16,1-5-23-16,-6-9 23 0,0 0-23 0,0 0 24 15,9 17-24-15,-9-17 24 0,0 0-24 0,0 0 24 16,17 6-24-16,-17-6 21 0,0 0-21 0,20-6 22 15,-5 3-22-15,-15 3 20 0,0 0-20 0,23-8 20 16,-12 2-20-16,-11 6 16 0,0 0-16 0,12-3 17 16,-12 3-17-16,0 0 14 0,0 0-14 0,17 9 14 15,-17-9-14-15,0 0 10 0,0 0-10 0,12 11 11 16,-12-11-11-16,0 0 8 0,0 0-8 0,20 20 8 0,-9-8-8 16,-11-12 5-16,0 0-5 0,15 12 5 0,8 2-5 15,-23-14 4-15,0 0-4 0,26 20 4 0,0-11-4 16,0 5-1284-16</inkml:trace>
  <inkml:trace contextRef="#ctx0" brushRef="#br0" timeOffset="-99973.63">24827 12635 1020 0,'0'0'0'0,"0"0"0"0,17 14 0 0,-17-14 13 0,0 0-13 16,0 0 14-16,15 12-14 0,-15-12 29 0,0 0-29 15,14-12 30-15,12-25-30 0,-26 37 26 0,0 0-26 16,32-52 27-16,11-3-27 0,-43 55 18 0,0 0-18 16,49-55 19-16,-5 9-19 0,-44 46 16 0,0 0-16 15,25-28 16-15,-10 13-16 0,-15 15 15 0,0 0-15 16,0 0 16-16,11 0-16 0,-11 0 14 0,0 0-14 0,0 20 14 16,-5 35-14-16,5-55 10 0,0 0-10 0,-6 58 11 15,3-7-11-15,3-51 8 0,0 0-8 0,-9 38 9 16,18-18-9-16,-9-20 5 0,0 0-5 0,3 12 5 15,-3-12-5-15,0 0 4 0,0 0-4 0,32 0 4 16,5-18-4-16,1 7-948 0</inkml:trace>
  <inkml:trace contextRef="#ctx0" brushRef="#br0" timeOffset="-99774.46">25410 12292 931 0,'0'0'0'0,"0"0"0"0,0 0 0 0,0 0 0 16,0 0 0-16,14 12 1 0,-14-12-1 0,0 0-5 16,0 0 5-16,12 0-4 0,-12 0 4 0,0 0-633 15</inkml:trace>
  <inkml:trace contextRef="#ctx0" brushRef="#br0" timeOffset="-99140.23">25788 12111 897 0,'0'0'0'0,"0"0"0"0,14 23 0 16,-14-23-15-16,0 0 15 0,3 20-14 0,-3-11 14 15,0-9-1-15,0 0 1 0,-6 11 0 0,1 4 0 16,5-15 12-16,0 0-12 0,-6 23 13 0,3 11-13 16,3-34 31-16,0 0-31 0,0 32 32 0,0-9-32 15,0-23 43-15,0 0-43 0,0 17 44 0,0-5-44 16,0-12 42-16,0 0-42 0,0 0 43 0,9 11-43 16,-9-11 32-16,0 0-32 0,0 0 32 0,23 0-32 0,-23 0 23 15,0 0-23-15,20-9 24 0,-3-5-24 0,-17 14 18 16,0 0-18-16,23-17 18 0,-8-3-18 0,-15 20 14 0,0 0-14 15,11-18 15-15,1 7-15 0,-12 11 12 0,0 0-12 16,0 0 13-16,14-9-13 0,-14 9 13 0,0 0-13 16,0 0 13-16,0 0-13 0,0 0 13 0,0 0-13 15,0 0 14-15,17 6-14 0,-17-6 14 0,0 0-14 16,0 0 14-16,6 12-14 0,-6-12 17 0,0 0-17 16,0 0 17-16,9 11-17 0,-9-11 19 0,0 0-19 15,0 0 19-15,0 0-19 0,0 0 20 0,0 0-20 0,23 0 21 16,-9-9-21-16,-14 9 20 0,0 0-20 0,21-11 20 15,-1-1-20-15,-20 12 16 0,0 0-16 0,17-5 17 16,-5-4-17-16,-12 9 16 0,0 0-16 0,0 0 17 16,17 0-17-16,-17 0 16 0,0 0-16 0,0 0 16 15,20 9-16-15,-20-9 18 0,0 0-18 0,12 5 18 16,-1 4-18-16,-11-9 17 0,0 0-17 0,12 9 18 0,-1-6-18 16,-11-3 15-16,0 0-15 0,18 5 15 0,-4 1-15 15,-14-6 10-15,0 0-10 0,17 6 10 0,12 2-10 16,-6 1-1276-16</inkml:trace>
  <inkml:trace contextRef="#ctx0" brushRef="#br0" timeOffset="-98754.43">26500 12246 606 0,'0'0'0'0,"0"0"0"0,26 12 0 0,-26-12 22 0,0 0-22 15,21 0 22-15,-21 0-22 0,0 0 37 0,0 0-37 16,14 3 38-16,-2 2-38 0,-12-5 19 0,0 0-19 16,14 6 20-16,3-3-20 0,-17-3 14 0,0 0-14 15,0 0 14-15,9 11-14 0,-9-11 12 0,0 0-12 16,0 0 13-16,-6 26-13 0,6-26 18 0,0 0-18 0,-9 26 18 15,1-3-18-15,8-23 20 0,0 0-20 0,-9 29 21 16,-8 0-21-16,17-29 22 0,0 0-22 0,-3 29 23 16,0-12-23-16,3-17 23 0,0 0-23 0,0 0 24 15,-6 14-24-15,6-14 21 0,0 0-21 0,0 0 22 16,6 15-22-16,-6-15 20 0,0 0-20 0,6 14 20 16,5 0-20-16,-11-14 20 0,0 0-20 0,15 12 21 0,8-1-21 15,-23-11 17-15,0 0-17 0,29 3 17 0,2-3-17 16,-31 0 14-16,0 0-14 0,44-3 15 0,5-5-15 15,3 2-820-15</inkml:trace>
  <inkml:trace contextRef="#ctx0" brushRef="#br0" timeOffset="-95703.85">22464 12946 471 0,'0'0'0'0,"0"0"0"0,0 0 0 0,0 0 16 0,0 0-16 16,52-6 17-16,6-3-17 0,-58 9 81 0,0 0-81 15,81-6 82-15,22 12-82 0,-103-6 124 0,0 0-124 16,119 3 125-16,-4 3-125 0,-115-6 80 0,0 0-80 15,159 6 81-15,37 5-81 0,-196-11 41 0,0 0-41 16,234 17 41-16,14 6-41 0,-248-23 60 0,0 0-60 16,265 21 61-16,21 4-61 0,-286-25 42 0,0 0-42 0,288 32 43 15,1 0-43-15,-289-32 41 0,0 0-41 0,274 31 41 16,-6-5-41-16,-268-26 41 0,0 0-41 0,243 21 41 16,-59-10-41-16,-184-11 34 0,0 0-34 0,173 9 34 15,-17-9-34-15,-156 0 30 0,0 0-30 0,130 5 30 16,-49 4-30-16,-81-9 20 0,0 0-20 0,49 12 21 15,-23-1-21-15,-26-11 11 0,0 0-11 0,3 17 11 16,-21 15-11-16,18-32 1 0,0 0-1 0,-20 23 2 16,-3-14-2-16,23-9 0 0,0 0 0 0,-23 3 0 0,-3 2 0 15,0-5-1233-15</inkml:trace>
  <inkml:trace contextRef="#ctx0" brushRef="#br0" timeOffset="-94099.16">23324 13340 707 0,'0'0'0'0,"0"0"0"0,0 0 0 0,0 0 10 0,0 0-10 15,0 34 10-15,0-34-10 0,0 0 33 0,0 0-33 16,0 18 34-16,0-18-34 0,0 0 42 0,0 0-42 16,0 23 43-16,0 3-43 0,0-26 33 0,0 0-33 15,0 31 33-15,0 7-33 0,0-38 22 0,0 0-22 16,-3 43 22-16,-6-3-22 0,9-40 19 0,0 0-19 16,-8 43 19-16,2 9-19 0,6-52 15 0,0 0-15 0,0 46 16 15,0-5-16-15,0-41 15 0,0 0-15 0,6 28 15 16,-6-10-15-16,0-18 13 0,0 0-13 0,0 0 14 15,0 14-14-15,0-14 12 0,0 0-12 0,0 0 12 16,3-11-12-16,-3 11 12 0,0 0-12 0,5-21 13 16,-2-13-13-16,-3 34 13 0,0 0-13 0,0-40 13 15,0 5-13-15,0 35 12 0,0 0-12 0,6-37 12 16,6-1-12-16,-12 38 15 0,0 0-15 0,20-29 15 16,3 1-15-16,-23 28 17 0,0 0-17 0,37-23 18 0,24 0-18 15,-61 23 17-15,0 0-17 0,52-21 18 0,-12 13-18 16,-40 8 24-16,0 0-24 0,46 0 24 0,6 0-24 15,-52 0 16-15,0 0-16 0,47 0 16 0,-13 14-16 16,-34-14 10-16,0 0-10 0,38 9 10 0,14 2-10 16,-6 1-1001-16</inkml:trace>
  <inkml:trace contextRef="#ctx0" brushRef="#br0" timeOffset="-93586.14">23806 13729 539 0,'0'0'0'0,"0"0"0"16,0 0 0-16,0 0 54 0,0 0-54 0,0 0 54 0,0 0-54 15,0 0 60-15,0 0-60 0,0 0 61 0,-9 23-61 16,9-23 31-16,0 0-31 0,-9 31 32 0,1 24-32 15,8-55 17-15,0 0-17 0,-12 55 18 0,6-4-18 16,6-51 12-16,0 0-12 0,-2 41 12 0,2-15-12 16,0-26 8-16,0 0-8 0,2 20 9 0,16-6-9 15,-18-14 6-15,0 0-6 0,11 12 7 0,10-12-7 0,-21 0 5 16,0 0-5-16,14-9 6 0,3-14-6 0,-17 23 4 16,0 0-4-16,18-35 4 0,2-11-4 0,-20 46 3 15,0 0-3-15,8-37 4 0,-2 17-4 0,-6 20 3 16,0 0-3-16,-6-12 3 0,4 1-3 0,2 11 3 0,0 0-3 15,0 0 4-15,-26-15-4 0,26 15 2 0,0 0-2 16,-12-5 2-16,12 5-2 0,0 0 2 0,0 0-2 16,-14-6 2-16,14 6-2 0,0 0-666 0</inkml:trace>
  <inkml:trace contextRef="#ctx0" brushRef="#br0" timeOffset="-93168.71">24423 13547 371 0,'0'0'0'0,"0"0"0"0,12 20 0 16,-12-20 2-16,0 0-2 0,3 15 2 0,-3-15-2 0,0 0 5 15,0 0-5-15,0 14 5 0,0-14-5 0,0 0 6 16,0 0-6-16,0 23 6 0,2 3-6 0,-2-26 6 0,0 0-6 15,6 26 6-15,0-3-6 0,-6-23 7 16,0 0-7-16,3 29 7 0,3 14-7 0,-6-43 12 0,0 0-12 16,0 46 13-16,0 0-13 0,0-46 18 0,0 0-18 15,0 35 18-15,0-9-18 0,0-26 19 0,0 0-19 16,0 20 19-16,0-6-19 0,0-14 18 0,0 0-18 16,0 14 19-16,0-14-19 0,0 0-360 0</inkml:trace>
  <inkml:trace contextRef="#ctx0" brushRef="#br0" timeOffset="-92767.73">24380 13775 695 0,'0'0'0'0,"0"0"0"0,20 0 0 0,-20 0-1 0,0 0 1 16,12 0-1-16,-12 0 1 0,0 0-1 0,0 0 1 15,28-6-1-15,4-3 1 0,-32 9 3 0,0 0-3 16,35-11 4-16,-9 8-4 0,-26 3 10 0,0 0-10 16,23 0 11-16,-3-6-11 0,-20 6 19 0,0 0-19 15,14 0 20-15,7 6-20 0,-1 0-509 0</inkml:trace>
  <inkml:trace contextRef="#ctx0" brushRef="#br0" timeOffset="-92334.47">24873 13351 606 0,'0'0'0'0,"0"0"0"0,12 21 0 16,-12-21-1-16,0 0 1 0,8 14-1 0,-8-14 1 15,0 0 3-15,0 0-3 0,3 17 3 0,-3-5-3 16,0-12 11-16,0 0-11 0,0 34 11 0,0 18-11 16,0-52 18-16,0 0-18 0,-3 58 18 0,-2-4-18 15,5-54 22-15,0 0-22 0,-6 58 23 0,0 8-23 0,6-66 26 16,0 0-26-16,-6 66 26 0,3-5-26 0,3-61 24 0,0 0-24 15,0 37 24-15,3-11-24 0,-3-26 23 0,0 0-23 16,12 12 24-16,-12-12-24 0,0 0 23 0,0 0-23 16,23-6 24-16,9-26-24 0,-32 32 21 0,0 0-21 15,46-37 22-15,0-9-22 0,-46 46 19 0,0 0-19 16,40-38 20-16,-17 18-20 0,-23 20 20 0,0 0-20 16,18-11 21-16,-7 8-21 0,-11 3 17 0,0 0-17 15,12 0 17-15,5 0-17 0,-17 0 16 0,0 0-16 16,15 14 17-16,-1 3-17 0,-14-17 20 0,0 0-20 0,14 26 21 15,4 3-21-15,-18-29 19 0,0 0-19 16,11 26 20-16,4-9-20 0,-15-17 17 0,0 0-17 0,14 18 17 16,3-4-17-16,1 0-849 0</inkml:trace>
  <inkml:trace contextRef="#ctx0" brushRef="#br0" timeOffset="-91949.44">25444 13478 886 0,'0'0'0'16,"0"0"0"-16,0 23 0 0,0-23 6 0,0 0-6 15,6 26 7-15,12 9-7 0,-18-35 14 0,0 0-14 16,20 34 15-16,6 6-15 0,-26-40 31 0,0 0-31 0,20 46 32 15,6 9-32-15,-26-55 31 0,0 0-31 0,26 64 31 16,-15 7-31-16,-11-71 19 0,0 0-19 0,12 70 19 16,-3-4-19-16,-9-66 12 0,0 0-12 0,0 54 13 15,-9-19-13-15,9 0-777 0</inkml:trace>
  <inkml:trace contextRef="#ctx0" brushRef="#br0" timeOffset="-91332.86">23214 13285 438 0,'0'0'0'0,"0"0"0"0,-14 23 0 16,14-23 26-16,0 0-26 0,-15 26 27 0,-8 12-27 15,23-38 53-15,0 0-53 0,-26 43 54 0,0 6-54 16,26-49 28-16,0 0-28 0,-26 43 29 0,3 3-29 0,23-46 23 15,0 0-23-15,-20 52 24 0,9 2-24 0,11-54 17 16,0 0-17-16,0 64 17 0,8 11-17 0,-8-75 11 16,0 0-11-16,23 72 12 0,18 5-12 0,2 4-510 0</inkml:trace>
  <inkml:trace contextRef="#ctx0" brushRef="#br0" timeOffset="-90766.37">25866 13421 561 0,'0'0'0'0,"0"0"0"0,17 8 0 0,-17-8 10 0,0 0-10 16,12 0 11-16,2-8-11 0,-14 8 16 0,0 0-16 16,20-9 17-16,3-3-17 0,-23 12 19 0,0 0-19 15,23-8 19-15,-11 2-19 0,-12 6 23 0,0 0-23 16,0 0 23-16,11 3-23 0,-11-3 28 0,0 0-28 15,0 0 28-15,12 26-28 0,-12-26 30 0,0 0-30 16,3 23 30-16,-6 6-30 0,3-29 32 0,0 0-32 0,-3 28 32 16,-6-7-32-16,9-21 26 0,0 0-26 15,-5 17 27-15,2-3-27 0,3-14 23 0,0 0-23 0,3 15 23 16,2-4-23-16,-5-11 16 0,0 0-16 0,15 6 17 16,22-6-17-16,-37 0 11 0,0 0-11 0,41 0 12 15,-10 0-12-15,-31 0 8 0,0 0-8 0,26 3 9 16,-3 5-9-16,3-5-729 0</inkml:trace>
  <inkml:trace contextRef="#ctx0" brushRef="#br0" timeOffset="-85127.14">18699 14604 539 0,'0'0'0'0,"0"0"0"15,18-3 0-15,-18 3-18 0,0 0 18 0,20-3-18 16,6 0 18-16,-26 3-35 0,0 0 35 0,46-3-34 16,46-6 34-16,-92 9 0 0,0 0 0 0,118-8 0 15,21-7 0-15,-139 15 17 0,0 0-17 0,138-14 18 0,7 3-18 16,-145 11 63-16,0 0-63 0,155-6 64 16,30 3-64-16,-185 3 71 0,0 0-71 0,188-3 72 0,-27-6-72 15,-161 9 66-15,0 0-66 0,182 0 66 0,17 9-66 16,-199-9 64-16,0 0-64 0,208 3 65 0,-27 3-65 15,-181-6 63-15,0 0-63 0,185 8 63 0,0 4-63 16,-185-12 52-16,0 0-52 0,182 14 53 0,-18 1-53 16,-164-15 47-16,0 0-47 0,167 11 47 0,27 1-47 0,-194-12 43 15,0 0-43-15,181 23 44 0,-13-9-44 0,-168-14 41 16,0 0-41-16,170 9 41 0,20-6-41 0,-190-3 32 16,0 0-32-16,182-3 32 0,-20-9-32 0,-162 12 34 15,0 0-34-15,158-11 34 0,21-4-34 0,-179 15 33 0,0 0-33 16,165-8 33-16,-24 2-33 0,-141 6 27 0,0 0-27 15,127-9 27-15,6-2-27 0,-133 11 23 0,0 0-23 16,121-15 24-16,12 1-24 0,-133 14 20 0,0 0-20 16,127-12 21-16,-18 4-21 0,-109 8 23 0,0 0-23 15,92-6 24-15,4 9-24 0,-96-3 19 0,0 0-19 16,98 3 19-16,6 0-19 0,-104-3 16 0,0 0-16 16,103 5 16-16,1 1-16 0,-104-6 16 0,0 0-16 0,98 6 16 15,-17 0-16-15,-81-6 13 0,0 0-13 0,75 0 14 16,0-6-14-16,-75 6 10 0,0 0-10 0,84-9 10 15,14-2-10-15,-98 11 9 0,0 0-9 0,104-12 10 16,0-2-10-16,-104 14 7 0,0 0-7 0,86-15 8 16,-2-2-8-16,-84 17 7 0,0 0-7 0,75-14 7 15,-17 5-7-15,-58 9 7 0,0 0-7 0,49-6 7 16,-18-5-7-16,-31 11 7 0,0 0-7 0,26-12 8 16,-5 4-8-16,-21 8 6 0,0 0-6 0,14-6 6 0,-14 6-6 15,0 0 1-15,0 0-1 0,0 0 2 0,3 14-2 16,-3-14 0-16,0 0 0 0,-15 12 0 0,-2-1 0 15,0 10-1532-15</inkml:trace>
  <inkml:trace contextRef="#ctx0" brushRef="#br0" timeOffset="-83942.31">20987 15312 673 0,'0'0'0'0,"0"0"0"16,0 0 0-16,0 0 25 0,0 0-25 0,0 0 26 0,0 0-26 15,0 0 56-15,0 0-56 0,0 0 56 0,0 0-56 16,0 0 64-16,0 0-64 0,0 0 64 0,0 49-64 15,0-49 43-15,0 0-43 0,0 66 44 0,0-6-44 16,0-60 24-16,0 0-24 0,0 58 24 0,0-15-24 16,0-43 20-16,0 0-20 0,0 40 20 0,0-5-20 15,0-35 20-15,0 0-20 0,0 26 20 0,0-9-20 16,0-17 20-16,0 0-20 0,0 12 21 0,0-12-21 0,0 0 21 16,0 0-21-16,0 0 22 0,0 0-22 0,0 0 20 15,0 0-20-15,0 0 21 0,12-26-21 0,-12 26 19 0,0 0-19 16,17-29 20-16,3 0-20 0,-20 29 20 0,0 0-20 15,23-37 20-15,-3 5-20 0,-20 32 19 0,0 0-19 16,23-32 19-16,-5 6-19 0,-18 26 18 0,0 0-18 16,23-23 19-16,6 6-19 0,-29 17 17 0,0 0-17 15,29-11 18-15,-12 5-18 0,-17 6 15 0,0 0-15 16,17 0 15-16,3 6-15 0,-20-6 15 0,0 0-15 16,23 11 15-16,3 9-15 0,-26-20 17 0,0 0-17 15,26 20 17-15,-14 3-17 0,-12-23 21 0,0 0-21 0,6 15 21 16,-1 5-21-16,-5-20 25 0,0 0-25 0,0 12 25 15,0 2-25-15,0-14 23 0,0 0-23 0,9 11 23 16,-9-11-23-16,0 0 21 0,0 0-21 0,9 6 22 16,11-14-22-16,-20 8 19 0,0 0-19 0,35-23 20 15,11-18-20-15,-46 41 14 0,0 0-14 0,46-52 14 16,-3-5-14-16,-43 57 12 0,0 0-12 0,38-49 12 16,-12 26-12-16,-26 23 11 0,0 0-11 0,20-9 11 0,-9 12-11 15,-11-3 10-15,0 0-10 0,15 20 10 0,-4 26-10 16,-11-46 9-16,0 0-9 0,9 55 10 0,-9-3-10 15,0-52 9-15,0 0-9 0,-6 43 9 0,6-11-9 16,0-32 10-16,0 0-10 0,6 23 10 0,6 0-10 16,-12-23 11-16,0 0-11 0,17 14 12 0,17-2-12 15,-34-12 7-15,0 0-7 0,44 0 7 0,11-9-7 16,-4 0-1437-16</inkml:trace>
  <inkml:trace contextRef="#ctx0" brushRef="#br0" timeOffset="-83642.47">22075 15582 1054 0,'0'0'0'16,"0"0"0"-16,14 18 0 0,-14-18 4 0,0 0-4 16,15 5 5-16,-15-5-5 0,0 0 10 0,0 0-10 15,20-5 11-15,14 2-11 0,-34 3 17 0,0 0-17 0,29 0 18 16,3-6-18-16,-32 6 13 0,0 0-13 0,23 0 14 15,-6 11-14-15,-17-11 15 0,0 0-15 0,12 21 16 16,-1 10-16-16,-11-31 16 0,0 0-16 0,-2 41 16 16,-13 2-16-16,15-43 14 0,0 0-14 0,-14 37 14 15,5-11-14-15,9-26 13 0,0 0-13 0,-6 17 13 16,12-5-13-16,-6-12 9 0,0 0-9 0,0 0 10 16,26 11-10-16,-26-11 7 0,0 0-7 0,29 0 8 0,5-5-8 15,-34 5 4-15,0 0-4 0,38-6 4 0,-3 3-4 16,-9-3-919-16</inkml:trace>
  <inkml:trace contextRef="#ctx0" brushRef="#br0" timeOffset="-83458.83">22533 15545 841 0,'0'0'0'0,"0"0"0"0,-5 11 0 0,5-11 0 0,0 0 0 15,0 0 0-15,-3 12 0 0,3-12 2 0,0 0-2 16,8-6 2-16,30-2-2 0,-38 8-7 0,0 0 7 16,37-15-6-16,-2-2 6 0,-3 0-564 0</inkml:trace>
  <inkml:trace contextRef="#ctx0" brushRef="#br0" timeOffset="-82891.11">23108 15312 606 0,'0'0'0'0,"0"0"0"16,-6-15 0-16,6 15 6 0,0 0-6 0,0 0 6 15,0 0-6-15,0 0 15 0,0 0-15 0,-12-3 15 0,-2 6-15 16,14-3 39-16,0 0-39 0,-23 18 40 0,-12 19-40 15,35-37 39-15,0 0-39 0,-32 49 39 0,6 3-39 16,26-52 31-16,0 0-31 0,-20 46 32 0,12-15-32 16,8-31 29-16,0 0-29 0,0 24 29 0,0-13-29 15,0-11 24-15,0 0-24 0,11 9 24 0,9-6-24 16,-20-3 21-16,0 0-21 0,23 5 22 0,0-10-22 16,-23 5 17-16,0 0-17 0,21-9 17 0,2-14-17 15,-23 23 12-15,0 0-12 0,11-23 13 0,1-6-13 0,-12 29 8 16,0 0-8-16,8-32 8 0,-8 18-8 0,0 14 7 15,0 0-7-15,0 0 7 0,3-14-7 0,-3 14 5 0,0 0-5 16,0 0 6-16,0 0-6 0,0 0 10 0,0 0-10 16,0 0 10-16,-11-3-10 0,11 3 13 0,0 0-13 15,0 0 14-15,0 14-14 0,0-14 15 0,0 0-15 16,3 26 15-16,17 17-15 0,-20-43 16 0,0 0-16 16,23 49 16-16,6-3-16 0,-29-46 14 0,0 0-14 15,34 49 14-15,10 6-14 0,-44-55 12 0,0 0-12 16,46 63 13-16,12 3-13 0,-58-66 13 0,0 0-13 15,57 72 13-15,-19 15-13 0,-38-87 17 0,0 0-17 0,26 86 18 16,-15-11-18-16,-11-75 20 0,0 0-20 0,-3 66 20 16,-14-17-20-16,17-49 29 0,0 0-29 0,-37 35 29 15,-27-10-29-15,64-25 26 0,0 0-26 0,-69 15 26 16,0-7-26-16,69-8 28 0,0 0-28 0,-72-5 29 16,8-13-29-16,64 18 15 0,0 0-15 0,-63-37 16 15,-4-26-16-15,67 63 8 0,0 0-8 0,-63-81 8 0,2-5-8 16,1-3-1136-16</inkml:trace>
  <inkml:trace contextRef="#ctx0" brushRef="#br0" timeOffset="-80438.55">27118 13444 651 0,'0'0'0'0,"0"0"0"0,0 0 0 16,0 0 6-16,0 0-6 0,32 43 6 0,-15-40-6 0,-17-3 17 16,0 0-17-16,29 3 18 0,17-3-18 0,-46 0-6 15,0 0 6-15,43 0-5 0,-17 2 5 0,-3 4-456 16</inkml:trace>
  <inkml:trace contextRef="#ctx0" brushRef="#br0" timeOffset="-80266.44">27109 13729 673 0,'0'0'0'15,"0"0"0"-15,6 17 0 0,-6-17 5 0,0 0-5 0,17 8 6 16,9-10-6-16,-26 2 11 0,0 0-11 0,46-12 11 16,21-5-11-16,-67 17 10 0,0 0-10 0,63-15 10 15,-14 7-10-15,-49 8 7 0,0 0-7 0,49 8 8 16,-3-2-8-16,1 3-496 0</inkml:trace>
  <inkml:trace contextRef="#ctx0" brushRef="#br0" timeOffset="-79722.17">28214 12474 595 0,'0'0'0'15,"-3"11"0"-15,-8 15 0 0,11-26 15 0,0 0-15 0,-23 37 16 16,-3 12-16-16,26-49 22 0,0 0-22 0,-29 52 22 16,-6 14-22-16,35-66 17 0,0 0-17 0,-34 67 17 15,-1 2-17-15,35-69 20 0,0 0-20 0,-17 69 21 16,11 3-21-16,6-72 14 0,0 0-14 0,17 72 15 15,18 2-15-15,-35-74 12 0,0 0-12 0,49 61 13 16,9-24-13-16,-58-37 11 0,0 0-11 0,57 18 12 16,4-18-12-16,-61 0 8 0,0 0-8 0,63-23 9 15,7-18-9-15,-70 41 8 0,0 0-8 0,54-49 9 16,-8-5-9-16,-46 54 8 0,0 0-8 0,26-58 8 0,-17 6-8 16,-9 52 11-16,0 0-11 0,-11-52 11 0,-21 6-11 15,32 46 14-15,0 0-14 0,-41-49 14 0,1 15-14 16,40 34 17-16,0 0-17 0,-35-26 18 0,12 14-18 15,23 12 14-15,0 0-14 0,-14 0 14 0,5 21-14 16,9-21 7-16,0 0-7 0,-5 20 8 0,5 0-8 16,0 3-690-16</inkml:trace>
  <inkml:trace contextRef="#ctx0" brushRef="#br0" timeOffset="-79538.09">28641 13193 830 0,'0'0'0'16,"6"20"0"-16,3 32 0 0,-9-52-10 0,0 0 10 15,8 55-10-15,1-3 10 0,-9-52-23 0,0 0 23 16,3 40-22-16,-3-11 22 0,0-29-47 0,0 0 47 0,3 23-47 16,11 0 47-16,-5 0-444 0</inkml:trace>
  <inkml:trace contextRef="#ctx0" brushRef="#br0" timeOffset="-79186.16">29068 12727 729 0,'0'0'0'0,"0"0"0"0,-23 17 0 15,23-17 13-15,0 0-13 0,-14 23 13 0,-4 9-13 16,18-32 13-16,0 0-13 0,-20 43 14 0,-6 9-14 0,26-52 25 16,0 0-25-16,-20 57 26 0,8 12-26 15,12-69 28-15,0 0-28 0,-3 72 28 0,12 3-28 0,-9-75 24 16,0 0-24-16,20 66 24 0,3-28-24 0,-23-38 19 16,0 0-19-16,38 14 20 0,11-14-20 0,-49 0 14 15,0 0-14-15,61-23 14 0,-1-31-14 0,-60 54 10 0,0 0-10 16,49-64 11-16,0 7-11 0,-49 57 11 0,0 0-11 15,26-49 11-15,-17 8-11 0,-9 41 10 0,0 0-10 16,-17-43 10-16,-30-6-10 0,47 49 9 0,0 0-9 16,-54-40 10-16,-1 11-10 0,55 29 9 0,0 0-9 15,-49-17 9-15,14 5-9 0,35 12 9 0,0 0-9 16,-23-8 9-16,23 8-9 0,0 0-782 0</inkml:trace>
  <inkml:trace contextRef="#ctx0" brushRef="#br0" timeOffset="-78869.4">29651 12704 729 0,'0'0'0'0,"0"0"0"0,37-3 0 15,-37 3 8-15,0 0-8 0,26-6 8 0,-5 3-8 16,-21 3 22-16,0 0-22 0,14 3 23 0,3 3-23 15,-17-6 22-15,0 0-22 0,18 9 23 0,-10 2-23 16,-8-11 20-16,0 0-20 0,0 20 21 0,-3 21-21 16,3-41 16-16,0 0-16 0,-11 46 17 0,-7-12-17 15,18-34 14-15,0 0-14 0,-20 38 14 0,-3 2-14 0,23-40 14 16,0 0-14-16,-17 43 14 0,11-8-14 0,6-35 12 16,0 0-12-16,12 20 13 0,8-6-13 0,-20-14 11 15,0 0-11-15,29 12 12 0,20-1-12 0,-49-11 10 0,0 0-10 16,49 15 11-16,14 8-11 0,-63-23 9 0,0 0-9 15,46 25 10-15,-14-10-10 0,-3-1-730 0</inkml:trace>
  <inkml:trace contextRef="#ctx0" brushRef="#br0" timeOffset="-52846.31">25687 11860 886 0,'0'0'0'0,"0"0"0"0,40 38 0 15,-40-38 68-15,0 0-68 0,46 43 68 0,24 17-68 16,-70-60 194-16,0 0-194 0,83 64 195 0,1-4-195 16,-84-60 118-16,0 0-118 0,89 58 118 0,21 8-118 15,-110-66 104-15,0 0-104 0,127 75 104 0,3 8-104 0,-130-83 48 16,0 0-48-16,109 78 49 0,-16-12-49 0,-93-66 29 15,0 0-29-15,80 55 30 0,-2-12-30 0,-78-43 9 16,0 0-9-16,61 23 10 0,-32-8-10 0,-3-1-1463 0</inkml:trace>
  <inkml:trace contextRef="#ctx0" brushRef="#br0" timeOffset="-51878.01">20849 15073 628 0,'0'0'0'15,"0"0"0"-15,0 0 0 0,0 0-1 0,0 0 1 16,49 40 0-16,-9-8 0 0,-40-32 5 0,0 0-5 16,72 43 6-16,38 12-6 0,-110-55 79 0,0 0-79 0,130 66 80 15,20 17-80-15,-150-83 148 0,0 0-148 0,161 87 149 16,-8-21-149-16,-153-66 138 0,0 0-138 0,153 63 139 16,3-14-139-16,-156-49 124 0,0 0-124 0,130 43 124 15,-27-11-124-15,-103-32 51 0,0 0-51 0,73 29 51 16,-36-12-51-16,-37-17 31 0,0 0-31 0,32 14 32 15,0 15-32-15,2-3-1278 0</inkml:trace>
  <inkml:trace contextRef="#ctx0" brushRef="#br0" timeOffset="-51043.27">18685 11826 897 0,'0'0'0'0,"32"32"0"16,34 19 0-16,-66-51 11 0,0 0-11 0,98 61 12 16,55-4-12-16,-153-57 26 0,0 0-26 0,167 58 26 0,6-3-26 15,-173-55 0-15,0 0 0 0,176 57 0 0,20 12 0 16,-196-69-7-16,0 0 7 0,0 0-664 0</inkml:trace>
  <inkml:trace contextRef="#ctx0" brushRef="#br0" timeOffset="106696.4">31197 5830 247 0,'0'0'0'16,"0"0"0"-16,-60-9 0 0,-1 1-126 0</inkml:trace>
  <inkml:trace contextRef="#ctx0" brushRef="#br0" timeOffset="107397.22">30384 5749 203 0,'0'0'0'0,"14"-14"0"0,26-18 0 0,-40 32 0 0,0 0 0 16,0 0-93-16</inkml:trace>
  <inkml:trace contextRef="#ctx0" brushRef="#br0" timeOffset="107469.25">30704 5295 188 0,'0'0'0'16,"0"0"0"-16,0 0 0 0,0 0 0 0,0 0 0 16,0 0 0-16,32 23 0 0,-32-23-1 0,0 0 1 15,0 0-1-15,0 0 1 0,0 0-80 0</inkml:trace>
  <inkml:trace contextRef="#ctx0" brushRef="#br0" timeOffset="113018.62">30156 5453 483 0,'0'0'0'0,"0"0"0"16,0 0 0-16,0 0 10 0,0 0-10 0,0 0 10 15,0 0-10-15,0 0 30 0,0 0-30 0,0 0 30 16,0 0-30-16,0 0 41 0,0 0-41 0,-29 9 42 0,-9 11-42 16,38-20 40-16,0 0-40 0,-43 31 41 0,-6 10-41 15,49-41 34-15,0 0-34 0,-49 60 35 0,0 15-35 16,49-75 28-16,0 0-28 0,-40 98 28 0,11 28-28 16,29-126 28-16,0 0-28 0,-26 124 29 0,8-29-29 15,18-95 26-15,0 0-26 0,-5 78 27 0,10-29-27 16,-5-49 25-16,0 0-25 0,12 34 26 0,8 4-26 15,-20-38 20-15,0 0-20 0,32 32 20 0,20-15-20 16,-52-17 16-16,0 0-16 0,55 6 17 0,-3-15-17 0,-52 9 14 16,0 0-14-16,46-14 14 0,-6-7-14 0,-40 21 14 15,0 0-14-15,32-17 14 0,-12 3-14 0,-20 14 12 16,0 0-12-16,12-23 13 0,-12 3-13 0,0 20 11 16,0 0-11-16,-12-18 11 0,-17 7-11 0,29 11 9 0,0 0-9 15,-31-9 9-15,-7 9-9 0,38 0 10 0,0 0-10 16,-29 0 10-16,3 0-10 0,26 0 9 0,0 0-9 15,-17 0 10-15,17 0-10 0,0 0 4 0,0 0-4 16,0 0 4-16,0 0-4 0,0 0-881 0</inkml:trace>
  <inkml:trace contextRef="#ctx0" brushRef="#br0" timeOffset="113753.09">30268 5548 404 0,'0'0'0'16,"0"0"0"-16,15 0 0 0,-15 0 18 0,0 0-18 0,0 0 18 16,17 0-18-16,-17 0 28 0,0 0-28 0,0 0 29 15,14-6-29-15,-14 6 30 0,0 0-30 0,12-3 31 16,2-2-31-16,-14 5 38 0,0 0-38 0,15-6 39 15,8 3-39-15,-23 3 45 0,0 0-45 0,20-6 45 16,-3-3-45-16,-17 9 40 0,0 0-40 0,15-5 41 16,-1-1-41-16,-14 6 38 0,0 0-38 0,9-3 38 15,2 3-38-15,-11 0 35 0,0 0-35 0,0 0 35 0,18-6-35 16,-18 6 33-16,0 0-33 0,0 0 34 0,0 0-34 16,0 0 30-16,0 0-30 0,11-5 30 0,-11 5-30 15,0 0 28-15,0 0-28 0,0 0 28 0,0 0-28 16,0 0 26-16,0 0-26 0,-3 14 26 0,1 6-26 15,2-20 23-15,0 0-23 0,-6 43 23 0,0 18-23 16,6-61 23-16,0 0-23 0,-6 80 23 0,0 24-23 16,6-104 25-16,0 0-25 0,-2 112 26 0,4-8-26 15,-2-104 25-15,0 0-25 0,0 95 25 0,6-26-25 0,-6-69 22 16,0 0-22-16,6 52 23 0,-6-15-23 0,0-37 23 16,0 0-23-16,0 26 23 0,9 0-23 0,-9-26 18 0,0 0-18 15,5 20 19-15,-2-5-19 0,-3-15 13 0,0 0-13 16,0 0 14-16,0 0-14 0,0 0 6 0,0 0-6 15,0 0 6-15,12 2-6 0,-4 4-1101 0</inkml:trace>
  <inkml:trace contextRef="#ctx0" brushRef="#br0" timeOffset="113937.1">30372 6069 819 0,'0'0'0'16,"0"0"0"-16,0 0 0 0,0 0 0 0,0 0 0 0,15 11 0 15,-15-11 0-15,0 0-4 0,0 0 4 0,11-20-3 16,-11 20 3-16,0 0 1 0,0 0-1 0,17-8 2 15,-2 8-2-15,-15 0 9 0,0 0-9 0,14-9 9 16,6 9-9-16,-20 0 20 0,0 0-20 0,29 0 20 16,0 12-20-16,-29-12 31 0,0 0-31 0,29 11 31 15,0 3-31-15,-29-14 30 0,0 0-30 0,32 9 31 0,14-3-31 16,-6-3-687-16</inkml:trace>
  <inkml:trace contextRef="#ctx0" brushRef="#br0" timeOffset="-197042.62">1348 15792 378 0,'32'0'0'0,"-32"0"47"16,0 0-47-16,64-11 47 0,-21 2-47 0,-43 9 91 16,0 0-91-16,32-8 92 0,-9-4-92 0,-23 12 86 0,0 0-86 15,8-11 87-15,-8-1-87 0,0 12 75 0,0 0-75 16,-14-11 76-16,-12-1-76 0,26 12 37 0,0 0-37 16,-46-3 38-16,-15 12-38 0,61-9 34 0,0 0-34 15,-69 26 35-15,3 8-35 0,66-34 35 0,0 0-35 16,-64 55 35-16,9 14-35 0,55-69 38 0,0 0-38 15,-52 95 39-15,9 29-39 0,43-124 37 0,0 0-37 0,-32 118 37 16,15-20-37-16,17-98 32 0,0 0-32 0,0 80 33 16,32-28-33-16,-32-52 29 0,0 0-29 0,55 38 30 15,14-24-30-15,-69-14 20 0,0 0-20 0,98 0 20 16,23-23-20-16,-121 23 18 0,0 0-18 0,124-29 18 16,-17-17-18-16,-107 46 16 0,0 0-16 0,92-58 17 15,-25-16-17-15,-67 74 16 0,0 0-16 0,34-84 16 16,-19-2-16-16,-15 86 16 0,0 0-16 0,-3-84 16 15,-20 15-16-15,23 69 14 0,0 0-14 0,-43-60 14 0,-12 11-14 16,55 49 13-16,0 0-13 0,-70-40 13 0,1 19-13 16,69 21 9-16,0 0-9 0,-66-8 10 0,20 14-10 15,46-6 9-15,0 0-9 0,-26 8 9 0,6 7-9 16,20-15 0-16,0 0 0 0,0 31 1 0,20 21-1 16,-6 3-1240-16</inkml:trace>
  <inkml:trace contextRef="#ctx0" brushRef="#br0" timeOffset="-196842.82">1876 16339 942 0,'0'0'0'0,"0"0"0"0,3 12 0 0,-3-12 4 0,0 0-4 16,6 11 5-16,-6-11-5 0,0 0 0 0,0 0 0 16,0 18 0-16,-6-1 0 0,6-17 12 0,0 0-12 15,0 20 12-15,0 12-12 0,0-32 15 0,0 0-15 16,0 28 15-16,-3-4-15 0,3-24 16 0,0 0-16 15,3 14 16-15,-3-14-16 0,0 0 16 0,0 0-16 0,23 14 16 16,6-8-16-16,3 0-742 0</inkml:trace>
  <inkml:trace contextRef="#ctx0" brushRef="#br0" timeOffset="-196509.08">2208 15905 807 0,'0'0'0'0,"0"0"0"15,-17-3 0-15,17 3 0 0,0 0 0 0,-12-3 0 0,-5 9 0 16,17-6 11-16,0 0-11 0,-23 23 11 0,-15 20-11 16,38-43 21-16,0 0-21 0,-31 60 21 0,16 24-21 15,15-84 28-15,0 0-28 0,-11 83 28 0,11-2-28 16,0-81 34-16,0 0-34 0,17 66 34 0,15-14-34 16,-32-52 34-16,0 0-34 0,55 32 34 0,14-12-34 15,-69-20 31-15,0 0-31 0,72 17 31 0,0-11-31 16,-72-6 23-16,0 0-23 0,55-3 24 0,-12-12-24 15,-43 15 18-15,0 0-18 0,38-25 19 0,-7-7-19 0,-31 32 14 16,0 0-14-16,24-49 15 0,-22-11-15 0,-2 60 14 16,0 0-14-16,-2-70 15 0,-13-4-15 0,15 74 11 15,0 0-11-15,-29-72 11 0,-2 8-11 0,31 64 10 0,0 0-10 16,-38-43 10-16,9 23-10 0,29 20 8 0,0 0-8 16,-20-6 8-16,-9 12-8 0,29-6 4 0,0 0-4 15,-17 9 4-15,11 11-4 0,6-20 1 0,0 0-1 16,6 29 1-16,0 19-1 0,11 1-942 0</inkml:trace>
  <inkml:trace contextRef="#ctx0" brushRef="#br0" timeOffset="-195938.91">2745 15861 740 0,'0'0'0'0,"0"0"0"0,0 12 0 0,0-12 2 0,0 0-2 16,0 0 3-16,0 12-3 0,0-12 2 0,0 0-2 15,0 0 3-15,32-18-3 0,-32 18 3 0,0 0-3 16,26-6 4-16,14 6-4 0,-40 0 6 0,0 0-6 15,37 0 6-15,-11 6-6 0,-26-6 8 0,0 0-8 16,29 15 9-16,-6 16-9 0,-23-31 11 0,0 0-11 0,9 46 12 16,-15 15-12-16,6-61 24 0,0 0-24 0,-11 63 24 15,-15-2-24-15,26-61 31 0,0 0-31 0,-23 57 31 16,5-2-31-16,18-55 33 0,0 0-33 0,-11 43 33 16,2-20-33-16,9-23 36 0,0 0-36 0,0 14 37 15,0-14-37-15,0 0 34 0,0 0-34 0,32 15 35 16,14-7-35-16,-46-8 31 0,0 0-31 0,49 0 31 15,-3 0-31-15,-46 0 31 0,0 0-31 0,44-5 31 16,-7 2-31-16,-37 3 23 0,0 0-23 0,38 0 24 0,-12 3-24 16,-26-3 14-16,0 0-14 0,20 5 15 0,-9-5-15 15,-11 0 7-15,0 0-7 0,18-5 8 0,2 2-8 16,-3 0-947-16</inkml:trace>
  <inkml:trace contextRef="#ctx0" brushRef="#br0" timeOffset="-195206.84">3683 16031 1020 0,'0'0'0'0,"0"0"0"15,0 0 0-15,0 0 0 0,0 0 0 0,0 0 0 16,0 0 0-16,0 0 12 0,0 0-12 0,0 0 13 15,0 0-13-15,0 0 8 0,0 0-8 0,0 0 9 16,0 0-9-16,0 0 2 0,0 0-2 0,31 23 3 16,-13-20-3-16,5 0-741 0</inkml:trace>
  <inkml:trace contextRef="#ctx0" brushRef="#br0" timeOffset="-194357.52">4306 15677 617 0,'0'0'0'0,"0"0"0"16,-18 29 0-16,18-29 1 0,0 0-1 0,-14 17 1 16,14-17-1-16,0 0 5 0,0 0-5 0,-17 18 6 15,2-7-6-15,15-11 7 0,0 0-7 0,-14 9 8 0,-1 14-8 16,15-23 21-16,0 0-21 0,-17 43 21 0,-6 23-21 16,23-66 37-16,0 0-37 0,-14 89 37 0,2 24-37 15,12-113 55-15,0 0-55 0,-3 106 56 0,3-11-56 16,0-95 54-16,0 0-54 0,9 75 55 0,14-20-55 15,-23-55 42-15,0 0-42 0,37 40 42 0,15-3-42 16,3 1-739-16</inkml:trace>
  <inkml:trace contextRef="#ctx0" brushRef="#br0" timeOffset="-194006.8">4534 16325 527 0,'0'0'0'16,"0"14"0"-16,5 9 0 0,-5-23 34 0,0 0-34 16,9 26 34-16,-6-3-34 0,-3-23 64 0,0 0-64 0,6 12 65 15,-6 2-65-15,0-14 27 0,0 0-27 0,3 17 28 16,-1-2-28-16,-2-15 19 0,0 0-19 0,0 11 20 15,0-11-20-15,0 0 18 0,0 0-18 0,0 0 19 16,0 0-19-16,0 0 20 0,0 0-20 0,18-5 21 16,-10-13-21-16,-8 18 24 0,0 0-24 0,12-23 25 15,5 0-25-15,-17 23 27 0,0 0-27 0,15-34 28 16,-4-4-28-16,-11 38 29 0,0 0-29 0,15-31 30 0,-1-1-30 16,-14 32 23-16,0 0-23 0,17-20 24 0,4 3-24 15,-21 17 14-15,0 0-14 0,14-9 15 0,3 9-15 16,1 0-792-16</inkml:trace>
  <inkml:trace contextRef="#ctx0" brushRef="#br0" timeOffset="-193656.75">4886 16308 819 0,'0'0'0'0,"0"0"0"0,-9 0 0 0,9 0 6 0,0 0-6 15,0 0 6-15,-15 8-6 0,15-8 28 0,0 0-28 16,-8 15 29-16,-7 8-29 0,15-23 33 0,0 0-33 16,-14 23 34-16,-3 0-34 0,17-23 27 0,0 0-27 15,-6 20 28-15,0-3-28 0,6-17 21 0,0 0-21 0,0 17 21 16,6-2-21-16,-6-15 17 0,0 0-17 0,14 11 17 16,1-5-17-16,-15-6 14 0,0 0-14 0,23 9 14 15,23-9-14-15,-46 0 10 0,0 0-10 0,46-9 11 16,-5 3-11-16,-41 6 9 0,0 0-9 0,28-11 10 15,-10-4-10-15,-18 15 7 0,0 0-7 0,8-17 8 16,-2 3-8-16,-6 14 7 0,0 0-7 0,-6-20 7 16,-11-3-7-16,17 23 7 0,0 0-7 0,-23-21 7 15,0 13-7-15,23 8 6 0,0 0-6 0,-23-3 6 16,23 3-6-16,0 0 2 0,0 0-2 0,-15-3 2 0,15 3-2 16,0 0 0-16,0 0 0 0,0 0 1 0,0 0-1 15,0 0-851-15</inkml:trace>
  <inkml:trace contextRef="#ctx0" brushRef="#br0" timeOffset="-193339.72">5261 16135 998 0,'0'0'0'16,"0"0"0"-16,0 0 0 0,0 0-8 0,0 0 8 15,0 11-8-15,0-11 8 0,0 0-46 0,0 0 46 0,0 0-46 16,0 12 46-16,0-12 4 0,0 0-4 0,0 0 5 15,0 0-5-15,0 0 29 0,0 0-29 0,11 0 30 16,9 0-30-16,-20 0 56 0,0 0-56 0,23-3 56 16,1 0-56-16,-4-5-743 0</inkml:trace>
  <inkml:trace contextRef="#ctx0" brushRef="#br0" timeOffset="-192021.38">5428 15939 729 0,'0'0'0'0,"0"0"0"15,0 0 0-15,0 0 0 0,0 0 0 0,12-8 1 0,-12 8-1 16,0 0 0-16,0 0 0 0,0 0 0 0,11-3 0 15,-11 3 16-15,0 0-16 0,3 17 17 0,3 26-17 16,-6-43 47-16,0 0-47 0,8 66 48 0,1 12-48 16,-9-78 65-16,0 0-65 0,3 75 66 0,-3-12-66 15,0-63 58-15,0 0-58 0,-6 52 59 0,6-15-59 16,0-37 50-16,0 0-50 0,0 21 51 0,6-4-51 16,-6-17 36-16,0 0-36 0,0 0 36 0,26 14-36 0,3 1-900 15</inkml:trace>
  <inkml:trace contextRef="#ctx0" brushRef="#br0" timeOffset="-191870.67">5367 16224 875 0,'0'0'0'0,"0"0"0"0,0 0 0 0,0 0 14 0,0 0-14 15,0 0 14-15,-8 0-14 0,8 0 26 0,0 0-26 16,0 0 27-16,0 0-27 0,0 0 31 0,0 0-31 16,23-3 32-16,0-5-32 0,-23 8 22 0,0 0-22 15,32-15 23-15,-1 4-23 0,-31 11 19 0,0 0-19 0,29-9 20 16,3-2-20-16,-32 11 16 0,0 0-16 0,32-12 16 15,5 3-16-15,1 4-792 0</inkml:trace>
  <inkml:trace contextRef="#ctx0" brushRef="#br0" timeOffset="-191487.58">5803 15530 830 0,'0'0'0'0,"0"0"0"0,3 26 0 16,-3-26 6-16,0 0-6 0,6 21 7 0,-3-1-7 16,-3-20 38-16,0 0-38 0,5 26 38 0,4 25-38 15,-9-51 54-15,0 0-54 0,6 64 55 0,-6-4-55 16,0-60 48-16,0 0-48 0,-12 75 49 0,1 20-49 16,11-95 44-16,0 0-44 0,-15 101 45 0,1-6-45 0,14-95 36 15,0 0-36-15,-3 75 37 0,9-15-37 0,-6-60 34 16,0 0-34-16,11 40 35 0,4-17-35 0,-15-23 30 15,0 0-30-15,23 18 30 0,8-13-30 0,-31-5 25 16,0 0-25-16,38-5 25 0,-9-13-25 0,-29 18 22 0,0 0-22 16,34-17 22-16,1-3-22 0,-35 20 19 0,0 0-19 15,23-9 20-15,-6 4-20 0,-17 5 18 0,0 0-18 16,9-3 19-16,-9 3-19 0,0 0 13 0,0 0-13 16,15 0 14-16,-15 0-14 0,0 0 10 0,0 0-10 15,14 11 10-15,-8 1-10 0,-6-12 6 0,0 0-6 16,6 14 7-16,11-8-7 0,-17-6 5 0,0 0-5 15,11 8 5-15,10-8-5 0,5 3-1182 0</inkml:trace>
  <inkml:trace contextRef="#ctx0" brushRef="#br0" timeOffset="-190870.27">6250 15280 975 0,'0'0'0'0,"12"32"0"0,5 34 0 15,-17-66 10-15,0 0-10 0,20 86 11 0,18 12-11 16,-38-98 6-16,0 0-6 0,40 104 6 0,6-1-6 16,-46-103 23-16,0 0-23 0,41 113 23 0,-18 25-23 15,-23-138 24-15,0 0-24 0,14 132 25 0,-14-17-25 16,0-115 27-16,0 0-27 0,0 95 27 0,-14-28-27 16,14-67 27-16,0 0-27 0,-9 46 28 0,3-20-28 15,6-26 22-15,0 0-22 0,0 0 22 0,6 8-22 16,-6-8 19-16,0 0-19 0,9-23 20 0,5-29-20 0,4 1-912 15</inkml:trace>
  <inkml:trace contextRef="#ctx0" brushRef="#br0" timeOffset="-190552.77">6539 15073 729 0,'0'0'0'15,"0"0"0"-15,0 0 0 0,0 0 0 0,0 0 0 16,0 0 1-16,5 11-1 0,-5-11-2 0,0 0 2 0,0 0-1 16,0 0 1-16,0 0 8 0,0 0-8 0,21 0 9 15,19 0-9-15,-40 0 22 0,0 0-22 0,55-3 22 16,0 1-22-16,-55 2 36 0,0 0-36 0,46 0 36 16,-14 8-36-16,-32-8 39 0,0 0-39 0,28 12 39 15,1 2-39-15,-29-14 28 0,0 0-28 0,20 17 29 16,-8 1-29-16,-12-18 26 0,0 0-26 0,0 23 26 15,-6 17-26-15,6-40 20 0,0 0-20 0,-8 40 20 0,-13-5-20 16,21-35 16-16,0 0-16 0,-17 26 17 0,8 0-17 16,9-26 12-16,0 0-12 0,0 8 12 0,0-8-12 15,0 0 9-15,0 0-9 0,26-6 9 0,21 4-9 16,-4-7-812-16</inkml:trace>
  <inkml:trace contextRef="#ctx0" brushRef="#br0" timeOffset="-188801.41">7649 15841 740 0,'0'0'0'0,"0"0"0"0,0 0 0 0,0 0 28 0,0 0-28 15,29 29 29-15,-17-20-29 0,-12-9 78 0,0 0-78 16,29 3 79-16,20-6-79 0,-49 3 64 0,0 0-64 16,72-6 64-16,20-3-64 0,-92 9 36 0,0 0-36 15,93-5 37-15,-10 2-37 0,-83 3 16 0,0 0-16 16,69 5 16-16,-28 7-16 0,2 2-831 0</inkml:trace>
  <inkml:trace contextRef="#ctx0" brushRef="#br0" timeOffset="-188634.63">7664 16089 774 0,'0'0'0'0,"0"0"0"0,37-12 0 16,-37 12 3-16,0 0-3 0,41-8 3 0,25-4-3 16,-66 12 14-16,0 0-14 0,92-8 14 0,38-7-14 15,-130 15-2-15,0 0 2 0,124-6-2 0,-8 12 2 16,-1 0-543-16</inkml:trace>
  <inkml:trace contextRef="#ctx0" brushRef="#br0" timeOffset="-186515.81">9265 15758 438 0,'0'0'0'0,"0"0"0"16,0 0 0-16,0 0 10 0,0 0-10 0,15 34 10 15,-15-13-10-15,0-21 24 0,0 0-24 0,0 17 24 0,0 6-24 16,0-23 33-16,0 0-33 0,8 26 34 0,7 5-34 15,-15-31 30-15,0 0-30 0,5 38 30 0,4 2-30 16,-9-40 20-16,0 0-20 0,0 46 20 0,-9 9-20 16,9-55 16-16,0 0-16 0,0 43 17 0,-5-20-17 15,5-23 17-15,0 0-17 0,0 17 18 0,0-2-18 16,0-15 14-16,0 0-14 0,0 0 15 0,-9 14-15 16,9-14 17-16,0 0-17 0,0 0 17 0,-9-11-17 0,9 11 19 15,0 0-19-15,-5-26 19 0,-10-23-19 0,15 49 20 16,0 0-20-16,-9-61 21 0,9 4-21 0,0 57 24 15,0 0-24-15,-5-52 25 0,5 9-25 0,0 43 27 16,0 0-27-16,5-38 27 0,10 10-27 0,-15 28 29 16,0 0-29-16,14-29 29 0,9 12-29 0,-23 17 30 0,0 0-30 15,32-18 31-15,14 13-31 0,-46 5 31 0,0 0-31 16,55 0 32-16,0 0-32 0,-55 0 17 0,0 0-17 16,58 0 17-16,11 8-17 0,-69-8 9 0,0 0-9 15,72 17 9-15,0 6-9 0,-8 3-855 0</inkml:trace>
  <inkml:trace contextRef="#ctx0" brushRef="#br0" timeOffset="-186015.14">9813 16077 595 0,'0'0'0'0,"0"0"0"0,0 0 0 0,0 0 0 0,0 0 0 16,0 0 0-16,-6 12 0 0,6-12-4 0,0 0 4 15,-5 20-3-15,2 12 3 0,3-32 2 0,0 0-2 16,-9 40 2-16,-8 9-2 0,17-49 10 0,0 0-10 16,-6 43 11-16,6-14-11 0,0-29 20 0,0 0-20 15,0 20 20-15,6-3-20 0,-6-17 25 0,0 0-25 16,11 15 26-16,4-7-26 0,-15-8 23 0,0 0-23 0,17 6 24 15,12-12-24-15,-29 6 21 0,0 0-21 0,23-8 21 16,0-12-21-16,-23 20 19 0,0 0-19 0,17-32 19 16,-5-8-19-16,-12 40 16 0,0 0-16 0,12-38 16 15,-7 9-16-15,-5 29 15 0,0 0-15 0,-5-26 16 16,-7 1-16-16,12 25 13 0,0 0-13 0,-6-29 14 16,-8 14-14-16,14 15 10 0,0 0-10 0,-9-11 11 15,9 11-11-15,0 0 8 0,0 0-8 0,0 0 8 16,0 0-8-16,0 0-659 0</inkml:trace>
  <inkml:trace contextRef="#ctx0" brushRef="#br0" timeOffset="-185731.85">10353 15758 807 0,'0'0'0'0,"0"0"0"0,14 32 0 0,-14-32 1 0,0 0-1 15,15 25 2-15,-13-4-2 0,-2-21 1 0,0 0-1 16,6 25 2-16,0 19-2 0,-6-44 4 0,0 0-4 16,14 54 5-16,-14 10-5 0,0-64 7 0,0 0-7 15,0 60 7-15,0-14-7 0,0-46 9 0,0 0-9 16,3 35 9-16,3-9-9 0,-6-26 11 0,0 0-11 15,3 17 11-15,-3-17-11 0,0 0-597 0</inkml:trace>
  <inkml:trace contextRef="#ctx0" brushRef="#br0" timeOffset="-185580.69">10295 15951 707 0,'0'0'0'0,"0"0"0"16,0 0 0-16,0 0 0 0,0 0 0 0,17 0 0 15,-17 0 0-15,0 0 1 0,0 0-1 0,15-3 2 16,11-6-2-16,-26 9 8 0,0 0-8 0,31-6 8 15,10 6-8-15,-41 0 17 0,0 0-17 0,40-2 18 0,-11-4-18 16,-29 6 21-16,0 0-21 0,35-9 22 0,8 9-22 16,-5-3-543-16</inkml:trace>
  <inkml:trace contextRef="#ctx0" brushRef="#br0" timeOffset="-185214.3">10719 15312 707 0,'0'0'0'0,"0"0"0"0,0 37 0 0,0-37 12 0,0 0-12 16,6 40 12-16,-3 1-12 0,-3-41 25 0,0 0-25 15,6 57 25-15,-1 18-25 0,-5-75 24 0,0 0-24 16,0 75 25-16,0 0-25 0,0-75 24 0,0 0-24 16,0 69 24-16,0 3-24 0,0-72 23 0,0 0-23 15,-5 63 23-15,10-5-23 0,-5-58 23 0,0 0-23 16,9 46 24-16,5 0-24 0,-14-46 19 0,0 0-19 15,12 34 19-15,8-19-19 0,-20-15 16 0,0 0-16 16,29 0 16-16,17-15-16 0,-46 15 13 0,0 0-13 16,46-23 14-16,-14 15-14 0,-32 8 11 0,0 0-11 0,29-9 12 15,-12-2-12-15,-17 11 10 0,0 0-10 0,15-9 11 16,-1 3-11-16,-14 6 8 0,0 0-8 0,0 0 9 16,9-6-9-16,-9 6 8 0,0 0-8 0,0 0 8 15,14 3-8-15,-14-3 6 0,0 0-6 0,0 0 7 16,0 12-7-16,0-12 5 0,0 0-5 0,0 0 6 0,23 17-6 15,-23-17 3-15,0 0-3 0,9 15 4 16,0-1-4-16,-9-14 1 0,0 0-1 0,14 14 1 0,0 6-1 16,4 1-824-16</inkml:trace>
  <inkml:trace contextRef="#ctx0" brushRef="#br0" timeOffset="-184258.61">11567 14811 774 0,'0'0'0'0,"3"14"0"0,9 24 0 0,-12-38-32 16,0 0 32-16,17 51-31 0,21 10 31 0,-38-61 0 16,0 0 0-16,37 78 0 0,6 17 0 0,-43-95 5 15,0 0-5-15,49 118 6 0,-17 23-6 0,-32-141 29 0,0 0-29 16,23 144 29-16,-8-26-29 0,-15-118 64 0,0 0-64 16,5 112 64-16,-10-6-64 0,5-106 57 0,0 0-57 15,-21 104 58-15,-4-6-58 0,25-98 44 0,0 0-44 16,-29 80 44-16,6-19-44 0,-1 2-774 0</inkml:trace>
  <inkml:trace contextRef="#ctx0" brushRef="#br0" timeOffset="-183696.39">9392 15007 471 0,'0'0'0'16,"0"0"0"-16,-37 23 0 0,37-23 16 0,0 0-16 0,-29 26 17 16,-12 2-17-16,41-28 28 0,0 0-28 0,-37 41 29 15,-9 16-29-15,46-57 18 0,0 0-18 0,-41 84 19 16,7 31-19-16,34-115 16 0,0 0-16 0,-32 124 16 15,-6-9-16-15,38-115 13 0,0 0-13 0,-23 109 13 16,18-8-13-16,5-101 9 0,0 0-9 0,20 115 10 16,11 12-10-16,-31-127 5 0,0 0-5 0,55 121 5 0,20-15-5 15,-5 1-454-15</inkml:trace>
  <inkml:trace contextRef="#ctx0" brushRef="#br0" timeOffset="-182676.81">12179 15738 751 0,'0'0'0'16,"0"0"0"-16,0 0 0 0,0 0-18 0,0 0 18 15,14 26-18-15,9-18 18 0,-23-8-32 0,0 0 32 16,32 6-31-16,20-6 31 0,3 0-429 0</inkml:trace>
  <inkml:trace contextRef="#ctx0" brushRef="#br0" timeOffset="-182126.88">12782 15582 572 0,'0'0'0'0,"0"0"0"0,0 0 0 15,0 0 18-15,0 0-18 0,9 15 19 0,-9-15-19 16,0 0 1-16,0 0-1 0,-21-9 2 0,4 3-2 16,17 6 16-16,0 0-16 0,-20 0 17 0,-6 6-17 15,26-6 24-15,0 0-24 0,-23 17 25 0,-15 21-25 0,38-38 25 16,0 0-25-16,-31 37 26 0,8-11-26 0,23-26 27 16,0 0-27-16,-15 32 27 0,6-1-27 0,9-31 26 15,0 0-26-15,0 32 26 0,9-12-26 0,-9-20 23 0,0 0-23 16,15 9 23-16,11 2-23 0,-26-11 20 0,0 0-20 15,28-5 21-15,10-4-21 0,-38 9 17 0,0 0-17 16,23-17 17-16,0-3-17 0,-23 20 14 0,0 0-14 16,14-21 14-16,-14 4-14 0,0 17 10 0,0 0-10 15,0-20 11-15,0 8-11 0,0 12 11 0,0 0-11 16,0 0 11-16,-5-14-11 0,5 14 10 0,0 0-10 16,0 0 11-16,0 0-11 0,0 0 10 0,0 0-10 15,0 0 10-15,0 0-10 0,0 0 13 0,0 0-13 0,-6 17 13 16,17 12-13-16,-11-29 13 0,0 0-13 0,26 38 14 15,9 16-14-15,-35-54 13 0,0 0-13 0,38 64 13 16,-4 13-13-16,-34-77 12 0,0 0-12 0,38 84 12 16,8 2-12-16,-46-86 9 0,0 0-9 0,37 78 9 15,-14-18-9-15,-23-60 8 0,0 0-8 0,9 52 9 16,-18-9-9-16,9-43 11 0,0 0-11 0,-23 38 12 16,-8-10-12-16,31-28 12 0,0 0-12 0,-47 21 13 0,-10-13-13 15,57-8 20-15,0 0-20 0,-58-3 20 0,6-8-20 16,52 11 24-16,0 0-24 0,-58-26 25 0,-5-17-25 15,-6-3-960-15</inkml:trace>
  <inkml:trace contextRef="#ctx0" brushRef="#br0" timeOffset="-180092.86">13368 15677 606 0,'0'0'0'0,"0"0"0"0,0 0 0 16,0 0 38-16,0 0-38 0,46 23 39 0,-23-20-39 15,-23-3 93-15,0 0-93 0,34 0 94 0,16-3-94 0,-50 3 76 16,0 0-76-16,54 0 76 0,4 6-76 0,-58-6 30 15,0 0-30-15,61 6 31 0,17-3-31 0,-78-3 26 16,0 0-26-16,66 0 27 0,-34-3-27 0,5-3-792 16</inkml:trace>
  <inkml:trace contextRef="#ctx0" brushRef="#br0" timeOffset="-178207.67">14683 15096 662 0,'0'0'0'0,"0"0"0"0,0 0 0 0,0 0 22 0,0 0-22 16,0 0 23-16,0 0-23 0,0 0 63 0,0 0-63 15,0 0 64-15,-3-38-64 0,3 38 68 0,0 0-68 16,-23-11 69-16,0 8-69 0,23 3 59 0,0 0-59 16,-37 6 60-16,-10 8-60 0,47-14 31 0,0 0-31 0,-51 26 31 15,4 14-31-15,47-40 22 0,0 0-22 0,-43 67 23 16,6 28-23-16,37-95 24 0,0 0-24 0,-38 112 24 16,12 14-24-16,26-126 28 0,0 0-28 0,-23 118 28 15,6-5-28-15,17-113 30 0,0 0-30 0,-6 112 30 16,15 12-30-16,-9-124 26 0,0 0-26 0,23 115 26 15,23-26-26-15,-46-89 18 0,0 0-18 0,66 72 19 16,21-29-19-16,-87-43 13 0,0 0-13 0,104 23 13 16,0-11-13-16,-104-12 9 0,0 0-9 0,98-3 10 0,-18-20-10 15,-80 23 8-15,0 0-8 0,61-29 9 0,-26-11-9 16,-35 40 6-16,0 0-6 0,20-61 7 0,-20-8-7 16,0 69 8-16,0 0-8 0,0-69 8 0,-15 12-8 15,15 57 8-15,0 0-8 0,-28-46 8 0,-4 5-8 16,32 41 8-16,0 0-8 0,-46-28 8 0,-24 10-8 15,70 18 10-15,0 0-10 0,-69-6 10 0,9 15-10 0,60-9 11 16,0 0-11-16,-55 12 11 0,26-1-11 0,29-11 9 16,0 0-9-16,-15 6 10 0,13 8-10 0,2 1-1166 15</inkml:trace>
  <inkml:trace contextRef="#ctx0" brushRef="#br0" timeOffset="-177674.19">15396 15738 1043 0,'0'0'0'16,"0"0"0"-16,-3 17 0 0,3-17 6 0,0 0-6 16,0 0 7-16,-6 14-7 0,6-14 11 0,0 0-11 15,0 0 12-15,38 3-12 0,-38-3-8 0,0 0 8 0,29 0-8 16,-6 0 8-16,0 0-738 0</inkml:trace>
  <inkml:trace contextRef="#ctx0" brushRef="#br0" timeOffset="-175551.99">15889 15582 707 0,'0'0'0'0,"0"0"0"0,0 0 0 0,0 0 15 16,0 0-15-16,0 0 16 0,0 0-16 0,0 0 44 16,0 0-44-16,0 0 45 0,3 35-45 0,-3-35 54 15,0 0-54-15,6 26 54 0,-6 8-54 0,0-34 45 16,0 0-45-16,0 41 45 0,-9 5-45 0,9-46 30 0,0 0-30 15,-6 49 31-15,6-6-31 0,0-43 24 0,0 0-24 16,0 29 25-16,0-6-25 0,0-23 21 0,0 0-21 16,0 8 22-16,0-8-22 0,0 0 17 0,0 0-17 15,0 0 17-15,15-6-17 0,-15 6 14 0,0 0-14 16,14-23 14-16,4-14-14 0,-18 37 12 0,0 0-12 16,23-46 13-16,-3 6-13 0,-20 40 9 0,0 0-9 0,26-35 10 15,3 6-10-15,-29 29 12 0,0 0-12 0,23-20 12 16,-9 9-12-16,-14 11 13 0,0 0-13 0,17-3 13 15,7 6-13-15,-24-3 14 0,0 0-14 0,14 17 14 16,9-3-14-16,-23-14 14 0,0 0-14 0,14 20 15 16,4 6-15-16,-18-26 19 0,0 0-19 0,14 23 20 15,1-2-20-15,-15-21 21 0,0 0-21 0,8 8 21 16,-2-2-21-16,-6-6 22 0,0 0-22 0,26-6 23 16,17-8-23-16,-43 14 18 0,0 0-18 0,38-23 19 0,2-6-19 15,-40 29 18-15,0 0-18 0,38-29 18 0,-4 0-18 16,-34 29 13-16,0 0-13 0,38-26 13 0,-15 12-13 15,-23 14 11-15,0 0-11 0,14-6 12 0,-2 12-12 16,-12-6 8-16,0 0-8 0,17 9 9 0,-11 11-9 16,-6-20 8-16,0 0-8 0,11 29 8 0,-2 8-8 15,-9-37 8-15,0 0-8 0,6 35 8 0,0-7-8 16,-6-28 5-16,0 0-5 0,14 29 6 0,18 6-6 0,-6-4-1215 16</inkml:trace>
  <inkml:trace contextRef="#ctx0" brushRef="#br0" timeOffset="-175266.22">16815 15870 998 0,'0'0'0'16,"0"0"0"-16,15 15 0 0,-15-15 3 0,0 0-3 15,0 0 4-15,17 0-4 0,-17 0 16 0,0 0-16 0,14-18 17 16,27-8-17-16,-41 26 17 0,0 0-17 0,46-34 18 15,0-1-18-15,-46 35 22 0,0 0-22 0,38-31 22 16,-7 5-22-16,-31 26 27 0,0 0-27 0,29-20 28 16,-14 11-28-16,-15 9 24 0,0 0-24 0,0 0 25 15,11 17-25-15,-11-17 25 0,0 0-25 0,3 35 25 16,-3 19-25-16,0-54 20 0,0 0-20 0,0 67 20 16,9-16-20-16,-9-51 16 0,0 0-16 0,11 41 17 0,18-12-17 15,-29-29 12-15,0 0-12 0,43 17 12 0,1-23-12 16,5 3-966-16</inkml:trace>
  <inkml:trace contextRef="#ctx0" brushRef="#br0" timeOffset="-169449.12">9057 16921 505 0,'0'0'0'0,"0"0"0"0,0 0 0 0,0 0 20 0,0 0-20 15,64 11 20-15,17-11-20 0,-81 0 55 0,0 0-55 16,115 0 56-16,47-3-56 0,-162 3 89 0,0 0-89 16,190-5 89-16,12-4-89 0,-202 9 86 0,0 0-86 15,225-14 87-15,38 8-87 0,-263 6 51 0,0 0-51 16,294-3 51-16,55 3-51 0,-349 0 46 0,0 0-46 0,389-3 47 15,24-6-47-15,-413 9 36 0,0 0-36 0,424-8 37 16,0-1-37-16,-424 9 30 0,0 0-30 0,416-11 31 16,-4-9-31-16,-412 20 25 0,0 0-25 0,390-18 26 15,-7 7-26-15,-383 11 22 0,0 0-22 0,344-12 22 16,-36 1-22-16,-308 11 26 0,0 0-26 0,286-18 27 16,-23 1-27-16,-263 17 31 0,0 0-31 0,236-14 32 15,-14 2-32-15,-222 12 41 0,0 0-41 0,188-8 41 0,-35-4-41 16,-153 12 42-16,0 0-42 0,124-11 42 0,-15-1-42 15,-109 12 35-15,0 0-35 0,96-14 36 0,-7-1-36 16,-89 15 13-16,0 0-13 0,72-8 13 0,0 5-13 16,-72 3 0-16,0 0 0 0,46 3 0 0,-17 2 0 15,6-2-1298-15</inkml:trace>
  <inkml:trace contextRef="#ctx0" brushRef="#br0" timeOffset="-166862.84">13174 17433 550 0,'0'0'0'16,"0"0"0"-16,0 0 0 0,0 0 17 0,0 0-17 15,0 0 18-15,0 0-18 0,0 0 65 0,0 0-65 16,0 0 65-16,0 0-65 0,0 0 72 0,0 0-72 16,0 0 73-16,0 0-73 0,0 0 55 0,0 0-55 0,6-29 56 15,-20 6-56-15,14 23 32 0,0 0-32 0,-23-23 33 16,-12 3-33-16,35 20 25 0,0 0-25 0,-35-11 26 16,6 8-26-16,29 3 21 0,0 0-21 0,-31 6 22 15,-13 11-22-15,44-17 21 0,0 0-21 0,-37 23 22 16,8 6-22-16,29-29 21 0,0 0-21 0,-11 28 22 15,-4 4-22-15,15-32 20 0,0 0-20 0,-3 37 20 16,12 1-20-16,-9-38 15 0,0 0-15 0,9 26 15 16,8-9-15-16,-17-17 13 0,0 0-13 0,29 3 13 0,23-17-13 15,-52 14 7-15,0 0-7 0,46-18 7 0,-9-2-7 16,-37 20 6-16,0 0-6 0,32-17 6 0,-15 8-6 16,-17 9 4-16,0 0-4 0,0 0 4 0,12-8-4 15,-12 8 4-15,0 0-4 0,0 0 4 0,-14-15-4 16,14 15 4-16,0 0-4 0,-15-8 5 0,-5-1-5 0,20 9 4 15,0 0-4-15,-17-9 4 0,8 6-4 16,9 3 5-16,0 0-5 0,0 0 6 0,-15 0-6 0,15 0 7 16,0 0-7-16,0 0 8 0,-8 0-8 0,8 0 8 15,0 0-8-15,0 0 8 0,0 0-8 0,0 0 8 0,0 0-8 16,0 29 8-16,14 14-8 0,-14-43 8 0,0 0-8 16,41 52 8-16,-1 0-8 0,-40-52 8 0,0 0-8 15,52 49 8-15,9 6-8 0,-61-55 10 0,0 0-10 16,54 51 10-16,4-4-10 0,-58-47 9 0,0 0-9 15,46 43 10-15,-20 3-10 0,-26-46 9 0,0 0-9 16,20 52 10-16,-5 14-10 0,-15-66 10 0,0 0-10 16,8 66 11-16,-8-11-11 0,0-55 15 0,0 0-15 15,-20 57 16-15,-6 7-16 0,26-64 16 0,0 0-16 0,-46 60 17 16,-14-23-17-16,60-37 17 0,0 0-17 0,-81 23 17 16,-12-11-17-16,93-12 19 0,0 0-19 0,-95-6 19 15,12-17-19-15,83 23 12 0,0 0-12 0,-70-52 13 16,10-34-13-16,60 86 5 0,0 0-5 0,-69-92 6 15,-24 6-6-15,1-4-1224 0</inkml:trace>
  <inkml:trace contextRef="#ctx1" brushRef="#br0" timeOffset="-159956.66">22382 15232 0,'0'0'0</inkml:trace>
  <inkml:trace contextRef="#ctx0" brushRef="#br0" timeOffset="-147610.25">11628 14630 617 0,'0'0'0'16,"0"0"0"-16,-14-18 0 0,14 18-9 0,0 0 9 16,-6-20-8-16,6 6 8 0,0 14-12 0,0 0 12 15,6-18-12-15,17-7 12 0,-23 25 0 0,0 0 0 16,23-26 1-16,-6-3-1 0,-17 29 10 0,0 0-10 0,29-15 11 16,17 7-11-16,-46 8 41 0,0 0-41 0,52-15 41 15,-15 10-41-15,-37 5 68 0,0 0-68 0,41 0 68 16,2 5-68-16,-43-5 77 0,0 0-77 0,35 18 78 15,-15 2-78-15,-20-20 63 0,0 0-63 0,14 31 63 16,-11 18-63-16,-3-49 49 0,0 0-49 0,0 55 49 16,-11-3-49-16,11-52 35 0,0 0-35 0,-15 49 35 15,-5-15-35-15,20-34 27 0,0 0-27 0,-17 32 28 16,8-12-28-16,9-20 22 0,0 0-22 0,0 0 23 0,-6 12-23 16,6-12 20-16,0 0-20 0,0 0 20 0,0 0-20 15,0 0 16-15,0 0-16 0,15-9 17 0,2-2-17 16,-17 11 12-16,0 0-12 0,32-12 12 0,8-8-12 15,-40 20 7-15,0 0-7 0,49-23 8 0,12-6-8 16,-6-3-1048-16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15:25:19.2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8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10-02T15:26:32.485"/>
    </inkml:context>
  </inkml:definitions>
  <inkml:trace contextRef="#ctx0" brushRef="#br0">2277 1705 617 0,'0'0'0'16,"0"0"0"-16,0 0 0 0,0 0 18 0,0 0-18 15,-51-32 19-15,16 4-19 0,35 28 49 0,0 0-49 0,-38-35 49 16,1-5-49-16,37 40 72 0,0 0-72 0,-38-35 72 15,-2 35-72-15,40 0 61 0,0 0-61 0,-43 20 62 16,2 21-62-16,41-41 38 0,0 0-38 0,-37 63 38 16,-1 12-38-16,38-75 32 0,0 0-32 0,-43 83 33 15,6 4-33-15,37-87 31 0,0 0-31 0,-26 92 31 16,3 23-31-16,23-115 23 0,0 0-23 0,-12 112 23 16,32-17-23-16,-20-95 20 0,0 0-20 0,41 78 20 0,25-26-20 15,-66-52 18-15,0 0-18 0,89 26 19 0,27-26-19 16,-116 0 22-16,0 0-22 0,121-20 22 0,-6-12-22 15,-115 32 23-15,0 0-23 0,93-52 23 0,-24-20-23 16,-69 72 21-16,0 0-21 0,46-81 21 0,-17 1-21 16,-29 80 20-16,0 0-20 0,11-75 20 0,-13 15-20 15,2 60 18-15,0 0-18 0,-15-52 19 0,-14-9-19 16,29 61 17-16,0 0-17 0,-26-51 18 0,-11 16-18 0,37 35 15 16,0 0-15-16,-35-23 15 0,18 14-15 0,17 9 13 15,0 0-13-15,-17 6 13 0,-12 11-13 0,29-17 10 16,0 0-10-16,-32 23 10 0,15 15-10 0,17-38 3 15,0 0-3-15,-9 49 3 0,21 5-3 0,-7 4-1194 0</inkml:trace>
  <inkml:trace contextRef="#ctx0" brushRef="#br0" timeOffset="212.01">2736 2402 1076 0,'0'0'0'0,"0"8"0"16,-8 24 0-16,8-32 0 0,0 0 0 0,0 32 1 16,0-15-1-16,0-17 6 0,0 0-6 0,0 20 7 15,-6 3-7-15,6-23 17 0,0 0-17 0,6 29 17 16,-4-6-17-16,-2-23 16 0,0 0-16 0,12 14 16 16,-3 1-16-16,-9-15 18 0,0 0-18 0,14 3 19 0,32-6-19 15,0 3-835-15</inkml:trace>
  <inkml:trace contextRef="#ctx0" brushRef="#br0" timeOffset="562.04">3169 1786 819 0,'0'0'0'0,"0"0"0"0,-3 29 0 0,3-29 2 15,0 0-2-15,-9 25 2 0,1 1-2 0,8-26 3 16,0 0-3-16,-15 32 4 0,-16 14-4 0,31-46 22 15,0 0-22-15,-32 63 23 0,12 21-23 0,20-84 29 0,0 0-29 16,-15 86 29-16,21 6-29 0,-6-92 26 0,0 0-26 16,23 81 27-16,15-26-27 0,-38-55 27 0,0 0-27 15,52 34 28-15,2-19-28 0,-54-15 19 0,0 0-19 16,49-6 19-16,9-11-19 0,-58 17 15 0,0 0-15 16,49-38 16-16,-6-11-16 0,-43 49 11 0,0 0-11 15,38-63 11-15,-15-3-11 0,-23 66 10 0,0 0-10 16,6-81 10-16,-12 6-10 0,6 75 10 0,0 0-10 0,-32-63 11 15,-2 8-11-15,34 55 11 0,0 0-11 0,-41-49 12 16,7 12-12-16,34 37 13 0,0 0-13 0,-32-29 13 16,3 12-13-16,29 17 6 0,0 0-6 0,-20-15 6 15,3 15-6-15,17 0 3 0,0 0-3 0,0 0 3 16,0 0-3-16,0 0-870 0</inkml:trace>
  <inkml:trace contextRef="#ctx0" brushRef="#br0" timeOffset="945.07">3740 1673 931 0,'0'0'0'0,"0"0"0"0,-8 18 0 0,8-18 1 16,0 0-1-16,-12 20 2 0,12-11-2 0,0-9 13 15,0 0-13-15,0 0 13 0,35 14-13 0,-35-14 16 0,0 0-16 16,26 3 16-16,8 3-16 0,-34-6 17 0,0 0-17 16,38 0 17-16,-1 5-17 0,-37-5 15 0,0 0-15 15,38 18 15-15,-7 10-15 0,-31-28 15 0,0 0-15 16,26 35 15-16,-11-3-15 0,-15-32 15 0,0 0-15 16,6 37 16-16,-15 21-16 0,9-58 15 0,0 0-15 15,-20 54 16-15,2 10-16 0,18-64 18 0,0 0-18 16,-23 51 18-16,15-10-18 0,8-41 26 0,0 0-26 15,-6 34 27-15,12-17-27 0,-6-17 32 0,0 0-32 0,8 12 33 16,15-3-33-16,-23-9 30 0,0 0-30 0,29 14 31 16,3 0-31-16,-32-14 26 0,0 0-26 0,29 15 26 15,8 8-26-15,-37-23 20 0,0 0-20 0,35 23 20 16,3 0-20-16,-38-23 5 0,0 0-5 0,37 14 6 16,9-14-6-16,0 0-1040 0</inkml:trace>
  <inkml:trace contextRef="#ctx0" brushRef="#br0" timeOffset="1462.6">4819 2105 1244 0,'0'0'0'0,"0"0"0"0,0 0 0 16,0 0-58-16,0 0 58 0,0 0-57 0,0 0 57 15,0 0-102-15,0 0 102 0,0 0-102 0,0 0 102 16,0 0-79-16,0 0 79 0,0 0-79 0,75 29 79 16,-75-29-79-16,0 0 79 0,55 9-78 0,-12-9 78 15,3 0-398-15</inkml:trace>
  <inkml:trace contextRef="#ctx0" brushRef="#br0" timeOffset="2497.29">6048 1432 819 0,'0'0'0'16,"0"0"0"-16,-20-15 0 0,20 15-12 0,0 0 12 15,-14-3-12-15,-7 3 12 0,21 0-17 0,0 0 17 16,-26 9-16-16,-23 14 16 0,49-23 4 0,0 0-4 16,-52 52 5-16,-2 28-5 0,54-80 34 0,0 0-34 0,-52 95 34 15,6 9-34-15,46-104 52 0,0 0-52 0,-41 121 53 16,12 20-53-16,29-141 51 0,0 0-51 0,-8 147 51 16,16-15-51-16,-8-132 49 0,0 0-49 0,32 104 49 15,29-38-49-15,-61-66 15 0,0 0-15 0,83 46 16 16,10-23-16-16,-93-23 2 0,0 0-2 0,92 15 2 0,-11-10-2 15,-3 4-825-15</inkml:trace>
  <inkml:trace contextRef="#ctx0" brushRef="#br0" timeOffset="2897.51">6331 2459 483 0,'0'0'0'15,"0"0"0"-15,6 15 0 0,-6-15 19 0,0 0-19 16,11 14 19-16,-11-14-19 0,0 0 19 0,0 0-19 0,0 12 19 16,0-12-19-16,0 0 20 0,0 0-20 0,0 0 21 15,0 0-21-15,0 0 24 0,0 0-24 0,0 0 25 16,-14-12-25-16,14 12 34 0,0 0-34 0,-3-26 34 16,-3-26-34-16,6 52 50 0,0 0-50 0,6-66 51 15,11-3-51-15,-17 69 51 0,0 0-51 0,18-60 52 16,2 11-52-16,-20 49 44 0,0 0-44 0,26-32 45 15,3 12-45-15,-29 20 36 0,0 0-36 0,28-9 37 16,10 9-37-16,-38 0 13 0,0 0-13 0,26 0 13 0,-6 9-13 16,3 2-772-16</inkml:trace>
  <inkml:trace contextRef="#ctx0" brushRef="#br0" timeOffset="3314.73">6801 2410 740 0,'0'0'0'0,"0"0"0"0,0 0 0 0,0 0-7 0,0 0 7 15,0 0-6-15,0-8 6 0,0 8-34 0,0 0 34 16,0 0-34-16,0 0 34 0,0 0 2 0,0 0-2 15,-8 8 3-15,-7 13-3 0,15-21 21 0,0 0-21 16,-14 23 21-16,2 5-21 0,12-28 40 0,0 0-40 16,0 29 41-16,0-6-41 0,0-23 45 0,0 0-45 0,9 15 46 15,8-1-46-15,-17-14 34 0,0 0-34 0,29 9 34 16,9-1-34-16,-38-8 29 0,0 0-29 0,40 6 30 16,-14-6-30-16,-26 0 24 0,0 0-24 0,26-9 25 15,-9-5-25-15,-17 14 23 0,0 0-23 0,15-12 24 16,-13 1-24-16,-2 11 19 0,0 0-19 0,12-6 19 15,-12-8-19-15,0 14 15 0,0 0-15 0,-14-15 16 16,-7-2-16-16,21 17 13 0,0 0-13 0,-26-14 14 0,3-1-14 16,23 15 11-16,0 0-11 0,-23-17 12 0,9 0-12 15,14 17 9-15,0 0-9 0,-12-20 9 0,9 2-9 16,1 1-869-16</inkml:trace>
  <inkml:trace contextRef="#ctx0" brushRef="#br0" timeOffset="3697.92">6905 1725 796 0,'0'0'0'16,"0"0"0"-16,0 18 0 0,0-18 11 0,0 0-11 16,6 5 12-16,-6-5-12 0,0 0 21 0,0 0-21 0,26 0 22 15,-9-11-22-15,-17 11 20 0,0 0-20 0,23-3 20 16,-3 3-20-16,-20 0 12 0,0 0-12 0,9 9 12 16,-9-9-12-16,0 0 8 0,0 0-8 0,15 5 8 15,-15-5-8-15,0 0 7 0,0 0-7 0,8 29 8 16,-16-12-8-16,8-17 6 0,0 0-6 0,-12 21 6 15,0 2-6-15,12-23 5 0,0 0-5 0,-5 17 5 16,5-6-5-16,0-11 6 0,0 0-6 0,0 0 7 0,0 12-7 16,0-12 7-16,0 0-7 0,0 0 7 0,23 6-7 15,-23-6 7-15,0 0-7 0,14 5 7 0,9-2-7 16,-23-3 7-16,0 0-7 0,41 12 8 0,16 11-8 16,4-6-717-16</inkml:trace>
  <inkml:trace contextRef="#ctx0" brushRef="#br0" timeOffset="4866.92">7817 1944 539 0,'0'0'0'0,"0"0"0"15,0 35 0-15,0-35 11 0,0 0-11 0,-9 51 12 16,-8 33-12-16,17-84 23 0,0 0-23 0,-6 101 24 0,6 2-24 16,0-103 22-16,0 0-22 0,0 87 23 0,0-18-23 15,0-69 13-15,0 0-13 0,3 51 14 0,0-19-14 16,-3-32 9-16,0 0-9 0,17 20 9 0,0 6-9 15,7 0-465-15</inkml:trace>
  <inkml:trace contextRef="#ctx0" brushRef="#br0" timeOffset="5016.79">7719 2379 606 0,'0'0'0'0,"0"0"0"0,11 0 0 0,-11 0 0 0,0 0 0 15,12-6 1-15,2-3-1 0,-14 9 4 0,0 0-4 16,29-14 4-16,20-9-4 0,-49 23 15 0,0 0-15 15,66-15 16-15,9 7-16 0,-75 8 10 0,0 0-10 16,87-6 10-16,-15 0-10 0,9 3-440 0</inkml:trace>
  <inkml:trace contextRef="#ctx0" brushRef="#br0" timeOffset="6050.56">8466 1852 583 0,'0'0'0'15,"0"0"0"-15,0 17 0 0,0-17 3 0,0 0-3 16,0 0 4-16,0 0-4 0,0 0 4 0,0 0-4 16,23-14 4-16,23-26-4 0,-46 40 4 0,0 0-4 0,52-44 4 15,26 1-4-15,-78 43 30 0,0 0-30 0,78-29 31 16,6 12-31-16,-84 17 47 0,0 0-47 0,66 0 48 15,-14 17-48-15,-52-17 49 0,0 0-49 0,34 44 49 16,-19 7-49-16,-15-51 54 0,0 0-54 0,-6 58 55 16,-29 8-55-16,35-66 48 0,0 0-48 0,-43 75 48 15,-14 29-48-15,57-104 41 0,0 0-41 0,-64 112 41 16,-2-3-41-16,66-109 31 0,0 0-31 0,-55 104 31 0,23-44-31 16,32-60 25-16,0 0-25 0,-14 46 26 15,19-11-26-15,-5-35 24 0,0 0-24 0,21 26 24 0,36-15-24 16,-57-11 19-16,0 0-19 0,64 0 19 0,11 0-19 15,-75 0 18-15,0 0-18 0,72-8 18 0,0 2-18 16,-72 6 15-16,0 0-15 0,61 0 15 0,-21 0-15 16,-40 0 5-16,0 0-5 0,38 0 6 0,-7 9-6 15,-31-9 1-15,0 0-1 0,29 8 2 0,-12-2-2 16,1-6-1010-16</inkml:trace>
  <inkml:trace contextRef="#ctx0" brushRef="#br0" timeOffset="6953.91">9562 2261 583 0,'0'0'0'0,"0"0"0"0,0 0 0 16,0 0 3-16,0 0-3 0,3 20 4 0,23 35-4 16,-26-55 10-16,0 0-10 0,17 57 11 0,-2-8-11 15,-15-49 16-15,0 0-16 0,0 49 16 0,3-6-16 16,-3-43 14-16,0 0-14 0,5 29 15 0,-10-3-15 16,5-26 13-16,0 0-13 0,-3 20 13 0,3-11-13 0,0-9 12 15,0 0-12-15,0 0 12 0,0 0-12 0,0 0 12 16,0 0-12-16,0 0 13 0,8-46-13 0,-8 46 15 15,0 0-15-15,9-52 15 0,11-20-15 0,-20 72 22 0,0 0-22 16,15-78 23-16,16-3-23 0,-31 81 40 0,0 0-40 16,29-74 41-16,-3 22-41 0,-26 52 49 0,0 0-49 15,12-35 49-15,-1 18-49 0,-11 17 43 0,0 0-43 16,15-12 44-16,-7 12-44 0,-8 0 36 0,0 0-36 16,24 15 37-16,22 19-37 0,-3-5-811 0</inkml:trace>
  <inkml:trace contextRef="#ctx0" brushRef="#br0" timeOffset="7286.93">9929 2505 785 0,'0'0'0'0,"0"0"0"15,-9 29 0-15,9-29 9 0,0 0-9 0,0 17 10 0,-12 4-10 16,12-21 23-16,0 0-23 0,-11 28 24 0,-4 10-24 15,15-38 21-15,0 0-21 0,-5 37 22 0,-1-8-22 16,6-29 13-16,0 0-13 0,-3 17 13 0,6-5-13 16,-3-12 9-16,0 0-9 0,0 0 9 0,26 0-9 15,-26 0 7-15,0 0-7 0,32-15 7 0,8-13-7 16,-40 28 4-16,0 0-4 0,43-23 4 0,-17-6-4 16,-26 29 3-16,0 0-3 0,20-23 4 0,-11 8-4 0,-9 15 8 15,0 0-8-15,0-20 8 0,-6 3-8 0,6 17 12 16,0 0-12-16,-8-14 12 0,-4 8-12 0,12 6 25 15,0 0-25-15,0 0 26 0,-17-3-26 0,17 3 22 16,0 0-22-16,0 0 22 0,-12-6-22 0,12 6 19 16,0 0-19-16,0 0 19 0,18-9-19 0,-7 4-795 0</inkml:trace>
  <inkml:trace contextRef="#ctx0" brushRef="#br0" timeOffset="7484.95">10445 2186 1043 0,'0'0'0'0,"0"0"0"16,0 14 0-16,0-14-24 0,0 0 24 0,0 0-23 15,12 9 23-15,-12-9-60 0,0 0 60 0,8 0-59 0,15 0 59 16,-5-6-598-16</inkml:trace>
  <inkml:trace contextRef="#ctx0" brushRef="#br0" timeOffset="7902.27">10687 1417 639 0,'0'0'0'0,"0"0"0"0,0 0 0 0,0 0-72 16,0 0 72-16,0-8-72 0,0 8 72 0,0 0 3 0,0 0-3 15,0 0 3-15,-8 17-3 0,8-17 33 0,0 0-33 16,-6 49 34-16,3 40-34 0,3-89 60 0,0 0-60 16,-6 104 60-16,6-6-60 0,0-98 70 0,0 0-70 15,-11 103 70-15,-1 1-70 0,12-104 56 0,0 0-56 16,-8 109 56-16,2 3-56 0,6-112 48 0,0 0-48 15,6 95 48-15,8-28-48 0,-14-67 37 0,0 0-37 16,17 40 38-16,-11-14-38 0,-6-26 31 0,0 0-31 16,17 0 32-16,15-12-32 0,-32 12 25 0,0 0-25 0,38-26 26 15,5-25-26-15,-43 51 27 0,0 0-27 0,46-58 27 16,-6 12-27-16,-40 46 23 0,0 0-23 0,29-35 24 16,-11 18-24-16,-18 17 19 0,0 0-19 0,8 0 19 15,4 17-19-15,-12-17 17 0,0 0-17 0,11 29 18 16,1 17-18-16,-12-46 14 0,0 0-14 0,11 49 15 15,-2-17-15-15,-9-32 9 0,0 0-9 0,20 20 10 16,3 3-10-16,-23-23 7 0,0 0-7 0,23 12 7 0,-5-1-7 16,2-5-1036-16</inkml:trace>
  <inkml:trace contextRef="#ctx0" brushRef="#br0" timeOffset="8553.18">11590 1872 841 0,'0'0'0'15,"0"17"0"-15,0 12 0 0,0-29 2 0,0 0-2 16,0 52 2-16,0 17-2 0,0-69 20 0,0 0-20 15,0 75 20-15,-8 11-20 0,8-86 29 0,0 0-29 16,-12 81 30-16,18-21-30 0,-6-60 5 0,0 0-5 16,9 52 6-16,2-14-6 0,-11-38 4 0,0 0-4 0,12 17 5 15,-12-17-5-15,0 0-663 0</inkml:trace>
  <inkml:trace contextRef="#ctx0" brushRef="#br0" timeOffset="8670.19">11590 2229 684 0,'0'0'0'0,"0"0"0"16,-5-20 0-16,5 20 2 0,0 0-2 0,0-15 2 15,11 1-2-15,-11 14 3 0,0 0-3 0,23-9 4 0,26 1-4 16,-49 8 6-16,0 0-6 0,61-15 7 0,8 1-7 16,-69 14 3-16,0 0-3 0,67-14 3 0,10 14-3 15,-7-6-476-15</inkml:trace>
  <inkml:trace contextRef="#ctx0" brushRef="#br0" timeOffset="9087.23">12202 1340 617 0,'0'0'0'0,"0"0"0"0,-9 23 0 0,9-23 0 0,0 0 0 15,-5 31 0-15,-1 12 0 0,6-43 0 0,0 0 0 16,-3 64 1-16,3 37-1 0,0-101 5 0,0 0-5 16,0 103 5-16,-9-8-5 0,9-95 11 0,0 0-11 0,-5 104 11 15,-10-1-11-15,15-103 16 0,0 0-16 0,-9 113 17 16,1-1-17-16,8-112 18 0,0 0-18 0,-6 95 18 16,12-29-18-16,-6-66 22 0,0 0-22 0,0 38 23 15,8-27-23-15,-8-11 23 0,0 0-23 0,18-6 23 16,25-25-23-16,-43 31 24 0,0 0-24 0,40-35 24 15,10-2-24-15,-50 37 26 0,0 0-26 0,49-26 27 16,-12 17-27-16,-37 9 21 0,0 0-21 0,32 6 21 16,5 26-21-16,-37-32 19 0,0 0-19 0,32 43 20 0,-12-6-20 15,-20-37 18-15,0 0-18 0,9 38 18 0,-9-10-18 16,0-28 15-16,0 0-15 0,9 23 15 0,5-3-15 16,-14-20 13-16,0 0-13 0,14 12 14 0,4-9-14 15,-4-3-754-15</inkml:trace>
  <inkml:trace contextRef="#ctx0" brushRef="#br0" timeOffset="9437.25">12554 1144 751 0,'0'0'0'16,"0"0"0"-16,26 11 0 0,-26-11 19 0,0 0-19 16,26 9 20-16,0-6-20 0,-26-3 22 0,0 0-22 15,29 0 22-15,17-3-22 0,-46 3 18 0,0 0-18 0,49-6 18 16,-6 12-18-16,-43-6 10 0,0 0-10 0,29 9 11 16,-6 5-11-16,-23-14 5 0,0 0-5 0,9 14 6 15,-6 15-6-15,-3-29 3 0,0 0-3 0,-3 38 3 16,-17 5-3-16,20-43 2 0,0 0-2 0,-23 40 2 15,5 3-2-15,18-43 2 0,0 0-2 0,-14 29 2 16,14-15-2-16,0-14 2 0,0 0-2 0,0 0 3 16,29 15-3-16,-29-15 2 0,0 0-2 0,29-6 2 0,20-3-2 15,-49 9 2-15,0 0-2 0,60-5 2 0,1 10-2 16,8-2-637-16</inkml:trace>
  <inkml:trace contextRef="#ctx0" brushRef="#br0" timeOffset="10053.9">13197 1144 763 0,'0'0'0'0,"12"20"0"0,31 12 0 0,-43-32 0 16,0 0 0-16,52 63 0 0,9 26 0 0,-61-89 0 16,0 0 0-16,60 115 1 0,-14 32-1 0,-46-147 12 0,0 0-12 15,38 147 12-15,-15-15-12 0,-23-132 20 0,0 0-20 16,12 141 20-16,-7 15-20 0,-5-156 24 0,0 0-24 15,0 150 24-15,-14-18-24 0,14-132 29 0,0 0-29 16,-20 109 29-16,0-11-29 0,20-98 20 0,0 0-20 16,-21 81 21-16,10-29-21 0,11-52 14 0,0 0-14 15,-9 28 15-15,9-16-15 0,0 2-693 0</inkml:trace>
  <inkml:trace contextRef="#ctx0" brushRef="#br0" timeOffset="10805.96">14421 1987 673 0,'0'0'0'0,"0"0"0"0,31 9 0 0,-31-9-17 0,0 0 17 16,41 6-17-16,40 2 17 0,-81-8-9 0,0 0 9 16,83 12-9-16,-11-1 9 0,-72-11-31 0,0 0 31 15,55 12-31-15,-26 2 31 0,0-5-360 0</inkml:trace>
  <inkml:trace contextRef="#ctx0" brushRef="#br0" timeOffset="10971.97">14490 2333 595 0,'0'0'0'0,"0"0"0"16,14 17 0-16,-14-17 11 0,0 0-11 0,18 14 12 15,19-8-12-15,-37-6 9 0,0 0-9 0,52-6 9 0,20 1-9 16,-72 5 6-16,0 0-6 0,84-9 6 0,-3 0-6 16,-81 9 3-16,0 0-3 0,80-14 4 0,-5-1-4 15,-5 1-432-15</inkml:trace>
  <inkml:trace contextRef="#ctx0" brushRef="#br0" timeOffset="13541.16">15705 1705 684 0,'0'0'0'0,"0"0"0"0,0 0 0 16,0 0 0-16,0 0 0 0,0 32 0 0,0-21 0 16,0-11 16-16,0 0-16 0,0 18 16 0,0 10-16 15,0-28 28-15,0 0-28 0,11 44 29 0,1 7-29 16,-12-51 24-16,0 0-24 0,17 52 25 0,-14 0-25 0,-3-52 22 15,0 0-22-15,6 46 23 0,-6 0-23 0,0-46 16 16,0 0-16-16,-6 40 16 0,3-14-16 0,3-26 15 16,0 0-15-16,0 15 16 0,0-15-16 0,0 0 13 0,0 0-13 15,0 0 13-15,0 0-13 0,0 0 11 0,0 0-11 16,0 0 12-16,-17-38-12 0,17 38 10 0,0 0-10 16,-3-46 11-16,6-14-11 0,-3 60 13 0,0 0-13 15,8-58 14-15,1 4-14 0,-9 54 18 0,0 0-18 16,14-44 18-16,4 1-18 0,-18 43 20 0,0 0-20 15,20-34 21-15,9 2-21 0,-29 32 20 0,0 0-20 0,34-23 20 16,-2 0-20-16,-32 23 19 0,0 0-19 0,43 0 20 16,12 0-20-16,-55 0 18 0,0 0-18 0,61 14 18 15,-12 4-18-15,3-4-855 0</inkml:trace>
  <inkml:trace contextRef="#ctx0" brushRef="#br0" timeOffset="13892.2">16152 2033 718 0,'0'0'0'0,"-9"12"0"0,-5 17 0 15,14-29 0-15,0 0 0 0,-23 37 0 0,5 15 0 16,18-52 0-16,0 0 0 0,-17 52 0 0,17-1 0 0,0-51 1 15,0 0-1-15,11 46 2 0,4-17-2 0,-15-29 4 16,0 0-4-16,32 15 4 0,20-7-4 0,-52-8 9 16,0 0-9-16,54-8 9 0,7-7-9 0,-61 15 10 0,0 0-10 15,43-34 11-15,6-12-11 0,-49 46 11 0,0 0-11 16,29-46 11-16,-12 8-11 0,-17 38 12 0,0 0-12 16,9-29 12-16,-9 6-12 0,0 23 11 0,0 0-11 15,-6-20 11-15,3 6-11 0,3 14 10 0,0 0-10 16,-8-9 11-16,-21 1-11 0,29 8 8 0,0 0-8 15,-32 0 9-15,-5 0-9 0,37 0 8 0,0 0-8 16,-23 0 8-16,8 0-8 0,1 0-608 0</inkml:trace>
  <inkml:trace contextRef="#ctx0" brushRef="#br0" timeOffset="15510.31">16357 1239 460 0,'0'0'0'0,"0"0"0"0,14 0 0 0,-14 0 18 0,0 0-18 16,17 6 19-16,6-6-19 0,-23 0 35 0,0 0-35 15,32-6 35-15,11-3-35 0,-43 9 27 0,0 0-27 16,38 0 28-16,-4 0-28 0,-34 0 18 0,0 0-18 15,26 0 19-15,-5-6-19 0,-21 6 12 0,0 0-12 16,14 6 12-16,-14-6-12 0,0 0 11 0,0 0-11 16,15 23 12-16,-24 0-12 0,9-23 10 0,0 0-10 15,-12 29 11-15,-5 14-11 0,17-43 10 0,0 0-10 16,-17 40 10-16,5-11-10 0,12-29 11 0,0 0-11 16,-3 35 11-16,6-4-11 0,-3-31 12 0,0 0-12 0,6 35 13 15,0-18-13-15,-6-17 13 0,0 0-13 0,26 6 14 16,34 3-14-16,-60-9 12 0,0 0-12 0,75 5 13 15,9 4-13-15,-84-9 9 0,0 0-9 0,86 14 10 16,-8 1-10-16,3-1-589 0</inkml:trace>
  <inkml:trace contextRef="#ctx0" brushRef="#br0" timeOffset="15810.34">17294 1763 841 0,'0'0'0'0,"0"0"0"0,0 23 0 0,0-23-3 0,0 0 3 15,0 29-2-15,-3 17 2 0,3-46-10 0,0 0 10 16,0 57-10-16,-5 4 10 0,5-61 2 0,0 0-2 16,-3 60 2-16,3 6-2 0,0-66 11 0,0 0-11 15,-6 66 11-15,12-8-11 0,-6-58 21 0,0 0-21 16,8 37 22-16,1-14-22 0,5 0-604 0</inkml:trace>
  <inkml:trace contextRef="#ctx0" brushRef="#br0" timeOffset="15960.35">17193 2033 729 0,'0'0'0'0,"0"0"0"16,15-3 0-16,-15 3 6 0,0 0-6 0,0 0 7 15,17-14-7-15,-17 14 22 0,0 0-22 0,20-6 23 0,9 3-23 16,-29 3 11-16,0 0-11 0,40-5 11 0,7-4-11 16,-47 9 14-16,0 0-14 0,60 3 14 0,4 11-14 15,2 1-568-15</inkml:trace>
  <inkml:trace contextRef="#ctx0" brushRef="#br0" timeOffset="16477.39">17689 1259 841 0,'0'0'0'0,"0"0"0"16,18 0 0-16,-18 0 17 0,0 0-17 0,20 0 17 16,3 0-17-16,-23 0 34 0,0 0-34 0,20 0 34 0,23 0-34 15,-43 0 31-15,0 0-31 0,44 3 32 0,-4 11-32 16,-40-14 18-16,0 0-18 0,32 15 19 0,-3 16-19 16,-29-31 12-16,0 0-12 0,20 43 12 0,-3 18-12 15,-17-61 8-15,0 0-8 0,6 75 9 0,-9 5-9 16,3-80 6-16,0 0-6 0,-9 87 7 0,-5-7-7 15,14-80 5-15,0 0-5 0,-17 81 5 0,-12-12-5 16,29-69 5-16,0 0-5 0,-17 66 6 0,8-5-6 16,9-61 4-16,0 0-4 0,-9 51 5 0,9-16-5 0,0-35 4 15,0 0-4-15,9 17 4 0,0-2-4 0,-9-15 6 16,0 0-6-16,17 5 7 0,18-2-7 0,-35-3 7 16,0 0-7-16,31 0 7 0,1 0-7 0,-32 0 9 15,0 0-9-15,37 6 9 0,13 3-9 0,-1 2-825 0</inkml:trace>
  <inkml:trace contextRef="#ctx0" brushRef="#br0" timeOffset="16811.41">18408 1866 763 0,'0'0'0'0,"0"0"0"16,8 32 0-16,-8-32 12 0,0 0-12 0,3 23 12 16,9-9-12-16,-12-14 29 0,0 0-29 0,0 21 29 15,9 16-29-15,-9-37 28 0,0 0-28 0,2 37 28 16,-2-8-28-16,0-29 21 0,0 0-21 0,0 23 21 0,0 0-21 16,0-23 16-16,0 0-16 0,0 15 17 0,0-7-17 15,0-8 13-15,0 0-13 0,0 0 14 0,0 0-14 16,0 0 13-16,0 0-13 0,0-17 14 0,12-20-14 15,-12 37 12-15,0 0-12 0,9-44 13 0,-4 7-13 16,-5 37 13-16,0 0-13 0,9-29 13 0,14-2-13 16,-23 31 13-16,0 0-13 0,15-26 14 0,-4 11-14 15,-11 15 12-15,0 0-12 0,0 0 13 0,23-3-13 16,0 3-790-16</inkml:trace>
  <inkml:trace contextRef="#ctx0" brushRef="#br0" timeOffset="17146.43">18699 2068 427 0,'0'0'0'16,"0"0"0"-16,-11 14 0 0,11-14 17 0,0 0-17 15,0 0 17-15,-12 17-17 0,12-17 25 0,0 0-25 0,0 12 25 16,-9 11-25-16,9-23 11 0,0 0-11 0,-8 43 11 15,2 9-11-15,6-52 10 0,0 0-10 0,-9 46 10 16,12-17-10-16,-3-29 13 0,0 0-13 0,6 23 13 16,3-9-13-16,-9-14 15 0,0 0-15 0,14 9 16 15,15-9-16-15,-29 0 21 0,0 0-21 0,32-14 21 16,5-18-21-16,-37 32 20 0,0 0-20 0,32-43 21 0,-9-3-21 16,-23 46 17-16,0 0-17 0,14-44 18 0,-5 10-18 15,-9 34 23-15,0 0-23 0,0-23 24 0,-6 6-24 16,6 17 29-16,0 0-29 0,-11-15 29 0,-4 1-29 15,15 14 36-15,0 0-36 0,-23-9 37 0,18 3-37 16,5 6 39-16,0 0-39 0,0 0 39 0,0 15-39 16,0-1-678-16</inkml:trace>
  <inkml:trace contextRef="#ctx0" brushRef="#br0" timeOffset="17579.56">19244 1979 975 0,'0'0'0'0,"0"0"0"0,0 14 0 16,0-14 18-16,0 0-18 0,0 0 18 0,0 0-18 15,0 0 25-15,0 0-25 0,0 9 26 0,0-9-26 0,0 0-1 16,0 0 1-16,0 0 0 0,12 20 0 0,0 3-736 16</inkml:trace>
  <inkml:trace contextRef="#ctx0" brushRef="#br0" timeOffset="18029.59">19521 1135 695 0,'0'0'0'0,"0"0"0"16,0 0 0-16,0 0 21 0,0 0-21 0,0 0 22 16,-14 9-22-16,14-9 49 0,0 0-49 0,0 0 49 15,0 0-49-15,0 0 52 0,0 0-52 0,17 29 53 16,-8-1-53-16,-9-28 38 0,0 0-38 0,0 46 38 16,0 21-38-16,0-67 28 0,0 0-28 0,-6 86 29 0,0 12-29 15,6-98 26-15,0 0-26 0,-2 109 26 0,-10-20-26 16,12-89 36-16,0 0-36 0,-3 75 36 0,-6-23-36 15,9-52 37-15,0 0-37 0,0 46 38 16,6-5-38-16,-6-41 53 0,0 0-53 0,12 31 53 0,-1-16-53 16,-11-15 55-16,0 0-55 0,18 8 56 0,13-8-56 15,-31 0 52-15,0 0-52 0,44-8 53 0,5 8-53 16,-49 0 44-16,0 0-44 0,57-6 44 0,1 6-44 16,-58 0 36-16,0 0-36 0,43 6 36 0,-5 2-36 0,-38-8 31 15,0 0-31-15,23 17 31 0,-9 18-31 0,-14-35 27 16,0 0-27-16,12 37 28 0,-1 1-28 0,-11-38 26 15,0 0-26-15,12 23 26 0,0-3-26 0,-12-20 18 0,0 0-18 16,8 9 19-16,-8-9-19 0,0 0 13 0,0 0-13 16,18 8 13-16,2-2-13 0,-3-6-1431 0</inkml:trace>
  <inkml:trace contextRef="#ctx0" brushRef="#br0" timeOffset="18379.59">20482 1763 875 0,'0'0'0'0,"0"0"0"0,9 8 0 15,-9-8 3-15,0 0-3 0,0 0 3 0,6 15-3 16,-6-15 29-16,0 0-29 0,0 0 30 0,0 0-30 16,0 0 39-16,0 0-39 0,11 14 39 0,-11-14-39 15,0 0 33-15,0 0-33 0,12 15 33 0,-9 8-33 16,-3-23 36-16,0 0-36 0,5 28 36 0,-5 4-36 0,0-32 34 16,0 0-34-16,0 43 34 0,-5 9-34 0,5-52 30 15,0 0-30-15,-9 52 31 0,3-15-31 0,6-37 25 16,0 0-25-16,0 32 26 0,3-9-26 0,-3-23 20 15,0 0-20-15,9 20 20 0,-6-6-20 0,2 1-972 16</inkml:trace>
  <inkml:trace contextRef="#ctx0" brushRef="#br0" timeOffset="18529.34">20450 1921 964 0,'0'0'0'15,"0"0"0"-15,12 0 0 0,-12 0 7 0,0 0-7 16,0 0 8-16,20 0-8 0,-20 0 8 0,0 0-8 15,17 0 8-15,27 0-8 0,-44 0 4 0,0 0-4 16,46-3 4-16,-9-5-4 0,-37 8 1 0,0 0-1 0,32-12 1 16,3-2-1-16,8-1-694 0</inkml:trace>
  <inkml:trace contextRef="#ctx0" brushRef="#br0" timeOffset="18879.25">20964 1127 774 0,'0'0'0'0,"0"8"0"0,-6 30 0 16,6-38 0-16,0 0 0 0,-8 60 1 0,2 26-1 0,6-86 1 16,0 0-1-16,-12 104 2 0,-2 23-2 15,14-127 25-15,0 0-25 0,-18 126 26 0,4-22-26 0,14-104 68 16,0 0-68-16,-11 89 69 0,8-17-69 0,3-72 81 15,0 0-81-15,5 52 81 0,4-20-81 0,-9-32 85 16,0 0-85-16,12 20 86 0,2-12-86 0,-14-8 66 0,0 0-66 16,26 0 66-16,12-14-66 0,-38 14 49 0,0 0-49 15,37-23 50-15,-2 0-50 0,-35 23 35 0,0 0-35 16,31-14 35-16,-5 8-35 0,-26 6 25 0,0 0-25 16,23 0 25-16,-8 0-25 0,-15 0 13 0,0 0-13 15,14 14 13-15,-2 15-13 0,-12-29 5 0,0 0-5 16,8 29 5-16,-2-6-5 0,-6-23 2 0,0 0-2 15,6 23 2-15,6 6-2 0,-1-1-1208 0</inkml:trace>
  <inkml:trace contextRef="#ctx0" brushRef="#br0" timeOffset="19413.37">21163 974 841 0,'0'0'0'15,"0"0"0"-15,0-9 0 0,0 9 2 0,0 0-2 16,9-17 3-16,2 0-3 0,-11 17 7 0,0 0-7 15,23-17 8-15,26-1-8 0,-49 18 15 0,0 0-15 0,61-5 16 16,2 19-16-16,-63-14 34 0,0 0-34 0,55 23 35 16,-11-3-35-16,-44-20 48 0,0 0-48 0,23 17 49 15,-6 4-49-15,-17-21 47 0,0 0-47 0,3 28 48 16,-12 4-48-16,9-32 43 0,0 0-43 0,-17 32 43 16,-6 5-43-16,23-37 32 0,0 0-32 0,-26 26 32 15,-3-3-32-15,29-23 23 0,0 0-23 0,-17 9 24 16,17-9-24-16,0 0 18 0,0 0-18 0,-12 20 18 0,24-12-18 15,-12-8 16-15,0 0-16 0,23 9 17 16,17 11-17-16,-40-20 12 0,0 0-12 0,43 9 13 0,-2-3-13 16,-41-6 5-16,0 0-5 0,40 8 6 0,3 1-6 15,-2 5-1032-15</inkml:trace>
  <inkml:trace contextRef="#ctx0" brushRef="#br0" timeOffset="19713.82">21754 839 718 0,'0'0'0'15,"0"0"0"-15,29 28 0 0,-29-28-2 0,0 0 2 16,35 38-1-16,31 22 1 0,-66-60 0 0,0 0 0 15,70 67 0-15,-1 5 0 0,-69-72 0 0,0 0 0 16,57 83 0-16,-16 12 0 0,-41-95 8 0,0 0-8 16,29 118 8-16,-18 17-8 0,-11-135 42 0,0 0-42 15,0 133 43-15,-11-21-43 0,11-112 64 0,0 0-64 16,-20 98 64-16,-15-12-64 0,35-86 57 0,0 0-57 0,-40 66 58 16,5 1-58-16,35-67 43 0,0 0-43 0,-32 46 44 15,18-26-44-15,-1-3-800 0</inkml:trace>
  <inkml:trace contextRef="#ctx0" brushRef="#br0" timeOffset="20430.77">15500 678 673 0,'0'0'0'16,"0"0"0"-16,-46 89 0 0,46-89 1 0,0 0-1 15,-38 86 1-15,-8 29-1 0,46-115 4 0,0 0-4 16,-58 130 4-16,9 2-4 0,49-132 13 0,0 0-13 0,-49 158 14 16,26 32-14-16,23-190 15 0,0 0-15 0,-3 193 16 15,23-20-16-15,-20-173 14 0,0 0-14 0,44 147 14 16,31-23-14-16,-3-3-517 0</inkml:trace>
  <inkml:trace contextRef="#ctx0" brushRef="#br0" timeOffset="21048.43">22617 1711 1143 0,'0'0'0'0,"0"0"0"0,0 0 0 15,0 0 16-15,0 0-16 0,-20 32 17 0,20-32-17 16,0 0 0-16,0 0 0 0,0 0 0 0,20-15 0 0,-20 15-23 16,0 0 23-16,15-8-23 0,-15 8 23 0,0 0-788 15</inkml:trace>
  <inkml:trace contextRef="#ctx0" brushRef="#br0" timeOffset="21799.24">23200 1432 673 0,'0'0'0'0,"0"0"0"0,-17-15 0 15,17 15 0-15,0 0 0 0,-15-3 1 0,15 3-1 16,0 0 0-16,0 0 0 0,-23 0 0 0,0 12 0 0,23-12 21 16,0 0-21-16,-32 34 22 0,9 24-22 0,23-58 54 15,0 0-54-15,-26 75 55 0,-6 5-55 0,32-80 58 16,0 0-58-16,-28 61 59 0,10-18-59 0,18-43 51 0,0 0-51 16,-5 32 51-16,10-12-51 0,-5-20 36 0,0 0-36 15,12 17 37-15,5-8-37 0,-17-9 28 0,0 0-28 16,23 6 28-16,15-6-28 0,-38 0 23 0,0 0-23 15,31-9 23-15,-13-5-23 0,-18 14 16 0,0 0-16 16,11-23 16-16,-2 2-16 0,-9 21 11 0,0 0-11 16,3-31 12-16,-6-21-12 0,3 52 10 0,0 0-10 15,-9-38 10-15,-2 10-10 0,11 28 10 0,0 0-10 16,-12-35 11-16,1-2-11 0,11 37 10 0,0 0-10 0,-9-29 10 16,6 20-10-16,3 9 10 0,0 0-10 0,0 0 10 15,0 0-10-15,0 0 9 0,0 0-9 0,0 29 10 16,0 17-10-16,0-46 9 0,0 0-9 0,9 63 9 15,2-8-9-15,-11-55 8 0,0 0-8 0,21 58 9 16,5 2-9-16,-26-60 10 0,0 0-10 0,34 58 10 16,7 2-10-16,-41-60 10 0,0 0-10 0,51 66 10 0,13 24-10 15,-64-90 9-15,0 0-9 0,61 97 10 0,-15 4-10 16,-46-101 11-16,0 0-11 0,31 87 11 0,-10-4-11 16,-21-83 12-16,0 0-12 0,-6 61 12 0,-20-10-12 15,26-51 19-15,0 0-19 0,-43 44 19 0,-21-7-19 16,64-37 17-16,0 0-17 0,-69 32 17 0,0-12-17 15,69-20 15-15,0 0-15 0,-75 3 16 0,-3-12-16 16,78 9 11-16,0 0-11 0,-81-29 12 0,-3-8-12 16,84 37 10-16,0 0-10 0,-72-58 10 0,6-20-10 0,66 78 8 15,0 0-8-15,-55-94 8 0,6-4-8 0,0-3-1198 16</inkml:trace>
  <inkml:trace contextRef="#ctx0" brushRef="#br0" timeOffset="22766.31">24057 1602 718 0,'0'0'0'16,"0"0"0"-16,0 0 0 0,0 0 18 0,0 0-18 0,49 37 18 15,8-37-18-15,-57 0 42 0,0 0-42 0,64 0 42 16,31-9-42-16,-95 9 42 0,0 0-42 0,101-5 42 15,-6-4-42-15,-95 9 0 0,0 0 0 0,107-9 0 16,9-5 0-16,2-1-632 0</inkml:trace>
  <inkml:trace contextRef="#ctx0" brushRef="#br0" timeOffset="23417.36">26050 844 606 0,'0'0'0'0,"0"0"0"16,0 0 0-16,0 0 27 0,0 0-27 0,9-11 27 16,-9 11-27-16,0 0 56 0,0 0-56 0,-12-9 56 15,-5 15-56-15,17-6 60 0,0 0-60 0,-34 29 60 16,-10 23-60-16,44-52 42 0,0 0-42 0,-37 69 42 16,-12 14-42-16,49-83 28 0,0 0-28 0,-61 101 28 0,-5 17-28 15,66-118 33-15,0 0-33 0,-75 141 34 0,14 32-34 16,61-173 32-16,0 0-32 0,-37 161 33 15,31-37-33-15,6-124 27 0,0 0-27 0,29 100 27 0,26-7-27 16,-55-93 23-16,0 0-23 0,72 74 24 0,11-19-24 16,-83-55 20-16,0 0-20 0,90 35 21 0,-9-30-21 15,-81-5 19-15,0 0-19 0,72-14 19 0,-6-21-19 16,-66 35 18-16,0 0-18 0,52-51 18 0,-20 5-18 16,-32 46 15-16,0 0-15 0,14-58 15 0,-14 0-15 15,0 58 19-15,0 0-19 0,-23-48 19 0,-9 4-19 0,32 44 21 16,0 0-21-16,-40-34 21 0,8 8-21 0,32 26 19 0,0 0-19 15,-34-14 20-15,-1 8-20 0,35 6 8 0,0 0-8 16,-26 0 8-16,12 0-8 0,14 0 4 0,0 0-4 16,0 0 4-16,0 0-4 0,0 0-1105 0</inkml:trace>
  <inkml:trace contextRef="#ctx0" brushRef="#br0" timeOffset="23668.38">26717 1691 1300 0,'0'0'0'0,"0"0"0"0,-6 14 0 15,6-14 8-15,0 0-8 0,0 0 8 0,-6 15-8 16,6-15 19-16,0 0-19 0,0 0 20 0,12 5-20 16,-12-5-5-16,0 0 5 0,23-5-4 0,20-4 4 15,6-6-950-15</inkml:trace>
  <inkml:trace contextRef="#ctx0" brushRef="#br0" timeOffset="24185.42">27049 1570 740 0,'0'0'0'0,"0"0"0"0,8 17 0 0,-8-17 13 0,0 0-13 16,6 20 13-16,0-2-13 0,-6-18 33 0,0 0-33 0,3 34 33 15,2 18-33-15,-5-52 39 0,0 0-39 0,9 46 39 16,-6-9-39-16,-3-37 39 0,0 0-39 0,0 29 40 16,6-6-40-16,-6-23 38 0,0 0-38 0,3 20 39 15,-1-5-39-15,-2-15 39 0,0 0-39 0,9 11 40 16,-9-11-40-16,0 0 37 0,0 0-37 0,23 12 37 16,6-18-37-16,-29 6 38 0,0 0-38 0,35-17 38 15,2-3-38-15,-37 20 32 0,0 0-32 0,32-21 33 16,-12 4-33-16,-20 17 32 0,0 0-32 0,23-14 32 0,-11 5-32 15,-12 9 26-15,0 0-26 0,14-6 27 0,-2-2-27 16,-12 8 23-16,0 0-23 0,11 0 23 0,1 0-23 16,-12 0 25-16,0 0-25 0,0 0 25 0,14 14-25 15,-14-14 22-15,0 0-22 0,18 3 23 0,-18-3-23 16,0 0 22-16,0 0-22 0,14 20 23 0,-14-20-23 16,0 0 23-16,0 0-23 0,23 15 23 0,-9-21-23 15,-14 6 23-15,0 0-23 0,24-9 23 0,4-5-23 0,-28 14 21 16,0 0-21-16,32-23 22 0,0 3-22 0,-32 20 19 15,0 0-19-15,23-18 20 0,-12 18-20 0,-11 0 16 16,0 0-16-16,21 0 17 0,-4 9-17 0,-17-9 18 0,0 0-18 16,23 14 18-16,-3-5-18 0,-20-9 13 0,0 0-13 15,23 14 14-15,26 7-14 0,-49-21 7 0,0 0-7 16,49 17 7-16,0-9-7 0,3 4-1401 0</inkml:trace>
  <inkml:trace contextRef="#ctx0" brushRef="#br0" timeOffset="24456.44">28012 1956 1065 0,'0'0'0'0,"0"0"0"16,15 23 0-16,-15-23 21 0,0 0-21 0,8 14 22 15,-8-14-22-15,0 0 7 0,0 0-7 0,0 0 7 16,0 0-7-16,0 0 27 0,0 0-27 0,20-14 27 16,15-15-27-16,-35 29 28 0,0 0-28 0,38-40 29 15,-15 2-29-15,-23 38 35 0,0 0-35 0,20-26 35 0,-3 6-35 16,-17 20 36-16,0 0-36 0,12-11 37 0,-9-4-37 15,-3 15 32-15,0 0-32 0,0 0 33 0,0 0-33 16,0 0 29-16,0 0-29 0,11 9 30 0,1 14-30 16,-12-23 29-16,0 0-29 0,11 29 30 0,-2-6-30 15,-9-23 30-15,0 0-30 0,11 20 30 0,-5 6-30 16,-6-26 28-16,0 0-28 0,26 28 29 0,6 1-29 16,-32-29 22-16,0 0-22 0,34 20 22 0,-2-11-22 15,-9 5-1230-15</inkml:trace>
  <inkml:trace contextRef="#ctx0" brushRef="#br0" timeOffset="25657.53">15477 3631 583 0,'0'0'0'0,"0"0"0"0,0 0 0 16,0 0 17-16,0 0-17 0,54 0 17 0,-16-6-17 15,-38 6 50-15,0 0-50 0,55-9 50 0,11 1-50 16,-66 8 52-16,0 0-52 0,92-15 53 0,27-5-53 16,-119 20 36-16,0 0-36 0,132-17 37 0,39-6-37 15,-171 23 28-15,0 0-28 0,179-26 28 0,34 0-28 16,-213 26 20-16,0 0-20 0,219-26 21 0,-2 3-21 0,-217 23 18 15,0 0-18-15,225-23 19 0,40 6-19 0,-265 17 17 16,0 0-17-16,277-26 17 0,17 0-17 0,-294 26 14 16,0 0-14-16,277-26 15 0,-23 3-15 0,-254 23 16 15,0 0-16-15,245-23 17 0,1-9-17 0,-246 32 13 0,0 0-13 16,251-37 13-16,8-12-13 0,-259 49 17 0,0 0-17 16,260-43 17-16,-15-3-17 0,-245 46 19 0,0 0-19 15,245-46 19-15,6 3-19 0,-251 43 18 0,0 0-18 16,260-35 19-16,17 18-19 0,-277 17 25 0,0 0-25 15,268-20 26-15,-22 11-26 0,-246 9 20 0,0 0-20 16,236-3 21-16,-25 3-21 0,-211 0 21 0,0 0-21 0,228-6 22 16,8 6-22-16,-236 0 20 0,0 0-20 0,234-8 20 15,-18 2-20-15,-216 6 16 0,0 0-16 0,211-9 17 16,5 9-17-16,-216 0 14 0,0 0-14 0,220 0 14 16,-10 3-14-16,-210-3 12 0,0 0-12 0,199 6 13 15,-17 3-13-15,-182-9 11 0,0 0-11 0,193 11 11 16,6-8-11-16,-199-3 8 0,0 0-8 0,202 6 9 15,-20 0-9-15,-182-6 7 0,0 0-7 0,191 8 7 16,13 1-7-16,-204-9 5 0,0 0-5 0,199 6 6 0,-20-4-6 16,-179-2 4-16,0 0-4 0,188 6 5 0,20-6-5 15,-208 0 4-15,0 0-4 0,201 3 5 0,-25 9-5 16,-176-12 4-16,0 0-4 0,191 0 4 0,22 0-4 16,-213 0 2-16,0 0-2 0,205-12 3 0,-17 3-3 15,-188 9 3-15,0 0-3 0,196-8 3 0,9-7-3 16,-205 15 2-16,0 0-2 0,199-8 3 0,-23-7-3 0,-176 15 3 15,0 0-3-15,170-14 3 0,9-3-3 0,-179 17 1 16,0 0-1-16,164-12 1 0,-22-5-1 0,-142 17 1 16,0 0-1-16,135-12 1 0,-5 4-1 0,6-1-1168 15</inkml:trace>
  <inkml:trace contextRef="#ctx0" brushRef="#br0" timeOffset="26721.61">24461 3447 729 0,'0'0'0'0,"0"0"0"0,0 0 0 16,0 0 64-16,0 0-64 0,0 0 64 0,0 0-64 15,0 0 53-15,0 0-53 0,0 0 54 0,-29 0-54 16,29 0 45-16,0 0-45 0,-9-3 45 0,-11 3-45 0,20 0 30 15,0 0-30-15,-29 3 30 0,-3 5-30 0,32-8 22 16,0 0-22-16,-40 20 23 0,-3 12-23 0,43-32 19 16,0 0-19-16,-35 49 20 0,6-6-20 0,29-43 20 15,0 0-20-15,-17 46 21 0,17 12-21 0,0-58 17 16,0 0-17-16,14 46 17 0,18-17-17 0,-32-29 14 0,0 0-14 16,38 14 15-16,14-14-15 0,-52 0 8 0,0 0-8 15,49-23 8-15,-12-12-8 0,-37 35 6 0,0 0-6 16,23-37 6-16,-14 8-6 0,-9 29 4 0,0 0-4 15,3-29 5-15,-6-2-5 0,3 31 4 0,0 0-4 16,-9-29 5-16,-5 12-5 0,14 17 5 0,0 0-5 16,-20-12 5-16,-6 4-5 0,26 8 6 0,0 0-6 15,-15-9 7-15,15 9-7 0,0 0 12 0,0 0-12 0,-14-6 12 16,14 6-12-16,0 0 15 0,0 0-15 0,5 23 16 16,19 15-16-16,-24-38 16 0,0 0-16 0,43 63 17 15,3 20-17-15,-46-83 11 0,0 0-11 0,55 90 12 16,0 2-12-16,-55-92 8 0,0 0-8 0,57 78 9 15,4-4-9-15,-61-74 5 0,0 0-5 0,61 72 6 16,-12-5-6-16,-49-67 5 0,0 0-5 0,37 69 5 0,-25 17-5 16,-12-86 8-16,0 0-8 0,-15 75 8 15,-22-9-8-15,37-66 11 0,0 0-11 0,-49 46 12 0,-9-3-12 16,58-43 13-16,0 0-13 0,-64 32 14 0,-5-12-14 16,69-20 6-16,0 0-6 0,-75 9 7 0,-3-18-7 15,78 9 2-15,0 0-2 0,-80-29 3 0,5-17-3 16,-1 3-1143-16</inkml:trace>
  <inkml:trace contextRef="#ctx1" brushRef="#br0">12132 7695 0</inkml:trace>
  <inkml:trace contextRef="#ctx0" brushRef="#br0" timeOffset="74301.24">2116 5499 561 0,'0'0'0'0,"0"0"0"0,0 0 0 0,0 0 10 0,0 0-10 16,-38 0 11-16,21 0-11 0,17 0 42 0,0 0-42 15,-20 3 43-15,-12 5-43 0,32-8 59 0,0 0-59 16,-37 15 59-16,-4 11-59 0,41-26 46 0,0 0-46 16,-37 40 46-16,-1 12-46 0,38-52 31 0,0 0-31 0,-29 83 32 15,1 44-32-15,28-127 23 0,0 0-23 0,-12 138 23 16,12-8-23-16,0-130 19 0,0 0-19 0,12 103 20 15,22-28-20-15,-34-75 16 0,0 0-16 0,52 55 16 16,35-18-16-16,-87-37 11 0,0 0-11 0,106 18 12 16,30-21-12-16,-136 3 10 0,0 0-10 0,130-20 11 15,-29-18-11-15,-101 38 13 0,0 0-13 0,83-57 13 16,-19-13-13-16,-64 70 17 0,0 0-17 0,46-103 18 0,-23-24-18 16,-23 127 22-16,0 0-22 0,6-129 23 0,-18 16-23 15,12 113 19-15,0 0-19 0,-26-92 20 0,-14 20-20 16,40 72 18-16,0 0-18 0,-46-51 19 0,-6 13-19 15,52 38 22-15,0 0-22 0,-61-11 22 0,-8 25-22 16,69-14 22-16,0 0-22 0,-63 26 23 0,2 6-23 16,61-32 23-16,0 0-23 0,-46 37 24 0,17 0-24 15,29-37 15-15,0 0-15 0,-9 44 15 0,33 25-15 16,-10 0-1027-16</inkml:trace>
  <inkml:trace contextRef="#ctx0" brushRef="#br0" timeOffset="74535.25">2918 6239 931 0,'0'0'0'0,"0"14"0"15,0 26 0-15,0-40-1 0,0 0 1 0,-6 49 0 16,6-5 0-16,0-44-2 0,0 0 2 0,-6 43-1 15,12-6 1-15,-6-37 1 0,0 0-1 0,12 32 1 16,14-12-1-16,-26-20 1 0,0 0-1 0,37 9 1 16,4-9-1-16,-4 0-639 0</inkml:trace>
  <inkml:trace contextRef="#ctx0" brushRef="#br0" timeOffset="74856.28">3279 5637 841 0,'0'0'0'0,"0"0"0"0,-15 23 0 16,15-23 1-16,0 0-1 0,-14 29 1 0,-9 8-1 15,23-37 0-15,0 0 0 0,-26 67 1 0,-6 30-1 16,32-97 14-16,0 0-14 0,-20 110 14 0,11-12-14 0,9-98 22 16,0 0-22-16,9 86 23 0,11-34-23 0,-20-52 23 0,0 0-23 15,40 46 23-15,7-14-23 0,-47-32 25 0,0 0-25 16,60 25 26-16,1-22-26 0,-61-3 18 0,0 0-18 15,72-3 18-15,3-17-18 0,-75 20 13 0,0 0-13 16,60-26 13-16,-5-5-13 0,-55 31 16 0,0 0-16 16,38-49 17-16,-21-32-17 0,-17 81 20 0,0 0-20 15,-3-89 21-15,-17-26-21 0,20 115 20 0,0 0-20 16,-38-107 20-16,-11 27-20 0,49 80 24 0,0 0-24 16,-43-58 24-16,11 29-24 0,32 29 19 0,0 0-19 0,-28-11 20 15,-4 14-20-15,32-3 9 0,0 0-9 0,-23 11 10 16,5 21-10-16,4-3-912 0</inkml:trace>
  <inkml:trace contextRef="#ctx0" brushRef="#br0" timeOffset="75469.34">4060 5703 494 0,'0'0'0'0,"0"0"0"16,15-11 0-16,-15 11 15 0,0 0-15 0,11-9 16 16,1 6-16-16,-12 3 35 0,0 0-35 0,17-5 36 15,12-13-36-15,-29 18 16 0,0 0-16 0,32-11 17 16,11 2-17-16,-43 9 20 0,0 0-20 0,38 9 21 16,-12 2-21-16,-26-11 30 0,0 0-30 0,20 32 30 0,-17 20-30 15,-3-52 31-15,0 0-31 0,-12 72 31 0,-17 26-31 16,29-98 33-16,0 0-33 0,-43 95 33 0,3 5-33 15,40-100 30-15,0 0-30 0,-35 78 31 0,18-32-31 16,17-46 33-16,0 0-33 0,-9 29 34 0,9-12-34 16,0-17 30-16,0 0-30 0,14 12 30 0,33-1-30 15,-47-11 23-15,0 0-23 0,60 6 23 0,18 0-23 16,-78-6 33-16,0 0-33 0,72 0 33 0,0 0-33 16,-72 0 25-16,0 0-25 0,55 0 25 0,-12 3-25 0,-43-3 22 15,0 0-22-15,32 11 23 0,-9-8-23 0,-5 0-880 16</inkml:trace>
  <inkml:trace contextRef="#ctx0" brushRef="#br0" timeOffset="76036.38">5062 5885 931 0,'0'0'0'16,"0"0"0"-16,0 0 0 0,0 0 6 0,0 0-6 0,14 37 7 15,-14-37-7-15,0 0 15 0,0 0-15 0,23 17 15 16,23-8-15-16,-46-9-3 0,0 0 3 0,46 3-3 16,3 3 3-16,-2-1-666 0</inkml:trace>
  <inkml:trace contextRef="#ctx0" brushRef="#br0" timeOffset="76586.42">5714 5680 751 0,'0'0'0'0,"0"0"0"0,-29-5 0 16,29 5-2-16,0 0 2 0,-18 0-1 0,-5 8 1 15,23-8-11-15,0 0 11 0,-29 20-10 0,4 9 10 0,25-29-11 16,0 0 11-16,-24 52-11 0,-4 17 11 0,28-69-3 15,0 0 3-15,-23 81-2 0,14-15 2 0,9-66 0 16,0 0 0-16,-9 57 1 0,18-16-1 0,-9-41 6 0,0 0-6 16,11 28 6-16,18-13-6 0,-29-15 13 0,0 0-13 15,38 6 14-15,-1-6-14 0,-37 0 16 0,0 0-16 16,41-15 17-16,2-14-17 0,-43 29 17 0,0 0-17 16,46-37 17-16,-17-15-17 0,-29 52 16 0,0 0-16 15,17-60 17-15,-8 2-17 0,-9 58 16 0,0 0-16 16,6-49 17-16,-6 23-17 0,0 26 14 0,0 0-14 0,-9-14 14 15,9 14-14-15,0 0 14 0,0 0-14 16,-6-12 15-16,6 12-15 0,0 0 16 0,0 0-16 0,-23 26 17 16,9 18-17-16,14-44 21 0,0 0-21 0,-3 63 21 15,14 0-21-15,-11-63 22 0,0 0-22 0,35 69 23 16,14 3-23-16,-49-72 24 0,0 0-24 0,66 75 24 16,7-14-24-16,-73-61 29 0,0 0-29 0,72 63 29 15,-18 12-29-15,-54-75 36 0,0 0-36 0,47 83 36 16,-21 4-36-16,-26-87 35 0,0 0-35 0,11 83 36 0,-11-11-36 15,0-72 51-15,0 0-51 0,-6 60 51 0,-11-25-51 16,17-35 47-16,0 0-47 0,-37 32 47 0,-15-15-47 16,52-17 44-16,0 0-44 0,-70 6 44 0,-28-18-44 15,98 12 39-15,0 0-39 0,-101-32 40 0,-5-22-40 16,106 54 18-16,0 0-18 0,-87-72 19 0,26-26-19 16,61 98 14-16,0 0-14 0,-43-95 15 0,35 14-15 15,-7 1-1236-15</inkml:trace>
  <inkml:trace contextRef="#ctx0" brushRef="#br0" timeOffset="76904.44">6273 5942 830 0,'0'0'0'0,"0"0"0"0,0 15 0 15,0-15 8-15,0 0-8 0,0 0 8 0,12 11-8 16,-12-11-3-16,0 0 3 0,0 0-2 0,23 0 2 16,0 0-571-16</inkml:trace>
  <inkml:trace contextRef="#ctx0" brushRef="#br0" timeOffset="77621.5">7260 5033 539 0,'0'0'0'16,"0"0"0"-16,0 0 0 0,0 0-13 0,0 0 13 15,-9-41-12-15,-8 41 12 0,17 0 0 0,0 0 0 16,-23 9 1-16,-15 23-1 0,38-32 8 0,0 0-8 0,-43 63 8 16,3 41-8-16,40-104 21 0,0 0-21 0,-32 126 22 15,9 7-22-15,23-133 38 0,0 0-38 0,-20 149 39 16,2 41-39-16,18-190 42 0,0 0-42 0,0 187 42 16,9-31-42-16,-9-156 36 0,0 0-36 0,29 124 36 15,17-26-36-15,-46-98 26 0,0 0-26 0,58 74 26 16,20-16-26-16,-78-58 22 0,0 0-22 0,80 37 23 15,-19-19-23-15,5 2-618 0</inkml:trace>
  <inkml:trace contextRef="#ctx0" brushRef="#br0" timeOffset="77992.53">7710 6221 404 0,'0'0'0'15,"0"15"0"-15,9 22 0 0,-9-37 0 0,0 0 0 16,0 29 0-16,0-12 0 0,0-17-1 0,0 0 1 15,0 0-1-15,0 12 1 0,0-12 7 0,0 0-7 16,0 0 7-16,0 0-7 0,0 0 28 0,0 0-28 16,0 0 28-16,0 0-28 0,0 0 45 0,0 0-45 0,0 0 46 15,-9-17-46-15,9 17 52 0,0 0-52 0,0-46 52 16,0-24-52-16,0 70 54 0,0 0-54 0,9-92 55 16,14-8-55-16,-23 100 48 0,0 0-48 0,26-90 48 15,-3 33-48-15,-23 57 41 0,0 0-41 0,26-35 41 16,-9 18-41-16,-17 17 43 0,0 0-43 0,29-9 44 15,17 24-44-15,0-4-721 0</inkml:trace>
  <inkml:trace contextRef="#ctx0" brushRef="#br0" timeOffset="79840.53">8301 6161 796 0,'0'0'0'0,"0"0"0"0,-2 17 0 16,2-17 28-16,0 0-28 0,-9 15 29 0,0 2-29 16,9-17 60-16,0 0-60 0,-14 20 61 0,-9 0-61 15,23-20 39-15,0 0-39 0,-15 32 39 0,1-3-39 0,14-29 20 16,0 0-20-16,-6 37 20 0,15 6-20 0,-9-43 10 16,0 0-10-16,20 38 11 0,12-12-11 0,-32-26 7 15,0 0-7-15,37 26 7 0,-5-18-7 0,-32-8 4 0,0 0-4 16,37 0 5-16,10-14-5 0,-47 14 2 0,0 0-2 15,28-15 3-15,-2-2-3 0,-26 17 2 0,0 0-2 16,12-26 2-16,0 0-2 0,-12 26 3 0,0 0-3 16,5-28 3-16,-5-4-3 0,0 32 4 0,0 0-4 15,-8-20 5-15,-7 2-5 0,15 18 5 0,0 0-5 16,-23-17 6-16,0 3-6 0,23 14 6 0,0 0-6 0,-14-12 7 16,14 12-7-16,0 0 5 0,0 0-5 0,0 0 6 15,-6-14-6-15,3 2-837 0</inkml:trace>
  <inkml:trace contextRef="#ctx0" brushRef="#br0" timeOffset="80409.32">8359 5384 561 0,'0'0'0'0,"0"0"0"15,26-12 0-15,-26 12 3 0,0 0-3 0,23-8 3 16,0-21-3-16,-23 29 2 0,0 0-2 0,29-32 3 16,0-5-3-16,-29 37 13 0,0 0-13 0,32-29 13 15,-18 20-13-15,-14 9 19 0,0 0-19 0,9-5 19 16,-9 5-19-16,0 0 19 0,0 0-19 0,6 28 20 0,-12 24-20 16,6-52 20-16,0 0-20 0,-15 61 20 0,-8-4-20 15,23-57 18-15,0 0-18 0,-17 52 19 0,3-23-19 16,14-29 18-16,0 0-18 0,-6 32 18 0,6-4-18 15,0-28 19-15,0 0-19 0,6 29 20 0,8-6-20 16,-14-23 18-16,0 0-18 0,32 17 19 0,8-2-19 16,-40-15 18-16,0 0-18 0,61 14 18 0,-1 9-18 15,4 0-615-15</inkml:trace>
  <inkml:trace contextRef="#ctx0" brushRef="#br0" timeOffset="81174.37">9461 5510 875 0,'0'0'0'0,"0"15"0"16,0 11 0-16,0-26 18 0,0 0-18 0,-6 40 18 15,-2 6-18-15,8-46 40 0,0 0-40 0,-9 61 40 0,1 34-40 16,8-95 35-16,0 0-35 0,0 97 35 0,0 4-35 15,0-101 20-15,0 0-20 0,0 84 20 0,8-27-20 16,-8-57 13-16,0 0-13 0,9 38 13 0,-1-10-13 16,-8-28 4-16,0 0-4 0,6 12 4 0,-6-12-4 15,0 0-792-15</inkml:trace>
  <inkml:trace contextRef="#ctx0" brushRef="#br0" timeOffset="81291.72">9326 5942 740 0,'0'0'0'0,"0"0"0"0,-9-8 0 0,9 8-1 16,0 0 1-16,0-12 0 0,0-5 0 0,0 17-13 0,0 0 13 15,23-23-12-15,15-6 12 0,-38 29 0 0,0 0 0 16,49-29 0-16,11 3 0 0,-60 26 1 0,0 0-1 16,67-11 2-16,2 8-2 0,0-3-478 0</inkml:trace>
  <inkml:trace contextRef="#ctx0" brushRef="#br0" timeOffset="81579.85">10012 5099 561 0,'0'0'0'0,"0"0"0"15,12 0 0-15,-12 0 18 0,0 0-18 0,17 14 18 16,15 24-18-16,-32-38 24 0,0 0-24 0,32 49 24 16,2 5-24-16,-34-54 23 0,0 0-23 0,35 64 23 15,-12 5-23-15,-23-69 21 0,0 0-21 0,9 72 21 16,-9-6-21-16,0-66 18 0,0 0-18 0,-18 75 19 0,-16 14-19 15,34-89 15-15,0 0-15 0,-41 106 16 0,1 15-16 16,40-121 13-16,0 0-13 0,-32 98 14 0,21-32-14 16,11-66 15-16,0 0-15 0,-9 38 16 0,18-9-16 15,-9-29 15-15,0 0-15 0,23 23 16 0,23-15-16 16,-46-8 14-16,0 0-14 0,60 0 14 0,7-8-14 16,-67 8 5-16,0 0-5 0,60-6 6 0,-2-3-6 0,-6-5-637 15</inkml:trace>
  <inkml:trace contextRef="#ctx0" brushRef="#br0" timeOffset="82125.87">10618 5991 639 0,'0'0'0'0,"0"12"0"0,15 16 0 15,-15-28 17-15,0 0-17 0,8 35 17 0,-8-12-17 0,0-23 1 16,0 0-1-16,0 23 2 0,0-3-2 0,0-20 11 15,0 0-11-15,0 23 12 0,0-8-12 0,0-15 14 0,0 0-14 16,0 8 15-16,0-8-15 0,0 0 18 0,0 0-18 16,0 0 19-16,0 0-19 0,0 0 22 0,0 0-22 15,-17-8 23-15,11-12-23 0,6 20 28 0,0 0-28 16,0-47 29-16,9-25-29 0,-9 72 28 0,0 0-28 16,20-74 28-16,3 13-28 0,-23 61 27 0,0 0-27 15,20-52 27-15,0 29-27 0,-20 23 23 0,0 0-23 16,9-14 24-16,-9 14-24 0,0 0 16 0,0 0-16 15,29 14 17-15,11 24-17 0,4-7-733 0</inkml:trace>
  <inkml:trace contextRef="#ctx0" brushRef="#br0" timeOffset="82476.72">10959 6118 662 0,'0'0'0'0,"-3"14"0"0,-12 24 0 16,15-38-1-16,0 0 1 0,-17 37 0 0,8-5 0 15,9-32 1-15,0 0-1 0,-5 26 2 0,5-9-2 0,0-17 4 16,0 0-4-16,0 0 5 0,28 11-5 0,-28-11 6 15,0 0-6-15,38-2 6 0,11-7-6 0,-49 9 7 16,0 0-7-16,52-17 7 0,-15-4-7 0,-37 21 9 0,0 0-9 16,32-20 9-16,-15-6-9 0,-17 26 9 0,0 0-9 15,12-28 9-15,-12 13-9 0,0 15 12 0,0 0-12 16,-9-23 12-16,4 9-12 0,5 14 12 0,0 0-12 16,-12-15 12-16,0-5-12 0,12 20 11 0,0 0-11 15,-5-14 11-15,-1 2-11 0,3 1-544 0</inkml:trace>
  <inkml:trace contextRef="#ctx0" brushRef="#br0" timeOffset="82993.45">11472 5934 897 0,'0'0'0'0,"0"0"0"15,0 0 0-15,0 0 5 0,0 0-5 0,17-12 6 16,-17 12-6-16,0 0-7 0,0 0 7 0,15 0-6 15,25 0 6-15,1-3-612 0</inkml:trace>
  <inkml:trace contextRef="#ctx0" brushRef="#br0" timeOffset="83381">11729 4987 774 0,'0'0'0'0,"0"0"0"0,0 20 0 0,0-20-32 0,0 0 32 16,-3 60-31-16,-6 61 31 0,9-121 2 0,0 0-2 16,-5 138 2-16,-10-17-2 0,15-121 23 0,0 0-23 15,-8 115 24-15,-7-2-24 0,15-113 36 0,0 0-36 16,-6 112 36-16,12-3-36 0,-6-109 38 0,0 0-38 15,6 84 39-15,5-27-39 0,-11-57 33 0,0 0-33 16,12 38 34-16,11-18-34 0,-23-20 26 0,0 0-26 16,32 3 27-16,8-21-27 0,-40 18 20 0,0 0-20 0,43-37 20 15,4-15-20-15,-47 52 18 0,0 0-18 0,37-43 19 16,-14 17-19-16,-23 26 15 0,0 0-15 0,12-11 16 16,-1 11-16-16,-11 0 13 0,0 0-13 0,9 11 13 15,5 21-13-15,-14-32 11 0,0 0-11 0,18 40 12 16,-13-5-12-16,-5-35 9 0,0 0-9 0,6 28 9 15,6-2-9-15,-12-26 6 0,0 0-6 0,14 20 6 0,9-5-6 16,0-7-854-16</inkml:trace>
  <inkml:trace contextRef="#ctx0" brushRef="#br0" timeOffset="84111.86">12701 5718 796 0,'0'0'0'15,"0"0"0"-15,20 60 0 0,-20-60 0 0,0 0 0 0,9 66 1 16,0 29-1-16,-9-95 1 0,0 0-1 0,0 90 1 16,5-10-1-16,-5-80-1 0,0 0 1 0,0 61 0 15,0-21 0-15,0-40-9 0,0 0 9 0,0 26-9 16,9-9 9-16,-6 3-525 0</inkml:trace>
  <inkml:trace contextRef="#ctx0" brushRef="#br0" timeOffset="84260.82">12615 5922 606 0,'0'0'0'0,"0"0"0"0,8 17 0 16,-8-17 0-16,0 0 0 0,9 9 0 0,5-6 0 15,-14-3-1-15,0 0 1 0,15 3 0 0,17 5 0 16,-32-8 6-16,0 0-6 0,40 0 6 0,18 0-6 15,-58 0 17-15,0 0-17 0,60-5 18 0,9 5-18 0,1 0-429 16</inkml:trace>
  <inkml:trace contextRef="#ctx0" brushRef="#br0" timeOffset="84645.65">13267 5110 852 0,'0'0'0'0,"0"0"0"16,0 15 0-16,0-15 10 0,0 0-10 0,0 52 10 16,0 54-10-16,0-106 28 0,0 0-28 0,3 118 28 15,8 0-28-15,-11-118 33 0,0 0-33 0,0 124 33 16,-14 26-33-16,14-150 24 0,0 0-24 0,-9 146 24 15,3-19-24-15,6-127 18 0,0 0-18 0,6 89 19 16,3-34-19-16,-9-55 15 0,0 0-15 0,17 29 15 16,6-15-15-16,-23-14 16 0,0 0-16 0,43-3 17 0,3-17-17 15,-46 20 14-15,0 0-14 0,47-23 15 0,-16-6-15 16,-31 29 16-16,0 0-16 0,23-23 17 0,-5 9-17 16,-18 14 17-16,0 0-17 0,11 0 17 0,-11 0-17 15,0 0 14-15,0 0-14 0,23 20 15 0,-8 12-15 16,-15-32 13-16,0 0-13 0,11 31 13 0,-5-11-13 15,-6-20 15-15,0 0-15 0,6 15 16 0,-3-1-16 16,-3-14 13-16,0 0-13 0,11 9 14 0,12-9-14 0,-5 6-954 16</inkml:trace>
  <inkml:trace contextRef="#ctx0" brushRef="#br0" timeOffset="84946.01">13587 4894 897 0,'0'0'0'16,"0"0"0"-16,9-5 0 0,-9 5 19 0,0 0-19 15,14-12 19-15,-14 12-19 0,0 0 27 0,0 0-27 16,23-11 27-16,15 11-27 0,-38 0 7 0,0 0-7 0,49 3 8 16,11 8-8-16,-60-11 6 0,0 0-6 0,58 17 6 15,-18 12-6-15,-40-29 10 0,0 0-10 0,32 29 10 16,-12 8-10-16,-20-37 13 0,0 0-13 0,9 46 14 15,-18 21-14-15,9-67 13 0,0 0-13 0,-23 74 14 16,-6-2-14-16,29-72 13 0,0 0-13 0,-31 52 13 16,10-23-13-16,21-29 13 0,0 0-13 0,-8 14 14 0,8-14-14 15,0 0 7-15,0 0-7 0,23 6 8 0,17 0-8 16,-40-6 1-16,0 0-1 0,49 6 2 0,15-1-2 16,-10-2-811-16</inkml:trace>
  <inkml:trace contextRef="#ctx0" brushRef="#br0" timeOffset="86012.67">14282 4941 583 0,'0'0'0'15,"9"23"0"-15,8 20 0 0,-17-43 0 0,0 0 0 16,26 80 0-16,12 56 0 0,-38-136 0 0,0 0 0 16,57 161 0-16,-5-11 0 0,-52-150 3 0,0 0-3 0,55 158 4 15,-17 32-4-15,-38-190 12 0,0 0-12 0,23 178 13 16,-20-37-13-16,-3-141 20 0,0 0-20 0,-12 115 21 15,-14-17-21-15,26-98 25 0,0 0-25 0,-26 75 25 16,12-23-25-16,-4 6-470 0</inkml:trace>
  <inkml:trace contextRef="#ctx0" brushRef="#br0" timeOffset="86780.73">15592 5657 617 0,'0'0'0'15,"0"0"0"-15,46 9 0 0,-46-9 5 0,0 0-5 0,46 9 6 16,15-9-6-16,-61 0-5 0,0 0 5 0,63 0-5 16,-8 14 5-16,3-5-404 0</inkml:trace>
  <inkml:trace contextRef="#ctx0" brushRef="#br0" timeOffset="86963.74">15500 6000 572 0,'0'0'0'0,"0"0"0"0,20 3 0 16,-20-3 9-16,0 0-9 0,37 11 10 0,12-5-10 15,-49-6 19-15,0 0-19 0,70 3 19 0,2-6-19 16,-72 3 2-16,0 0-2 0,95-6 2 0,20 6-2 16,-115 0 3-16,0 0-3 0,124-8 3 0,-17-7-3 0,3 1-420 15</inkml:trace>
  <inkml:trace contextRef="#ctx0" brushRef="#br0" timeOffset="87781.81">16694 5384 494 0,'0'0'0'0,"0"0"0"16,0 0 0-16,0 0 4 0,0 0-4 0,15 46 4 16,-13-3-4-16,-2-43 11 0,0 0-11 0,6 46 11 15,-3 15-11-15,-3-61 14 0,0 0-14 0,6 66 15 0,-9 6-15 16,3-72 12-16,0 0-12 0,-3 75 12 0,0 14-12 15,3-89 13-15,0 0-13 0,-8 66 13 0,8-23-13 16,0-43 13-16,0 0-13 0,-6 23 14 0,6-23-14 16,0 0 12-16,0 0-12 0,6 9 12 0,-6-9-12 15,0 0 11-15,0 0-11 0,0-29 12 0,-15-31-12 16,15 60 12-16,0 0-12 0,-6-75 12 0,1-6-12 16,5 81 19-16,0 0-19 0,11-75 19 0,4 9-19 15,-15 66 23-15,0 0-23 0,23-52 24 0,8 1-24 0,-31 51 24 16,0 0-24-16,46-44 25 0,9 13-25 0,-55 31 30 15,0 0-30-15,58-20 31 0,-3 11-31 0,-55 9 37 16,0 0-37-16,55-6 37 0,-3 12-37 0,-52-6 18 0,0 0-18 16,54 6 18-16,1 11-18 0,6 3-695 0</inkml:trace>
  <inkml:trace contextRef="#ctx0" brushRef="#br0" timeOffset="88148.84">17193 5885 561 0,'0'0'0'0,"0"20"0"16,-3 23 0-16,3-43 14 0,0 0-14 0,-5 55 14 0,-4-1-14 15,9-54 25-15,0 0-25 0,0 49 25 0,9-5-25 16,-9-44 19-16,0 0-19 0,11 34 19 0,6-17-19 16,-17-17 14-16,0 0-14 0,23 20 14 0,18-5-14 15,-41-15 10-15,0 0-10 0,46 0 10 0,6-12-10 16,-52 12 6-16,0 0-6 0,46-23 6 0,-3 0-6 16,-43 23 5-16,0 0-5 0,29-31 6 0,-20-7-6 15,-9 38 8-15,0 0-8 0,-6-40 9 0,-20 0-9 0,26 40 10 16,0 0-10-16,-34-49 10 0,-4 3-10 0,38 46 12 15,0 0-12-15,-43-49 12 0,17 29-12 0,26 20 4 16,0 0-4-16,-23-15 4 0,23 15-4 0,0 0-553 0</inkml:trace>
  <inkml:trace contextRef="#ctx0" brushRef="#br0" timeOffset="88599.2">17629 4894 651 0,'0'0'0'0,"0"0"0"0,-9 0 0 16,9 0 3-16,0 0-3 0,0 0 3 0,0 0-3 15,0 0 8-15,0 0-8 0,9-5 9 0,20-1-9 16,-29 6 10-16,0 0-10 0,34 6 11 0,15-3-11 16,-49-3 10-16,0 0-10 0,49 5 10 0,-11 4-10 15,-38-9 9-15,0 0-9 0,29 20 10 0,3-3-10 16,-32-17 7-16,0 0-7 0,14 35 8 0,-11-6-8 16,-3-29 6-16,0 0-6 0,-3 46 7 0,-6 6-7 15,9-52 5-15,0 0-5 0,-11 46 5 0,2-12-5 16,9-34 5-16,0 0-5 0,-9 23 5 0,1-8-5 0,8-15 4 15,0 0-4-15,0 5 5 0,0-5-5 0,0 0 5 16,0 0-5-16,0 18 5 0,0-18-5 0,0 0 4 16,0 0-4-16,17 5 4 0,-2-5-4 0,-15 0 3 0,0 0-3 15,8 0 4-15,7 0-4 0,-15 0 4 0,0 0-4 16,5 0 4-16,13 0-4 0,-18 0 3 0,0 0-3 16,23 0 4-16,6-8-4 0,-29 8 3 0,0 0-3 15,46-6 3-15,14 6-3 0,-5-9-568 0</inkml:trace>
  <inkml:trace contextRef="#ctx0" brushRef="#br0" timeOffset="88982.73">18590 5444 807 0,'0'0'0'0,"0"0"0"0,-3 18 0 0,3-18 7 16,0 0-7-16,-3 20 8 0,3 8-8 0,0-28 16 0,0 0-16 16,0 38 16-16,0 14-16 0,0-52 33 0,0 0-33 15,0 66 33-15,0 12-33 0,0-78 27 0,0 0-27 16,0 92 27-16,-6 11-27 0,6-103 17 0,0 0-17 16,-3 98 17-16,12-23-17 0,-9-75 12 0,0 0-12 15,3 49 13-15,0-26-13 0,-3 0-715 0</inkml:trace>
  <inkml:trace contextRef="#ctx0" brushRef="#br0" timeOffset="89132.74">18454 5772 740 0,'0'0'0'0,"0"0"0"15,32-23 0-15,-32 23 0 0,0 0 0 0,29-17 0 16,-15 3 0-16,-14 14-1 0,0 0 1 0,26-12-1 16,9-2 1-16,-35 14 6 0,0 0-6 0,37-12 6 15,3 7-6-15,-40 5 16 0,0 0-16 0,41 0 17 16,11 14-17-16,-52-14 27 0,0 0-27 0,46 14 28 15,-17-8-28-15,3 3-569 0</inkml:trace>
  <inkml:trace contextRef="#ctx0" brushRef="#br0" timeOffset="89716.79">19187 5251 718 0,'0'0'0'0,"0"0"0"16,0 0 0-16,0 0-20 0,0 0 20 0,40-5-19 0,-11-4 19 16,-29 9-37-16,0 0 37 0,40-9-37 0,12 4 37 15,-52 5 0-15,0 0 0 0,55 0 0 0,-12 5 0 16,-43-5 6-16,0 0-6 0,49 15 6 0,-20 8-6 16,-29-23 21-16,0 0-21 0,18 37 22 0,-15 12-22 15,-3-49 35-15,0 0-35 0,-3 63 36 0,-26-5-36 16,29-58 36-16,0 0-36 0,-35 61 36 0,-8-4-36 15,43-57 32-15,0 0-32 0,-41 66 32 0,13 9-32 0,28-75 29 16,0 0-29-16,-29 78 29 0,11 8-29 0,18-86 22 16,0 0-22-16,-8 66 22 0,16-28-22 0,-8-38 17 15,0 0-17-15,18 14 18 0,16-14-18 0,-34 0 14 0,0 0-14 16,38-8 14-16,11-13-14 0,-49 21 12 0,0 0-12 16,55-17 13-16,11 11-13 0,-66 6 9 0,0 0-9 15,49 0 10-15,-6 0-10 0,-5 0-747 0</inkml:trace>
  <inkml:trace contextRef="#ctx0" brushRef="#br0" timeOffset="90049.94">19911 5830 684 0,'0'0'0'0,"0"0"0"15,11 14 0-15,-11-14-1 0,0 0 1 0,0 15-1 16,9-7 1-16,-9-8-4 0,0 0 4 0,6 23-4 0,3 26 4 16,-9-49 2-16,0 0-2 0,8 52 3 0,-5-12-3 15,-3-40 12-15,0 0-12 0,3 35 12 0,-3-12-12 16,0-23 21-16,0 0-21 0,9 17 22 0,-9-2-22 16,0-15 28-16,0 0-28 0,3 11 29 0,-3-11-29 15,0 0 28-15,0 0-28 0,0 0 29 0,5-29-29 16,-5 29 22-16,0 0-22 0,3-60 22 0,9-21-22 15,-12 81 19-15,0 0-19 0,11-80 20 0,7 5-20 16,-18 75 18-16,0 0-18 0,20-60 18 0,-3 16-18 16,-17 44 19-16,0 0-19 0,20-28 20 0,9 10-20 0,-29 18 14 15,0 0-14-15,32-3 15 0,5 9-15 0,1 3-726 16</inkml:trace>
  <inkml:trace contextRef="#ctx0" brushRef="#br0" timeOffset="90366.96">20323 5830 707 0,'0'0'0'0,"0"0"0"16,0 0 0-16,0 0 6 0,0 0-6 0,-11 6 6 16,11-6-6-16,0 0 16 0,0 0-16 0,-20 29 17 15,-6 28-17-15,26-57 10 0,0 0-10 0,-20 69 11 16,2 6-11-16,18-75 8 0,0 0-8 0,-5 60 8 15,-4-31-8-15,9-29 7 0,0 0-7 0,9 23 7 16,14 0-7-16,-23-23 5 0,0 0-5 0,37 20 6 16,24-17-6-16,-61-3 5 0,0 0-5 0,60-8 6 0,-2-10-6 15,-58 18 6-15,0 0-6 0,46-28 6 16,-11 13-6-16,-35 15 6 0,0 0-6 0,11-23 7 0,-8 9-7 16,-3 14 6-16,0 0-6 0,-14-23 7 0,-18-6-7 15,32 29 7-15,0 0-7 0,-37-35 7 0,-15 10-7 16,52 25 4-16,0 0-4 0,-38-21 4 0,15 7-4 15,0 5-604-15</inkml:trace>
  <inkml:trace contextRef="#ctx0" brushRef="#br0" timeOffset="90650.82">20906 5703 807 0,'0'0'0'0,"0"0"0"15,0 0 0-15,0 0 2 0,0 0-2 0,0 15 2 16,0-15-2-16,0 0-16 0,0 0 16 0,0 0-15 0,26 0 15 16,0 0-525-16</inkml:trace>
  <inkml:trace contextRef="#ctx0" brushRef="#br0" timeOffset="91267.86">21319 4929 639 0,'0'0'0'0,"0"0"0"16,-3 35 0-16,3-35-33 0,0 0 33 0,-12 57-33 0,10 41 33 15,2-98-1-15,0 0 1 0,-9 118 0 0,0 9 0 16,9-127 0-16,0 0 0 0,-14 118 1 0,-1-20-1 15,15-98 15-15,0 0-15 0,-14 89 16 0,11-3-16 16,3-86 33-16,0 0-33 0,12 69 34 0,16-8-34 0,-28-61 34 16,0 0-34-16,38 31 35 0,-1-36-35 15,-37 5 38-15,0 0-38 0,38-29 38 0,11-14-38 0,-49 43 32 16,0 0-32-16,43-41 33 0,-14 13-33 0,-29 28 32 16,0 0-32-16,20-15 32 0,-2 15-32 0,-18 0 26 15,0 0-26-15,11 3 27 0,-2 11-27 0,-9-14 20 0,0 0-20 16,14 38 21-16,-5 25-21 0,-9-63 12 0,0 0-12 15,6 66 13-15,5-28-13 0,-11-38 9 0,0 0-9 16,12 23 9-16,5-9-9 0,-3 1-752 0</inkml:trace>
  <inkml:trace contextRef="#ctx0" brushRef="#br0" timeOffset="91484.88">22055 5548 830 0,'0'0'0'0,"0"0"0"16,0 17 0-16,0-17 12 0,0 0-12 0,-3 26 13 15,0 11-13-15,3-37 34 0,0 0-34 0,-3 52 34 0,0 23-34 16,3-75 34-16,0 0-34 0,0 81 35 0,6 5-35 16,-6-86 22-16,0 0-22 0,3 78 23 0,-6-18-23 15,3-60 15-15,0 0-15 0,-3 43 15 0,0-20-15 16,3 1-741-16</inkml:trace>
  <inkml:trace contextRef="#ctx0" brushRef="#br0" timeOffset="91618.5">21997 5821 774 0,'0'0'0'0,"11"-8"0"0,24-7 0 0,-35 15 6 16,0 0-6-16,29-14 7 0,3 0-7 0,-32 14 16 0,0 0-16 15,34-12 17-15,18-5-17 0,-52 17-1 0,0 0 1 16,46-15 0-16,-11 10 0 0,0 2-555 0</inkml:trace>
  <inkml:trace contextRef="#ctx0" brushRef="#br0" timeOffset="91954.52">22548 4837 740 0,'0'0'0'0,"-9"14"0"15,-2 15 0-15,11-29 5 0,0 0-5 0,-12 52 6 16,1 23-6-16,11-75 33 0,0 0-33 0,-12 98 34 16,-2 37-34-16,14-135 47 0,0 0-47 0,-12 132 47 15,9-22-47-15,3-110 56 0,0 0-56 0,0 95 56 16,3-15-56-16,-3-80 52 0,0 0-52 0,12 69 53 16,14-17-53-16,-26-52 44 0,0 0-44 0,28 32 45 0,4-18-45 15,-32-14 36-15,0 0-36 0,41 0 37 0,8-14-37 16,-49 14 31-16,0 0-31 0,46-17 31 0,-12 2-31 15,-34 15 27-15,0 0-27 0,23-8 28 0,-8 8-28 16,-15 0 21-16,0 0-21 0,11 0 22 0,1 0-22 16,-12 0 17-16,0 0-17 0,14 14 17 0,7 0-17 15,-21-14 12-15,0 0-12 0,23 23 13 0,0 3-13 16,-23-26 9-16,0 0-9 0,17 26 9 0,0-14-9 0,-17-12 7 16,0 0-7-16,21 17 7 0,-4-6-7 0,3-2-1097 15</inkml:trace>
  <inkml:trace contextRef="#ctx0" brushRef="#br0" timeOffset="92419.96">23030 4785 427 0,'0'0'0'0,"0"0"0"0,11 0 0 0,-11 0 9 0,0 0-9 16,15 0 10-16,-4 0-10 0,-11 0-3 0,0 0 3 16,0 0-2-16,17 6 2 0,-2 2-271 0</inkml:trace>
  <inkml:trace contextRef="#ctx0" brushRef="#br0" timeOffset="93854.13">22992 4929 684 0,'0'0'0'15,"0"0"0"-15,0 0 0 0,0 0 21 0,0 0-21 0,0 0 21 16,0 0-21-16,0 0 48 0,0 0-48 0,0 0 48 16,29-26-48-16,-29 26 45 0,0 0-45 0,17-11 46 15,15-1-46-15,-32 12 34 0,0 0-34 0,40-11 34 16,1-1-34-16,-41 12 17 0,0 0-17 0,37-11 17 16,7 2-17-16,-44 9 15 0,0 0-15 0,31 0 16 15,-10 0-16-15,-21 0 14 0,0 0-14 0,0 0 15 16,2 14-15-16,-2-14 12 0,0 0-12 0,-8 6 13 0,-15 17-13 15,23-23 11-15,0 0-11 0,-26 32 12 0,-6-3-12 16,32-29 12-16,0 0-12 0,-29 28 13 0,-3 1-13 16,32-29 15-16,0 0-15 0,-23 32 15 0,18-18-15 15,5-14 15-15,0 0-15 0,0 15 16 0,5-1-16 16,-5-14 14-16,0 0-14 0,26 14 14 0,23 4-14 16,-49-18 13-16,0 0-13 0,72 28 13 0,1 10-13 15,-73-38 8-15,0 0-8 0,80 37 8 0,-19-8-8 16,2 0-900-16</inkml:trace>
  <inkml:trace contextRef="#ctx0" brushRef="#br0" timeOffset="95238.99">23543 4658 371 0,'0'0'0'0,"0"0"0"0,12-5 0 0,-12 5 0 0,0 0 0 16,0 0 0-16,17-6 0 0,-17 6 0 0,0 0 0 16,0 0 0-16,20 11 0 0,-20-11 7 0,0 0-7 15,26 15 7-15,15 17-7 0,-41-32 26 0,0 0-26 16,37 43 26-16,9 8-26 0,-46-51 49 0,0 0-49 15,38 67 50-15,8 22-50 0,-46-89 61 0,0 0-61 16,35 118 62-16,2 37-62 0,-37-155 53 0,0 0-53 16,23 156 53-16,-11-6-53 0,-12-150 54 0,0 0-54 15,0 141 55-15,-15 5-55 0,15-146 51 0,0 0-51 0,-20 141 51 16,0-28-51-16,20-113 42 0,0 0-42 0,-17 80 43 16,5-37-43-16,12-43 35 0,0 0-35 0,-12 26 36 15,4-11-36-15,8-15 28 0,0 0-28 0,0 0 28 16,-9 11-28-16,1 1-831 0</inkml:trace>
  <inkml:trace contextRef="#ctx0" brushRef="#br0" timeOffset="95455.5">24311 5510 863 0,'0'0'0'0,"0"0"0"0,0 0 0 0,0 0 5 15,0 0-5-15,0 0 5 0,0 0-5 0,0 0 4 0,0 0-4 16,20 0 4-16,3 0-4 0,-23 0-3 0,0 0 3 16,29 3-2-16,11 9 2 0,6-1-597 0</inkml:trace>
  <inkml:trace contextRef="#ctx0" brushRef="#br0" timeOffset="96106.55">24839 5548 662 0,'0'0'0'0,"0"0"0"16,-26-9 0-16,26 9 9 0,0 0-9 0,-23-3 9 16,8 1-9-16,15 2 22 0,0 0-22 0,-14 0 23 0,-6 5-23 15,20-5 22-15,0 0-22 0,-24 12 23 0,-2 14-23 16,26-26 14-16,0 0-14 0,-28 28 15 0,5-2-15 16,23-26 13-16,0 0-13 0,-15 23 14 0,9-8-14 15,6-15 8-15,0 0-8 0,0 20 9 0,6-6-9 16,-6-14 6-16,0 0-6 0,12 15 7 0,11-1-7 15,-23-14 5-15,0 0-5 0,20 9 6 0,15-6-6 16,-35-3 4-16,0 0-4 0,26-3 4 0,17-12-4 16,-43 15 3-16,0 0-3 0,37-23 4 0,-14 0-4 0,-23 23 4 15,0 0-4-15,15-23 4 0,-4 3-4 0,-11 20 4 16,0 0-4-16,12-20 5 0,-6 8-5 0,-6 12 4 0,0 0-4 16,0 0 4-16,5-17-4 0,-5 17 2 0,0 0-2 15,0 0 3-15,-5-11-3 0,5 11 3 0,0 0-3 16,0 0 3-16,0 0-3 0,0 0 2 0,0 0-2 15,0 0 3-15,0 0-3 0,0 0 4 0,0 0-4 16,0 0 4-16,0 17-4 0,0-17 7 0,0 0-7 16,20 34 7-16,9 27-7 0,-29-61 13 0,0 0-13 15,46 81 13-15,6 16-13 0,-52-97 19 0,0 0-19 16,46 101 19-16,0 0-19 0,-46-101 21 0,0 0-21 0,40 92 22 16,-8-14-22-16,-32-78 23 0,0 0-23 0,26 75 24 15,-8-3-24-15,-18-72 23 0,0 0-23 0,14 80 24 16,-5 12-24-16,-9-92 21 0,0 0-21 0,2 95 22 15,-2-8-22-15,0-87 27 0,0 0-27 0,-2 69 27 16,-7-20-27-16,9-49 29 0,0 0-29 0,-20 31 29 16,-6 1-29-16,26-32 33 0,0 0-33 0,-44 20 33 15,-28-14-33-15,72-6 33 0,0 0-33 0,-83-9 34 0,-13-11-34 16,96 20 33-16,0 0-33 0,-89-37 33 0,17-30-33 16,72 67 25-16,0 0-25 0,-49-89 25 0,11-14-25 15,38 103 10-15,0 0-10 0,-5-110 10 0,19 27-10 16,0-7-1118-16</inkml:trace>
  <inkml:trace contextRef="#ctx0" brushRef="#br0" timeOffset="97140.63">25854 5628 852 0,'0'0'0'16,"0"0"0"-16,0 0 0 0,0 0 26 0,0 0-26 0,38 0 27 16,-7 0-27-16,-31 0 14 0,0 0-14 0,47 0 14 15,13 9-14-15,-60-9 35 0,0 0-35 0,81 0 35 16,14-9-35-16,-95 9 14 0,0 0-14 0,95-5 14 15,9 13-14-15,-104-8 6 0,0 0-6 0,84 12 7 16,-38-3-7-16,-6-7-723 0</inkml:trace>
  <inkml:trace contextRef="#ctx0" brushRef="#br0" timeOffset="97628.28">27302 4883 785 0,'0'0'0'15,"0"0"0"-15,0 0 0 0,0 0 18 0,0 0-18 16,-17-6 19-16,8 18-19 0,9-12 18 0,0 0-18 16,-28 17 18-16,-21 18-18 0,49-35 33 0,0 0-33 15,-52 60 34-15,-9 38-34 0,61-98 32 0,0 0-32 16,-61 124 33-16,4 17-33 0,57-141 28 0,0 0-28 16,-55 149 29-16,6 30-29 0,49-179 22 0,0 0-22 0,-35 181 23 15,24-31-23-15,11-150 20 0,0 0-20 0,14 132 21 16,24-40-21-16,-38-92 18 0,0 0-18 0,72 72 19 15,26-20-19-15,-98-52 19 0,0 0-19 0,104 35 20 16,5-12-20-16,-109-23 18 0,0 0-18 0,93 3 19 16,-24-6-19-16,-69 3 18 0,0 0-18 0,49-23 18 15,-9-6-18-15,-40 29 15 0,0 0-15 0,32-49 16 0,-20-6-16 16,-12 55 13-16,0 0-13 0,0-75 14 0,-12-20-14 16,12 95 11-16,0 0-11 0,-17-103 12 0,-1 2-12 15,18 101 10-15,0 0-10 0,-20-78 11 0,9 29-11 16,11 49 11-16,0 0-11 0,-20-17 12 0,-15 23-12 15,35-6 9-15,0 0-9 0,-35 26 10 0,9 26-10 16,-5-1-1010-16</inkml:trace>
  <inkml:trace contextRef="#ctx0" brushRef="#br0" timeOffset="98108.3">28055 5922 1054 0,'0'0'0'0,"0"0"0"0,12 17 0 0,-12-17 13 16,0 0-13-16,0 0 13 0,14 12-13 0,-14-12-5 0,0 0 5 15,15 0-5-15,22-3 5 0,4 3-743 0</inkml:trace>
  <inkml:trace contextRef="#ctx0" brushRef="#br0" timeOffset="98624.52">28482 5821 673 0,'0'0'0'0,"0"0"0"16,15-8 0-16,-15 8 0 0,0 0 0 0,0 0 0 15,11 8 0-15,-11-8 12 0,0 0-12 0,0 26 12 16,0 23-12-16,0-49 27 0,0 0-27 0,9 58 28 0,-6 8-28 16,-3-66 32-16,0 0-32 0,0 60 33 0,-3-19-33 15,3-41 29-15,0 0-29 0,0 34 29 0,0-11-29 16,0-23 33-16,0 0-33 0,0 15 33 0,3-1-33 15,-3-14 29-15,0 0-29 0,0 0 30 0,23 3-30 16,-23-3 33-16,0 0-33 0,26-12 33 0,14-22-33 16,-40 34 33-16,0 0-33 0,47-43 33 0,-4-9-33 15,-43 52 32-15,0 0-32 0,29-49 33 0,-6 20-33 0,-23 29 32 16,0 0-32-16,14-23 33 0,-14 23-33 0,0 0 27 16,0 0-27-16,12-3 27 0,-12 3-27 0,0 0 23 15,0 0-23-15,14 29 23 0,-5 8-23 0,-9-37 20 16,0 0-20-16,11 35 21 0,1-12-21 0,-12-23 21 0,0 0-21 15,3 9 21-15,-3-9-21 0,0 0 19 0,0 0-19 16,11 11 20-16,12-17-20 0,-23 6 16 0,0 0-16 16,32-14 17-16,0-9-17 0,-32 23 16 0,0 0-16 15,37-23 16-15,-14 9-16 0,-23 14 13 0,0 0-13 16,23-15 14-16,-8 7-14 0,-15 8 12 0,0 0-12 16,9-3 13-16,-1 6-13 0,-8-3 11 0,0 0-11 15,12 8 11-15,5 7-11 0,-17-15 10 0,0 0-10 16,15 17 10-16,16 3-10 0,-31-20 7 0,0 0-7 15,35 9 7-15,5-1-7 0,1 4-1183 0</inkml:trace>
  <inkml:trace contextRef="#ctx0" brushRef="#br0" timeOffset="98908.7">29365 6293 1087 0,'0'0'0'0,"0"0"0"0,0 23 0 16,0-23 0-16,0 0 0 0,0 0 0 0,0 0 0 15,0 0-1-15,0 0 1 0,23-2-1 0,12-19 1 16,-35 21 6-16,0 0-6 0,35-28 6 0,5-7-6 16,-40 35 31-16,0 0-31 0,43-32 32 0,-11-5-32 15,-32 37 55-15,0 0-55 0,23-29 55 0,-6 15-55 16,-17 14 63-16,0 0-63 0,9-15 63 0,-9 15-63 16,0 0 46-16,0 0-46 0,0 0 47 0,12 9-47 0,-12-9 34 15,0 0-34-15,8 20 34 0,-5 3-34 0,-3-23 24 16,0 0-24-16,6 23 24 0,0 6-24 0,-6-29 18 0,0 0-18 15,8 17 19-15,-5-5-19 0,-3-12 13 0,0 0-13 16,6 14 13-16,3 1-13 0,-9-15 9 0,0 0-9 16,11 17 10-16,1-6-10 0,-1 7-1206 0</inkml:trace>
  <inkml:trace contextRef="#ctx0" brushRef="#br0" timeOffset="104549.9">16634 4601 662 0,'0'0'0'0,"0"0"0"15,-18 32 0-15,18-32 7 0,0 0-7 0,-11 25 8 16,-1 4-8-16,12-29 25 0,0 0-25 0,-11 26 25 16,-4 3-25-16,15-29 27 0,0 0-27 0,-20 37 27 0,6 9-27 15,14-46 22-15,0 0-22 0,-15 72 22 0,-8 38-22 16,23-110 15-16,0 0-15 0,-20 126 16 0,3 21-16 15,17-147 14-15,0 0-14 0,-21 150 15 0,10-9-15 16,11-141 9-16,0 0-9 0,-15 147 10 0,7 17-10 16,8-164 6-16,0 0-6 0,8 147 6 0,7-44-6 15,-15-103 3-15,0 0-3 0,46 75 4 0,15-23-4 16,-4 3-633-16</inkml:trace>
  <inkml:trace contextRef="#ctx0" brushRef="#br0" timeOffset="116527.11">2125 9843 852 0,'0'0'0'0,"0"0"0"0,0 0 0 15,0 0 29-15,0 0-29 0,28 37 29 0,-10-37-29 16,-18 0 93-16,0 0-93 0,37 0 93 0,32-12-93 16,-69 12 111-16,0 0-111 0,73-11 112 0,-1-3-112 0,-72 14 64 15,0 0-64-15,63-15 64 0,-5-2-64 0,-58 17 50 16,0 0-50-16,52-6 50 0,-3-2-50 0,-49 8 35 15,0 0-35-15,46-6 35 0,15-6-35 0,-61 12 30 0,0 0-30 16,52-17 30-16,-6-6-30 0,-6 0-1198 0</inkml:trace>
  <inkml:trace contextRef="#ctx0" brushRef="#br0" timeOffset="117427.08">3616 9146 707 0,'0'0'0'0,"0"0"0"0,0 0 0 16,0 0 12-16,0 0-12 0,-9 29 12 0,9-29-12 16,0 0 45-16,0 0-45 0,-23-3 46 0,-5 6-46 15,28-3 51-15,0 0-51 0,-32 11 51 0,-6 15-51 16,38-26 47-16,0 0-47 0,-31 41 47 0,-10 16-47 16,41-57 29-16,0 0-29 0,-29 72 29 0,6 35-29 15,23-107 26-15,0 0-26 0,-14 112 26 0,5-11-26 0,9-101 20 16,0 0-20-16,0 89 20 0,17-20-20 0,-17-69 16 15,0 0-16-15,38 49 16 0,25-12-16 0,-63-37 12 0,0 0-12 16,84 23 12-16,20-20-12 0,-104-3 10 16,0 0-10-16,107-11 11 0,-18-15-11 0,-89 26 8 0,0 0-8 15,87-26 8-15,-27-15-8 0,-60 41 6 0,0 0-6 16,44-46 7-16,-16-2-7 0,-28 48 6 0,0 0-6 16,15-58 6-16,-21-8-6 0,6 66 5 0,0 0-5 15,-11-66 5-15,-18-15-5 0,29 81 6 0,0 0-6 16,-32-75 7-16,-11 12-7 0,43 63 8 0,0 0-8 15,-64-41 9-15,-5 13-9 0,69 28 10 0,0 0-10 16,-66-20 10-16,17 8-10 0,49 12 14 0,0 0-14 0,-38-6 14 16,15 9-14-16,23-3 11 0,0 0-11 0,0 0 12 15,-6 15-12-15,-2-1-988 0</inkml:trace>
  <inkml:trace contextRef="#ctx0" brushRef="#br0" timeOffset="117763.5">4337 9774 662 0,'0'0'0'0,"0"0"0"0,12 11 0 0,-12-11 12 15,0 0-12-15,0 12 12 0,0-12-12 0,0 0 29 0,0 0-29 16,0 14 30-16,0 3-30 0,0-17 30 0,0 0-30 16,0 17 31-16,0 6-31 0,0-23 21 0,0 0-21 15,0 29 22-15,0 0-22 0,0-29 18 0,0 0-18 16,0 32 19-16,0-6-19 0,0-26 15 0,0 0-15 15,6 23 15-15,5 0-15 0,-11-23 11 0,0 0-11 16,15 20 11-16,2-12-11 0,3 7-644 0</inkml:trace>
  <inkml:trace contextRef="#ctx0" brushRef="#br0" timeOffset="119563.11">5154 9158 796 0,'0'0'0'0,"0"0"0"0,17 11 0 0,-17-11-23 0,0 0 23 16,15 0-22-16,-15 0 22 0,0 0-80 0,0 0 80 15,-3-14-80-15,-6-1 80 0,9 15 0 0,0 0 0 16,-6-14 1-16,-2-1-1 0,8 15 19 0,0 0-19 16,-21-8 20-16,-10 2-20 0,31 6 47 0,0 0-47 15,-44 6 48-15,-5 14-48 0,49-20 56 0,0 0-56 0,-43 32 56 16,11 5-56-16,32-37 46 0,0 0-46 0,-23 43 46 16,0 18-46-16,23-61 46 0,0 0-46 0,-17 54 46 15,8-5-46-15,9-49 36 0,0 0-36 0,18 43 37 16,13-5-37-16,-31-38 28 0,0 0-28 0,46 29 29 15,6-21-29-15,-52-8 21 0,0 0-21 0,55-8 22 16,6-18-22-16,-61 26 17 0,0 0-17 0,55-32 17 16,-9-5-17-16,-46 37 12 0,0 0-12 0,37-35 13 0,-14 9-13 15,-23 26 10-15,0 0-10 0,15-20 11 0,-7 0-11 16,-8 20 9-16,0 0-9 0,6-14 10 0,-6 14-10 16,0 0 9-16,0 0-9 0,0 0 9 0,0 0-9 15,0 0 9-15,0 0-9 0,-6 14 9 0,1 20-9 16,5-34 8-16,0 0-8 0,-3 67 9 0,6 13-9 15,-3-80 10-15,0 0-10 0,11 90 10 0,7-7-10 16,-18-83 13-16,0 0-13 0,14 72 13 0,0-20-13 16,-14-52 12-16,0 0-12 0,9 37 13 0,-3-14-13 0,-6-23 10 15,0 0-10-15,11 17 10 0,-11-17-10 0,0 0 5 16,0 0-5-16,23 6 6 0,6-12-6 16,-6 4-1027-16</inkml:trace>
  <inkml:trace contextRef="#ctx0" brushRef="#br0" timeOffset="120079.52">5737 9034 852 0,'0'0'0'0,"0"0"0"16,-23 34 0-16,23-34 1 0,0 0-1 0,-15 29 2 15,1-9-2-15,14-20 6 0,0 0-6 0,-18 38 7 16,-5 8-7-16,23-46 7 0,0 0-7 0,-17 52 8 16,17-9-8-16,0-43 9 0,0 0-9 0,0 43 10 0,23-6-10 15,-23-37 13-15,0 0-13 0,32 46 13 0,23 6-13 16,-55-52 12-16,0 0-12 0,75 58 13 0,3-4-13 16,-78-54 13-16,0 0-13 0,69 52 14 0,-14-3-14 15,-55-49 12-15,0 0-12 0,37 46 13 0,-17-17-13 16,-20-29 11-16,0 0-11 0,9 29 12 0,-18-3-12 15,9-26 10-15,0 0-10 0,-14 28 11 0,-24-2-11 16,38-26 10-16,0 0-10 0,-46 15 10 0,-23-12-10 16,69-3 9-16,0 0-9 0,-69-9 10 0,17-5-10 0,52 14 9 15,0 0-9-15,-26-35 9 0,26-11-9 0,0 46 6 16,0 0-6-16,17-60 6 0,21-21-6 0,-38 81 5 16,0 0-5-16,54-81 5 0,7 4-5 0,-61 77 3 0,0 0-3 15,55-69 3-15,-9 14-3 0,-46 55 1 0,0 0-1 16,38-38 1-16,-15 4-1 0,-23 34 0 0,0 0 0 15,20-29 0-15,-3-3 0 0,-17 32 0 0,0 0 0 16,3-34 0-16,-3-1 0 0,0 35 0 0,0 0 0 16,-9-37 0-16,-8-6 0 0,17 43 1 0,0 0-1 15,-14-35 1-15,-1 12-1 0,15 23 3 0,0 0-3 16,-17-23 3-16,-21-8-3 0,7 2-798 0</inkml:trace>
  <inkml:trace contextRef="#ctx0" brushRef="#br0" timeOffset="121098.6">6911 9273 1166 0,'0'0'0'0,"0"0"0"0,0 28 0 16,0-28 24-16,0 0-24 0,0 18 24 0,0-18-24 0,0 0 24 16,0 0-24-16,0 11 25 0,0-11-25 0,0 0 0 15,0 0 0-15,29 12 0 0,23-7 0 0,0-2-888 0</inkml:trace>
  <inkml:trace contextRef="#ctx0" brushRef="#br0" timeOffset="122215.11">7641 9342 628 0,'0'0'0'0,"0"0"0"0,0 0 0 16,0 0 11-16,0 0-11 0,0 0 11 0,0 0-11 16,0 0 36-16,0 0-36 0,-38 14 36 0,15 1-36 15,23-15 37-15,0 0-37 0,-37 20 38 0,-9 11-38 16,46-31 25-16,0 0-25 0,-47 44 26 0,19 2-26 16,28-46 19-16,0 0-19 0,-18 46 20 0,10-15-20 0,8-31 11 15,0 0-11-15,2 23 12 0,22 0-12 0,-24-23 8 16,0 0-8-16,34 15 9 0,21-7-9 0,-55-8 6 15,0 0-6-15,46 0 6 0,-20-8-6 0,-26 8 3 0,0 0-3 16,26-15 3-16,-3-11-3 0,-23 26 1 0,0 0-1 16,17-31 2-16,-2 2-2 0,-15 29 1 0,0 0-1 15,3-26 2-15,-3 6-2 0,0 20 2 0,0 0-2 16,-3-23 2-16,-6 9-2 0,9 14 3 0,0 0-3 16,-6-15 3-16,-11 1-3 0,17 14 3 0,0 0-3 15,0 0 4-15,-11-9-4 0,11 9 3 0,0 0-3 16,0 0 4-16,0 0-4 0,0 0 3 0,0 0-3 0,0 0 3 15,-3 43-3-15,3-43 3 0,0 0-3 0,3 49 4 16,8 3-4-16,-11-52 4 0,0 0-4 0,23 52 4 16,9 11-4-16,-32-63 5 0,0 0-5 0,37 58 5 15,7 2-5-15,-44-60 5 0,0 0-5 0,57 61 6 16,13 5-6-16,-70-66 8 0,0 0-8 0,66 72 9 16,-8 11-9-16,-58-83 16 0,0 0-16 0,49 84 16 15,-20 5-16-15,-29-89 26 0,0 0-26 0,20 83 27 16,-20-5-27-16,0-78 25 0,0 0-25 0,-20 58 26 0,-15-12-26 15,35-46 25-15,0 0-25 0,-61 29 26 0,-8-6-26 16,69-23 30-16,0 0-30 0,-78 14 31 0,-2-14-31 16,80 0 31-16,0 0-31 0,-73-14 31 0,-10-9-31 15,83 23 19-15,0 0-19 0,-84-29 20 0,6-20-20 16,78 49 12-16,0 0-12 0,-52-61 12 0,23-16-12 16,29 77 7-16,0 0-7 0,-11-72 7 0,5 23-7 0,0 3-1006 15</inkml:trace>
  <inkml:trace contextRef="#ctx0" brushRef="#br0" timeOffset="122499.14">8417 9376 1155 0,'0'0'0'0,"0"0"0"16,-3 18 0-16,3-18-2 0,0 0 2 0,-6 8-2 0,6-8 2 15,0 0-9-15,0 0 9 0,0 0-8 16,0 0 8-16,0 0-37 0,0 0 37 0,15 15-36 0,-1-15 36 15,0 0-736-15</inkml:trace>
  <inkml:trace contextRef="#ctx0" brushRef="#br0" timeOffset="123182.7">9210 8326 763 0,'0'0'0'0,"0"0"0"0,-17 31 0 0,17-31 16 0,0 0-16 16,-20 35 16-16,-3 5-16 0,23-40 40 0,0 0-40 15,-23 58 40-15,-6 28-40 0,29-86 47 0,0 0-47 16,-23 115 48-16,11 41-48 0,12-156 32 0,0 0-32 15,-6 169 32-15,12-10-32 0,-6-159 18 0,0 0-18 0,17 152 19 16,12 1-19-16,-29-153 12 0,0 0-12 0,46 127 13 16,9-32-13-16,-55-95 12 0,0 0-12 0,55 66 13 15,6-17-13-15,-61-49 11 0,0 0-11 0,60 31 11 16,1-19-11-16,-1-1-798 0</inkml:trace>
  <inkml:trace contextRef="#ctx0" brushRef="#br0" timeOffset="123550.01">9724 9319 505 0,'0'0'0'0,"6"11"0"0,-4 15 0 15,-2-26 0-15,0 0 0 0,3 35 0 0,6-4 0 0,-9-31-2 16,0 0 2-16,3 44-1 0,-3 22 1 0,0-66 0 15,0 0 0-15,6 60 0 0,2-17 0 0,-8-43 0 16,0 0 0-16,6 32 0 0,0-6 0 0,-6-26 1 16,0 0-1-16,6 17 2 0,-6-17-2 0,0 0 5 0,0 0-5 15,5 15 6-15,-5-15-6 0,0 0 19 0,0 0-19 16,0 0 20-16,0 0-20 0,0 0 32 0,0 0-32 16,0-38 32-16,0-25-32 0,0 63 44 0,0 0-44 15,9-78 45-15,11-2-45 0,-20 80 51 0,0 0-51 16,18-75 51-16,5 23-51 0,-23 52 47 0,0 0-47 15,28-40 47-15,-4 14-47 0,-24 26 44 0,0 0-44 16,14-20 45-16,9 14-45 0,-23 6 39 0,0 0-39 16,12 0 39-16,11 3-39 0,-23-3 33 0,0 0-33 0,34 8 33 15,7 10-33-15,2 2-793 0</inkml:trace>
  <inkml:trace contextRef="#ctx0" brushRef="#br0" timeOffset="124954.84">10376 9523 852 0,'0'0'0'0,"0"0"0"16,-12-11 0-16,12 11-13 0,0 0 13 0,0 0-12 0,-17 11 12 16,17-11-14-16,0 0 14 0,-17 32-14 0,-9 20 14 15,26-52 0-15,0 0 0 0,-23 51 0 0,8 1 0 16,15-52 4-16,0 0-4 0,-8 35 5 0,8-12-5 16,0-23 17-16,0 0-17 0,8 14 17 0,12 3-17 15,-20-17 25-15,0 0-25 0,35 12 25 0,17-1-25 16,-52-11 26-16,0 0-26 0,52 6 27 0,-6-6-27 15,-46 0 25-15,0 0-25 0,32-11 26 0,-15-1-26 16,-17 12 22-16,0 0-22 0,12-14 23 0,-4-3-23 0,-8 17 23 16,0 0-23-16,3-18 23 0,-6-5-23 0,3 23 18 15,0 0-18-15,-11-29 19 0,-7-2-19 0,18 31 15 16,0 0-15-16,-23-32 16 0,15 12-16 0,8 20 13 16,0 0-13-16,0-23 13 0,0-17-13 0,3 2-826 0</inkml:trace>
  <inkml:trace contextRef="#ctx0" brushRef="#br0" timeOffset="125303.04">10526 8703 807 0,'0'0'0'0,"0"0"0"16,14-9 0-16,-14 9 3 0,0 0-3 0,0 0 3 16,9-6-3-16,-9 6 3 0,0 0-3 0,0 0 3 0,26-23-3 15,-26 23 8-15,0 0-8 0,17-20 9 0,15 6-9 16,-32 14 9-16,0 0-9 0,23-9 10 0,0 3-10 16,-23 6 9-16,0 0-9 0,12 6 10 0,-4 9-10 15,-8-15 11-15,0 0-11 0,12 28 11 0,-12 10-11 16,0-38 12-16,0 0-12 0,-6 52 13 0,0 5-13 15,6-57 11-15,0 0-11 0,-8 55 12 0,5-18-12 16,3-37 11-16,0 0-11 0,0 26 11 0,8-9-11 16,-8-17 10-16,0 0-10 0,15 3 10 0,2-3-10 0,-17 0 9 15,0 0-9-15,29-3 10 0,9-11-10 0,2 5-694 16</inkml:trace>
  <inkml:trace contextRef="#ctx0" brushRef="#br0" timeOffset="125836.08">11510 9227 785 0,'0'0'0'16,"0"31"0"-16,11 27 0 0,-11-58 9 0,0 0-9 15,6 78 10-15,3 17-10 0,-9-95 4 0,0 0-4 16,8 95 5-16,7-29-5 0,-15-66-7 0,0 0 7 0,17 52-6 16,-3-24 6-16,1 4-540 0</inkml:trace>
  <inkml:trace contextRef="#ctx0" brushRef="#br0" timeOffset="125985.57">11443 9350 606 0,'0'0'0'0,"0"0"0"15,9 0 0-15,-9 0 4 0,0 0-4 0,14-3 4 16,-8-2-4-16,-6 5 9 0,0 0-9 0,29-9 10 0,20 3-10 16,-49 6 3-16,0 0-3 0,58-3 4 0,2-2-4 15,-60 5 0-15,0 0 0 0,49-3 0 0,-17 6 0 16,-3 2-420-16</inkml:trace>
  <inkml:trace contextRef="#ctx0" brushRef="#br0" timeOffset="126770.63">12072 8599 505 0,'0'0'0'0,"0"0"0"16,0 0 0-16,0 0 16 0,0 0-16 0,46 0 16 15,-23-6-16-15,-23 6 42 0,0 0-42 0,29 0 43 16,3 9-43-16,-32-9 51 0,0 0-51 0,29 11 52 16,-6 4-52-16,-23-15 36 0,0 0-36 0,17 17 36 15,-2 3-36-15,-15-20 28 0,0 0-28 0,6 29 28 16,2 11-28-16,-8-40 23 0,0 0-23 0,0 38 23 0,-8-18-23 16,8-20 18-16,0 0-18 0,-6 14 18 0,-3 1-18 15,9-15 15-15,0 0-15 0,-14 3 15 0,14-3-15 16,0 0 16-16,0 0-16 0,-15 8 17 0,15-8-17 15,0 0 9-15,0 0-9 0,0 0 10 0,0 0-10 16,0 0 6-16,0 0-6 0,0 0 6 0,0 0-6 16,0 0-712-16</inkml:trace>
  <inkml:trace contextRef="#ctx0" brushRef="#br0" timeOffset="127470.54">12040 8772 527 0,'0'0'0'0,"0"0"0"0,0-17 0 0,0 17 0 16,0 0 0-16,3-15 1 0,12-5-1 0,-15 20 1 15,0 0-1-15,20-26 1 0,6-3-1 0,-26 29 35 16,0 0-35-16,37-34 36 0,10 5-36 0,-47 29 58 0,0 0-58 15,54-17 59-15,13 17-59 0,-67 0 63 0,0 0-63 16,60 0 64-16,-2 20-64 0,-58-20 63 0,0 0-63 16,52 32 63-16,-20 2-63 0,-32-34 55 0,0 0-55 15,20 55 56-15,-17 17-56 0,-3-72 44 0,0 0-44 16,-9 80 45-16,-17-2-45 0,26-78 36 0,0 0-36 16,-29 72 36-16,-14-6-36 0,43-66 31 0,0 0-31 15,-43 64 31-15,-6 7-31 0,49-71 25 0,0 0-25 0,-43 70 25 16,14-7-25-16,29-63 19 0,0 0-19 0,-15 46 20 15,15-17-20-15,0-29 14 0,0 0-14 0,6 20 14 16,17 6-14-16,-23-26 8 0,0 0-8 0,35 20 9 16,22-6-9-16,-57-14 9 0,0 0-9 0,70 0 9 15,8 0-9-15,-78 0 8 0,0 0-8 0,75-14 9 16,-15 0-9-16,-60 14 10 0,0 0-10 0,43-15 10 16,1 7-10-16,-44 8 3 0,0 0-3 0,29-12 3 15,8 3-3-15,-5 1-1065 0</inkml:trace>
  <inkml:trace contextRef="#ctx0" brushRef="#br0" timeOffset="127955.09">12941 9080 875 0,'0'0'0'0,"0"0"0"0,-9 23 0 16,9-23 5-16,0 0-5 0,-3 14 5 0,3-14-5 15,0 0 16-15,0 0-16 0,0 0 16 0,0 9-16 16,0-9 1-16,0 0-1 0,12 6 1 0,22-6-1 16,-8 2-630-16</inkml:trace>
  <inkml:trace contextRef="#ctx0" brushRef="#br0" timeOffset="128288.12">13267 9376 572 0,'0'0'0'15,"0"0"0"-15,8 38 0 0,-8-38 21 0,0 0-21 0,9 23 21 16,-6-6-21-16,-3-17 44 0,0 0-44 0,0 14 44 16,-6 7-44-16,6-21 36 0,0 0-36 0,-6 17 37 15,6-17-37-15,0 0 24 0,0 0-24 0,-8-3 25 16,-1-20-25-16,9 23 18 0,0 0-18 0,-6-38 18 16,6-10-18-16,0 48 18 0,0 0-18 0,6-52 19 15,6 6-19-15,-12 46 21 0,0 0-21 0,25-43 22 16,-1 11-22-16,-24 32 25 0,0 0-25 0,23-26 26 0,0 0-26 15,-23 26 31-15,0 0-31 0,17-23 31 0,-3 17-31 16,-14 6 29-16,0 0-29 0,21-8 29 0,10 8-29 16,-31 0 22-16,0 0-22 0,23 0 23 0,9 0-23 15,-3 0-807-15</inkml:trace>
  <inkml:trace contextRef="#ctx0" brushRef="#br0" timeOffset="128655.28">13688 9287 561 0,'0'0'0'0,"0"0"0"0,-6 32 0 0,6-32 3 0,0 0-3 15,-3 28 3-15,-5 1-3 0,8-29 6 0,0 0-6 16,-15 41 7-16,6 16-7 0,9-57 3 0,0 0-3 0,-11 58 4 15,8-21-4-15,3-37 7 0,0 0-7 16,0 29 7-16,6-6-7 0,-6-23 11 0,0 0-11 0,8 9 12 16,-8-9-12-16,0 0 15 0,0 0-15 0,26 8 16 15,12-19-16-15,-38 11 19 0,0 0-19 0,43-20 20 16,-2-24-20-16,-41 44 21 0,0 0-21 0,26-40 22 16,-9 11-22-16,-17 29 32 0,0 0-32 0,9-26 33 15,-9 12-33-15,0 14 39 0,0 0-39 0,-15-12 40 16,-8-11-40-16,23 23 44 0,0 0-44 0,-23-17 45 15,3 14-45-15,20 3 40 0,0 0-40 0,-18-5 40 0,10 5-40 16,8 0 19-16,0 0-19 0,0 0 19 0,-18 0-19 16,4 0-756-16</inkml:trace>
  <inkml:trace contextRef="#ctx0" brushRef="#br0" timeOffset="129289.29">14230 9238 1121 0,'0'0'0'16,"0"0"0"-16,0 12 0 0,0-12 1 0,0 0-1 15,0 0 1-15,0 0-1 0,0 0 3 0,0 0-3 16,0 11 4-16,0-11-4 0,0 0-10 0,0 0 10 0,0 0-10 16,6 12 10-16,11 2-773 0</inkml:trace>
  <inkml:trace contextRef="#ctx0" brushRef="#br0" timeOffset="129722.89">14383 8421 897 0,'0'0'0'0,"6"8"0"0,0 24 0 0,-6-32 11 16,0 0-11-16,0 52 12 0,0 28-12 0,0-80 31 16,0 0-31-16,0 104 31 0,0 23-31 0,0-127 27 0,0 0-27 15,0 129 28-15,0-22-28 0,0-107 24 0,0 0-24 16,0 95 25-16,0-15-25 0,0-80 23 0,0 0-23 16,5 66 23-16,7-20-23 0,-12-46 21 0,0 0-21 15,17 32 21-15,6-20-21 0,-23-12 13 0,0 0-13 16,38-6 14-16,22-17-14 0,-60 23 17 0,0 0-17 15,70-29 17-15,-7-8-17 0,-63 37 17 0,0 0-17 16,55-35 17-16,-9 12-17 0,-46 23 16 0,0 0-16 16,35-11 17-16,-9 5-17 0,-26 6 16 0,0 0-16 0,23 6 17 15,0 8-17-15,-23-14 18 0,0 0-18 0,14 20 19 16,-2 6-19-16,-12-26 14 0,0 0-14 0,9 23 14 16,-1 6-14-16,-8-29 11 0,0 0-11 0,12 23 11 15,14-6-11-15,-9 3-1007 0</inkml:trace>
  <inkml:trace contextRef="#ctx0" brushRef="#br0" timeOffset="130456.89">15569 8806 695 0,'0'0'0'15,"0"0"0"-15,0 0 0 0,0 0 21 0,0 0-21 16,0 55 22-16,9 3-22 0,-9-58 56 0,0 0-56 16,5 63 57-16,13 0-57 0,-18-63 49 0,0 0-49 15,14 52 50-15,-11-3-50 0,-3-49 25 0,0 0-25 0,12 40 26 16,-10 9-26-16,-2-49 18 0,0 0-18 0,6 38 19 16,-6-15-19-16,0 0-719 0</inkml:trace>
  <inkml:trace contextRef="#ctx0" brushRef="#br0" timeOffset="130607.04">15477 9045 763 0,'0'0'0'0,"0"0"0"0,23 12 0 15,-23-12 7-15,0 0-7 0,8 8 8 0,4-5-8 16,-12-3 17-16,0 0-17 0,26 0 18 0,20-3-18 16,-46 3 15-16,0 0-15 0,46 0 15 0,-5 0-15 15,-41 0 8-15,0 0-8 0,43 0 8 0,20-8-8 16,4 2-585-16</inkml:trace>
  <inkml:trace contextRef="#ctx0" brushRef="#br0" timeOffset="130957.34">15935 8202 729 0,'0'0'0'15,"0"0"0"-15,-11 29 0 0,11-29 5 0,0 0-5 16,-12 34 6-16,12 12-6 0,0-46 29 0,0 0-29 16,-6 58 30-16,6 11-30 0,0-69 40 0,0 0-40 0,0 80 41 15,0 24-41-15,0-104 32 0,0 0-32 0,6 112 33 16,-6 12-33-16,0-124 26 0,0 0-26 0,0 110 27 16,9-41-27-16,-9-69 23 0,0 0-23 0,23 43 23 15,6-6-23-15,-29-37 20 0,0 0-20 0,43 23 20 16,0-8-20-16,-43-15 18 0,0 0-18 0,47 0 19 15,-4 0-19-15,-43 0 15 0,0 0-15 0,46 0 16 16,-6 5-16-16,-40-5 15 0,0 0-15 0,29 15 16 0,-6 8-16 16,-23-23 15-16,0 0-15 0,23 29 16 0,-11 8-16 15,-12-37 15-15,0 0-15 0,11 32 16 0,-8-9-16 16,-3-23 13-16,0 0-13 0,3 20 14 0,9-12-14 16,-12-8 12-16,0 0-12 0,20 6 13 0,12-12-13 15,-1 1-913-15</inkml:trace>
  <inkml:trace contextRef="#ctx0" brushRef="#br0" timeOffset="131324.6">16244 8064 651 0,'0'0'0'16,"0"0"0"-16,0 0 0 0,0 0 10 0,0 0-10 16,14-6 10-16,-5 9-10 0,-9-3 13 0,0 0-13 15,12 11 14-15,8 7-14 0,-20-18 9 0,0 0-9 16,20 20 10-16,6-6-10 0,-26-14 3 0,0 0-3 0,32 12 4 16,2 2-4-16,-34-14 1 0,0 0-1 0,38 20 2 15,-6 12-2-15,-32-32 0 0,0 0 0 0,28 34 1 16,-4-5-1-16,-24-29 0 0,0 0 0 0,11 26 1 15,-8 9-1-15,-3-35 0 0,0 0 0 0,0 34 1 16,0-8-1-16,0-26 1 0,0 0-1 0,-6 23 2 16,0-8-2-16,6-15 2 0,0 0-2 0,-2 11 3 15,2-11-3-15,0 0 3 0,0 0-3 0,0 0 4 0,14 3-4 16,-14-3 4-16,0 0-4 0,32-14 5 0,23-18-5 16,-1-6-506-16</inkml:trace>
  <inkml:trace contextRef="#ctx0" brushRef="#br0" timeOffset="131979.37">17208 8044 763 0,'0'0'0'0,"14"46"0"0,26 63 0 0,-40-109 5 0,0 0-5 16,55 118 5-16,17-3-5 0,-72-115 12 0,0 0-12 15,81 130 12-15,0 25-12 0,-81-155 22 0,0 0-22 0,78 153 23 16,-26-9-23-16,-52-144 23 0,0 0-23 16,23 118 23-16,-32-3-23 0,9-115 15 0,0 0-15 15,-26 103 15-15,0-2-15 0,26-101 11 0,0 0-11 0,-23 75 12 16,9-38-12-16,5 1-646 0</inkml:trace>
  <inkml:trace contextRef="#ctx0" brushRef="#br0" timeOffset="133026.25">19244 8826 807 0,'0'0'0'0,"0"0"0"0,0 0 0 0,0 0 19 16,0 0-19-16,0 0 20 0,0 0-20 0,0 0 61 16,0 0-61-16,0 0 61 0,52 35-61 0,-52-35 64 15,0 0-64-15,47 17 64 0,4 1-64 0,-51-18 39 16,0 0-39-16,58 17 40 0,9 3-40 0,-67-20 17 0,0 0-17 15,66 29 18-15,-11 2-18 0,-55-31 15 0,0 0-15 16,37 23 16-16,-19-11-16 0,-1 2-871 0</inkml:trace>
  <inkml:trace contextRef="#ctx0" brushRef="#br0" timeOffset="133194.43">19158 9206 852 0,'0'0'0'0,"0"0"0"15,9 15 0-15,-9-15 3 0,0 0-3 0,20 8 4 16,20-8-4-16,-40 0 7 0,0 0-7 0,49-2 7 16,20-4-7-16,-69 6 18 0,0 0-18 0,75 0 18 15,0 0-18-15,-75 0 15 0,0 0-15 0,84 0 16 16,-9 0-16-16,6 3-645 0</inkml:trace>
  <inkml:trace contextRef="#ctx0" brushRef="#br0" timeOffset="133760.67">20312 8887 819 0,'0'0'0'0,"0"0"0"0,0 0 0 16,0 0 22-16,0 0-22 0,46-9 23 0,20-2-23 0,-66 11 50 16,0 0-50-16,90-17 50 0,14-9-50 0,-104 26 43 15,0 0-43-15,104-18 44 0,-12 24-44 0,-92-6 38 16,0 0-38-16,81 3 38 0,-9-12-38 0,-72 9 28 0,0 0-28 15,69-5 29-15,6 25-29 0,-3 3-828 16</inkml:trace>
  <inkml:trace contextRef="#ctx0" brushRef="#br0" timeOffset="134427.48">22306 7995 729 0,'0'0'0'0,"0"0"0"0,0 0 0 0,0 0 56 0,0 0-56 16,-18-3 57-16,-2 8-57 0,20-5 90 0,0 0-90 16,-37 26 91-16,-27 26-91 0,64-52 52 0,0 0-52 15,-69 72 53-15,-3 9-53 0,72-81 26 0,0 0-26 16,-72 98 27-16,-6 8-27 0,78-106 16 0,0 0-16 0,-70 133 16 15,7 45-16-15,63-178 10 0,0 0-10 0,-46 173 11 16,26-32-11-16,20-141 12 0,0 0-12 0,0 121 13 16,37-23-13-16,-37-98 15 0,0 0-15 0,75 66 15 15,40-17-15-15,-115-49 12 0,0 0-12 0,133 26 12 16,-9-21-12-16,-124-5 13 0,0 0-13 0,110-14 13 16,-21-15-13-16,-89 29 13 0,0 0-13 0,70-32 14 15,-27 1-14-15,-43 31 18 0,0 0-18 0,29-38 18 16,-21 1-18-16,-8 37 33 0,0 0-33 0,-8-40 33 0,-27-3-33 15,35 43 40-15,0 0-40 0,-40-32 41 0,-18 23-41 16,58 9 42-16,0 0-42 0,-63 0 42 0,-1 17-42 16,64-17 30-16,0 0-30 0,-52 21 30 0,23-13-30 15,29-8 22-15,0 0-22 0,-11 9 23 0,11-9-23 16,0 0-1244-16</inkml:trace>
  <inkml:trace contextRef="#ctx0" brushRef="#br0" timeOffset="134862.51">23038 8740 1031 0,'0'0'0'0,"0"0"0"0,-8 6 0 16,8-6 20-16,0 0-20 0,0 0 20 0,0 0-20 15,0 0 44-15,0 0-44 0,0 0 44 0,8 0-44 0,-8 0-6 16,0 0 6-16,26 9-6 0,23-4 6 0,0 4-801 15</inkml:trace>
  <inkml:trace contextRef="#ctx0" brushRef="#br0" timeOffset="135580.84">23462 8703 494 0,'0'0'0'0,"0"0"0"16,12-12 0-16,-12 12-6 0,0 0 6 0,0 0-6 0,0 0 6 16,0 0 0-16,0 0 0 0,0 0 0 0,9-8 0 15,-9 8 4-15,0 0-4 0,0 0 5 0,0 0-5 16,0 0 8-16,0 0-8 0,0 0 9 0,5 25-9 16,-5-25 16-16,0 0-16 0,-2 52 16 0,-1 20-16 15,3-72 24-15,0 0-24 0,0 84 24 0,0-1-24 16,0-83 28-16,0 0-28 0,0 66 29 0,0-25-29 15,0-41 33-15,0 0-33 0,3 34 33 0,5 1-33 0,-8-35 33 16,0 0-33-16,6 26 34 0,-3-15-34 0,-3-11 33 16,0 0-33-16,0 0 33 0,17 9-33 0,-17-9 30 15,0 0-30-15,15-9 30 0,11-2-30 0,-26 11 30 0,0 0-30 16,31-18 31-16,4-16-31 0,-35 34 30 0,0 0-30 16,26-43 31-16,3-6-31 0,-29 49 31 0,0 0-31 15,20-49 31-15,-9 17-31 0,-11 32 31 0,0 0-31 16,9-20 32-16,-3 11-32 0,-6 9 26 0,0 0-26 15,0 0 27-15,14 0-27 0,-14 0 21 0,0 0-21 16,3 15 21-16,9 5-21 0,-12-20 16 0,0 0-16 0,5 26 17 16,7 0-17-16,-12-26 12 0,0 0-12 15,6 23 12-15,2-9-12 0,-8-14 12 0,0 0-12 0,3 9 12 16,-3-9-12-16,0 0 9 0,0 0-9 0,21 6 10 16,4-18-10-16,-25 12 9 0,0 0-9 0,29-23 9 15,9-23-9-15,-38 46 8 0,0 0-8 0,37-49 9 16,1 3-9-16,-38 46 7 0,0 0-7 0,37-40 7 15,12-1-7-15,-49 41 7 0,0 0-7 0,41-28 7 0,-7 28-7 16,-34 0 4-16,0 0-4 0,26 25 5 0,9 24-5 16,-35-49 3-16,0 0-3 0,26 58 4 0,-3 0-4 15,-23-58 3-15,0 0-3 0,20 51 3 0,-5-22-3 16,-15-29 3-16,0 0-3 0,11 32 4 0,7-3-4 16,-18-29 2-16,0 0-2 0,20 23 2 0,3 0-2 15,0 0-1022-15</inkml:trace>
  <inkml:trace contextRef="#ctx0" brushRef="#br0" timeOffset="136032.54">24608 9261 1065 0,'0'0'0'0,"0"0"0"16,11 0 0-16,-11 0 24 0,0 0-24 0,26-8 24 0,9-16-24 15,-35 24 11-15,0 0-11 0,49-28 11 0,12-4-11 16,-61 32 11-16,0 0-11 0,54-35 12 0,-13 18-12 16,-41 17 14-16,0 0-14 0,29-14 14 0,-18 5-14 15,-11 9 15-15,0 0-15 0,12 9 16 0,2 5-16 16,-14-14 21-16,0 0-21 0,3 32 21 0,-6 20-21 0,3-52 21 15,0 0-21-15,0 60 21 0,-6 6-21 0,6-66 15 16,0 0-15-16,6 58 16 0,6-9-16 0,-12-49 10 16,0 0-10-16,20 46 10 0,9 6-10 0,-6-6-954 15</inkml:trace>
  <inkml:trace contextRef="#ctx1" brushRef="#br0" timeOffset="96910.43">12754 13151 0,'0'0'0</inkml:trace>
  <inkml:trace contextRef="#ctx0" brushRef="#br0" timeOffset="170496.14">2583 8746 875 0,'0'0'0'0,"0"55"0"0,0 54 0 15,0-109 36-15,0 0-36 0,-5 124 36 0,-7 11-36 16,12-135 70-16,0 0-70 0,-14 170 70 0,-10 31-70 16,24-201 60-16,0 0-60 0,-20 199 61 0,3-35-61 15,17-164 3-15,0 0-3 0,-17 150 4 0,2-6-4 16,15-144 4-16,0 0-4 0,-6 109 5 0,1-46-5 15,2-8-858-15</inkml:trace>
  <inkml:trace contextRef="#ctx1" brushRef="#br0" timeOffset="97828.56">30441 11367 0,'0'0'0</inkml:trace>
  <inkml:trace contextRef="#ctx0" brushRef="#br0" timeOffset="171447.19">21033 8691 483 0,'0'0'0'16,"-8"55"0"-16,-30 95 0 0,38-150 5 0,0 0-5 16,-37 172 6-16,-13-2-6 0,50-170-1 0,0 0 1 15,-43 164-1-15,6 3 1 0,37-167-10 0,0 0 10 16,-29 144-9-16,14-29 9 0,4-8-295 0</inkml:trace>
  <inkml:trace contextRef="#ctx0" brushRef="#br0" timeOffset="172415.26">26373 7983 1076 0,'0'0'0'0,"-5"40"0"0,2 32 0 16,3-72 22-16,0 0-22 0,-9 107 23 0,-2 17-23 15,11-124 54-15,0 0-54 0,-9 141 55 0,-8 31-55 16,17-172 47-16,0 0-47 0,-6 176 48 0,-9-12-48 15,15-164 24-15,0 0-24 0,-8 147 24 0,22-12-24 16,-14-135 11-16,0 0-11 0,26 115 12 0,12-20-12 16,-38-95 5-16,0 0-5 0,37 64 6 0,-2-41-6 0,-1 3-996 15</inkml:trace>
  <inkml:trace contextRef="#ctx0" brushRef="#br0" timeOffset="172682.28">26809 8870 897 0,'0'0'0'0,"0"0"0"16,20 11 0-16,-20-11 4 0,0 0-4 0,20 6 5 15,6-12-5-15,-26 6 15 0,0 0-15 0,38-11 16 16,20 5-16-16,-58 6 29 0,0 0-29 0,69-6 30 16,-6 9-30-16,-63-3 27 0,0 0-27 0,58 0 28 15,-12-3-28-15,-46 3 26 0,0 0-26 0,41-6 26 16,-4 6-26-16,9 0-768 0</inkml:trace>
  <inkml:trace contextRef="#ctx0" brushRef="#br0" timeOffset="173816.44">28410 8021 897 0,'0'0'0'0,"0"0"0"0,0 0 0 16,0 0 34-16,0 0-34 0,-37-15 34 0,17 18-34 16,20-3 73-16,0 0-73 0,-29 35 74 0,-6 34-74 0,35-69 70 15,0 0-70-15,-32 92 71 0,-2 3-71 0,34-95 44 16,0 0-44-16,-32 109 44 0,-8 0-44 0,40-109 28 0,0 0-28 15,-35 133 29-15,15 17-29 0,20-150 21 0,0 0-21 16,3 146 21-16,26-36-21 0,-29-110 18 0,0 0-18 16,46 83 19-16,20-31-19 0,-66-52 17 0,0 0-17 15,90 29 17-15,25-15-17 0,-115-14 18 0,0 0-18 16,118-6 19-16,-8-8-19 0,-110 14 16 0,0 0-16 16,89-17 16-16,-40 2-16 0,-49 15 16 0,0 0-16 15,26-28 16-15,-8-18-16 0,-18 46 14 0,0 0-14 16,-9-52 14-16,-23-12-14 0,32 64 12 0,0 0-12 0,-52-69 13 15,-23-8-13-15,75 77 11 0,0 0-11 0,-78-64 11 16,-5 27-11-16,83 37 13 0,0 0-13 0,-67-20 14 16,30 11-14-16,37 9 5 0,0 0-5 0,-12 15 6 15,12 22-6-15,0-37 0 0,0 0 0 0,23 32 1 16,9-7-1-16,0 1-1235 0</inkml:trace>
  <inkml:trace contextRef="#ctx0" brushRef="#br0" timeOffset="174017.24">29160 8850 1065 0,'0'0'0'0,"0"0"0"0,0 0 0 0,0 0-42 15,0 0 42-15,3 14-42 0,15-8 42 0,-18-6-65 0,0 0 65 16,26 5-65-16,-3 7 65 0,3-3-579 0</inkml:trace>
  <inkml:trace contextRef="#ctx0" brushRef="#br0" timeOffset="174550.73">29651 8645 908 0,'0'0'0'0,"0"0"0"0,0 23 0 16,0-23-3-16,0 0 3 0,0 26-3 0,0 12 3 16,0-38-45-16,0 0 45 0,0 40-44 0,0 9 44 15,0-49 11-15,0 0-11 0,3 46 11 0,0-17-11 16,-3-29 44-16,0 0-44 0,8 8 44 0,-8-8-44 16,0 0 63-16,0 0-63 0,0 0 63 0,12 6-63 15,-12-6 61-15,0 0-61 0,17-20 62 0,12-20-62 0,-29 40 43 16,0 0-43-16,29-44 44 0,-9 13-44 0,-20 31 32 0,0 0-32 15,12-18 32-15,-4 7-32 0,-8 11 22 0,0 0-22 16,0 0 23-16,18-6-23 0,-18 6 22 0,0 0-22 16,0 0 22-16,17 6-22 0,-17-6 24 0,0 0-24 15,9 17 25-15,-4 3-25 0,-5-20 22 0,0 0-22 16,12 26 22-16,-1-6-22 0,-11-20 25 0,0 0-25 16,23 15 25-16,15-15-25 0,-38 0 27 0,0 0-27 15,46-12 28-15,9-14-28 0,-55 26 26 0,0 0-26 16,46-28 27-16,-14 13-27 0,-32 15 26 0,0 0-26 15,23-6 26-15,-3 9-26 0,-20-3 20 0,0 0-20 16,17 9 21-16,12 8-21 0,-29-17 11 0,0 0-11 0,23 23 11 16,0 0-11-16,-23-23 7 0,0 0-7 0,23 20 7 15,15-2-7-15,2 8-1284 0</inkml:trace>
  <inkml:trace contextRef="#ctx0" brushRef="#br0" timeOffset="174818.03">30511 9065 1009 0,'0'0'0'0,"0"0"0"0,11 23 0 15,-11-23 4-15,0 0-4 0,3 18 5 0,-3-18-5 16,0 0 19-16,0 0-19 0,20-3 20 0,9-29-20 16,-29 32 20-16,0 0-20 0,38-37 20 0,8-12-20 0,-46 49 28 15,0 0-28-15,40-46 29 0,-5 3-29 16,-35 43 30-16,0 0-30 0,26-26 30 0,-3 14-30 0,-23 12 28 15,0 0-28-15,14-8 29 0,-2 16-29 0,-12-8 25 0,0 0-25 16,11 12 26-16,1 28-26 0,-12-40 19 0,0 0-19 16,14 37 20-16,-8-8-20 0,-6-29 14 0,0 0-14 15,9 29 14-15,8 3-14 0,-17-32 9 16,0 0-9-16,14 28 9 0,-2-13-9 0,0-1-996 0</inkml:trace>
  <inkml:trace contextRef="#ctx0" brushRef="#br0" timeOffset="176219.79">2676 12053 684 0,'0'0'0'0,"0"0"0"0,0 0 0 0,0 0 23 0,0 0-23 16,28-11 24-16,-28-4-24 0,0 15 66 0,0 0-66 16,0-20 66-16,-14-9-66 0,14 29 73 0,0 0-73 15,-17-25 74-15,-3 10-74 0,20 15 47 0,0 0-47 16,-24 0 48-16,-22 15-48 0,46-15 34 0,0 0-34 15,-46 37 34-15,6 15-34 0,40-52 24 0,0 0-24 16,-44 60 24-16,7 15-24 0,37-75 18 0,0 0-18 0,-26 89 19 16,3 29-19-16,23-118 13 0,0 0-13 15,-6 115 13-15,29-17-13 0,-23-98 9 0,0 0-9 0,44 75 10 16,19-35-10-16,-63-40 7 0,0 0-7 0,75 18 7 16,14-15-7-16,-89-3 5 0,0 0-5 0,110-18 6 15,23-22-6-15,-133 40 5 0,0 0-5 0,112-55 6 16,-25-17-6-16,-87 72 3 0,0 0-3 0,60-77 4 15,-31 2-4-15,-29 75 5 0,0 0-5 0,0-66 5 16,-8 14-5-16,8 52 4 0,0 0-4 0,-38-41 5 0,-31 10-5 16,69 31 5-16,0 0-5 0,-84-23 5 0,-5 3-5 15,89 20 5-15,0 0-5 0,-69-15 6 0,28 9-6 16,41 6 0-16,0 0 0 0,-23 0 1 0,12 3-1 16,11-3 0-16,0 0 0 0,5 12 0 0,18 8 0 15,-2 3-981-15</inkml:trace>
  <inkml:trace contextRef="#ctx0" brushRef="#br0" timeOffset="176403.35">3316 12692 919 0,'0'0'0'0,"0"0"0"0,12 26 0 0,-12-26 1 0,0 0-1 16,11 23 2-16,-11-8-2 0,0-15-1 0,0 0 1 15,0 11-1-15,0-11 1 0,0 0-1 0,0 0 1 16,3 17 0-16,3-5 0 0,-6-12-3 0,0 0 3 16,14 0-2-16,18-14 2 0,0-1-626 0</inkml:trace>
  <inkml:trace contextRef="#ctx0" brushRef="#br0" timeOffset="176802.76">3778 11915 673 0,'0'0'0'0,"0"0"0"0,-23 0 0 16,23 0 18-16,0 0-18 0,-23 3 19 0,-1 8-19 15,24-11 24-15,0 0-24 0,-31 21 24 0,-7 13-24 16,38-34 17-16,0 0-17 0,-32 43 17 0,-5 9-17 16,37-52 19-16,0 0-19 0,-23 58 20 0,8 2-20 15,15-60 19-15,0 0-19 0,-2 61 20 0,7-10-20 16,-5-51 21-16,0 0-21 0,26 35 21 0,12-12-21 15,-38-23 20-15,0 0-20 0,40 3 20 0,21-23-20 0,-61 20 19 16,0 0-19-16,60-26 20 0,-5-12-20 0,-55 38 16 16,0 0-16-16,38-40 16 0,-21 0-16 0,-17 40 12 15,0 0-12-15,14-38 12 0,1 12-12 0,-15 26 10 0,0 0-10 16,0-20 11-16,6 0-11 0,-6 20 9 16,0 0-9-16,3-14 10 0,-3 14-10 0,0 0 9 0,0 0-9 15,0 0 9-15,-18 31-9 0,18-31 8 0,0 0-8 16,-11 49 9-16,2 18-9 0,9-67 8 0,0 0-8 15,-3 74 9-15,12 16-9 0,-9-90 10 0,0 0-10 16,8 86 10-16,13-11-10 0,-21-75 10 0,0 0-10 16,17 63 10-16,6-25-10 0,-23-38 8 0,0 0-8 15,23 26 8-15,6-12-8 0,-3-3-837 0</inkml:trace>
  <inkml:trace contextRef="#ctx0" brushRef="#br0" timeOffset="177219.98">4234 12019 942 0,'0'0'0'0,"0"0"0"0,-12 37 0 16,12-37-7-16,0 0 7 0,-3 29-7 0,3-6 7 16,0-23-1-16,0 0 1 0,23 29 0 0,18 11 0 15,-41-40 0-15,0 0 0 0,52 37 0 0,5 1 0 16,-57-38 1-16,0 0-1 0,67 40 2 0,-15 6-2 15,-52-46 8-15,0 0-8 0,40 52 9 0,-17 6-9 16,-23-58 16-16,0 0-16 0,6 60 17 0,-26 1-17 0,20-61 21 16,0 0-21-16,-41 51 21 0,-28-7-21 15,69-44 18-15,0 0-18 0,-78 37 19 0,-6 0-19 0,84-37 15 16,0 0-15-16,-75 18 16 0,23-10-16 0,52-8 13 16,0 0-13-16,-31-6 14 0,13-11-14 0,18 17 10 0,0 0-10 15,-5-46 10-15,19-29-10 0,-14 75 7 0,0 0-7 16,32-95 8-16,20-3-8 0,-52 98 6 0,0 0-6 15,63-89 6-15,4 14-6 0,-67 75 6 0,0 0-6 16,54-57 6-16,-2 19-6 0,-52 38 6 0,0 0-6 16,41-26 6-16,-21 9-6 0,-20 17 6 0,0 0-6 15,11-14 7-15,-11 14-7 0,0 0 8 0,0 0-8 0,6-15 8 16,-6 15-8-16,0 0 8 0,0 0-8 0,-17-11 9 16,17 11-9-16,0 0 7 0,0 0-7 0,0 0 7 15,0 0-7-15,0 0-876 0</inkml:trace>
  <inkml:trace contextRef="#ctx0" brushRef="#br0" timeOffset="177420.07">4787 12384 1166 0,'0'0'0'0,"0"0"0"0,6-8 0 15,-6 8 1-15,0 0-1 0,0 0 2 0,15-15-2 0,-15 15 1 16,0 0-1-16,8-11 1 0,18-7-1 16,-26 18-10-16,0 0 10 0,23-20-10 0,-2 9 10 0,-7-4-804 15</inkml:trace>
  <inkml:trace contextRef="#ctx0" brushRef="#br0" timeOffset="180088.61">5575 12157 583 0,'0'0'0'0,"0"0"0"16,0 0 0-16,0 0 5 0,0 0-5 0,0 0 6 15,0 0-6-15,0 0 10 0,0 0-10 0,0 0 11 0,0 0-11 16,0 0 24-16,0 0-24 0,0 0 25 0,0 0-25 15,0 0 34-15,0 0-34 0,-32-15 34 0,18 18-34 16,14-3 37-16,0 0-37 0,-12 9 38 0,-5 5-38 16,17-14 37-16,0 0-37 0,-20 21 37 0,0 10-37 15,20-31 32-15,0 0-32 0,-23 29 33 0,5 8-33 16,18-37 26-16,0 0-26 0,-5 38 27 0,10-1-27 16,-5-37 20-16,0 0-20 0,18 38 20 0,5 11-20 0,-23-49 14 15,0 0-14-15,26 37 15 0,0-14-15 0,-26-23 10 16,0 0-10-16,17 9 11 0,6-9-11 0,-23 0 8 15,0 0-8-15,26-6 8 0,0-6-8 0,-26 12 7 16,0 0-7-16,23-20 7 0,0-17-7 0,-23 37 6 0,0 0-6 16,17-43 6-16,-11 11-6 0,-6 32 5 0,0 0-5 15,9-29 5-15,-9 0-5 0,0 29 4 0,0 0-4 16,0-34 4-16,0 11-4 0,0 23 3 0,0 0-3 16,-6-15 4-16,6 15-4 0,0 0 3 0,0 0-3 15,-3-14 3-15,3 14-3 0,0 0 2 0,0 0-2 16,0 0 3-16,0-11-3 0,0 11 1 0,0 0-1 0,0 0 2 15,0 0-2-15,0 0 1 0,0 0-1 0,0 14 1 16,0 9-1-16,0-23 0 0,0 0 0 0,23 43 1 16,18 21-1-16,-41-64 1 0,0 0-1 0,49 71 1 15,23 10-1-15,-72-81 0 0,0 0 0 0,63 81 1 16,-5-6-1-16,-58-75 2 0,0 0-2 0,49 66 2 16,-11-6-2-16,-38-60 2 0,0 0-2 0,26 61 3 15,-6 2-3-15,-20-63 3 0,0 0-3 0,0 69 4 16,-15-11-4-16,15-58 8 0,0 0-8 0,-26 63 8 0,-17 0-8 15,43-63 12-15,0 0-12 0,-61 61 13 0,-16-18-13 16,77-43 14-16,0 0-14 0,-87 29 14 0,-11-21-14 16,98-8 24-16,0 0-24 0,-92 0 24 0,17-26-24 15,75 26 30-15,0 0-30 0,-70-46 31 0,7-23-31 16,63 69 15-16,0 0-15 0,-46-80 16 0,31-1-16 0,15 81 8 16,0 0-8-16,-5-86 9 0,19-1-9 15,-8 1-1004-15</inkml:trace>
  <inkml:trace contextRef="#ctx0" brushRef="#br0" timeOffset="180305.34">6250 12053 1132 0,'0'0'0'15,"0"0"0"-15,0 20 0 0,0-20 2 0,0 0-2 16,0 15 3-16,0-15-3 0,0 0-6 0,0 0 6 0,15 6-6 16,19-27 6-16,-34 21-37 0,0 0 37 0,35-17-37 15,-21 6 37-15,1-1-729 0</inkml:trace>
  <inkml:trace contextRef="#ctx0" brushRef="#br0" timeOffset="180939.91">6605 12157 539 0,'0'0'0'0,"0"0"0"0,12 49 0 15,-12-49-1-15,0 0 1 0,5 31 0 0,-5-7 0 16,0-24-2-16,0 0 2 0,0 14-1 0,-5-3 1 16,5-11 1-16,0 0-1 0,0 0 2 0,0 0-2 0,0 0 8 15,0 0-8-15,0 0 8 0,0-25-8 0,0 25 23 16,0 0-23-16,5-38 24 0,13-11-24 0,-18 49 37 15,0 0-37-15,20-55 37 0,6 15-37 0,-26 40 44 16,0 0-44-16,29-37 44 0,2-4-44 0,-31 41 60 0,0 0-60 16,29-31 61-16,-6 8-61 0,-23 23 59 0,0 0-59 15,23-15 60-15,1 12-60 0,-24 3 41 0,0 0-41 16,25 9 41-16,16 14-41 0,2 0-754 0</inkml:trace>
  <inkml:trace contextRef="#ctx0" brushRef="#br0" timeOffset="181257.59">7021 12177 740 0,'0'0'0'0,"-6"12"0"15,6 19 0-15,0-31 7 0,0 0-7 0,-9 29 7 0,0-6-7 16,9-23 14-16,0 0-14 0,-5 29 15 0,10 11-15 15,-5-40 12-15,0 0-12 0,18 40 13 0,2-8-13 16,-20-32 6-16,0 0-6 0,23 23 7 0,23-9-7 16,-46-14 4-16,0 0-4 0,52 3 5 0,14-14-5 15,-66 11 3-15,0 0-3 0,55-26 4 0,-20 3-4 16,-35 23 4-16,0 0-4 0,23-26 5 0,-14-3-5 16,-9 29 5-16,0 0-5 0,-9-37 6 0,-14 2-6 15,23 35 10-15,0 0-10 0,-23-31 10 0,-15 2-10 16,38 29 16-16,0 0-16 0,-37-20 16 0,14 11-16 0,23 9 11 15,0 0-11-15,-9 0 12 0,9 0-12 0,0 0-639 16</inkml:trace>
  <inkml:trace contextRef="#ctx0" brushRef="#br0" timeOffset="181608.07">7306 11541 572 0,'0'0'0'0,"0"0"0"16,29-9 0-16,-29 9 16 0,0 0-16 0,29-8 17 16,11-1-17-16,-40 9 18 0,0 0-18 0,38-6 19 15,-7 6-19-15,-31 0 11 0,0 0-11 0,29 6 11 16,3 6-11-16,-32-12 6 0,0 0-6 0,23 20 7 15,-8 8-7-15,-15-28 3 0,0 0-3 0,0 41 4 0,-6 25-4 16,6-66 3-16,0 0-3 0,-18 75 3 0,-7 3-3 16,25-78 3-16,0 0-3 0,-21 57 4 0,7-20-4 15,14-37 3-15,0 0-3 0,-9 26 4 0,9-14-4 16,0-12 5-16,0 0-5 0,12 9 5 0,20-7-5 16,-32-2 7-16,0 0-7 0,49-2 7 0,-12-13-7 15,-37 15 6-15,0 0-6 0,46-14 6 0,15 5-6 16,-9-5-495-16</inkml:trace>
  <inkml:trace contextRef="#ctx0" brushRef="#br0" timeOffset="185862.4">8440 12007 572 0,'0'0'0'0,"0"0"0"0,0 64 0 16,0-64 13-16,0 0-13 0,0 46 13 0,0-9-13 16,0-37 28-16,0 0-28 0,0 35 29 0,6 13-29 15,-6-48 15-15,0 0-15 0,5 52 15 0,-5-11-15 0,0-41-5 16,0 0 5-16,0 46-4 0,9 8 4 0,-9 1-447 15</inkml:trace>
  <inkml:trace contextRef="#ctx0" brushRef="#br0" timeOffset="186012.37">8391 12157 527 0,'0'0'0'16,"0"0"0"-16,11 11 0 0,-11-11 8 0,0 0-8 15,0 0 8-15,21 9-8 0,-21-9 21 0,0 0-21 16,23 0 21-16,20-3-21 0,-43 3 8 0,0 0-8 0,55-3 8 15,20 0-8-15,-75 3 1 0,0 0-1 0,89 0 1 16,24 9-1-16,-1-3-393 0</inkml:trace>
  <inkml:trace contextRef="#ctx0" brushRef="#br0" timeOffset="187112.74">9735 11950 102 0,'0'0'0'16,"0"0"0"-16,0 54 0 0,0 1-17 0</inkml:trace>
  <inkml:trace contextRef="#ctx0" brushRef="#br0" timeOffset="187713.11">9943 11791 550 0,'0'0'0'0,"0"0"0"0,0 0 0 0,0 0 19 0,0 0-19 15,0 0 20-15,-14-11-20 0,14 11 53 0,0 0-53 16,0 0 53-16,-21 20-53 0,21-20 57 0,0 0-57 15,-26 35 58-15,-2 22-58 0,28-57 33 0,0 0-33 16,-32 69 33-16,0 6-33 0,32-75 23 0,0 0-23 0,-23 81 24 16,-9-9-24-16,32-72 19 0,0 0-19 0,-23 97 20 15,23 21-20-15,0-118 17 0,0 0-17 0,18 107 18 16,19-21-18-16,-37-86 15 0,0 0-15 0,46 64 15 16,9-24-15-16,-55-40 13 0,0 0-13 0,61 11 13 15,8-28-13-15,-69 17 11 0,0 0-11 0,69-46 12 16,3-43-12-16,-72 89 10 0,0 0-10 0,67-92 11 15,-7 5-11-15,-60 87 10 0,0 0-10 0,38-86 10 16,-15 11-10-16,-23 75 8 0,0 0-8 0,-9-72 8 0,-25 3-8 16,34 69 9-16,0 0-9 0,-58-66 9 0,-9 20-9 15,67 46 6-15,0 0-6 0,-69-29 6 0,26 15-6 16,43 14 6-16,0 0-6 0,-40 3 6 0,-7 11-6 16,47-14 0-16,0 0 0 0,-40 20 1 0,26-14-1 15,-1 3-822-15</inkml:trace>
  <inkml:trace contextRef="#ctx0" brushRef="#br0" timeOffset="187931.13">10517 12612 673 0,'0'0'0'15,"0"14"0"-15,0 32 0 0,0-46 4 0,0 0-4 16,9 49 5-16,-9-14-5 0,0-35 4 0,0 0-4 16,0 26 5-16,0-12-5 0,0-14-2 0,0 0 2 0,17 0-1 15,26-14 1-15,-2-1-456 0</inkml:trace>
  <inkml:trace contextRef="#ctx0" brushRef="#br0" timeOffset="188399.35">11077 11849 583 0,'0'0'0'16,"0"0"0"-16,-32 0 0 0,32 0 0 0,0 0 0 16,-29-3 0-16,9 0 0 0,20 3 3 0,0 0-3 0,-17-3 3 15,-6 6-3-15,23-3 13 0,0 0-13 0,-18 15 14 16,-2-1-14-16,20-14 18 0,0 0-18 0,-8 14 19 16,-4-8-19-16,12-6 22 0,0 0-22 0,-3 12 23 15,3 8-23-15,0-20 21 0,0 0-21 0,3 14 22 16,3-2-22-16,-6-12 17 0,0 0-17 0,0 0 18 15,14 17-18-15,-14-17 13 0,0 0-13 0,15 9 13 16,-7-1-13-16,-8-8 8 0,0 0-8 0,18 6 8 16,16-6-8-16,-5-6-554 0</inkml:trace>
  <inkml:trace contextRef="#ctx0" brushRef="#br0" timeOffset="188781.38">11062 11768 796 0,'0'0'0'0,"-8"6"0"0,-15 8 0 16,23-14-3-16,0 0 3 0,-29 18-2 0,3-1 2 0,26-17-4 16,0 0 4-16,-35 20-4 0,-8 15 4 0,43-35 0 15,0 0 0-15,-40 46 0 0,14 6 0 0,26-52 0 16,0 0 0-16,-15 43 1 0,7-12-1 0,8-31 7 16,0 0-7-16,2 29 8 0,10-6-8 0,-12-23 16 0,0 0-16 15,26 23 17-15,23-3-17 0,-49-20 24 0,0 0-24 16,49 15 24-16,0-7-24 0,-49-8 23 0,0 0-23 15,43-5 23-15,-2-10-23 0,-41 15 19 0,0 0-19 16,34-17 19-16,-11-9-19 0,-23 26 17 0,0 0-17 16,15-26 18-16,-4-5-18 0,-11 31 13 0,0 0-13 0,3-21 13 15,-3 21-13-15,0 0 13 0,0 0-13 0,0-14 13 16,0 14-13-16,0 0 15 0,0 0-15 0,0 0 16 16,-11 37-16-16,11-37 13 0,0 0-13 0,-9 38 14 15,0-1-14-15,9-37 16 0,0 0-16 0,0 43 17 16,3 12-17-16,-3-55 16 0,0 0-16 0,9 58 17 15,5-7-17-15,-14-51 14 0,0 0-14 0,21 52 15 16,-4 9-15-16,-17-61 7 0,0 0-7 0,23 52 7 16,0-18-7-16,0 4-854 0</inkml:trace>
  <inkml:trace contextRef="#ctx0" brushRef="#br0" timeOffset="189269.11">11489 11872 796 0,'0'0'0'0,"0"0"0"0,-20 37 0 0,20-37 8 0,0 0-8 15,-8 29 9-15,-1 0-9 0,9-29 19 0,0 0-19 16,-9 32 20-16,-5 11-20 0,14-43 21 0,0 0-21 15,-17 37 21-15,11-11-21 0,6-26 13 0,0 0-13 16,0 26 13-16,14 3-13 0,-14-29 9 0,0 0-9 16,23 26 9-16,12 8-9 0,-35-34 7 0,0 0-7 15,49 29 7-15,14 3-7 0,-63-32 4 0,0 0-4 0,52 31 4 16,-14 7-4-16,-38-38 5 0,0 0-5 0,32 43 6 16,-9 6-6-16,-23-49 4 0,0 0-4 0,0 40 5 15,-18-2-5-15,18-38 3 0,0 0-3 0,-37 25 3 16,-15-10-3-16,52-15 2 0,0 0-2 0,-61 0 3 15,1-12-3-15,60 12 3 0,0 0-3 0,-52-31 3 16,17-21-3-16,35 52 3 0,0 0-3 0,-23-63 4 16,23-7-4-16,0 70 3 0,0 0-3 0,9-66 3 15,14 9-3-15,-23 57 3 0,0 0-3 0,32-49 3 0,14 6-3 16,-46 43 2-16,0 0-2 0,52-44 3 0,-3 7-3 16,-49 37 2-16,0 0-2 0,43-29 2 0,-20 12-2 15,-23 17 4-15,0 0-4 0,6-14 5 0,-6 14-5 16,0 0 8-16,0 0-8 0,17-23 8 0,-23 8-8 15,6 15 10-15,0 0-10 0,0-23 11 0,6 0-11 16,-6 23 9-16,0 0-9 0,15-43 9 0,22-18-9 16,4 4-757-16</inkml:trace>
  <inkml:trace contextRef="#ctx0" brushRef="#br0" timeOffset="189534.25">12141 12200 1177 0,'0'0'0'0,"0"0"0"16,15 0 0-16,-15 0 1 0,0 0-1 0,0 0 2 15,14 0-2-15,-14 0-2 0,0 0 2 0,0 0-1 16,18-6 1-16,-18 6-55 0,0 0 55 0,23-5-55 16,6 5 55-16,-3 0-741 0</inkml:trace>
  <inkml:trace contextRef="#ctx0" brushRef="#br0" timeOffset="191718.13">12655 12168 494 0,'0'0'0'0,"0"0"0"0,0 0 0 16,0 0 10-16,0 0-10 0,0 0 10 0,0 0-10 16,0 0 33-16,0 0-33 0,0 0 34 0,0 0-34 0,0 0 38 15,0 0-38-15,0 0 39 0,0 0-39 0,0 0 32 16,0 0-32-16,0 0 33 0,-26 3-33 0,26-3 21 15,0 0-21-15,0 0 22 0,-14 3-22 0,14-3 19 0,0 0-19 16,-21 9 19-16,4 14-19 0,17-23 13 0,0 0-13 16,-23 20 14-16,3 0-14 0,20-20 11 0,0 0-11 15,-12 15 12-15,1-4-12 0,11-11 9 0,0 0-9 16,0 0 9-16,0 17-9 0,0-17 5 0,0 0-5 16,0 0 6-16,26 15-6 0,-26-15 2 0,0 0-2 15,31 5 3-15,-5-5-3 0,3 3-606 0</inkml:trace>
  <inkml:trace contextRef="#ctx0" brushRef="#br0" timeOffset="192286.82">12701 12088 651 0,'0'0'0'0,"0"0"0"16,-17 20 0-16,17-20-11 0,0 0 11 0,-9 11-10 15,9-11 10-15,0 0-30 0,0 0 30 0,-29 6-29 16,6 3 29-16,23-9-5 0,0 0 5 0,-43 20-4 0,0 3 4 15,43-23 0-15,0 0 0 0,-29 23 1 0,6 0-1 16,23-23 10-16,0 0-10 0,-9 20 11 0,3 0-11 16,6-20 28-16,0 0-28 0,-5 23 28 0,5-11-28 15,0-12 37-15,0 0-37 0,11 11 37 0,6-2-37 16,-17-9 36-16,0 0-36 0,29 6 37 0,17-12-37 16,-46 6 32-16,0 0-32 0,47-9 32 0,-16-5-32 15,-31 14 29-15,0 0-29 0,29-14 29 0,-3-1-29 0,-26 15 24 16,0 0-24-16,20-8 24 0,-2-1-24 0,-18 9 19 15,0 0-19-15,0 0 19 0,14-9-19 0,-14 9 16 16,0 0-16-16,0 0 16 0,0 0-16 0,0 0 13 0,0 0-13 16,0 0 13-16,0-14-13 0,0 14 11 0,0 0-11 15,0 0 12-15,0 0-12 0,0 0 12 0,0 0-12 16,0 0 13-16,-9 17-13 0,9-17 13 0,0 0-13 16,0 0 13-16,0 15-13 0,0-15 13 0,0 0-13 15,0 17 14-15,12 9-14 0,-12-26 18 0,0 0-18 16,23 43 19-16,12 20-19 0,-35-63 23 0,0 0-23 15,29 64 23-15,11 5-23 0,-40-69 24 0,0 0-24 0,37 69 24 16,-5-3-24-16,-32-66 25 0,0 0-25 0,29 55 25 16,-12-15-25-16,-17-40 29 0,0 0-29 0,3 37 30 15,-3 1-30-15,0-38 36 0,0 0-36 0,-3 37 37 16,-5-8-37-16,8-29 38 0,0 0-38 0,-29 23 39 16,-12 3-39-16,41-26 40 0,0 0-40 0,-46 23 40 15,3-17-40-15,43-6 43 0,0 0-43 0,-46-3 44 16,-18 0-44-16,64 3 42 0,0 0-42 0,-69-14 42 15,9-4-42-15,60 18 35 0,0 0-35 0,-61-20 35 0,15-9-35 16,46 29 28-16,0 0-28 0,-35-34 29 0,32-6-29 16,3 40 8-16,0 0-8 0,9-61 9 0,23-11-9 15,2-3-1395-15</inkml:trace>
  <inkml:trace contextRef="#ctx0" brushRef="#br0" timeOffset="192468.46">13183 12111 1054 0,'0'0'0'0,"0"0"0"0,-9 29 0 0,9-29 11 0,0 0-11 16,-8 17 12-16,8-17-12 0,0 0 3 0,0 0-3 16,14 17 3-16,15-8-3 0,-29-9-3 0,0 0 3 15,37 6-2-15,-13-6 2 0,1 5-749 0</inkml:trace>
  <inkml:trace contextRef="#ctx0" brushRef="#br0" timeOffset="192885.57">13471 11630 774 0,'0'0'0'0,"0"0"0"0,24-17 0 16,-24 17 1-16,0 0-1 0,26-15 2 0,2 1-2 15,-28 14 0-15,0 0 0 0,26-9 0 0,23 4 0 0,-49 5 8 16,0 0-8-16,55 5 8 0,-12 4-8 0,-43-9 18 15,0 0-18-15,38 23 18 0,11 12-18 0,-49-35 25 16,0 0-25-16,32 60 26 0,-18 29-26 0,-14-89 31 0,0 0-31 16,-8 95 31-16,-21-5-31 0,29-90 32 0,0 0-32 15,-32 83 32-15,-6-11-32 0,38-72 27 0,0 0-27 16,-40 66 27-16,5-2-27 0,35-64 23 0,0 0-23 16,-26 51 23-16,12-7-23 0,14-44 20 0,0 0-20 15,0 34 21-15,17 3-21 0,-17-37 16 0,0 0-16 16,32 23 17-16,8-28-17 0,-40 5 14 0,0 0-14 15,58-15 14-15,17 1-14 0,-75 14 2 0,0 0-2 0,75-12 3 16,3 4-3-16,3 2-850 0</inkml:trace>
  <inkml:trace contextRef="#ctx0" brushRef="#br0" timeOffset="193369.02">14253 12027 819 0,'0'0'0'0,"0"0"0"15,6 32 0-15,-6-32 6 0,0 0-6 0,9 20 6 16,-6-5-6-16,-3-15-15 0,0 0 15 0,14 8-14 15,29-2 14-15,-5 3-542 0</inkml:trace>
  <inkml:trace contextRef="#ctx0" brushRef="#br0" timeOffset="193669.56">14432 12134 382 0,'0'0'0'0,"0"0"0"0,12 26 0 15,-12-26 0-15,0 0 0 0,0 17 0 0,14-8 0 0,-14-9 6 16,0 0-6-16,9 14 7 0,5 9-7 0,-14-23 22 16,0 0-22-16,9 23 22 0,-6 3-22 0,-3-26 30 15,0 0-30-15,6 17 30 0,-6 3-30 0,0-20 31 0,0 0-31 16,-6 15 31-16,6-1-31 0,0-14 37 0,0 0-37 16,0 0 38-16,-3 9-38 0,3-9 56 0,0 0-56 15,0 0 56-15,0-23-56 0,0 23 53 0,0 0-53 16,9-35 53-16,14-14-53 0,-23 49 51 0,0 0-51 15,31-51 52-15,1 16-52 0,-32 35 47 0,0 0-47 16,35-35 47-16,5 10-47 0,-40 25 40 0,0 0-40 0,38-23 41 16,-10 5-41-16,-28 18 21 0,0 0-21 0,35-8 21 15,14 11-21-15,-3-1-821 0</inkml:trace>
  <inkml:trace contextRef="#ctx0" brushRef="#br0" timeOffset="193987.51">14891 12200 774 0,'0'0'0'0,"0"0"0"0,-6 20 0 15,6-20 12-15,0 0-12 0,-6 15 13 0,1-4-13 16,5-11 14-16,0 0-14 0,-9 17 14 0,-14 18-14 16,23-35 19-16,0 0-19 0,-15 46 20 0,7 12-20 15,8-58 16-15,0 0-16 0,-9 48 16 0,18-19-16 16,-9-29 13-16,0 0-13 0,8 15 13 0,7-4-13 15,-15-11 10-15,0 0-10 0,23 3 10 0,20-12-10 0,-43 9 6 16,0 0-6-16,38-20 7 0,-4-3-7 0,-34 23 7 16,0 0-7-16,15-26 8 0,-4 3-8 0,-11 23 7 15,0 0-7-15,12-17 8 0,-12 3-8 0,0 14 10 0,0 0-10 16,0-15 11-16,-6 1-11 0,6 14 18 0,0 0-18 16,-9-9 18-16,9 9-18 0,0 0 21 0,0 0-21 15,-17-11 21-15,3 8-21 0,14 3 22 0,0 0-22 16,0 0 23-16,-15-12-23 0,1 9-789 0</inkml:trace>
  <inkml:trace contextRef="#ctx0" brushRef="#br0" timeOffset="194202.76">15257 12079 931 0,'0'0'0'0,"0"0"0"16,-8 20 0-16,8-20 0 0,0 0 0 0,-9 18 1 0,9-18-1 15,0 0 3-15,0 0-3 0,0 0 3 0,0 14-3 16,0-14-1-16,0 0 1 0,12 3-1 0,22 0 1 16,-2 0-642-16</inkml:trace>
  <inkml:trace contextRef="#ctx0" brushRef="#br0" timeOffset="194571.04">15592 11029 718 0,'0'0'0'0,"0"14"0"0,0 15 0 0,0-29 9 0,0 0-9 15,9 52 9-15,-9 22-9 0,0-74 24 0,0 0-24 16,5 84 24-16,-5 2-24 0,0-86 47 0,0 0-47 16,0 104 47-16,-14 37-47 0,14-141 38 0,0 0-38 15,-14 144 39-15,-7-9-39 0,21-135 30 0,0 0-30 0,-11 112 31 16,2-31-31-16,9-81 23 0,0 0-23 0,3 60 24 16,11-22-24-16,-14-38 18 0,0 0-18 0,15 26 18 15,-1-15-18-15,-14-11 14 0,0 0-14 0,23-6 15 16,24-8-15-16,-47 14 9 0,0 0-9 0,37-17 9 15,-5 5-9-15,-32 12 7 0,0 0-7 0,32-11 7 16,-9-4-7-16,-23 15 5 0,0 0-5 0,23-8 6 16,-9 8-6-16,-14 0 4 0,0 0-4 0,12 8 4 0,2 10-4 15,-14-18 3-15,0 0-3 0,12 20 4 0,-1-3-4 16,-11-17 2-16,0 0-2 0,20 26 2 0,9 11-2 16,12 1-833-16</inkml:trace>
  <inkml:trace contextRef="#ctx0" brushRef="#br0" timeOffset="194819.85">16345 11619 684 0,'0'0'0'16,"0"0"0"-16,3 31 0 0,-3-31 9 0,0 0-9 15,3 52 10-15,-9 23-10 0,6-75 19 0,0 0-19 16,-9 89 20-16,6-5-20 0,3-84 25 0,0 0-25 16,-5 77 25-16,-1-2-25 0,6-75 13 0,0 0-13 15,0 61 14-15,11-18-14 0,-11-43 9 0,0 0-9 16,6 43 10-16,6 6-10 0,-4 0-569 0</inkml:trace>
  <inkml:trace contextRef="#ctx0" brushRef="#br0" timeOffset="194953.88">16244 12053 651 0,'0'0'0'0,"14"3"0"16,15 6 0-16,-29-9-9 0,0 0 9 0,26 14-9 0,-6-14 9 15,-20 0-30-15,0 0 30 0,24 0-30 0,7-8 30 16,-31 8-49-16,0 0 49 0,38-6-49 0,17 6 49 16,-3 0-297-16</inkml:trace>
  <inkml:trace contextRef="#ctx0" brushRef="#br0" timeOffset="197273.17">17355 11575 651 0,'0'0'0'0,"0"0"0"0,0 0 0 0,0 0 17 0,0 0-17 16,0 0 18-16,-26-43-18 0,26 43 45 0,0 0-45 16,-15-8 46-16,7 8-46 0,8 0 47 0,0 0-47 15,-23 8 47-15,-15 21-47 0,38-29 36 0,0 0-36 16,-43 52 36-16,0 23-36 0,43-75 25 0,0 0-25 16,-29 92 25-16,-6 17-25 0,35-109 19 0,0 0-19 15,-26 101 19-15,-6-6-19 0,32-95 15 0,0 0-15 0,-5 86 15 16,10-14-15-16,-5-72 13 0,0 0-13 0,35 61 13 15,17-15-13-15,-52-46 9 0,0 0-9 0,61 31 10 16,-1-28-10-16,-60-3 7 0,0 0-7 0,84-17 8 16,11-18-8-16,-95 35 5 0,0 0-5 0,104-46 5 15,-9-14-5-15,-95 60 4 0,0 0-4 0,84-63 5 16,-27-6-5-16,-57 69 5 0,0 0-5 0,26-81 5 16,-26-14-5-16,0 95 5 0,0 0-5 0,-23-95 6 0,-17-3-6 15,40 98 6-15,0 0-6 0,-61-80 6 0,-22 33-6 16,83 47 5-16,0 0-5 0,-81-31 5 0,23 25-5 15,58 6 1-15,0 0-1 0,-55 17 2 0,9 21-2 16,46-38-1-16,0 0 1 0,-23 63 0 0,23 21 0 16,0 2-829-16</inkml:trace>
  <inkml:trace contextRef="#ctx0" brushRef="#br0" timeOffset="197523.8">17929 12235 718 0,'0'0'0'16,"0"0"0"-16,0 31 0 0,0-31 0 0,0 0 0 16,0 26 1-16,0-6-1 0,0-20 2 0,0 0-2 15,-3 44 2-15,-6 27-2 0,9-71 17 0,0 0-17 0,-5 72 18 16,-4 0-18-16,9-72 24 0,0 0-24 0,0 49 24 15,3-20-24-15,-3-29 26 0,0 0-26 0,11 3 26 16,21-12-26-16,-6 1-584 0</inkml:trace>
  <inkml:trace contextRef="#ctx0" brushRef="#br0" timeOffset="198924.13">18442 11564 841 0,'0'0'0'0,"0"0"0"16,-11-3 0-16,11 3 2 0,0 0-2 0,-15-6 2 16,-8 12-2-16,23-6 6 0,0 0-6 0,-31 6 6 15,2 5-6-15,29-11 13 0,0 0-13 0,-26 15 14 16,3 5-14-16,23-20 18 0,0 0-18 0,-15 17 18 15,10 3-18-15,5-20 20 0,0 0-20 0,-6 18 20 0,3 16-20 16,3-34 22-16,0 0-22 0,-9 32 23 0,6-3-23 16,3-29 18-16,0 0-18 0,0 23 19 0,0 0-19 15,0-23 16-15,0 0-16 0,-3 17 16 0,3-6-16 16,0-11 15-16,0 0-15 0,0 0 16 0,0 0-16 16,0 0 13-16,0 0-13 0,0 12 13 0,0-12-13 15,0 0 10-15,0 0-10 0,9 3 10 0,-9-3-10 16,0 0 9-16,0 0-9 0,15-3 10 0,-1 0-10 0,-14 3 5 15,0 0-5-15,17-3 5 0,-2 0-5 0,-15 3 1 16,0 0-1-16,11-3 2 0,1 1-2 0,-12 2 0 16,0 0 0-16,0 0 0 0,17-6 0 0,-17 6-2 0,0 0 2 15,0 0-2-15,20-12 2 0,-20 12-5 0,0 0 5 16,0-11-5-16,0-15 5 0,0 26-8 0,0 0 8 16,0-23-8-16,-8 3 8 0,8 20-10 0,0 0 10 15,-9-12-10-15,-3 9 10 0,12 3-8 0,0 0 8 16,-14-3-7-16,-6 0 7 0,20 3-7 0,0 0 7 15,-29 3-7-15,-9 15 7 0,38-18-6 0,0 0 6 0,-31 31-6 16,2 1 6-16,29-32-5 0,0 0 5 0,-17 46-5 16,-4 6 5-16,21-52-2 0,0 0 2 0,-17 55-2 15,6-9 2-15,11-46-1 0,0 0 1 0,-3 43-1 16,6-14 1-16,-3-29-1 0,0 0 1 0,11 25 0 16,12-2 0-16,-23-23 0 0,0 0 0 0,26 15 0 15,23-7 0-15,-49-8 0 0,0 0 0 0,55 0 0 16,-6-8 0-16,-49 8 0 0,0 0 0 0,43-17 0 15,6-6 0-15,-49 23 0 0,0 0 0 0,38-38 1 0,-15-2-1 16,-23 40 1-16,0 0-1 0,20-46 1 0,-5-12-1 16,-15 58 2-16,0 0-2 0,11-60 2 0,1-6-2 15,-12 66 2-15,0 0-2 0,3-55 2 0,-3 29-2 16,0 26 2-16,0 0-2 0,-3-12 2 0,3 12-2 16,0 0 2-16,0 0-2 0,-9 12 2 0,-5 28-2 15,14-40 1-15,0 0-1 0,-24 61 2 0,10 5-2 16,14-66 1-16,0 0-1 0,-20 69 2 0,11 9-2 0,9-78 2 15,0 0-2-15,-6 63 3 0,6-14-3 0,0-49 4 16,0 0-4-16,12 46 5 0,11 0-5 0,-23-46 6 16,0 0-6-16,23 43 7 0,3-17-7 0,-26-26 4 0,0 0-4 15,20 20 4-15,3 0-4 0,-2-2-792 16</inkml:trace>
  <inkml:trace contextRef="#ctx0" brushRef="#br0" timeOffset="199358.3">18786 11665 897 0,'0'0'0'0,"-3"14"0"16,-12 23 0-16,15-37 7 0,0 0-7 0,-20 52 7 16,9 15-7-16,11-67 24 0,0 0-24 0,-12 57 24 15,18-11-24-15,-6-46 20 0,0 0-20 0,14 38 20 16,4-1-20-16,-18-37 15 0,0 0-15 0,31 29 16 15,18 0-16-15,-49-29 12 0,0 0-12 0,58 31 13 16,9 7-13-16,-67-38 9 0,0 0-9 0,51 31 10 0,-19-13-10 16,-32-18 9-16,0 0-9 0,9 25 9 0,-15 7-9 15,6-32 7-15,0 0-7 0,-23 35 7 0,-26 2-7 16,49-37 7-16,0 0-7 0,-61 26 7 0,-2-14-7 16,63-12 6-16,0 0-6 0,-52-6 6 0,20-6-6 15,32 12 6-15,0 0-6 0,-26-29 6 0,15-17-6 16,11 46 6-16,0 0-6 0,0-54 6 0,17-1-6 15,-17 55 5-15,0 0-5 0,32-55 6 0,17 1-6 16,-49 54 4-16,0 0-4 0,55-61 5 0,-1 1-5 0,-54 60 5 16,0 0-5-16,49-64 5 0,-8-2-5 0,-41 66 4 0,0 0-4 15,32-54 4-15,-15 19-4 0,-17 35 3 16,0 0-3-16,9-32 4 0,-9-2-4 0,0 34 5 0,0 0-5 16,-3-32 5-16,3 3-5 0,0 29 5 0,0 0-5 15,0-17 6-15,0 17-6 0,0 0 5 0,0 0-5 16,0 0 5-16,0 0-5 0,0 0-864 0</inkml:trace>
  <inkml:trace contextRef="#ctx0" brushRef="#br0" timeOffset="199742.44">19406 12027 763 0,'0'0'0'0,"0"0"0"0,0 26 0 0,0-26 10 0,0 0-10 15,0 12 11-15,0-12-11 0,0 0 0 0,0 0 0 16,0 0 0-16,29 6 0 0,0-4-528 0</inkml:trace>
  <inkml:trace contextRef="#ctx0" brushRef="#br0" timeOffset="200262.48">19830 11938 606 0,'0'0'0'0,"0"0"0"16,-17 15 0-16,17-15-1 0,0 0 1 0,-12 8 0 0,4-5 0 15,8-3 6-15,0 0-6 0,-15-3 6 16,-11-3-6-16,26 6 25 0,0 0-25 0,-26 6 26 0,-14 9-26 16,40-15 32-16,0 0-32 0,-43 20 32 0,5 11-32 15,38-31 32-15,0 0-32 0,-23 26 33 0,3 0-33 16,20-26 25-16,0 0-25 0,-17 20 25 0,8-8-25 15,9-12 21-15,0 0-21 0,0 0 22 0,6 20-22 16,-6-20 19-16,0 0-19 0,14 11 19 0,9-5-19 0,-23-6 14 16,0 0-14-16,46 0 14 0,18-11-14 0,-64 11 10 15,0 0-10-15,57-15 11 0,-19 4-11 0,-38 11 8 16,0 0-8-16,29-6 8 0,-3 6-8 0,-26 0 5 0,0 0-5 16,17 0 5-16,-2 0-5 0,-15 0 3 0,0 0-3 15,14 3 4-15,3 14-4 0,-17-17 3 0,0 0-3 16,20 32 3-16,-2 17-3 0,-18-49 6 0,0 0-6 15,20 66 7-15,3 12-7 0,-23-78 12 0,0 0-12 16,20 92 12-16,-2-9-12 0,-18-83 16 0,0 0-16 16,28 84 17-16,-2-12-17 0,-26-72 19 0,0 0-19 15,18 57 20-15,-10-19-20 0,-8-38 17 0,0 0-17 16,0 29 17-16,-8-1-17 0,8-28 17 0,0 0-17 0,-15 29 17 16,-8-9-17-16,23-20 14 0,0 0-14 0,-40 15 15 15,-29-12-15-15,69-3 14 0,0 0-14 0,-84-6 15 16,-8-9-15-16,92 15 14 0,0 0-14 0,-75-23 15 15,23-3-15-15,52 26 4 0,0 0-4 0,-32-40 5 16,15-17-5-16,-4-4-907 0</inkml:trace>
  <inkml:trace contextRef="#ctx0" brushRef="#br0" timeOffset="205514.88">20621 12027 628 0,'0'0'0'0,"0"0"0"0,11 0 0 0,-11 0-17 16,0 0 17-16,17 0-16 0,-8 0 16 0,-9 0-49 15,0 0 49-15,0 0-49 0,0 0 49 0,0 0 0 0,0 0 0 16,15 0 0-16,-15 0 0 0,0 0 5 0,0 0-5 16,0 0 5-16,0 0-5 0,0 0 18 0,0 0-18 15,-15 15 19-15,15-15-19 0,0 0 30 0,0 0-30 16,-20 3 30-16,20-3-30 0,0 0 32 0,0 0-32 15,-12 0 33-15,12 0-33 0,0 0 22 0,0 0-22 16,0 0 23-16,0 0-23 0,0 0-476 0</inkml:trace>
  <inkml:trace contextRef="#ctx0" brushRef="#br0" timeOffset="206566.13">20644 11976 315 0,'0'0'0'0,"0"0"0"15,0 0 0-15,0 0 6 0,0 0-6 0,0 0 7 16,0 0-7-16,0 0 13 0,0 0-13 0,0 0 13 0,29 23-13 16,-29-23 24-16,0 0-24 0,0 0 24 0,8 0-24 15,-8 0 22-15,0 0-22 0,0 0 23 0,23-6-23 16,-23 6 20-16,0 0-20 0,9-3 21 0,-9 3-21 15,0 0 17-15,0 0-17 0,14 3 17 0,-14-3-17 16,0 0 16-16,0 0-16 0,3 14 17 0,-6-2-17 16,3-12 12-16,0 0-12 0,-8 8 13 0,-7 7-13 0,15-15 12 15,0 0-12-15,-14 6 13 0,5-1-13 0,9-5 11 16,0 0-11-16,0 0 12 0,-8-11-12 0,-4-4-411 16</inkml:trace>
  <inkml:trace contextRef="#ctx0" brushRef="#br0" timeOffset="208284.27">20926 11414 460 0,'0'0'0'0,"0"0"0"0,0 32 0 15,0-32 5-15,0 0-5 0,0 40 6 0,-8 15-6 16,8-55 13-16,0 0-13 0,-6 78 13 0,6 43-13 16,0-121 20-16,0 0-20 0,0 123 20 0,-3-16-20 0,3-107 17 15,0 0-17-15,-3 86 17 0,3-25-17 0,0-61 16 16,0 0-16-16,6 40 16 0,3-14-16 0,-9-26 14 0,0 0-14 15,11 23 14-15,1-9-14 0,-12-14 12 0,0 0-12 16,11 6 13-16,-11-6-13 0,0 0 9 0,0 0-9 16,23-3 10-16,3-14-10 0,-26 17 9 0,0 0-9 15,29-23 9-15,-14 11-9 0,-15 12 10 0,0 0-10 16,8-8 10-16,-8 8-10 0,0 0 9 0,0 0-9 16,23-6 10-16,0 12-10 0,-23-6 11 0,0 0-11 15,24 11 11-15,-4 4-11 0,-20-15 16 0,0 0-16 16,17 25 16-16,-3-2-16 0,-14-23 16 0,0 0-16 0,18 21 17 15,2-1-17-15,-20-20 21 0,0 0-21 0,20 17 22 16,0-3-22-16,-20-14 14 0,0 0-14 0,23 15 14 16,-8-12-14-16,-4 2-608 0</inkml:trace>
  <inkml:trace contextRef="#ctx0" brushRef="#br0" timeOffset="208621.47">21284 11290 561 0,'0'0'0'0,"0"0"0"0,0 0 0 16,0 0 14-16,0 0-14 0,9-8 14 0,-9 8-14 0,0 0 20 16,0 0-20-16,26-17 20 0,3-1-20 0,-29 18 24 15,0 0-24-15,37-20 25 0,9 6-25 0,-46 14 20 16,0 0-20-16,41-12 21 0,-1 9-21 0,-40 3 16 15,0 0-16-15,32 6 16 0,-9 9-16 0,-23-15 13 0,0 0-13 16,17 23 14-16,-8 14-14 0,-9-37 12 0,0 0-12 16,6 37 12-16,-6-19-12 0,0-18 9 0,0 0-9 15,-6 26 10-15,-3 11-10 0,9-37 7 0,0 0-7 16,-8 32 7-16,-1-15-7 0,9-17 6 0,0 0-6 16,0 11 6-16,3 4-6 0,-3-15 4 0,0 0-4 15,0 0 5-15,23 14-5 0,-23-14 4 0,0 0-4 16,23 9 4-16,9-9-4 0,-32 0 2 0,0 0-2 0,49 8 2 15,11 16-2-15,7-1-591 0</inkml:trace>
  <inkml:trace contextRef="#ctx0" brushRef="#br0" timeOffset="209986.06">22158 12042 964 0,'0'0'0'0,"0"0"0"0,26 0 0 16,-26 0 47-16,0 0-47 0,44 0 48 0,16-15-48 15,-60 15 75-15,0 0-75 0,72-8 75 0,-2-10-75 16,-70 18 60-16,0 0-60 0,72-11 60 0,-3 5-60 16,-69 6 25-16,0 0-25 0,63 6 25 0,-22-3-25 15,-41-3 2-15,0 0-2 0,34 6 2 0,-19-1-2 0,8 4-978 16</inkml:trace>
  <inkml:trace contextRef="#ctx0" brushRef="#br0" timeOffset="210685.3">23817 11406 651 0,'0'0'0'0,"0"0"0"0,18-15 0 15,-18 15 35-15,0 0-35 0,8-11 35 0,-8 11-35 0,0 0 37 16,0 0-37-16,0 0 38 0,-3-12-38 15,3 12 47-15,0 0-47 0,0 0 48 0,-14 0-48 0,14 0 41 16,0 0-41-16,-26 3 41 0,-12 9-41 0,38-12 36 0,0 0-36 16,-43 23 36-16,-17 0-36 0,60-23 31 15,0 0-31-15,-70 34 32 0,-5 15-32 0,75-49 31 0,0 0-31 16,-78 75 32-16,1 31-32 0,77-106 28 0,0 0-28 16,-75 121 29-16,20-8-29 0,55-113 27 0,0 0-27 15,-41 106 27-15,24-8-27 0,17-98 25 0,0 0-25 16,0 104 26-16,17 8-26 0,-17-112 22 0,0 0-22 15,49 106 23-15,24-19-23 0,-73-87 20 0,0 0-20 16,103 69 21-16,13-20-21 0,-116-49 14 0,0 0-14 16,112 29 15-16,-19-29-15 0,-93 0 12 0,0 0-12 0,78-12 13 15,-9-11-13-15,-69 23 11 0,0 0-11 0,60-37 11 16,-8-18-11-16,-52 55 8 0,0 0-8 0,44-61 9 16,-16-8-9-16,-28 69 9 0,0 0-9 0,12-66 10 15,-24 14-10-15,12 52 9 0,0 0-9 0,-26-40 10 16,-11 3-10-16,37 37 9 0,0 0-9 0,-52-29 9 15,0 9-9-15,52 20 10 0,0 0-10 0,-49-3 11 16,-6 14-11-16,55-11 5 0,0 0-5 0,-37 12 5 0,8-9-5 16,29-3 1-16,0 0-1 0,-15 5 2 0,15-5-2 15,0 0 0-15,0 0 0 0,6 23 0 0,23-2 0 16,3-1-1142-16</inkml:trace>
  <inkml:trace contextRef="#ctx0" brushRef="#br0" timeOffset="211504.02">24507 12053 1166 0,'0'0'0'0,"0"0"0"0,8 18 0 16,-8-18-3-16,0 0 3 0,6 11-3 0,-6-11 3 15,0 0-10-15,0 0 10 0,26 0-10 0,26-11 10 16,-52 11-49-16,0 0 49 0,52-15-48 0,-12-5 48 15,-2 0-723-15</inkml:trace>
  <inkml:trace contextRef="#ctx0" brushRef="#br0" timeOffset="212454.08">25133 11938 841 0,'0'0'0'0,"0"0"0"16,0 15 0-16,0-15 5 0,0 0-5 0,9 25 6 16,5 24-6-16,-14-49 16 0,0 0-16 0,17 52 16 15,-11-14-16-15,-6-38 33 0,0 0-33 0,3 37 33 16,-6-2-33-16,3-35 33 0,0 0-33 0,-3 37 33 15,6-2-33-15,-3-35 27 0,0 0-27 0,3 25 28 16,3-7-28-16,-6-18 24 0,0 0-24 0,0 0 24 16,3 14-24-16,-3-14 19 0,0 0-19 0,0 0 19 15,14-6-19-15,-14 6 17 0,0 0-17 0,14-17 18 0,10-15-18 16,-24 32 14-16,0 0-14 0,23-37 15 0,-3 8-15 16,-20 29 13-16,0 0-13 0,17-23 13 0,0-3-13 15,-17 26 13-15,0 0-13 0,12-17 13 0,-3 3-13 16,-9 14 12-16,0 0-12 0,0 0 12 0,11-12-12 15,-11 12 9-15,0 0-9 0,0 0 10 0,0 0-10 16,0 0 8-16,0 0-8 0,20 20 9 0,-14-3-9 16,-6-17 10-16,0 0-10 0,9 21 10 0,-6-1-10 0,-3-20 9 15,0 0-9-15,5 17 10 0,-5-17-10 0,0 0 9 16,0 0-9-16,18 12 10 0,5-15-10 0,-23 3 9 16,0 0-9-16,43-20 9 0,15-1-9 0,-58 21 8 15,0 0-8-15,60-37 9 0,1-6-9 0,-61 43 10 0,0 0-10 16,55-38 10-16,-24 15-10 0,-31 23 10 0,0 0-10 15,32-11 10-15,-14 2-10 0,-18 9 8 0,0 0-8 16,11 0 8-16,-11 0-8 0,0 0 9 0,0 0-9 16,12 26 10-16,-12-3-10 0,0-23 9 0,0 0-9 15,5 26 9-15,-2 3-9 0,-3-29 7 0,0 0-7 16,6 31 8-16,6 10-8 0,-12-41 6 0,0 0-6 0,23 37 6 16,3-11-6-16,-3 3-1100 0</inkml:trace>
  <inkml:trace contextRef="#ctx0" brushRef="#br0" timeOffset="212788.27">26091 12350 942 0,'0'0'0'0,"0"0"0"0,8-18 0 15,-8 18 0-15,0 0 0 0,23-20 1 0,3-17-1 0,-26 37 13 16,0 0-13-16,23-35 13 0,1 18-13 0,-24 17 21 16,0 0-21-16,11-9 21 0,-11 9-21 0,0 0 21 0,0 0-21 15,15-2 22-15,-15 2-22 0,0 0 22 0,0 0-22 16,8 14 23-16,-8 18-23 0,0-32 21 0,0 0-21 15,6 28 21-15,0-5-21 0,-6-23 13 0,0 0-13 16,14 18 14-16,29 11-14 0,-43-29 10 0,0 0-10 16,38 23 10-16,-21-12-10 0,3 1-831 0</inkml:trace>
  <inkml:trace contextRef="#ctx0" brushRef="#br0" timeOffset="213605.94">26936 11950 796 0,'0'0'0'16,"0"0"0"-16,0 0 0 0,0 0 0 0,0 0 0 16,55 11 0-16,11-11 0 0,-66 0 0 0,0 0 0 15,75 0 0-15,9-6 0 0,-84 6 9 0,0 0-9 16,75-2 9-16,-9 4-9 0,-66-2 1 0,0 0-1 16,49 6 1-16,-17-6-1 0,-32 0 0 0,0 0 0 0,17 0 0 15,-17 0 0-15,0 0-552 0</inkml:trace>
  <inkml:trace contextRef="#ctx0" brushRef="#br0" timeOffset="213756.15">27086 12157 628 0,'0'0'0'0,"0"0"0"16,9-3 0-16,-9 3 2 0,0 0-2 0,26-9 3 16,20 4-3-16,-46 5 7 0,0 0-7 0,60-6 8 0,10 3-8 15,-70 3 26-15,0 0-26 0,80-12 26 0,-5 1-26 16,-75 11 12-16,0 0-12 0,78-14 13 0,-6-1-13 15,-72 15 8-15,0 0-8 0,81-23 8 0,-14 0-8 16,2 3-496-16</inkml:trace>
  <inkml:trace contextRef="#ctx0" brushRef="#br0" timeOffset="214139.46">28422 11267 729 0,'0'0'0'16,"0"0"0"-16,-12-11 0 0,12 11-4 0,0 0 4 15,-23-9-3-15,-3 27 3 0,26-18-7 0,0 0 7 16,-37 20-7-16,-4 26 7 0,41-46 5 0,0 0-5 16,-46 60 5-16,6 21-5 0,40-81 28 0,0 0-28 15,-43 106 29-15,2 41-29 0,41-147 45 0,0 0-45 16,-40 150 45-16,17-26-45 0,23-124 46 0,0 0-46 0,0 109 46 15,31-20-46-15,-31-89 34 0,0 0-34 0,61 64 35 16,20-30-35-16,-81-34 27 0,0 0-27 0,118 6 27 16,35-26-27-16,-153 20 18 0,0 0-18 0,144-41 18 15,-20-13-18-15,-124 54 21 0,0 0-21 0,95-64 21 16,-28-10-21-16,-67 74 24 0,0 0-24 0,43-95 24 16,-17-23-24-16,-26 118 29 0,0 0-29 0,9-133 29 15,-15 6-29-15,6 127 40 0,0 0-40 0,-23-115 40 0,-18 15-40 16,41 100 44-16,0 0-44 0,-63-75 45 0,-21 32-45 15,84 43 43-15,0 0-43 0,-106-23 44 0,-10 17-44 16,-5 0-1080-16</inkml:trace>
  <inkml:trace contextRef="#ctx0" brushRef="#br0" timeOffset="-198536.53">30216 10698 796 0,'0'0'0'16,"0"0"0"-16,3 40 0 0,-3-40 47 0,0 0-47 16,9 46 47-16,-3 9-47 0,-6-55 100 0,0 0-100 0,5 83 100 15,4 26-100-15,-9-109 93 0,0 0-93 0,9 116 94 16,2-7-94-16,-11-109 77 0,0 0-77 0,9 135 77 15,-9 49-77-15,0-184 36 0,0 0-36 0,-9 173 37 16,9-26-37-16,0-147 31 0,0 0-31 0,-6 138 31 16,1-3-31-16,5-135 27 0,0 0-27 0,-6 121 28 15,3-14-28-15,3-107 20 0,0 0-20 0,0 83 20 16,0-31-20-16,0-52 16 0,0 0-16 0,0 38 17 16,3-15-17-16,-3-23 12 0,0 0-12 0,11 17 12 0,-5 0-12 15,9 0-1229-15</inkml:trace>
  <inkml:trace contextRef="#ctx0" brushRef="#br0" timeOffset="-197288.44">30992 11368 1076 0,'0'0'0'0,"0"0"0"0,0 0 0 15,0 0 7-15,0 0-7 0,3 12 8 0,-3-12-8 16,0 0 26-16,0 0-26 0,15 0 26 0,-4 0-26 16,-11 0 0-16,0 0 0 0,18 5 0 0,10 16 0 0,1-1-798 15</inkml:trace>
  <inkml:trace contextRef="#ctx0" brushRef="#br0" timeOffset="-197122.1">31050 11791 998 0,'0'0'0'16,"0"0"0"-16,-6 38 0 0,6-38 19 0,0 0-19 16,-5 23 19-16,5-9-19 0,0-14 38 0,0 0-38 15,0 0 38-15,0 0-38 0,0 0 21 0,0 0-21 16,17 6 22-16,-6-18-22 0,-11 12 6 0,0 0-6 0,29-20 6 15,20-14-6-15,0-1-816 0</inkml:trace>
  <inkml:trace contextRef="#ctx0" brushRef="#br0" timeOffset="-196686.06">31529 11060 1020 0,'0'0'0'0,"-12"15"0"0,-13 19 0 15,25-34 0-15,0 0 0 0,-32 38 1 0,-14 13-1 0,46-51 6 16,0 0-6-16,-44 55 6 0,7 8-6 0,37-63 7 15,0 0-7-15,-26 61 8 0,9 14-8 0,17-75 25 16,0 0-25-16,-6 77 25 0,23 7-25 0,-17-84 38 0,0 0-38 16,41 66 38-16,19-20-38 0,-60-46 49 0,0 0-49 15,78 29 49-15,14-15-49 0,-92-14 51 0,0 0-51 16,87-5 51-16,-12-24-51 0,-75 29 43 0,0 0-43 16,58-46 44-16,-18-6-44 0,-40 52 29 0,0 0-29 15,26-58 30-15,-12-8-30 0,-14 66 20 0,0 0-20 16,6-66 20-16,-9 11-20 0,3 55 12 0,0 0-12 15,-17-66 12-15,-6-6-12 0,23 72 5 0,0 0-5 16,-29-69 6-16,-6 17-6 0,35 52 3 0,0 0-3 0,-34-29 3 16,-4 26-3-16,38 3 1 0,0 0-1 0,-37 24 1 15,-9 13-1-15,46-37 0 0,0 0 0 0,-38 58 0 16,18 5 0-16,0-3-1143 0</inkml:trace>
  <inkml:trace contextRef="#ctx0" brushRef="#br0" timeOffset="-196435.66">31919 11587 617 0,'0'0'0'0,"-3"11"0"0,0 18 0 0,3-29 2 15,0 0-2-15,-6 41 3 0,0 16-3 0,6-57 7 0,0 0-7 16,-6 55 7-16,4-18-7 0,2-37 14 16,0 0-14-16,-6 35 14 0,12-12-14 0,-6-23 10 0,0 0-10 15,8 17 10-15,7-8-10 0,-1 2-453 0</inkml:trace>
  <inkml:trace contextRef="#ctx0" brushRef="#br0" timeOffset="-196103.7">32069 11175 897 0,'0'0'0'0,"0"0"0"15,-26 32 0-15,26-32 0 0,0 0 0 0,-21 29 0 16,4-9 0-16,17-20 11 0,0 0-11 0,-6 23 12 15,6-6-12-15,0-17 10 0,0 0-10 0,12 20 11 0,17-5-11 16,-29-15 13-16,0 0-13 0,46 8 13 0,20 1-13 16,-66-9 15-16,0 0-15 0,69 6 16 0,-17-3-16 15,-52-3 16-15,0 0-16 0,38 3 16 0,-3 5-16 16,-35-8 14-16,0 0-14 0,28 0 15 0,-13 3-15 16,-15-3 13-16,0 0-13 0,0 0 13 0,14 0-13 15,-14 0 10-15,0 0-10 0,0 0 10 0,0 0-10 16,0 0 9-16,0 0-9 0,-17-17 9 0,17 17-9 0,0 0 7 15,0 0-7-15,-17-15 7 0,17 15-7 0,0 0 3 16,0 0-3-16,-15-14 3 0,15 14-3 0,0 0-798 16</inkml:trace>
  <inkml:trace contextRef="#ctx0" brushRef="#br0" timeOffset="-195486.93">32043 11132 774 0,'0'0'0'0,"0"0"0"0,-21 29 0 16,21-29 0-16,0 0 0 0,-20 26 1 0,9-6-1 15,11-20 0-15,0 0 0 0,-15 20 0 0,-8 9 0 16,23-29 12-16,0 0-12 0,-20 29 12 0,8 8-12 15,12-37 25-15,0 0-25 0,-5 32 26 0,8-9-26 0,-3-23 40 16,0 0-40-16,11 23 41 0,3 3-41 0,-14-26 41 16,0 0-41-16,21 23 41 0,5-6-41 0,-26-17 32 15,0 0-32-15,31 9 33 0,-2-6-33 0,-29-3 26 0,0 0-26 16,38-12 26-16,8-11-26 0,-46 23 22 0,0 0-22 16,43-37 22-16,-8-1-22 0,-35 38 19 0,0 0-19 15,26-34 20-15,-15 16-20 0,-11 18 14 0,0 0-14 16,0-23 15-16,6-3-15 0,-6 26 12 0,0 0-12 15,0-23 13-15,0 15-13 0,0 8 11 0,0 0-11 16,0 0 11-16,0 0-11 0,0 0 8 0,0 0-8 0,-11 8 9 16,-1 15-9-16,12-23 11 0,0 0-11 0,-12 38 11 15,4 14-11-15,8-52 14 0,0 0-14 0,0 66 14 16,0 12-14-16,0-78 17 0,0 0-17 0,0 83 17 16,11 12-17-16,-11-95 19 0,0 0-19 0,15 89 20 15,2-22-20-15,-17-67 19 0,0 0-19 0,20 51 20 16,0-22-20-16,-20-29 16 0,0 0-16 0,12 17 17 15,-3-8-17-15,-9-9 9 0,0 0-9 0,11 6 9 16,9-6-9-16,6 0-1080 0</inkml:trace>
  <inkml:trace contextRef="#ctx0" brushRef="#br0" timeOffset="-194803.43">32562 11221 863 0,'0'0'0'0,"0"0"0"16,-6 15 0-16,6-15 2 0,0 0-2 0,-6 8 2 15,6-8-2-15,0 0 1 0,0 0-1 0,-11 15 1 16,11-15-1-16,0 0 14 0,0 0-14 0,-20 11 14 15,20-11-14-15,0 0 19 0,0 0-19 0,-6 20 19 16,0-8-19-16,6-12 24 0,0 0-24 0,0 14 25 0,9 9-25 16,-9-23 24-16,0 0-24 0,17 29 25 0,6 11-25 15,-23-40 20-15,0 0-20 0,32 55 20 0,-3 9-20 16,-29-64 16-16,0 0-16 0,26 71 16 0,-6 1-16 16,-20-72 15-16,0 0-15 0,14 75 16 0,-14-11-16 15,0-64 15-15,0 0-15 0,0 49 15 0,-5-21-15 16,5-28 15-16,0 0-15 0,-18 15 16 0,-8 8-16 15,26-23 19-15,0 0-19 0,-32 3 20 0,-8-15-20 16,40 12 21-16,0 0-21 0,-29-26 22 0,6-26-22 0,23 52 22 16,0 0-22-16,-14-66 23 0,14-3-23 0,0 69 23 15,0 0-23-15,8-75 24 0,10 18-24 0,-18 57 21 16,0 0-21-16,20-46 22 0,-3 11-22 0,-17 35 17 0,0 0-17 16,15-26 18-16,2 6-18 0,-17 20 13 0,0 0-13 15,20-20 13-15,6 3-13 0,-26 17 9 0,0 0-9 16,17-21 10-16,-2 7-10 0,-15 14 6 0,0 0-6 15,11-3 6-15,-11 3-6 0,0 0 4 0,0 0-4 16,9-14 5-16,-6 2-5 0,-3 12 3 0,0 0-3 16,3-11 4-16,0-4-4 0,-3 15 2 0,0 0-2 15,0-14 2-15,0 14-2 0,0 0 0 0,0 0 0 16,0-20 1-16,0 20-1 0,0 0-1086 0</inkml:trace>
  <inkml:trace contextRef="#ctx0" brushRef="#br0" timeOffset="-194552.74">32963 11598 1155 0,'0'0'0'0,"0"0"0"0,-12-5 0 16,12 5-11-16,0 0 11 0,0 0-11 0,-17-26 11 16,17 26-2-16,0 0 2 0,0-17-1 0,0 17 1 0,0 0-22 15,0 0 22-15,0-12-21 0,0 12 21 0,0 0-62 16,0 0 62-16,14 9-61 0,-14-9 61 0,0 0-663 16</inkml:trace>
  <inkml:trace contextRef="#ctx0" brushRef="#br0" timeOffset="-194085.52">33168 11414 852 0,'0'0'0'16,"0"0"0"-16,-18-8 0 0,18 8-8 0,0 0 8 16,-11-9-7-16,-1 12 7 0,12-3-37 0,0 0 37 0,-14 8-37 15,-9 13 37-15,23-21 6 0,0 0-6 0,-26 31 7 16,0 18-7-16,26-49 38 0,0 0-38 0,-20 52 39 15,17-20-39-15,3-32 64 0,0 0-64 0,11 28 64 16,18 4-64-16,-29-32 58 0,0 0-58 0,26 26 58 16,9-23-58-16,-35-3 49 0,0 0-49 0,34-9 49 15,4-11-49-15,-38 20 35 0,0 0-35 0,29-26 35 16,-6 0-35-16,-23 26 27 0,0 0-27 0,14-26 27 0,-11 1-27 16,-3 25 22-16,0 0-22 0,3-18 23 0,-3 18-23 15,0 0 18-15,0 0-18 0,3-14 18 0,-3 14-18 16,0 0 19-16,0 0-19 0,0 0 19 0,-17 11-19 15,17-11 18-15,0 0-18 0,-9 32 18 0,0 28-18 16,9-60 17-16,0 0-17 0,9 70 18 0,8-7-18 16,-17-63 19-16,0 0-19 0,18 55 19 0,5 2-19 0,-23-57 16 15,0 0-16-15,20 49 17 0,-3-9-17 0,-17-40 16 16,0 0-16-16,15 38 16 0,-1-4-16 0,-14-34 14 16,0 0-14-16,9 29 14 0,-9-3-14 0,0-26 16 0,0 0-16 15,-12 23 16-15,-8-6-16 0,20-17 16 0,0 0-16 16,-32 15 16-16,-20-4-16 0,52-11 18 0,0 0-18 15,-63 0 19-15,-12-14-19 0,75 14 18 0,0 0-18 16,-72-26 18-16,5-3-18 0,67 29 22 0,0 0-22 16,-54-43 22-16,4-17-22 0,1-1-1306 0</inkml:trace>
  <inkml:trace contextRef="#ctx0" brushRef="#br0" timeOffset="-188580.59">2171 14368 886 0,'0'0'0'0,"0"0"0"0,0 0 0 15,0 0 16-15,0 0-16 0,0 0 17 0,14-35-17 16,-14 35 62-16,0 0-62 0,0 0 63 0,0 0-63 15,0 0 78-15,0 0-78 0,0 0 79 0,0 0-79 0,0 0 65 16,0 0-65-16,-14 43 65 0,11 23-65 16,3-66 40-16,0 0-40 0,-6 95 40 0,12 26-40 0,-6-121 39 15,0 0-39-15,3 118 40 0,3-14-40 0,-6-104 35 16,0 0-35-16,2 104 35 0,4 8-35 0,-6-112 33 16,0 0-33-16,0 118 34 0,6-9-34 0,-6-109 30 0,0 0-30 15,17 92 30-15,-2-28-30 0,-15-64 30 0,0 0-30 16,14 37 31-16,-14-14-31 0,0-23 23 0,0 0-23 15,0 0 24-15,15 6-24 0,-15-6 20 0,0 0-20 16,23-15 21-16,3-31-21 0,-26 46 23 0,0 0-23 16,28-57 24-16,4-15-24 0,-32 72 21 0,0 0-21 15,29-66 21-15,9 11-21 0,-38 55 19 0,0 0-19 16,25-43 20-16,-4 23-20 0,-21 20 16 0,0 0-16 16,11 0 17-16,12 14-17 0,-23-14 12 0,0 0-12 0,29 37 12 15,-9 27-12-15,-20-64 9 0,0 0-9 0,21 69 10 16,-10-3-10-16,-11-66 8 0,0 0-8 0,3 58 9 15,0-21-9-15,-3-37 6 0,0 0-6 0,11 29 7 16,-5-18-7-16,-6-11 6 0,0 0-6 0,0 0 7 16,15 12-7-16,-15-12 2 0,0 0-2 0,23-14 3 0,17-24-3 15,-2 1-1506-15</inkml:trace>
  <inkml:trace contextRef="#ctx0" brushRef="#br0" timeOffset="-188213.78">2606 14278 908 0,'0'0'0'0,"0"0"0"0,6-14 0 0,-6 14 26 16,0 0-26-16,6-12 27 0,-6 12-27 0,0 0 47 15,0 0-47-15,17-20 47 0,1 15-47 0,-18 5 25 0,0 0-25 16,20 0 26-16,6 0-26 0,-26 0 18 0,0 0-18 15,37 5 18-15,1 1-18 0,-38-6 15 0,0 0-15 16,37 12 15-16,-19 2-15 0,-18-14 12 0,0 0-12 16,8 20 13-16,-8 15-13 0,0-35 11 0,0 0-11 15,-8 51 12-15,-18 10-12 0,26-61 10 0,0 0-10 0,-21 55 11 16,-2-15-11-16,23-40 8 0,0 0-8 0,-14 34 9 16,11-2-9-16,3-32 9 0,0 0-9 0,0 23 10 15,0-11-10-15,0-12 9 0,0 0-9 0,23 0 9 16,15-15-9-16,-38 15 7 0,0 0-7 0,54-17 8 15,10 3-8-15,-64 14 6 0,0 0-6 0,66-6 6 16,3 0-6-16,-69 6 6 0,0 0-6 0,61 0 6 16,-21 6-6-16,7 0-941 0</inkml:trace>
  <inkml:trace contextRef="#ctx0" brushRef="#br0" timeOffset="-185960.96">3798 14678 583 0,'0'0'0'16,"0"0"0"-16,0 0 0 0,0 0 17 0,0 0-17 16,17 55 17-16,-2 8-17 0,-15-63 50 0,0 0-50 15,17 75 50-15,3 3-50 0,-20-78 45 0,0 0-45 0,17 78 46 16,-2 2-46-16,-15-80 32 0,0 0-32 0,14 78 33 15,-11 8-33-15,-3-86 21 0,0 0-21 0,6 67 21 16,-6-21-21-16,0-46 9 0,0 0-9 0,-6 28 9 16,12-10-9-16,-6-1-640 0</inkml:trace>
  <inkml:trace contextRef="#ctx0" brushRef="#br0" timeOffset="-185809.32">3708 15073 695 0,'0'0'0'0,"0"0"0"0,21 6 0 15,-21-6-1-15,0 0 1 0,14 2 0 0,12 1 0 16,-26-3 0-16,0 0 0 0,29-3 0 0,34-5 0 16,-63 8 0-16,0 0 0 0,67-6 1 0,-7 6-1 15,-60 0 1-15,0 0-1 0,70 3 2 0,-1 6-2 16,0-7-464-16</inkml:trace>
  <inkml:trace contextRef="#ctx0" brushRef="#br0" timeOffset="-185309.89">4635 14560 819 0,'0'0'0'0,"0"0"0"15,5-17 0-15,-5 17 0 0,0 0 0 0,9-11 1 0,-9 11-1 16,0 0 0-16,0 0 0 0,23-21 0 0,9 4 0 15,-32 17 10-15,0 0-10 0,32-14 11 0,-4 14-11 16,-28 0 19-16,0 0-19 0,23 11 19 0,6 12-19 16,-29-23 25-16,0 0-25 0,23 41 26 0,-8 16-26 15,-15-57 28-15,0 0-28 0,3 69 29 0,-12 6-29 16,9-75 27-16,0 0-27 0,-14 81 27 0,-12-4-27 16,26-77 23-16,0 0-23 0,-21 75 24 0,4-17-24 15,17-58 21-15,0 0-21 0,-14 52 21 0,5-21-21 0,9-31 17 16,0 0-17-16,0 21 17 0,9-7-17 0,-9-14 18 15,0 0-18-15,14 9 18 0,9-9-18 0,-23 0 15 16,0 0-15-16,32-3 16 0,5-3-16 0,-37 6 15 16,0 0-15-16,44-6 16 0,16 0-16 0,-60 6 15 0,0 0-15 15,58-2 16-15,-12 4-16 0,-46-2 6 0,0 0-6 16,38 9 6-16,-15 3-6 0,0 5-919 0</inkml:trace>
  <inkml:trace contextRef="#ctx0" brushRef="#br0" timeOffset="-184843.05">5428 14938 718 0,'0'0'0'0,"0"0"0"0,12 14 0 16,-12-14 9-16,0 0-9 0,0 0 9 0,11 11-9 16,-11-11 8-16,0 0-8 0,0 0 9 0,3 18-9 15,-3-18 21-15,0 0-21 0,6 17 22 0,2 6-22 0,-8-23 25 16,0 0-25-16,0 32 25 0,6-1-25 0,-6-31 22 15,0 0-22-15,0 32 23 0,0 3-23 0,0-35 24 16,0 0-24-16,0 31 24 0,0-14-24 0,0-17 29 0,0 0-29 16,0 0 29-16,0 0-29 0,0 0 27 0,0 0-27 15,0 0 28-15,17-43-28 0,-17 43 24 0,0 0-24 16,15-43 24-16,-6 9-24 0,-9 34 26 0,0 0-26 16,2-38 27-16,16-8-27 0,-18 46 28 0,0 0-28 15,17-43 28-15,-3 14-28 0,-14 29 27 0,0 0-27 16,24-29 27-16,-1 9-27 0,-23 20 26 0,0 0-26 15,37-14 26-15,1 11-26 0,-38 3 28 0,0 0-28 0,46 3 28 16,-6 3-28-16,-40-6 12 0,0 0-12 0,38 8 12 16,-7 7-12-16,-2 5-987 0</inkml:trace>
  <inkml:trace contextRef="#ctx0" brushRef="#br0" timeOffset="-184376.43">5942 15007 662 0,'0'0'0'0,"0"0"0"0,-9 14 0 0,9-14-3 0,0 0 3 15,-6 14-3-15,-8 4 3 0,14-18-20 0,0 0 20 16,-18 17-19-16,4 0 19 0,14-17 0 0,0 0 0 16,-15 29 0-16,-2 20 0 0,17-49 7 0,0 0-7 15,-14 55 7-15,14-15-7 0,0-40 22 0,0 0-22 16,8 34 23-16,21 4-23 0,-29-38 32 0,0 0-32 15,46 26 33-15,3-15-33 0,-49-11 31 0,0 0-31 16,52-8 32-16,0-21-32 0,-52 29 34 0,0 0-34 0,46-38 34 16,-11-13-34-16,-35 51 42 0,0 0-42 0,35-46 43 15,-21 11-43-15,-14 35 42 0,0 0-42 0,0-32 42 16,-6 4-42-16,6 28 38 0,0 0-38 0,-17-23 39 16,-20 5-39-16,37 18 33 0,0 0-33 0,-32-8 33 15,-6 11-33-15,38-3 29 0,0 0-29 0,-29 5 30 16,1 1-30-16,28-6 27 0,0 0-27 0,-21 6 27 15,21-6-27-15,0 0-913 0</inkml:trace>
  <inkml:trace contextRef="#ctx0" brushRef="#br0" timeOffset="-183874.91">6446 14938 1054 0,'0'0'0'0,"0"0"0"0,0 0 0 15,0 0-31-15,0 0 31 0,18 14-30 0,-18-14 30 16,0 0-30-16,0 0 30 0,14-3-30 0,3 0 30 15,7 0-640-15</inkml:trace>
  <inkml:trace contextRef="#ctx0" brushRef="#br0" timeOffset="-183475.38">6813 14206 729 0,'0'0'0'0,"0"15"0"16,0 19 0-16,0-34-10 0,0 0 10 0,0 61-9 15,-12 28 9-15,12-89 1 0,0 0-1 0,-3 104 2 16,3 28-2-16,0-132 38 0,0 0-38 0,0 124 39 15,0-18-39-15,0-106 58 0,0 0-58 0,9 72 59 16,5-23-59-16,-14-49 54 0,0 0-54 0,18 29 55 16,5-9-55-16,-23-20 42 0,0 0-42 0,23 3 43 0,-3-3-43 15,-20 0 34-15,0 0-34 0,23-14 35 0,9-15-35 16,-32 29 29-16,0 0-29 0,29-32 29 0,-12 15-29 16,-17 17 22-16,0 0-22 0,9-9 22 0,5 4-22 15,-14 5 19-15,0 0-19 0,9 2 20 0,5 7-20 16,-14-9 14-16,0 0-14 0,18 17 14 0,2 6-14 15,-20-23 12-15,0 0-12 0,17 23 12 0,12 12-12 0,-29-35 9 16,0 0-9-16,32 40 10 0,5 3-10 16,1-5-977-16</inkml:trace>
  <inkml:trace contextRef="#ctx0" brushRef="#br0" timeOffset="-181890.39">7938 14630 684 0,'0'0'0'0,"0"0"0"0,0 0 0 16,0 0 17-16,0 0-17 0,0 51 17 0,9 7-17 16,-9-58 39-16,0 0-39 0,14 69 40 0,-5-3-40 0,-9-66 33 15,0 0-33-15,14 64 34 0,3-1-34 0,-17-63 22 16,0 0-22-16,18 52 23 0,-1-6-23 0,-17-46 15 16,0 0-15-16,17 37 15 0,9 9-15 0,-26-46 6 0,0 0-6 15,29 32 7-15,-20-12-7 0,-1 0-654 0</inkml:trace>
  <inkml:trace contextRef="#ctx0" brushRef="#br0" timeOffset="-181756.91">7924 14995 583 0,'0'0'0'15,"0"0"0"-15,-9 0 0 0,9 0 0 0,0 0 0 16,0 0 0-16,0 0 0 0,0 0-1 0,0 0 1 16,11-11 0-16,27 2 0 0,-38 9 0 0,0 0 0 0,52-6 1 15,17 12-1-15,-69-6 1 0,0 0-1 0,69 0 2 16,1-9-2-16,-4 4-380 0</inkml:trace>
  <inkml:trace contextRef="#ctx0" brushRef="#br0" timeOffset="-181002.36">8659 14699 662 0,'0'0'0'0,"0"0"0"0,0 0 0 16,0 0 3-16,0 0-3 0,0 0 3 0,0 23-3 15,0-23 14-15,0 0-14 0,6 26 14 0,11 14-14 16,-17-40 22-16,0 0-22 0,23 46 23 0,-5 6-23 16,-18-52 19-16,0 0-19 0,11 46 20 0,1-3-20 15,-12-43 20-15,0 0-20 0,11 34 21 0,1 10-21 16,-12-44 19-16,0 0-19 0,11 40 20 0,-2-8-20 0,-9-32 20 16,0 0-20-16,6 26 21 0,-6-3-21 0,0-23 15 15,0 0-15-15,0 14 16 0,0-14-16 0,0 0 17 16,0 0-17-16,0 11 17 0,0-11-17 0,0 0 14 0,0 0-14 15,-6-17 15-15,-3-23-15 0,9 40 16 0,0 0-16 16,-11-49 17-16,8-3-17 0,3 52 21 0,0 0-21 16,3-66 21-16,3-3-21 0,-6 69 22 0,0 0-22 15,14-72 23-15,9 0-23 0,-23 72 26 0,0 0-26 16,29-55 26-16,3 6-26 0,-32 49 28 0,0 0-28 16,31-31 29-16,10 8-29 0,-41 23 27 0,0 0-27 15,37-9 27-15,-5 9-27 0,-32 0 17 0,0 0-17 0,43 9 17 16,9 14-17-16,-52-23 10 0,0 0-10 0,61 31 11 15,-3 1-11-15,2 0-940 0</inkml:trace>
  <inkml:trace contextRef="#ctx0" brushRef="#br0" timeOffset="-180572.32">9288 14995 729 0,'0'0'0'0,"0"0"0"0,-17 26 0 0,17-26 11 16,0 0-11-16,-12 20 11 0,4-3-11 0,8-17 24 0,0 0-24 15,-9 21 25-15,-5 7-25 0,14-28 24 0,0 0-24 16,-12 35 24-16,0 5-24 0,12-40 17 0,0 0-17 16,-2 29 17-16,4-6-17 0,-2-23 19 0,0 0-19 15,12 17 20-15,11-2-20 0,-23-15 20 0,0 0-20 16,32 5 21-16,17-16-21 0,-49 11 17 0,0 0-17 16,49-14 18-16,9-12-18 0,-58 26 15 0,0 0-15 15,40-32 16-15,-5 3-16 0,-35 29 15 0,0 0-15 16,14-23 15-16,-8 9-15 0,-6 14 14 0,0 0-14 0,-20-18 15 15,-21-7-15-15,41 25 15 0,0 0-15 0,-46-26 15 16,11 5-15-16,35 21 15 0,0 0-15 0,-23-11 16 16,12 2-16-16,11 9 13 0,0 0-13 0,-6-5 14 15,12-21-14-15,3 0-822 0</inkml:trace>
  <inkml:trace contextRef="#ctx0" brushRef="#br0" timeOffset="-180251.67">9378 14391 807 0,'0'0'0'0,"0"0"0"0,-9-15 0 16,9 15 8-16,0 0-8 0,0-8 9 0,0 8-9 0,0 0 11 16,0 0-11-16,9-15 11 0,19-8-11 0,-28 23 6 15,0 0-6-15,41-20 7 0,-4 3-7 0,-37 17 6 16,0 0-6-16,38-9 7 0,2 6-7 0,-40 3 10 15,0 0-10-15,38 3 10 0,-15 6-10 0,-23-9 12 0,0 0-12 16,23 14 12-16,-6 6-12 0,-17-20 12 0,0 0-12 16,12 26 13-16,-1 6-13 0,-11-32 13 0,0 0-13 15,0 37 14-15,-11 1-14 0,11-38 18 0,0 0-18 16,-6 34 18-16,-3-11-18 0,9-23 18 0,0 0-18 16,-5 12 18-16,5-12-18 0,0 0 19 0,0 0-19 15,17 6 20-15,17-9-20 0,-34 3 19 0,0 0-19 16,38-3 19-16,2 0-19 0,-40 3 16 0,0 0-16 0,49 0 16 15,24 9-16-15,-10-1-802 0</inkml:trace>
  <inkml:trace contextRef="#ctx0" brushRef="#br0" timeOffset="-177585.66">10226 14753 606 0,'0'0'0'0,"0"0"0"0,0 0 0 0,0 0 24 0,0 0-24 16,40 32 25-16,-25-26-25 0,-15-6 64 0,0 0-64 15,31-6 65-15,24-3-65 0,-55 9 68 0,0 0-68 16,67-11 69-16,-13 5-69 0,-54 6 42 0,0 0-42 15,52 3 43-15,-11 0-43 0,-41-3 21 0,0 0-21 16,31 11 22-16,4-2-22 0,-35-9 12 0,0 0-12 16,40 3 13-16,7-3-13 0,5 0-746 0</inkml:trace>
  <inkml:trace contextRef="#ctx0" brushRef="#br0" timeOffset="-174583.22">11567 13855 505 0,'0'0'0'16,"0"0"0"-16,0 0 0 0,0 0 14 0,0 0-14 15,0 0 14-15,0 0-14 0,0 0 43 0,0 0-43 0,0 0 44 16,-17-31-44-16,17 31 58 0,0 0-58 0,0 0 59 15,-11 5-59-15,11-5 61 0,0 0-61 0,-12 12 61 16,-17 11-61-16,29-23 38 0,0 0-38 0,-32 37 38 16,4 18-38-16,28-55 32 0,0 0-32 0,-29 66 32 15,3 9-32-15,26-75 34 0,0 0-34 0,-32 78 34 16,3-1-34-16,29-77 30 0,0 0-30 0,-32 81 30 16,6 8-30-16,26-89 25 0,0 0-25 0,-2 89 26 0,4 4-26 15,-2-93 19-15,0 0-19 0,21 77 20 0,16-19-20 16,-37-58 16-16,0 0-16 0,46 43 16 0,9-11-16 15,-55-32 13-15,0 0-13 0,75 20 14 0,23-14-14 16,-98-6 11-16,0 0-11 0,101 0 12 0,-8-12-12 16,-93 12 10-16,0 0-10 0,75-17 11 0,-29-6-11 15,-46 23 10-15,0 0-10 0,37-32 10 0,-11-8-10 16,-26 40 9-16,0 0-9 0,12-52 10 0,-12-8-10 16,0 60 9-16,0 0-9 0,-15-67 9 0,-19 1-9 0,34 66 8 15,0 0-8-15,-41-52 9 0,-14 12-9 0,55 40 12 16,0 0-12-16,-63-23 12 0,2 23-12 0,61 0 13 15,0 0-13-15,-57 12 13 0,2 2-13 0,55-14 5 16,0 0-5-16,-46 17 5 0,23-2-5 0,23-15 0 0,0 0 0 16,-9 17 1-16,21 9-1 0,-1 3-1032 0</inkml:trace>
  <inkml:trace contextRef="#ctx0" brushRef="#br0" timeOffset="-172862.61">12277 14310 863 0,'0'0'0'0,"0"0"0"16,0 0 0-16,0 0 41 0,0 0-41 0,-6 29 42 16,6-29-42-16,0 0 75 0,0 0-75 0,0 0 75 15,-5 14-75-15,5-14 58 0,0 0-58 0,0 0 59 16,11 9-59-16,-11-9 8 0,0 0-8 0,23 6 8 15,23-6-8-15,-46 0 9 0,0 0-9 0,44-6 9 0,-16 6-9 16,1 0-876-16</inkml:trace>
  <inkml:trace contextRef="#ctx0" brushRef="#br0" timeOffset="-172159.43">12840 14218 471 0,'0'0'0'16,"0"0"0"-16,0 20 0 0,0-20 8 0,0 0-8 0,0 12 8 16,0-12-8-16,0 0 19 0,0 0-19 0,0 0 20 15,0 0-20-15,0 0 35 0,0 0-35 0,0 14 35 16,0-14-35-16,0 0 40 0,0 0-40 0,0 17 40 16,3 6-40-16,-3-23 40 0,0 0-40 0,8 32 41 15,-8 5-41-15,0-37 41 0,0 0-41 0,-8 35 41 16,8-9-41-16,0-26 40 0,0 0-40 0,0 14 41 15,0-2-41-15,0-12 37 0,0 0-37 0,0 0 37 0,0 11-37 16,0-11 32-16,0 0-32 0,0 0 32 0,26-8-32 16,-26 8 24-16,0 0-24 0,23-21 24 0,0-7-24 15,-23 28 23-15,0 0-23 0,26-32 23 0,0 6-23 16,-26 26 18-16,0 0-18 0,17-17 19 0,-3 5-19 16,-14 12 15-16,0 0-15 0,15-8 16 0,-15 8-16 15,0 0 15-15,0 0-15 0,8-3 15 0,-8 3-15 16,0 0 16-16,0 0-16 0,23 3 17 0,-5 11-17 15,-18-14 21-15,0 0-21 0,20 14 21 0,-6-5-21 0,-14-9 25 16,0 0-25-16,15 12 25 0,2-10-25 0,-17-2 28 16,0 0-28-16,20 3 28 0,21 0-28 0,-41-3 27 15,0 0-27-15,31 0 28 0,-5-3-28 0,-26 3 24 0,0 0-24 16,29-3 24-16,0 1-24 0,-29 2 21 0,0 0-21 16,23 0 22-16,-8-6-22 0,-15 6 17 0,0 0-17 15,14 0 17-15,-5 0-17 0,-9 0 14 0,0 0-14 16,0 0 15-16,23 0-15 0,-23 0 10 0,0 0-10 15,8 0 11-15,-8 0-11 0,0 0 9 0,0 0-9 16,18 0 10-16,-7 0-10 0,-11 0 9 0,0 0-9 16,12 6 9-16,-12-6-9 0,0 0 8 0,0 0-8 0,14 11 9 15,-5 1-9-15,-9-12 7 0,0 0-7 0,11 14 7 16,-2 0-7-16,-9-14 6 0,0 0-6 0,15 18 6 16,-7-4-6-16,-8-14 1 0,0 0-1 0,9 14 2 15,5 1-2-15,1 5-1248 0</inkml:trace>
  <inkml:trace contextRef="#ctx0" brushRef="#br0" timeOffset="-171843.75">13679 14480 830 0,'0'0'0'0,"0"0"0"0,15 0 0 15,-15 0 9-15,0 0-9 0,8-3 10 0,-8 3-10 0,0 0 10 16,0 0-10-16,29-20 10 0,12-12-10 0,-41 32 15 16,0 0-15-16,37-34 16 0,1 11-16 0,-38 23 13 15,0 0-13-15,23-26 13 0,8 3-13 0,-31 23 14 0,0 0-14 16,23-18 15-16,-8 13-15 0,-15 5 15 0,0 0-15 16,0 0 16-16,14 5-16 0,-14-5 20 0,0 0-20 15,0 0 20-15,0 18-20 0,0-18 24 0,0 0-24 16,0 26 24-16,0 5-24 0,0-31 20 0,0 0-20 15,0 35 20-15,3-4-20 0,-3-31 17 0,0 0-17 16,12 35 17-16,8-1-17 0,-20-34 12 0,0 0-12 16,23 35 13-16,-6 0-13 0,1-1-820 0</inkml:trace>
  <inkml:trace contextRef="#ctx0" brushRef="#br0" timeOffset="-170943.39">11386 15050 460 0,'0'0'0'16,"0"0"0"-16,5 20 0 0,-5-20 20 0,0 0-20 15,9 14 21-15,3-11-21 0,-12-3 41 0,0 0-41 0,43-3 41 16,46-2-41-16,-89 5 56 0,0 0-56 0,116-9 57 16,37 9-57-16,-153 0 67 0,0 0-67 0,181-6 67 15,36-8-67-15,-217 14 69 0,0 0-69 0,228-20 69 16,2 2-69-16,-230 18 63 0,0 0-63 0,234-14 63 15,11-9-63-15,-245 23 68 0,0 0-68 0,231-23 68 16,-58 0-68-16,-173 23 74 0,0 0-74 0,150-17 74 16,-52 14-74-16,-98 3 53 0,0 0-53 0,64-3 54 15,-27 0-54-15,-37 3 26 0,0 0-26 0,15 6 27 0,-15 8-27 16,0 1-1094-16</inkml:trace>
  <inkml:trace contextRef="#ctx0" brushRef="#br0" timeOffset="-169307.38">12040 15358 527 0,'0'0'0'16,"0"0"0"-16,0 0 0 0,0 0 13 0,0 0-13 15,-5-43 13-15,2 31-13 0,3 12 42 0,0 0-42 16,0 0 42-16,-12-9-42 0,12 9 58 0,0 0-58 16,0 0 59-16,-17 3-59 0,17-3 46 0,0 0-46 0,-23 20 46 15,-15 27-46-15,38-47 31 0,0 0-31 0,-40 57 31 16,3 9-31-16,37-66 20 0,0 0-20 0,-38 67 21 15,9-7-21-15,29-60 20 0,0 0-20 0,-23 60 20 16,9-2-20-16,14-58 18 0,0 0-18 0,5 52 19 16,24-9-19-16,-29-43 17 0,0 0-17 0,46 37 18 15,18-5-18-15,-64-32 15 0,0 0-15 0,69 20 15 16,0-20-15-16,-69 0 15 0,0 0-15 0,70-17 15 16,5-12-15-16,-75 29 11 0,0 0-11 0,66-29 12 0,-3-11-12 15,-63 40 10-15,0 0-10 0,47-34 10 0,-33 8-10 16,-14 26 11-16,0 0-11 0,0-29 11 0,-23-17-11 15,23 46 12-15,0 0-12 0,-38-55 12 0,-8-11-12 16,46 66 13-16,0 0-13 0,-46-58 14 0,3 12-14 16,43 46 12-16,0 0-12 0,-35-31 13 0,-2 16-13 15,37 15 1-15,0 0-1 0,-32 0 2 0,9 12-2 16,23-12-1-16,0 0 1 0,-12 20 0 0,12 6 0 0,0 0-888 16</inkml:trace>
  <inkml:trace contextRef="#ctx0" brushRef="#br0" timeOffset="-169094.54">12615 15666 841 0,'0'0'0'0,"0"0"0"15,0 34 0-15,0-34 8 0,0 0-8 0,3 26 8 16,-6 3-8-16,3-29 20 0,0 0-20 0,-12 26 20 15,1 3-20-15,11-29 26 0,0 0-26 0,-6 31 27 16,12-5-27-16,-6-26 20 0,0 0-20 0,17 20 20 16,9-2-20-16,8-1-683 0</inkml:trace>
  <inkml:trace contextRef="#ctx0" brushRef="#br0" timeOffset="-168477.41">12952 15257 729 0,'0'0'0'0,"0"0"0"15,-11-6 0-15,11 6 14 0,0 0-14 0,0 0 15 16,-12-5-15-16,12 5 21 0,0 0-21 0,0 0 22 16,-20 25-22-16,20-25 19 0,0 0-19 0,-17 32 20 15,-6 31-20-15,23-63 22 0,0 0-22 0,-18 69 22 16,4-11-22-16,14-58 19 0,0 0-19 0,-9 43 20 16,9-2-20-16,0-41 16 0,0 0-16 0,9 28 17 15,8-5-17-15,-17-23 16 0,0 0-16 0,20 12 16 0,3-4-16 16,-23-8 18-16,0 0-18 0,23-5 18 0,-2-4-18 15,-21 9 15-15,0 0-15 0,26-20 16 0,-3-3-16 16,-23 23 12-16,0 0-12 0,11-23 12 0,1 0-12 16,-12 23 12-16,0 0-12 0,0-23 12 0,8 8-12 15,-8 15 11-15,0 0-11 0,0-11 11 0,0 11-11 16,0 0 10-16,0 0-10 0,0 0 11 0,6 26-11 16,-6-26 9-16,0 0-9 0,0 34 10 0,3 10-10 15,-3-44 11-15,0 0-11 0,6 48 11 0,2-10-11 0,-8-38 13 16,0 0-13-16,15 34 14 0,2-2-14 0,-17-32 13 15,0 0-13-15,23 20 13 0,6-2-13 0,-29-18 5 0,0 0-5 16,26 8 5-16,3 1-5 0,-3-1-878 16</inkml:trace>
  <inkml:trace contextRef="#ctx0" brushRef="#br0" timeOffset="-168025.95">13437 15246 763 0,'0'0'0'0,"0"0"0"16,-20 31 0-16,20-31 0 0,0 0 0 0,-6 29 1 15,-9 8-1-15,15-37 0 0,0 0 0 0,-8 41 1 16,-1 2-1-16,9-43 11 0,0 0-11 0,0 40 12 16,17-5-12-16,-17-35 16 0,0 0-16 0,21 31 16 15,10-2-16-15,-31-29 18 0,0 0-18 0,26 26 18 0,3 6-18 16,-29-32 17-16,0 0-17 0,32 31 17 0,-9 4-17 15,-23-35 14-15,0 0-14 0,17 26 15 0,4-9-15 16,-21-17 9-16,0 0-9 0,5 14 10 0,4 4-10 16,-9-18 7-16,0 0-7 0,0 17 7 0,-9-3-7 15,9-14 5-15,0 0-5 0,-11 15 6 0,-4-12-6 16,15-3 5-16,0 0-5 0,-23-6 6 0,3-6-6 16,20 12 5-16,0 0-5 0,-29-14 6 0,9-6-6 15,20 20 5-15,0 0-5 0,-12-26 5 0,12-6-5 0,0 32 5 16,0 0-5-16,0-37 5 0,3 8-5 0,-3 29 4 15,0 0-4-15,9-32 5 0,5 7-5 0,-14 25 4 0,0 0-4 16,18-32 4-16,2-8-4 0,-20 40 2 16,0 0-2-16,17-38 3 0,3 12-3 0,-20 26 2 0,0 0-2 15,9-29 2-15,6 1-2 0,-15 28 1 0,0 0-1 16,5-26 1-16,4 6-1 0,-9 20 1 0,0 0-1 16,0-15 2-16,0 15-2 0,0 0 1 0,0 0-1 15,0-14 1-15,0 14-1 0,0 0-719 0</inkml:trace>
  <inkml:trace contextRef="#ctx0" brushRef="#br0" timeOffset="-166625.83">13870 15545 1233 0,'0'0'0'0,"0"0"0"0,0 0 0 16,0 0-27-16,0 0 27 0,0 0-26 0,-9 6 26 16,9-6 2-16,0 0-2 0,0 0 3 0,9-6-3 15,-9 6 13-15,0 0-13 0,37-6 14 0,21 0-14 16,-58 6 13-16,0 0-13 0,58-8 13 0,-27-4-13 15,4 1-869-15</inkml:trace>
  <inkml:trace contextRef="#ctx0" brushRef="#br0" timeOffset="-166090.74">14363 15297 1031 0,'0'0'0'16,"0"0"0"-16,-17-3 0 0,17 3 10 0,0 0-10 16,0 0 11-16,-12 0-11 0,12 0 6 0,0 0-6 15,-6 18 7-15,-8 10-7 0,14-28 27 0,0 0-27 0,-23 38 27 16,3 11-27-16,20-49 24 0,0 0-24 0,-18 40 25 16,13-8-25-16,5-32 22 0,0 0-22 0,0 23 22 15,5-9-22-15,-5-14 21 0,0 0-21 0,6 9 22 16,3 2-22-16,-9-11 17 0,0 0-17 0,14 6 18 15,9-3-18-15,-23-3 12 0,0 0-12 0,23 0 13 16,0-6-13-16,-23 6 8 0,0 0-8 0,18-14 8 16,-4-1-8-16,-14 15 7 0,0 0-7 0,12-17 7 0,-1 3-7 15,-11 14 7-15,0 0-7 0,0-15 7 0,0-2-7 16,0 17 6-16,0 0-6 0,0-14 6 0,0 14-6 16,0 0 6-16,0 0-6 0,0-12 6 0,0 12-6 15,0 0 5-15,0 0-5 0,0 0 5 0,0 0-5 16,0 0 4-16,0 0-4 0,15 18 5 0,16 16-5 15,-31-34 5-15,0 0-5 0,38 43 6 0,14 9-6 16,-52-52 6-16,0 0-6 0,55 52 6 0,-1-6-6 16,-54-46 8-16,0 0-8 0,38 43 8 0,8 12-8 0,-46-55 8 15,0 0-8-15,32 60 9 0,-12 1-9 0,-20-61 8 16,0 0-8-16,12 63 9 0,-15 3-9 0,3-66 17 0,0 0-17 16,-15 58 17-16,-16-21-17 0,31-37 22 0,0 0-22 15,-44 26 23-15,-16 0-23 0,60-26 27 0,0 0-27 16,-72 14 27-16,-3-8-27 0,75-6 27 0,0 0-27 15,-70-6 27-15,7-11-27 0,63 17 26 0,0 0-26 16,-49-34 27-16,6-10-27 0,43 44 6 0,0 0-6 16,-21-49 7-16,1 18-7 0,3-1-1236 0</inkml:trace>
  <inkml:trace contextRef="#ctx0" brushRef="#br0" timeOffset="-165706.25">15093 14949 1166 0,'0'0'0'0,"0"0"0"0,17 20 0 0,-17-20 3 0,0 0-3 16,23 12 3-16,15-9-3 0,-38-3 9 0,0 0-9 15,60 5 9-15,21-5-9 0,-81 0 4 0,0 0-4 16,87-5 5-16,2-4-5 0,-89 9 5 0,0 0-5 16,61 0 6-16,-27 0-6 0,-2 0-848 0</inkml:trace>
  <inkml:trace contextRef="#ctx0" brushRef="#br0" timeOffset="-165540.64">15179 15084 1031 0,'0'0'0'0,"0"0"0"16,0 26 0-16,0-26 27 0,0 0-27 0,12 20 28 16,5-14-28-16,-17-6 38 0,0 0-38 0,41 0 39 0,45-11-39 15,-86 11 41-15,0 0-41 0,95-9 41 0,-17 9-41 16,-78 0 19-16,0 0-19 0,75-3 19 0,-5-11-19 16,-7-1-903-16</inkml:trace>
  <inkml:trace contextRef="#ctx0" brushRef="#br0" timeOffset="-165157.46">16357 14310 908 0,'0'0'0'0,"0"0"0"0,-32 0 0 0,32 0 8 0,0 0-8 15,-38 9 9-15,-22 11-9 0,60-20 10 0,0 0-10 16,-75 34 11-16,-6 21-11 0,81-55 6 0,0 0-6 16,-72 86 7-16,8 41-7 0,64-127 22 0,0 0-22 15,-52 130 23-15,21-15-23 0,31-115 46 0,0 0-46 16,-6 98 47-16,35-24-47 0,-29-74 51 0,0 0-51 0,60 58 52 16,36-21-52-16,-96-37 50 0,0 0-50 0,115 21 50 15,12-10-50-15,-127-11 39 0,0 0-39 0,115-11 40 16,-17-12-40-16,-98 23 32 0,0 0-32 15,98-32 33-15,-8-6-33 0,-90 38 28 0,0 0-28 0,66-46 29 16,-25-8-29-16,-41 54 24 0,0 0-24 0,5-87 24 16,-36-36-24-16,31 123 21 0,0 0-21 0,-55-130 22 15,-6 6-22-15,61 124 19 0,0 0-19 0,-75-98 20 0,-3 18-20 16,78 80 18-16,0 0-18 0,-83-46 18 0,-15 31-18 16,98 15 15-16,0 0-15 0,-116 9 16 0,-11 34-16 15,3 0-1214-15</inkml:trace>
  <inkml:trace contextRef="#ctx1" brushRef="#br0" timeOffset="209505.14">10370 18994 0,'0'0'0</inkml:trace>
  <inkml:trace contextRef="#ctx0" brushRef="#br0" timeOffset="-145804.89">1827 16624 785 0,'0'0'0'0,"0"0"0"16,0 0 0-16,0 0 25 0,0 0-25 0,0 0 26 15,0 0-26-15,0 0 72 0,0 0-72 0,0 0 73 16,0 0-73-16,0 0 73 0,0 0-73 0,9 41 74 16,-9 5-74-16,0-46 57 0,0 0-57 0,0 69 57 15,0 31-57-15,0-100 29 0,0 0-29 0,0 113 30 16,0-4-30-16,0-109 24 0,0 0-24 0,0 124 24 16,0 26-24-16,0-150 22 0,0 0-22 0,-3 149 23 15,3-22-23-15,0-127 24 0,0 0-24 0,0 101 25 0,3-38-25 16,-3-63 22-16,0 0-22 0,0 37 23 0,0-11-23 15,0-26 20-15,0 0-20 0,6 15 21 0,8-10-21 16,-14-5 15-16,0 0-15 0,9-5 15 0,5-13-15 16,-14 18 13-16,0 0-13 0,6-40 13 0,11-26-13 15,-17 66 9-15,0 0-9 0,15-84 10 0,-1-8-10 16,-14 92 8-16,0 0-8 0,15-77 9 0,2 22-9 16,-17 55 7-16,0 0-7 0,14-35 7 0,-8 15-7 0,-6 20 9 15,0 0-9-15,18-3 10 0,5 18-10 0,-23-15 11 16,0 0-11-16,20 40 12 0,14 35-12 0,-34-75 14 15,0 0-14-15,26 80 15 0,3 4-15 0,-29-84 17 16,0 0-17-16,20 66 18 0,4-23-18 0,-24-43 18 0,0 0-18 16,23 29 18-16,8 0-18 0,-31-29 15 0,0 0-15 15,38 20 16-15,-1-11-16 0,-37-9 5 0,0 0-5 16,32-6 5-16,-3-14-5 0,-6 0-1304 0</inkml:trace>
  <inkml:trace contextRef="#ctx0" brushRef="#br0" timeOffset="-145503.97">2445 17888 953 0,'0'0'0'0,"0"0"0"15,0 0 0-15,0 0 4 0,0 0-4 0,14 0 5 0,-14 0-5 16,0 0 0-16,0 0 0 0,0 0 0 0,9-9 0 15,-9 9 10-15,0 0-10 0,0 0 10 0,23-26-10 16,-23 26 26-16,0 0-26 0,14-17 27 0,1 6-27 16,-15 11 34-16,0 0-34 0,3-12 35 0,-3 12-35 15,0 0 35-15,0 0-35 0,0 0 35 0,0 0-35 16,0 0 29-16,0 0-29 0,0 0 29 0,8 23-29 16,-8-23 24-16,0 0-24 0,6 15 24 0,0-1-24 15,-6-14 18-15,0 0-18 0,0 14 19 0,9-2-19 0,-9-12 10 16,0 0-10-16,14 8 10 0,9-2-10 0,3 0-943 15</inkml:trace>
  <inkml:trace contextRef="#ctx0" brushRef="#br0" timeOffset="-144819.93">2826 17899 975 0,'0'0'0'0,"0"0"0"15,0 0 0-15,0 0-58 0,0 0 58 0,0 0-58 0,-15 12 58 16,15-12-1-16,0 0 1 0,0 0-1 0,0 0 1 16,0 0 0-16,0 0 0 0,-8 11 0 0,16 4 0 15,-8-15 0-15,0 0 0 0,15 11 0 0,2-2 0 16,3 0-583-16</inkml:trace>
  <inkml:trace contextRef="#ctx0" brushRef="#br0" timeOffset="-144453.45">3065 17730 751 0,'0'0'0'15,"0"0"0"-15,15 0 0 0,-15 0 3 0,0 0-3 16,0 0 3-16,17 0-3 0,-17 0 0 0,0 0 0 15,11 0 1-15,7-6-1 0,-18 6 17 0,0 0-17 16,23 0 17-16,-3 6-17 0,-20-6 25 0,0 0-25 0,17 3 26 16,-17-3-26-16,0 0 30 0,0 0-30 0,18 11 30 15,-18-11-30-15,0 0 28 0,0 0-28 0,5 29 28 16,-5-3-28-16,0-26 24 0,0 0-24 0,-5 34 24 16,2-16-24-16,3-18 21 0,0 0-21 0,-6 17 21 15,0 0-21-15,6-17 19 0,0 0-19 0,0 9 19 16,0-9-19-16,0 0 18 0,0 0-18 0,6 14 18 0,3-11-18 15,-9-3 15-15,0 0-15 0,14 3 16 0,9-3-16 16,-23 0 13-16,0 0-13 0,26 3 14 0,12 11-14 16,-38-14 10-16,0 0-10 0,37 20 10 0,-2 0-10 15,-1 1-841-15</inkml:trace>
  <inkml:trace contextRef="#ctx0" brushRef="#br0" timeOffset="-143685.89">4747 17275 527 0,'0'0'0'0,"0"0"0"0,46 20 0 16,-46-20-1-16,0 0 1 0,32 20 0 0,0-17 0 15,-32-3-12-15,0 0 12 0,37 3-12 0,32 6 12 16,-2-1-317-16</inkml:trace>
  <inkml:trace contextRef="#ctx0" brushRef="#br0" timeOffset="-143502.64">4704 17614 527 0,'0'0'0'0,"0"0"0"0,6 26 0 0,-6-26 9 16,0 0-9-16,8 21 10 0,-2-10-10 0,-6-11 5 0,0 0-5 16,23 9 6-16,32-6-6 0,-55-3 10 0,0 0-10 15,66-3 11-15,32-6-11 0,-98 9 2 0,0 0-2 16,110-17 3-16,8-6-3 0,-2 0-378 0</inkml:trace>
  <inkml:trace contextRef="#ctx0" brushRef="#br0" timeOffset="-142949.77">5835 17091 807 0,'0'0'0'0,"14"5"0"15,18 13 0-15,-32-18-6 0,0 0 6 0,40 17-6 16,18-11 6-16,-58-6-12 0,0 0 12 0,52 0-11 15,6 0 11-15,-58 0 2 0,0 0-2 0,52 0 2 16,-6 0-2-16,-46 0 5 0,0 0-5 0,52-3 5 16,5 0-5-16,-57 3 10 0,0 0-10 0,47-3 10 0,-24 0-10 15,-3 0-545-15</inkml:trace>
  <inkml:trace contextRef="#ctx0" brushRef="#br0" timeOffset="-139146.4">6928 16794 583 0,'0'0'0'0,"0"0"0"0,12 69 0 0,-12-69 10 15,0 0-10-15,8 52 10 0,4-12-10 0,-12-40 27 0,0 0-27 16,0 38 27-16,0 8-27 0,0-46 33 0,0 0-33 16,-12 40 34-16,12-17-34 0,0-23 28 0,0 0-28 15,0 15 29-15,0-4-29 0,0-11 22 0,0 0-22 16,0 0 22-16,0 0-22 0,0 0 19 0,0 0-19 16,-3 12 20-16,3-12-20 0,0 0 16 0,0 0-16 15,0 0 16-15,0 0-16 0,0 0 17 0,0 0-17 16,-14-18 18-16,5-5-18 0,9 23 17 0,0 0-17 15,-11-34 17-15,5-12-17 0,6 46 21 0,0 0-21 0,-6-49 21 16,12 0-21-16,-6 49 30 0,0 0-30 0,12-52 30 16,8-6-30-16,-20 58 37 0,0 0-37 0,17-51 38 15,0 16-38-15,-17 35 40 0,0 0-40 0,26-17 40 16,6-6-40-16,-32 23 37 0,0 0-37 0,38-15 38 16,-1 10-38-16,-37 5 29 0,0 0-29 0,41 5 30 15,19 10-30-15,-60-15 20 0,0 0-20 0,49 23 20 16,-6-3-20-16,-5 6-987 0</inkml:trace>
  <inkml:trace contextRef="#ctx0" brushRef="#br0" timeOffset="-138663.77">7396 17056 583 0,'0'0'0'16,"0"0"0"-16,-9-6 0 0,9 6 1 0,0 0-1 15,0 0 1-15,0 0-1 0,0 0 2 0,0 0-2 0,-15-3 2 16,7 12-2-16,8-9 18 0,0 0-18 0,-15 14 18 16,1 7-18-16,14-21 27 0,0 0-27 0,-9 23 27 15,4 5-27-15,5-28 31 0,0 0-31 0,0 38 32 16,0-12-32-16,0-26 28 0,0 0-28 0,14 23 29 16,15 0-29-16,-29-23 24 0,0 0-24 0,32 14 24 15,14-5-24-15,-46-9 21 0,0 0-21 0,46-3 21 16,-6-6-21-16,-40 9 21 0,0 0-21 0,35-14 22 0,-15-9-22 15,-20 23 17-15,0 0-17 0,12-23 18 0,-4 0-18 16,-8 23 17-16,0 0-17 0,0-23 17 0,-8-3-17 16,8 26 18-16,0 0-18 0,-12-23 19 0,1 11-19 15,11 12 20-15,0 0-20 0,-21-5 20 0,-7 2-20 16,28 3 21-16,0 0-21 0,-21 0 22 0,1 0-22 16,20 0 20-16,0 0-20 0,0 0 20 0,-9-3-20 15,-5 0-811-15</inkml:trace>
  <inkml:trace contextRef="#ctx0" brushRef="#br0" timeOffset="-137296.33">8544 16555 695 0,'0'0'0'16,"0"0"0"-16,0 0 0 0,0 0 29 0,0 0-29 15,0 0 29-15,0 0-29 0,0 0 73 0,0 0-73 16,0 0 74-16,0 0-74 0,0 0 77 0,0 0-77 15,0 0 78-15,0 0-78 0,0 0 45 0,0 0-45 16,0 35 45-16,6 11-45 0,-6-46 29 0,0 0-29 16,17 63 30-16,-8 0-30 0,-9-63 21 0,0 0-21 0,11 61 22 15,6-12-22-15,-17-49 18 0,0 0-18 0,15 43 19 16,-4-6-19-16,-11-37 15 0,0 0-15 0,15 29 16 16,-1-6-16-16,-5 0-927 0</inkml:trace>
  <inkml:trace contextRef="#ctx0" brushRef="#br0" timeOffset="-137127.89">8451 16840 707 0,'0'0'0'0,"0"0"0"0,0 0 0 15,0 0 12-15,0 0-12 0,18-6 12 0,-4-5-12 16,-14 11 30-16,0 0-30 0,18-12 30 0,2 1-30 16,-20 11 23-16,0 0-23 0,29-12 24 0,28 4-24 15,-57 8 13-15,0 0-13 0,67 3 13 0,2 17-13 16,-69-20 1-16,0 0-1 0,60 29 1 0,-8 2-1 15,3-5-590-15</inkml:trace>
  <inkml:trace contextRef="#ctx0" brushRef="#br0" timeOffset="-136778.8">8451 17330 908 0,'0'0'0'0,"0"0"0"16,18 0 0-16,-18 0-1 0,0 0 1 0,20-3-1 0,12-6 1 16,-32 9-3-16,0 0 3 0,40-14-2 0,35 2 2 15,-75 12 0-15,0 0 0 0,84-11 0 0,14 8 0 16,-98 3 1-16,0 0-1 0,95 5 1 0,-11 10-1 16,-84-15 5-16,0 0-5 0,66 17 5 0,-20-8-5 15,0-1-625-15</inkml:trace>
  <inkml:trace contextRef="#ctx0" brushRef="#br0" timeOffset="-134927.09">9675 16921 393 0,'0'0'0'0,"0"0"0"0,0 0 0 0,0 0 7 15,0 0-7-15,0 0 8 0,46-69-8 0,-46 69 28 16,0 0-28-16,26-46 29 0,0 8-29 0,-26 38 41 16,0 0-41-16,40-26 41 0,-8 12-41 0,-32 14 35 15,0 0-35-15,37-6 35 0,-5 12-35 0,-32-6 25 0,0 0-25 16,29 26 26-16,3 31-26 0,-32-57 20 0,0 0-20 15,23 75 20-15,-9 14-20 0,-14-89 20 0,0 0-20 16,9 87 20-16,-9-7-20 0,0-80 20 0,0 0-20 16,0 84 21-16,0-6-21 0,0-78 19 0,0 0-19 15,0 97 20-15,0 4-20 0,0-101 18 0,0 0-18 16,3 87 19-16,3-24-19 0,-6-63 17 0,0 0-17 0,5 43 18 16,1-17-18-16,-6-26 15 0,0 0-15 0,6 17 15 15,-6-17-15-15,0 0 13 0,0 0-13 0,11 15 14 16,-11-15-14-16,0 0 11 0,0 0-11 0,0 0 12 15,0-32-12-15,0 32 10 0,0 0-10 0,0-52 11 16,-5-17-11-16,5 69 10 0,0 0-10 0,0-72 10 16,0-8-10-16,0 80 8 0,0 0-8 0,0-78 8 15,0 6-8-15,0 72 7 0,0 0-7 0,0-69 8 16,14-3-8-16,-14 72 7 0,0 0-7 0,6-78 8 0,-3-3-8 16,-3 81 6-16,0 0-6 0,3-83 6 0,-3-9-6 15,0 92 5-15,0 0-5 0,-3-89 6 0,0 20-6 16,3 69 6-16,0 0-6 0,-6-69 7 0,-3-1-7 15,9 70 5-15,0 0-5 0,-11-72 6 0,-1-2-6 16,12 74 5-16,0 0-5 0,-5-72 5 0,-4 3-5 16,9 69 5-16,0 0-5 0,-6-67 5 0,3 4-5 15,3 63 5-15,0 0-5 0,-5-52 6 0,-4 18-6 0,9 34 7 16,0 0-7-16,-6-23 7 0,3 5-7 0,3 18 9 16,0 0-9-16,0-14 9 0,3 0-9 0,-3 14 9 15,0 0-9-15,6-15 10 0,-3 1-10 0,-3 14 9 0,0 0-9 16,0-12 10-16,0 12-10 0,0 0 7 0,0 0-7 15,0 0 8-15,0-11-8 0,0 11 7 0,0 0-7 16,0 0 8-16,0 0-8 0,0 0 6 0,0 0-6 16,0-9 6-16,0 9-6 0,0 0 6 0,0 0-6 15,0 0 6-15,0 0-6 0,0 0 5 0,0 0-5 16,0-14 6-16,0 14-6 0,0 0 4 0,0 0-4 16,0 0 5-16,0 0-5 0,0 0 4 0,0 0-4 15,0 0 5-15,0 0-5 0,0 0 4 0,0 0-4 0,-3-12 4 16,3 12-4-16,0 0 5 0,0 0-5 0,0 0 6 15,-17-3-6-15,17 3 7 0,0 0-7 0,0 0 8 16,-21 0-8-16,21 0 9 0,0 0-9 0,0 0 10 16,-14 0-10-16,14 0 8 0,0 0-8 0,0 0 8 15,0 0-8-15,0 0 7 0,0 0-7 0,-9 0 7 16,9 0-7-16,0 0 5 0,0 0-5 0,0 0 6 16,0 0-6-16,0 0 4 0,0 0-4 0,0 0 5 0,9 0-5 15,-9 0 3-15,0 0-3 0,29 0 4 0,20 0-4 16,-49 0 5-16,0 0-5 0,81 0 5 0,25 0-5 15,-106 0 7-15,0 0-7 0,124 0 7 0,0 0-7 16,-124 0 10-16,0 0-10 0,127 0 11 0,-3 0-11 16,-124 0 12-16,0 0-12 0,130 0 13 0,9 9-13 15,-139-9 14-15,0 0-14 0,124 20 14 0,-23-5-14 16,-101-15 13-16,0 0-13 0,89 17 13 0,-14 3-13 0,-75-20 11 16,0 0-11-16,75 9 12 0,9 8-12 0,-84-17 10 15,0 0-10-15,87 11 11 0,11 4-11 0,-98-15 11 0,0 0-11 16,92 6 12-16,-8-4-12 0,-84-2 12 0,0 0-12 15,77 0 13-15,-22-8-13 0,-55 8 13 0,0 0-13 16,52-9 14-16,-6-2-14 0,-46 11 12 0,0 0-12 16,47-12 13-16,-10 1-13 0,-37 11 11 0,0 0-11 15,26-9 12-15,0 3-12 0,-26 6 9 0,0 0-9 16,23-3 9-16,0 0-9 0,-23 3 8 0,0 0-8 16,23 0 9-16,-5 0-9 0,-18 0 9 0,0 0-9 15,14 0 10-15,-14 0-10 0,0 0 9 0,0 0-9 0,14 0 10 16,-14 0-10-16,0 0 11 0,0 0-11 0,0 0 11 15,9 12-11-15,-9-12 10 0,0 0-10 0,0 0 11 16,6 9-11-16,-6-9 10 0,0 0-10 0,0 0 10 16,0 11-10-16,0-11 9 0,0 0-9 0,0 0 10 15,0 0-10-15,0 0 7 0,0 0-7 0,0 0 8 16,0 15-8-16,0-15 6 0,0 0-6 0,0 0 7 16,0 0-7-16,0 0-1352 0</inkml:trace>
  <inkml:trace contextRef="#ctx0" brushRef="#br0" timeOffset="-133275.43">12141 16054 516 0,'0'0'0'0,"0"0"0"15,0 0 0-15,0 0 8 0,0 0-8 0,29-11 8 16,-11 5-8-16,-18 6 25 0,0 0-25 0,31-6 25 16,30-2-25-16,-61 8 40 0,0 0-40 0,78-6 41 15,11 6-41-15,-89 0 46 0,0 0-46 0,90 0 47 16,2 0-47-16,-92 0 19 0,0 0-19 0,78 0 20 16,0 0-20-16,-78 0 22 0,0 0-22 0,75 0 22 0,6 0-22 15,-81 0 24-15,0 0-24 0,95 0 24 0,6 3-24 16,-101-3 26-16,0 0-26 0,107 8 26 0,-21 4-26 15,-86-12 26-15,0 0-26 0,72 11 27 0,-26-2-27 16,-46-9 23-16,0 0-23 0,32 15 24 0,0 10-24 16,-32-25 18-16,0 0-18 0,29 26 19 0,-12-8-19 15,-17-18 15-15,0 0-15 0,17 11 16 0,9 6-16 16,-26-17 11-16,0 0-11 0,23 12 12 0,9-6-12 16,-32-6 11-16,0 0-11 0,38 0 12 0,2-3-12 0,-40 3 9 15,0 0-9-15,46-6 10 0,6-3-10 0,-52 9 10 16,0 0-10-16,46-8 10 0,0 2-10 0,-46 6 10 15,0 0-10-15,38 0 10 0,-12 0-10 0,-26 0 8 16,0 0-8-16,26-3 8 0,-3 3-8 0,-23 0 7 0,0 0-7 16,20 3 8-16,0 0-8 0,-20-3 5 0,0 0-5 15,18 0 5-15,2 0-5 0,-20 0 4 0,0 0-4 16,11 0 4-16,1 0-4 0,-12 0 4 0,0 0-4 16,0 0 5-16,23 8-5 0,-23-8 3 0,0 0-3 15,14 9 3-15,-2 3-3 0,-12-12 2 0,0 0-2 16,12 8 3-16,2-5-3 0,-14-3 2 0,0 0-2 0,17 9 2 15,1-1-2-15,-18-8 1 0,0 0-1 16,20 15 1-16,3-1-1 0,-23-14 1 0,0 0-1 0,26 12 1 16,-3-4-1-16,-23-8 1 0,0 0-1 0,26 12 2 15,3 2-2-15,-29-14 1 0,0 0-1 0,43 6 1 16,0 3-1-16,-43-9 1 0,0 0-1 0,46 0 1 16,3 0-1-16,-49 0 1 0,0 0-1 0,52-6 1 15,0-3-1-15,-52 9 1 0,0 0-1 0,55-11 2 16,-3-1-2-16,-52 12 1 0,0 0-1 0,55-11 2 0,-15 2-2 15,-40 9 1-15,0 0-1 0,35-11 2 0,0 5-2 16,-35 6 1-16,0 0-1 0,34-6 2 0,1 3-2 16,-35 3 1-16,0 0-1 0,34-3 1 0,1 0-1 15,-35 3 1-15,0 0-1 0,46-5 1 0,9-7-1 16,-55 12 1-16,0 0-1 0,61-14 1 0,11 2-1 16,-72 12 1-16,0 0-1 0,63-11 2 0,-5-1-2 0,-58 12 1 15,0 0-1-15,55-11 2 0,-15-9-2 0,-40 20 1 16,0 0-1-16,43-21 2 0,-8-2-2 0,-35 23 2 15,0 0-2-15,37-17 2 0,-8 6-2 0,-29 11 2 16,0 0-2-16,32-12 3 0,6-2-3 0,-38 14 2 0,0 0-2 16,40-18 3-16,3 4-3 0,-43 14 3 0,0 0-3 15,49-14 3-15,9-4-3 0,-58 18 3 0,0 0-3 16,61-20 3-16,-15 3-3 0,-46 17 2 0,0 0-2 16,46-14 3-16,0-1-3 0,-46 15 2 0,0 0-2 15,46-14 2-15,-8 2-2 0,-38 12 2 0,0 0-2 16,31-6 2-16,7 6-2 0,-38 0 1 0,0 0-1 15,40-5 1-15,1-7-1 0,-41 12 1 0,0 0-1 16,37-14 1-16,-2 8-1 0,-35 6 1 0,0 0-1 0,37-9 1 16,-5 1-1-16,-32 8 0 0,0 0 0 0,38-9 1 15,-10 1-1-15,-28 8 0 0,0 0 0 0,41-6 1 16,-9 3-1-16,-32 3 1 0,0 0-1 0,37-3 1 16,18-3-1-16,-55 6 1 0,0 0-1 0,52-5 1 15,-23 2-1-15,-29 3 1 0,0 0-1 0,34 0 1 16,4 0-1-16,-38 0 1 0,0 0-1 0,37-3 2 0,-5 0-2 15,-32 3 1-15,0 0-1 0,29 0 2 0,8 0-2 16,-37 0 1-16,0 0-1 0,32 0 2 0,-6 0-2 16,-26 0 1-16,0 0-1 0,26 0 1 0,-6 0-1 15,-20 0 0-15,0 0 0 0,18 0 0 0,-1 0 0 16,-17 0-1-16,0 0 1 0,14 0-1 0,-2 0 1 16,-12 0-7-16,0 0 7 0,11 0-7 0,7-3 7 15,-4 0-970-15</inkml:trace>
  <inkml:trace contextRef="#ctx0" brushRef="#br0" timeOffset="-130839.11">11106 17045 617 0,'0'0'0'0,"0"0"0"15,0 0 0-15,0 0 7 0,0 0-7 0,17 46 8 16,-17-23-8-16,0-23 22 0,0 0-22 0,0 26 22 0,9 8-22 16,-9-34 29-16,0 0-29 0,0 35 30 15,0-4-30-15,0-31 29 0,0 0-29 0,0 35 29 0,-9 5-29 16,9-40 20-16,0 0-20 0,-9 38 20 0,1-15-20 16,8-23 18-16,0 0-18 0,-3 14 19 0,0 3-19 15,3-17 17-15,0 0-17 0,-6 12 17 0,6-12-17 16,0 0 18-16,0 0-18 0,-8 8 19 0,8-8-19 15,0 0 18-15,0 0-18 0,0 0 18 0,0 0-18 16,0 0 19-16,0 0-19 0,-6-14 20 0,6-12-20 0,0 26 21 16,0 0-21-16,6-43 21 0,-1-12-21 0,-5 55 27 15,0 0-27-15,9-57 27 0,-3-7-27 0,-6 64 29 16,0 0-29-16,17-63 30 0,6 0-30 0,-23 63 39 0,0 0-39 16,20-52 40-16,6 14-40 0,-26 38 47 0,0 0-47 15,23-37 48-15,9-12-48 0,-32 49 42 0,0 0-42 16,32-37 42-16,-12 22-42 0,-20 15 38 0,0 0-38 15,23 6 38-15,18 23-38 0,-41-29 30 0,0 0-30 16,43 40 30-16,-3 3-30 0,-40-43 24 0,0 0-24 16,43 43 25-16,-5-5-25 0,2 2-1151 0</inkml:trace>
  <inkml:trace contextRef="#ctx0" brushRef="#br0" timeOffset="-130438.35">11443 17283 740 0,'0'0'0'0,"0"0"0"0,-5 15 0 15,5-15 2-15,0 0-2 0,0 0 3 0,-9 11-3 16,9-11 6-16,0 0-6 0,0 0 7 0,0 0-7 15,0 0 6-15,0 0-6 0,-9 23 6 0,9 0-6 16,0-23 2-16,0 0-2 0,0 23 3 0,0-11-3 16,0-12 1-16,0 0-1 0,0 17 1 0,3-2-1 0,-3-15 1 15,0 0-1-15,6 14 1 0,3-2-1 0,-9-12 0 16,0 0 0-16,17 2 1 0,12-4-1 0,-29 2 1 16,0 0-1-16,31-9 1 0,-2-8-1 0,-29 17 1 15,0 0-1-15,23-21 2 0,-5 1-2 0,-18 20 3 16,0 0-3-16,11-20 4 0,-11 3-4 0,0 17 4 0,0 0-4 15,-6-14 4-15,-25-1-4 0,31 15 5 0,0 0-5 16,-23-23 5-16,-3 9-5 0,26 14 13 0,0 0-13 16,-12-6 14-16,3 0-14 0,9 6 8 0,0 0-8 15,0 0 9-15,0 0-9 0,0 0 6 0,0 0-6 16,0 0 6-16,15 0-6 0,2 0-590 0</inkml:trace>
  <inkml:trace contextRef="#ctx0" brushRef="#br0" timeOffset="-129401.05">11680 16624 527 0,'0'0'0'0,"0"0"0"16,32-5 0-16,-32 5-8 0,0 0 8 0,23-9-8 15,3 6 8-15,-26 3-15 0,0 0 15 0,37-3-14 16,18 3 14-16,-55 0 0 0,0 0 0 0,52 0 0 0,-15 0 0 16,-37 0 7-16,0 0-7 0,23 0 7 0,-8 0-7 15,-15 0 28-15,0 0-28 0,0 0 29 0,14 6-29 16,-14-6 37-16,0 0-37 0,3 17 38 0,-6 3-38 15,3-20 38-15,0 0-38 0,-11 26 38 0,-15 12-38 16,26-38 33-16,0 0-33 0,-32 49 33 0,18 2-33 16,14-51 26-16,0 0-26 0,-9 44 27 0,9-24-27 15,0-20 25-15,0 0-25 0,9 11 25 0,5-2-25 16,-14-9 24-16,0 0-24 0,32 9 24 0,-3 2-24 0,-29-11 21 16,0 0-21-16,31 3 22 0,1 3-22 0,-32-6 20 15,0 0-20-15,35 8 20 0,28 12-20 0,-2 1-693 16</inkml:trace>
  <inkml:trace contextRef="#ctx0" brushRef="#br0" timeOffset="-121714.77">13036 17114 931 0,'0'0'0'0,"0"0"0"0,26 20 0 15,-26-20-14-15,0 0 14 0,43 14-13 0,32-2 13 0,-75-12-5 16,0 0 5-16,78 5-5 0,14-5 5 0,-92 0-4 15,0 0 4-15,84-2-3 0,-15-1 3 0,-69 3 0 0,0 0 0 16,61 0 0-16,-1 0 0 0,-60 0 4 0,0 0-4 16,38-3 4-16,-6 0-4 0,-9 0-612 0</inkml:trace>
  <inkml:trace contextRef="#ctx0" brushRef="#br0" timeOffset="-120558.86">14184 16921 505 0,'0'0'0'0,"0"0"0"16,3 40 0-16,-3-40 5 0,0 0-5 0,6 32 5 16,-6 2-5-16,0-34 17 0,0 0-17 0,6 35 18 15,2 2-18-15,-8-37 18 0,0 0-18 0,9 38 18 16,-1-7-18-16,-8-31 21 0,0 0-21 0,6 29 21 15,-6 0-21-15,0-29 15 0,0 0-15 0,0 17 16 0,0-2-16 16,0-15 13-16,0 0-13 0,0 8 13 0,0-8-13 16,0 0 11-16,0 0-11 0,0 0 12 0,0 0-12 15,0 0 10-15,0 0-10 0,0 0 11 0,-14 0-11 16,14 0 10-16,0 0-10 0,-9-8 10 0,1-15-10 16,8 23 12-16,0 0-12 0,-12-35 13 0,12-5-13 15,0 40 17-15,0 0-17 0,0-46 18 0,14-6-18 16,-14 52 25-16,0 0-25 0,21-55 25 0,2-2-25 15,-23 57 31-15,0 0-31 0,23-58 31 0,-9 15-31 16,-14 43 35-16,0 0-35 0,23-32 36 0,0 12-36 0,-23 20 35 16,0 0-35-16,23-12 35 0,9 10-35 0,-32 2 31 15,0 0-31-15,41 11 31 0,16 21-31 0,-57-32 26 0,0 0-26 16,49 37 26-16,-5-11-26 0,-7 3-822 0</inkml:trace>
  <inkml:trace contextRef="#ctx0" brushRef="#br0" timeOffset="-120046.36">14718 17114 628 0,'0'0'0'0,"-6"11"0"0,-5 12 0 15,11-23 0-15,0 0 0 0,-12 26 0 0,12-20 0 0,0-6 2 16,0 0-2-16,-9 17 2 0,4 12-2 0,5-29 6 16,0 0-6-16,-6 29 7 0,12 2-7 0,-6-31 7 15,0 0-7-15,5 35 7 0,16-6-7 0,-21-29 8 16,0 0-8-16,37 20 8 0,6-9-8 0,-43-11 10 0,0 0-10 16,41-3 10-16,2-8-10 0,-43 11 11 0,0 0-11 15,37-26 12-15,-5 0-12 0,-32 26 12 0,0 0-12 16,23-32 13-16,-8 12-13 0,-15 20 13 0,0 0-13 15,8-17 14-15,-8-3-14 0,0 20 21 0,0 0-21 16,0-26 21-16,-8 6-21 0,8 20 22 0,0 0-22 0,-9-17 23 16,-8 2-23-16,17 15 21 0,0 0-21 15,-12-8 22-15,-8 5-22 0,20 3 22 0,0 0-22 0,-17 0 23 16,2 3-23-16,15-3 18 0,0 0-18 0,-8 0 18 16,8 0-18-16,0 0-676 0</inkml:trace>
  <inkml:trace contextRef="#ctx0" brushRef="#br0" timeOffset="-118277.75">14914 16521 550 0,'0'0'0'0,"0"0"0"16,14 14 0-16,-14-14 5 0,0 0-5 0,12 6 5 15,0-9-5-15,-12 3 10 0,0 0-10 0,14-6 11 16,6-2-11-16,-20 8 27 0,0 0-27 0,26-9 27 16,6 3-27-16,-32 6 25 0,0 0-25 0,34-3 26 15,-2-2-26-15,-32 5 23 0,0 0-23 0,23-6 24 16,-14 3-24-16,-9 3 24 0,0 0-24 0,0 0 24 0,0 0-24 16,0 0 21-16,0 0-21 0,9 23 21 0,-12-9-21 15,3-14 19-15,0 0-19 0,-12 23 20 0,-5 9-20 16,17-32 20-16,0 0-20 0,-17 37 21 0,5 1-21 15,12-38 23-15,0 0-23 0,-12 26 24 0,12-9-24 16,0-17 19-16,0 0-19 0,0 9 20 0,0-9-20 16,0 0 16-16,0 0-16 0,32 8 17 0,9-8-17 15,-41 0 14-15,0 0-14 0,57-5 14 0,13 2-14 0,-70 3 9 16,0 0-9-16,69-3 9 0,3 3-9 0,-72 0 1 16,0 0-1-16,60 0 1 0,-8 6-1 0,0 2-743 15</inkml:trace>
  <inkml:trace contextRef="#ctx0" brushRef="#br0" timeOffset="-117225.58">15705 17010 807 0,'0'0'0'0,"0"0"0"16,0 0 0-16,0 0-2 0,0 0 2 0,23-14-2 16,14-1 2-16,-37 15 0 0,0 0 0 0,49-14 0 0,-3-3 0 15,-46 17 0-15,0 0 0 0,61-12 0 0,23 1 0 16,-84 11 18-16,0 0-18 0,92-21 18 0,-8-2-18 15,-84 23 47-15,0 0-47 0,77-28 48 0,-22 2-48 16,-55 26 42-16,0 0-42 0,38-18 43 0,-15 10-43 16,0-1-705-16</inkml:trace>
  <inkml:trace contextRef="#ctx0" brushRef="#br0" timeOffset="-116639.93">14147 16420 572 0,'0'0'0'0,"0"0"0"0,-15 29 0 0,15-29 21 15,0 0-21-15,-14 26 21 0,2 0-21 0,12-26 38 0,0 0-38 16,-23 34 38-16,-6 29-38 0,29-63 27 0,0 0-27 16,-31 90 27-16,2 33-27 0,29-123 21 0,0 0-21 15,-32 127 22-15,18-9-22 0,14-118 16 0,0 0-16 16,-9 118 16-16,9-14-16 0,0-104 13 0,0 0-13 16,9 109 13-16,11 3-13 0,-20-112 7 0,0 0-7 15,40 98 7-15,0-20-7 0,-40-78 2 0,0 0-2 16,52 60 2-16,0-14-2 0,3-5-588 0</inkml:trace>
  <inkml:trace contextRef="#ctx0" brushRef="#br0" timeOffset="-115073.96">16939 15985 438 0,'0'0'0'0,"0"0"0"0,0 0 0 16,0 0 10-16,0 0-10 0,0 0 10 0,0 0-10 16,0 0 35-16,0 0-35 0,0 0 35 0,0 0-35 15,0 0 52-15,0 0-52 0,-49 12 53 0,6 8-53 16,43-20 47-16,0 0-47 0,-46 43 48 0,0 20-48 16,46-63 29-16,0 0-29 0,-38 72 30 0,4 12-30 15,34-84 17-15,0 0-17 0,-26 83 18 0,-3-8-18 16,29-75 19-16,0 0-19 0,-18 78 20 0,10 3-20 15,8-81 22-15,0 0-22 0,11 77 23 0,15-8-23 16,-26-69 21-16,0 0-21 0,44 61 21 0,16-21-21 0,-60-40 20 16,0 0-20-16,81 20 20 0,5-20-20 0,-86 0 18 15,0 0-18-15,84-20 19 0,-15-12-19 0,-69 32 15 0,0 0-15 16,52-46 16-16,-20 0-16 0,-32 46 17 0,0 0-17 16,23-40 18-16,-8 3-18 0,-15 37 17 0,0 0-17 15,5-35 17-15,-16 3-17 0,11 32 17 0,0 0-17 16,-23-28 17-16,-12-1-17 0,35 29 14 0,0 0-14 15,-49-17 15-15,-9 11-15 0,58 6 13 0,0 0-13 16,-63 6 13-16,8-4-13 0,55-2 11 0,0 0-11 0,-43 12 12 16,28-9-12-16,15-3 9 0,0 0-9 0,0 0 9 15,-8 14-9-15,2 1-882 0</inkml:trace>
  <inkml:trace contextRef="#ctx0" brushRef="#br0" timeOffset="-114723.45">17378 16385 785 0,'0'0'0'15,"0"0"0"-15,-3 12 0 0,3-12 8 0,0 0-8 16,0 0 8-16,0 0-8 0,0 0 13 0,0 0-13 15,0 14 13-15,0-14-13 0,0 0-3 0,0 0 3 16,17 0-2-16,21-5 2 0,-4-1-557 0</inkml:trace>
  <inkml:trace contextRef="#ctx0" brushRef="#br0" timeOffset="-112572.08">17825 16167 438 0,'0'0'0'0,"0"0"0"0,-6 28 0 16,6-28-14-16,0 0 14 0,0 21-14 0,0-7 14 15,0-14-27-15,0 0 27 0,0 20-26 0,0 18 26 0,0-38 0 16,0 0 0-16,0 37 0 0,-6-14 0 0,6-23 15 0,0 0-15 16,-5 23 16-16,2 6-16 0,3-29 42 0,0 0-42 15,-6 26 42-15,3-3-42 0,3-23 57 0,0 0-57 16,0 17 58-16,0-6-58 0,0-11 51 0,0 0-51 15,0 0 52-15,0 0-52 0,0 0 43 0,0 0-43 16,0 0 43-16,17 0-43 0,-17 0 38 0,0 0-38 16,24-14 38-16,-4-9-38 0,-20 23 32 0,0 0-32 15,23-20 32-15,-6 0-32 0,-17 20 26 0,0 0-26 16,15-15 26-16,-15 15-26 0,0 0 22 0,0 0-22 0,14-14 23 16,-14 14-23-16,0 0 22 0,0 0-22 0,14-9 23 15,-14 9-23-15,0 0 22 0,0 0-22 0,18 15 23 16,-12-4-23-16,-6-11 22 0,0 0-22 0,8 12 23 15,-5-1-23-15,-3-11 21 0,0 0-21 0,3 12 21 16,-3-12-21-16,0 0 19 0,0 0-19 0,17 11 20 16,-17-11-20-16,0 0 18 0,0 0-18 0,15 3 19 15,-1-9-19-15,-14 6 15 0,0 0-15 0,26-11 16 0,12-12-16 16,-38 23 11-16,0 0-11 0,26-23 12 0,0 8-12 16,-26 15 10-16,0 0-10 0,11-5 11 0,-11 5-11 15,0 0 8-15,0 0-8 0,20 5 8 0,-11 7-8 16,-9-12 9-16,0 0-9 0,14 14 9 0,-11 4-9 15,-3-18 9-15,0 0-9 0,6 17 9 0,8-3-9 16,-14-14 8-16,0 0-8 0,15 15 9 0,-4-1-9 16,-11-14 8-16,0 0-8 0,21 6 9 0,-1 2-9 15,-20-8 6-15,0 0-6 0,31 6 6 0,-7-3-6 16,-1-3-1020-16</inkml:trace>
  <inkml:trace contextRef="#ctx0" brushRef="#br0" timeOffset="-112316.33">18468 16463 729 0,'0'0'0'0,"0"0"0"0,23 14 0 0,-23-14 0 0,0 0 0 15,26 6 1-15,-5-9-1 0,-21 3 0 0,0 0 0 16,14-8 0-16,18-7 0 0,-32 15 9 0,0 0-9 16,32-28 10-16,-1-13-10 0,-31 41 20 0,0 0-20 0,29-43 21 15,-6-6-21-15,-23 49 30 0,0 0-30 0,23-37 30 16,-8 14-30-16,-15 23 34 0,0 0-34 0,0 0 34 15,11-6-34-15,-11 6 34 0,0 0-34 0,0 20 34 16,6 26-34-16,-6-46 33 0,0 0-33 0,6 52 33 16,-6-12-33-16,0-40 36 0,0 0-36 0,0 32 36 15,0-12-36-15,0-20 31 0,0 0-31 0,14 29 32 16,18 20-32-16,-3 0-831 0</inkml:trace>
  <inkml:trace contextRef="#ctx0" brushRef="#br0" timeOffset="-111430.95">16896 17102 819 0,'0'0'0'0,"14"6"0"16,15 8 0-16,-29-14 41 0,0 0-41 0,49 12 42 16,26-12-42-16,-75 0 65 0,0 0-65 0,84-6 65 15,20-5-65-15,-104 11 47 0,0 0-47 0,138-15 48 16,35 4-48-16,-173 11 37 0,0 0-37 0,202-15 37 16,-14-8-37-16,-188 23 41 0,0 0-41 0,188-29 41 15,-1-2-41-15,-187 31 50 0,0 0-50 0,164-35 51 0,-34 6-51 16,-130 29 50-16,0 0-50 0,93-20 51 0,-30 12-51 15,-63 8 43-15,0 0-43 0,43-6 44 0,-20 3-44 16,-23 3 42-16,0 0-42 0,0 0 42 0,12 12-42 16,-12-12 19-16,0 0-19 0,-3 17 20 0,-6 12-20 15,9-29 8-15,0 0-8 0,-14 31 8 0,0 7-8 16,14-38 2-16,0 0-2 0,-18 26 2 0,18-1-2 16,-3-4-1227-16</inkml:trace>
  <inkml:trace contextRef="#ctx0" brushRef="#br0" timeOffset="-110118.71">17130 17341 326 0,'0'0'0'0,"0"0"0"16,0 0 0-16,0 0 15 0,0 0-15 0,0 0 15 0,0-11-15 15,0 11 11-15,0 0-11 0,0 0 11 0,0 0-11 16,0 0 28-16,0 0-28 0,-23-3 29 0,8 6-29 16,15-3 30-16,0 0-30 0,-29 14 31 0,-11 18-31 15,40-32 31-15,0 0-31 0,-43 46 31 0,2 23-31 16,41-69 32-16,0 0-32 0,-31 75 32 0,10 8-32 16,21-83 32-16,0 0-32 0,-11 69 32 0,8-23-32 15,3-46 29-15,0 0-29 0,14 35 30 0,21-1-30 16,-35-34 27-16,0 0-27 0,49 23 28 0,12-11-28 0,-61-12 21 15,0 0-21-15,60 0 22 0,-11-9-22 0,-49 9 13 16,0 0-13-16,49-17 13 0,-3-18-13 0,-46 35 16 16,0 0-16-16,35-43 17 0,-6-9-17 0,-29 52 18 0,0 0-18 15,17-60 19-15,-5-12-19 0,-12 72 20 0,0 0-20 16,0-66 20-16,-15 11-20 0,15 55 19 0,0 0-19 16,-20-49 20-16,-12 6-20 0,32 43 16 0,0 0-16 15,-26-29 17-15,3 18-17 0,23 11 14 0,0 0-14 16,-23 0 15-16,9 5-15 0,14-5 10 0,0 0-10 15,-9 15 11-15,9 14-11 0,0-1-766 0</inkml:trace>
  <inkml:trace contextRef="#ctx0" brushRef="#br0" timeOffset="-109918.67">17597 17741 740 0,'0'0'0'0,"0"0"0"0,0 20 0 16,0-20-3-16,0 0 3 0,-6 20-2 0,3-2 2 16,3-18 1-16,0 0-1 0,-5 20 1 0,-1-3-1 15,6-17 6-15,0 0-6 0,-3 23 6 0,3-3-6 16,0-20 6-16,0 0-6 0,3 15 7 0,-3-15-7 16,0 0-512-16</inkml:trace>
  <inkml:trace contextRef="#ctx0" brushRef="#br0" timeOffset="-109399.25">17868 17229 483 0,'0'0'0'16,"-3"11"0"-16,-5 15 0 0,8-26 15 0,0 0-15 15,-15 29 15-15,7 3-15 0,8-32 19 0,0 0-19 16,-15 31 20-16,-8 7-20 0,23-38 15 0,0 0-15 0,-17 31 15 16,8 1-15-16,9-32 10 0,0 0-10 0,6 29 10 15,6 5-10-15,-12-34 8 0,0 0-8 0,14 29 8 16,-3-12-8-16,-11-17 6 0,0 0-6 0,12 9 7 16,5-3-7-16,-17-6 5 0,0 0-5 0,15 0 6 15,8-3-6-15,-23 3 3 0,0 0-3 0,17-6 4 16,-2-2-4-16,-15 8 3 0,0 0-3 0,5-15 4 0,-5-2-4 15,0 17 4-15,0 0-4 0,9-26 4 0,0-6-4 16,-9 32 4-16,0 0-4 0,14-31 5 0,-8 5-5 16,-6 26 4-16,0 0-4 0,3-29 4 0,3 9-4 15,-6 20 4-15,0 0-4 0,0-20 5 0,0 2-5 16,0 18 5-16,0 0-5 0,0-11 5 0,0 11-5 16,0 0 5-16,0 0-5 0,0 0 6 0,0 0-6 15,0 0 7-15,0 0-7 0,-9 6 8 0,3 8-8 16,6-14 9-16,0 0-9 0,-6 26 10 0,3 8-10 0,3-34 11 15,0 0-11-15,0 55 11 0,-5 14-11 0,5-69 14 16,0 0-14-16,0 69 15 0,0 0-15 0,0-69 17 16,0 0-17-16,-6 55 17 0,12-15-17 0,-6-40 19 0,0 0-19 15,8 32 20-15,4-3-20 0,-12-29 17 0,0 0-17 16,9 17 17-16,-7-2-17 0,-2-15 17 0,0 0-17 16,0 0 17-16,12 11-17 0,-12-11 12 0,0 0-12 15,11-6 13-15,15-5-13 0,0-1-662 0</inkml:trace>
  <inkml:trace contextRef="#ctx0" brushRef="#br0" timeOffset="-108934.64">18249 17263 729 0,'0'0'0'0,"0"0"0"15,-17 29 0-15,17-29-15 0,0 0 15 0,-20 26-14 0,5-6 14 16,15-20-1-16,0 0 1 0,-11 29 0 0,5 5 0 16,6-34 1-16,0 0-1 0,0 38 1 0,6-6-1 15,-6-32 5-15,0 0-5 0,31 31 6 0,16 7-6 16,-47-38 15-16,0 0-15 0,51 34 15 0,4-2-15 16,-55-32 20-16,0 0-20 0,49 32 20 0,-11-4-20 15,-38-28 18-15,0 0-18 0,29 26 18 0,-12-6-18 16,-17-20 18-16,0 0-18 0,3 21 18 0,-6-1-18 15,3-20 15-15,0 0-15 0,-17 17 15 0,-15 0-15 0,32-17 13 16,0 0-13-16,-43 12 13 0,-6-7-13 0,49-5 13 16,0 0-13-16,-52-5 14 0,0-7-14 0,52 12 10 15,0 0-10-15,-41-26 10 0,10-11-10 0,31 37 9 0,0 0-9 16,-23-49 10-16,23 0-10 0,0 49 7 0,0 0-7 16,17-60 8-16,15 8-8 0,-32 52 6 0,0 0-6 15,37-52 6-15,6 9-6 0,-43 43 5 0,0 0-5 16,38-35 5-16,2 6-5 0,-40 29 3 0,0 0-3 15,32-20 3-15,-3 6-3 0,-29 14 2 0,0 0-2 16,17-6 3-16,-2-5-3 0,-15 11 2 0,0 0-2 16,0 0 2-16,14-12-2 0,-14 12 1 0,0 0-1 0,14-11 1 15,1 5-1-15,-15 6 1 0,0 0-1 0,11-9 1 16,-11 9-1-16,0 0-714 0</inkml:trace>
  <inkml:trace contextRef="#ctx0" brushRef="#br0" timeOffset="-108332.43">18653 17445 1155 0,'0'0'0'0,"0"0"0"0,0 0 0 16,0 0-34-16,0 0 34 0,0 0-33 0,0 0 33 15,0 0-94-15,0 0 94 0,0 0-94 0,0 0 94 0,0 0-57 16,0 0 57-16,14 0-56 0,7 3 56 0,-21-3-51 16,0 0 51-16,34 5-51 0,-8 1 51 0,9 0-454 15</inkml:trace>
  <inkml:trace contextRef="#ctx0" brushRef="#br0" timeOffset="-107599.99">19019 17295 763 0,'0'0'0'0,"0"0"0"0,0 0 0 16,0 0 9-16,0 0-9 0,0 0 9 0,-14-12-9 0,14 12 19 16,0 0-19-16,-14 3 20 0,-7 3-20 0,21-6 18 15,0 0-18-15,-20 6 19 0,3 0-19 0,17-6 13 0,0 0-13 16,-17 23 14-16,-7 17-14 0,24-40 12 0,0 0-12 16,-17 37 13-16,0 4-13 0,17-41 9 0,0 0-9 15,-6 34 10-15,9-2-10 0,-3-32 9 0,0 0-9 16,6 26 9-16,2-3-9 0,-8-23 8 0,0 0-8 15,21 14 9-15,5-8-9 0,-26-6 7 0,0 0-7 16,37-6 7-16,3-17-7 0,-40 23 7 0,0 0-7 16,41-23 7-16,-15-3-7 0,-26 26 6 0,0 0-6 15,20-26 6-15,-3 3-6 0,-17 23 6 0,0 0-6 0,6-14 6 16,-6 14-6-16,0 0 6 0,0 0-6 0,0 0 6 16,17-12-6-16,-17 12 8 0,0 0-8 0,0 0 8 15,0 0-8-15,0 0 11 0,0 0-11 0,15 6 11 16,-4 17-11-16,-11-23 17 0,0 0-17 0,21 38 17 15,2 13-17-15,-23-51 18 0,0 0-18 0,31 58 18 16,-2 2-18-16,-29-60 22 0,0 0-22 0,29 55 22 16,-9-9-22-16,-20-46 23 0,0 0-23 0,23 40 24 15,-2-2-24-15,-21-38 21 0,0 0-21 0,14 32 22 0,-5-4-22 16,-9-28 22-16,0 0-22 0,0 26 22 0,-6 3-22 16,6-29 20-16,0 0-20 0,-17 32 20 0,-15-6-20 15,32-26 21-15,0 0-21 0,-43 23 22 0,-24-6-22 16,67-17 19-16,0 0-19 0,-75 9 20 0,-17-9-20 15,92 0 23-15,0 0-23 0,-90-15 23 0,15-14-23 16,75 29 4-16,0 0-4 0,-54-31 5 0,22-1-5 16,3 3-1058-16</inkml:trace>
  <inkml:trace contextRef="#ctx0" brushRef="#br0" timeOffset="-106548.6">19325 16213 751 0,'0'0'0'15,"0"0"0"-15,0 0 0 0,0 0 10 0,0 0-10 16,41 66 10-16,2 14-10 0,-43-80 26 0,0 0-26 16,63 95 26-16,-2 12-26 0,-61-107 19 0,0 0-19 0,63 121 19 15,7 17-19-15,-70-138 50 0,0 0-50 0,66 147 50 16,-20-26-50-16,-46-121 65 0,0 0-65 0,29 132 65 15,-17 15-65-15,-12-147 63 0,0 0-63 0,-6 147 63 16,-6-15-63-16,12-132 47 0,0 0-47 0,-23 115 47 16,-17-31-47-16,40-84 37 0,0 0-37 0,-35 63 38 15,12-17-38-15,23-46 17 0,0 0-17 0,-17 29 17 16,8-15-17-16,9-14 8 0,0 0-8 0,0 0 8 16,-3-8-8-16,0-7-1017 0</inkml:trace>
  <inkml:trace contextRef="#ctx0" brushRef="#br0" timeOffset="-104464.04">16732 15746 651 0,'0'0'0'0,"0"0"0"0,0 0 0 15,0 0 6-15,0 0-6 0,40 9 6 0,-3-6-6 16,-37-3 29-16,0 0-29 0,52-3 29 0,26-6-29 0,-78 9 43 16,0 0-43-16,98-8 43 0,3-4-43 0,-101 12 37 15,0 0-37-15,116-11 37 0,28-4-37 0,-144 15 22 16,0 0-22-16,153-14 23 0,14-3-23 15,-167 17 17-15,0 0-17 0,179-12 17 0,12-2-17 0,-191 14 16 16,0 0-16-16,196-15 16 0,-3 1-16 0,-193 14 17 0,0 0-17 16,193-14 17-16,15 5-17 0,-208 9 19 0,0 0-19 15,199-3 19-15,-37 6-19 0,-162-3 18 0,0 0-18 16,155 9 19-16,-16-4-19 0,-139-5 18 0,0 0-18 16,121 6 19-16,3 3-19 0,-124-9 17 0,0 0-17 15,107 14 18-15,-15 0-18 0,-92-14 17 0,0 0-17 16,72 9 17-16,-14-9-17 0,-58 0 14 0,0 0-14 15,49-3 15-15,-3-3-15 0,-46 6 11 0,0 0-11 0,35 0 11 16,-12 0-11-16,-23 0 10 0,0 0-10 0,14 0 10 16,-14 0-10-16,0 0 11 0,0 0-11 0,15-5 11 15,-15 5-11-15,0 0 12 0,0 0-12 0,0 0 12 16,0 0-12-16,0 0 13 0,0 0-13 0,0 0 13 16,0 0-13-16,0 0 12 0,0 0-12 0,0 0 12 15,-15-9-12-15,15 9 9 0,0 0-9 0,0 0 10 16,-8-11-10-16,8 11 7 0,0 0-7 0,0 0 8 0,0 0-8 15,0 0 7-15,0 0-7 0,0 0 8 0,-12-9-8 16,12 9 6-16,0 0-6 0,0 0 6 0,0 0-6 16,0 0 4-16,0 0-4 0,0 0 4 0,0 0-4 15,0 0 3-15,0 0-3 0,0 0 3 0,0 0-3 16,0 0 3-16,0 0-3 0,0 0 4 0,-8 37-4 16,8-37 4-16,0 0-4 0,-9 49 4 0,-5 15-4 15,14-64 5-15,0 0-5 0,-21 72 6 0,-2 8-6 0,23-80 7 16,0 0-7-16,-23 101 8 0,6 17-8 0,17-118 19 15,0 0-19-15,-9 109 19 0,9-19-19 0,0-90 25 16,0 0-25-16,6 66 25 0,14-23-25 0,-20-43 24 0,0 0-24 16,38 32 24-16,19-6-24 0,1-1-1160 0</inkml:trace>
  <inkml:trace contextRef="#ctx0" brushRef="#br0" timeOffset="83373.38">20883 16852 1255 0,'0'0'0'0,"0"0"0"0,35 26 0 15,-35-26 34-15,0 0-34 0,20 17 34 0,6-3-34 0,-26-14 69 16,0 0-69-16,23 12 69 0,32 2-69 0,-55-14 36 16,0 0-36-16,52 17 36 0,-6-2-36 0,-46-15 0 0,0 0 0 15,37 11 0-15,-13-2 0 0,-24-9-8 0,0 0 8 16,14 3-8-16,-14-3 8 0,0 0-1078 0</inkml:trace>
  <inkml:trace contextRef="#ctx0" brushRef="#br0" timeOffset="83657.98">20872 17174 1065 0,'0'0'0'0,"5"6"0"16,13 31 0-16,-18-37 2 0,0 0-2 0,17 35 2 15,3-15-2-15,-20-20 0 0,0 0 0 0,26 14 0 16,15 9 0-16,-41-23-9 0,0 0 9 0,63 21-8 16,18-13 8-16,-81-8-38 0,0 0 38 0,75 6-38 15,-23 3 38-15,3-1-672 0</inkml:trace>
  <inkml:trace contextRef="#ctx0" brushRef="#br0" timeOffset="89661.55">21607 16308 606 0,'0'0'0'0,"0"0"0"0,0 0 0 0,0 0 22 15,0 0-22-15,0 0 22 0,0 0-22 0,0 0 54 16,0 0-54-16,0 0 54 0,0 0-54 0,0 0 63 16,0 0-63-16,0 0 63 0,52-29-63 0,-52 29 50 0,0 0-50 15,46-15 50-15,15 1-50 0,-61 14 27 16,0 0-27-16,69-14 27 0,12 5-27 0,-81 9 27 0,0 0-27 15,81-3 28-15,-6 9-28 0,-75-6 27 0,0 0-27 16,63 9 28-16,-25 2-28 0,-38-11 24 0,0 0-24 16,26 23 24-16,-3 17-24 0,-23-40 24 0,0 0-24 15,20 55 24-15,-8 8-24 0,-12-63 19 0,0 0-19 16,11 84 19-16,-11 11-19 0,0-95 14 0,0 0-14 16,-11 112 14-16,-1 15-14 0,12-127 12 0,0 0-12 0,-14 118 12 15,-4-29-12-15,18-89 10 0,0 0-10 16,-11 69 11-16,8-20-11 0,3-49 11 0,0 0-11 0,3 29 11 15,5-6-11-15,-8-23 9 0,0 0-9 0,12 17 9 16,-12-17-9-16,0 0 7 0,0 0-7 0,9 6 8 16,-9-6-8-16,0 0-998 0</inkml:trace>
  <inkml:trace contextRef="#ctx0" brushRef="#br0" timeOffset="89828.89">21985 16817 875 0,'0'0'0'0,"0"0"0"0,3-17 0 15,-3 17 1-15,0 0-1 0,12-15 2 0,2 1-2 16,-14 14 1-16,0 0-1 0,32-9 1 0,20-8-1 16,-52 17 0-16,0 0 0 0,63-14 0 0,4 11 0 0,-67 3-1 15,0 0 1-15,63 3-1 0,-5 0 1 0,-58-3-2 16,0 0 2-16,57 0-1 0,4 8 1 0,5-2-597 16</inkml:trace>
  <inkml:trace contextRef="#ctx0" brushRef="#br0" timeOffset="90279.24">22900 16463 639 0,'0'0'0'0,"0"0"0"15,0-23 0-15,0 23 10 0,0 0-10 0,-6-17 10 16,-5 5-10-16,11 12 25 0,0 0-25 0,-18-8 26 15,-14-4-26-15,32 12 16 0,0 0-16 0,-34-6 16 16,-1 12-16-16,35-6 15 0,0 0-15 0,-40 20 16 16,-15 6-16-16,55-26 16 0,0 0-16 0,-49 46 17 15,6 12-17-15,43-58 16 0,0 0-16 0,-26 69 16 16,8 17-16-16,18-86 14 0,0 0-14 0,-8 75 15 16,8-12-15-16,0-63 15 0,0 0-15 0,23 46 15 15,23-17-15-15,-46-29 17 0,0 0-17 0,61 12 17 0,2-18-17 16,-63 6 19-16,0 0-19 0,64-14 19 0,-15-9-19 15,-49 23 18-15,0 0-18 0,37-32 19 0,-14-11-19 16,-23 43 20-16,0 0-20 0,17-41 20 0,-8 18-20 16,-9 23 19-16,0 0-19 0,6-14 20 0,-6 14-20 15,0 0 16-15,0 0-16 0,3-11 16 0,-3 11-16 16,0 0 14-16,0 0-14 0,11 28 14 0,4 41-14 16,-15-69 10-16,0 0-10 0,17 75 11 0,-11 6-11 0,-6-81 9 15,0 0-9-15,6 60 10 0,5-8-10 0,-11-52 9 16,0 0-9-16,15 43 9 0,-1-5-9 0,-14-38 7 0,0 0-7 15,17 37 7-15,-2-2-7 0,-15-35 5 0,0 0-5 16,11 31 5-16,15-16-5 0,0 5-861 0</inkml:trace>
  <inkml:trace contextRef="#ctx0" brushRef="#br0" timeOffset="92197.39">24227 16385 505 0,'0'0'0'0,"0"0"0"0,0 0 0 0,0 0 4 0,0 0-4 16,0 0 4-16,0 0-4 0,0 0 15 0,0 0-15 16,0 0 16-16,-26-11-16 0,26 11 21 0,0 0-21 15,0 0 21-15,-14 0-21 0,14 0 16 0,0 0-16 16,-21 6 17-16,1 2-17 0,20-8 14 0,0 0-14 15,-29 15 15-15,0 8-15 0,29-23 14 0,0 0-14 0,-31 23 14 16,13-3-14-16,18-20 12 0,0 0-12 0,-11 26 13 16,11 8-13-16,0-34 13 0,0 0-13 0,20 41 14 15,18-1-14-15,-38-40 13 0,0 0-13 0,57 49 14 16,24 0-14-16,-81-49 14 0,0 0-14 0,84 52 15 16,-6 11-15-16,-78-63 17 0,0 0-17 0,63 63 17 15,-20-2-17-15,-43-61 24 0,0 0-24 0,26 46 24 16,-11-12-24-16,-15-34 22 0,0 0-22 0,-3 29 22 0,-20 8-22 15,23-37 21-15,0 0-21 0,-46 32 21 0,-24-9-21 16,70-23 19-16,0 0-19 0,-77 12 20 0,-1-12-20 16,78 0 16-16,0 0-16 0,-64-12 16 0,24-2-16 15,40 14 15-15,0 0-15 0,-15-38 16 0,15-34-16 16,0 72 13-16,0 0-13 0,23-89 14 0,26-14-14 16,-49 103 12-16,0 0-12 0,58-98 12 0,6 20-12 15,-64 78 8-15,0 0-8 0,57-66 8 0,-13 14-8 16,-44 52 6-16,0 0-6 0,37-37 6 0,-17 13-6 0,-20 24 4 15,0 0-4-15,9-14 4 0,-9 0-4 0,0 14 3 16,0 0-3-16,-6-12 3 0,3 1-3 0,3 11 2 16,0 0-2-16,-8-9 3 0,8 9-3 0,0 0 1 15,0 0-1-15,-15-11 2 0,15 11-2 0,0 0 1 0,0 0-1 16,-14-3 1-16,14 3-1 0,0 0-808 0</inkml:trace>
  <inkml:trace contextRef="#ctx0" brushRef="#br0" timeOffset="92648.37">24997 16190 651 0,'0'0'0'0,"0"0"0"0,0 0 0 15,0 0-1-15,0 0 1 0,0 11 0 0,0-11 0 16,0 0 0-16,0 0 0 0,38-11 0 0,8-7 0 0,-46 18 6 15,0 0-6-15,49-17 7 0,0 3-7 0,-49 14 24 16,0 0-24-16,43-18 25 0,1 7-25 0,-44 11 52 16,0 0-52-16,37 0 52 0,1 11-52 0,-38-11 56 0,0 0-56 15,31 29 56-15,-5 20-56 0,-26-49 47 0,0 0-47 16,20 63 47-16,-14 4-47 0,-6-67 34 0,0 0-34 16,0 75 34-16,-11 5-34 0,11-80 27 0,0 0-27 15,-18 92 27-15,1 6-27 0,17-98 20 0,0 0-20 16,-14 92 20-16,8-14-20 0,6-78 12 0,0 0-12 15,0 58 13-15,6-27-13 0,-6-31 6 0,0 0-6 16,11 12 7-16,15-15-7 0,0 0-857 0</inkml:trace>
  <inkml:trace contextRef="#ctx0" brushRef="#br0" timeOffset="92831.4">25266 16501 830 0,'0'0'0'0,"0"0"0"16,0 17 0-16,0-17 12 0,0 0-12 0,0 14 13 15,0-14-13-15,0 0 26 0,0 0-26 0,0 0 26 0,20 6-26 16,-20-6 15-16,0 0-15 0,32-9 15 0,22-2-15 16,-54 11 10-16,0 0-10 0,64-9 10 0,5 6-10 15,-69 3 8-15,0 0-8 0,66 0 8 0,-2 3-8 16,-64-3 1-16,0 0-1 0,52 6 2 0,-20-6-2 16,-7 0-672-16</inkml:trace>
  <inkml:trace contextRef="#ctx0" brushRef="#br0" timeOffset="93199">26042 16008 572 0,'0'0'0'0,"0"0"0"15,37-11 0-15,-37 11-1 0,0 0 1 0,32-17-1 16,-3 2 1-16,-29 15-4 0,0 0 4 0,20-11-4 16,3 5 4-16,-23 6 0 0,0 0 0 0,17-3 0 15,1 3 0-15,-18 0 9 0,0 0-9 0,17 14 9 16,6 24-9-16,-23-38 28 0,0 0-28 0,17 63 29 15,-17 32-29-15,0-95 46 0,0 0-46 0,-11 109 47 16,-7-5-47-16,18-104 43 0,0 0-43 0,-17 107 44 0,-6 14-44 16,23-121 42-16,0 0-42 0,-23 118 43 0,11-9-43 15,12-109 32-15,0 0-32 0,0 92 32 0,0-37-32 16,0-55 21-16,0 0-21 0,12 31 22 0,-9-13-22 16,3-7-697-16</inkml:trace>
  <inkml:trace contextRef="#ctx0" brushRef="#br0" timeOffset="93382.11">26062 16449 684 0,'0'0'0'0,"0"0"0"0,17 0 0 0,-17 0 37 0,0 0-37 16,20 0 37-16,-2 0-37 0,-18 0 33 0,0 0-33 16,34 0 34-16,21 0-34 0,-55 0 36 0,0 0-36 15,69-6 36-15,1 12-36 0,-70-6 30 0,0 0-30 16,63 0 31-16,3 8-31 0,-66-8 4 0,0 0-4 15,52 6 5-15,3 3-5 0,-6-1-666 0</inkml:trace>
  <inkml:trace contextRef="#ctx0" brushRef="#br0" timeOffset="94501.12">26717 16748 942 0,'0'0'0'0,"3"17"0"0,0 18 0 0,-3-35 0 16,0 0 0-16,5 49 0 0,-10 17 0 15,5-66 0-15,0 0 0 0,-3 63 0 0,-6-2 0 0,9-61 14 16,0 0-14-16,-14 54 14 0,-4-5-14 0,18-49 23 16,0 0-23-16,-17 46 24 0,11-2-24 0,6-44 25 0,0 0-25 15,-3 34 25-15,12-2-25 0,-9-32 27 0,0 0-27 16,17 23 27-16,9-12-27 0,3 1-781 0</inkml:trace>
  <inkml:trace contextRef="#ctx0" brushRef="#br0" timeOffset="95034.08">27268 16201 673 0,'0'0'0'0,"0"0"0"0,0-29 0 16,0 29 16-16,0 0-16 0,3-28 17 0,2-4-17 15,-5 32 22-15,0 0-22 0,3-29 22 0,-6 12-22 16,3 17 27-16,0 0-27 0,-8-15 27 0,2 4-27 0,6 11 18 16,0 0-18-16,-20-6 19 0,-6 12-19 0,26-6 14 15,0 0-14-15,-41 20 15 0,-2 23-15 0,43-43 18 16,0 0-18-16,-46 55 19 0,0 17-19 0,46-72 20 16,0 0-20-16,-35 72 20 0,9-12-20 0,26-60 19 15,0 0-19-15,-8 55 20 0,11-23-20 0,-3-32 16 0,0 0-16 16,23 28 17-16,20-10-17 0,-43-18 14 0,0 0-14 15,49 6 15-15,-3-6-15 0,-46 0 14 0,0 0-14 16,40-18 14-16,10-2-14 0,-50 20 14 0,0 0-14 16,43-23 15-16,-17 9-15 0,-26 14 17 0,0 0-17 15,20-12 17-15,0-5-17 0,-20 17 17 0,0 0-17 16,12-9 17-16,-12 9-17 0,0 0 17 0,0 0-17 16,14 12 17-16,-17 11-17 0,3-23 14 0,0 0-14 0,-3 40 15 15,-8 23-15-15,11-63 14 0,0 0-14 0,-9 78 15 16,1 8-15-16,8-86 19 0,0 0-19 0,-3 81 19 15,11-3-19-15,-8-78 18 0,0 0-18 0,3 60 19 16,9-22-19-16,-12-38 16 0,0 0-16 0,14 26 17 16,9-3-17-16,3 0-970 0</inkml:trace>
  <inkml:trace contextRef="#ctx0" brushRef="#br0" timeOffset="96351.19">27683 16043 998 0,'0'0'0'0,"0"0"0"15,-20 29 0-15,20-29 13 0,0 0-13 0,-17 31 13 16,-6 10-13-16,23-41 36 0,0 0-36 0,-23 54 36 16,2 18-36-16,21-72 40 0,0 0-40 0,-17 81 40 15,-3 5-40-15,20-86 37 0,0 0-37 0,-20 104 38 16,2 17-38-16,18-121 34 0,0 0-34 0,-11 109 34 16,11-17-34-16,0-92 36 0,0 0-36 0,11 69 37 15,21-23-37-15,-32-46 32 0,0 0-32 0,43 18 33 0,15-21-33 16,-58 3 29-16,0 0-29 0,69-32 29 0,9-28-29 15,-78 60 24-15,0 0-24 0,75-69 25 0,-14-3-25 16,-61 72 19-16,0 0-19 0,37-61 20 0,-16 9-20 16,-21 52 18-16,0 0-18 0,0-37 18 0,-21-1-18 15,21 38 16-15,0 0-16 0,-37-25 17 0,-18 13-17 16,55 12 14-16,0 0-14 0,-66-3 15 0,11 12-15 16,55-9 4-16,0 0-4 0,-55 17 5 0,26 3-5 15,29-20 0-15,0 0 0 0,-14 29 1 0,28 11-1 0,-5 6-1224 16</inkml:trace>
  <inkml:trace contextRef="#ctx0" brushRef="#br0" timeOffset="97169.25">28165 16429 639 0,'0'0'0'15,"0"0"0"-15,0 20 0 0,0-20 40 0,0 0-40 0,0 14 41 16,-6 9-41-16,6-23 66 0,0 0-66 0,-5 32 66 16,5-6-66-16,0-26 43 0,0 0-43 0,0 23 44 15,-3-6-44-15,3-17 33 0,0 0-33 0,-3 12 33 16,3-12-33-16,0 0 36 0,0 0-36 0,0 0 36 16,0 0-36-16,0 0 33 0,0 0-33 0,6-18 34 15,11-2-34-15,-17 20 33 0,0 0-33 0,17-20 34 0,-5 6-34 16,-12 14 27-16,0 0-27 0,0 0 28 0,11-15-28 15,-11 15 23-15,0 0-23 0,0 0 24 0,9 6-24 16,-9-6 20-16,0 0-20 0,0 0 21 0,14 26-21 16,-14-26 21-16,0 0-21 0,3 26 22 0,3 0-22 15,-6-26 24-15,0 0-24 0,6 17 24 0,2-3-24 16,-8-14 22-16,0 0-22 0,15 6 22 0,-7-3-22 16,-8-3 20-16,0 0-20 0,15-3 21 0,8-8-21 0,-23 11 19 15,0 0-19-15,23-12 19 0,-6 3-19 0,-17 9 18 16,0 0-18-16,12-8 18 0,-12 8-18 0,0 0 15 15,0 0-15-15,0 0 15 0,17-6-15 0,-17 6 11 0,0 0-11 16,0 0 12-16,9 0-12 0,-9 0 8 0,0 0-8 16,0 0 9-16,14 32-9 0,9-1-1196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15:52:08.75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10-02T15:52:11.985"/>
    </inkml:context>
  </inkml:definitions>
  <inkml:trace contextRef="#ctx0" brushRef="#br0">5321 7304 516 0,'0'0'0'0,"0"0"0"15,0 0 0-15,0 0 9 0,0 0-9 0,0 0 10 16,0 0-10-16,0 0 32 0,0 0-32 0,0 0 33 16,0 0-33-16,0 0 44 0,0 0-44 0,0 0 45 15,18 31-45-15,-18-31 48 0,0 0-48 0,0 12 49 16,0-1-49-16,0-11 30 0,0 0-30 0,0 26 30 15,0 3-30-15,0-29 30 0,0 0-30 0,5 32 30 16,4-1-30-16,-9-31 27 0,0 0-27 0,0 35 28 0,6 8-28 16,-6-43 28-16,0 0-28 0,0 40 29 0,0-11-29 15,0-29 27-15,0 0-27 0,0 20 27 0,0 18-27 16,0-38 28-16,0 0-28 0,8 37 29 0,-5 9-29 16,-3-46 27-16,0 0-27 0,0 49 27 0,6-8-27 15,-6-41 23-15,0 0-23 0,6 48 24 0,-6 7-24 16,0-55 19-16,0 0-19 0,0 64 19 0,0-1-19 15,0-63 17-15,0 0-17 0,0 55 18 0,0-4-18 16,0-51 16-16,0 0-16 0,0 41 17 0,0-4-17 0,0-37 14 16,0 0-14-16,0 32 15 0,0 2-15 0,0-34 13 15,0 0-13-15,0 29 13 0,0 0-13 0,0-29 9 16,0 0-9-16,0 20 10 0,0 3-10 0,0-23 7 0,0 0-7 16,8 23 8-16,-5 3-8 0,-3-26 6 0,0 0-6 15,0 26 6-15,0-3-6 0,0-23 5 0,0 0-5 16,0 14 5-16,0 15-5 0,0-29 4 0,0 0-4 15,0 26 4-15,0 9-4 0,0-35 3 0,0 0-3 16,0 34 3-16,0 1-3 0,0-35 2 0,0 0-2 16,0 40 3-16,0 6-3 0,0-46 2 0,0 0-2 15,0 46 3-15,6-14-3 0,-6-32 2 0,0 0-2 0,6 31 2 16,-3 1-2-16,-3-32 2 0,0 0-2 0,6 32 2 16,-6-6-2-16,0-26 1 0,0 0-1 0,2 25 2 15,1 4-2-15,-3-29 1 0,0 0-1 0,0 23 1 16,9-3-1-16,-9-20 1 0,0 0-1 0,0 18 1 15,0-7-1-15,0-11 1 0,0 0-1 0,0 17 1 16,3 4-1-16,-3-21 1 0,0 0-1 0,6 14 2 16,-3 0-2-16,-3-14 1 0,0 0-1 0,0 9 2 0,0 5-2 15,0-14 1-15,0 0-1 0,0 21 2 0,0-7-2 16,0-14 1-16,0 0-1 0,0 20 2 0,5 6-2 16,-5-26 1-16,0 0-1 0,6 23 2 0,-6 6-2 15,0-29 1-15,0 0-1 0,0 17 1 0,0 9-1 16,0-26 1-16,0 0-1 0,0 26 1 0,0-6-1 15,0-20 1-15,0 0-1 0,0 14 1 0,0 10-1 16,0-24 1-16,0 0-1 0,0 28 1 0,0 10-1 16,0-38 0-16,0 0 0 0,0 31 1 0,0-2-1 0,0-29 0 15,0 0 0-15,0 29 1 0,0-9-1 0,0-20 0 16,0 0 0-16,0 23 1 0,0 0-1 0,0-23 0 0,0 0 0 16,0 23 1-16,0-3-1 0,0-20 1 0,0 0-1 15,0 23 1-15,0-8-1 0,0-15 1 0,0 0-1 16,0 14 1-16,0-2-1 0,0-12 1 0,0 0-1 15,0 11 1-15,0 4-1 0,0-15 1 0,0 0-1 16,0 14 1-16,0-3-1 0,0-11 1 0,0 0-1 16,0 12 2-16,3-1-2 0,-3-11 1 0,0 0-1 0,0 0 1 15,9 18-1-15,-9-18 1 0,0 0-1 16,0 0 1-16,0 20-1 0,0-20 0 0,0 0 0 0,0 11 1 16,0-11-1-16,0 0 0 0,0 0 0 0,0 15 1 15,0-15-1-15,0 0 0 0,0 0 0 0,0 8 1 16,0-8-1-16,0 0 1 0,0 0-1 0,0 0 1 15,0 12-1-15,0-12 1 0,0 0-1 0,0 0 1 16,0 0-1-16,0 0 1 0,0 0-1 0,0 0 1 16,0 17-1-16,0-17 0 0,0 0 0 0,0 0 1 0,0 9-1 15,0-9 0-15,0 0 0 0,0 0 1 0,0 0-1 16,0 0 0-16,0 0 0 0,0 0 1 0,0 11-1 16,0-11 0-16,0 0 0 0,0 0 1 0,0 0-1 15,0 0 0-15,0 0 0 0,0 0 1 0,0 12-1 16,0-12 0-16,0 0 0 0,0 0 1 0,0 0-1 15,0 0 0-15,0 0 0 0,0 0 1 0,0 11-1 16,0-11 0-16,0 0 0 0,0 0 1 0,0 0-1 0,0 0 0 16,0 0 0-16,0 0 1 0,0 9-1 0,0-9 0 15,0 0 0-15,0 0 0 0,0 0 0 0,0 0 0 16,0 0 0-16,0 0 0 0,0 14 0 0,0-14 0 16,0 0 0-16,0 0 0 0,0 0 0 0,0 0 0 15,0 0 0-15,0 0 0 0,0 0 0 0,0 0 0 0,0 0 0 16,0 0 0-16,0 0 0 0,0 0-1101 0</inkml:trace>
  <inkml:trace contextRef="#ctx1" brushRef="#br0">14296 9259 0</inkml:trace>
  <inkml:trace contextRef="#ctx0" brushRef="#br0" timeOffset="4888.09">5174 9797 539 0,'0'0'0'0,"0"0"0"0,0 0 0 0,0 0 13 0,0 0-13 15,0 0 14-15,0 0-14 0,0 0 36 0,0 0-36 16,0 0 37-16,0 0-37 0,0 0 44 0,0 0-44 0,0 0 44 16,0 0-44-16,0 0 32 0,0 0-32 0,0 0 32 15,0 0-32-15,0 0 23 0,0 0-23 0,0 0 24 16,17 31-24-16,-17-31 18 0,0 0-18 0,0 0 18 16,18 17-18-16,-18-17 16 0,0 0-16 0,0 0 17 15,14 15-17-15,-14-15 22 0,0 0-22 0,0 0 23 16,15 11-23-16,-15-11 26 0,0 0-26 0,0 0 26 0,8 12-26 15,-8-12 34-15,0 0-34 0,15 6 34 0,-4-1-34 16,-11-5 34-16,0 0-34 0,29 9 35 0,0 5-35 16,-29-14 31-16,0 0-31 0,17 15 32 0,3-7-32 15,-20-8 31-15,0 0-31 0,15 12 32 0,17 5-32 16,-32-17 26-16,0 0-26 0,23 15 26 0,0-1-26 16,-23-14 22-16,0 0-22 0,17 14 23 0,3 4-23 15,-20-18 20-15,0 0-20 0,15 20 20 0,-4-12-20 16,-11-8 18-16,0 0-18 0,15 15 19 0,5-1-19 0,-20-14 15 15,0 0-15-15,8 20 16 0,4-2-16 0,-12-18 13 16,0 0-13-16,12 14 14 0,-4-5-14 0,-8-9 13 16,0 0-13-16,0 0 14 0,15 17-14 0,-15-17 14 0,0 0-14 15,0 0 14-15,14 11-14 0,-14-11 13 0,0 0-13 16,0 0 13-16,9 6-13 0,-9-6 11 0,0 0-11 16,0 0 12-16,0 0-12 0,0 0 9 0,0 0-9 15,8 9 9-15,-8-9-9 0,0 0 8 0,0 0-8 16,0 0 9-16,0 0-9 0,0 0 7 0,0 0-7 15,9 14 7-15,-9-14-7 0,0 0 7 0,0 0-7 16,0 0 7-16,0 0-7 0,0 0 5 0,0 0-5 16,0 0 6-16,0 0-6 0,0 0 6 0,0 0-6 15,0 0 6-15,0 0-6 0,0 0 5 0,0 0-5 0,0 0 5 16,0 0-5-16,0 0 4 0,0 0-4 0,0 0 4 16,0 0-4-16,0 0 3 0,0 0-3 0,0 0 4 15,0 0-4-15,0 0 4 0,0 0-4 0,0 0 4 16,0 0-4-16,0 0 3 0,0 0-3 0,-3-23 4 15,3-3-4-15,0 26 4 0,0 0-4 0,0-31 4 16,0-1-4-16,0 32 4 0,0 0-4 0,0-26 5 0,0-6-5 16,0 32 4-16,0 0-4 0,3-31 4 0,3 11-4 15,-6 20 3-15,0 0-3 0,8-15 4 0,-8 1-4 16,0 14 3-16,0 0-3 0,0-9 3 0,6-5-3 16,-6 14 2-16,0 0-2 0,0-20 3 0,3 2-3 15,-3 18 2-15,0 0-2 0,6-20 2 0,-6 6-2 16,0 14 1-16,0 0-1 0,0 0 1 0,6-15-1 15,-6 15 0-15,0 0 0 0,0 0 0 0,0 0 0 16,0 0-1274-16</inkml:trace>
  <inkml:trace contextRef="#ctx0" brushRef="#br0" timeOffset="22921.87">5382 7304 348 0,'0'0'0'16,"0"0"0"-16,0 0 0 0,0 0 5 0,0 0-5 15,0 0 5-15,0 0-5 0,0 0 14 0,0 0-14 16,0 0 15-16,0 0-15 0,0 0 19 0,0 0-19 16,0 0 20-16,0 0-20 0,0 0 21 0,0 0-21 0,0 0 21 15,32-35-21-15,-32 35 15 0,0 0-15 0,14-11 16 16,3-18-16-16,-17 29 13 0,0 0-13 0,23-29 14 16,-11 6-14-16,-12 23 11 0,0 0-11 0,17-20 12 15,-2-3-12-15,-15 23 10 0,0 0-10 0,17-29 11 16,12-3-11-16,-29 32 9 0,0 0-9 0,26-31 10 15,-6-4-10-15,-20 35 9 0,0 0-9 0,23-37 10 16,12-12-10-16,-35 49 9 0,0 0-9 0,26-46 9 0,8 3-9 16,-34 43 7-16,0 0-7 0,38-41 7 0,-1-10-7 15,-37 51 6-15,0 0-6 0,26-49 6 0,3-6-6 16,-29 55 5-16,0 0-5 0,20-49 5 0,3 17-5 16,-23 32 4-16,0 0-4 0,15-20 4 0,2 6-4 15,-17 14 6-15,0 0-6 0,15-15 7 0,-1-2-7 16,-14 17 7-16,0 0-7 0,17-20 7 0,1 6-7 15,-18 14 7-15,0 0-7 0,20-12 8 0,-6 6-8 0,-14 6 6 16,0 0-6-16,17-8 7 0,-17 8-7 0,0 0 6 16,0 0-6-16,15-12 7 0,-15 12-7 0,0 0 7 15,0 0-7-15,17-14 7 0,-17 14-7 0,0 0 5 16,0 0-5-16,15-12 6 0,-15 12-6 0,0 0 5 0,0 0-5 16,0 0 5-16,3-14-5 0,-3 14 4 0,0 0-4 15,0 0 4-15,17-12-4 0,-17 12 3 0,0 0-3 16,0 0 4-16,8-8-4 0,-8 8 3 0,0 0-3 15,0 0 3-15,0 0-3 0,0 0 3 0,0 0-3 16,0 0 3-16,9-9-3 0,-9 9 2 0,0 0-2 16,0 0 2-16,0 0-2 0,0 0 2 0,0 0-2 0,0 0 3 15,0 0-3-15,0 0 2 0,0 0-2 0,15-9 3 16,-15 9-3-16,0 0 3 0,0 0-3 0,0 0 3 16,0 0-3-16,0 0 2 0,0 0-2 0,11-14 3 15,-11 14-3-15,0 0 3 0,0 0-3 0,20-14 3 16,-20 14-3-16,0 0 3 0,0 0-3 0,6-12 3 15,-6 12-3-15,0 0 3 0,0 0-3 0,9-11 4 16,-9 11-4-16,0 0 4 0,0 0-4 0,8-12 4 16,-8 12-4-16,0 0 4 0,0 0-4 0,6-11 4 0,-6 11-4 15,0 0 4-15,0 0-4 0,17-21 5 16,-17 21-5-16,0 0 4 0,0 0-4 0,9-14 4 0,-9 14-4 16,0 0 4-16,0 0-4 0,0 0 4 0,12-9-4 15,-12 9 4-15,0 0-4 0,0 0 4 0,8-14-4 16,-8 14 3-16,0 0-3 0,0 0 4 0,0 0-4 15,0 0 3-15,0 0-3 0,0 0 4 0,0 0-4 16,0 0 4-16,0 0-4 0,0-9 4 0,0 9-4 0,0 0 5 16,0 0-5-16,0 0 5 0,0 0-5 0,0 0 5 15,0 0-5-15,0 0 6 0,0 0-6 0,0 0 6 16,0 0-6-16,0 0 6 0,0 0-6 0,0 0 6 0,0 0-6 16,0 0 7-16,0 0-7 0,0 0 7 0,0 0-7 15,0 0 7-15,0 0-7 0,0 0 6 0,0 0-6 16,0 0 6-16,0 0-6 0,0 0 5 0,0 0-5 15,0 0 5-15,0 0-5 0,0 0 4 0,0 0-4 16,0 0 4-16,-8-14-4 0,8 14 3 0,0 0-3 16,0 0 4-16,0 0-4 0,0 0 3 0,0 0-3 15,0 0 3-15,0 0-3 0,0 0 3 0,0 0-3 16,0 0 3-16,0-14-3 0,0 14 3 0,0 0-3 0,0 0 3 16,0 0-3-16,0 0 3 0,0 0-3 0,0 0 4 15,0 0-4-15,0 0 3 0,0 0-3 0,0 0 3 16,0 0-3-16,0 0 3 0,0 0-3 0,0 0 3 15,0 0-3-15,0 0 3 0,0 0-3 0,0 0 4 16,0 0-4-16,0 0 3 0,0 0-3 0,-6 23 3 16,-3-9-3-16,9-14 2 0,0 0-2 0,-23 17 3 0,-6 12-3 15,29-29 2-15,0 0-2 0,-46 35 3 0,0 5-3 16,46-40 3-16,0 0-3 0,-55 37 4 0,-3-2-4 16,58-35 3-16,0 0-3 0,-54 37 4 0,7 7-4 15,47-44 3-15,0 0-3 0,-46 51 3 0,9 10-3 16,37-61 3-16,0 0-3 0,-26 52 3 0,6-18-3 15,20-34 1-15,0 0-1 0,-18 23 2 0,13 3-2 16,5-26 0-16,0 0 0 0,-9 20 0 0,9-20 0 16,0 0-1-16,0 0 1 0,0 9 0 0,0-9 0 0,0 0-765 15</inkml:trace>
  <inkml:trace contextRef="#ctx0" brushRef="#br0" timeOffset="23743.93">5405 7177 348 0,'0'0'0'16,"0"0"0"-16,11 0 0 0,-11 0 0 0,0 0 0 16,0 0 0-16,21 0 0 0,-21 0 0 0,0 0 0 0,0 0 0 15,0 0 0-15,0 0 4 0,0 0-4 0,14-20 5 16,3 6-5-16,-17 14 9 0,0 0-9 0,12-18 10 15,14-5-10-15,-26 23 14 0,0 0-14 0,23-29 14 16,0 6-14-16,-23 23 18 0,0 0-18 0,23-40 19 16,0-6-19-16,-23 46 18 0,0 0-18 0,29-55 19 0,3-2-19 15,-32 57 20-15,0 0-20 0,37-66 20 16,9-18-20-16,-46 84 19 0,0 0-19 0,44-80 20 0,5 13-20 16,-49 67 18-16,0 0-18 0,37-51 19 0,4 13-19 15,-41 38 15-15,0 0-15 0,31-37 16 0,-2 8-16 16,-29 29 15-16,0 0-15 0,20-29 16 0,-2 12-16 15,-18 17 13-15,0 0-13 0,14-12 14 0,-14 12-14 16,0 0 12-16,0 0-12 0,6-11 12 0,-6 11-12 16,0 0 10-16,0 0-10 0,0 0 11 0,17-6-11 0,-17 6 8 15,0 0-8-15,0 0 9 0,0 0-9 0,0 0 8 16,0 0-8-16,0 0 8 0,0 0-8 0,0 0 6 16,0 0-6-16,0 0 7 0,0 0-7 0,0 0 4 0,0 0-4 15,0 0 5-15,-20 14-5 0,20-14 1 0,0 0-1 16,-17 18 1-16,-6 5-1 0,-6 0-529 0</inkml:trace>
  <inkml:trace contextRef="#ctx0" brushRef="#br0" timeOffset="24675.56">5598 6881 404 0,'0'0'0'0,"0"0"0"16,15 5 0-16,-15-5-9 0,0 0 9 0,8-2-8 0,7-13 8 15,-15 15-10-15,0 0 10 0,14-32-10 0,12-14 10 16,-26 46-1-16,0 0 1 0,38-57 0 0,-1-15 0 16,-37 72 2-16,0 0-2 0,46-69 3 0,6 3-3 15,-52 66 15-15,0 0-15 0,46-46 15 0,1 2-15 16,-47 44 28-16,0 0-28 0,40-34 28 0,-3 2-28 15,-37 32 32-15,0 0-32 0,29-23 33 0,-6-6-33 16,-23 29 27-16,0 0-27 0,18-26 28 0,2 6-28 16,-20 20 31-16,0 0-31 0,17-20 32 0,-2 3-32 0,-15 17 28 15,0 0-28-15,11-15 29 0,1 1-29 0,-12 14 25 16,0 0-25-16,8-9 25 0,-2-5-25 0,-6 14 22 16,0 0-22-16,9-20 22 0,-1 6-22 0,-8 14 17 15,0 0-17-15,6-9 18 0,-6 9-18 0,0 0 14 0,0 0-14 16,0 0 15-16,0 0-15 0,0 0 11 0,0 0-11 15,0 0 11-15,9-15-11 0,-9 15 9 0,0 0-9 16,0 0 10-16,0 0-10 0,0 0 9 0,0 0-9 16,0 0 9-16,0 0-9 0,0 0 7 0,0 0-7 15,0 0 7-15,-9 15-7 0,9-15 7 0,0 0-7 16,0 0 7-16,-6 14-7 0,6-14 6 0,0 0-6 16,-8 15 6-16,-1-7-6 0,9-8 5 0,0 0-5 15,-14 15 5-15,-9 5-5 0,23-20 5 0,0 0-5 0,-24 23 5 16,-1 0-5-16,25-23 3 0,0 0-3 0,-21 32 4 15,-13 2-4-15,34-34 3 0,0 0-3 0,-32 29 3 16,6-6-3-16,26-23 3 0,0 0-3 0,-29 23 3 16,-8 9-3-16,37-32 3 0,0 0-3 0,-41 34 3 0,21-5-3 15,20-29 2-15,0 0-2 0,-17 14 3 0,-6 9-3 16,23-23 2-16,0 0-2 0,-21 15 2 0,10-4-2 16,11-11 2-16,0 0-2 0,-14 6 2 0,14-6-2 15,0 0 2-15,0 0-2 0,-9 6 2 0,9-6-2 16,0 0 1-16,0 0-1 0,0 0 2 0,0 0-2 15,0 0 1-15,0 0-1 0,17-15 2 0,0-8-2 16,-17 23 1-16,0 0-1 0,29-28 1 0,12-10-1 16,-41 38 1-16,0 0-1 0,43-37 1 0,-5 8-1 15,-38 29 0-15,0 0 0 0,37-35 1 0,-2-2-1 0,-35 37 0 16,0 0 0-16,37-35 0 0,-8 7 0 0,-29 28 0 16,0 0 0-16,23-26 0 0,3 8 0 0,-26 18 0 15,0 0 0-15,23-23 0 0,-3-5 0 0,-20 28 0 0,0 0 0 16,15-20 0-16,-7 2 0 0,-8 18 0 0,0 0 0 15,6-14 0-15,6-1 0 0,-12 15 0 0,0 0 0 16,11-8 0-16,-2-7 0 0,-9 15 0 0,0 0 0 16,3-14 0-16,-3 14 0 0,0 0 0 0,0 0 0 15,3-14 1-15,-3 14-1 0,0 0 1 0,0 0-1 16,0 0 2-16,0 0-2 0,0 0 2 0,0 0-2 16,0-9 2-16,0 9-2 0,0 0 3 0,0 0-3 15,0 0 3-15,0 0-3 0,0 0 3 0,0 0-3 0,17 0 4 16,-17 0-4-16,0 0 3 0,0 0-3 0,0 0 4 15,0 0-4-15,0 0 4 0,0 0-4 0,0 0 4 16,0 0-4-16,0 0 3 0,0 0-3 0,0 0 4 16,0 0-4-16,0 0 3 0,0 0-3 0,0 0 3 15,0 0-3-15,0 0-747 0</inkml:trace>
  <inkml:trace contextRef="#ctx0" brushRef="#br0" timeOffset="25246.15">6308 6046 337 0,'0'0'0'0,"0"0"0"15,9 11 0-15,-9-11 5 0,0 0-5 0,2 12 5 16,-4-1-5-16,2-11 12 0,0 0-12 0,0 0 13 0,0 0-13 16,0 0 17-16,0 0-17 0,-21 15 17 0,-5-1-17 15,26-14 34-15,0 0-34 0,-43 23 34 0,-12 0-34 16,55-23 54-16,0 0-54 0,-63 23 55 0,-4-3-55 15,67-20 57-15,0 0-57 0,-75 15 58 0,3-4-58 16,72-11 66-16,0 0-66 0,-60 12 67 0,11-12-67 16,49 0 54-16,0 0-54 0,-35 3 54 0,9-3-54 15,26 0 44-15,0 0-44 0,-11 0 45 0,11 0-45 16,0 0 36-16,0 0-36 0,-18 0 36 0,18 0-36 0,0 0 28 16,0 0-28-16,0 0 28 0,0 0-28 0,0 0 23 15,0 0-23-15,0 0 24 0,23-9-24 0,-23 9 5 16,0 0-5-16,23 0 6 0,9 0-6 0,-3 0-851 0</inkml:trace>
  <inkml:trace contextRef="#ctx0" brushRef="#br0" timeOffset="25674.74">6172 6161 471 0,'0'0'0'0,"0"0"0"0,18 23 0 16,-18-23 0-16,0 0 0 0,11 17 0 0,-11-5 0 15,0-12-1-15,0 0 1 0,-6 11-1 0,12 1 1 16,-6-12 6-16,0 0-6 0,0 23 7 0,9-6-7 16,-9-17 18-16,0 0-18 0,0 17 18 0,3 1-18 15,-3-18 29-15,0 0-29 0,5 20 29 0,4 3-29 16,-9-23 31-16,0 0-31 0,9 23 32 0,-6 0-32 16,-3-23 27-16,0 0-27 0,8 17 27 0,1 18-27 0,-9-35 23 15,0 0-23-15,6 31 23 0,-3-8-23 0,-3-23 18 16,0 0-18-16,5 12 18 0,-5 2-18 0,0-14 15 15,0 0-15-15,3 15 15 0,-3-15-15 0,0 0 13 0,0 0-13 16,0 0 13-16,12 8-13 0,-12-8 9 0,0 0-9 16,0 0 10-16,14-5-10 0,4 2-578 0</inkml:trace>
  <inkml:trace contextRef="#ctx0" brushRef="#br0" timeOffset="44593.41">5451 7304 214 0,'0'0'0'0,"0"0"0"0,0 0 0 15,0 0 2-15,0 0-2 0,0 0 2 0,0 0-2 16,0 0 11-16,0 0-11 0,0 0 11 0,0 0-11 16,0 0 25-16,0 0-25 0,0 0 25 0,0 0-25 15,0 0 35-15,0 0-35 0,0 0 35 0,0 0-35 16,0 0 28-16,0 0-28 0,0 0 28 0,0 0-28 16,0 0 26-16,0 0-26 0,0 0 27 0,0 0-27 0,0 0 28 15,0 0-28-15,0 0 28 0,0 0-28 0,0 0 31 16,0 0-31-16,0 0 32 0,0 0-32 0,0 0 29 15,0 0-29-15,0 0 30 0,0 0-30 0,0 0 28 16,0 0-28-16,0 0 28 0,0 0-28 0,0 0 26 0,0 0-26 16,0 0 26-16,0 0-26 0,0 0 28 0,0 0-28 15,0 0 28-15,0 0-28 0,0 0 29 0,0 0-29 16,0 0 29-16,0 0-29 0,0 0 30 0,0 0-30 16,0 0 31-16,0 0-31 0,0 0 31 0,0 0-31 15,0 0 31-15,0 0-31 0,0 0 31 0,0 0-31 16,0 0 32-16,35 8-32 0,-35-8 29 0,0 0-29 15,11 9 29-15,4 5-29 0,-15-14 27 0,0 0-27 0,11 21 28 16,9-7-28-16,-20-14 26 0,0 0-26 0,18 14 26 16,-1-2-26-16,-17-12 25 0,0 0-25 0,20 17 25 15,3-8-25-15,-23-9 24 0,0 0-24 0,18 14 25 16,10-5-25-16,-28-9 22 0,0 0-22 0,29 14 22 16,9-5-22-16,-38-9 20 0,0 0-20 0,32 8 20 15,-12-2-20-15,-20-6 18 0,0 0-18 0,26 6 19 16,-9 0-19-16,-17-6 16 0,0 0-16 0,29 8 16 15,8 1-16-15,-37-9 15 0,0 0-15 0,38 6 16 0,-6 2-16 16,-32-8 13-16,0 0-13 0,23 15 14 0,0-1-14 16,-23-14 12-16,0 0-12 0,17 9 12 0,3-3-12 15,-20-6 11-15,0 0-11 0,18 0 11 0,2 2-11 16,-20-2 11-16,0 0-11 0,23 6 12 0,-6-3-12 16,-17-3 11-16,0 0-11 0,15 6 11 0,-4 2-11 15,-11-8 10-15,0 0-10 0,20 12 11 0,-5-12-11 0,-15 0 8 16,0 0-8-16,8 9 8 0,7-9-8 0,-15 0 6 15,0 0-6-15,8 5 7 0,7 4-7 0,-15-9 5 16,0 0-5-16,6 9 6 0,11-4-6 0,-17-5 4 0,0 0-4 16,9 0 5-16,5 0-5 0,-14 0 3 0,0 0-3 15,0 0 4-15,14 15-4 0,-14-15 3 0,0 0-3 16,0 0 3-16,24 14-3 0,-24-14 3 0,0 0-3 16,8 3 4-16,4 3-4 0,-12-6 3 0,0 0-3 15,0 0 3-15,17 14-3 0,-17-14 2 0,0 0-2 16,0 0 3-16,17 3-3 0,-17-3 1 0,0 0-1 15,15 3 2-15,-7 0-2 0,-8-3 1 0,0 0-1 16,0 0 2-16,18 14-2 0,-18-14 1 0,0 0-1 0,11 3 1 16,7 3-1-16,-18-6 0 0,0 0 0 0,14 6 1 15,-14-6-1-15,0 0 0 0,0 0 0 0,17 3 1 16,-2-1-1-16,-15-2 1 0,0 0-1 0,14 9 1 16,1-6-1-16,-15-3 1 0,0 0-1 0,14 6 1 15,-14-6-1-15,0 0 2 0,0 0-2 0,14 11 2 16,-14-11-2-16,0 0 2 0,0 0-2 0,18 12 2 15,-18-12-2-15,0 0 2 0,0 0-2 0,17 8 2 0,-17-8-2 16,0 0 2-16,0 0-2 0,0 0 3 0,15 6-3 16,-15-6 2-16,0 0-2 0,0 0 2 0,0 0-2 15,0 0 2-15,0 0-2 0,11 9 2 0,-11-9-2 16,0 0 2-16,0 0-2 0,0 0 2 0,12 3-2 16,-12-3 2-16,0 0-2 0,0 0 3 0,0 0-3 15,0 0 1-15,0 0-1 0,0 0 2 0,14 0-2 16,-14 0 2-16,0 0-2 0,0 0 2 0,0 0-2 15,0 0 2-15,0 0-2 0,0 0 2 0,9 0-2 0,-9 0 1 16,0 0-1-16,0 0 1 0,0 0-1 0,0 0 1 0,0 0-1 16,0 0 1-16,14 0-1 0,-14 0 0 0,0 0 0 15,0 0 1-15,0 0-1 0,0 0 0 0,0 0 0 16,0 0 1-16,9 0-1 0,-9 0 0 0,0 0 0 16,0 0 0-16,0 0 0 0,0 0 0 0,0 0 0 15,8 11 0-15,-8-11 0 0,0 0 0 0,0 0 0 16,0 0 0-16,0 0 0 0,0 0 0 0,0 0 0 15,0 12 0-15,0-12 0 0,0 0 0 0,0 0 0 16,0 0 1-16,0 0-1 0,0 0 0 0,0 0 0 0,0 0 1 16,0 0-1-16,0 0 0 0,0 0 0 0,0 0 1 15,0 0-1-15,0 0 0 0,0 0 0 0,0 0 0 16,0 0 0-16,0 0 0 0,0 0 0 0,0 0 0 16,-11-6 0-16,-1 0-1283 0</inkml:trace>
  <inkml:trace contextRef="#ctx0" brushRef="#br0" timeOffset="46279.54">6585 7517 337 0,'0'0'0'0,"0"0"0"16,0 0 0-16,0 0 7 0,0 0-7 0,0 0 7 16,0-12-7-16,0 12 14 0,0 0-14 0,0 0 14 15,0 0-14-15,0 0 23 0,0 0-23 0,0 0 23 16,0 0-23-16,0 0 34 0,0 0-34 0,0 0 35 15,0 0-35-15,0 0 47 0,0 0-47 0,0 0 47 16,0 0-47-16,0 0 52 0,0 0-52 0,0 0 53 16,0 0-53-16,0 0 51 0,0 0-51 0,0 20 52 0,14 9-52 15,-14-29 54-15,0 0-54 0,23 26 55 0,-2 9-55 16,-21-35 54-16,0 0-54 0,26 28 55 0,-3-5-55 16,-23-23 51-16,0 0-51 0,23 21 52 0,8 10-52 15,-31-31 43-15,0 0-43 0,29 35 44 0,-6-9-44 16,-23-26 36-16,0 0-36 0,15 20 36 0,-7-6-36 15,-8-14 28-15,0 0-28 0,15 9 28 0,-6 5-28 16,-9-14 25-16,0 0-25 0,5 9 26 0,7 2-26 16,-12-11 20-16,0 0-20 0,8 12 20 0,-8-12-20 0,0 0 14 15,0 0-14-15,21 20 15 0,-21-20-15 0,0 0 10 0,0 0-10 16,8 14 11-16,-8-14-11 0,0 0 8 16,0 0-8-16,0 0 8 0,6 9-8 0,-6-9 7 0,0 0-7 15,0 0 7-15,0 0-7 0,0 0 6 0,0 0-6 16,6 15 6-16,-6-15-6 0,0 0 5 0,0 0-5 15,0 0 5-15,0 0-5 0,0 0 5 0,0 0-5 16,11 2 5-16,-11-2-5 0,0 0 4 0,0 0-4 16,0 0 5-16,0 0-5 0,0 0 3 0,0 0-3 15,0 0 4-15,0 0-4 0,0 0 3 0,0 0-3 0,0 0 3 16,0 0-3-16,0 0 3 0,0 0-3 0,0 0 4 16,0 0-4-16,0 0 4 0,0 0-4 0,0 0 4 15,0 15-4-15,0-15 5 0,0 0-5 0,0 0 5 16,0 0-5-16,0 0 6 0,0 0-6 0,-23 11 7 15,-26-5-7-15,49-6 10 0,0 0-10 0,-52 3 10 16,0-3-10-16,52 0 12 0,0 0-12 0,-54 0 12 16,-1 6-12-16,55-6 17 0,0 0-17 0,-58 3 18 15,21 2-18-15,37-5 18 0,0 0-18 0,-26 6 18 0,-3 3-18 16,29-9 18-16,0 0-18 0,-23 3 18 0,5 2-18 16,18-5 17-16,0 0-17 0,-14 6 18 0,14-6-18 15,0 0 17-15,0 0-17 0,-14 9 17 0,14-9-17 16,0 0 9-16,0 0-9 0,0 0 10 0,0 0-10 15,0 0 3-15,0 0-3 0,0 0 4 0,0 0-4 16,0 0 0-16,0 0 0 0,0 0 1 0,28-18-1 16,10 1-1322-16</inkml:trace>
  <inkml:trace contextRef="#ctx0" brushRef="#br0" timeOffset="95927.51">5390 7335 259 0,'0'0'0'0,"0"0"0"0,0 0 0 0,0 0 0 15,0 0 0-15,0 0 1 0,0 0-1 0,0 0 1 0,0 0-1 16,0 0 2-16,0 0-2 0,0 0 2 0,0 0-2 16,0 0 3-16,0 0-3 0,0 0 2 0,0 0-2 15,0 23 2-15,0-23-2 0,0 0 2 0,0 0-2 16,0 0 2-16,0 0-2 0,0 0 2 0,0 0-2 16,0 15 3-16,0-15-3 0,0 0 4 0,0 0-4 15,0 0 4-15,0 0-4 0,0 0 6 0,0 0-6 16,0 0 6-16,0 0-6 0,0 0 8 0,0 0-8 15,0 0 8-15,0 0-8 0,0 0 12 0,0 0-12 0,0 0 12 16,0 0-12-16,0 0 13 0,0 0-13 0,0 0 14 16,0 0-14-16,0 0 17 0,0 0-17 0,0 0 17 15,0 0-17-15,0 0 17 0,0 0-17 0,0 0 17 16,0 11-17-16,0-11 17 0,0 0-17 0,0 0 17 16,0 0-17-16,0 0 16 0,0 0-16 0,0 0 17 15,0 12-17-15,0-12 14 0,0 0-14 0,0 0 15 0,0 0-15 16,0 0 14-16,0 0-14 0,0 0 15 0,0 17-15 15,0-17 15-15,0 0-15 0,0 0 15 0,0 15-15 16,0-15 13-16,0 0-13 0,0 0 14 0,0 0-14 16,0 0 13-16,0 0-13 0,-8 14 14 0,8-14-14 15,0 0 14-15,0 0-14 0,-12 23 14 0,9-14-14 16,3-9 14-16,0 0-14 0,-8 14 15 0,8 0-15 16,0-14 13-16,0 0-13 0,-6 23 14 0,-3 6-14 15,9-29 12-15,0 0-12 0,-5 23 12 0,-4-8-12 0,9-15 13 16,0 0-13-16,-9 14 13 0,3 0-13 0,6-14 11 15,0 0-11-15,0 0 12 0,-5 18-12 0,5-18 9 0,0 0-9 16,-3 5 9-16,-6 13-9 0,9-18 8 0,0 0-8 16,-11 14 9-16,2-2-9 0,9-12 6 0,0 0-6 15,0 0 6-15,-17 23-6 0,17-23 4 0,0 0-4 16,-6 14 5-16,-3-2-5 0,9-12 3 0,0 0-3 16,0 0 4-16,-17 20-4 0,17-20 4 0,0 0-4 15,-6 11 4-15,-5 9-4 0,11-20 4 0,0 0-4 16,-6 15 5-16,0-4-5 0,6-11 6 0,0 0-6 15,0 0 6-15,-9 15-6 0,9-15 7 0,0 0-7 0,0 0 7 16,-17 14-7-16,17-14 7 0,0 0-7 0,-6 12 8 16,-2 2-8-16,8-14 7 0,0 0-7 0,-6 20 8 15,0-6-8-15,6-14 6 0,0 0-6 0,-3 9 7 16,-11 6-7-16,14-15 6 0,0 0-6 0,-9 14 7 16,-2 0-7-16,11-14 5 0,0 0-5 0,-3 15 6 15,-3-4-6-15,6-11 5 0,0 0-5 0,-3 17 6 16,-11 15-6-16,14-32 5 0,0 0-5 0,-9 29 5 0,3-15-5 15,6-14 4-15,0 0-4 0,0 15 4 0,-8 8-4 16,8-23 3-16,0 0-3 0,-9 23 4 0,3-6-4 16,6-17 4-16,0 0-4 0,-9 14 4 0,-5-2-4 15,14-12 2-15,0 0-2 0,-9 17 3 0,9-2-3 16,0-15 2-16,0 0-2 0,-5 14 2 0,-1 0-2 16,6-14 2-16,0 0-2 0,-3 15 2 0,-6-7-2 15,9-8 1-15,0 0-1 0,0 0 2 0,-8 21-2 0,8-21 1 16,0 0-1-16,-6 8 1 0,6 4-1 0,0-12 0 15,0 0 0-15,0 17 1 0,-12-3-1 0,12-14 0 16,0 0 0-16,0 0 1 0,0 15-1 0,0-15 0 16,0 0 0-16,0 0 1 0,-11 23-1 0,11-23 0 0,0 0 0 15,0 8 1-15,0-8-1 0,0 0 1 0,0 0-1 16,0 18 1-16,-9-4-1 0,9-14 1 0,0 0-1 16,-6 20 2-16,-2-5-2 0,8-15 1 0,0 0-1 15,0 0 1-15,-6 14-1 0,6-14 1 0,0 0-1 16,0 0 2-16,-9 9-2 0,9-9 1 0,0 0-1 15,0 0 2-15,0 0-2 0,0 0 0 0,0 0 0 0,0 0 1 16,0 14-1-16,0-14 0 0,0 0 0 0,0 0 1 16,0 0-1-16,0 0 0 0,0 0 0 0,0 0 0 15,0 0 0-15,0 0-732 0</inkml:trace>
  <inkml:trace contextRef="#ctx0" brushRef="#br0" timeOffset="97945.66">5298 7482 225 0,'0'0'0'0,"0"0"0"16,9 15 0-16,-9-15 11 0,0 0-11 0,0 0 12 15,3 14-12-15,-3-14 22 0,0 0-22 0,0 0 22 0,0 0-22 16,0 0 18-16,0 0-18 0,0 0 18 0,0 0-18 16,0 0 17-16,0 0-17 0,0 0 18 0,5-14-18 15,-5 14 18-15,0 0-18 0,0 0 19 0,0 0-19 16,0 0 21-16,0 0-21 0,0 0 22 0,6-9-22 16,-6 9 25-16,0 0-25 0,0 0 26 0,0 0-26 15,0 0 31-15,0 0-31 0,0 0 31 0,0 0-31 0,0 0 35 16,0 0-35-16,0 14 35 0,0 1-35 0,0-15 40 15,0 0-40-15,-6 23 41 0,-2 0-41 0,8-23 44 16,0 0-44-16,-9 23 44 0,-5 6-44 0,14-29 46 16,0 0-46-16,-23 28 46 0,14 1-46 15,9-29 47-15,0 0-47 0,-23 29 48 0,3 11-48 0,20-40 44 0,0 0-44 16,-23 38 45-16,0-4-45 0,23-34 42 0,0 0-42 16,-18 38 43-16,-5 8-43 0,23-46 35 0,0 0-35 15,-23 43 35-15,9-6-35 0,14-37 31 0,0 0-31 16,-15 44 31-16,-2 10-31 0,17-54 28 0,0 0-28 15,-15 52 28-15,1-15-28 0,14-37 28 0,0 0-28 16,-14 29 29-16,5-9-29 0,9-20 27 0,0 0-27 16,-14 26 27-16,5-8-27 0,9-18 28 0,0 0-28 0,-15 17 29 15,7 3-29-15,8-20 22 0,0 0-22 0,-6 23 23 16,3-14-23-16,3-9 16 0,0 0-16 0,0 11 16 16,-6 1-16-16,6-12 13 0,0 0-13 0,-8 11 14 15,2 1-14-15,6-12 9 0,0 0-9 0,-3 11 10 16,3-11-10-16,0 0 7 0,0 0-7 0,-17 17 8 15,14-5-8-15,3-12 7 0,0 0-7 0,-3 12 7 0,-3-1-7 16,6-11 8-16,0 0-8 0,-8 12 9 0,2-1-9 16,6-11 7-16,0 0-7 0,-12 14 7 0,6-2-7 15,6-12 6-15,0 0-6 0,-5 14 6 0,-4 1-6 16,9-15 6-16,0 0-6 0,0 11 6 0,0-11-6 16,0 0 6-16,0 0-6 0,-14 18 6 0,5-7-6 15,9-11 6-15,0 0-6 0,-6 14 7 0,6 4-7 16,0-18 5-16,0 0-5 0,-3 14 6 0,-5 0-6 15,8-14 4-15,0 0-4 0,-6 18 4 0,-3-7-4 0,9-11 3 16,0 0-3-16,0 12 3 0,-6 2-3 0,6-14 2 16,0 0-2-16,-2 20 3 0,-4-5-3 0,6-15 2 0,0 0-2 15,-9 20 2-15,3 12-2 0,6-32 1 0,0 0-1 16,-5 28 1-16,2-2-1 0,3-26 1 0,0 0-1 16,-9 20 2-16,3-5-2 0,6-15 1 0,0 0-1 15,-5 17 2-15,2 3-2 0,3-20 1 0,0 0-1 16,-9 20 2-16,9-5-2 0,0-15 1 0,0 0-1 15,-6 14 2-15,6 3-2 0,0-17 1 0,0 0-1 16,-8 15 2-16,2-1-2 0,6-14 1 0,0 0-1 16,-6 15 1-16,6-4-1 0,0-11 1 0,0 0-1 15,0 12 2-15,-3 2-2 0,3-14 1 0,0 0-1 0,0 9 2 16,0 5-2-16,0-14 1 0,0 0-1 0,-6 14 1 16,-2 1-1-16,8-15 0 0,0 0 0 0,0 0 1 15,-15 14-1-15,15-14 1 0,0 0-1 0,0 0 1 16,-5 17-1-16,5-17 1 0,0 0-1 0,0 0 1 15,-3 21-1-15,3-21 1 0,0 0-1 0,0 8 2 0,-3 7-2 16,3-15 1-16,0 0-1 0,0 0 2 0,-15 14-2 16,15-14 2-16,0 0-2 0,0 0 2 0,-8 6-2 15,8-6 2-15,0 0-2 0,0 0 2 0,-15 11-2 16,15-11 2-16,0 0-2 0,0 0 2 0,-17 12-2 16,17-12 2-16,0 0-2 0,0 0 2 0,-6 11-2 15,6-11 1-15,0 0-1 0,0 0 2 0,-14 12-2 16,14-12 1-16,0 0-1 0,0 0 2 0,-9 20-2 15,9-20 0-15,0 0 0 0,-11 17 1 0,2-2-1 0,9-15 0 16,0 0 0-16,-12 14 1 0,7-2-1 0,5-12 1 16,0 0-1-16,0 0 1 0,-15 11-1 0,15-11 1 15,0 0-1-15,0 0 1 0,-17 14-1 0,17-14 1 0,0 0-1 16,0 0 1-16,-15 15-1 0,15-15 0 0,0 0 0 16,-5 11 1-16,-4 1-1 0,9-12 0 0,0 0 0 15,0 0 1-15,-9 23-1 0,9-23 0 0,0 0 0 16,-5 14 0-16,-4 1 0 0,9-15 0 0,0 0 0 15,-9 8 0-15,4 4 0 0,5-12 0 0,0 0 0 16,0 17 0-16,-3 3 0 0,3-20 0 0,0 0 0 16,-6 23 0-16,-3-5 0 0,9-18 0 0,0 0 0 15,-6 14 0-15,-2 0 0 0,8-14 0 0,0 0 0 0,0 15 0 16,-12-7 0-16,12-8 0 0,0 0 0 0,0 0 0 16,0 21 0-16,0-21 0 0,0 0 0 0,0 0 0 15,-3 17 0-15,3-17 0 0,0 0 0 0,-8 11 0 16,2 4 0-16,6-15 0 0,0 0 0 0,-3 14 0 15,-3 3 0-15,6-17 0 0,0 0 0 0,-11 15 0 16,8-1 0-16,3-14 0 0,0 0 0 0,-3 15 0 16,-3-4 0-16,6-11 0 0,0 0 0 0,-8 14 1 0,2-2-1 15,6-12 0-15,0 0 0 0,0 0 0 0,0 14 0 16,0-14 0-16,0 0 0 0,0 0 0 0,-9 15 0 16,9-15 0-16,0 0 0 0,-9 11 0 0,-8 1 0 15,17-12 0-15,0 0 0 0,0 0 0 0,-11 14 0 16,11-14 0-16,0 0 0 0,0 0 0 0,-3 12 0 15,3-12 0-15,0 0 0 0,0 0 0 0,-15 11 0 0,15-11 0 16,0 0 0-16,0 0 0 0,-8 15 0 0,8-15 0 16,0 0 0-16,0 0 0 0,0 0 0 0,0 0 0 15,0 0 0-15,-6 8 0 0,6-8 0 0,0 0 0 0,0 0 0 16,0 0 0-16,-9 15 0 0,9-15 0 0,0 0 0 16,0 0 0-16,0 0 0 0,0 0 0 0,0 0 0 15,0 0 0-15,-8 8 0 0,8-8 0 0,0 0 0 16,0 0 0-16,0 0 0 0,0 0 0 0,0 0 0 15,0 0 0-15,-6 12 0 0,6-12 0 0,0 0 0 16,0 0 0-16,0 0 0 0,0 0 0 0,0 0 0 16,0 0 0-16,0 11 0 0,0-11 0 0,0 0 0 15,0 0 1-15,0 0-1 0,0 0 0 0,0 0 0 0,0 0 1 16,-9 12-1-16,9-12 1 0,0 0-1 0,0 0 1 16,0 0-1-16,0 0 1 0,0 0-1 0,0 0 1 15,0 0-1-15,0 0 0 0,0 0 0 0,0 0 1 16,0 0-1-16,0 0 0 0,0 0 0 0,0 0 1 15,-11 0-1-15,11 0 0 0,0 0 0 0,0 0 1 16,0 0-1-16,0 0 0 0,0 0 0 0,0 0 1 16,0 0-1-16,0 0 0 0,0 0 0 0,0 0 0 0,0 0 0 15,0 0 0-15,0 0 0 0,0 0 0 0,0 0 0 16,0 0-1335-16</inkml:trace>
  <inkml:trace contextRef="#ctx0" brushRef="#br0" timeOffset="102016.97">4153 9296 337 0,'0'0'0'0,"0"0"0"16,0 0 0-16,0 0 5 0,0 0-5 0,0 0 5 16,0 0-5-16,0 0 25 0,0 0-25 0,0 0 25 0,0 0-25 15,0 0 40-15,0 0-40 0,0 0 40 0,0 0-40 16,0 0 52-16,0 0-52 0,0 0 52 0,0 0-52 15,0 0 38-15,0 0-38 0,0 0 39 0,0 0-39 16,0 0 33-16,0 0-33 0,0 0 33 0,0 0-33 16,0 0 31-16,0 0-31 0,0 0 32 0,0 0-32 15,0 0 37-15,0 0-37 0,0 0 37 0,0 0-37 16,0 0 38-16,0 0-38 0,0 0 39 0,0 0-39 16,0 0 42-16,0 0-42 0,8 43 43 0,-2 9-43 0,-6-52 42 15,0 0-42-15,6 66 42 0,-6 14-42 16,0-80 38-16,0 0-38 0,9 84 38 0,-1-12-38 0,-8-72 33 15,0 0-33-15,6 60 33 0,-6-31-33 0,0-29 32 16,0 0-32-16,9 23 32 0,-6 3-32 0,-3-26 26 0,0 0-26 16,11 35 27-16,-2-7-27 0,-9-28 22 0,0 0-22 15,3 18 23-15,0-4-23 0,-3-14 20 0,0 0-20 16,0 14 20-16,8-2-20 0,-8-12 21 0,0 0-21 16,3 11 21-16,3 1-21 0,-6-12 17 0,0 0-17 15,0 0 18-15,6 14-18 0,-6-14 14 0,0 0-14 16,0 0 15-16,0 0-15 0,0 0 13 0,0 0-13 15,0 0 13-15,0 0-13 0,0 0 11 0,0 0-11 16,0 0 11-16,0 0-11 0,0 0 10 0,0 0-10 0,0 0 11 16,0 0-11-16,0 0 9 0,0 0-9 0,0 0 10 15,0 0-10-15,0 0 9 0,0 0-9 0,0 0 10 16,0 0-10-16,0 0 7 0,0 0-7 0,0 0 8 16,0 0-8-16,0 0 7 0,0 0-7 0,0 0 8 15,0 0-8-15,0 0 5 0,0 0-5 0,0 0 5 16,0 0-5-16,0 0 4 0,0 0-4 0,0 0 4 0,0 0-4 15,0 0 3-15,0 0-3 0,0 0 3 0,0 0-3 16,0 0 2-16,0 0-2 0,0 0 3 0,0 0-3 16,0 0 2-16,0 0-2 0,0 0 3 0,0 0-3 15,0 0 2-15,0 0-2 0,0 0 2 0,0 0-2 16,0 0 2-16,0 0-2 0,0 0 3 0,0 0-3 16,0 0 3-16,0 0-3 0,0-11 3 0,11 5-3 15,-11 6 4-15,0 0-4 0,20-9 4 0,3-5-4 16,-23 14 3-16,0 0-3 0,38-17 4 0,2-3-4 0,-40 20 6 15,0 0-6-15,52-15 7 0,-6 7-7 0,-46 8 4 16,0 0-4-16,47-9 5 0,-10-5-5 0,-37 14 6 16,0 0-6-16,29-21 7 0,6 4-7 0,-35 17 5 0,0 0-5 15,23-17 6-15,6-3-6 0,-29 20 7 0,0 0-7 16,17-17 7-16,-3 8-7 0,-14 9 7 0,0 0-7 16,0 0 8-16,18-20-8 0,-18 20 9 0,0 0-9 15,11-6 9-15,-11 6-9 0,0 0 8 0,0 0-8 16,12-14 8-16,-1 2-8 0,-11 12 0 0,0 0 0 15,15-11 1-15,-4-10-1 0,1 4-1341 0</inkml:trace>
  <inkml:trace contextRef="#ctx0" brushRef="#br0" timeOffset="114499.19">15078 12312 203 0,'0'0'0'0,"0"0"0"0,0 0 0 0,0 0 11 16,0 0-11-16,0 0 11 0,0 0-11 0,0 0 36 0,0 0-36 16,0 0 36-16,0 0-36 0,0 0 55 0,0 0-55 15,0 0 56-15,0 0-56 0,0 0 63 0,0 0-63 16,0 0 63-16,0 0-63 0,0 0 42 0,0 0-42 16,0 0 42-16,0 0-42 0,0 0 38 0,0 0-38 15,0 0 38-15,0 0-38 0,0 0 34 0,0 0-34 16,0 0 35-16,0 0-35 0,0 0 42 0,0 0-42 0,0 0 42 15,-28-23-42-15,28 23 41 0,0 0-41 16,-15-3 42-16,7-2-42 0,8 5 44 0,0 0-44 0,-15 0 45 16,-2 0-45-16,17 0 50 0,0 0-50 0,-15-3 50 15,-2 3-50-15,17 0 46 0,0 0-46 0,-23 8 46 16,-9-2-46-16,32-6 43 0,0 0-43 0,-34 17 44 16,-13 12-44-16,47-29 38 0,0 0-38 0,-51 32 39 15,-4 11-39-15,55-43 36 0,0 0-36 0,-55 46 36 16,-6 6-36-16,61-52 31 0,0 0-31 0,-55 58 31 0,18 2-31 15,37-60 28-15,0 0-28 0,-32 58 29 0,9-12-29 16,23-46 21-16,0 0-21 0,-26 43 22 0,9 9-22 16,17-52 26-16,0 0-26 0,-20 51 27 0,17 7-27 15,3-58 25-15,0 0-25 0,0 60 26 0,0 7-26 16,0-67 28-16,0 0-28 0,0 74 28 0,0 7-28 16,0-81 27-16,0 0-27 0,3 72 27 0,8-9-27 15,-11-63 23-15,0 0-23 0,15 58 24 0,-4-18-24 16,-11-40 19-16,0 0-19 0,12 41 19 0,-12-1-19 0,0-40 15 15,0 0-15-15,0 37 16 0,8-2-16 0,-8-35 13 16,0 0-13-16,6 31 13 0,3-8-13 0,-9-23 11 16,0 0-11-16,0 18 12 0,3-1-12 0,-3-17 10 15,0 0-10-15,5 14 11 0,-5-14-11 0,0 0 8 0,0 0-8 16,0 0 9-16,6 9-9 0,-6-9 8 0,0 0-8 16,0 0 8-16,0 0-8 0,0 0 7 0,0 0-7 15,0 0 8-15,0 0-8 0,0 0 7 0,0 0-7 16,0 0 8-16,-6-9-8 0,6 9 8 0,0 0-8 15,0-14 8-15,-5-6-8 0,5 20 8 0,0 0-8 16,-3-29 8-16,-3 0-8 0,6 29 6 0,0 0-6 0,-3-23 7 16,3 3-7-16,0 20 5 0,0 0-5 0,-6-20 6 15,-2-12-6-15,8 32 5 0,0 0-5 0,0-34 6 16,-6-18-6-16,6 52 4 0,0 0-4 0,0-52 5 16,0-14-5-16,0 66 5 0,0 0-5 0,0-66 5 15,6-6-5-15,-6 72 5 0,0 0-5 0,8-69 6 16,7 8-6-16,-15 61 6 0,0 0-6 0,8-52 6 15,-2 18-6-15,-6 34 4 0,0 0-4 0,12-32 4 16,-1 1-4-16,-11 31 2 0,0 0-2 0,18-38 3 0,2 4-3 16,-20 34 1-16,0 0-1 0,20-38 2 0,-6 4-2 15,-14 34 1-15,0 0-1 0,21-35 1 0,2 1-1 16,-23 34 0-16,0 0 0 0,20-44 1 0,6 10-1 16,-26 34 0-16,0 0 0 0,14-35 1 0,7-2-1 15,-21 37 0-15,0 0 0 0,25-38 1 0,-7 4-1 16,-18 34 0-16,0 0 0 0,17-29 0 0,-5 6 0 0,-12 23 0 15,0 0 0-15,8-17 0 0,-2 0 0 0,-6 17 0 16,0 0 0-16,23-18 0 0,-6 1 0 0,-17 17 0 16,0 0 0-16,15-14 0 0,-1 8 0 0,-14 6 0 15,0 0 0-15,9-12 0 0,5 12 0 0,-14 0 0 0,0 0 0 16,0 0 0-16,15-11 0 0,-15 11 0 0,0 0 0 16,0 0 0-16,11-9 0 0,-11 9 0 0,0 0 0 15,0 0 0-15,0 0 0 0,0 0 0 0,0 0 0 16,0 0 1-16,12-6-1 0,-12 6 0 0,0 0 0 15,0 0 1-15,0 0-1 0,0 0 0 0,0 0 0 16,0 0 1-16,0 0-1 0,0 0 0 0,0 0 0 16,0 0 1-16,0 0-1 0,0 0 0 0,0 0 0 0,0 0 0 15,0 0 0-15,0 0 0 0,0 0 0 0,0 0 0 16,0 0 0-16,0 0 0 0,0 0 0 0,-12-8 0 16,12 8 0-16,0 0 0 0,0 0 0 0,-23-3 0 15,6 6 0-15,17-3 0 0,0 0 0 0,-23 11 0 16,-23 9 0-16,46-20 0 0,0 0 0 0,-46 29 0 15,-6 9 0-15,52-38 0 0,0 0 0 0,-41 51 0 16,-2 21 0-16,43-72-1 0,0 0 1 0,-38 90 0 0,1 2 0 16,37-92-1-16,0 0 1 0,-35 89 0 0,6 0 0 15,29-89-1-15,0 0 1 0,-23 98 0 0,3 14 0 16,20-112-1-16,0 0 1 0,-11 113 0 0,11-15 0 16,0-98-1-16,0 0 1 0,8 80 0 0,7-25 0 15,-15-55-2-15,0 0 2 0,31 43-1 0,24-11 1 16,-55-32-3-16,0 0 3 0,67 17-2 0,-7-23 2 0,-2 6-1585 15</inkml:trace>
  <inkml:trace contextRef="#ctx0" brushRef="#br0" timeOffset="116064.31">15777 13113 505 0,'0'0'0'0,"0"0"0"0,5 14 0 0,-5-14 20 16,0 0-20-16,3 14 20 0,-3 6-20 0,0-20 42 0,0 0-42 16,-3 29 42-16,3 0-42 0,0-29 47 0,0 0-47 15,-5 35 47-15,-7-1-47 0,12-34 46 0,0 0-46 16,-6 32 46-16,-8 2-46 0,14-34 42 0,0 0-42 15,-23 32 43-15,0-3-43 0,23-29 41 0,0 0-41 16,-38 34 41-16,-8-8-41 0,46-26 40 0,0 0-40 16,-58 26 41-16,1-6-41 0,57-20 37 0,0 0-37 15,-70 18 38-15,1-18-38 0,69 0 35 0,0 0-35 16,-66 0 35-16,20-12-35 0,46 12 31 0,0 0-31 0,-41-11 31 16,12-12-31-16,29 23 25 0,0 0-25 0,-26-24 26 15,12-1-26-15,14 25 22 0,0 0-22 0,-11-32 23 16,2-8-23-16,9 40 19 0,0 0-19 0,0-41 20 15,9-2-20-15,-9 43 16 0,0 0-16 0,20-46 17 16,11-3-17-16,-31 49 14 0,0 0-14 0,35-40 14 16,3 5-14-16,-38 35 9 0,0 0-9 0,43-17 9 15,-11 3-9-15,-32 14 5 0,0 0-5 0,34 0 6 0,24 8-6 16,-58-8 4-16,0 0-4 0,58 26 4 0,-4 20-4 16,-54-46 1-16,0 0-1 0,52 61 2 0,-11-1-2 15,-41-60 1-15,0 0-1 0,40 61 1 0,-2-4-1 16,-38-57 1-16,0 0-1 0,34 43 1 0,-11-20-1 15,-23-23 1-15,0 0-1 0,23 21 1 0,0 7-1 16,-23-28 2-16,0 0-2 0,21 26 2 0,-4-11-2 16,-17-15 3-16,0 0-3 0,12 8 4 0,-12-8-4 15,0 0 3-15,0 0-3 0,20 3 4 0,-9-3-4 0,1 0-1088 16</inkml:trace>
  <inkml:trace contextRef="#ctx0" brushRef="#br0" timeOffset="118917.52">4877 8475 427 0,'0'0'0'16,"0"0"0"-16,0 0 0 0,0 0 2 0,0 0-2 15,0 0 2-15,0 0-2 0,0 0 11 0,0 0-11 16,0 0 11-16,0 0-11 0,0 0 16 0,0 0-16 15,0 0 17-15,0 26-17 0,0-26 18 0,0 0-18 0,0 0 19 16,0 0-19-16,0 0 14 0,0 0-14 0,0 0 15 16,0 12-15-16,0-12 14 0,0 0-14 0,0 0 14 15,11 11-14-15,-11-11 18 0,0 0-18 0,0 0 19 16,0 18-19-16,0-18 20 0,0 0-20 0,0 11 21 16,6 1-21-16,-6-12 24 0,0 0-24 0,6 11 25 15,6-2-25-15,-12-9 27 0,0 0-27 0,11 14 28 0,-2 3-28 16,-9-17 29-16,0 0-29 0,8 23 29 0,1-2-29 15,-9-21 28-15,0 0-28 0,14 20 28 0,7-6-28 16,-21-14 27-16,0 0-27 0,17 14 27 0,-3 10-27 16,-14-24 25-16,0 0-25 0,23 11 26 0,1 6-26 15,-24-17 22-15,0 0-22 0,26 18 23 0,8 10-23 16,-34-28 20-16,0 0-20 0,32 20 21 0,-12-8-21 16,-20-12 21-16,0 0-21 0,20 12 21 0,9 2-21 15,-29-14 21-15,0 0-21 0,23 14 22 0,-8-5-22 0,-15-9 18 16,0 0-18-16,11 9 18 0,18 5-18 0,-29-14 15 15,0 0-15-15,29 14 16 0,-15-5-16 16,-14-9 15-16,0 0-15 0,15 6 15 0,-7 2-15 0,-8-8 13 16,0 0-13-16,15 3 13 0,-15-3-13 0,0 0 13 0,0 0-13 15,17 12 14-15,-17-12-14 0,0 0 10 0,0 0-10 16,15 3 11-16,-15-3-11 0,0 0 8 0,0 0-8 16,17 5 9-16,-3 1-9 0,-14-6 8 0,0 0-8 15,9 0 8-15,-9 0-8 0,0 0 6 0,0 0-6 16,9 15 6-16,-9-15-6 0,0 0 6 0,0 0-6 15,0 0 7-15,0 0-7 0,0 0 5 0,0 0-5 0,11 0 6 16,-11 0-6-16,0 0 3 0,0 0-3 0,0 0 4 16,0 0-4-16,0 0-990 0</inkml:trace>
  <inkml:trace contextRef="#ctx0" brushRef="#br0" timeOffset="122887.14">5093 8553 662 0,'0'0'0'0,"0"0"0"0,0 0 0 16,0 0 3-16,0 0-3 0,0 0 3 0,0 0-3 16,0 0 14-16,0 0-14 0,32-6 14 0,-9-5-14 15,-23 11 25-15,0 0-25 0,23-9 25 0,-3 0-25 0,-20 9 28 16,0 0-28-16,15-8 29 0,-4-1-29 0,-11 9 20 16,0 0-20-16,15-6 21 0,-1-2-21 0,-14 8 19 0,0 0-19 15,15-12 19-15,-15-2-19 0,0 14 18 0,0 0-18 16,11-14 18-16,-5 2-18 0,-6 12 14 0,0 0-14 15,0 0 15-15,14-20-15 0,-14 20 13 0,0 0-13 16,6-15 13-16,-3 1-13 0,-3 14 13 0,0 0-13 16,6-14 14-16,2 2-14 0,-8 12 12 0,0 0-12 15,0 0 12-15,6-23-12 0,-6 23 9 0,0 0-9 16,0-11 10-16,9-4-10 0,-9 15 7 0,0 0-7 0,3-14 8 16,3-1-8-16,-6 15 6 0,0 0-6 0,0-14 6 15,-6 0-6-15,6 14 4 0,0 0-4 0,-3-15 5 16,3-2-5-16,0 17 4 0,0 0-4 0,0-14 4 15,0-1-4-15,0 15 3 0,0 0-3 0,-9-8 3 16,9 8-3-16,0 0 2 0,0 0-2 0,-11-15 3 16,11 15-3-16,0 0 2 0,0 0-2 0,-18-20 3 15,18 20-3-15,0 0 2 0,0 0-2 0,-20-14 2 0,20 14-2 16,0 0 1-16,0 0-1 0,-11-12 1 0,11 12-1 16,0 0 1-16,0 0-1 0,-9 0 1 0,9 0-1 15,0 0 0-15,0 0 0 0,-20-6 0 0,20 6 0 16,0 0 0-16,0 0 0 0,0 0 0 0,-9 0 0 15,9 0 0-15,0 0 0 0,0 0 0 0,0 0 0 16,0 0 0-16,0 0 0 0,0 0 0 0,-14 0 0 16,14 0 0-16,0 0 0 0,0 0 0 0,-3 9 0 15,3-9 0-15,0 0 0 0,-6 12 0 0,6-12 0 0,0 0-1 16,0 0 1-16,-9 17 0 0,9-17 0 0,0 0-1 16,0 0 1-16,-17 20 0 0,17-6 0 0,0-14-1 15,0 0 1-15,0 18 0 0,0-4 0 0,0-14-1 0,0 0 1 16,-3 14 0-16,0 4 0 0,3-18 0 0,0 0 0 15,0 20 0-15,0-6 0 0,0-14 0 0,0 0 0 16,0 17 0-16,0 4 0 0,0-21 0 0,0 0 0 16,0 11 0-16,0 6 0 0,0-17 0 0,0 0 0 15,3 9 0-15,0 5 0 0,-3-14 0 0,0 0 0 16,12 9 0-16,-7 5 0 0,-5-14 0 0,0 0 0 0,3 21 0 16,9-13 0-16,-12-8 0 0,0 0 0 15,6 9 0-15,-6-9 0 0,0 0 0 0,0 0 0 0,20 20 0 16,-12-6 0-16,-8-14 0 0,0 0 0 0,12 9 0 15,-3 5 0-15,-9-14 0 0,0 0 0 0,8 15 0 16,1-1 0-16,-9-14 0 0,0 0 0 0,9 12 1 16,2-1-1-16,-11-11 1 0,0 0-1 0,0 0 1 15,17 18-1-15,-17-18 1 0,0 0-1 0,0 0 1 0,6 20-1 16,-6-20 1-16,0 0-1 0,0 8 2 0,9 4-2 16,-9-12 2-16,0 0-2 0,0 0 2 0,9 14-2 15,-9-14 2-15,0 0-2 0,0 0 2 0,0 0-2 16,0 0 2-16,0 0-2 0,8 18 2 0,-8-18-2 15,0 0-786-15</inkml:trace>
  <inkml:trace contextRef="#ctx0" brushRef="#br0" timeOffset="131012.07">4257 9955 348 0,'0'0'0'0,"0"0"0"0,0 0 0 0,0 0 7 15,0 0-7-15,0 0 8 0,0 0-8 0,0 0 21 16,0 0-21-16,-6 29 21 0,6-29-21 0,0 0 36 0,0 0-36 16,14 5 36-16,-14-5-36 0,0 0 41 0,0 0-41 15,15 9 42-15,-15-9-42 0,0 0 27 0,0 0-27 16,23 12 27-16,-6-1-27 0,-17-11 28 0,0 0-28 16,23 14 29-16,-11-11-29 0,-12-3 29 0,0 0-29 15,11 6 29-15,4 3-29 0,-15-9 32 0,0 0-32 16,11 14 33-16,15 6-33 0,-26-20 35 0,0 0-35 15,23 15 36-15,-5-4-36 0,-18-11 34 0,0 0-34 0,20 12 35 16,3 2-35-16,-23-14 34 0,0 0-34 0,23 9 34 16,-9 5-34-16,-14-14 33 0,0 0-33 0,21 9 33 15,-1 2-33-15,-20-11 36 0,0 0-36 0,14 12 36 16,9 11-36-16,-23-23 31 0,0 0-31 0,23 20 32 16,-5-9-32-16,-18-11 31 0,0 0-31 0,14 12 32 15,9 8-32-15,-23-20 28 0,0 0-28 0,23 23 29 16,0-3-29-16,-23-20 27 0,0 0-27 0,15 15 27 0,-7-1-27 15,-8-14 25-15,0 0-25 0,9 12 26 0,-9-12-26 16,0 0 28-16,0 0-28 0,20 11 28 0,-11-2-28 16,-9-9 24-16,0 0-24 0,14 3 24 0,-14-3-24 15,0 0 19-15,0 0-19 0,18 11 20 0,-10-11-20 16,-8 0 18-16,0 0-18 0,15 6 18 0,-4 3-18 16,-11-9 13-16,0 0-13 0,18 8 13 0,-4-2-13 15,-14-6 11-15,0 0-11 0,0 0 11 0,23 9-11 16,-23-9 8-16,0 0-8 0,12 5 9 0,-1-2-9 0,-11-3 8 15,0 0-8-15,17 6 8 0,7 3-8 0,-24-9 8 16,0 0-8-16,23 8 8 0,-9-2-8 0,-14-6 8 0,0 0-8 16,14 3 8-16,1 3-8 0,-15-6 8 0,0 0-8 15,23 5 8-15,-6 1-8 0,-17-6 8 0,0 0-8 16,15 9 8-16,8-6-8 0,-23-3 6 0,0 0-6 16,23 5 7-16,-3 1-7 0,-20-6 5 0,0 0-5 15,20 9 6-15,-2-6-6 0,-18-3 5 0,0 0-5 16,20 3 6-16,-6-1-6 0,-14-2 6 0,0 0-6 15,15 6 6-15,-15-6-6 0,0 0 6 0,0 0-6 16,11 9 6-16,-11-9-6 0,0 0 6 0,0 0-6 0,20 6 7 16,-5-1-7-16,-15-5 5 0,0 0-5 0,14 3 6 15,4-3-6-15,-18 0 6 0,0 0-6 0,14 0 6 16,-14 0-6-16,0 0 6 0,0 0-6 0,14 0 6 16,1 6-6-16,-15-6 4 0,0 0-4 0,17 9 5 15,-17-9-5-15,0 0 3 0,0 0-3 0,15 2 4 16,-15-2-4-16,0 0 3 0,0 0-3 0,17 6 3 0,-17-6-3 15,0 0 3-15,0 0-3 0,20 6 4 0,-20-6-4 16,0 0 3-16,0 0-3 0,17 14 3 0,-17-14-3 16,0 0 4-16,0 0-4 0,12 3 5 0,-12-3-5 15,0 0 5-15,0 0-5 0,20 6 5 0,-20-6-5 16,0 0 4-16,0 0-4 0,0 0 5 0,15 9-5 16,-15-9 5-16,0 0-5 0,0 0 6 0,0 0-6 15,0 0 4-15,0 0-4 0,0 0 5 0,0 0-5 16,0 0 4-16,0 0-4 0,0 0 4 0,0 0-4 0,0 0 0 15,0 0 0-15,-9-12 0 0,9 12 0 0,0 0-1403 16</inkml:trace>
  <inkml:trace contextRef="#ctx0" brushRef="#br0" timeOffset="131583.1">5047 10516 606 0,'0'0'0'0,"0"0"0"15,6 17 0-15,-6-17-20 0,0 0 20 0,9 12-19 16,-9-12 19-16,0 0 0 0,0 0 0 0,0 0 0 0,0 0 0 16,0 0 4-16,0 0-4 0,0 0 5 0,14 3-5 15,-14-3 17-15,0 0-17 0,32 6 18 0,14-1-18 16,-46-5 46-16,0 0-46 0,46 12 46 0,6-1-46 16,-52-11 75-16,0 0-75 0,40 9 75 0,7-9-75 15,-47 0 80-15,0 0-80 0,37 6 80 0,3 2-80 16,-40-8 90-16,0 0-90 0,44 15 91 0,-7-7-91 0,-37-8 80 15,0 0-80-15,32 6 80 0,5-3-80 0,-37-3 59 16,0 0-59-16,32 6 60 0,6-3-60 0,-38-3 54 16,0 0-54-16,31 5 55 0,16 4-55 0,-47-9 40 15,0 0-40-15,46 12 41 0,-20-1-41 0,-26-11 30 0,0 0-30 16,34 12 31-16,-5-7-31 0,-29-5 25 0,0 0-25 16,23 9 25-16,0-6-25 0,-23-3 19 0,0 0-19 15,26 3 19-15,-14-3-19 0,-12 0 19 0,0 0-19 16,17 6 20-16,-17-6-20 0,0 0 23 0,0 0-23 15,15 2 23-15,-15-2-23 0,0 0 21 0,0 0-21 16,0 0 22-16,0 0-22 0,0 0 20 0,0 0-20 16,0 0 20-16,0 0-20 0,0 0 18 0,0 0-18 15,0 0 19-15,-15-8-19 0,15 8 10 0,0 0-10 0,-17 0 11 16,-3-6-11-16,20 6 1 0,0 0-1 0,-23-6 2 16,5 1-2-16,4 2-1471 0</inkml:trace>
  <inkml:trace contextRef="#ctx0" brushRef="#br0" timeOffset="132082.14">5768 10502 684 0,'0'0'0'0,"0"0"0"0,0 14 0 0,0-14 0 0,0 0 0 15,0 0 1-15,6 12-1 0,-6-12 3 0,0 0-3 16,9 3 4-16,11 8-4 0,-20-11 4 0,0 0-4 15,32 17 4-15,23 3-4 0,-55-20 11 0,0 0-11 16,60 26 11-16,-5 6-11 0,-55-32 21 0,0 0-21 0,58 32 22 16,-12 2-22-16,-46-34 35 0,0 0-35 0,32 38 35 15,-6-4-35-15,-26-34 34 0,0 0-34 0,20 38 34 16,3-12-34-16,-23-26 28 0,0 0-28 0,14 25 29 16,-5-13-29-16,-9-12 26 0,0 0-26 0,3 20 27 15,-6 0-27-15,3-20 33 0,0 0-33 0,-15 23 33 16,-16 9-33-16,31-32 39 0,0 0-39 0,-38 35 39 15,-19-4-39-15,57-31 40 0,0 0-40 0,-61 23 40 16,3 0-40-16,58-23 41 0,0 0-41 0,-60 17 41 16,19-8-41-16,41-9 34 0,0 0-34 0,-43-6 35 0,0-2-35 15,43 8 18-15,0 0-18 0,-35-29 19 0,9-14-19 16,26 43 8-16,0 0-8 0,-11-41 8 0,2 21-8 16,0 0-1021-16</inkml:trace>
  <inkml:trace contextRef="#ctx0" brushRef="#br0" timeOffset="169350.03">5139 11872 583 0,'0'0'0'0,"0"0"0"0,-8 43 0 16,8-43 11-16,0 0-11 0,-6 32 12 0,3-15-12 15,3-17 35-15,0 0-35 0,0 0 35 0,0 0-35 16,0 0 46-16,0 0-46 0,0 0 46 0,3-23-46 16,-3 23 42-16,0 0-42 0,6-40 43 0,2-21-43 0,-8 61 29 15,0 0-29-15,15-77 30 0,-6-18-30 16,-9 95 24-16,0 0-24 0,8-93 24 0,-5 13-24 0,-3 80 15 16,0 0-15-16,12-75 15 0,-7 3-15 0,4 6-683 15</inkml:trace>
  <inkml:trace contextRef="#ctx0" brushRef="#br0" timeOffset="169633.82">5001 11132 740 0,'0'0'0'0,"0"0"0"16,23-20 0-16,-23 20 1 0,0 0-1 0,17-26 2 15,12-11-2-15,-29 37 7 0,0 0-7 0,23-43 8 16,-3-9-8-16,-20 52 8 0,0 0-8 0,32-38 9 16,-9 15-9-16,-23 23 11 0,0 0-11 0,18-11 11 15,-10 11-11-15,-8 0 16 0,0 0-16 0,15 14 16 16,-7 18-16-16,-8-32 21 0,0 0-21 0,12 52 22 0,-9 11-22 16,-3-63 21-16,0 0-21 0,6 57 22 0,-6-8-22 15,0-49 18-15,0 0-18 0,14 41 18 0,6-10-18 16,-20-31 13-16,0 0-13 0,26 23 13 0,-9-11-13 15,-2-1-673-15</inkml:trace>
  <inkml:trace contextRef="#ctx0" brushRef="#br0" timeOffset="170718.24">8062 7836 707 0,'0'0'0'16,"0"0"0"-16,-9 20 0 0,9-20 0 0,0 0 0 15,-17 18 0-15,6-13 0 0,11-5 1 0,0 0-1 16,-29 9 1-16,-20 5-1 0,49-14 12 0,0 0-12 0,-58 15 13 15,-3-6-13-15,61-9 21 0,0 0-21 0,-63 14 22 16,2 0-22-16,61-14 48 0,0 0-48 0,-60 15 49 16,-1-4-49-16,61-11 49 0,0 0-49 0,-49 12 49 15,-3-12-49-15,52 0 40 0,0 0-40 0,-40 0 41 16,17 0-41-16,23 0 23 0,0 0-23 0,0 0 24 16,0-23-24-16,-6 3-765 0</inkml:trace>
  <inkml:trace contextRef="#ctx0" brushRef="#br0" timeOffset="171022.41">7696 7643 662 0,'0'0'0'0,"0"0"0"0,-9 29 0 0,9-29 1 16,0 0-1-16,-9 17 2 0,-5-2-2 0,14-15 1 15,0 0-1-15,-20 14 2 0,-15 9-2 0,35-23 18 0,0 0-18 16,-43 26 19-16,0 6-19 0,43-32 35 0,0 0-35 16,-26 26 36-16,2 0-36 0,24-26 40 0,0 0-40 15,-11 14 41-15,17 3-41 0,-6-17 40 0,0 0-40 16,11 15 41-16,7-1-41 0,-18-14 34 0,0 0-34 16,23 15 34-16,5-7-34 0,-28-8 27 0,0 0-27 15,32 12 28-15,-9 2-28 0,-23-14 18 0,0 0-18 16,15 17 19-16,-1-2-19 0,-14-15 13 0,0 0-13 0,17 14 13 15,4-11-13-15,-21-3 9 0,0 0-9 16,31 3 10-16,16-6-10 0,2 0-798 0</inkml:trace>
  <inkml:trace contextRef="#ctx0" brushRef="#br0" timeOffset="182380.42">6149 8999 651 0,'0'0'0'0,"0"0"0"0,0 29 0 0,0-29 19 0,0 0-19 16,-8 23 20-16,8-23-20 0,0 0 55 0,0 0-55 16,0 0 56-16,-12 3-56 0,12-3 56 0,0 0-56 15,-12-3 57-15,4 3-57 0,8 0 40 0,0 0-40 16,-20 0 41-16,2-6-41 0,18 6 25 0,0 0-25 15,-23-3 25-15,0-5-25 0,23 8 18 0,0 0-18 0,-23-6 19 16,0-3-19-16,23 9 14 0,0 0-14 0,-20-11 15 16,5 2-15-16,15 9 9 0,0 0-9 0,-11 0 10 15,-9 0-10-15,20 0 7 0,0 0-7 0,-18 0 7 16,18 0-7-16,0 0 5 0,0 0-5 0,-11 0 6 16,11 0-6-16,0 0 4 0,0 0-4 0,0 0 4 15,-3 15-4-15,3-15 3 0,0 0-3 0,-9 14 4 0,3 0-4 16,6-14 3-16,0 0-3 0,-5 18 3 0,2 10-3 15,3-28 2-15,0 0-2 0,0 29 3 0,3 9-3 16,-3-38 2-16,0 0-2 0,5 46 2 0,1 17-2 16,-6-63 2-16,0 0-2 0,12 60 2 0,-6-13-2 15,-6-47 2-15,0 0-2 0,5 51 3 0,13 10-3 16,-18-61 5-16,0 0-5 0,20 52 5 0,-9-24-5 16,-11-28 4-16,0 0-4 0,12 21 4 0,-12-13-4 15,0-8 2-15,0 0-2 0,0 0 3 0,0 0-3 0,0 0 0 16,0 0 0-16,0 0 1 0,17 6-1 0,-2 3-854 15</inkml:trace>
  <inkml:trace contextRef="#ctx0" brushRef="#br0" timeOffset="182696.45">5956 9466 382 0,'0'0'0'0,"0"0"0"15,17-6 0-15,-17 6 1 0,0 0-1 0,15-3 2 0,-1 3-2 16,-14 0 1-16,0 0-1 0,23-3 2 0,15 0-2 15,-38 3 10-15,0 0-10 0,29-9 11 0,-4-2-11 16,-25 11 20-16,0 0-20 0,12-3 20 0,8-3-20 16,-20 6 19-16,0 0-19 0,18-3 19 0,-7 1-19 15,-11 2 17-15,0 0-17 0,0 0 17 0,23 11-17 16,-6-5-331-16</inkml:trace>
  <inkml:trace contextRef="#ctx0" brushRef="#br0" timeOffset="187300.95">6640 9399 617 0,'0'0'0'16,"0"0"0"-16,0 0 0 0,0 0-32 0,0 0 32 15,0 0-31-15,0 0 31 0,0 0-60 0,0 0 60 0,0 0-59 16,-15 0 59-16,15 0 0 0,0 0 0 0,0 0 1 15,-23 23-1-15,23-23 20 0,0 0-20 0,-17 20 21 16,-6 4-21-16,23-24 54 0,0 0-54 0,-23 28 55 16,-9 10-55-16,32-38 66 0,0 0-66 0,-23 40 67 15,3 0-67-15,20-40 55 0,0 0-55 0,-18 38 55 16,4-7-55-16,14-31 47 0,0 0-47 0,-9 35 48 16,-2-9-48-16,11-26 37 0,0 0-37 0,-3 23 38 0,3-3-38 15,0-20 31-15,0 0-31 0,0 20 32 0,0-8-32 16,0-12 28-16,0 0-28 0,0 14 29 0,9 0-29 15,-9-14 24-15,0 0-24 0,23 21 24 0,14 2-24 16,-37-23 23-16,0 0-23 0,41 20 24 0,5-12-24 16,-46-8 23-16,0 0-23 0,40 0 23 0,-2 3-23 15,-38-3 19-15,0 0-19 0,40 0 19 0,-8-3-19 0,-32 3 18 16,0 0-18-16,31-5 18 0,-7 5-18 0,-24 0 19 16,0 0-19-16,28 0 19 0,-5-3-19 0,-23 3 16 15,0 0-16-15,15-3 16 0,-4-6-16 0,-11 9 12 16,0 0-12-16,0 0 13 0,15-8-13 0,-15 8 11 0,0 0-11 15,0 0 11-15,14-9-11 0,-14 9 9 0,0 0-9 16,15-6 10-16,-15 6-10 0,0 0 9 0,0 0-9 16,8-17 9-16,-8 17-9 0,0 0 9 0,0 0-9 15,9-14 9-15,-9 14-9 0,0 0 7 0,0 0-7 16,0 0 7-16,9-15-7 0,-9 15 6 0,0 0-6 16,0-17 6-16,0 5-6 0,0 12 5 0,0 0-5 15,0-14 5-15,0 3-5 0,0 11 5 0,0 0-5 16,0 0 5-16,0-12-5 0,0 12 4 0,0 0-4 0,0 0 4 15,0 0-4-15,0 0 3 0,0 0-3 0,-9-14 4 16,9 14-4-16,0 0 3 0,0 0-3 0,0 0 3 16,-14-9-3-16,14 9 2 0,0 0-2 0,-12 0 3 15,12 0-3-15,0 0 3 0,0 0-3 0,-14-6 3 16,-4 6-3-16,18 0 3 0,0 0-3 0,-20 0 3 16,-3 0-3-16,23 0 3 0,0 0-3 0,-17 0 4 0,2 0-4 15,15 0 5-15,0 0-5 0,0 0 5 16,-11 9-5-16,11-9 7 0,0 0-7 0,0 0 7 0,-12 11-7 15,12-11 8-15,0 0-8 0,0 0 8 0,-11 0-8 16,11 0 7-16,0 0-7 0,0 0 7 0,0 0-7 16,0 0 2-16,0 0-2 0,-12-5 3 0,6-4-3 15,-2-5-1182-15</inkml:trace>
  <inkml:trace contextRef="#ctx0" brushRef="#br0" timeOffset="189270.26">5154 5991 796 0,'0'0'0'0,"0"0"0"0,0 0 0 0,0 0 15 0,0 0-15 15,0 0 15-15,-32 9-15 0,32-9 43 0,0 0-43 16,-29 0 44-16,-11 0-44 0,40 0 50 0,0 0-50 15,-38-6 50-15,15 6-50 0,23 0 36 0,0 0-36 16,-29-3 36-16,-17-3-36 0,46 6 25 0,0 0-25 0,-31-8 25 16,7 2-25-16,24 6 19 0,0 0-19 0,-14 0 20 15,0 0-20-15,14 0 17 0,0 0-17 0,-18 0 18 16,4 0-18-16,14 0 12 0,0 0-12 0,0 0 13 16,0 0-13-16,0 0 8 0,0 0-8 0,-15 0 8 15,15 0-8-15,0 0 6 0,0 0-6 0,-8 0 6 16,8 0-6-16,0 0 3 0,0 0-3 0,0 0 4 15,-15 9-4-15,15-9 3 0,0 0-3 0,0 0 3 0,0 26-3 16,0-26 2-16,0 0-2 0,0 23 3 0,-5 5-3 16,5-28 1-16,0 0-1 0,0 38 2 0,5-1-2 15,-5-37 1-15,0 0-1 0,0 55 2 0,0 5-2 16,0-60 1-16,0 0-1 0,0 64 2 0,0 2-2 16,0-66 2-16,0 0-2 0,0 52 2 0,0-6-2 15,0-46 3-15,0 0-3 0,0 37 4 0,0 6-4 16,0-43 3-16,0 0-3 0,0 29 4 0,0-12-4 15,0-17 2-15,0 0-2 0,0 0 3 0,15 15-3 0,-1-1-924 16</inkml:trace>
  <inkml:trace contextRef="#ctx0" brushRef="#br0" timeOffset="189503.38">4787 6319 830 0,'0'0'0'16,"0"0"0"-16,6 23 0 0,-6-23 0 0,0 0 0 0,9 21 1 16,5-19-1-16,-14-2 4 0,0 0-4 15,15 3 5-15,2 0-5 0,-17-3 5 0,0 0-5 0,17 6 6 16,18-6-6-16,-35 0 10 0,0 0-10 0,32 0 11 16,-1 0-11-16,-31 0 14 0,0 0-14 0,29 0 14 15,-6 14-14-15,-23-14 9 0,0 0-9 0,23 15 9 16,-8 2-9-16,2 3-629 0</inkml:trace>
  <inkml:trace contextRef="#ctx0" brushRef="#br0" timeOffset="190070.42">5038 6719 651 0,'0'0'0'0,"0"0"0"0,0 0 0 0,0 0-9 16,0 0 9-16,9 12-9 0,-9-12 9 0,0 0-25 16,0 0 25-16,0 0-24 0,15-29 24 0,-15 29-1 15,0 0 1-15,14-29-1 0,-5-28 1 0,-9 57 1 16,0 0-1-16,14-58 2 0,-5 12-2 0,-9 46 11 16,0 0-11-16,14-43 12 0,3-9-12 0,-17 52 20 0,0 0-20 15,15-37 20-15,-6 14-20 0,-9 23 21 0,0 0-21 16,0-15 22-16,0 15-22 0,0 0 25 0,0 0-25 15,5-14 25-15,-5 14-25 0,0 0 27 0,0 0-27 16,0 0 27-16,6-12-27 0,-6 12 29 0,0 0-29 16,0 0 29-16,0 0-29 0,0 0 28 0,0 0-28 15,9 23 28-15,-1 9-28 0,-8-32 24 0,0 0-24 0,18 43 24 16,-4-2-24-16,-14-41 19 0,0 0-19 0,9 51 19 16,-1 4-19-16,-8-55 16 0,0 0-16 0,12 55 16 15,-3-12-16-15,-9-43 17 0,0 0-17 0,11 29 17 16,1-15-17-16,-12-14 16 0,0 0-16 0,14 15 17 15,-5 2-17-15,-9-17 14 0,0 0-14 0,8 14 15 16,-8-14-15-16,0 0 13 0,0 0-13 0,15 15 13 16,-15-15-13-16,0 0 13 0,0 0-13 0,0 0 14 0,0 0-14 15,0 0 12-15,0 0-12 0,14-6 12 0,-14 6-12 16,0 0 11-16,0 0-11 0,15-32 11 0,-7-28-11 16,-8 60 10-16,0 0-10 0,9-58 10 0,5 6-10 15,-14 52 9-15,0 0-9 0,9-43 10 0,-3 14-10 16,-6 29 11-16,0 0-11 0,9-28 11 0,-7 10-11 15,-2 18 10-15,0 0-10 0,3-14 11 0,-3 14-11 0,0 0 8 16,0 0-8-16,9-14 9 0,-9 14-9 0,0 0 7 16,0 0-7-16,0 0 7 0,0-9-7 0,0 9 3 15,0 0-3-15,0 0 4 0,0 0-4 0,0 0-947 0</inkml:trace>
  <inkml:trace contextRef="#ctx0" brushRef="#br0" timeOffset="196429.07">4075 8236 718 0,'0'0'0'0,"0"0"0"0,0 0 0 15,0 0 20-15,0 0-20 0,0 0 20 0,-46 29-20 16,46-29 51-16,0 0-51 0,-29 0 52 0,-3 0-52 16,32 0 51-16,0 0-51 0,-40-6 51 0,2-8-51 15,38 14 31-15,0 0-31 0,-43-17 31 0,3 2-31 16,40 15 22-16,0 0-22 0,-38-8 22 0,-2 2-22 15,40 6 17-15,0 0-17 0,-38-12 17 0,4 1-17 16,34 11 12-16,0 0-12 0,-26-6 12 0,11-2-12 0,15 8 9 16,0 0-9-16,-14-12 9 0,-4 1-9 0,18 11 8 15,0 0-8-15,-14-12 8 0,0-2-8 0,14 14 6 16,0 0-6-16,-3-12 7 0,3 12-7 0,0 0 5 0,0 0-5 16,0 0 6-16,0 0-6 0,0 0 5 0,0 0-5 15,0 0 6-15,0 0-6 0,0 0 3 0,0 0-3 16,0 0 4-16,3 17-4 0,-3-17 2 0,0 0-2 15,0 0 2-15,8 9-2 0,-8-9 2 0,0 0-2 16,0 0 2-16,15 20-2 0,-15-20 1 0,0 0-1 16,5 15 1-16,-5 8-1 0,0-23 0 0,0 0 0 0,15 28 1 15,-7 4-1-15,-8-32 0 0,0 0 0 16,9 43 1-16,-3 6-1 0,-6-49 0 0,0 0 0 0,0 55 1 16,-6-9-1-16,6-46 0 0,0 0 0 0,-9 49 1 15,-5 6-1-15,14-55 1 0,0 0-1 0,-14 57 1 16,8-17-1-16,6-40 1 0,0 0-1 0,0 35 2 15,6-6-2-15,-6-29 1 0,0 0-1 0,5 17 2 16,-5-3-2-16,0-14 0 0,0 0 0 0,0 0 1 16,9 12-1-16,-9-12 0 0,0 0 0 0,0 0 0 15,0 0 0-15,0 0-860 0</inkml:trace>
  <inkml:trace contextRef="#ctx0" brushRef="#br0" timeOffset="196645.09">3547 8518 718 0,'0'0'0'0,"0"0"0"0,9 21 0 0,-9-21-6 16,0 0 6-16,5 8-6 0,-5-8 6 0,0 0-7 15,0 0 7-15,0 0-6 0,0 0 6 0,0 0 0 16,0 0 0-16,3 15 0 0,12-12 0 0,-15-3 2 0,0 0-2 16,23 2 3-16,6 1-3 0,-29-3 11 0,0 0-11 15,37 6 11-15,1-6-11 0,-38 0 22 0,0 0-22 16,26 3 23-16,-3 3-23 0,-23-6 12 0,0 0-12 15,20 5 13-15,-3 10-13 0,6-1-533 0</inkml:trace>
  <inkml:trace contextRef="#ctx0" brushRef="#br0" timeOffset="198914.21">4020 8717 438 0,'0'0'0'0,"0"0"0"0,0 0 0 0,0 0-11 0,0 0 11 16,0 9-10-16,0-9 10 0,0 0-253 0</inkml:trace>
  <inkml:trace contextRef="#ctx0" brushRef="#br0" timeOffset="199663.27">3983 8680 393 0,'0'0'0'0,"0"0"0"0,0 0 0 0,0 0 13 0,0 0-13 16,0 0 14-16,0 0-14 0,0 0 43 0,0 0-43 16,0 0 43-16,-9 0-43 0,9 0 66 0,0 0-66 15,0 0 66-15,-15 3-66 0,15-3 69 0,0 0-69 0,-14 8 70 16,-9 4-70-16,23-12 59 0,0 0-59 15,-32 20 60-15,-17 17-60 0,49-37 50 0,0 0-50 0,-34 35 51 16,2-6-51-16,32-29 45 0,0 0-45 0,-32 34 46 16,9 4-46-16,23-38 36 0,0 0-36 0,-20 31 37 15,3-5-37-15,17-26 28 0,0 0-28 0,-3 23 29 16,0-8-29-16,3-15 24 0,0 0-24 0,-9 23 24 16,9 0-24-16,0-23 20 0,0 0-20 0,0 20 21 15,0-6-21-15,0-14 16 0,0 0-16 0,9 15 17 0,-3 2-17 16,-6-17 16-16,0 0-16 0,11 14 16 0,3 1-16 15,-14-15 14-15,0 0-14 0,12 8 14 0,5 1-14 16,-17-9 12-16,0 0-12 0,18 6 13 0,-4-1-13 16,-14-5 13-16,0 0-13 0,9 3 13 0,-9-3-13 15,0 0 13-15,0 0-13 0,20 6 14 0,-11-3-14 16,-9-3 10-16,0 0-10 0,14 0 11 0,3 0-11 0,-17 0 13 16,0 0-13-16,9 0 13 0,5 0-13 15,-14 0 12-15,0 0-12 0,9-3 12 0,5 3-12 0,-14 0 11 16,0 0-11-16,21-6 12 0,-13 3-12 0,-8 3 9 15,0 0-9-15,0 0 9 0,23-11-9 0,-23 11 8 0,0 0-8 16,18-3 9-16,-10 3-9 0,-8 0 7 0,0 0-7 16,0 0 7-16,12 0-7 0,-12 0 6 0,0 0-6 15,0 0 7-15,14-12-7 0,-14 12 5 0,0 0-5 16,12-2 6-16,-12 2-6 0,0 0 4 0,0 0-4 16,20-9 5-16,-20 9-5 0,0 0 4 0,0 0-4 15,12-17 4-15,-12 17-4 0,0 0 3 0,0 0-3 16,14-18 4-16,-14 18-4 0,0 0 3 0,0 0-3 15,0 0 4-15,0 0-4 0,0 0 3 0,0 0-3 0,14-8 3 16,-14 8-3-16,0 0 3 0,0 0-3 0,0 0 3 16,0 0-3-16,0 0 3 0,0 0-3 0,0 0 4 15,0 0-4-15,0 0 3 0,0 0-3 0,6-15 3 16,-6 15-3-16,0 0 2 0,0 0-2 0,0 0 3 16,0 0-3-16,0 0 3 0,0 0-3 0,0 0 3 15,0 0-3-15,0 0 2 0,0 0-2 0,-6-8 2 0,6 8-2 16,0 0 2-16,0 0-2 0,0 0 2 0,-14-15-2 15,14 15 1-15,0 0-1 0,0 0 2 0,-17-11-2 16,17 11 1-16,0 0-1 0,-9-3 2 0,-5-3-2 16,14 6 2-16,0 0-2 0,-18 0 2 0,7 6-2 15,11-6 1-15,0 0-1 0,0 0 2 0,0 0-2 16,0 0 3-16,0 0-3 0,-15-6 3 0,15 6-3 16,0 0 4-16,0 0-4 0,0 0 4 0,0 0-4 15,0 0 5-15,0 0-5 0,0 0 5 0,-8-6-5 0,8 6 4 16,0 0-4-16,0 0 5 0,0 0-5 0,0 0 4 15,0 0-4-15,0 0 4 0,0 0-4 0,0 0 1 16,0 0-1-16,0 0 1 0,0 0-1 0,0 0-1272 0</inkml:trace>
  <inkml:trace contextRef="#ctx0" brushRef="#br0" timeOffset="202382.94">4337 8746 830 0,'0'0'0'0,"0"0"0"0,-2 29 0 16,2-29-4-16,0 0 4 0,-9 31-3 0,-11 27 3 0,20-58 2 16,0 0-2-16,-23 66 2 0,-3-3-2 0,26-63 11 15,0 0-11-15,-15 52 12 0,1-11-12 0,14-41 16 16,0 0-16-16,-20 31 17 0,8 1-17 0,12-32 23 0,0 0-23 16,-14 23 24-16,8-3-24 0,6-20 22 0,0 0-22 15,-3 14 23-15,3 1-23 0,0-15 16 0,0 0-16 16,0 0 17-16,0 8-17 0,-6 4-696 0</inkml:trace>
  <inkml:trace contextRef="#ctx0" brushRef="#br0" timeOffset="202600.59">4060 9111 740 0,'0'0'0'0,"0"0"0"16,0 29 0-16,0-29 8 0,0 0-8 0,6 15 9 15,-6-15-9-15,0 0 20 0,0 0-20 0,20 14 21 16,9-5-21-16,-29-9 11 0,0 0-11 0,44 8 12 16,10-2-12-16,-54-6 21 0,0 0-21 0,52 0 21 15,-11 0-21-15,-41 0 34 0,0 0-34 0,31 3 35 0,-2 3-35 16,-29-6 30-16,0 0-30 0,23 5 30 0,-8 4-30 16,-15-9 22-16,0 0-22 0,8 9 22 0,-8-9-22 15,0 0-717-15</inkml:trace>
  <inkml:trace contextRef="#ctx0" brushRef="#br0" timeOffset="43482.48">2973 16167 494 0,'0'0'0'0,"0"0"0"0,0 0 0 0,0 0 7 0,0 0-7 16,37-35 7-16,-14 18-7 0,-23 17 28 0,0 0-28 16,32-23 29-16,11-9-29 0,-43 32 37 0,0 0-37 15,58-34 38-15,-6 5-38 0,-52 29 38 0,0 0-38 16,61-15 39-16,2 15-39 0,-63 0 22 0,0 0-22 0,81 15 23 16,11 19-23-16,-92-34 16 0,0 0-16 0,92 55 16 15,1 14-16-15,-93-69 20 0,0 0-20 0,78 81 21 16,-18-1-21-16,-60-80 21 0,0 0-21 0,32 95 22 15,-18 23-22-15,-14-118 22 0,0 0-22 0,6 141 23 16,-12 15-23-16,6-156 23 0,0 0-23 0,-8 147 24 16,8-32-24-16,0-115 24 0,0 0-24 0,0 86 24 15,0-43-24-15,0-43 26 0,0 0-26 0,8 20 27 0,-8-20-27 16,0 0 28-16,0 0-28 0,15-8 29 0,8-27-29 16,-23 35 27-16,0 0-27 0,14-57 27 0,-14-27-27 15,0 84 26-15,0 0-26 0,0-109 27 0,-8-38-27 16,8 147 20-16,0 0-20 0,0-150 21 0,0 21-21 15,0 129 17-15,0 0-17 0,0-138 17 0,0-41-17 16,0 179 14-16,0 0-14 0,-6-167 14 0,6 12-14 16,0 155 12-16,0 0-12 0,6-133 12 0,-6 15-12 0,0 118 11 15,0 0-11-15,11-106 11 0,-5 5-11 0,-6 101 10 16,0 0-10-16,6-83 10 0,-6 22-10 0,0 61 9 16,0 0-9-16,-6-49 10 0,-3 15-10 0,9 34 9 15,0 0-9-15,-8-26 9 0,-7 6-9 0,15 20 10 0,0 0-10 16,-14-18 11-16,14 18-11 0,0 0 13 0,0 0-13 15,-15-14 14-15,15 14-14 0,0 0 14 0,0 0-14 16,-17-12 15-16,17 12-15 0,0 0 17 0,0 0-17 16,-14-2 17-16,14 2-17 0,0 0 17 0,0 0-17 15,0 0 18-15,-15 0-18 0,15 0 17 0,0 0-17 16,0 0 17-16,0 0-17 0,0 0 17 0,0 0-17 16,15 11 17-16,8-2-17 0,-23-9 14 0,0 0-14 0,37 3 15 15,18-6-15-15,-55 3 13 0,0 0-13 0,61-6 13 16,17 0-13-16,-78 6 11 0,0 0-11 0,101-6 12 15,57 4-12-15,-158 2 12 0,0 0-12 0,173 0 12 16,21 2-12-16,-194-2 13 0,0 0-13 0,207 0 13 16,36-14-13-16,-243 14 16 0,0 0-16 0,254-17 16 15,23-3-16-15,-277 20 18 0,0 0-18 0,288-12 18 16,-2 3-18-16,-286 9 18 0,0 0-18 0,256 0 18 0,-16 0-18 16,-240 0 18-16,0 0-18 0,231-2 18 0,8-1-18 15,-239 3 17-15,0 0-17 0,225 3 17 0,-14 2-17 16,-211-5 17-16,0 0-17 0,196 6 17 0,-11-6-17 15,-185 0 14-15,0 0-14 0,161 0 15 0,-22 6-15 16,-139-6 13-16,0 0-13 0,118 6 13 0,-3-1-13 16,-115-5 11-16,0 0-11 0,101 3 12 0,-11-3-12 15,-90 0 14-15,0 0-14 0,69 0 14 0,-23 0-14 0,-46 0 14 16,0 0-14-16,32-3 15 0,-9 1-15 0,-23 2 15 16,0 0-15-16,17-3 16 0,4 0-16 0,-21 3 17 0,0 0-17 15,8-3 18-15,-8 3-18 0,0 0 13 16,0 0-13-16,18-12 14 0,-18 12-14 0,0 0 12 0,0 0-12 15,14-8 12-15,-14 8-12 0,0 0 6 0,0 0-6 16,0 0 7-16,0 0-7 0,0 0 1 0,0 0-1 16,0 0 1-16,0 0-1 0,0 0-2 0,0 0 2 15,0 0-1-15,0 0 1 0,0 0-13 0,0 0 13 16,0 0-13-16,0 0 13 0,0 0-31 0,0 0 31 0,6 8-30 16,-6-8 30-16,0 0-42 0,0 0 42 0,0 12-41 15,-6 5 41-15,6-17-43 0,0 0 43 0,-3 20-43 16,3 0 43-16,0-20-36 0,0 0 36 0,0 21-36 15,-6 5 36-15,6-26-32 0,0 0 32 0,-5 46-31 16,2 23 31-16,3-69-23 0,0 0 23 0,-12 74-23 16,9 4 23-16,3-78-20 0,0 0 20 0,-8 75-20 15,8 0 20-15,0-75-15 0,0 0 15 0,-9 60-14 16,3-11 14-16,6-49-11 0,0 0 11 0,-6 43-10 0,3 1 10 16,3-44-10-16,0 0 10 0,0 43-9 0,0 3 9 15,0-3-1222-15</inkml:trace>
  <inkml:trace contextRef="#ctx0" brushRef="#br0" timeOffset="44099.53">4075 16316 875 0,'0'0'0'0,"0"0"0"0,-15 29 0 16,15-29 30-16,0 0-30 0,-14 14 30 0,14-14-30 15,0 0 49-15,0 0-49 0,0 12 50 0,14-15-50 16,-14 3 40-16,0 0-40 0,24-17 41 0,13-21-41 16,-37 38 24-16,0 0-24 0,46-57 25 0,18-24-25 0,-64 81 15 15,0 0-15-15,72-80 16 0,-3 5-16 16,-69 75 12-16,0 0-12 0,55-58 13 0,-18 24-13 0,-37 34 10 16,0 0-10-16,23-20 11 0,-8 11-11 0,-15 9 8 15,0 0-8-15,17 9 9 0,-11 16-9 0,-6-25 6 0,0 0-6 16,3 55 7-16,-6 34-7 0,3-89 6 15,0 0-6-15,-6 104 7 0,0-6-7 0,6-98 5 16,0 0-5-16,-2 89 6 0,-7-8-6 0,9-81 11 0,0 0-11 16,-6 77 11-16,-3 7-11 0,9-84 17 0,0 0-17 15,9 78 17-15,6-12-17 0,-15-66 18 0,0 0-18 16,23 52 18-16,0-21-18 0,-23-31 11 0,0 0-11 16,26 6 11-16,17-29-11 0,3 0-997 0</inkml:trace>
  <inkml:trace contextRef="#ctx0" brushRef="#br0" timeOffset="44433.55">4727 16043 964 0,'0'0'0'0,"-3"14"0"16,-11 24 0-16,14-38 10 0,0 0-10 0,-15 57 10 0,1 27-10 16,14-84 21-16,0 0-21 0,-9 77 21 0,-2-13-21 15,11-64 39-15,0 0-39 0,5 72 39 0,10 23-39 16,-15-95 41-16,0 0-41 0,17 103 41 0,12-11-41 15,-29-92 34-15,0 0-34 0,37 75 34 0,1-32-34 16,-38-43 31-16,0 0-31 0,46 15 32 0,6-30-32 16,-52 15 26-16,0 0-26 0,63-46 26 0,-2-31-26 15,-61 77 18-15,0 0-18 0,52-78 18 0,-15-3-18 16,-37 81 16-16,0 0-16 0,21-72 17 0,-24 18-17 16,3 54 13-16,0 0-13 0,-32-58 14 0,-20-8-14 15,52 66 12-15,0 0-12 0,-60-55 12 0,-1 15-12 0,61 40 11 16,0 0-11-16,-40-23 11 0,11 17-11 0,29 6 10 15,0 0-10-15,-15 17 10 0,4 21-10 0,11-38 2 0,0 0-2 16,-12 40 2-16,12 9-2 0,0-49 0 0,0 0 0 16,15 55 0-16,19-1 0 0,4 7-1092 0</inkml:trace>
  <inkml:trace contextRef="#ctx0" brushRef="#br0" timeOffset="44753.04">5321 16351 886 0,'0'0'0'0,"0"0"0"16,-23 8 0-16,23-8 9 0,0 0-9 0,-26 9 10 15,15 3-10-15,11-12 23 0,0 0-23 0,-23 17 23 16,-3 12-23-16,26-29 31 0,0 0-31 0,-6 46 32 16,9 26-32-16,-3-72 23 0,0 0-23 0,20 83 23 15,6 1-23-15,-26-84 18 0,0 0-18 0,37 72 18 0,15-26-18 16,-52-46 19-16,0 0-19 0,55 23 19 0,-3-23-19 15,-52 0 16-15,0 0-16 0,40-23 16 0,4-23-16 16,-44 46 15-16,0 0-15 0,31-58 16 0,1-2-16 16,-32 60 12-16,0 0-12 0,23-61 12 0,-17 9-12 15,-6 52 12-15,0 0-12 0,0-51 13 0,-14-1-13 16,14 52 13-16,0 0-13 0,-23-38 13 0,-9-2-13 16,32 40 12-16,0 0-12 0,-41-37 12 0,4-4-12 0,37 41 4 15,0 0-4-15,-35-37 5 0,9 11-5 0,26 26 1 16,0 0-1-16,-14-29 2 0,2-3-2 0,1 1-921 15</inkml:trace>
  <inkml:trace contextRef="#ctx0" brushRef="#br0" timeOffset="45034.42">5451 15700 863 0,'0'0'0'16,"0"0"0"-16,9 0 0 0,-9 0 1 0,0 0-1 15,14 0 2-15,-14 0-2 0,0 0 4 0,0 0-4 16,23-14 5-16,9-12-5 0,-32 26 9 0,0 0-9 0,37-26 10 15,18 6-10-15,-55 20 12 0,0 0-12 0,52-17 12 16,12 8-12-16,-64 9 15 0,0 0-15 0,49-6 15 16,-12 15-15-16,-37-9 18 0,0 0-18 0,26 23 19 15,-14 20-19-15,-12-43 18 0,0 0-18 0,-3 49 19 16,-20 6-19-16,23-55 22 0,0 0-22 0,-20 57 23 16,-4 12-23-16,24-69 23 0,0 0-23 0,-11 72 24 15,11-8-24-15,0-64 24 0,0 0-24 0,17 46 24 0,21-26-24 16,-38-20 24-16,0 0-24 0,46 11 24 0,15-8-24 15,-61-3 11-15,0 0-11 0,60 3 12 0,-14 0-12 16,-5 0-865-16</inkml:trace>
  <inkml:trace contextRef="#ctx0" brushRef="#br0" timeOffset="45285.06">6319 16089 830 0,'0'0'0'15,"0"0"0"-15,0 23 0 0,0-23 14 0,0 0-14 16,6 32 15-16,0 31-15 0,-6-63 37 0,0 0-37 16,6 72 37-16,-9 0-37 0,3-72 45 0,0 0-45 15,-3 72 46-15,-3 0-46 0,6-72 30 0,0 0-30 0,-8 75 31 16,-1-6-31-16,9-69 20 0,0 0-20 0,-9 51 20 15,18-27-20-15,-9-24 10 0,0 0-10 0,0 11 11 16,0-11-11-16,0 0-800 0</inkml:trace>
  <inkml:trace contextRef="#ctx0" brushRef="#br0" timeOffset="45417.66">6239 16420 830 0,'0'0'0'0,"0"0"0"16,0 0 0-16,0 0 14 0,0 0-14 0,0 9 15 15,0-9-15-15,0 0 25 0,0 0-25 0,8-9 26 16,7 0-26-16,-15 9 16 0,0 0-16 0,17-14 17 0,15-6-17 15,-32 20 11-15,0 0-11 0,37-18 11 0,1 7-11 16,-38 11 7-16,0 0-7 0,46-14 8 0,9-12-8 16,0 0-675-16</inkml:trace>
  <inkml:trace contextRef="#ctx0" brushRef="#br0" timeOffset="45701.03">6847 15962 651 0,'0'0'0'0,"0"0"0"0,35 0 0 0,-35 0 0 16,0 0 0-16,23 3 0 0,0 3 0 0,-23-6 0 0,0 0 0 16,17 9 0-16,7 8 0 0,-24-17 4 0,0 0-4 15,14 26 4-15,0 26-4 0,-14-52 8 0,0 0-8 16,18 51 8-16,-18-8-8 0,0-43 10 0,0 0-10 16,-9 52 11-16,-5 15-11 0,14-67 19 0,0 0-19 15,-21 71 20-15,4-4-20 0,17-67 29 0,0 0-29 16,-17 66 30-16,2 6-30 0,15-72 34 0,0 0-34 15,-11 57 35-15,11-22-35 0,0-35 44 0,0 0-44 0,11 20 45 16,7-8-45-16,-18-12 43 0,0 0-43 0,29 0 44 16,17-12-44-16,-46 12 36 0,0 0-36 0,52-9 36 15,17 4-36-15,-69 5 21 0,0 0-21 0,69-3 22 16,3 0-22-16,0 3-806 0</inkml:trace>
  <inkml:trace contextRef="#ctx0" brushRef="#br0" timeOffset="46035.03">7523 16144 942 0,'0'0'0'0,"0"0"0"0,-12 28 0 16,12-28-2-16,0 0 2 0,-20 44-2 0,-15 33 2 16,35-77-3-16,0 0 3 0,-34 78-3 0,8 0 3 15,26-78 4-15,0 0-4 0,-15 69 4 0,15-6-4 16,0-63 17-16,0 0-17 0,17 52 18 0,27-15-18 0,-44-37 27 15,0 0-27-15,49 20 27 0,8-17-27 0,-57-3 39 16,0 0-39-16,61-14 40 0,-6-18-40 0,-55 32 38 0,0 0-38 16,55-37 38-16,-6 2-38 0,-49 35 32 0,0 0-32 15,49-37 33-15,-17 5-33 0,-32 32 22 0,0 0-22 16,17-34 22-16,-6-12-22 0,-11 46 15 0,0 0-15 16,-5-52 15-16,-18-14-15 0,23 66 11 0,0 0-11 15,-32-72 11-15,0-3-11 0,32 75 8 0,0 0-8 16,-29-58 8-16,12 27-8 0,17 31 3 0,0 0-3 15,-15-12 3-15,10 15-3 0,5-3 0 0,0 0 0 0,-9 12 1 16,15 8-1-16,-3 0-966 0</inkml:trace>
  <inkml:trace contextRef="#ctx0" brushRef="#br0" timeOffset="46335.02">7828 15677 841 0,'0'0'0'0,"0"0"0"0,21-8 0 15,-21 8-7-15,0 0 7 0,17-3-6 0,12-6 6 16,-29 9 0-16,0 0 0 0,37-9 0 0,1 9 0 16,-38 0 0-16,0 0 0 0,40 3 1 0,-2 9-1 15,-38-12 1-15,0 0-1 0,26 17 1 0,2 3-1 16,-28-20 4-16,0 0-4 0,21 32 4 0,-21 11-4 0,0-43 8 15,0 0-8-15,-9 61 8 0,-14 11-8 0,23-72 14 16,0 0-14-16,-23 80 15 0,3-5-15 0,20-75 16 16,0 0-16-16,-15 58 16 0,18-33-16 0,-3-25 15 0,0 0-15 15,17 15 15-15,21-9-15 0,-38-6 13 0,0 0-13 16,40-6 14-16,-2-9-14 0,2 4-670 0</inkml:trace>
  <inkml:trace contextRef="#ctx0" brushRef="#br0" timeOffset="46885.74">9655 16236 606 0,'0'0'0'0,"0"0"0"16,51 20 0-16,-51-20 12 0,0 0-12 0,38 14 12 16,-12-5-12-16,-26-9 5 0,0 0-5 0,32 9 6 15,11 2-6-15,-43-11 1 0,0 0-1 0,37 14 1 16,-5-5-1-16,-32-9 0 0,0 0 0 0,15 3 0 15,-1 8 0-15,-5-2-423 0</inkml:trace>
  <inkml:trace contextRef="#ctx0" brushRef="#br0" timeOffset="47036.26">9701 16501 617 0,'0'0'0'0,"0"0"0"0,0 17 0 16,0-17 0-16,0 0 0 0,5 17 1 0,-2 0-1 15,-3-17 2-15,0 0-2 0,15 3 2 0,14-3-2 16,-29 0 15-16,0 0-15 0,37-3 16 0,6-14-16 15,-43 17 27-15,0 0-27 0,64-11 28 0,-1 11-28 0,-63 0 32 16,0 0-32-16,70 5 32 0,-4 10-32 0,3-1-519 16</inkml:trace>
  <inkml:trace contextRef="#ctx0" brushRef="#br0" timeOffset="56229.8">11146 16123 628 0,'0'0'0'0,"0"0"0"0,-20-40 0 16,20 40 2-16,0 0-2 0,-3-34 3 0,12-12-3 16,-9 46 5-16,0 0-5 0,14-44 5 0,6 1-5 15,-20 43 2-15,0 0-2 0,32-34 2 0,-6 2-2 16,-26 32-3-16,0 0 3 0,29-29-2 0,-6 12 2 0,-23 17-5 16,0 0 5-16,14-12-5 0,-14 12 5 0,0 0-414 15</inkml:trace>
  <inkml:trace contextRef="#ctx0" brushRef="#br0" timeOffset="56678.83">11062 15974 662 0,'0'0'0'0,"0"0"0"15,0 0 0-15,0 0-7 0,0 0 7 0,18-12-7 16,-7 4 7-16,-11 8-4 0,0 0 4 0,23-23-4 16,12-15 4-16,-35 38 1 0,0 0-1 0,49-40 1 15,6 11-1-15,-55 29 17 0,0 0-17 0,55-17 17 0,0 11-17 16,-55 6 37-16,0 0-37 0,46 3 37 0,-9 8-37 15,-37-11 41-15,0 0-41 0,26 26 42 0,0 9-42 16,-26-35 52-16,0 0-52 0,9 57 53 0,-18 15-53 16,9-72 50-16,0 0-50 0,-26 84 51 0,-3 11-51 15,29-95 42-15,0 0-42 0,-34 95 43 0,8-15-43 16,26-80 45-16,0 0-45 0,-23 61 45 0,8-15-45 16,15-46 42-16,0 0-42 0,-8 43 43 0,10-5-43 15,-2-38 35-15,0 0-35 0,12 34 35 0,11-5-35 0,-23-29 31 16,0 0-31-16,35 26 31 0,17-6-31 0,-52-20 25 15,0 0-25-15,66 9 26 0,21-1-26 0,-87-8 12 16,0 0-12-16,92 6 12 0,6 0-12 0,-98-6 0 0,0 0 0 16,84 5 0-16,-7 4 0 0,-2 0-1070 0</inkml:trace>
  <inkml:trace contextRef="#ctx0" brushRef="#br0" timeOffset="56995.85">12118 16123 1143 0,'0'0'0'0,"-14"35"0"16,-18 46 0-16,32-81 0 0,0 0 0 0,-43 86 0 15,0-5 0-15,43-81 1 0,0 0-1 0,-35 77 2 16,18 12-2-16,17-89 36 0,0 0-36 0,8 84 37 16,24-24-37-16,-32-60 52 0,0 0-52 0,66 32 53 15,21-38-53-15,-87 6 55 0,0 0-55 0,113-31 56 0,34-21-56 16,-147 52 41-16,0 0-41 0,147-63 42 0,-26-4-42 15,-121 67 26-15,0 0-26 0,89-60 26 0,-28 14-26 16,-61 46 15-16,0 0-15 0,23-52 16 0,-29-8-16 16,6 60 8-16,0 0-8 0,-31-61 9 0,-30 6-9 15,61 55 6-15,0 0-6 0,-89-40 6 0,-30 20-6 16,119 20 3-16,0 0-3 0,-118-20 3 0,31 14-3 16,87 6 0-16,0 0 0 0,-60-3 0 0,34 6 0 15,26-3-1-15,0 0 1 0,0 0-1 0,55 0 1 0,-6 0-1166 16</inkml:trace>
  <inkml:trace contextRef="#ctx0" brushRef="#br0" timeOffset="57195.87">12952 16155 975 0,'0'0'0'16,"0"0"0"-16,-11 20 0 0,11-20 9 0,0 0-9 15,-3 12 9-15,3-12-9 0,0 0 8 0,0 0-8 0,0 0 9 16,0 0-9-16,0 0 3 0,0 0-3 0,0 0 4 16,20-6-4-16,-20 6 0 0,0 0 0 0,32-9 0 15,22-5 0-15,1 0-703 0</inkml:trace>
  <inkml:trace contextRef="#ctx0" brushRef="#br0" timeOffset="58263.95">13402 16167 886 0,'0'0'0'0,"0"0"0"0,0 0 0 0,0 0 0 0,0 0 0 15,0 0 1-15,0 0-1 0,0 0 2 0,0 0-2 16,0 0 2-16,15-15-2 0,-15 15 27 0,0 0-27 15,31-20 27-15,7-12-27 0,-38 32 30 0,0 0-30 0,40-23 31 16,-14 23-31-16,-26 0 31 0,0 0-31 0,35 23 31 16,-3 18-31-16,-32-41 28 0,0 0-28 0,28 52 28 15,-13 14-28-15,-15-66 21 0,0 0-21 0,9 66 21 16,-9 6-21-16,0-72 23 0,0 0-23 0,-9 60 23 16,3 12-23-16,6-72 23 0,0 0-23 0,-6 78 24 15,3 0-24-15,3-78 21 0,0 0-21 0,-5 63 21 16,13-17-21-16,-8-46 20 0,0 0-20 0,21 26 20 15,-4-20-20-15,-17-6 18 0,0 0-18 0,29-20 19 0,2-24-19 16,-31 44 19-16,0 0-19 0,38-51 20 0,-6-16-20 16,-32 67 16-16,0 0-16 0,29-69 17 0,-18 3-17 15,-11 66 14-15,0 0-14 0,6-66 15 0,0-3-15 16,-6 69 14-16,0 0-14 0,-6-92 15 0,6-32-15 16,0 124 12-16,0 0-12 0,6-127 13 0,-6 6-13 15,0 121 11-15,0 0-11 0,8-95 12 0,-5 32-12 16,-3 63 10-16,0 0-10 0,6-52 11 0,3 0-11 0,-9 52 8 15,0 0-8-15,5-46 9 0,-10 18-9 0,5 28 8 16,0 0-8-16,-9-29 8 0,0 6-8 0,9 23 7 16,0 0-7-16,-14-26 8 0,5 0-8 0,9 26 7 15,0 0-7-15,-8-23 8 0,-7 11-8 0,15 12 11 0,0 0-11 16,0 0 11-16,-11-14-11 0,11 14 14 0,0 0-14 16,0 0 14-16,0 0-14 0,0 0 15 0,0 0-15 15,0 0 16-15,0 0-16 0,0 0 18 0,0 0-18 16,11 14 18-16,12 1-18 0,-23-15 18 0,0 0-18 15,23 14 18-15,9 1-18 0,-32-15 19 0,0 0-19 16,43 3 20-16,12-1-20 0,-55-2 21 0,0 0-21 0,58 0 21 16,0-2-21-16,-58 2 20 0,0 0-20 0,51-3 20 15,10 3-20-15,-61 0 21 0,0 0-21 0,63 0 21 16,-11 0-21-16,-52 0 19 0,0 0-19 0,70-6 20 16,13 3-20-16,-83 3 16 0,0 0-16 0,96-3 17 15,-7 3-17-15,-89 0 14 0,0 0-14 0,92-6 14 16,-17-5-14-16,-75 11 12 0,0 0-12 0,61-15 13 15,-3 1-13-15,-58 14 9 0,0 0-9 0,52-14 10 0,-1 2-10 16,-51 12 8-16,0 0-8 0,35-6 9 0,0-2-9 16,-35 8 7-16,0 0-7 0,23-6 7 0,3 0-7 15,-26 6 7-15,0 0-7 0,17-8 7 0,0-1-7 16,-17 9 5-16,0 0-5 0,12-9 6 0,-3 6-6 16,-9 3 6-16,0 0-6 0,11 0 6 0,4 0-6 15,-15 0 6-15,0 0-6 0,0 0 6 0,17 0-6 16,-17 0 6-16,0 0-6 0,0 0 7 0,14 12-7 15,-14-12 7-15,0 0-7 0,3 23 7 0,9 14-7 0,-12-37 6 16,0 0-6-16,14 52 6 0,-2 3-6 0,-12-55 5 16,0 0-5-16,5 58 5 0,-10 2-5 0,5-60 3 15,0 0-3-15,-3 69 3 0,3 3-3 0,0-72 2 0,0 0-2 16,8 75 3-16,-2 3-3 0,-6-78 2 0,0 0-2 16,12 74 2-16,-1-13-2 0,-11-61 0 0,0 0 0 15,12 46 1-15,-1-14-1 0,-11-32-1 0,0 0 1 16,9 14 0-16,-9-14 0 0,0 0-1623 0</inkml:trace>
  <inkml:trace contextRef="#ctx0" brushRef="#br0" timeOffset="58685.98">14216 16089 931 0,'0'0'0'0,"0"0"0"0,29-32 0 16,-29 32 14-16,0 0-14 0,23-23 14 0,-9 6-14 15,-14 17 30-15,0 0-30 0,23-12 31 0,6 4-31 0,-29 8 29 16,0 0-29-16,38-6 30 0,-1 18-30 0,-37-12 16 16,0 0-16-16,23 28 17 0,3 18-17 0,-26-46 11 15,0 0-11-15,9 67 11 0,-9 5-11 0,0-72 11 0,0 0-11 16,-23 69 11-16,3-9-11 0,20-60 10 0,0 0-10 16,-24 52 11-16,7 0-11 0,17-52 15 0,0 0-15 15,-11 57 15-15,8-16-15 0,3-41 27 0,0 0-27 16,3 34 27-16,8-5-27 0,-11-29 30 0,0 0-30 15,9 29 31-15,5-12-31 0,-14-17 30 0,0 0-30 16,26 11 30-16,23-5-30 0,-49-6 23 0,0 0-23 16,61 3 23-16,8-6-23 0,-69 3 5 0,0 0-5 0,69-8 6 15,-11-10-6-15,8 7-1020 0</inkml:trace>
  <inkml:trace contextRef="#ctx0" brushRef="#br0" timeOffset="58981.01">14810 16213 1155 0,'0'0'0'0,"-6"23"0"0,-14 29 0 15,20-52 3-15,0 0-3 0,-23 63 4 0,-3 9-4 16,26-72 6-16,0 0-6 0,-20 78 6 0,6-1-6 16,14-77 38-16,0 0-38 0,11 78 39 0,15-15-39 15,-26-63 44-15,0 0-44 0,43 52 44 0,9-6-44 16,-52-46 41-16,0 0-41 0,52 23 42 0,6-34-42 15,-58 11 23-15,0 0-23 0,43-23 24 0,-11-6-24 0,-32 29 10 16,0 0-10-16,17-29 11 0,3 0-11 0,-20 29 5 16,0 0-5-16,0-31 6 0,-5-10-6 0,5 41 1 15,0 0-1-15,-15-37 2 0,7 23-2 0,8 14 0 0,0 0 0 16,-21-9 0-16,-5 3 0 0,26 6-1 0,0 0 1 16,-34 3 0-16,2 9 0 0,0-1-1068 0</inkml:trace>
  <inkml:trace contextRef="#ctx0" brushRef="#br0" timeOffset="60016.05">16033 16339 852 0,'0'0'0'0,"0"0"0"0,0 0 0 0,0 0 21 15,0 0-21-15,0 0 22 0,0 0-22 0,0 0 50 16,0 0-50-16,0 35 50 0,0-6-50 0,0-29 44 16,0 0-44-16,-2 28 44 0,2 7-44 0,0-35 27 0,0 0-27 15,0 29 27-15,0-9-27 0,0-20 24 0,0 0-24 16,2 11 24-16,-2-11-24 0,0 0 22 0,0 0-22 15,18 6 23-15,2-12-23 0,-20 6 20 0,0 0-20 16,29-11 21-16,14-18-21 0,-43 29 24 0,0 0-24 16,38-23 24-16,-15 0-24 0,-23 23 19 0,0 0-19 15,14-11 20-15,18 8-20 0,-32 3 18 0,0 0-18 16,26-3 19-16,-6 3-19 0,-20 0 13 0,0 0-13 16,14 3 14-16,-5 2-14 0,-9-5 15 0,0 0-15 0,14 12 16 15,-8 2-16-15,-6-14 17 0,0 0-17 0,12 15 18 16,-6-4-18-16,-6-11 19 0,0 0-19 0,0 0 20 15,8 18-20-15,-8-18 19 0,0 0-19 0,0 0 19 16,18-9-19-16,-18 9 20 0,0 0-20 0,20-9 21 16,3-8-21-16,-23 17 19 0,0 0-19 0,23-17 20 15,-9 11-20-15,-14 6 16 0,0 0-16 0,18 0 16 0,10 6-16 16,-28-6 14-16,0 0-14 0,26 5 14 0,-5 7-14 16,-21-12 12-16,0 0-12 0,17 11 12 0,0-2-12 15,-17-9 11-15,0 0-11 0,23 23 11 0,21 15-11 16,-44-38 10-16,0 0-10 0,37 34 10 0,-14-11-10 15,-8 0-1269-15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16:04:17.3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9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10-02T16:05:39.524"/>
    </inkml:context>
  </inkml:definitions>
  <inkml:trace contextRef="#ctx0" brushRef="#br0">2537 1711 595 0,'0'0'0'15,"0"0"0"-15,15 52 0 0,-15-52 26 0,0 0-26 16,5 37 27-16,-5-11-27 0,0-26 63 0,0 0-63 16,0 35 63-16,-5 8-63 0,5-43 84 0,0 0-84 15,-15 46 84-15,-14 11-84 0,29-57 63 0,0 0-63 16,-31 69 63-16,-16 12-63 0,47-81 29 0,0 0-29 0,-63 81 30 16,-15-21-30-16,78-60 17 0,0 0-17 0,-89 43 18 15,-1-14-18-15,90-29 21 0,0 0-21 0,-78 14 22 16,9-19-22-16,69 5 23 0,0 0-23 0,-55-23 24 15,3-15-24-15,52 38 24 0,0 0-24 0,-37-63 24 16,14-15-24-16,23 78 14 0,0 0-14 0,-9-86 14 16,3 5-14-16,6 81 9 0,0 0-9 0,12-69 9 15,5 0-9-15,-17 69 4 0,0 0-4 0,26-55 4 16,9 9-4-16,-35 46 2 0,0 0-2 0,31-43 2 0,13 11-2 16,-44 32 0-16,0 0 0 0,46-11 1 0,17 17-1 15,-63-6 0-15,0 0 0 0,75 20 0 0,9 17 0 16,-84-37-1-16,0 0 1 0,87 41 0 0,-4 8 0 15,-83-49-2-15,0 0 2 0,75 54-1 0,-3 4 1 16,-72-58-1-16,0 0 1 0,72 52-1 0,-8-9 1 16,-64-43-1-16,0 0 1 0,63 37 0 0,4-8 0 0,-67-29-1 15,0 0 1-15,55 37 0 0,-6 4 0 0,8 2-954 16</inkml:trace>
  <inkml:trace contextRef="#ctx0" brushRef="#br0" timeOffset="3388.33">3492 1648 1065 0,'0'0'0'0,"0"0"0"0,12 34 0 15,-12-34 17-15,0 0-17 0,14 23 18 0,3-8-18 16,-17-15 44-16,0 0-44 0,38 5 44 0,11-10-44 16,-49 5 42-16,0 0-42 0,58-9 42 0,-1 3-42 15,-57 6 2-15,0 0-2 0,44-6 2 0,-10 12-2 16,-34-6 0-16,0 0 0 0,15 0 0 0,-15 0 0 16,0 0-897-16</inkml:trace>
  <inkml:trace contextRef="#ctx0" brushRef="#br0" timeOffset="3571.35">3515 1829 841 0,'0'0'0'0,"0"0"0"0,-14 32 0 0,14-32 7 0,0 0-7 15,-6 23 7-15,6-9-7 0,0-14 36 0,0 0-36 16,6 12 36-16,-6-12-36 0,0 0 52 0,0 0-52 16,31 17 53-16,16-9-53 0,-47-8 44 0,0 0-44 15,60 6 44-15,9 3-44 0,-69-9 30 0,0 0-30 16,70 0 31-16,8 6-31 0,-78-6 27 0,0 0-27 15,66 0 28-15,-29 8-28 0,1-2-867 0</inkml:trace>
  <inkml:trace contextRef="#ctx0" brushRef="#br0" timeOffset="4255.39">4819 1374 841 0,'0'0'0'0,"0"0"0"15,-17-3 0-15,17 3 14 0,0 0-14 0,-9-6 15 16,9 6-15-16,0 0 5 0,0 0-5 0,-29 6 5 16,-2 23-5-16,31-29 29 0,0 0-29 0,-35 40 30 15,3 32-30-15,32-72 30 0,0 0-30 0,-26 81 31 16,6-6-31-16,20-75 31 0,0 0-31 0,-9 57 32 15,9-5-32-15,0-52 31 0,0 0-31 0,6 40 31 16,12-11-31-16,-18-29 28 0,0 0-28 0,23 20 29 0,0-5-29 16,-23-15 24-16,0 0-24 0,29 3 24 0,-3-9-24 15,-26 6 17-15,0 0-17 0,28-12 17 0,1-2-17 16,-29 14 14-16,0 0-14 0,15-20 14 0,2 11-14 16,-17 9 12-16,0 0-12 0,0 0 12 0,9-20-12 15,-9 20 10-15,0 0-10 0,0 0 11 0,5-17-11 16,-5 17 8-16,0 0-8 0,0 0 9 0,0 0-9 15,0 0 8-15,0 0-8 0,0 0 8 0,0 0-8 0,0 0 6 16,0 0-6-16,0 0 7 0,0 0-7 0,0 0 6 16,0 0-6-16,18 3 7 0,-7 11-7 0,-11-14 5 0,0 0-5 15,18 20 6-15,2-5-6 0,-20-15 4 16,0 0-4-16,26 14 5 0,14 0-5 0,3 4-1002 0</inkml:trace>
  <inkml:trace contextRef="#ctx0" brushRef="#br0" timeOffset="4488.42">5163 1921 886 0,'0'0'0'0,"0"0"0"15,-9 14 0-15,9-14 11 0,0 0-11 0,0 0 11 16,-15 15-11-16,15-15 22 0,0 0-22 0,0 0 23 16,-8-20-23-16,8 20 24 0,0 0-24 0,0-23 24 15,0-15-24-15,0 38 18 0,0 0-18 0,14-46 18 16,15-6-18-16,-29 52 12 0,0 0-12 0,35-37 12 15,2 8-12-15,-37 29 12 0,0 0-12 0,32-14 13 16,5 5-13-16,-37 9 3 0,0 0-3 0,32 0 4 0,3 0-4 16,-35 0 0-16,0 0 0 0,37 9 0 0,12 5 0 15,-2 6-760-15</inkml:trace>
  <inkml:trace contextRef="#ctx0" brushRef="#br0" timeOffset="4738.43">5667 1602 763 0,'0'0'0'0,"0"0"0"0,-17 8 0 0,17-8 1 16,0 0-1-16,-14 12 2 0,-1 5-2 0,15-17 8 15,0 0-8-15,-17 20 9 0,3 6-9 0,14-26 23 0,0 0-23 16,-15 26 23-16,-2 11-23 0,17-37 35 0,0 0-35 16,-15 38 36-16,15-15-36 0,0-23 36 0,0 0-36 15,0 29 36-15,3-6-36 0,-3-23 36 0,0 0-36 16,15 17 36-16,2 3-36 0,-17-20 29 0,0 0-29 15,29 20 29-15,8-8-29 0,-37-12 24 0,0 0-24 16,44 11 25-16,19-11-25 0,-63 0 13 0,0 0-13 16,64-6 13-16,-7-2-13 0,-57 8 1 0,0 0-1 15,46-17 2-15,-14 5-2 0,6-5-825 0</inkml:trace>
  <inkml:trace contextRef="#ctx0" brushRef="#br0" timeOffset="5426.49">6265 678 695 0,'0'0'0'0,"0"11"0"0,0 26 0 16,0-37-1-16,0 0 1 0,5 61 0 0,-2 22 0 0,-3-83-1 16,0 0 1-16,6 104-1 0,8 11 1 0,-14-115 12 15,0 0-12-15,15 127 13 0,-6 34-13 0,-9-161 32 16,0 0-32-16,8 158 33 0,1-20-33 0,-9-138 42 0,0 0-42 16,9 107 42-16,2-18-42 0,-11-89 39 15,0 0-39-15,9 66 40 0,-6-22-40 0,-3-44 27 0,0 0-27 16,0 28 28-16,0-10-28 0,0 2-690 0</inkml:trace>
  <inkml:trace contextRef="#ctx0" brushRef="#br0" timeOffset="5573.5">6265 1786 763 0,'0'0'0'15,"0"0"0"-15,0 0 0 0,0 0 1 0,0 0-1 16,8 8 2-16,-8-8-2 0,0 0 1 0,0 0-1 0,0 0 1 16,20-5-1-16,-20 5 0 0,0 0 0 0,32-3 1 15,6-6-1-15,-38 9 3 0,0 0-3 0,55-6 3 16,14-8-3-16,-69 14 1 0,0 0-1 0,78-9 2 15,11-2-2-15,-5 2-524 0</inkml:trace>
  <inkml:trace contextRef="#ctx0" brushRef="#br0" timeOffset="5823.52">6905 1616 595 0,'0'0'0'0,"0"0"0"0,-6 14 0 15,6-14-1-15,0 0 1 0,-8 23 0 0,-7 15 0 16,15-38-11-16,0 0 11 0,-17 37-10 0,3-8 10 15,14-29 2-15,0 0-2 0,0 20 3 0,2-3-3 16,-2-17 17-16,0 0-17 0,3 21 17 0,9-10-17 16,-12-11 37-16,0 0-37 0,20 12 37 0,-3-10-37 15,-17-2 42-15,0 0-42 0,23 6 42 0,0-6-42 0,-23 0 36 16,0 0-36-16,24 0 36 0,4 6-36 0,-28-6 28 16,0 0-28-16,24 9 29 0,-7-4-29 0,-17-5 26 15,0 0-26-15,14 6 26 0,1 6-26 0,-15-12 20 0,0 0-20 16,17 5 20-16,12-5-20 0,-29 0 11 0,0 0-11 15,37-8 11-15,18-12-11 0,-6-3-700 0</inkml:trace>
  <inkml:trace contextRef="#ctx0" brushRef="#br0" timeOffset="6056.54">7419 1705 707 0,'0'0'0'0,"0"0"0"15,5 20 0-15,-5-20-12 0,0 0 12 0,9 9-12 16,-9-9 12-16,0 0-40 0,0 0 40 0,12 9-39 15,-1-9 39-15,-11 0 0 0,0 0 0 0,17 0 0 16,12 0 0-16,-29 0 13 0,0 0-13 0,32 0 14 16,-9 5-14-16,-23-5 40 0,0 0-40 0,15 9 40 15,8-3-40-15,-23-6 54 0,0 0-54 0,31 0 54 0,7-6-54 16,-38 6 46-16,0 0-46 0,37-9 46 0,4 9-46 16,-41 0 37-16,0 0-37 0,43 0 37 0,-11 9-37 15,-32-9 37-15,0 0-37 0,40 14 37 0,3 15-37 16,-43-29 24-16,0 0-24 0,38 38 24 0,-6 13-24 15,-1-5-771-15</inkml:trace>
  <inkml:trace contextRef="#ctx0" brushRef="#br0" timeOffset="7482.65">9011 726 729 0,'0'0'0'16,"0"0"0"-16,-8 32 0 0,8-32 16 0,0 0-16 16,-21 58 17-16,-8 37-17 0,29-95 43 0,0 0-43 15,-25 106 44-15,-10-2-44 0,35-104 46 0,0 0-46 0,-29 112 46 16,9 41-46-16,20-153 28 0,0 0-28 0,-9 149 29 15,15-16-29-15,-6-133 21 0,0 0-21 0,14 109 21 16,18-17-21-16,-32-92 16 0,0 0-16 0,29 81 17 16,20-24-17-16,-49-57 11 0,0 0-11 0,46 46 12 15,6-17-12-15,3 3-762 0</inkml:trace>
  <inkml:trace contextRef="#ctx0" brushRef="#br0" timeOffset="7859.68">9516 793 807 0,'0'0'0'0,"0"0"0"0,12 8 0 0,-12-8 8 0,0 0-8 16,17 0 9-16,0-8-9 0,-17 8 5 0,0 0-5 16,29-15 6-16,17 1-6 0,-46 14 2 0,0 0-2 15,46-6 3-15,-5 18-3 0,-41-12 1 0,0 0-1 16,37 26 1-16,-14 2-1 0,-23-28 1 0,0 0-1 16,23 35 2-16,-14 17-2 0,-9-52 2 0,0 0-2 15,0 54 3-15,-9-10-3 0,9-44 3 0,0 0-3 16,-14 43 4-16,-6 9-4 0,20-52 5 0,0 0-5 0,-6 46 6 15,6-18-6-15,0-28 7 0,0 0-7 16,0 23 8-16,0-8-8 0,0-15 9 0,0 0-9 0,6 14 10 16,20-11-10-16,-26-3 8 0,0 0-8 0,23 0 9 15,23-3-9-15,-8-3-630 0</inkml:trace>
  <inkml:trace contextRef="#ctx0" brushRef="#br0" timeOffset="8175.7">10206 816 863 0,'0'0'0'0,"0"0"0"0,-23 28 0 15,23-28-1-15,0 0 1 0,-24 32-1 0,-7 23 1 16,31-55 7-16,0 0-7 0,-23 55 8 0,8-18-8 0,15-37 24 16,0 0-24-16,0 29 25 0,0-3-25 15,0-26 29-15,0 0-29 0,23 26 29 0,23-3-29 0,-46-23 33 16,0 0-33-16,55 14 33 0,15-11-33 0,-70-3 30 15,0 0-30-15,69-9 31 0,-3-11-31 0,-66 20 23 0,0 0-23 16,52-26 23-16,-20-3-23 0,-32 29 22 0,0 0-22 16,17-28 23-16,-11-10-23 0,-6 38 20 0,0 0-20 15,-9-43 21-15,-14 3-21 0,23 40 16 0,0 0-16 16,-29-41 17-16,-14 15-17 0,43 26 14 0,0 0-14 16,-38-11 15-16,13 11-15 0,25 0 12 0,0 0-12 15,-24 11 13-15,7 15-13 0,17-26 5 0,0 0-5 16,-14 29 6-16,5 0-6 0,0 0-945 0</inkml:trace>
  <inkml:trace contextRef="#ctx0" brushRef="#br0" timeOffset="8459.71">9210 1432 707 0,'0'0'0'0,"0"0"0"0,9-15 0 16,-9 15-14-16,0 0 14 0,23-8-13 0,15-7 13 15,-38 15-7-15,0 0 7 0,75-17-6 0,34 5 6 16,-109 12 1-16,0 0-1 0,139-14 2 0,14 3-2 16,-153 11 24-16,0 0-24 0,164-6 24 0,44 0-24 15,-208 6 33-15,0 0-33 0,202-6 34 0,-26 6-34 0,-176 0 48 16,0 0-48-16,158 0 48 0,-13 0-48 0,-145 0 18 15,0 0-18-15,109 6 19 0,-42 6-19 0,-67-12 3 16,0 0-3-16,23 17 4 0,-9 12-4 0,-2-1-634 0</inkml:trace>
  <inkml:trace contextRef="#ctx0" brushRef="#br0" timeOffset="8878.75">9392 1987 595 0,'0'0'0'0,"0"0"0"0,26 0 0 16,-26 0 10-16,0 0-10 0,29-6 10 0,8-5-10 16,-37 11 7-16,0 0-7 0,44-26 8 0,5-8-8 15,-49 34 5-15,0 0-5 0,60-32 5 0,-5 0-5 16,-55 32 11-16,0 0-11 0,40-23 12 0,-11 0-12 16,-29 23 20-16,0 0-20 0,12-14 21 0,-1 8-21 15,-11 6 26-15,0 0-26 0,0 0 26 0,15 9-26 0,-15-9 33 16,0 0-33-16,14 20 33 0,4 17-33 0,-18-37 31 15,0 0-31-15,14 43 31 0,-20-2-31 0,6-41 26 16,0 0-26-16,0 40 26 0,9-8-26 0,-9-32 25 0,0 0-25 16,11 28 25-16,-2-10-25 0,-9-18 19 0,0 0-19 15,9 11 20-15,5-2-20 0,-14-9 14 0,0 0-14 16,29-6 14-16,20-3-14 0,3 1-730 0</inkml:trace>
  <inkml:trace contextRef="#ctx0" brushRef="#br0" timeOffset="9178.78">10035 1737 830 0,'0'0'0'0,"-5"11"0"16,-13 18 0-16,18-29 3 0,0 0-3 0,-14 32 4 15,-3-15-4-15,17-17 13 0,0 0-13 0,-6 29 14 16,-3 23-14-16,9-52 30 0,0 0-30 0,-11 51 30 16,16-16-30-16,-5-35 34 0,0 0-34 0,15 29 34 15,8-6-34-15,-23-23 31 0,0 0-31 0,40 8 32 16,18-13-32-16,-58 5 29 0,0 0-29 0,58-18 30 15,-12-10-30-15,-46 28 25 0,0 0-25 0,37-32 25 0,-8 3-25 16,-29 29 21-16,0 0-21 0,18-31 22 0,-7 13-22 16,-11 18 17-16,0 0-17 0,-11-23 18 0,-15-6-18 15,26 29 14-15,0 0-14 0,-38-23 15 0,-5 21-15 16,43 2 12-16,0 0-12 0,-32 8 13 0,6-2-13 16,26-6 11-16,0 0-11 0,-14 11 11 0,5 1-11 15,9-12 10-15,0 0-10 0,-6 14 10 0,12 12-10 16,-6-26 2-16,0 0-2 0,23 35 2 0,23 2-2 15,0 1-947-15</inkml:trace>
  <inkml:trace contextRef="#ctx0" brushRef="#br0" timeOffset="9510.79">10540 1866 763 0,'0'0'0'0,"0"0"0"0,-14-5 0 0,14 5 1 0,0 0-1 16,0 0 1-16,-20-9-1 0,20 9 1 0,0 0-1 15,-12 0 1-15,1 0-1 0,11 0 16 0,0 0-16 16,0 0 16-16,-18 3-16 0,18-3 22 0,0 0-22 0,-8 17 22 16,-7 18-22-16,15-35 24 0,0 0-24 0,-8 49 25 15,19-3-25-15,-11-46 21 0,0 0-21 0,20 43 22 16,3-12-22-16,-23-31 20 0,0 0-20 0,23 29 20 16,-2-14-20-16,-21-15 18 0,0 0-18 0,23 8 18 15,8-2-18-15,-31-6 15 0,0 0-15 0,38-14 16 16,-9-9-16-16,-29 23 13 0,0 0-13 0,34-38 14 15,-11-11-14-15,-23 49 11 0,0 0-11 0,15-40 12 16,-12-3-12-16,-3 43 10 0,0 0-10 0,0-29 11 0,-3 15-11 16,3 14 8-16,0 0-8 0,0 0 9 0,-23-15-9 15,23 15 8-15,0 0-8 0,-23-3 8 0,3-2-8 16,20 5 5-16,0 0-5 0,-18 0 6 0,18 0-6 16,0 0-808-16</inkml:trace>
  <inkml:trace contextRef="#ctx0" brushRef="#br0" timeOffset="9826.92">11285 496 796 0,'0'0'0'16,"5"26"0"-16,7 37 0 0,-12-63 17 0,0 0-17 0,20 104 17 15,9 37-17-15,-29-141 33 0,0 0-33 0,23 144 34 16,0-3-34-16,-23-141 33 0,0 0-33 0,9 147 34 16,-3 23-34-16,-6-170 29 0,0 0-29 0,0 170 30 15,-3-35-30-15,3-135 28 0,0 0-28 0,-3 129 29 16,-6-8-29-16,9-121 20 0,0 0-20 0,-6 118 20 15,12-8-20-15,-6-110 14 0,0 0-14 0,0 77 15 16,0-33-15-16,0-1-802 0</inkml:trace>
  <inkml:trace contextRef="#ctx0" brushRef="#br0" timeOffset="21922.85">11971 1319 875 0,'0'0'0'0,"0"0"0"0,0 0 0 16,0 0 33-16,0 0-33 0,26 15 33 0,-6-15-33 16,-20 0 67-16,0 0-67 0,18 0 67 0,11 0-67 0,-29 0 59 15,0 0-59-15,20 6 60 0,6-6-60 0,-26 0 33 0,0 0-33 16,11 8 34-16,9-8-34 0,-20 0 23 0,0 0-23 16,15 9 23-16,-1-3-23 0,-14-6 15 0,0 0-15 15,23 11 16-15,-11 1-16 0,2 2-944 0</inkml:trace>
  <inkml:trace contextRef="#ctx0" brushRef="#br0" timeOffset="22089.87">12064 1625 852 0,'0'0'0'16,"0"0"0"-16,8 34 0 0,-8-34 3 0,0 0-3 0,9 23 4 16,-9-23-4-16,0 0 8 0,0 0-8 0,9 9 8 15,5-9-8-15,-14 0 33 0,0 0-33 0,29 0 33 16,8 0-33-16,-37 0 36 0,0 0-36 0,41 0 37 15,-4 0-37-15,-37 0 36 0,0 0-36 0,38-6 36 16,-1 3-36-16,-37 3 25 0,0 0-25 0,32 0 25 16,-9-6-25-16,9 3-792 0</inkml:trace>
  <inkml:trace contextRef="#ctx0" brushRef="#br0" timeOffset="26010.16">13137 986 595 0,'0'0'0'0,"0"0"0"0,0 0 0 0,0 0 11 16,0 0-11-16,0 0 12 0,0 0-12 0,0 0 36 15,0 0-36-15,0 0 36 0,0 0-36 0,0 0 40 0,0 0-40 16,0 0 41-16,0 0-41 0,0 0 45 0,0 0-45 16,0 0 45-16,-38 14-45 0,38-14 42 0,0 0-42 15,-26 9 43-15,-3 5-43 0,29-14 44 0,0 0-44 16,-43 29 45-16,17 8-45 0,26-37 53 0,0 0-53 16,-29 46 54-16,6 20-54 0,23-66 44 0,0 0-44 15,-20 90 45-15,14 22-45 0,6-112 39 0,0 0-39 16,-5 109 40-16,10-11-40 0,-5-98 33 0,0 0-33 15,18 75 34-15,13-23-34 0,-31-52 26 0,0 0-26 16,52 40 27-16,18-8-27 0,-70-32 18 0,0 0-18 16,80 17 19-16,18-20-19 0,-98 3 13 0,0 0-13 15,90-23 13-15,-15-6-13 0,-75 29 9 0,0 0-9 16,49-37 10-16,-6-12-10 0,-43 49 8 0,0 0-8 0,29-63 9 16,-12-18-9-16,-17 81 8 0,0 0-8 0,3-89 8 15,-6 0-8-15,3 89 7 0,0 0-7 0,-14-87 8 16,-12 12-8-16,26 75 8 0,0 0-8 0,-29-60 8 0,-8 17-8 15,37 43 8-15,0 0-8 0,-38-38 8 0,6 15-8 16,32 23 9-16,0 0-9 0,-37-14 10 0,5 17-10 16,32-3 11-16,0 0-11 0,-34 14 11 0,-1 9-11 15,35-23 9-15,0 0-9 0,-32 29 9 0,12 6-9 16,20-35 4-16,0 0-4 0,-9 46 4 0,9 26-4 16,0-6-1185-16</inkml:trace>
  <inkml:trace contextRef="#ctx0" brushRef="#br0" timeOffset="26427.2">13734 1673 897 0,'0'0'0'0,"6"18"0"16,-3 19 0-16,-3-37 2 0,0 0-2 0,5 49 3 0,-10-17-3 16,5-32 4-16,0 0-4 0,-3 37 5 0,-6 15-5 15,9-52 19-15,0 0-19 0,-9 46 19 0,9-17-19 16,0-29 22-16,0 0-22 0,0 20 23 0,0-20-23 16,0 0 24-16,0 0-24 0,26 9 24 0,12-18-24 15,-38 9 23-15,0 0-23 0,35-14 23 0,-1-1-23 16,-8 1-756-16</inkml:trace>
  <inkml:trace contextRef="#ctx0" brushRef="#br0" timeOffset="26894.23">14207 1400 662 0,'0'0'0'0,"0"0"0"0,0 0 0 16,0 0-4-16,0 0 4 0,0 9-4 0,0-9 4 15,0 0-14-15,0 0 14 0,0 0-13 0,0 0 13 16,0 0 3-16,0 0-3 0,-8 14 3 0,8-14-3 0,0 0 22 15,0 0-22-15,-12 23 23 0,0-6-23 0,12-17 40 16,0 0-40-16,-5 20 41 0,5-20-41 0,0 0 47 16,0 0-47-16,-6 15 48 0,6-15-48 0,0 0 36 0,0 0-36 15,0 0 36-15,0 9-36 0,0-9 25 0,0 0-25 16,0 0 26-16,0 0-26 0,0 0-673 0</inkml:trace>
  <inkml:trace contextRef="#ctx0" brushRef="#br0" timeOffset="27094.25">14271 1386 449 0,'0'0'0'16,"0"0"0"-16,0 0 0 0,0 0 3 0,0 0-3 0,11-9 3 15,-11 9-3-15,0 0 5 0,0 0-5 0,0 0 6 16,0 0-6-16,0 0 4 0,0 0-4 0,0 0 4 15,0 0-4-15,0 0 2 0,0 0-2 0,0 0 2 16,0 0-2-16,0 0 1 0,0 0-1 0,0 0 2 0,0 0-2 16,0 0-301-16</inkml:trace>
  <inkml:trace contextRef="#ctx0" brushRef="#br0" timeOffset="27444.27">14216 1593 583 0,'0'0'0'0,"0"0"0"0,0 17 0 0,0-17 0 16,0 0 0-16,0 0 0 0,0 0 0 0,0 0 0 0,0 0 0 15,0 0 0-15,14-23 0 0,-14 23 9 16,0 0-9-16,15-37 10 0,11-21-10 0,-26 58 25 0,0 0-25 16,28-60 25-16,-4-1-25 0,-24 61 32 0,0 0-32 15,23-57 33-15,-6 19-33 0,-17 38 38 0,0 0-38 16,20-31 39-16,-8 10-39 0,-12 21 31 0,0 0-31 15,11-8 31-15,-11 8-31 0,0 0 30 0,0 0-30 16,15-6 31-16,-15 6-31 0,0 0 36 0,0 0-36 16,8 14 37-16,1 38-37 0,-9-52 41 0,0 0-41 15,14 72 41-15,-8 26-41 0,-6-98 48 0,0 0-48 16,0 104 49-16,3-21-49 0,-3-83 48 0,0 0-48 16,6 66 49-16,2-22-49 0,-8-44 45 0,0 0-45 15,15 34 46-15,-1 4-46 0,-14-38 43 0,0 0-43 16,12 23 44-16,-1-6-44 0,-11-17 27 0,0 0-27 0,12 11 27 15,8-5-27-15,0 3-1064 0</inkml:trace>
  <inkml:trace contextRef="#ctx0" brushRef="#br0" timeOffset="27812.3">14891 1259 998 0,'0'0'0'0,"0"0"0"0,-6 11 0 15,6-11 7-15,0 0-7 0,-6 12 7 0,-8 2-7 16,14-14 3-16,0 0-3 0,-17 23 4 0,-4 29-4 0,21-52 42 16,0 0-42-16,-23 55 42 0,3 17-42 0,20-72 48 0,0 0-48 15,-3 66 49-15,6-14-49 0,-3-52 47 16,0 0-47-16,12 37 47 0,2-5-47 0,-14-32 40 0,0 0-40 16,17 20 41-16,12-5-41 0,-29-15 31 0,0 0-31 15,35 0 31-15,2-15-31 0,-37 15 20 0,0 0-20 16,35-29 20-16,-3-17-20 0,-32 46 18 0,0 0-18 15,23-52 18-15,0-8-18 0,-23 60 14 0,0 0-14 16,14-55 15-16,1 29-15 0,-15 26 12 0,0 0-12 16,11-20 13-16,-11 20-13 0,0 0 11 0,0 0-11 15,9 15 11-15,3 42-11 0,-12-57 12 0,0 0-12 16,14 66 12-16,3 9-12 0,-17-75 9 0,0 0-9 16,6 61 10-16,-3-27-10 0,-3-34 12 0,0 0-12 15,6 32 13-15,8-9-13 0,-14-23 10 0,0 0-10 0,17 20 10 16,-8-11-10-16,-9-9 9 0,0 0-9 0,20 0 10 15,24-9-10-15,-1-5-1212 0</inkml:trace>
  <inkml:trace contextRef="#ctx0" brushRef="#br0" timeOffset="28114.33">15373 1167 1099 0,'0'0'0'0,"0"0"0"0,20 11 0 16,-20-11 2-16,0 0-2 0,26 9 2 0,11-18-2 0,-37 9 4 16,0 0-4-16,44-5 4 0,10-4-4 0,-54 9 16 15,0 0-16-15,52 0 17 0,-11 0-17 0,-41 0 17 16,0 0-17-16,37 0 17 0,1-6-17 0,-38 6 22 0,0 0-22 16,32 6 22-16,-1 17-22 0,-31-23 24 0,0 0-24 15,23 29 24-15,-11 31-24 0,-12-60 22 0,0 0-22 16,6 64 22-16,-6 19-22 0,0-83 20 0,0 0-20 15,0 89 21-15,0-8-21 0,0-81 21 0,0 0-21 16,-3 75 21-16,0-23-21 0,3-52 19 0,0 0-19 16,0 43 20-16,0-6-20 0,0-37 16 0,0 0-16 15,6 29 17-15,8-6-17 0,1-3-1042 0</inkml:trace>
  <inkml:trace contextRef="#ctx0" brushRef="#br0" timeOffset="28297.34">15797 1544 1188 0,'0'0'0'0,"0"0"0"16,11 0 0-16,-11 0 20 0,0 0-20 0,12 0 20 0,-12 0-20 15,0 0 38-15,0 0-38 0,26-3 39 0,11-11-39 16,-37 14 18-16,0 0-18 0,47-15 19 0,7-5-19 16,-54 20 8-16,0 0-8 0,55-17 9 0,-6 2-9 15,-49 15 1-15,0 0-1 0,41-8 2 0,-4 2-2 16,1 6-962-16</inkml:trace>
  <inkml:trace contextRef="#ctx0" brushRef="#br0" timeOffset="29530.43">16717 1659 583 0,'0'0'0'0,"0"0"0"16,-8 40 0-16,8-40 17 0,0 0-17 0,0 35 17 0,-6-21-17 16,6-14 37-16,0 0-37 0,-3 23 37 0,-3-8-37 15,6-15 47-15,0 0-47 0,0 14 48 0,0-14-48 16,0 0 33-16,0 0-33 0,0 0 33 0,9 9-33 15,-9-9 19-15,0 0-19 0,0 0 20 0,14-32-20 16,-14 32 15-16,0 0-15 0,15-43 16 0,8-6-16 16,-23 49 12-16,0 0-12 0,26-52 13 0,2 12-13 0,-28 40 10 15,0 0-10-15,21-29 11 0,10 15-11 0,-31 14 10 16,0 0-10-16,29-6 10 0,3 6-10 16,-32 0 3-16,0 0-3 0,35 11 4 0,8 12-4 0,6 1-687 15</inkml:trace>
  <inkml:trace contextRef="#ctx0" brushRef="#br0" timeOffset="29847.46">17170 1498 785 0,'0'0'0'16,"0"0"0"-16,-11-15 0 0,11 15 0 0,0 0 0 16,-12-8 0-16,3 16 0 0,9-8-1 0,0 0 1 15,-20 15 0-15,0 14 0 0,20-29 9 0,0 0-9 0,-14 37 10 16,-1 6-10-16,15-43 28 0,0 0-28 0,-9 46 29 15,-2-17-29-15,11-29 41 0,0 0-41 0,0 23 41 16,6 6-41-16,-6-29 46 0,0 0-46 0,14 14 46 16,3 1-46-16,-17-15 34 0,0 0-34 0,24 8 35 15,-4-8-35-15,-20 0 27 0,0 0-27 0,17 0 28 16,6 0-28-16,-23 0 20 0,0 0-20 0,23 0 21 0,-3 0-21 16,-20 0 16-16,0 0-16 0,18 6 17 0,-4 3-17 15,-14-9 12-15,0 0-12 0,0 0 12 0,12 0-12 16,-12 0 9-16,0 0-9 0,14 0 9 0,6-9-9 15,-20 9 7-15,0 0-7 0,23-6 7 0,18-8-7 16,-41 14 5-16,0 0-5 0,49-23 6 0,11 0-6 16,-2-3-915-16</inkml:trace>
  <inkml:trace contextRef="#ctx0" brushRef="#br0" timeOffset="30230.48">17574 1521 919 0,'0'0'0'0,"0"0"0"0,-23-20 0 0,23 20 3 0,0 0-3 16,-6-12 3-16,-2 15-3 0,8-3 9 0,0 0-9 16,-18 20 10-16,-2 9-10 0,20-29 30 0,0 0-30 15,-17 37 30-15,-3 24-30 0,20-61 30 0,0 0-30 16,-12 52 31-16,9-23-31 0,3-29 29 0,0 0-29 16,12 17 30-16,5 3-30 0,-17-20 28 0,0 0-28 15,26 9 29-15,14-4-29 0,-40-5 22 0,0 0-22 0,38-5 22 16,11-4-22-16,-49 9 19 0,0 0-19 0,52-32 20 15,-12-11-20-15,-40 43 16 0,0 0-16 0,35-60 16 16,-12-21-16-16,-23 81 11 0,0 0-11 0,17-86 12 16,-5 2-12-16,-12 84 14 0,0 0-14 0,11-80 14 15,-2 5-14-15,-9 75 12 0,0 0-12 0,6-61 13 16,2 33-13-16,-8 28 11 0,0 0-11 0,3-15 12 16,-3 15-12-16,0 0 9 0,0 0-9 0,0 0 9 15,12 17-9-15,-12-17 8 0,0 0-8 0,0 49 9 0,8 20-9 16,-8-69 7-16,0 0-7 0,3 87 7 0,9 5-7 15,-12-92 7-15,0 0-7 0,14 92 7 0,9-17-7 16,-23-75 4-16,0 0-4 0,23 66 5 0,9-26-5 16,-32-40 2-16,0 0-2 0,38 35 3 0,-7-21-3 15,1 4-1044-15</inkml:trace>
  <inkml:trace contextRef="#ctx0" brushRef="#br0" timeOffset="35836.33">18754 1512 807 0,'0'0'0'15,"0"0"0"-15,0 0 0 0,0 0 12 0,0 0-12 0,38 29 12 16,-24-26-12-16,-14-3 22 0,0 0-22 0,14 0 23 15,9 0-23-15,-23 0-1 0,0 0 1 0,26 6 0 16,-11-1 0-16,-4-2-597 0</inkml:trace>
  <inkml:trace contextRef="#ctx0" brushRef="#br0" timeOffset="36021.35">18777 1737 763 0,'0'0'0'0,"0"0"0"0,6 20 0 16,-6-20 10-16,0 0-10 0,9 14 11 0,-9-14-11 16,0 0 26-16,0 0-26 0,14 15 27 0,0-12-27 15,-14-3 10-15,0 0-10 0,32 5 10 0,29-5-10 16,-61 0 4-16,0 0-4 0,60 0 5 0,10-8-5 0,-70 8 1 16,0 0-1-16,57-20 2 0,-19-3-2 15,-1-9-592-15</inkml:trace>
  <inkml:trace contextRef="#ctx0" brushRef="#br0" timeOffset="36457.37">19348 1602 819 0,'0'0'0'0,"0"0"0"16,0 14 0-16,0-14 1 0,0 0-1 0,0 0 1 15,0 0-1-15,0 0 0 0,0 0 0 0,18-6 1 16,-1-11-1-16,-17 17 31 0,0 0-31 0,26-43 31 16,9-18-31-16,-35 61 44 0,0 0-44 0,34-66 45 15,7 0-45-15,-41 66 47 0,0 0-47 0,37-61 48 0,-11 18-48 16,-26 43 41-16,0 0-41 0,23-37 41 0,6 14-41 15,-29 23 40-15,0 0-40 0,29-20 40 0,-15 11-40 16,-14 9 36-16,0 0-36 0,12 0 36 0,-12 0-36 16,0 0 31-16,0 0-31 0,14 9 31 0,-2 11-31 15,-12-20 28-15,0 0-28 0,17 37 29 0,-8 29-29 16,-9-66 26-16,0 0-26 0,5 78 27 0,-10 8-27 16,5-86 31-16,0 0-31 0,-3 90 31 0,3-15-31 0,0-75 31 15,0 0-31-15,3 66 32 0,2-32-32 0,-5-34 24 16,0 0-24-16,6 23 24 0,12-5-24 0,-18-18 17 0,0 0-17 15,23 5 17-15,3-5-17 0,-26 0 7 16,0 0-7-16,28-8 8 0,-2-21-8 0,9 6-1212 0</inkml:trace>
  <inkml:trace contextRef="#ctx0" brushRef="#br0" timeOffset="36758.41">19992 1328 1110 0,'0'0'0'16,"0"0"0"-16,0 0 0 0,0 0 2 0,0 0-2 0,11 12 2 16,-11-12-2-16,0 0 0 0,0 0 0 0,0 0 0 15,18-21 0-15,-18 21 16 0,0 0-16 0,26-28 16 16,2-10-16-16,-28 38 22 0,0 0-22 0,32-37 22 16,-15 17-22-16,-17 20 27 0,0 0-27 0,15-9 28 15,-1 0-28-15,-14 9 26 0,0 0-26 0,0 0 27 0,15 0-27 16,-15 0 21-16,0 0-21 0,8 23 22 0,7 15-22 15,-15-38 17-15,0 0-17 0,8 66 17 0,-5 17-17 16,-3-83 18-16,0 0-18 0,0 81 18 0,0 0-18 16,0-81 19-16,0 0-19 0,0 60 19 0,6-11-19 15,-6-49 14-15,0 0-14 0,15 32 15 0,-10-12-15 16,-5-20 9-16,0 0-9 0,20 9 10 0,15-18-10 16,-6-3-1063-16</inkml:trace>
  <inkml:trace contextRef="#ctx0" brushRef="#br0" timeOffset="37037.43">20543 1616 987 0,'0'0'0'0,"0"14"0"16,8 24 0-16,-8-38 14 0,0 0-14 0,0 31 15 16,0-5-15-16,0-26 38 0,0 0-38 0,-8 23 38 15,8 0-38-15,0-23 47 0,0 0-47 0,0 18 47 16,8 2-47-16,-8-20 27 0,0 0-27 0,15 8 28 16,-9-2-28-16,-6-6 20 0,0 0-20 0,17 0 20 15,6-14-20-15,-3-1-901 0</inkml:trace>
  <inkml:trace contextRef="#ctx0" brushRef="#br0" timeOffset="37438.46">20690 1127 1065 0,'0'0'0'0,"0"0"0"0,14 8 0 0,-14-8 0 16,0 0 0-16,9 9 0 0,5-12 0 0,-14 3-6 15,0 0 6-15,15-6-5 0,17 0 5 0,-32 6 5 16,0 0-5-16,26-2 5 0,-1 2-5 0,-25 0 22 0,0 0-22 16,24 0 23-16,-10 8-23 0,-14-8 37 0,0 0-37 15,14 15 38-15,4 2-38 0,-18-17 42 0,0 0-42 16,5 26 42-16,-5 11-42 0,0-37 32 0,0 0-32 16,0 38 33-16,-5-7-33 0,5-31 24 0,0 0-24 15,0 29 24-15,0-9-24 0,0-20 18 0,0 0-18 16,0 15 19-16,0-7-19 0,0-8 14 0,0 0-14 15,3 15 15-15,11-1-15 0,-14-14 12 0,0 0-12 16,26 17 13-16,12 18-13 0,-38-35 11 0,0 0-11 0,37 40 11 16,-8 3-11-16,-29-43 10 0,0 0-10 0,23 35 10 15,-6 2-10-15,-17-37 9 0,0 0-9 0,12 38 10 16,-4-10-10-16,-8-28 14 0,0 0-14 0,0 26 15 16,-8 0-15-16,8-26 17 0,0 0-17 0,-9 18 18 15,-2-13-18-15,11-5 20 0,0 0-20 0,-12 9 20 16,12-9-20-16,0 0 15 0,0 0-15 0,-14-9 16 0,14-14-16 15,0-3-1191-15</inkml:trace>
  <inkml:trace contextRef="#ctx0" brushRef="#br0" timeOffset="38088.51">21353 1512 908 0,'0'0'0'0,"0"0"0"0,12 9 0 15,-12-9 32-15,0 0-32 0,14 0 32 0,7-20-32 0,-21 20 30 16,0 0-30-16,23-41 30 0,11-10-30 0,-34 51 31 15,0 0-31-15,44-61 32 0,-7 4-32 0,-37 57 19 16,0 0-19-16,29-46 20 0,-3 17-20 0,-26 29 12 0,0 0-12 16,17-20 12-16,-2 2-12 0,-15 18 10 15,0 0-10-15,0 0 11 0,11-5-11 0,-11 5 11 0,0 0-11 16,0 0 11-16,9 34-11 0,-9-34 20 0,0 0-20 16,3 38 20-16,2 22-20 0,-5-60 30 0,0 0-30 15,0 66 31-15,-5 3-31 0,5-69 38 0,0 0-38 16,-3 67 39-16,11-19-39 0,-8-48 37 0,0 0-37 15,15 32 38-15,2-12-38 0,-17-20 33 0,0 0-33 16,29 0 33-16,9-5-33 0,-1-4-1080 0</inkml:trace>
  <inkml:trace contextRef="#ctx0" brushRef="#br0" timeOffset="38472.54">22135 770 953 0,'0'0'0'0,"0"0"0"0,-11 23 0 0,11-23 11 15,0 0-11-15,-12 31 12 0,-20 36-12 16,32-67 36-16,0 0-36 0,-25 66 36 0,19-35-36 0,6-31 45 16,0 0-45-16,3 21 46 0,5-4-46 0,-8-17 30 15,0 0-30-15,23 11 30 0,18-16-30 0,-41 5 22 0,0 0-22 16,37-9 22-16,-2 0-22 0,-35 9 15 0,0 0-15 16,23-20 15-16,-6-9-15 0,-17 29 12 0,0 0-12 15,15-28 13-15,-1 10-13 0,-14 18 11 0,0 0-11 16,0-20 11-16,0 3-11 0,0 17 11 0,0 0-11 15,-11-15 12-15,-1 1-12 0,12 14 11 0,0 0-11 16,-14-9 11-16,-7-11-11 0,21 20 8 0,0 0-8 0,-20-23 9 16,6 0-9-16,-1 0-977 0</inkml:trace>
  <inkml:trace contextRef="#ctx0" brushRef="#br0" timeOffset="47231.2">2191 3599 684 0,'0'0'0'0,"0"0"0"15,0 0 0-15,0 0 9 0,0 0-9 0,0 0 10 16,-38-20-10-16,38 20 29 0,0 0-29 0,-23-23 29 16,-14 9-29-16,37 14 36 0,0 0-36 0,-49-15 36 15,6 1-36-15,43 14 35 0,0 0-35 0,-55-6 35 16,-6 6-35-16,61 0 21 0,0 0-21 0,-60 12 21 0,-1-10-21 16,61-2 20-16,0 0-20 0,-75 6 21 0,-12 3-21 15,87-9 17-15,0 0-17 0,-89 11 17 0,2-11-17 16,87 0 14-16,0 0-14 0,-69 0 14 0,17 0-14 15,52 0 12-15,0 0-12 0,-37-5 13 0,14-4-13 16,23 9 9-16,0 0-9 0,-21 0 10 0,16 3-10 16,5-3 8-16,0 0-8 0,-15 20 9 0,9 23-9 15,6-43 6-15,0 0-6 0,0 66 6 0,6 24-6 16,-6-90 4-16,0 0-4 0,9 112 5 0,14-9-5 0,-23-103 3 16,0 0-3-16,23 119 4 0,9 24-4 0,-32-143 3 15,0 0-3-15,32 144 3 0,2-14-3 0,-34-130 2 16,0 0-2-16,32 109 3 0,0-28-3 0,-32-81 2 0,0 0-2 15,28 55 2-15,-7-15-2 0,-21-40 2 0,0 0-2 16,26 29 2-16,-3 2-2 0,-23-31 0 0,0 0 0 16,11 23 0-16,1-8 0 0,-6 2-807 0</inkml:trace>
  <inkml:trace contextRef="#ctx0" brushRef="#br0" timeOffset="47415.32">1323 4428 859 0,'0'0'0'0,"0"0"15"0,0 0-15 0,25-3 16 15,16-11-16-15,-41 14 5 0,0 0-5 0,55-17 6 16,11-1-6-16,-66 18 1 0,0 0-1 0,69-11 2 0,1 11-2 16,-70 0-1-16,0 0 1 0,69 8 0 0,-12 18 0 15,10 0-618-15</inkml:trace>
  <inkml:trace contextRef="#ctx0" brushRef="#br0" timeOffset="47964.54">2355 4371 718 0,'0'0'0'0,"0"0"0"16,-17 14 0-16,17-14 12 0,0 0-12 0,-14 14 13 15,-4 9-13-15,18-23 16 0,0 0-16 0,-20 26 17 16,-6 23-17-16,26-49 20 0,0 0-20 0,-29 58 20 0,6 8-20 16,23-66 20-16,0 0-20 0,-17 66 21 0,3 3-21 15,14-69 20-15,0 0-20 0,-9 58 21 0,12 8-21 16,-3-66 19-16,0 0-19 0,20 63 20 0,20-8-20 15,-40-55 17-15,0 0-17 0,46 46 17 0,15-8-17 16,-61-38 18-16,0 0-18 0,61 14 19 0,-1-14-19 16,-60 0 22-16,0 0-22 0,55-20 22 0,-12-12-22 15,-43 32 23-15,0 0-23 0,38-37 23 0,-6-1-23 16,-32 38 21-16,0 0-21 0,17-43 22 0,-8 9-22 0,-9 34 17 16,0 0-17-16,-9-35 18 0,-6-2-18 0,15 37 15 15,0 0-15-15,-26-29 15 0,-8 9-15 0,34 20 12 16,0 0-12-16,-32-20 13 0,9 17-13 0,23 3 9 0,0 0-9 15,-17 0 10-15,17 0-10 0,0 0 7 0,0 0-7 16,-15 8 8-16,15-8-8 0,0 0-889 0</inkml:trace>
  <inkml:trace contextRef="#ctx0" brushRef="#br0" timeOffset="48198.66">2987 4690 953 0,'0'0'0'0,"9"6"0"16,23 3 0-16,-32-9 6 0,0 0-6 0,37 5 6 15,-14-2-6-15,-23-3 18 0,0 0-18 0,20 0 19 0,1 0-19 16,-21 0-2-16,0 0 2 0,20 0-1 0,0 0 1 15,0 0-690-15</inkml:trace>
  <inkml:trace contextRef="#ctx0" brushRef="#br0" timeOffset="48349.07">3080 4814 673 0,'0'0'0'0,"0"0"0"0,23 14 0 0,-23-14 16 16,0 0-16-16,23 9 17 0,-9-6-17 0,-14-3 32 0,0 0-32 15,23 0 33-15,3-3-33 0,-26 3 24 16,0 0-24-16,29 0 25 0,-6 0-25 0,-23 0 13 0,0 0-13 16,26 6 13-16,17 17-13 0,-5-6-575 0</inkml:trace>
  <inkml:trace contextRef="#ctx0" brushRef="#br0" timeOffset="50568.01">4704 4540 561 0,'0'0'0'0,"0"0"0"0,0 0 0 15,0 0 12-15,0 0-12 0,0 0 13 0,0 0-13 0,0 0 25 16,0 0-25-16,29 9 25 0,-21 11-25 0,-8-20 61 16,0 0-61-16,6 23 62 0,-6 6-62 0,0-29 78 0,0 0-78 15,0 37 79-15,9 1-79 0,-9-38 67 0,0 0-67 16,0 55 67-16,0 2-67 0,0-57 72 0,0 0-72 16,-9 46 72-16,9-17-72 0,0-29 67 0,0 0-67 15,9 20 68-15,-9-5-68 0,0-15 61 0,0 0-61 16,0 0 61-16,0 0-61 0,0 0 51 0,0 0-51 15,23-12 52-15,6-25-52 0,-29 37 43 0,0 0-43 16,26-41 43-16,-12 12-43 0,-14 29 38 0,0 0-38 16,14-23 38-16,1 3-38 0,-15 20 32 0,0 0-32 0,17-14 32 15,-5 5-32-15,-12 9 23 0,0 0-23 0,11-5 24 16,4 10-24-16,-15-5 18 0,0 0-18 0,8 9 19 16,7 5-19-16,-15-14 15 0,0 0-15 0,17 20 15 15,-2 6-15-15,-15-26 16 0,0 0-16 0,14 23 17 16,0 3-17-16,-14-26 16 0,0 0-16 0,23 15 17 15,1-7-17-15,-24-8 16 0,0 0-16 0,26-8 17 16,25-15-17-16,-51 23 14 0,0 0-14 0,47-29 14 0,-4 9-14 16,-43 20 14-16,0 0-14 0,32-20 15 0,-6 2-15 15,-26 18 16-15,0 0-16 0,23-8 17 0,-3-1-17 16,-20 9 15-16,0 0-15 0,14-6 15 0,1 1-15 16,-15 5 13-16,0 0-13 0,17-3 14 0,0 6-14 15,-17-3 10-15,0 0-10 0,15 5 10 0,-15-5-10 16,0 0 8-16,0 0-8 0,20 15 8 0,-11-7-8 15,-9-8 4-15,0 0-4 0,23 18 4 0,17 16-4 0,3 4-1578 16</inkml:trace>
  <inkml:trace contextRef="#ctx0" brushRef="#br0" timeOffset="50801.53">5815 4713 1211 0,'0'0'0'15,"0"0"0"-15,-3 15 0 0,3-15-3 0,0 0 3 0,0 0-2 16,-9 20 2-16,9-20 3 0,0 0-3 0,0 0 4 16,0 0-4-16,0 0 1 0,0 0-1 0,17 14 1 15,-2-5-1-15,-15-9-1 0,0 0 1 0,17 5-1 16,-3 4 1-16,1-6-850 0</inkml:trace>
  <inkml:trace contextRef="#ctx0" brushRef="#br0" timeOffset="51418.37">6239 4555 1065 0,'0'0'0'0,"0"0"0"0,-15 8 0 0,15-8 3 16,0 0-3-16,0 0 3 0,-14 0-3 0,14 0 0 15,0 0 0-15,0 0 0 0,-20 29 0 0,20-29 33 0,0 0-33 16,-12 29 34-16,-2 3-34 0,14-32 51 0,0 0-51 16,-12 31 52-16,9 10-52 0,3-41 51 0,0 0-51 15,0 31 52-15,0-13-52 0,0-18 41 0,0 0-41 16,3 14 41-16,12 0-41 0,-15-14 28 0,0 0-28 15,11 6 28-15,12 0-28 0,-23-6 20 0,0 0-20 16,17 0 21-16,1-6-21 0,-18 6 14 0,0 0-14 16,26-17 14-16,-3-3-14 0,-23 20 11 0,0 0-11 15,11-20 12-15,1 2-12 0,-12 18 10 0,0 0-10 16,3-14 11-16,-3 5-11 0,0 9 8 0,0 0-8 16,-3-14 8-16,3 14-8 0,0 0 6 0,0 0-6 0,-9-15 7 15,9 1-7-15,0 14 7 0,0 0-7 0,0 0 8 16,0 0-8-16,0 0 6 0,0 0-6 0,0 0 7 15,0 0-7-15,0 0 5 0,0 0-5 0,0 0 6 16,0 0-6-16,0 0 3 0,0 0-3 0,-3 14 4 16,24 15-4-16,-21-29 4 0,0 0-4 0,40 38 5 0,15 2-5 15,-55-40 5-15,0 0-5 0,57 40 6 0,-2 15-6 16,-55-55 6-16,0 0-6 0,55 66 6 0,6 9-6 16,-61-75 6-16,0 0-6 0,52 75 6 0,-3 11-6 15,-49-86 9-15,0 0-9 0,34 81 10 0,-11-15-10 16,-23-66 19-16,0 0-19 0,15 55 19 0,2-12-19 15,-17-43 27-15,0 0-27 0,0 37 27 0,-6-8-27 16,6-29 33-16,0 0-33 0,-17 29 34 0,-26 0-34 0,43-29 37 16,0 0-37-16,-61 23 37 0,-11-15-37 0,72-8 38 15,0 0-38-15,-87 3 39 0,7-3-39 0,80 0 39 16,0 0-39-16,-84-11 40 0,21-9-40 0,63 20 21 0,0 0-21 16,-52-32 21-16,5-11-21 0,47 43 5 0,0 0-5 15,-31-52 6-15,16-6-6 0,-5-2-1572 0</inkml:trace>
  <inkml:trace contextRef="#ctx0" brushRef="#br0" timeOffset="70137.12">10434 3447 651 0,'0'0'0'15,"0"0"0"-15,0 0 0 0,0 0 35 0,0 0-35 16,0 0 35-16,-50 11-35 0,50-11 61 0,0 0-61 16,-49 0 62-16,-28-6-62 0,77 6 67 0,0 0-67 0,-84 0 67 15,-6 0-67-15,90 0 41 0,0 0-41 0,-77 6 41 16,2 3-41-16,75-9 25 0,0 0-25 0,-64 0 25 15,3 3-25-15,61-3 18 0,0 0-18 0,-60 0 19 16,-4-3-19-16,64 3 16 0,0 0-16 0,-52-9 17 16,21 3-17-16,31 6 14 0,0 0-14 0,-23 0 14 15,11-5-14-15,12 5 9 0,0 0-9 0,0 0 9 16,0 0-9-16,0 0 7 0,0 0-7 0,0 28 7 0,0 16-7 16,0-44 5-16,0 0-5 0,12 66 6 0,11 23-6 15,-23-89 5-15,0 0-5 0,31 112 6 0,1 6-6 16,-32-118 8-16,0 0-8 0,38 127 8 0,-9 34-8 15,-29-161 15-15,0 0-15 0,26 156 16 0,-3-15-16 16,-23-141 19-16,0 0-19 0,23 112 19 0,-3-29-19 16,-20-83 17-16,0 0-17 0,26 58 17 0,-3-21-17 15,-23-37 13-15,0 0-13 0,20 23 14 0,-11-17-14 16,-9-6 10-16,0 0-10 0,0 0 10 0,14 6-10 0,1 0-1011 16</inkml:trace>
  <inkml:trace contextRef="#ctx0" brushRef="#br0" timeOffset="70304.14">9712 4417 751 0,'0'0'0'16,"0"0"0"-16,12-18 0 0,-12 18 1 0,0 0-1 15,11-14 2-15,1 0-2 0,-12 14 0 0,0 0 0 16,20-9 1-16,6 3-1 0,-26 6 3 0,0 0-3 16,38-14 4-16,-1 5-4 0,-37 9 4 0,0 0-4 0,38 0 4 15,2 0-4-15,-40 0 4 0,0 0-4 0,46 9 5 16,3-3-5-16,0-4-525 0</inkml:trace>
  <inkml:trace contextRef="#ctx1" brushRef="#br0">19997 5381 0,'52'39'0,"-52"-39"16</inkml:trace>
  <inkml:trace contextRef="#ctx0" brushRef="#br0" timeOffset="83066.49">10376 4633 662 0,'0'0'0'0,"0"0"0"0,29 63 0 16,-29-63 18-16,0 0-18 0,20 52 18 0,-3-6-18 15,-17-46 46-15,0 0-46 0,15 49 47 0,-7 11-47 16,-8-60 58-16,0 0-58 0,9 61 59 0,-3-18-59 0,-6-43 47 16,0 0-47-16,0 29 48 0,0-12-48 0,0-17 34 15,0 0-34-15,0 0 35 0,0 0-35 0,0 0 27 16,0 0-27-16,-21-20 28 0,4-32-28 0,17 52 20 15,0 0-20-15,-23-55 21 0,9-14-21 0,14 69 16 0,0 0-16 16,-9-58 17-16,18 7-17 0,-9 51 11 0,0 0-11 16,14-52 12-16,12-9-12 0,-26 61 9 0,0 0-9 15,26-43 9-15,-3 14-9 0,-23 29 7 0,0 0-7 16,23-14 7-16,3 8-7 0,-26 6 5 0,0 0-5 16,23 6 6-16,-3 8-6 0,-20-14 4 0,0 0-4 15,6 23 4-15,12 6-4 0,-18-29 3 0,0 0-3 16,8 29 4-16,-2 0-4 0,-6-29 3 0,0 0-3 15,-6 23 3-15,-2-6-3 0,8-17 4 0,0 0-4 0,-9 20 5 16,0-5-5-16,9-15 5 0,0 0-5 0,0 0 5 16,-6 14-5-16,6-14 4 0,0 0-4 0,0 0 5 15,0 0-5-15,0 0 5 0,0 0-5 0,0 0 5 16,26 3-5-16,-26-3 4 0,0 0-4 0,29 9 5 16,-6 8-5-16,-23-17 4 0,0 0-4 0,15 17 4 15,-4-5-4-15,-11-12 2 0,0 0-2 0,20 11 3 0,-5-2-3 16,-15-9 2-16,0 0-2 0,23 6 2 0,17-6-2 15,4 0-954-15</inkml:trace>
  <inkml:trace contextRef="#ctx0" brushRef="#br0" timeOffset="83383.25">10869 4725 852 0,'0'0'0'0,"0"0"0"0,17 0 0 0,-17 0 5 15,0 0-5-15,12 0 5 0,17 3-5 0,-29-3 11 0,0 0-11 16,37 5 11-16,15-2-11 0,-52-3 10 0,0 0-10 16,46-3 10-16,-8-5-10 0,-38 8 10 0,0 0-10 15,26-6 10-15,-6-3-10 0,-20 9 10 0,0 0-10 16,15-14 11-16,-15 14-11 0,0 0 9 0,0 0-9 16,2-12 9-16,-2 12-9 0,0 0 8 0,0 0-8 15,-17-3 9-15,3-2-9 0,14 5 7 0,0 0-7 16,-29 0 7-16,-6 5-7 0,35-5 8 0,0 0-8 0,-34 15 9 15,8-1-9-15,26-14 7 0,0 0-7 0,-15 18 7 16,1-4-7-16,14-14 6 0,0 0-6 0,-3 14 6 16,6 4-6-16,-3-18 5 0,0 0-5 0,14 14 5 15,9-3-5-15,-23-11 4 0,0 0-4 0,41 0 4 16,16 0-4-16,-5-5-732 0</inkml:trace>
  <inkml:trace contextRef="#ctx0" brushRef="#br0" timeOffset="83650.28">11308 4601 785 0,'0'0'0'0,"0"0"0"0,0 20 0 15,0-20 2-15,0 0-2 0,0 12 3 0,0-12-3 16,0 0 0-16,0 0 0 0,0 14 0 0,0-14 0 16,0 0 12-16,0 0-12 0,14 20 12 0,1-6-12 0,-15-14 28 15,0 0-28-15,23 15 28 0,8 8-28 0,-31-23 36 16,0 0-36-16,38 14 37 0,11 9-37 0,-49-23 36 15,0 0-36-15,43 18 36 0,-20-4-36 0,-23-14 31 16,0 0-31-16,9 20 32 0,-9-3-32 0,0-17 25 0,0 0-25 16,-14 32 26-16,-18 5-26 0,32-37 20 0,0 0-20 15,-35 32 20-15,9-17-20 0,26-15 9 0,0 0-9 16,-17 0 9-16,17 0-9 0,0 0 3 0,0 0-3 16,-23-38 3-16,0-8-3 0,0 6-835 0</inkml:trace>
  <inkml:trace contextRef="#ctx0" brushRef="#br0" timeOffset="85602.82">12040 4112 841 0,'0'0'0'0,"0"0"0"0,12 23 0 0,-12-23-26 0,0 0 26 15,12 14-25-15,-12-14 25 0,0 0-50 0,0 0 50 16,20 6-50-16,17-12 50 0,-37 6 0 0,0 0 0 15,44 0 0-15,-16 0 0 0,-28 0 12 0,0 0-12 16,32 0 13-16,0-6-13 0,-32 6 42 0,0 0-42 16,29-3 43-16,-6 3-43 0,-3 0-540 0</inkml:trace>
  <inkml:trace contextRef="#ctx0" brushRef="#br0" timeOffset="85768.83">12040 4371 763 0,'0'0'0'0,"0"0"0"15,0 37 0-15,0-37 7 0,0 0-7 0,0 29 8 16,9-21-8-16,-9-8 15 0,0 0-15 0,0 0 16 16,23 0-16-16,-23 0 51 0,0 0-51 0,29-8 51 0,17-18-51 15,-46 26 47-15,0 0-47 0,64-17 48 0,5-4-48 16,-69 21 42-16,0 0-42 0,75-17 42 0,-14 9-42 16,2 2-758-16</inkml:trace>
  <inkml:trace contextRef="#ctx0" brushRef="#br0" timeOffset="86470.1">13197 3878 729 0,'0'0'0'0,"0"0"0"0,0 0 0 0,0 0 3 16,0 0-3-16,0 0 4 0,-52 35-4 0,52-35 27 16,0 0-27-16,-34 20 27 0,8 3-27 0,26-23 38 0,0 0-38 15,-17 17 39-15,-1-2-39 0,18-15 34 0,0 0-34 16,0 20 35-16,9 12-35 0,-9-32 33 0,0 0-33 15,17 34 34-15,27-2-34 0,-44-32 27 0,0 0-27 16,54 29 28-16,16-1-28 0,-70-28 21 0,0 0-21 16,63 29 22-16,-2 3-22 0,-61-32 17 0,0 0-17 15,49 29 17-15,-18 2-17 0,-31-31 16 0,0 0-16 16,12 35 16-16,-1 8-16 0,-11-43 17 0,0 0-17 0,0 40 17 16,-8-5-17-16,8-35 17 0,0 0-17 0,-20 17 17 15,-32-3-17-15,52-14 15 0,0 0-15 0,-64 9 15 16,-19-9-15-16,83 0 17 0,0 0-17 0,-78-11 17 15,3-18-17-15,75 29 10 0,0 0-10 0,-55-35 10 16,26 9-10-16,29 26 3 0,0 0-3 0,-9-20 3 16,12-11-3-16,3 2-934 0</inkml:trace>
  <inkml:trace contextRef="#ctx0" brushRef="#br0" timeOffset="87054.14">13748 4074 718 0,'0'0'0'0,"0"0"0"0,0 23 0 16,0-23 20-16,0 0-20 0,0 29 20 0,6 14-20 16,-6-43 41-16,0 0-41 0,6 49 42 0,6 6-42 0,-12-55 38 15,0 0-38-15,5 60 38 0,4 6-38 0,-9-66 27 16,0 0-27-16,3 61 28 0,3-30-28 0,-6-31 19 16,0 0-19-16,0 26 20 0,0-17-20 0,0-9 12 0,0 0-12 15,0 0 12-15,0 0-12 0,0 0 12 0,0 0-12 16,0-29 12-16,14-40-12 0,-5 3-735 0</inkml:trace>
  <inkml:trace contextRef="#ctx0" brushRef="#br0" timeOffset="87187.15">13642 3870 673 0,'0'0'0'16,"0"0"0"-16,0 8 0 0,0-8 3 0,0 0-3 16,0 0 4-16,0 18-4 0,0-18 2 0,0 0-2 0,0 0 2 15,0 0-2-15,0 0 1 0,0 0-1 0,20 3 1 16,0 11-1-16,-20-14 0 0,0 0 0 0,38 29 0 15,19-1 0-15,-2 10-455 0</inkml:trace>
  <inkml:trace contextRef="#ctx0" brushRef="#br0" timeOffset="87426.17">14077 4371 606 0,'0'0'0'0,"0"14"0"0,0 12 0 15,0-26 1-15,0 0-1 0,6 34 1 0,-3-19-1 16,-3-15 2-16,0 0-2 0,0 0 3 0,20-15-3 15,-20 15 26-15,0 0-26 0,18-37 26 0,-4-15-26 16,-14 52 38-16,0 0-38 0,32-60 38 0,-9 11-38 16,-23 49 42-16,0 0-42 0,29-32 43 0,-6 12-43 15,-23 20 34-15,0 0-34 0,14-9 35 0,-2 9-35 16,-12 0 27-16,0 0-27 0,11 21 28 0,1 16-28 0,-12-37 20 16,0 0-20-16,14 43 21 0,1-11-21 0,-15-32 14 0,0 0-14 15,5 17 15-15,13 3-15 0,-18-20 12 16,0 0-12-16,26 9 12 0,23-3-12 0,-3-1-723 0</inkml:trace>
  <inkml:trace contextRef="#ctx0" brushRef="#br0" timeOffset="87871.2">15078 3755 673 0,'0'0'0'0,"0"0"0"0,-14 8 0 0,14-8 18 16,0 0-18-16,-9 15 19 0,4-1-19 0,5-14 41 15,0 0-41-15,-6 37 41 0,-6 12-41 0,12-49 54 16,0 0-54-16,-14 69 55 0,-1-2-55 0,15-67 33 0,0 0-33 15,0 77 33-15,0 18-33 0,0-95 26 0,0 0-26 16,0 87 26-16,15 2-26 0,-15-89 18 0,0 0-18 16,14 69 18-16,4-11-18 0,-18-58 14 0,0 0-14 15,20 37 14-15,12-20-14 0,-1 9-753 0</inkml:trace>
  <inkml:trace contextRef="#ctx0" brushRef="#br0" timeOffset="88343.24">15546 4040 763 0,'0'0'0'0,"0"0"0"0,0 14 0 16,0-14 7-16,0 0-7 0,0 14 8 0,0 1-8 15,0-15 24-15,0 0-24 0,0 8 25 0,0 13-25 16,0-21 30-16,0 0-30 0,0 28 30 0,8 18-30 16,-8-46 22-16,0 0-22 0,9 58 23 0,-3-6-23 15,-6-52 22-15,0 0-22 0,0 52 23 0,9 8-23 16,-9-60 22-16,0 0-22 0,-9 52 23 0,-6 0-23 0,15-52 20 16,0 0-20-16,-28 31 21 0,-4-5-21 0,32-26 19 15,0 0-19-15,-46 12 20 0,-9-12-20 0,55 0 18 16,0 0-18-16,-61-12 18 0,1-8-18 0,60 20 15 0,0 0-15 15,-41-37 16-15,13-15-16 0,28 52 10 16,0 0-10-16,-12-52 10 0,12-6-10 0,0 58 7 0,0 0-7 16,17-46 8-16,-5 9-8 0,-12 37 5 0,0 0-5 15,20-23 6-15,-3 9-6 0,-17 14 3 0,0 0-3 16,29-9 4-16,3 18-4 0,-32-9 3 0,0 0-3 16,43 14 3-16,3 23-3 0,-46-37 2 0,0 0-2 15,49 44 2-15,-5 16-2 0,-44-60 2 0,0 0-2 16,46 52 2-16,0-9-2 0,-46-43 2 0,0 0-2 0,46 37 3 15,-8-14-3-15,-38-23 0 0,0 0 0 0,29 18 1 16,-9-7-1-16,-20-11 0 0,0 0 0 0,23 0 0 16,11-14 0-16,-2-1-872 0</inkml:trace>
  <inkml:trace contextRef="#ctx0" brushRef="#br0" timeOffset="88688.65">15624 3415 583 0,'0'0'0'0,"0"0"0"0,29 29 0 0,-29-29 17 16,0 0-17-16,26 37 17 0,8 9-17 0,-34-46 31 0,0 0-31 16,35 66 31-16,14 24-31 0,-49-90 8 0,0 0-8 15,55 103 8-15,-1 1-8 0,-54-104 16 0,0 0-16 16,52 95 17-16,6 3-17 0,-58-98 29 0,0 0-29 16,46 98 30-16,-17 8-30 0,-29-106 37 0,0 0-37 15,20 112 38-15,-17-8-38 0,-3-104 32 0,0 0-32 16,-3 75 33-16,-2-32-33 0,5-43 22 0,0 0-22 15,-6 23 23-15,6-23-23 0,0 0-669 0</inkml:trace>
  <inkml:trace contextRef="#ctx0" brushRef="#br0" timeOffset="88938.67">16472 4215 953 0,'0'0'0'0,"0"0"0"0,0 0 0 15,0 0 10-15,0 0-10 0,-9 9 10 0,9-9-10 0,0 0 3 16,0 0-3-16,0 0 3 0,18 0-3 0,-4 0-675 15</inkml:trace>
  <inkml:trace contextRef="#ctx0" brushRef="#br0" timeOffset="89572.72">17574 3326 583 0,'0'0'0'0,"0"0"0"0,0 0 0 0,0 0 2 0,0 0-2 16,-32 40 3-16,-17-34-3 0,49-6 0 0,0 0 0 16,-55 0 1-16,1 6-1 0,54-6 0 0,0 0 0 15,-61 5 0-15,6 4 0 0,55-9 1 0,0 0-1 16,-46 0 1-16,0 9-1 0,46-9 9 0,0 0-9 15,-46 2 10-15,0 10-10 0,46-12 18 0,0 0-18 0,-47 9 18 16,33-1-18-16,14-8 21 0,0 0-21 0,-9 20 21 16,9 18-21-16,0-38 20 0,0 0-20 0,9 57 21 15,14 33-21-15,-23-90 17 0,0 0-17 0,29 103 17 16,3 4-17-16,-32-107 18 0,0 0-18 0,31 109 19 16,-2 3-19-16,-29-112 19 0,0 0-19 0,23 113 20 15,-11 2-20-15,-12-115 17 0,0 0-17 0,11 112 17 16,-2-29-17-16,-9-83 14 0,0 0-14 0,14 58 15 15,-5-29-15-15,-9-29 11 0,0 0-11 0,0 0 11 0,17 0-11 16,4 0-633-16</inkml:trace>
  <inkml:trace contextRef="#ctx0" brushRef="#br0" timeOffset="89722.73">17159 4143 662 0,'0'0'0'0,"0"0"0"0,11 15 0 15,-11-15 2-15,0 0-2 0,15 11 3 0,2-11-3 0,-17 0 6 16,0 0-6-16,34-6 6 0,21-2-6 0,-55 8 0 15,0 0 0-15,70-6 0 0,16-3 0 0,-86 9-7 16,0 0 7-16,95 0-6 0,6 3 6 0,6 3-440 0</inkml:trace>
  <inkml:trace contextRef="#ctx0" brushRef="#br0" timeOffset="90128.76">18015 4031 449 0,'0'0'0'0,"0"0"0"15,0 0 0-15,0 0-4 0,0 0 4 0,-5 9-4 16,5-9 4-16,0 0-10 0,0 0 10 0,0 0-10 16,-15 5 10-16,15-5 0 0,0 0 0 0,-8 9 0 15,-4 11 0-15,12-20 5 0,0 0-5 0,-17 38 6 16,-1 13-6-16,18-51 16 0,0 0-16 0,-28 58 17 15,5 5-17-15,23-63 28 0,0 0-28 0,-24 72 29 0,4 17-29 16,20-89 29-16,0 0-29 0,-11 75 30 0,11-23-30 16,0-52 33-16,0 0-33 0,11 43 34 0,9-5-34 15,-20-38 36-15,0 0-36 0,32 28 37 0,11-4-37 16,-43-24 34-16,0 0-34 0,38 14 35 0,20-5-35 16,-58-9 26-16,0 0-26 0,60 0 26 0,7-15-26 15,-67 15 24-15,0 0-24 0,46-17 25 0,-15 2-25 16,-31 15 21-16,0 0-21 0,15-23 22 0,-15-5-22 15,0 28 17-15,0 0-17 0,-9-38 18 0,-14 1-18 0,23 37 14 16,0 0-14-16,-26-29 15 0,-8 6-15 0,34 23 12 16,0 0-12-16,-29-14 13 0,6 14-13 0,23 0 9 0,0 0-9 15,-23 8 10-15,5 12-10 0,18-20 7 0,0 0-7 16,-11 23 8-16,11 0-8 0,0-5-733 0</inkml:trace>
  <inkml:trace contextRef="#ctx1" brushRef="#br0" timeOffset="12505.25">28161 15723 0</inkml:trace>
  <inkml:trace contextRef="#ctx0" brushRef="#br0" timeOffset="95528.89">18777 4201 807 0,'0'0'0'0,"0"0"0"0,46 17 0 0,-46-17 0 0,0 0 0 16,44 14 0-16,-16-2 0 0,-28-12-17 0,0 0 17 16,32 3-16-16,-6 8 16 0,3 1-521 0</inkml:trace>
  <inkml:trace contextRef="#ctx0" brushRef="#br0" timeOffset="95698.85">18731 4466 908 0,'0'0'0'0,"0"0"0"16,14 17 0-16,-14-17 21 0,0 0-21 0,15 20 22 15,-1-11-22-15,-14-9 18 0,0 0-18 0,41-6 18 16,34-3-18-16,-75 9 26 0,0 0-26 0,101-14 27 0,5 5-27 15,-106 9 21-15,0 0-21 0,98-8 22 0,-11-4-22 16,2 3-753-16</inkml:trace>
  <inkml:trace contextRef="#ctx0" brushRef="#br0" timeOffset="96028.42">19957 4097 953 0,'0'0'0'15,"0"0"0"-15,0 29 0 0,0-29 17 0,0 0-17 16,3 23 17-16,6-9-17 0,-9-14 10 0,0 0-10 16,14 18 10-16,18 2-10 0,-32-20 24 0,0 0-24 15,37 20 25-15,9-3-25 0,-46-17 22 0,0 0-22 16,55 20 23-16,-6 3-23 0,-49-23 18 0,0 0-18 15,44 29 18-15,-16 3-18 0,-28-32 16 0,0 0-16 16,15 31 16-16,-15 21-16 0,0-52 15 0,0 0-15 0,-23 52 16 16,-15-9-16-16,38-43 13 0,0 0-13 0,-43 35 14 15,-12-18-14-15,55-17 12 0,0 0-12 0,-52 6 12 16,-5-21-12-16,57 15 9 0,0 0-9 0,-44-20 9 16,21-6-9-16,23 26 7 0,0 0-7 0,0-37 7 15,26-6-7-15,0 0-903 0</inkml:trace>
  <inkml:trace contextRef="#ctx0" brushRef="#br0" timeOffset="96213.54">20727 4281 852 0,'0'0'0'0,"0"18"0"0,9 33 0 15,-9-51 6-15,0 0-6 0,6 58 6 0,-6-21-6 16,0-37 13-16,0 0-13 0,-6 29 13 0,0-6-13 0,6-23 13 15,0 0-13-15,-3 9 14 0,3-9-14 0,0 0 6 16,0 0-6-16,0-17 7 0,3-35-7 0,3 0-638 16</inkml:trace>
  <inkml:trace contextRef="#ctx0" brushRef="#br0" timeOffset="96563.47">20690 3904 729 0,'0'0'0'16,"3"12"0"-16,3 19 0 0,-6-31 6 0,0 0-6 15,8 29 7-15,4-6-7 0,-12-23 18 0,0 0-18 16,11 23 18-16,15 9-18 0,-26-32 21 0,0 0-21 0,23 35 22 16,0-7-22-16,-23-28 13 0,0 0-13 0,23 26 14 15,-8 9-14-15,-15-35 7 0,0 0-7 0,26 40 7 16,-9 3-7-16,-17-43 1 0,0 0-1 0,12 52 2 16,-7 0-2-16,-5-52 0 0,0 0 0 0,0 43 0 15,6-20 0-15,-6-23-1 0,0 0 1 0,3 14 0 16,-3-14 0-16,0 0 0 0,0 0 0 0,12 9 0 15,2-23 0-15,-14 14 0 0,0 0 0 0,29-32 1 16,6-14-1-16,-35 46 2 0,0 0-2 0,49-52 3 0,0 12-3 16,-49 40 7-16,0 0-7 0,46-26 8 0,-12 20-8 15,-34 6 16-15,0 0-16 0,29 0 16 0,3 6-16 16,-32-6 25-16,0 0-25 0,32 23 25 0,0 6-25 16,-32-29 29-16,0 0-29 0,23 29 29 0,-6-6-29 15,-17-23 26-15,0 0-26 0,23 23 26 0,12 8-26 16,-35-31 20-16,0 0-20 0,31 29 21 0,-10-15-21 0,-1 1-779 15</inkml:trace>
  <inkml:trace contextRef="#ctx0" brushRef="#br0" timeOffset="97115.39">22043 3858 729 0,'0'0'0'0,"0"0"0"0,-6 32 0 0,6-32 16 0,0 0-16 15,-11 26 17-15,-12 20-17 0,23-46 23 0,0 0-23 16,-21 55 24-16,-10 11-24 0,31-66 46 0,0 0-46 15,-29 80 46-15,3 24-46 0,26-104 44 0,0 0-44 16,-6 106 44-16,12-5-44 0,-6-101 38 0,0 0-38 16,32 75 39-16,14-38-39 0,-46-37 34 0,0 0-34 15,52 15 34-15,2-21-34 0,1 3-791 0</inkml:trace>
  <inkml:trace contextRef="#ctx0" brushRef="#br0" timeOffset="97714.89">22430 4063 785 0,'0'0'0'0,"0"0"0"0,11 11 0 0,-11-11 18 15,0 0-18-15,0 0 19 0,3 15-19 0,-3-15 9 16,0 0-9-16,0 0 9 0,0 0-9 0,0 0 24 0,0 0-24 16,0 0 25-16,-3 14-25 0,3-14 23 0,0 0-23 15,0 11 24-15,3 1-24 0,-3-12 25 0,0 0-25 16,6 29 26-16,2 23-26 0,-8-52 26 0,0 0-26 15,6 54 27-15,-3-5-27 0,-3-49 23 0,0 0-23 16,0 46 24-16,0 9-24 0,0-55 21 0,0 0-21 16,-3 63 21-16,-5-17-21 0,8-46 17 0,0 0-17 15,-9 38 17-15,-3-10-17 0,12-28 16 0,0 0-16 0,-11 21 17 16,11-21-17-16,0 0 18 0,0 0-18 16,-20 14 18-16,5-14-18 0,15 0 21 0,0 0-21 0,-20-20 22 15,-6-18-22-15,26 38 21 0,0 0-21 0,-17-46 21 16,5-23-21-16,12 69 17 0,0 0-17 0,-3-63 18 15,6 14-18-15,-3 49 11 0,0 0-11 0,6-32 11 16,0 9-11-16,-6 23 6 0,0 0-6 0,3-11 6 16,-3 11-6-16,0 0 1 0,0 0-1 0,11-3 2 0,-11 3-2 15,0 0 0-15,0 0 0 0,17 14 0 0,-5 4 0 16,-12-18 0-16,0 0 0 0,29 34 0 0,8 18 0 16,-37-52-1-16,0 0 1 0,38 43 0 0,5-5 0 15,-43-38 0-15,0 0 0 0,46 23 0 0,12 0 0 16,-58-23 0-16,0 0 0 0,52 14 0 0,-12 0 0 15,-40-14 0-15,0 0 0 0,35 9 0 0,-12-3 0 0,-23-6-4 16,0 0 4-16,9 0-4 0,-9 0 4 16,0 0-975-16</inkml:trace>
  <inkml:trace contextRef="#ctx0" brushRef="#br0" timeOffset="97997.68">23030 4051 1043 0,'0'0'0'0,"0"0"0"16,0 17 0-16,0-17-6 0,0 0 6 0,0 15-5 15,0-15 5-15,0 0-40 0,0 0 40 0,0 0-39 16,0 0 39-16,0 0 7 0,0 0-7 0,0 0 8 16,8 6-8-16,-8-6 20 0,0 0-20 0,0 0 20 0,15 0-20 15,-15 0 35-15,0 0-35 0,0 0 35 0,17 0-35 16,0 2-749-16</inkml:trace>
  <inkml:trace contextRef="#ctx0" brushRef="#br0" timeOffset="98364.21">23038 3927 763 0,'0'0'0'15,"0"0"0"-15,0 0 0 0,0 0 0 0,0 0 0 16,23 29 1-16,-5 14-1 0,-18-43 8 0,0 0-8 16,23 61 8-16,0 5-8 0,-23-66 21 0,0 0-21 0,20 75 21 15,-6 11-21-15,-14-86 25 0,0 0-25 0,12 101 26 16,-6-6-26-16,-6-95 26 0,0 0-26 0,0 75 26 15,0-18-26-15,0-57 21 0,0 0-21 0,0 43 22 16,0-17-22-16,0-26 15 0,0 0-15 0,0 21 16 16,0-21-16-16,0 0 16 0,0 0-16 0,0 0 17 15,32-32-17-15,-4 3-714 0</inkml:trace>
  <inkml:trace contextRef="#ctx0" brushRef="#br0" timeOffset="98582.04">23659 4097 1099 0,'0'0'0'0,"0"0"0"0,-18 15 0 0,18-15 0 0,0 0 0 16,-5 14 0-16,-1 0 0 0,6-14-1 0,0 0 1 15,0 0 0-15,0 0 0 0,0 0-1 0,0 0 1 16,0 0 0-16,29 9 0 0,-29-9-3 0,0 0 3 15,20 6-2-15,-9 2 2 0,-2-8-759 0</inkml:trace>
  <inkml:trace contextRef="#ctx0" brushRef="#br0" timeOffset="99799.38">24264 4017 326 0,'0'0'0'16,"0"0"0"-16,0 0 0 0,0 0 10 0,0 0-10 0,0 43 10 15,0-35-10-15,0-8 24 0,0 0-24 0,0 0 24 16,0 29-24-16,0-29 27 0,0 0-27 0,0 29 27 16,0 8-27-16,0-37 31 0,0 0-31 0,0 52 32 15,0 3-32-15,0-55 34 0,0 0-34 0,0 63 35 16,0 3-35-16,0-66 53 0,0 0-53 0,0 49 54 16,6-14-54-16,-6-35 59 0,0 0-59 0,6 20 60 0,11-11-60 15,-17-9 55-15,0 0-55 0,18-6 56 0,16-11-56 16,-34 17 49-16,0 0-49 0,41-44 49 0,2-16-49 15,-43 60 45-15,0 0-45 0,40-66 45 0,-2 0-45 16,-38 66 36-16,0 0-36 0,26-46 36 0,0 17-36 16,-26 29 28-16,0 0-28 0,20-20 29 0,-9 17-29 15,-11 3 24-15,0 0-24 0,0 0 24 0,12 8-24 16,-12-8 23-16,0 0-23 0,6 18 23 0,0 10-23 16,-6-28 22-16,0 0-22 0,2 35 23 0,1-3-23 15,-3-32 31-15,0 0-31 0,0 23 31 0,6-12-31 0,-6-11 32 16,0 0-32-16,0 0 32 0,29 0-32 0,-29 0 30 0,0 0-30 15,37-14 30-15,24-15-30 0,-61 29 33 0,0 0-33 16,61-29 34-16,-15 9-34 0,-46 20 27 0,0 0-27 16,40-11 28-16,-2 11-28 0,-38 0 23 0,0 0-23 15,37 8 24-15,-14 7-24 0,-23-15 21 0,0 0-21 16,23 17 21-16,-8 9-21 0,-15-26 19 0,0 0-19 16,11 23 19-16,10-9-19 0,-21-14 14 0,0 0-14 15,14 9 14-15,0-3-14 0,-14-6 9 0,0 0-9 16,32 0 9-16,17-3-9 0,0 0-1331 0</inkml:trace>
  <inkml:trace contextRef="#ctx0" brushRef="#br0" timeOffset="99968.39">25456 4336 1065 0,'0'0'0'0,"0"0"0"16,0 0 0-16,0 0 3 0,0 0-3 0,0 12 3 0,0-12-3 15,0 0 1-15,0 0-1 0,0 0 1 0,14-15-1 16,-14 15-1-16,0 0 1 0,26-20-1 0,15 3 1 16,-1 2-744-16</inkml:trace>
  <inkml:trace contextRef="#ctx0" brushRef="#br0" timeOffset="100483.43">25903 4017 875 0,'0'0'0'0,"0"0"0"0,-20 20 0 0,20-20 0 0,0 0 0 15,-17 14 1-15,5-5-1 0,12-9 1 0,0 0-1 16,-20 14 2-16,-9 15-2 0,29-29 28 0,0 0-28 16,-26 32 29-16,0-4-29 0,26-28 41 0,0 0-41 15,-14 32 41-15,5-6-41 0,9-26 44 0,0 0-44 16,3 23 45-16,8 0-45 0,-11-23 39 0,0 0-39 0,26 20 40 15,-2-8-40-15,-24-12 27 0,0 0-27 0,28 5 28 16,10-13-28-16,-38 8 22 0,0 0-22 0,35-12 23 16,-7-5-23-16,-28 17 16 0,0 0-16 0,18-20 16 15,-7 3-16-15,-11 17 13 0,0 0-13 0,9-23 13 16,-6 2-13-16,-3 21 11 0,0 0-11 0,6-23 11 16,-6 15-11-16,0 8 10 0,0 0-10 0,0 0 10 15,5-20-10-15,-5 20 11 0,0 0-11 0,0 0 12 0,0 0-12 16,0 0 14-16,0 0-14 0,0 0 14 0,0 0-14 15,0 0 15-15,0 0-15 0,18 20 15 0,8 20-15 16,-26-40 16-16,0 0-16 0,31 63 16 0,10 21-16 16,-41-84 14-16,0 0-14 0,37 86 14 0,-5 12-14 15,-32-98 14-15,0 0-14 0,46 95 14 0,0-11-14 16,-46-84 13-16,0 0-13 0,41 80 13 0,-4-8-13 16,-37-72 19-16,0 0-19 0,20 75 19 0,-17 0-19 15,-3-75 23-15,0 0-23 0,-14 66 24 0,-21-3-24 0,35-63 27 16,0 0-27-16,-46 52 28 0,-6-17-28 0,52-35 27 15,0 0-27-15,-60 17 27 0,-7-14-27 0,67-3 37 16,0 0-37-16,-69-20 37 0,-3-26-37 0,72 46 22 0,0 0-22 16,-84-64 23-16,0-2-23 0,1-3-1361 0</inkml:trace>
  <inkml:trace contextRef="#ctx1" brushRef="#br0" timeOffset="21821.07">10474 8523 0,'0'0'0,"78"38"15,-53-25 1,-25-13-16</inkml:trace>
  <inkml:trace contextRef="#ctx0" brushRef="#br0" timeOffset="107189.81">2505 6791 796 0,'0'0'0'0,"0"0"0"0,0 0 0 15,0 0-6-15,0 0 6 0,9-11-5 0,-9 11 5 0,0 0-33 16,0 0 33-16,-9 0-32 0,-19 6 32 0,28-6 19 15,0 0-19-15,-41 5 20 0,-19-5-20 0,60 0 67 16,0 0-67-16,-87 3 68 0,-2-3-68 0,89 0 81 0,0 0-81 16,-96 0 82-16,16 0-82 0,80 0 77 0,0 0-77 15,-70 6 77-15,10 0-77 0,60-6 53 0,0 0-53 16,-46 11 53-16,-3-5-53 0,49-6 36 0,0 0-36 16,-35 0 37-16,3 3-37 0,32-3 25 0,0 0-25 15,-23 11 26-15,3 4-26 0,20-15 17 0,0 0-17 16,-12 11 17-16,12 7-17 0,0-18 13 0,0 0-13 15,0 14 14-15,18 18-14 0,-18-32 10 0,0 0-10 16,14 46 10-16,9 8-10 0,-23-54 7 0,0 0-7 0,18 70 8 16,-4 27-8-16,-14-97 7 0,0 0-7 0,17 116 7 15,1 4-7-15,-18-120 6 0,0 0-6 0,26 116 6 16,-15-19-6-16,-11-97 6 0,0 0-6 0,20 90 6 16,-14 5-6-16,-6-95 6 0,0 0-6 0,14 89 6 15,4-14-6-15,-18-75 4 0,0 0-4 0,17 52 5 16,-2-24-5-16,-15-28 2 0,0 0-2 0,8 9 3 15,4-9-3-15,5-6-1141 0</inkml:trace>
  <inkml:trace contextRef="#ctx0" brushRef="#br0" timeOffset="107373.82">1848 7577 942 0,'0'0'0'0,"0"0"0"0,17 15 0 0,-17-15 4 16,0 0-4-16,20 8 5 0,-3-2-5 0,-17-6 15 15,0 0-15-15,44 0 16 0,25 0-16 0,-69 0 16 16,0 0-16-16,89 0 17 0,21-6-17 0,-110 6 6 16,0 0-6-16,101-8 7 0,-9-13-7 0,-92 21 3 0,0 0-3 15,78-14 4-15,-20 11-4 0,-6 3-717 0</inkml:trace>
  <inkml:trace contextRef="#ctx0" brushRef="#br0" timeOffset="108141.42">3204 7474 964 0,'0'0'0'0,"0"0"0"0,14 14 0 15,-14-14 1-15,0 0-1 0,9 6 2 0,-9-6-2 0,0 0-2 16,0 0 2-16,23 3-2 0,6-3 2 0,-29 0 3 16,0 0-3-16,37-3 4 0,3 0-4 0,-40 3 10 0,0 0-10 15,38 0 11-15,-6 3-11 0,-32-3 20 0,0 0-20 16,29 3 21-16,-15-6-21 0,-2 0-714 0</inkml:trace>
  <inkml:trace contextRef="#ctx0" brushRef="#br0" timeOffset="108324.77">3267 7721 897 0,'0'0'0'16,"0"0"0"-16,0 17 0 0,0-17 0 0,0 0 0 0,6 15 0 16,8-7 0-16,-14-8-1 0,0 0 1 0,18 0 0 15,16-5 0-15,-34 5 3 0,0 0-3 0,46-9 4 16,18 3-4-16,-64 6 9 0,0 0-9 0,75-5 10 15,3-7-10-15,-78 12 19 0,0 0-19 0,66-14 20 16,-17 2-20-16,3 1-661 0</inkml:trace>
  <inkml:trace contextRef="#ctx0" brushRef="#br0" timeOffset="108925.81">4190 7494 987 0,'0'0'0'0,"0"0"0"0,6 23 0 0,-6-23-1 0,0 0 1 15,9 29-1-15,-6 8 1 0,-3-37-1 0,0 0 1 16,5 40-1-16,1-5 1 0,-6-35 8 0,0 0-8 15,3 31 9-15,-3-2-9 0,0-29 29 0,0 0-29 16,6 20 29-16,0-2-29 0,-6-18 46 0,0 0-46 0,17 11 47 16,0-5-47-16,-17-6 46 0,0 0-46 15,23-6 46-15,0 0-46 0,-23 6 38 0,0 0-38 0,29-20 38 16,9-8-38-16,-38 28 32 0,0 0-32 0,37-26 32 16,-14 5-32-16,-23 21 28 0,0 0-28 0,12-14 28 15,2 5-28-15,-14 9 26 0,0 0-26 0,20-8 26 16,-5 5-26-16,-15 3 20 0,0 0-20 0,23-3 21 15,-9 3-21-15,-14 0 17 0,0 0-17 0,12 0 17 16,-12 0-17-16,0 0 18 0,0 0-18 0,20 9 18 0,-3-4-18 16,-17-5 17-16,0 0-17 0,12 0 17 0,5 0-17 15,-17 0 17-15,0 0-17 0,15 9 17 0,-15-9-17 16,0 0 16-16,0 0-16 0,23-9 17 0,3-5-17 16,-26 14 13-16,0 0-13 0,29-23 13 0,-6 11-13 15,-23 12 9-15,0 0-9 0,14-11 10 0,-2 5-10 16,-12 6 9-16,0 0-9 0,14-8 9 0,0 8-9 15,-14 0 8-15,0 0-8 0,15 2 8 0,-1 4-8 16,-14-6 9-16,0 0-9 0,18 6 10 0,-4 3-10 0,-14-9 13 16,0 0-13-16,17 14 13 0,4 9-13 0,-21-23 16 15,0 0-16-15,20 14 16 0,0 1-16 0,-20-15 16 16,0 0-16-16,14 14 17 0,1-2-17 0,-15-12 17 16,0 0-17-16,8 11 17 0,13 4-17 0,-21-15 13 0,0 0-13 15,26 8 13-15,2 7-13 0,-28-15 3 0,0 0-3 16,32 5 4-16,-17 4-4 0,-1-6-1410 0</inkml:trace>
  <inkml:trace contextRef="#ctx0" brushRef="#br0" timeOffset="109175.83">5428 7517 1289 0,'0'0'0'0,"0"0"0"0,0 0 0 16,0 0 1-16,0 0-1 0,0 11 1 0,0-11-1 16,0 0-5-16,0 0 5 0,0 0-4 0,0 0 4 15,0 0-79-15,0 0 79 0,23 0-79 0,17-3 79 16,7 3-783-16</inkml:trace>
  <inkml:trace contextRef="#ctx0" brushRef="#br0" timeOffset="109692.87">6048 7451 886 0,'0'0'0'15,"0"0"0"-15,0 0 0 0,0 0 46 0,0 0-46 16,-17-12 46-16,17 12-46 0,0 0 79 0,0 0-79 16,-20 0 80-16,-9 6-80 0,29-6 43 0,0 0-43 15,-32 14 44-15,-8 18-44 0,40-32 40 0,0 0-40 0,-38 37 40 16,9 4-40-16,29-41 31 0,0 0-31 0,-23 37 31 16,9-14-31-16,14-23 25 0,0 0-25 0,-3 14 26 15,3 4-26-15,0-18 20 0,0 0-20 0,17 20 20 16,21-3-20-16,-38-17 18 0,0 0-18 0,46 12 18 15,-6-9-18-15,-40-3 13 0,0 0-13 0,44-3 14 16,-7-12-14-16,-37 15 11 0,0 0-11 0,38-14 12 16,-21 5-12-16,-17 9 10 0,0 0-10 0,17-14 10 15,3-12-10-15,-20 26 7 0,0 0-7 0,12-32 7 0,0 1-7 16,-12 31 4-16,0 0-4 0,0-35 4 0,8 12-4 16,-8 23 4-16,0 0-4 0,0-14 4 0,0 14-4 15,0 0 4-15,0 0-4 0,0-18 5 0,0 18-5 16,0 0 4-16,0 0-4 0,0 0 4 0,0 0-4 15,0 0 4-15,0 0-4 0,0 0 5 0,3 26-5 16,-3-26 4-16,0 0-4 0,12 23 4 0,-4 6-4 16,-8-29 4-16,0 0-4 0,6 35 5 0,3 2-5 0,-9-37 5 15,0 0-5-15,3 37 5 0,8-5-5 0,-11-32 5 16,0 0-5-16,9 35 6 0,-1-7-6 0,-8-28 7 16,0 0-7-16,9 29 7 0,0-3-7 0,-9-26 9 15,0 0-9-15,11 20 9 0,7-5-9 0,-18-15 9 0,0 0-9 16,14 5 10-16,-14-5-10 0,0 0 5 0,0 0-5 15,17 12 6-15,-5-6-6 0,-1-1-1230 0</inkml:trace>
  <inkml:trace contextRef="#ctx0" brushRef="#br0" timeOffset="117801.13">7067 7540 550 0,'0'0'0'0,"0"0"0"0,69 0 0 0,-69 0 13 0,0 0-13 16,75 0 14-16,26 0-14 0,-101 0 29 0,0 0-29 16,107 0 29-16,-15 0-29 0,-92 0 19 0,0 0-19 15,72 0 20-15,-14-6-20 0,-58 6-3 0,0 0 3 16,55-9-2-16,-3 1 2 0,2-7-442 0</inkml:trace>
  <inkml:trace contextRef="#ctx0" brushRef="#br0" timeOffset="118067.48">7572 7200 561 0,'0'0'0'0,"0"0"0"15,8 15 0-15,-8-15 7 0,0 0-7 0,3 14 8 0,12-14-8 16,-15 0 14-16,0 0-14 0,23 6 15 0,20 20-15 15,-43-26 27-15,0 0-27 0,55 28 27 0,11 7-27 16,-66-35 30-16,0 0-30 0,87 34 30 0,5 4-30 16,-92-38 31-16,0 0-31 0,92 40 31 0,-17-2-31 15,-75-38 29-15,0 0-29 0,46 37 30 0,-23-2-30 16,-23-35 28-16,0 0-28 0,-8 37 28 0,-21 3-28 16,29-40 28-16,0 0-28 0,-46 38 29 0,-15-1-29 15,61-37 27-15,0 0-27 0,-55 26 27 0,9-12-27 0,46-14 17 16,0 0-17-16,-31 12 17 0,16-9-17 0,15-3 16 15,0 0-16-15,15-6 16 0,22-23-16 0,3-2-745 16</inkml:trace>
  <inkml:trace contextRef="#ctx0" brushRef="#br0" timeOffset="118518.54">9026 7209 774 0,'0'0'0'0,"-23"6"0"0,-9-4 0 15,32-2 14-15,0 0-14 0,-49 15 14 0,-9 14-14 16,58-29 29-16,0 0-29 0,-61 43 30 0,15 17-30 16,46-60 53-16,0 0-53 0,-37 61 53 0,14-18-53 15,23-43 44-15,0 0-44 0,-6 37 44 0,23 1-44 16,-17-38 36-16,0 0-36 0,38 28 36 0,28-7-36 16,-66-21 29-16,0 0-29 0,69 5 29 0,1-10-29 15,-70 5 21-15,0 0-21 0,60-12 22 0,-14 1-22 0,-46 11 23 16,0 0-23-16,32-15 24 0,-3 1-24 0,-29 14 15 15,0 0-15-15,17-6 15 0,-2 6-15 0,-15 0 9 16,0 0-9-16,11 6 10 0,-2 2-10 0,-9-8 7 0,0 0-7 16,11 21 7-16,1 2-7 0,-12-23 4 0,0 0-4 15,11 23 4-15,1-6-4 0,-12-17 4 0,0 0-4 16,17 11 4-16,6 7-4 0,-23-18 4 0,0 0-4 16,29 11 5-16,20 1-5 0,-3-1-963 0</inkml:trace>
  <inkml:trace contextRef="#ctx0" brushRef="#br0" timeOffset="118952.24">9929 7266 819 0,'0'0'0'0,"0"0"0"0,23 15 0 0,-23-15 2 0,0 0-2 16,23 6 2-16,-6-9-2 0,-17 3 11 0,0 0-11 15,23-3 11-15,9-6-11 0,-32 9 7 0,0 0-7 16,37-3 8-16,7 3-8 0,-44 0 0 0,0 0 0 15,31 0 0-15,-13 3 0 0,2-3-585 0</inkml:trace>
  <inkml:trace contextRef="#ctx0" brushRef="#br0" timeOffset="119119.19">9943 7494 774 0,'0'0'0'0,"0"0"0"16,9 17 0-16,-9-17 0 0,0 0 0 0,8 14 0 15,1-14 0-15,-9 0-1 0,0 0 1 0,29 0-1 0,14-8 1 16,-43 8 0-16,0 0 0 0,64-12 1 0,14-5-1 16,-78 17 2-16,0 0-2 0,77-14 2 0,-2 8-2 15,-75 6 5-15,0 0-5 0,61-3 6 0,-15-9-6 16,0 4-531-16</inkml:trace>
  <inkml:trace contextRef="#ctx0" brushRef="#br0" timeOffset="120520.16">12064 6221 572 0,'0'0'0'0,"0"0"0"0,0 0 0 16,0 0 30-16,0 0-30 0,0 0 31 0,0 0-31 16,0 0 84-16,0 0-84 0,-41-14 84 0,12 0-84 15,29 14 77-15,0 0-77 0,-46-15 77 0,-26 1-77 16,72 14 49-16,0 0-49 0,-69-6 50 0,-12 12-50 15,81-6 35-15,0 0-35 0,-75 6 35 0,14 11-35 0,61-17 27 16,0 0-27-16,-54 20 27 0,16-6-27 16,38-14 20-16,0 0-20 0,-37 9 20 0,14-3-20 0,23-6 16 15,0 0-16-15,-26 8 16 0,20 1-16 0,6-9 13 16,0 0-13-16,0 0 14 0,-15 9-14 0,15-9 10 0,0 0-10 16,0 0 10-16,0 0-10 0,0 0 7 0,0 0-7 15,6 20 8-15,3 0-8 0,-9-20 6 0,0 0-6 16,17 40 6-16,3 18-6 0,-20-58 5 0,0 0-5 15,18 69 5-15,10 12-5 0,-28-81 5 0,0 0-5 16,26 89 5-16,3 3-5 0,-29-92 5 0,0 0-5 16,26 83 6-16,9-22-6 0,-35-61 7 0,0 0-7 15,32 46 7-15,-15-12-7 0,-17-34 2 0,0 0-2 16,20 18 2-16,3-4-2 0,-23-14 0 0,0 0 0 0,15 12 0 16,-15-12 0-16,0 0-970 0</inkml:trace>
  <inkml:trace contextRef="#ctx0" brushRef="#br0" timeOffset="120670.68">11544 6754 875 0,'0'0'0'0,"0"0"0"16,9-14 0-16,-9 14 0 0,0 0 0 0,0 0 0 0,17-12 0 15,-17 12 0-15,0 0 0 0,29-3 0 0,23-11 0 16,-52 14 2-16,0 0-2 0,61-9 3 0,5 9-3 16,-66 0 6-16,0 0-6 0,58 17 6 0,-6 4-6 15,-52-21 2-15,0 0-2 0,37 31 3 0,-2-2-3 16,-1-3-613-16</inkml:trace>
  <inkml:trace contextRef="#ctx0" brushRef="#br0" timeOffset="120987.35">11215 7177 673 0,'0'0'0'16,"0"0"0"-16,-5 9 0 0,5-9 8 0,0 0-8 15,0 0 8-15,0 14-8 0,0-14 18 0,0 0-18 16,20 0 19-16,14 6-19 0,-34-6 35 0,0 0-35 0,58 3 35 16,11-3-35-16,-69 0 32 0,0 0-32 0,98-3 33 15,32-3-33-15,-130 6 47 0,0 0-47 0,142-17 48 16,-15 2-48-16,-127 15 56 0,0 0-56 0,115-14 57 15,-17 8-57-15,-98 6 57 0,0 0-57 0,81 0 57 16,-6 6-57-16,-75-6 28 0,0 0-28 0,66 9 29 16,-25-6-29-16,-41-3 8 0,0 0-8 0,26 2 9 15,0 7-9-15,-3 0-883 0</inkml:trace>
  <inkml:trace contextRef="#ctx0" brushRef="#br0" timeOffset="121671.4">11489 7563 785 0,'0'0'0'0,"0"0"0"16,0 23 0-16,0-23 0 0,0 0 0 15,0 20 0-15,0 3 0 0,0-23-3 0,0 0 3 0,0 14-2 16,0 15 2-16,0-29 10 0,0 0-10 0,0 29 10 15,0 6-10-15,0-35 39 0,0 0-39 0,0 28 40 16,0-8-40-16,0-20 59 0,0 0-59 0,9 15 59 16,-9-15-59-16,0 0 60 0,0 0-60 0,6 6 61 15,-6-6-61-15,0 0 47 0,0 0-47 0,23-6 48 0,-6-9-48 16,-17 15 47-16,0 0-47 0,23-17 47 0,15-3-47 16,-38 20 34-16,0 0-34 0,32-26 34 0,-9 15-34 15,-23 11 27-15,0 0-27 0,8 0 28 0,-8 0-28 16,0 0 20-16,0 0-20 0,12-6 21 0,5 0-21 15,-17 6 16-15,0 0-16 0,20-3 17 0,12-5-17 16,-32 8 15-16,0 0-15 0,29-3 16 0,0 3-16 16,-29 0 11-16,0 0-11 0,20-3 12 0,3-6-12 0,-23 9 10 15,0 0-10-15,15-6 11 0,2-2-11 0,-17 8 11 16,0 0-11-16,14 0 11 0,-14 0-11 0,0 0 12 16,0 0-12-16,15 0 13 0,-15 0-13 0,0 0 13 15,0 0-13-15,0 0 14 0,8 0-14 0,-8 0 14 16,0 0-14-16,0 0 14 0,15 0-14 0,-15 0 17 0,0 0-17 15,14 0 17-15,-5 0-17 0,-9 0 17 0,0 0-17 16,0 0 17-16,23 0-17 0,-23 0 17 0,0 0-17 16,23 0 17-16,-6 0-17 0,-17 0 14 0,0 0-14 15,20 3 15-15,4 8-15 0,-24-11 13 0,0 0-13 16,20 15 13-16,-9 2-13 0,-11-17 11 0,0 0-11 0,9 14 12 16,-9-14-12-16,0 0 10 0,0 0-10 0,29 18 11 15,-3-7-11-15,-26-11 8 0,0 0-8 0,29 14 8 16,-6-2-8-16,-3-1-1364 0</inkml:trace>
  <inkml:trace contextRef="#ctx0" brushRef="#br0" timeOffset="123790.5">13454 7082 729 0,'0'0'0'0,"0"0"0"0,0 0 0 15,0 0 8-15,0 0-8 0,29 35 8 0,-9-32-8 16,-20-3 18-16,0 0-18 0,41-3 18 0,25-3-18 16,-66 6 17-16,0 0-17 0,87-9 17 0,19 4-17 15,-106 5-5-15,0 0 5 0,104-6-5 0,-3 3 5 0,-3-6-544 16</inkml:trace>
  <inkml:trace contextRef="#ctx0" brushRef="#br0" timeOffset="124058.52">14008 6912 505 0,'0'0'0'15,"0"0"0"-15,20 20 0 0,-20-20-6 0,0 0 6 16,26 15-6-16,3-7 6 0,-29-8-14 0,0 0 14 0,41 9-14 15,10 6 14-15,-51-15 0 0,0 0 0 0,58 23 0 16,0 2 0-16,-58-25 3 0,0 0-3 0,60 26 4 16,-5-6-4-16,-55-20 13 0,0 0-13 0,52 29 13 15,-17 0-13-15,-35-29 23 0,0 0-23 0,23 37 23 16,-23 4-23-16,0-41 28 0,0 0-28 0,-17 49 28 16,-15 17-28-16,32-66 27 0,0 0-27 0,-38 60 27 15,-2-8-27-15,40-52 37 0,0 0-37 0,-38 38 38 16,15-21-38-16,23-17 16 0,0 0-16 0,0 0 16 0,0 0-16 15,0 0-511-15</inkml:trace>
  <inkml:trace contextRef="#ctx0" brushRef="#br0" timeOffset="127176.98">16097 6947 729 0,'0'0'0'0,"0"0"0"0,0 0 0 16,0 0-8-16,0 0 8 0,-6-12-8 0,6 12 8 15,0 0-6-15,0 0 6 0,-20-23-6 0,-18-8 6 16,38 31 9-16,0 0-9 0,-34-35 9 0,5 15-9 16,29 20 24-16,0 0-24 0,-32-9 24 0,-8 12-24 0,40-3 66 15,0 0-66-15,-43 15 66 0,11 10-66 0,32-25 68 16,0 0-68-16,-26 38 68 0,-6 11-68 0,32-49 48 16,0 0-48-16,-26 52 49 0,15-12-49 0,11-40 38 0,0 0-38 15,0 49 38-15,11 17-38 0,-11-66 29 16,0 0-29-16,23 63 29 0,12 1-29 0,-35-64 19 0,0 0-19 15,43 46 19-15,6-17-19 0,-49-29 13 0,0 0-13 16,55 8 14-16,11-14-14 0,-66 6 11 0,0 0-11 16,61-17 11-16,-3-20-11 0,-58 37 8 0,0 0-8 15,37-43 9-15,-5-1-9 0,-32 44 6 0,0 0-6 16,20-40 7-16,-11 6-7 0,-9 34 6 0,0 0-6 16,0-38 7-16,-12-2-7 0,12 40 5 0,0 0-5 15,-17-40 6-15,-12 14-6 0,29 26 5 0,0 0-5 0,-23-23 6 16,6 17-6-16,17 6 5 0,0 0-5 0,0 0 5 15,0 0-5-15,0 0 5 0,0 0-5 0,0 0 5 16,-9 14-5-16,9-14 4 0,0 0-4 0,0 23 5 16,12 12-5-16,-12-35 4 0,0 0-4 0,20 49 4 15,9 14-4-15,-29-63 5 0,0 0-5 0,31 61 5 0,1 5-5 16,-32-66 8-16,0 0-8 0,35 52 9 0,-9-15-9 16,-26-37 3-16,0 0-3 0,20 26 3 0,-6-9-3 15,-14-17 0-15,0 0 0 0,20 9 1 0,-2-9-1 16,-1 0-1057-16</inkml:trace>
  <inkml:trace contextRef="#ctx0" brushRef="#br0" timeOffset="130013.19">17069 6455 617 0,'0'0'0'0,"0"0"0"0,0-18 0 0,0 18-32 0,0 0 32 16,0-14-31-16,0 14 31 0,0 0-356 0</inkml:trace>
  <inkml:trace contextRef="#ctx0" brushRef="#br0" timeOffset="130162.89">16931 6423 404 0,'0'0'0'15,"-6"14"0"-15,-11 21 0 0,17-35 33 0,0 0-33 16,-23 52 33-16,-1 25-33 0,24-77 75 0,0 0-75 15,-31 90 75-15,10 10-75 0,21-100 76 0,0 0-76 16,-23 95 77-16,15-8-77 0,8-87 54 0,0 0-54 0,3 77 55 16,8-10-55-16,-11-67 43 0,0 0-43 0,32 63 44 15,14-8-44-15,-46-55 32 0,0 0-32 0,46 49 32 16,3-15-32-16,-49-34 23 0,0 0-23 0,49 15 23 16,0-21-23-16,-49 6 5 0,0 0-5 0,52-17 5 15,-11-12-5-15,5 6-757 0</inkml:trace>
  <inkml:trace contextRef="#ctx0" brushRef="#br0" timeOffset="130446.32">17447 6455 774 0,'0'0'0'0,"0"0"0"0,-11 14 0 15,11-14 3-15,0 0-3 0,-15 14 3 0,-2 7-3 0,17-21 11 16,0 0-11-16,-15 28 11 0,-8 39-11 0,23-67 15 15,0 0-15-15,-11 74 15 0,8 10-15 0,3-84 28 16,0 0-28-16,0 69 29 0,0-11-29 0,0-58 34 0,0 0-34 16,9 48 34-16,5 4-34 0,-14-52 35 0,0 0-35 15,17 38 35-15,3-10-35 0,-20-28 29 0,0 0-29 16,32 23 29-16,6 1-29 0,-38-24 24 0,0 0-24 16,40 14 25-16,0-14-25 0,-40 0 21 0,0 0-21 15,50 0 22-15,-19 0-22 0,-31 0 13 0,0 0-13 16,23 0 14-16,-8 0-14 0,-15 0 2 0,0 0-2 15,11 0 3-15,-11 0-3 0,0 0-847 0</inkml:trace>
  <inkml:trace contextRef="#ctx0" brushRef="#br0" timeOffset="130613.11">17320 6820 718 0,'0'0'0'0,"0"0"0"15,-6 12 0-15,6-12-3 0,0 0 3 0,0 0-3 16,0 0 3-16,0 0-30 0,0 0 30 0,0 0-30 0,0 0 30 15,0 0-2-15,0 0 2 0,29-26-1 0,12 0 1 16,-41 26 0-16,0 0 0 0,46-26 1 0,14 0-1 16,-60 26 4-16,0 0-4 0,61-17 4 0,-15 2-4 15,0-2-434-15</inkml:trace>
  <inkml:trace contextRef="#ctx0" brushRef="#br0" timeOffset="130830.28">17756 6455 483 0,'0'0'0'0,"0"0"0"0,14 11 0 0,-14-11 1 16,0 0-1-16,0 0 2 0,12 3-2 0,-12-3 0 16,0 0 0-16,0 0 1 0,8 12-1 0,-8-12 7 15,0 0-7-15,15 23 7 0,8 5-7 0,-23-28 19 0,0 0-19 16,29 52 20-16,-6 23-20 0,-23-75 40 0,0 0-40 16,17 75 40-16,3-3-40 0,-20-72 51 0,0 0-51 15,18 57 52-15,-4-11-52 0,-14-46 48 0,0 0-48 16,9 41 49-16,-3 8-49 0,-6-49 45 0,0 0-45 15,8 37 46-15,-8-14-46 0,0-23 36 0,0 0-36 16,6 20 37-16,14 12-37 0,-3-3-678 0</inkml:trace>
  <inkml:trace contextRef="#ctx0" brushRef="#br0" timeOffset="131914.44">19521 6455 617 0,'0'0'0'0,"0"0"0"15,0 0 0-15,0 0 18 0,0 0-18 0,-46 49 19 16,12-21-19-16,34-28 28 0,0 0-28 0,-35 46 28 0,3 12-28 16,32-58 46-16,0 0-46 0,-17 52 47 0,8-15-47 15,9-37 41-15,0 0-41 0,9 23 42 0,8-3-42 16,-17-20 34-16,0 0-34 0,29 23 34 0,14-5-34 16,-43-18 28-16,0 0-28 0,61 28 29 0,0-2-29 15,-61-26 19-15,0 0-19 0,72 32 19 0,-3-9-19 16,-69-23 15-16,0 0-15 0,49 20 15 0,-20-3-15 15,-29-17 12-15,0 0-12 0,14 18 13 0,-14 2-13 16,0-20 11-16,0 0-11 0,-14 23 11 0,-3 0-11 0,17-23 12 16,0 0-12-16,-38 20 12 0,-8-6-12 0,46-14 9 15,0 0-9-15,-46 9 10 0,11-3-10 0,35-6 7 16,0 0-7-16,-26 0 8 0,-3-15-8 0,29 15 5 0,0 0-5 16,-23-20 5-16,9-3-5 0,14 23 3 15,0 0-3-15,-9-31 3 0,6-13-3 0,-3 1-840 0</inkml:trace>
  <inkml:trace contextRef="#ctx0" brushRef="#br0" timeOffset="132114.95">19992 6820 886 0,'0'0'0'0,"3"17"0"15,8 30 0-15,-11-47 0 0,0 0 0 0,12 48 0 16,-1-4 0-16,-11-44-1 0,0 0 1 0,3 37 0 15,3-8 0-15,-6-29 8 0,0 0-8 0,0 20 8 16,9-9-8-16,-9-11 18 0,0 0-18 0,0 0 19 16,0 0-19-16,0 0 26 0,0 0-26 0,11-5 26 0,6-41-26 15,-2 0-683-15</inkml:trace>
  <inkml:trace contextRef="#ctx0" brushRef="#br0" timeOffset="132448.98">19946 6414 684 0,'0'0'0'0,"0"0"0"0,2 15 0 15,-2-15 4-15,0 0-4 0,9 14 5 0,3 9-5 16,-12-23 6-16,0 0-6 0,17 23 6 0,3 0-6 0,-20-23 4 16,0 0-4-16,26 43 4 0,6 18-4 0,-32-61 1 15,0 0-1-15,29 66 1 0,-3 0-1 0,-26-66 0 0,0 0 0 16,26 52 0-16,-12-9 0 0,-14-43 0 0,0 0 0 16,17 32 0-16,-8-3 0 0,-9-29-3 0,0 0 3 15,9 17-2-15,-4 0 2 0,-5-17-9 0,0 0 9 16,6 17-8-16,-6-17 8 0,0 0-12 0,0 0 12 15,9 15-12-15,-9-15 12 0,0 0-8 0,0 0 8 16,0 0-8-16,14 9 8 0,-14-9-3 0,0 0 3 16,18 0-3-16,2-9 3 0,-20 9 0 0,0 0 0 15,32-20 0-15,-4 2 0 0,-28 18 1 0,0 0-1 16,38-23 1-16,2 9-1 0,-40 14 5 0,0 0-5 16,32-9 5-16,-3 7-5 0,-29 2 12 0,0 0-12 0,26 2 12 15,6 10-12-15,-32-12 16 0,0 0-16 0,31 14 17 16,-2 6-17-16,-29-20 16 0,0 0-16 0,29 15 16 15,3-7-16-15,-32-8 12 0,0 0-12 0,37 9 13 16,-8 0-13-16,3 2-520 0</inkml:trace>
  <inkml:trace contextRef="#ctx0" brushRef="#br0" timeOffset="133216.04">21284 6262 617 0,'0'0'0'0,"0"0"0"0,-14 20 0 0,14-20 0 0,0 0 0 15,-15 17 1-15,4-2-1 0,11-15 9 0,0 0-9 16,-12 25 10-16,-17 16-10 0,29-41 22 0,0 0-22 16,-26 63 23-16,6 18-23 0,20-81 27 0,0 0-27 0,-11 98 28 15,16-3-28-15,-5-95 28 0,0 0-28 0,12 89 28 16,2-14-28-16,-14-75 27 0,0 0-27 0,24 60 28 15,10-8-28-15,-34-52 23 0,0 0-23 0,43 43 24 16,12-6-24-16,-55-37 16 0,0 0-16 0,55 24 17 16,-12-10-17-16,-5 0-636 0</inkml:trace>
  <inkml:trace contextRef="#ctx0" brushRef="#br0" timeOffset="133700.07">21801 6446 1043 0,'0'0'0'0,"0"0"0"0,-18 20 0 0,18-20-7 16,0 0 7-16,-8 23-7 0,-4-6 7 0,12-17-11 16,0 0 11-16,-6 35-11 0,6 23 11 0,0-58 3 0,0 0-3 15,0 66 4-15,12 9-4 0,-12-75 36 16,0 0-36-16,14 60 37 0,4-8-37 0,-18-52 43 0,0 0-43 15,17 52 44-15,-3-1-44 0,-14-51 42 0,0 0-42 16,12 44 42-16,-9-7-42 0,-3-37 27 0,0 0-27 16,-3 32 27-16,-6 2-27 0,9-34 19 0,0 0-19 15,-11 38 20-15,-7-7-20 0,18-31 13 0,0 0-13 16,-23 23 14-16,-3-11-14 0,26-12 14 0,0 0-14 16,-28-6 15-16,-10-11-15 0,38 17 23 0,0 0-23 0,-35-29 24 15,12-14-24-15,23 43 18 0,0 0-18 0,-23-38 18 16,20 1-18-16,3 37 14 0,0 0-14 0,-8-29 14 15,8-8-14-15,0 37 8 0,0 0-8 0,0-23 9 16,0 8-9-16,0 15 1 0,0 0-1 0,8-14 1 16,1 5-1-16,-9 9-1 0,0 0 1 0,14-5 0 15,1 5 0-15,-15 0-3 0,0 0 3 0,23 14-3 16,12 6 3-16,-35-20-8 0,0 0 8 0,37 32-8 16,-8-3 8-16,-29-29-11 0,0 0 11 0,37 23-11 0,24 5 11 15,-61-28-11-15,0 0 11 0,55 23-11 0,-3-14 11 16,-52-9-10-16,0 0 10 0,46 9-9 0,-6-3 9 15,-40-6-9-15,0 0 9 0,44 5-8 0,-24-2 8 16,9 3-1016-16</inkml:trace>
  <inkml:trace contextRef="#ctx0" brushRef="#br0" timeOffset="134167.31">22259 6250 796 0,'0'0'0'0,"9"32"0"0,17 34 0 16,-26-66 0-16,0 0 0 0,26 89 1 0,-3 15-1 16,-23-104 2-16,0 0-2 0,23 112 3 0,0-2-3 15,-23-110 12-15,0 0-12 0,20 89 13 0,1-17-13 16,-21-72 25-16,0 0-25 0,14 60 25 0,-11-8-25 0,-3-52 22 16,0 0-22-16,3 46 23 0,5 6-23 0,-8-52 26 15,0 0-26-15,6 37 27 0,3-16-27 0,-3-7-672 16</inkml:trace>
  <inkml:trace contextRef="#ctx0" brushRef="#br0" timeOffset="135168.28">23145 6584 292 0,'0'0'0'15,"0"0"0"-15,0 0 0 0,0 0 29 0,0 0-29 16,0 0 30-16,0 0-30 0,0 0 90 0,0 0-90 16,0 0 90-16,-23 26-90 0,23-26 100 0,0 0-100 15,0 0 100-15,-14 12-100 0,14-12 81 0,0 0-81 16,0 0 81-16,0 0-81 0,0 0 56 0,0 0-56 0,0 0 56 15,0 0-56-15,0 0 41 0,0 0-41 0,0 0 42 16,-9 8-42-16,9-8 30 0,0 0-30 0,0 0 31 16,0 0-31-16,0 0 25 0,0 0-25 0,0 0 25 15,0 0-25-15,0 0 21 0,0 0-21 0,0 0 21 16,0 0-21-16,0 0 17 0,0 0-17 0,3-14 17 16,23-9-17-16,-26 23 12 0,0 0-12 0,34-32 13 15,1 18-13-15,0-6-915 0</inkml:trace>
  <inkml:trace contextRef="#ctx0" brushRef="#br0" timeOffset="136286.96">23702 6437 684 0,'0'0'0'15,"0"0"0"-15,32-14 0 0,-32 14 0 0,0 0 0 16,17-9 1-16,-6 4-1 0,-11 5 3 0,0 0-3 16,0 0 4-16,12-9-4 0,-12 9 32 0,0 0-32 0,0 0 33 15,6-20-33-15,-6 20 49 0,0 0-49 0,0 0 49 16,0 0-49-16,0 0 57 0,0 0-57 0,-18-12 57 16,-2 7-57-16,20 5 51 0,0 0-51 0,-31 0 52 15,-4 0-52-15,35 0 47 0,0 0-47 0,-40 14 47 16,-4 9-47-16,44-23 40 0,0 0-40 0,-37 29 40 0,14 8-40 15,23-37 30-15,0 0-30 0,-6 38 31 0,12 13-31 16,-6-51 25-16,0 0-25 0,17 46 25 0,15-11-25 16,-32-35 21-16,0 0-21 0,37 23 22 0,9-20-22 15,-46-3 15-15,0 0-15 0,47-9 16 0,-1-17-16 16,-46 26 9-16,0 0-9 0,31-34 10 0,-2-9-10 16,-29 43 7-16,0 0-7 0,23-41 7 0,-8 13-7 15,-15 28 5-15,0 0-5 0,6-29 6 0,-9-6-6 0,3 35 6 16,0 0-6-16,-9-31 7 0,9 10-7 0,0 21 5 15,0 0-5-15,-12-11 6 0,12 11-6 0,0 0 5 16,0 0-5-16,-17-3 5 0,17 3-5 0,0 0 5 16,0 0-5-16,-20 6 5 0,14 14-5 0,6-20 4 0,0 0-4 15,0 32 5-15,12 25-5 0,-12-57 3 0,0 0-3 16,23 66 3-16,9 26-3 0,-32-92 1 0,0 0-1 16,57 101 2-16,18-12-2 0,-75-89 1 0,0 0-1 15,87 90 1-15,-1-7-1 0,-86-83 4 0,0 0-4 16,81 86 4-16,-26 4-4 0,-55-90 7 0,0 0-7 15,37 95 8-15,-22 3-8 0,-15-98 17 0,0 0-17 16,-15 86 18-16,-16-17-18 0,31-69 26 0,0 0-26 16,-61 52 27-16,-20-15-27 0,81-37 30 0,0 0-30 0,-80 29 30 15,-18-15-30-15,98-14 29 0,0 0-29 0,-93-5 29 16,-2-13-29-16,95 18 20 0,0 0-20 0,-89-40 21 16,-18-29-21-16,107 69 11 0,0 0-11 0,-104-83 11 15,17-4-11-15,1-2-1314 0</inkml:trace>
  <inkml:trace contextRef="#ctx0" brushRef="#br0" timeOffset="-190588.15">26007 6288 539 0,'0'0'0'16,"0"0"0"-16,0 0 0 0,0 0 11 0,0 0-11 0,0 0 12 15,0 0-12-15,0 0 37 0,0 0-37 0,0 0 37 16,0 0-37-16,0 0 51 0,0 0-51 0,0 0 51 16,0 0-51-16,0 0 49 0,0 0-49 0,0 0 49 15,12-29-49-15,-12 29 32 0,0 0-32 0,-6-15 33 16,6 15-33-16,0 0 29 0,0 0-29 0,-6-14 29 16,6 14-29-16,0 0 29 0,0 0-29 0,-23-9 29 15,9 9-29-15,14 0 29 0,0 0-29 0,-29 9 30 0,-9 11-30 16,38-20 30-16,0 0-30 0,-37 38 31 0,-4 2-31 15,41-40 34-15,0 0-34 0,-31 58 35 0,7 16-35 16,24-74 36-16,0 0-36 0,0 87 37 0,18 19-37 16,-18-106 35-16,0 0-35 0,29 101 35 0,17-20-35 15,-46-81 31-15,0 0-31 0,52 60 32 0,11-20-32 16,-63-40 28-16,0 0-28 0,67 23 29 0,-4-17-29 16,-63-6 24-16,0 0-24 0,63-14 24 0,10-18-24 15,-73 32 24-15,0 0-24 0,69-49 24 0,-9-20-24 0,-60 69 21 16,0 0-21-16,55-83 21 0,-17-18-21 0,-38 101 21 15,0 0-21-15,17-98 22 0,-23 12-22 0,6 86 16 16,0 0-16-16,-26-69 16 0,-20 17-16 0,46 52 13 0,0 0-13 16,-58-38 14-16,-8 15-14 0,66 23 13 0,0 0-13 15,-60-11 14-15,16 8-14 0,44 3 13 0,0 0-13 16,-31 0 14-16,7 0-14 0,24 0 6 0,0 0-6 16,-11 3 7-16,11-3-7 0,0 0 2 0,0 0-2 15,11 5 2-15,27-10-2 0,-6 2-1275 0</inkml:trace>
  <inkml:trace contextRef="#ctx0" brushRef="#br0" timeOffset="-190142.42">26924 6455 908 0,'0'0'0'0,"0"0"0"0,0 0 0 15,0 0 24-15,0 0-24 0,0 0 24 0,0 0-24 16,0 0 55-16,0 0-55 0,0 0 55 0,0 0-55 0,0 0 54 16,0 0-54-16,0 0 54 0,0 0-54 0,0 0 30 15,0 0-30-15,-5 17 31 0,-4 0-31 0,9-17 32 16,0 0-32-16,-23 32 32 0,-6 31-32 0,29-63 34 0,0 0-34 15,-29 69 34-15,6 3-34 0,23-72 45 0,0 0-45 16,-17 52 46-16,8-15-46 0,9-37 44 0,0 0-44 16,-8 32 45-16,8-3-45 0,0-29 40 0,0 0-40 15,8 20 40-15,1-6-40 0,-9-14 34 0,0 0-34 16,20 15 34-16,15-1-34 0,-35-14 30 0,0 0-30 16,43 12 30-16,0-7-30 0,-43-5 24 0,0 0-24 15,49 3 25-15,-8-3-25 0,-41 0 21 0,0 0-21 16,34 0 22-16,-11 0-22 0,-23 0 19 0,0 0-19 15,21 0 20-15,-10 0-20 0,-11 0 16 0,0 0-16 0,0 0 16 16,0 0-16-16,0 0 12 0,0 0-12 0,12-8 12 16,-12 8-12-16,0 0-1397 0</inkml:trace>
  <inkml:trace contextRef="#ctx0" brushRef="#br0" timeOffset="-189224.14">27874 5876 718 0,'0'0'0'16,"0"0"0"-16,3-17 0 0,-3 17 27 0,0 0-27 16,5-15 28-16,-5 15-28 0,0 0 20 0,0 0-20 15,0 0 21-15,0 0-21 0,0 0 60 0,0 0-60 16,-23 6 60-16,0 29-60 0,23-35 51 0,0 0-51 15,-32 54 51-15,6-2-51 0,26-52 42 0,0 0-42 16,-28 55 43-16,2 5-43 0,26-60 39 0,0 0-39 0,-23 64 40 16,-3-4-40-16,26-60 33 0,0 0-33 0,-26 61 33 15,5 2-33-15,21-63 29 0,0 0-29 0,-14 78 29 16,-9 14-29-16,23-92 29 0,0 0-29 0,-12 98 30 16,10-18-30-16,2-80 36 0,0 0-36 0,14 75 36 15,9-26-36-15,-23-49 35 0,0 0-35 0,38 34 35 16,31-5-35-16,-69-29 34 0,0 0-34 0,78 23 34 0,17-3-34 15,-95-20 30-15,0 0-30 0,95 9 31 0,-17-3-31 16,-78-6 25-16,0 0-25 0,63 0 26 0,-28-6-26 16,-35 6 29-16,0 0-29 0,23-3 30 0,-11 0-30 15,-12 3 25-15,0 0-25 0,0 0 26 0,14-3-26 16,-14 3 18-16,0 0-18 0,0-14 18 0,6-9-18 16,-6 23 9-16,0 0-9 0,-6-43 10 0,-8-15-10 15,2 4-1343-15</inkml:trace>
  <inkml:trace contextRef="#ctx0" brushRef="#br0" timeOffset="-189056.74">27614 6221 886 0,'0'0'0'16,"0"0"0"-16,0 9 0 0,0-9 4 0,0 0-4 15,23 14 5-15,12-14-5 0,-35 0 12 0,0 0-12 16,57-5 13-16,21 2-13 0,-78 3 0 0,0 0 0 15,87-12 1-15,-6 4-1 0,-1-1-631 0</inkml:trace>
  <inkml:trace contextRef="#ctx0" brushRef="#br0" timeOffset="-187005.62">27519 5718 494 0,'0'0'0'0,"0"0"0"0,0 0 0 15,0 0 10-15,0 0-10 0,0 0 10 0,0 0-10 16,0 0 1-16,0 0-1 0,0 0 1 0,0 0-1 16,0 0 5-16,0 0-5 0,0 0 5 0,11-12-5 15,-11 12 6-15,0 0-6 0,12-8 7 0,14-10-7 16,-26 18 6-16,0 0-6 0,17-20 7 0,-2 6-7 15,-15 14 6-15,0 0-6 0,14-15 7 0,-2 7-7 16,-12 8 5-16,0 0-5 0,14-15 6 0,6 7-6 16,-20 8 5-16,0 0-5 0,17-15 6 0,7 1-6 0,-24 14 4 15,0 0-4-15,23-9 5 0,-3 4-5 0,-20 5 4 16,0 0-4-16,23-3 4 0,0-3-4 0,-23 6 4 16,0 0-4-16,17-6 5 0,6 3-5 0,-23 3 4 15,0 0-4-15,23 0 4 0,1 0-4 0,-24 0 4 0,0 0-4 16,20 0 4-16,3 0-4 0,-23 0 4 0,0 0-4 15,17 0 4-15,0 9-4 0,-17-9 4 0,0 0-4 16,15 6 4-16,5 2-4 0,-20-8 4 0,0 0-4 16,14 9 4-16,1-3-4 0,-15-6 4 0,0 0-4 15,17 11 4-15,-2 1-4 0,-15-12 6 0,0 0-6 16,14 0 6-16,6 14-6 0,-20-14 6 0,0 0-6 0,20 9 7 16,-2 5-7-16,-18-14 10 0,0 0-10 0,14 6 10 15,-2 3-10-15,-12-9 12 0,0 0-12 0,11 5 12 16,4-2-12-16,-15-3 15 0,0 0-15 0,17 6 15 15,-5-6-15-15,-12 0 16 0,0 0-16 0,17-6 16 16,0 3-16-16,-17 3 14 0,0 0-14 0,23-3 14 16,6-8-14-16,-29 11 13 0,0 0-13 0,29-12 13 15,-3 4-13-15,0-7-575 0</inkml:trace>
  <inkml:trace contextRef="#ctx0" brushRef="#br0" timeOffset="-182767.86">22228 8760 471 0,'0'0'0'0,"0"0"0"0,0 0 0 16,0 0 11-16,0 0-11 0,28-28 11 0,-19 16-11 15,-9 12 37-15,0 0-37 0,6-17 38 0,11-6-38 0,-17 23 66 16,0 0-66-16,6-29 67 0,-3 0-67 15,-3 29 69-15,0 0-69 0,-6-23 70 0,-3 9-70 0,9 14 48 16,0 0-48-16,-17-18 49 0,-15 4-49 0,32 14 42 16,0 0-42-16,-37-6 42 0,-24 6-42 0,61 0 40 15,0 0-40-15,-60 9 40 0,5 20-40 0,55-29 42 0,0 0-42 16,-55 54 42-16,6 27-42 0,49-81 38 16,0 0-38-16,-43 95 39 0,23 9-39 0,20-104 36 0,0 0-36 15,2 95 36-15,27-23-36 0,-29-72 31 0,0 0-31 16,58 60 32-16,26-20-32 0,-84-40 25 0,0 0-25 15,92 26 26-15,9-11-26 0,-101-15 22 0,0 0-22 16,92 0 23-16,1-6-23 0,-93 6 20 0,0 0-20 16,83-20 20-16,1-6-20 0,-84 26 18 0,0 0-18 0,66-29 19 15,-17-14-19-15,-49 43 26 0,0 0-26 0,26-52 27 16,-20-34-27-16,-6 86 24 0,0 0-24 0,-14-95 24 16,-24 0-24-16,38 95 22 0,0 0-22 0,-55-92 22 15,-8 25-22-15,63 67 25 0,0 0-25 0,-61-49 25 16,4 21-25-16,57 28 22 0,0 0-22 0,-49-15 23 15,11 15-23-15,38 0 6 0,0 0-6 0,-29 3 7 16,6 9-7-16,23-12 1 0,0 0-1 0,-20 8 1 16,20-8-1-16,0 0-1309 0</inkml:trace>
  <inkml:trace contextRef="#ctx0" brushRef="#br0" timeOffset="-178363.7">26659 7209 561 0,'0'0'0'0,"0"0"0"0,0 0 0 16,0 0 22-16,0 0-22 0,0 0 23 0,26-3-23 15,-26 3 81-15,0 0-81 0,29 0 82 0,14 0-82 0,-43 0 98 16,0 0-98-16,49-6 99 0,15 12-99 0,-64-6 65 15,0 0-65-15,80 3 65 0,10 5-65 0,-90-8 49 0,0 0-49 16,81 18 50-16,-15 5-50 0,-66-23 35 16,0 0-35-16,49 26 35 0,-23 0-35 0,-26-26 20 0,0 0-20 15,6 25 20-15,-18 4-20 0,1 3-919 0</inkml:trace>
  <inkml:trace contextRef="#ctx0" brushRef="#br0" timeOffset="-176110.93">26007 8429 471 0,'0'0'0'0,"0"0"0"0,6 20 0 0,-6-20 46 0,0 0-46 15,6 12 46-15,-6-12-46 0,0 0 43 0,0 0-43 16,0 0 44-16,0 0-44 0,0 0 29 0,0 0-29 15,0 14 29-15,0-14-29 0,0 0 20 0,0 0-20 16,-9 26 21-16,0 12-21 0,9-38 20 0,0 0-20 16,-8 40 21-16,-1 0-21 0,9-40 26 0,0 0-26 15,-9 52 26-15,4 23-26 0,5-75 31 0,0 0-31 0,-9 78 32 16,0 2-32-16,9-80 35 0,0 0-35 16,0 72 36-16,0-20-36 0,0-52 32 0,0 0-32 0,-3 37 32 15,0 4-32-15,3-41 32 0,0 0-32 0,-5 34 32 16,5-5-32-16,0-29 26 0,0 0-26 0,0 17 27 15,5-2-27-15,-5-15 20 0,0 0-20 0,3 14 21 16,0 6-21-16,-3-20 18 0,0 0-18 0,9 18 19 0,0 2-19 16,-9-20 15-16,0 0-15 0,2 23 16 0,4-6-16 15,-6-17 15-15,0 0-15 0,9 20 15 0,5-3-15 16,-14-17 13-16,0 0-13 0,18 15 14 0,-1-4-14 16,-17-11 15-16,0 0-15 0,14 6 16 0,7 3-16 15,-21-9 14-15,0 0-14 0,23 0 14 0,11 3-14 16,-34-3 16-16,0 0-16 0,32 5 16 0,0-5-16 15,-32 0 14-15,0 0-14 0,37 0 15 0,4-14-15 16,-41 14 13-16,0 0-13 0,37-14 13 0,-8 5-13 0,-29 9 10 16,0 0-10-16,17-12 10 0,-5 9-10 0,-12 3 5 15,0 0-5-15,0 0 5 0,0 0-5 0,0 0 3 16,0 0-3-16,11-8 3 0,-11 8-3 0,0 0-1069 16</inkml:trace>
  <inkml:trace contextRef="#ctx0" brushRef="#br0" timeOffset="-175876.91">25926 8896 639 0,'0'0'0'0,"0"0"0"16,20 14 0-16,-20-14 0 0,0 0 0 0,24 14 0 15,-7-14 0-15,-17 0-2 0,0 0 2 0,23-8-2 16,3 2 2-16,-26 6 1 0,0 0-1 0,32-12 2 16,8 1-2-16,-40 11 5 0,0 0-5 0,38-9 6 15,-13 6-6-15,4-2-427 0</inkml:trace>
  <inkml:trace contextRef="#ctx0" brushRef="#br0" timeOffset="-173759.04">25834 8291 527 0,'0'0'0'0,"0"0"0"16,3 26 0-16,-3-26-10 0,0 0 10 0,6 17-9 16,-6-17 9-16,0 0-28 0,0 0 28 0,0 12-28 15,0-12 28-15,0 0-1 0,0 0 1 0,0 0 0 16,0 0 0-16,0 0 2 0,0 0-2 0,11-9 2 16,6 3-2-16,-17 6 9 0,0 0-9 0,18-14 9 0,-4-9-9 15,-14 23 14-15,0 0-14 0,20-20 15 0,-5 0-15 16,-15 20 14-16,0 0-14 0,11-18 15 0,4 10-15 15,-15 8 17-15,0 0-17 0,14-15 17 0,1 7-17 16,-15 8 14-16,0 0-14 0,14-6 15 0,0-3-15 16,-14 9 15-16,0 0-15 0,15-3 15 0,-4 3-15 15,-11 0 13-15,0 0-13 0,15 0 14 0,8-2-14 16,-23 2 15-16,0 0-15 0,26 0 16 0,0 0-16 16,-26 0 18-16,0 0-18 0,23 0 18 0,0 0-18 15,-23 0 15-15,0 0-15 0,23 5 16 0,12 10-16 0,-35-15 16 16,0 0-16-16,34 8 16 0,-8 7-16 0,-26-15 17 0,0 0-17 15,26 8 18-15,9-2-18 0,-35-6 17 0,0 0-17 16,37 9 18-16,4-9-18 0,-41 0 17 0,0 0-17 16,37 0 17-16,-2 0-17 0,-35 0 8 0,0 0-8 15,29 0 8-15,-9 3-8 0,0 2-616 0</inkml:trace>
  <inkml:trace contextRef="#ctx0" brushRef="#br0" timeOffset="-169104.63">27199 8668 763 0,'0'0'0'0,"0"0"0"0,0 0 0 15,0 0-27-15,0 0 27 0,0 0-27 0,0 0 27 16,0 0-69-16,0 0 69 0,-24 3-69 0,4 9 69 16,20-12 1-16,0 0-1 0,-34 23 2 0,-15 11-2 0,49-34 30 15,0 0-30-15,-47 38 30 0,1 22-30 0,46-60 77 16,0 0-77-16,-37 63 77 0,14-11-77 0,23-52 82 16,0 0-82-16,-15 38 82 0,10-15-82 0,5-23 73 15,0 0-73-15,5 14 74 0,7-5-74 0,-12-9 56 0,0 0-56 16,32 8 56-16,22 1-56 0,-54-9 44 0,0 0-44 15,64 3 45-15,8-3-45 0,-72 0 36 0,0 0-36 16,78 0 36-16,-15 0-36 0,-63 0 28 0,0 0-28 16,52 0 28-16,-29 8-28 0,-23-8 13 0,0 0-13 15,15 3 13-15,-15-3-13 0,0 0 4 0,0 0-4 16,0 12 4-16,-15 11-4 0,15-23 0 0,0 0 0 16,-28 29 1-16,-19 2-1 0,1 1-1038 0</inkml:trace>
  <inkml:trace contextRef="#ctx0" brushRef="#br0" timeOffset="-168887.92">26855 9310 774 0,'0'0'0'0,"0"0"0"16,12 29 0-16,-12-29 0 0,0 0 0 0,14 14 0 0,4-2 0 15,-18-12-1-15,0 0 1 0,31 20 0 0,30-3 0 16,-61-17 0-16,0 0 0 0,78 17 0 0,3-8 0 15,-81-9 6-15,0 0-6 0,80-6 6 0,-8 1-6 16,-72 5 25-16,0 0-25 0,52-3 25 0,-26 6-25 16,-26-3 23-16,0 0-23 0,15 20 24 0,5 23-24 15,3 0-602-15</inkml:trace>
  <inkml:trace contextRef="#ctx0" brushRef="#br0" timeOffset="-161862.96">18041 7632 819 0,'0'0'0'0,"0"0"0"0,18-3 0 0,-18 3-20 0,0 0 20 16,17-9-19-16,0 4 19 0,-17 5-55 0,0 0 55 16,32-9-54-16,14 3 54 0,-46 6-2 0,0 0 2 15,46-8-1-15,-23 8 1 0,-23 0 1 0,0 0-1 16,18 0 1-16,-7 0-1 0,1 0-443 0</inkml:trace>
  <inkml:trace contextRef="#ctx0" brushRef="#br0" timeOffset="-161663.73">18041 7813 774 0,'0'0'0'0,"0"0"0"16,0 0 0-16,0 0 9 0,0 0-9 0,15 12 9 16,-15-12-9-16,0 0 11 0,0 0-11 0,20-12 11 15,23-8-11-15,-43 20 8 0,0 0-8 0,52-20 8 16,9 3-8-16,-61 17 3 0,0 0-3 0,60-15 4 0,1-2-4 15,-61 17 1-15,0 0-1 0,46-14 2 0,-20 5-2 16,3 3-570-16</inkml:trace>
  <inkml:trace contextRef="#ctx0" brushRef="#br0" timeOffset="-159407.49">20208 5680 673 0,'0'0'0'0,"0"0"0"0,0 0 0 0,0 0 3 0,0 0-3 16,-9 12 4-16,9-12-4 0,0 0 0 0,0 0 0 15,0 0 0-15,0-12 0 0,0 12 14 0,0 0-14 16,0 0 15-16,0 0-15 0,0 0 41 0,0 0-41 16,-23-11 42-16,-6-1-42 0,29 12 53 0,0 0-53 15,-31-20 54-15,2 11-54 0,29 9 49 0,0 0-49 16,-35-5 50-16,-14-4-50 0,49 9 42 0,0 0-42 15,-57-14 43-15,-16 14-43 0,73 0 34 0,0 0-34 0,-72 0 34 16,3 5-34-16,69-5 27 0,0 0-27 0,-61 9 27 16,15 5-27-16,46-14 23 0,0 0-23 0,-46 15 23 15,0 8-23-15,46-23 20 0,0 0-20 0,-46 29 20 16,14 2-20-16,32-31 14 0,0 0-14 0,-35 29 15 16,-11 14-15-16,46-43 12 0,0 0-12 0,-49 61 13 15,0 2-13-15,49-63 11 0,0 0-11 0,-46 69 11 16,6-8-11-16,40-61 8 0,0 0-8 0,-38 51 9 0,1-13-9 15,37-38 7-15,0 0-7 0,-35 37 7 0,6-8-7 16,29-29 6-16,0 0-6 0,-32 23 7 0,6 0-7 16,26-23 5-16,0 0-5 0,-25 20 6 0,-4 0-6 15,29-20 5-15,0 0-5 0,-26 32 6 0,5-3-6 16,21-29 5-16,0 0-5 0,-17 32 5 0,9-9-5 16,8-23 3-16,0 0-3 0,-12 20 3 0,0-3-3 15,12-17 2-15,0 0-2 0,-8 14 3 0,5 1-3 16,3-15 2-16,0 0-2 0,-3 14 2 0,3 1-2 0,0-15 2 15,0 0-2-15,0 5 2 0,0-5-2 0,0 0 1 16,0 0-1-16,6 26 2 0,14 9-2 0,-20-35 0 16,0 0 0-16,20 31 1 0,-5-2-1 0,-15-29 0 0,0 0 0 15,14 29 1-15,9 0-1 0,-23-29 0 0,0 0 0 16,26 23 0-16,3-3 0 0,-29-20 0 0,0 0 0 16,29 17 0-16,14 0 0 0,-43-17 0 0,0 0 0 15,49 18 0-15,-3-1 0 0,-46-17 0 0,0 0 0 16,38 14 0-16,-6-5 0 0,-32-9 0 0,0 0 0 15,31 9 0-15,1-4 0 0,-32-5 0 0,0 0 0 0,23 6 0 16,-9 3 0-16,-14-9 0 0,0 0 0 16,15 6 0-16,-15-6 0 0,0 0 0 0,0 0 0 0,0 0 1 15,9 5-1-15,-9-5 0 0,0 0 0 0,0 0 1 16,-15 21-1-16,15-21 1 0,0 0-1 0,-17 14 1 16,-12 6-1-16,29-20 1 0,0 0-1 0,-43 14 2 15,-1-8-2-15,44-6 2 0,0 0-2 0,-49 9 3 16,6-1-3-16,43-8 3 0,0 0-3 0,-37 15 3 15,2-6-3-15,35-9 3 0,0 0-3 0,-32 8 3 0,3 7-3 16,29-15 3-16,0 0-3 0,-20 8 3 0,3 4-3 16,17-12 2-16,0 0-2 0,-9 5 3 0,-2 4-3 15,11-9 2-15,0 0-2 0,-12 9 2 0,12-9-2 16,0 0 1-16,0 0-1 0,-11 14 1 0,11-14-1 16,0 0 1-16,0 0-1 0,0 14 1 0,0-14-1 15,0 0 0-15,0 0 0 0,-12 15 1 0,15-1-1 16,-3-14 0-16,0 0 0 0,9 9 1 0,8 5-1 0,-17-14 0 15,0 0 0-15,23 9 0 0,6 5 0 0,-29-14 0 16,0 0 0-16,34 6 0 0,4 3 0 0,-38-9 0 16,0 0 0-16,43 8 0 0,6-2 0 0,-49-6 1 15,0 0-1-15,49 6 2 0,-20 3-2 0,-29-9 5 0,0 0-5 16,32 2 6-16,-9 4-6 0,-23-6 11 0,0 0-11 16,20 6 12-16,3 3-12 0,-23-9 14 0,0 0-14 15,26 14 15-15,-14-11-15 0,-12-3 14 0,0 0-14 16,0 0 14-16,11 3-14 0,-11-3 12 0,0 0-12 15,0 0 13-15,18 8-13 0,-18-8 11 0,0 0-11 16,0 0 11-16,0 0-11 0,0 0 10 0,0 0-10 16,0 0 11-16,8 9-11 0,-8-9 9 0,0 0-9 0,0 0 10 15,0 0-10-15,0 0 9 0,0 0-9 0,0 0 10 16,0 9-10-16,0-9 9 0,0 0-9 0,0 0 9 16,0 0-9-16,0 0 8 0,0 0-8 0,0 0 9 15,-3 11-9-15,3-11 8 0,0 0-8 0,0 0 9 16,0 0-9-16,0 0 8 0,0 0-8 0,0 0 9 15,0 0-9-15,0 0 8 0,0 0-8 0,0 0 8 0,-14 0-8 16,14 0 7-16,0 0-7 0,0 0 7 0,0 0-7 16,0 0 7-16,0 0-7 0,0 0 7 0,0 0-7 15,0 0 5-15,0 0-5 0,0 0 6 0,0 0-6 16,0 0 5-16,0 0-5 0,0 0 5 0,0 0-5 16,0 0 4-16,0 0-4 0,0 0 4 0,0 0-4 15,0 0 3-15,0 0-3 0,0 0 4 0,0 0-4 16,0 0 2-16,0 0-2 0,0 0 3 0,0 0-3 0,0 0 1 15,0 0-1-15,0 0 2 0,0 0-2 16,0 0 1-16,0 0-1 0,0 0 1 0,0 0-1 0,0 0 1 16,0 0-1-16,0 0 1 0,0 0-1 0,0 0 1 0,0 0-1 15,0 0 2-15,0 0-2 0,0 0 2 0,0 0-2 16,0 0 2-16,14 0-2 0,-14 0 3 0,0 0-3 16,0 0 3-16,0 0-3 0,0 0 3 0,0 0-3 15,0 0 3-15,12 0-3 0,-12 0 2 0,0 0-2 16,0 0 3-16,0 0-3 0,0 0 2 0,0 0-2 15,0 0 3-15,11 0-3 0,-11 0 3 0,0 0-3 16,0 0 3-16,0 0-3 0,0 0 2 0,0 0-2 16,9 15 3-16,-6 2-3 0,-3-17 3 0,0 0-3 0,3 14 3 15,-3 3-3-15,0-17 5 0,0 0-5 0,0 15 5 16,0 5-5-16,0-20 5 0,0 0-5 0,-3 20 6 16,0 3-6-16,3-23 5 0,0 0-5 0,-9 26 5 15,-5 9-5-15,14-35 4 0,0 0-4 0,-23 37 5 16,0 0-5-16,23-37 4 0,0 0-4 0,-35 38 4 15,-2-4-4-15,37-34 4 0,0 0-4 0,-35 23 4 16,-5 21-4-16,40-44 3 0,0 0-3 0,-46 49 4 0,2 8-4 16,44-57 5-16,0 0-5 0,-46 61 5 0,9 2-5 15,37-63 6-15,0 0-6 0,-32 60 6 0,-6 7-6 16,38-67 6-16,0 0-6 0,-23 66 7 0,6 0-7 16,17-66 5-16,0 0-5 0,-14 52 6 0,-1-6-6 15,15-46 5-15,0 0-5 0,-14 37 5 0,5-11-5 16,9-26 4-16,0 0-4 0,-6 32 4 0,6-1-4 15,0-31 3-15,0 0-3 0,0 38 4 0,-3-1-4 16,3-37 2-16,0 0-2 0,3 35 2 0,6 2-2 0,-9-37 1 16,0 0-1-16,12 52 2 0,-1 0-2 0,-11-52 1 15,0 0-1-15,12 52 1 0,2 14-1 0,-14-66 0 16,0 0 0-16,20 52 1 0,9-6-1 0,-29-46 1 0,0 0-1 16,38 43 1-16,-1 0-1 0,-37-43 1 0,0 0-1 15,40 40 1-15,12-5-1 0,-52-35 1 0,0 0-1 16,52 29 2-16,-5 0-2 0,-47-29 0 0,0 0 0 15,43 25 1-15,6-2-1 0,-49-23 1 0,0 0-1 16,46 26 1-16,0 6-1 0,-46-32 1 0,0 0-1 16,43 29 1-16,15 3-1 0,-58-32 1 0,0 0-1 0,64 25 1 15,8 7-1-15,-72-32 2 0,0 0-2 0,75 20 2 16,17-3-2-16,-92-17 2 0,0 0-2 0,87 18 3 16,-12-4-3-16,-75-14 3 0,0 0-3 0,57 12 3 15,-13-9-3-15,-44-3 6 0,0 0-6 0,43 5 7 16,-3 10-7-16,-40-15 8 0,0 0-8 0,32 14 9 15,0 3-9-15,-32-17 9 0,0 0-9 0,34 29 9 16,13 14-9-16,-47-43 4 0,0 0-4 0,37 29 5 16,-20-14-5-16,-5-1-1552 0</inkml:trace>
  <inkml:trace contextRef="#ctx1" brushRef="#br0" timeOffset="199629.9">10033 11108 0,'104'26'0</inkml:trace>
  <inkml:trace contextRef="#ctx0" brushRef="#br0" timeOffset="-147116.89">2148 9989 740 0,'0'0'0'0,"0"0"0"0,0 0 0 0,0 0 31 0,0 0-31 16,0 0 32-16,0 0-32 0,0 0 86 0,0 0-86 16,-32-5 87-16,-6 8-87 0,38-3 118 0,0 0-118 15,-37 11 118-15,11 3-118 0,26-14 66 0,0 0-66 16,-32 32 67-16,6 26-67 0,26-58 54 0,0 0-54 15,-26 66 55-15,12 9-55 0,14-75 35 0,0 0-35 16,-9 60 35-16,9-20-35 0,0-40 22 0,0 0-22 16,15 35 22-16,8 8-22 0,-23-43 17 0,0 0-17 15,46 38 17-15,17-4-17 0,-63-34 11 0,0 0-11 0,75 35 12 16,3-1-12-16,-78-34 10 0,0 0-10 0,75 29 10 16,-20 3-10-16,-55-32 8 0,0 0-8 0,38 37 8 15,-15 12-8-15,-23-49 6 0,0 0-6 0,8 43 7 16,-16 9-7-16,8-52 10 0,0 0-10 0,-15 49 11 15,-25-6-11-15,40-43 12 0,0 0-12 0,-61 35 12 16,-8-9-12-16,69-26 13 0,0 0-13 0,-75 5 14 16,6-22-14-16,69 17 6 0,0 0-6 0,-67-37 7 15,21-12-7-15,46 49 1 0,0 0-1 0,-26-41 1 0,21 21-1 16,-4-6-1261-16</inkml:trace>
  <inkml:trace contextRef="#ctx0" brushRef="#br0" timeOffset="-146481.83">2918 9889 707 0,'0'0'0'0,"0"0"0"0,6 8 0 15,-6-8 15-15,0 0-15 0,0 0 16 0,17 12-16 16,-17-12 35-16,0 0-35 0,0 0 35 0,0 0-35 15,0 0 37-15,0 0-37 0,0 0 38 0,-11 11-38 16,11-11 41-16,0 0-41 0,-9 20 42 0,-6 18-42 16,15-38 43-16,0 0-43 0,-17 57 44 0,3 13-44 0,14-70 39 15,0 0-39-15,-23 86 39 0,0 3-39 0,23-89 37 16,0 0-37-16,-26 95 37 0,11-11-37 0,15-84 34 16,0 0-34-16,-14 69 35 0,5-18-35 0,9-51 36 0,0 0-36 15,-6 52 37-15,12 12-37 0,-6-64 37 0,0 0-37 16,12 57 38-16,14-11-38 0,-26-46 32 0,0 0-32 15,31 32 33-15,15-3-33 0,-46-29 29 0,0 0-29 16,61 23 30-16,3-3-30 0,-64-20 25 0,0 0-25 16,60 23 25-16,-5 6-25 0,-55-29 21 0,0 0-21 15,43 26 22-15,-20-15-22 0,-23-11 15 0,0 0-15 16,18 3 16-16,-4-3-16 0,-14 0 8 0,0 0-8 16,12 0 8-16,14 3-8 0,-9 0-1205 0</inkml:trace>
  <inkml:trace contextRef="#ctx0" brushRef="#br0" timeOffset="-145164.87">3639 9909 908 0,'0'0'0'16,"0"0"0"-16,0 0 0 0,0 0-9 0,0 0 9 15,-6 17-9-15,4-8 9 0,2-9 3 0,0 0-3 16,-9 17 3-16,3 6-3 0,6-23 28 0,0 0-28 16,-23 37 29-16,-9 18-29 0,32-55 40 0,0 0-40 15,-29 72 41-15,1 17-41 0,28-89 36 0,0 0-36 0,-18 98 37 16,1-3-37-16,17-95 48 0,0 0-48 0,-14 81 49 15,-4-24-49-15,18-57 51 0,0 0-51 0,-5 55 52 16,10 3-52-16,-5-58 43 0,0 0-43 0,18 49 44 16,2-18-44-16,-20-31 36 0,0 0-36 0,43 20 36 15,23 0-36-15,-66-20 31 0,0 0-31 0,84 15 31 16,0-9-31-16,-84-6 25 0,0 0-25 0,69 0 26 16,-23 0-26-16,-46 0 26 0,0 0-26 0,38 0 27 0,-15 0-27 15,-23 0 18-15,0 0-18 0,17 0 19 0,-17 0-19 16,0 0 13-16,0 0-13 0,0 0 14 0,0-21-14 15,0 21 7-15,0 0-7 0,-9-17 7 0,-19-6-7 16,4 3-1223-16</inkml:trace>
  <inkml:trace contextRef="#ctx0" brushRef="#br0" timeOffset="-145013.86">3455 10424 1031 0,'0'0'0'0,"0"0"0"0,-6 14 0 0,6-14 7 16,0 0-7-16,0 12 8 0,0-12-8 0,0 0 5 0,0 0-5 15,37 6 6-15,9-9-6 0,-46 3 1 0,0 0-1 16,61-12 2-16,-9-8-2 0,-52 20-1 0,0 0 1 16,46-23 0-16,-23 3 0 0,0 3-735 0</inkml:trace>
  <inkml:trace contextRef="#ctx0" brushRef="#br0" timeOffset="-144597.39">3339 9753 740 0,'0'0'0'0,"0"0"0"16,-11 18 0-16,11-18 3 0,0 0-3 0,-12 14 4 15,12-14-4-15,0 0 6 0,0 0-6 0,0 0 7 0,0 0-7 16,0 0 22-16,0 0-22 0,9-11 22 0,5-7-22 15,-14 18 23-15,0 0-23 0,17-17 24 0,4-9-24 16,-21 26 22-16,0 0-22 0,17-20 22 0,0 6-22 16,-17 14 21-16,0 0-21 0,21-6 21 0,-7 6-21 15,-14 0 15-15,0 0-15 0,17 0 15 0,12 6-15 16,-29-6 13-16,0 0-13 0,32 8 13 0,0 7-13 0,-32-15 9 16,0 0-9-16,28 14 10 0,-2-3-10 15,-26-11 8-15,0 0-8 0,23 12 9 0,12 2-9 0,-35-14 7 16,0 0-7-16,26 15 7 0,-6-9-7 0,-20-6 7 15,0 0-7-15,15 11 7 0,-7-2-7 0,-8-9 8 16,0 0-8-16,18 11 8 0,2-5-8 0,-20-6 7 0,0 0-7 16,17 6 7-16,-8-3-7 0,-9-3 8 0,0 0-8 15,0 0 9-15,23 2-9 0,-23-2 7 0,0 0-7 16,17 0 8-16,3 6-8 0,-20-6 6 0,0 0-6 16,15 3 6-16,8 0-6 0,-6 0-789 0</inkml:trace>
  <inkml:trace contextRef="#ctx0" brushRef="#br0" timeOffset="-143846.33">4107 9658 774 0,'0'0'0'0,"0"0"0"0,14 21 0 16,-14-21 1-16,0 0-1 0,14 25 1 0,24 19-1 16,-38-44 2-16,0 0-2 0,40 51 2 0,12 10-2 15,-52-61 4-15,0 0-4 0,55 75 5 0,-3 28-5 0,-52-103 15 16,0 0-15-16,46 124 16 0,-23 9-16 0,-23-133 24 0,0 0-24 15,32 126 24-15,-18-19-24 0,-14-107 41 16,0 0-41-16,3 106 41 0,-20 6-41 0,17-112 40 16,0 0-40-16,-32 110 40 0,3-4-40 0,29-106 37 0,0 0-37 15,-31 81 38-15,10-29-38 0,21-52 35 0,0 0-35 16,-11 29 36-16,5-6-36 0,6-23 28 0,0 0-28 16,0 0 29-16,0-38-29 0,6 1-865 0</inkml:trace>
  <inkml:trace contextRef="#ctx0" brushRef="#br0" timeOffset="-143613.17">4747 10378 1110 0,'0'0'0'0,"0"0"0"0,12 20 0 16,-12-20 1-16,0 0-1 0,11 15 1 0,4-15-1 15,-15 0 0-15,0 0 0 0,17 0 1 0,15 0-1 16,-32 0-29-16,0 0 29 0,23 0-29 0,6 0 29 16,2 0-732-16</inkml:trace>
  <inkml:trace contextRef="#ctx0" brushRef="#br0" timeOffset="-143446.34">4747 10663 785 0,'0'0'0'0,"0"0"0"0,12 17 0 0,-12-17 18 0,0 0-18 16,5 15 19-16,-5-15-19 0,0 0 38 0,0 0-38 16,15 3 39-16,2 2-39 0,-17-5 5 0,0 0-5 15,29 6 6-15,14 0-6 0,-43-6-1 0,0 0 1 16,49 6-1-16,-26-1 1 0,0 1-621 0</inkml:trace>
  <inkml:trace contextRef="#ctx0" brushRef="#br0" timeOffset="-142592.43">5506 10093 505 0,'0'0'0'0,"0"0"0"0,0 0 0 0,0 0 0 16,0 0 0-16,46-20 0 0,-14 0 0 0,-32 20 2 0,0 0-2 15,43-18 2-15,35 4-2 0,-78 14 5 0,0 0-5 16,81-9 6-16,14 9-6 0,-95 0 15 0,0 0-15 16,84 9 15-16,-30 11-15 0,-54-20 13 0,0 0-13 15,32 38 14-15,-12 22-14 0,-20-60 21 0,0 0-21 16,0 78 22-16,-29 25-22 0,29-103 20 0,0 0-20 15,-40 104 21-15,-6-18-21 0,46-86 19 0,0 0-19 16,-52 81 20-16,9-21-20 0,43-60 18 0,0 0-18 16,-26 49 19-16,11-17-19 0,15-32 20 0,0 0-20 0,15 20 20 15,34-8-20-15,-49-12 18 0,0 0-18 0,60 3 19 16,15-9-19-16,-75 6 18 0,0 0-18 0,70-20 18 16,-7-6-18-16,-63 26 8 0,0 0-8 0,72-20 9 15,3-1-9-15,12 4-591 0</inkml:trace>
  <inkml:trace contextRef="#ctx0" brushRef="#br0" timeOffset="-142277.52">6446 10194 774 0,'0'0'0'0,"-14"23"0"0,-24 26 0 16,38-49 9-16,0 0-9 0,-40 66 9 0,3 15-9 15,37-81 22-15,0 0-22 0,-24 74 23 0,10-22-23 16,14-52 40-16,0 0-40 0,0 52 40 0,20 8-40 0,-20-60 31 15,0 0-31-15,55 58 32 0,23-18-32 0,-78-40 25 16,0 0-25-16,98 23 26 0,20-20-26 0,-118-3 25 16,0 0-25-16,116-14 25 0,-21-12-25 0,-95 26 22 0,0 0-22 15,69-37 22-15,-5-4-22 0,-64 41 17 16,0 0-17-16,43-46 18 0,-20 12-18 0,-23 34 17 0,0 0-17 16,9-49 17-16,-18-6-17 0,9 55 14 0,0 0-14 15,-14-75 14-15,-21-5-14 0,35 80 12 0,0 0-12 16,-40-70 13-16,-7 19-13 0,47 51 8 0,0 0-8 15,-46-29 8-15,-6 14-8 0,52 15 5 0,0 0-5 16,-40 0 5-16,17 3-5 0,23-3 3 0,0 0-3 0,-15 9 3 16,7 2-3-16,2 4-900 0</inkml:trace>
  <inkml:trace contextRef="#ctx0" brushRef="#br0" timeOffset="-142094.12">7456 10571 875 0,'0'0'0'0,"0"0"0"0,12 0 0 16,-12 0-55-16,0 0 55 0,14-3-54 0,1 3 54 15,-7-6-515-15</inkml:trace>
  <inkml:trace contextRef="#ctx0" brushRef="#br0" timeOffset="-139542.09">7774 10205 987 0,'0'0'0'16,"0"0"0"-16,-18 12 0 0,18-12-29 0,0 0 29 0,-14 11-28 16,14-11 28-16,0 0-90 0,0 0 90 0,0 0-90 15,0 0 90-15,0 0 1 0,0 0-1 0,14-28 2 16,21 4-2-16,-35 24 24 0,0 0-24 0,49-28 24 15,20 19-24-15,-69 9 53 0,0 0-53 0,75-6 53 16,9 12-53-16,-84-6 59 0,0 0-59 0,66 23 60 16,0 20-60-16,-66-43 44 0,0 0-44 0,52 55 44 15,-23 5-44-15,-29-60 29 0,0 0-29 0,20 64 29 16,-8-7-29-16,-12-57 24 0,0 0-24 0,9 61 24 0,-1-9-24 16,-8-52 20-16,0 0-20 0,6 46 20 0,-6 11-20 15,0-57 16-15,0 0-16 0,3 58 17 0,0-12-17 16,-3-46 14-16,0 0-14 0,0 40 14 0,6-5-14 15,-6-35 14-15,0 0-14 0,5 20 14 0,-5-9-14 16,0-11 12-16,0 0-12 0,0 0 13 0,0 0-13 16,0 0 11-16,0 0-11 0,0 0 12 0,9-37-12 15,-9 37 10-15,0 0-10 0,0-55 11 0,6-5-11 0,-6 60 8 16,0 0-8-16,8-64 8 0,-2-10-8 0,-6 74 6 16,0 0-6-16,3-90 7 0,-3-28-7 0,0 118 6 0,0 0-6 15,0-126 7-15,0-1-7 0,0 127 6 0,0 0-6 16,-3-118 7-16,3 14-7 0,0 104 5 0,0 0-5 15,0-112 6-15,0-9-6 0,0 121 7 0,0 0-7 16,3-106 7-16,3 19-7 0,-6 87 9 0,0 0-9 16,9-66 9-16,-9 26-9 0,0 40 12 0,0 0-12 15,0-29 13-15,-9 0-13 0,9 29 13 0,0 0-13 16,0-26 14-16,0 6-14 0,0 20 15 0,0 0-15 0,-6-20 15 16,6 9-15-16,0 11 13 0,0 0-13 0,0-12 14 15,-3 3-14-15,3 9 14 0,0 0-14 0,0 0 14 16,-6-14-14-16,6 14 12 0,0 0-12 0,0 0 13 15,0 0-13-15,0 0 11 0,0 0-11 0,0 0 12 16,0 0-12-16,0 0 10 0,0 0-10 0,0 0 11 16,0 0-11-16,0 0 9 0,0 0-9 0,0 0 10 15,0 0-10-15,0 0 9 0,0 0-9 0,15-6 10 16,-4 6-10-16,-11 0 7 0,0 0-7 0,29 0 8 16,17 0-8-16,-46 0 7 0,0 0-7 0,67 0 8 0,25 0-8 15,-92 0 7-15,0 0-7 0,107 0 7 0,5 0-7 16,-112 0 6-16,0 0-6 0,119 0 6 0,-13 0-6 15,-106 0 6-15,0 0-6 0,99 0 7 0,7-3-7 16,-106 3 7-16,0 0-7 0,107-8 8 0,3 5-8 16,-110 3 8-16,0 0-8 0,98 0 8 0,-15 0-8 15,-83 0 11-15,0 0-11 0,61-3 12 0,-15 3-12 16,-46 0 13-16,0 0-13 0,32 0 13 0,-15 0-13 0,-17 0 12 16,0 0-12-16,15 0 12 0,-1 0-12 0,-14 0 13 15,0 0-13-15,0 0 14 0,9 0-14 0,-9 0 12 16,0 0-12-16,0 0 12 0,0 0-12 0,0 0 11 0,0 0-11 15,0 0 11-15,0 0-11 0,0 0 10 0,0 0-10 16,0 0 10-16,14 0-10 0,-14 0 8 0,0 0-8 16,0 0 8-16,0 0-8 0,0 0 8 0,0 0-8 15,0 0 8-15,9 17-8 0,-9-17 6 0,0 0-6 16,6 35 7-16,-6 17-7 0,0-52 6 0,0 0-6 16,0 74 7-16,-6 21-7 0,6-95 5 0,0 0-5 15,-3 107 6-15,3-6-6 0,0-101 4 0,0 0-4 0,0 77 5 16,9-25-5-16,-9-52 3 0,0 0-3 0,8 38 3 15,-2-10-3-15,-6-28 0 0,0 0 0 0,17 21 1 16,-11-7-1-16,3 0-1524 0</inkml:trace>
  <inkml:trace contextRef="#ctx0" brushRef="#br0" timeOffset="-139008.33">8659 9808 841 0,'0'0'0'16,"0"0"0"-16,29 9 0 0,-29-9 0 0,0 0 0 15,32 3 0-15,23-3 0 0,-55 0 0 0,0 0 0 16,52 2 0-16,2 4 0 0,-54-6-2 0,0 0 2 16,47 9-2-16,-10 2 2 0,-37-11 0 0,0 0 0 15,32 12 1-15,-9 2-1 0,-23-14 6 0,0 0-6 0,6 23 6 16,-18 12-6-16,12-35 15 0,0 0-15 0,-11 46 16 15,-18 17-16-15,29-63 26 0,0 0-26 0,-29 75 26 16,-6 9-26-16,35-84 30 0,0 0-30 0,-37 89 30 16,-1-6-30-16,38-83 31 0,0 0-31 0,-32 66 32 15,12-22-32-15,20-44 31 0,0 0-31 0,-8 28 32 16,8-7-32-16,0-21 29 0,0 0-29 0,5 17 29 16,10-6-29-16,-15-11 27 0,0 0-27 0,34 9 28 15,18 0-28-15,-52-9 23 0,0 0-23 0,47 2 24 0,-16 4-24 16,-31-6 21-16,0 0-21 0,35 6 21 0,-3-6-21 15,-32 0 13-15,0 0-13 0,31-6 14 0,-13 3-14 16,-18 3 7-16,0 0-7 0,20-5 7 0,-3-4-7 16,-17 9 2-16,0 0-2 0,29-20 2 0,0-12-2 15,3-5-965-15</inkml:trace>
  <inkml:trace contextRef="#ctx0" brushRef="#br0" timeOffset="-138689.83">9256 9946 875 0,'0'0'0'16,"0"0"0"-16,-14 23 0 0,14-23-2 0,0 0 2 15,-9 23-1-15,4-5 1 0,5-18-5 0,0 0 5 16,-6 28-4-16,0 24 4 0,6-52 3 0,0 0-3 16,-12 66 3-16,10 12-3 0,2-78 20 0,0 0-20 15,0 84 20-15,2-4-20 0,-2-80 38 0,0 0-38 0,12 66 39 16,-6-34-39-16,-6-32 43 0,0 0-43 0,26 23 43 15,6-3-43-15,-32-20 39 0,0 0-39 0,37 15 40 16,1-10-40-16,-38-5 28 0,0 0-28 0,37-5 28 16,-14-1-28-16,-23 6 23 0,0 0-23 0,12-15 23 15,-12-8-23-15,0 23 20 0,0 0-20 0,-21-34 20 16,-7-12-20-16,28 46 18 0,0 0-18 0,-32-43 19 16,3 17-19-16,29 26 13 0,0 0-13 0,-29-18 14 15,12 16-14-15,17 2 7 0,0 0-7 0,-15 0 8 0,15 0-8 16,0 0 4-16,0 0-4 0,-14 2 4 0,14-2-4 15,0 0-975-15</inkml:trace>
  <inkml:trace contextRef="#ctx0" brushRef="#br0" timeOffset="-135837.06">10627 10116 774 0,'0'0'0'0,"0"0"0"0,0 26 0 0,0-26-44 0,0 0 44 15,0 34-43-15,0 10 43 0,0-44-87 0,0 0 87 16,0 54-86-16,0-5 86 0,0-49 4 0,0 0-4 15,6 38 5-15,-4-12-5 0,-2-26 47 0,0 0-47 16,6 20 47-16,-6-6-47 0,0-14 83 0,0 0-83 16,0 0 84-16,6 15-84 0,-6-15 85 0,0 0-85 15,0 0 86-15,12-15-86 0,-12 15 60 0,0 0-60 0,20-23 61 16,3-14-61-16,-23 37 47 0,0 0-47 0,23-43 47 16,-9-4-47-16,-14 47 33 0,0 0-33 0,9-28 34 15,0 13-34-15,-9 15 26 0,0 0-26 0,0 0 27 16,5-14-27-16,-5 14 18 0,0 0-18 0,0 0 18 15,9 14-18-15,-9-14 16 0,0 0-16 0,6 20 16 16,3 12-16-16,-9-32 13 0,0 0-13 0,0 32 14 16,2-6-14-16,-2-26 16 0,0 0-16 0,6 23 16 15,-6-15-16-15,0-8 16 0,0 0-16 0,0 0 16 0,15 9-16 16,-15-9 16-16,0 0-16 0,0 0 16 0,26-9-16 16,-26 9 16-16,0 0-16 0,34-14 16 0,7-6-16 15,-41 20 16-15,0 0-16 0,37-17 16 0,-8-1-16 16,-29 18 14-16,0 0-14 0,20-5 14 0,18 5-14 15,-38 0 11-15,0 0-11 0,34 0 11 0,-2 0-11 16,-32 0 11-16,0 0-11 0,23 2 12 0,3 7-12 0,-26-9 9 16,0 0-9-16,17 14 9 0,1 7-9 0,-18-21 8 15,0 0-8-15,14 23 9 0,-8 0-9 0,-6-23 7 16,0 0-7-16,6 17 7 0,-1 0-7 0,-5-17 4 0,0 0-4 16,6 9 5-16,-6-9-5 0,0 0 1 0,0 0-1 15,3 14 2-15,-3-14-2 0,0 0-1200 0</inkml:trace>
  <inkml:trace contextRef="#ctx1" brushRef="#br0" timeOffset="-212576.56">20749 12194 0</inkml:trace>
  <inkml:trace contextRef="#ctx0" brushRef="#br0" timeOffset="-129982.14">11717 10297 875 0,'0'0'0'16,"0"0"0"-16,58 0 0 0,-58 0 10 0,0 0-10 16,46-8 11-16,9-15-11 0,-55 23 27 0,0 0-27 15,66-23 27-15,-11 0-27 0,-55 23-6 0,0 0 6 0,46-12-6 16,-5 18 6-16,-4-6-644 0</inkml:trace>
  <inkml:trace contextRef="#ctx0" brushRef="#br0" timeOffset="-129799.14">11729 10559 942 0,'0'0'0'0,"0"0"0"0,32 20 0 16,-32-20 0-16,0 0 0 0,34 12 0 0,-2-6 0 15,-32-6 7-15,0 0-7 0,49-6 8 0,17 6-8 16,-66 0 13-16,0 0-13 0,64-9 13 0,-15 4-13 15,-49 5 10-15,0 0-10 0,49 0 10 0,12 0-10 16,-1 0-693-16</inkml:trace>
  <inkml:trace contextRef="#ctx0" brushRef="#br0" timeOffset="-125211.49">14856 9183 539 0,'0'0'0'0,"0"0"0"15,0 0 0-15,0 0 13 0,0 0-13 0,0 0 14 16,23 29-14-16,-23-29 43 0,0 0-43 0,0 0 43 16,0 0-43-16,0 0 55 0,0 0-55 0,0-17 56 15,0 17-56-15,0 0 51 0,0 0-51 0,0-12 51 16,0 12-51-16,0 0 33 0,0 0-33 0,0-14 34 0,0 14-34 15,0 0 29-15,0 0-29 0,0 0 30 0,-14-9-30 16,14 9 29-16,0 0-29 0,0 0 29 0,-17-5-29 16,17 5 32-16,0 0-32 0,-15-6 33 0,-8 12-33 15,23-6 35-15,0 0-35 0,-29 3 36 0,9 2-36 16,20-5 34-16,0 0-34 0,-17 9 35 0,-1 5-35 16,18-14 34-16,0 0-34 0,-25 20 34 0,-1-2-34 15,26-18 28-15,0 0-28 0,-24 17 28 0,7 0-28 0,17-17 26 16,0 0-26-16,-14 18 26 0,-6 5-26 0,20-23 25 15,0 0-25-15,-21 28 25 0,7 1-25 0,14-29 24 16,0 0-24-16,-15 35 24 0,7 2-24 0,8-37 24 0,0 0-24 16,-6 52 24-16,0 8-24 0,6-60 24 0,0 0-24 15,-3 61 24-15,3-12-24 0,0-49 24 0,0 0-24 16,0 43 24-16,0 6-24 0,0-49 24 0,0 0-24 16,0 43 24-16,12-17-24 0,-12-26 19 0,0 0-19 15,11 32 20-15,-8-9-20 0,-3-23 20 0,0 0-20 16,6 28 21-16,3-5-21 0,-9-23 17 0,0 0-17 15,11 23 17-15,1 6-17 0,-12-29 16 0,0 0-16 16,9 29 17-16,-1-6-17 0,-8-23 16 0,0 0-16 0,6 32 16 16,0 2-16-16,-6-34 12 0,0 0-12 0,8 32 12 15,-2 2-12-15,-6-34 11 0,0 0-11 0,3 38 11 16,6 5-11-16,-9-43 8 0,0 0-8 0,11 46 9 16,-2-8-9-16,-9-38 6 0,0 0-6 0,0 34 7 15,3 12-7-15,-3-46 5 0,0 0-5 0,6 43 6 16,-1-17-6-16,-5-26 4 0,0 0-4 0,3 20 5 15,3 9-5-15,-6-29 3 0,0 0-3 0,9 23 4 0,-6-3-4 16,-3-20 3-16,0 0-3 0,14 20 3 0,-3 1-3 16,-11-21 4-16,0 0-4 0,3 23 5 0,3 3-5 15,-6-26 4-15,0 0-4 0,3 31 4 0,9-2-4 16,-12-29 4-16,0 0-4 0,11 26 5 0,1 3-5 16,-12-29 4-16,0 0-4 0,3 37 4 0,2 1-4 15,-5-38 3-15,0 0-3 0,6 43 4 0,3-3-4 16,-9-40 3-16,0 0-3 0,3 35 3 0,2-7-3 0,-5-28 2 15,0 0-2-15,6 26 3 0,-6-3-3 0,0-23 2 16,0 0-2-16,3 23 2 0,-3 0-2 0,0-23 2 16,0 0-2-16,0 29 2 0,0-6-2 0,0-23 2 0,0 0-2 15,-3 15 3-15,3-1-3 0,0-14 3 0,0 0-3 16,-6 17 3-16,1-2-3 0,5-15 3 0,0 0-3 16,-3 14 3-16,-9 0-3 0,12-14 2 0,0 0-2 15,-8 15 3-15,-4-4-3 0,12-11 2 0,0 0-2 16,-14 9 3-16,-1 0-3 0,15-9 3 0,0 0-3 15,-23 14 3-15,0-8-3 0,23-6 2 0,0 0-2 16,-23 11 3-16,-3-5-3 0,26-6 3 0,0 0-3 16,-20 3 3-16,-15 8-3 0,35-11 3 0,0 0-3 0,-35 6 3 15,7-3-3-15,28-3 2 0,0 0-2 0,-32 6 3 16,0-6-3-16,32 0 3 0,0 0-3 0,-29 3 3 16,6-6-3-16,23 3 4 0,0 0-4 0,-23 0 5 15,12 0-5-15,11 0 5 0,0 0-5 0,-12-6 6 16,-14 0-6-16,26 6 7 0,0 0-7 0,-20-8 8 15,5 5-8-15,15 3 8 0,0 0-8 0,-14 0 8 16,3 0-8-16,11 0 7 0,0 0-7 0,-12-3 7 0,-5 0-7 16,17 3 6-16,0 0-6 0,-15-12 6 0,7 1-6 15,8 11 4-15,0 0-4 0,-12-12 5 0,3-2-5 16,9 14 2-16,0 0-2 0,-8-17 2 0,2-3-2 16,6 20 0-16,0 0 0 0,0-38 0 0,12-16 0 15,-10-7-1605-15</inkml:trace>
  <inkml:trace contextRef="#ctx0" brushRef="#br0" timeOffset="-123059.83">14536 11509 639 0,'0'0'0'0,"0"0"0"0,0 0 0 16,0 0 19-16,0 0-19 0,-32 15 20 0,32-15-20 0,0 0 58 15,0 0-58-15,-14 0 59 0,-1 8-59 0,15-8 65 16,0 0-65-16,-23 20 66 0,3 6-66 0,20-26 47 16,0 0-47-16,-20 49 48 0,3 17-48 0,17-66 31 0,0 0-31 15,-12 81 32-15,12-15-32 0,0-66 23 0,0 0-23 16,6 52 23-16,5-17-23 0,-11-35 17 0,0 0-17 15,21 28 18-15,2-2-18 0,-23-26 14 0,0 0-14 16,37 12 14-16,24-21-14 0,-61 9 12 0,0 0-12 16,63-23 12-16,7-20-12 0,-70 43 11 0,0 0-11 15,51-55 11-15,-1-17-11 0,-50 72 10 0,0 0-10 16,34-72 10-16,-11 18-10 0,-23 54 11 0,0 0-11 16,9-46 11-16,-9 17-11 0,0 29 12 0,0 0-12 0,-15-23 13 15,-8 6-13-15,23 17 11 0,0 0-11 0,-31-12 12 16,-16 3-12-16,47 9 12 0,0 0-12 0,-37-5 13 15,14-1-13-15,-3 0-956 0</inkml:trace>
  <inkml:trace contextRef="#ctx0" brushRef="#br0" timeOffset="-122204.98">14574 8268 796 0,'0'0'0'0,"0"0"0"0,0 0 0 0,0 0 31 0,0 0-31 16,0 0 32-16,0 0-32 0,0 0 75 0,0 0-75 16,5 32 76-16,-10-21-76 0,5-11 66 0,0 0-66 15,-15 20 67-15,6 3-67 0,9-23 47 0,0 0-47 16,-14 38 47-16,0 8-47 0,14-46 36 0,0 0-36 16,-15 52 36-16,7 5-36 0,8-57 36 0,0 0-36 0,-6 55 36 15,3 0-36-15,3-55 40 0,0 0-40 0,3 60 40 16,8-2-40-16,-11-58 37 0,0 0-37 0,23 54 38 15,12-19-38-15,-35-35 44 0,0 0-44 0,52 23 45 16,14-14-45-16,-66-9 40 0,0 0-40 0,70 5 40 16,-10-5-40-16,-60 0 34 0,0 0-34 0,55-3 34 15,-23 1-34-15,-32 2 33 0,0 0-33 0,23 0 33 16,-6-6-33-16,-17 6 22 0,0 0-22 0,0 0 22 16,15-12-22-16,-15 12 13 0,0 0-13 0,5-20 14 0,-5-17-14 15,0 37 5-15,0 0-5 0,0-43 6 0,-11 20-6 16,2 0-1381-16</inkml:trace>
  <inkml:trace contextRef="#ctx0" brushRef="#br0" timeOffset="-122023.95">14372 8533 897 0,'0'0'0'0,"0"0"0"0,5 14 0 0,-5-14 2 15,0 0-2-15,6 9 3 0,6-3-3 0,-12-6 15 0,0 0-15 16,34-6 15-16,27-11-15 0,-61 17 20 0,0 0-20 15,72-21 20-15,6 1-20 0,-78 20 8 0,0 0-8 16,61-11 8-16,-24 5-8 0,1 0-681 0</inkml:trace>
  <inkml:trace contextRef="#ctx0" brushRef="#br0" timeOffset="-121591.22">14253 8133 595 0,'0'0'0'0,"0"0"0"0,0 0 0 16,0 0 11-16,0 0-11 0,0-9 12 0,0 9-12 0,0 0 25 15,0 0-25-15,18-23 25 0,2-6-25 0,-20 29 34 16,0 0-34-16,23-34 35 0,-9 17-35 0,-14 17 26 0,0 0-26 15,18-15 27-15,8 1-27 0,-26 14 20 0,0 0-20 16,34-6 21-16,-2 6-21 0,-32 0 16 0,0 0-16 16,37 6 17-16,10-1-17 0,-47-5 15 0,0 0-15 15,52 9 16-15,2-3-16 0,-54-6 11 0,0 0-11 16,61 3 12-16,8-3-12 0,-69 0 10 0,0 0-10 16,61-6 11-16,-15 3-11 0,-46 3 1 0,0 0-1 15,37-6 2-15,4 12-2 0,2-6-647 0</inkml:trace>
  <inkml:trace contextRef="#ctx0" brushRef="#br0" timeOffset="-117866.64">13780 9261 651 0,'0'0'0'0,"0"0"0"16,0 0 0-16,0 0-30 0,0 0 30 0,-8 12-30 15,8-12 30-15,0 0-54 0,0 0 54 0,0 0-53 16,-12-15 53-16,12 15-1 0,0 0 1 0,0 0-1 15,-6-5 1-15,6 5 8 0,0 0-8 0,-14-6 8 16,5 0-8-16,9 6 45 0,0 0-45 0,-20-6 45 16,3 0-45-16,17 6 84 0,0 0-84 0,-23-2 85 0,2 4-85 15,21-2 81-15,0 0-81 0,-26 6 82 0,3 9-82 16,23-15 64-16,0 0-64 0,-29 23 64 0,6 0-64 16,23-23 53-16,0 0-53 0,-17 20 53 0,0 3-53 15,17-23 43-15,0 0-43 0,-12 23 43 0,4 6-43 16,8-29 32-16,0 0-32 0,-12 40 32 0,9 12-32 15,3-52 28-15,0 0-28 0,0 52 29 0,-6-12-29 16,6-40 23-16,0 0-23 0,-3 37 24 0,-5 1-24 16,8-38 21-16,0 0-21 0,-3 52 21 0,6-9-21 0,-3-43 15 15,0 0-15-15,3 40 15 0,2-5-15 0,-5-35 14 16,0 0-14-16,0 37 15 0,3-5-15 0,-3-32 14 16,0 0-14-16,6 28 15 0,-6-5-15 0,0-23 13 0,0 0-13 15,3 29 13-15,9 12-13 0,-12-41 11 0,0 0-11 16,8 46 12-16,-8 3-12 0,0-49 10 0,0 0-10 15,0 57 11-15,6 9-11 0,-6-66 11 0,0 0-11 16,6 67 12-16,0-10-12 0,-6-57 11 0,0 0-11 16,5 52 11-16,1-12-11 0,-6-40 8 0,0 0-8 15,9 32 9-15,-1 2-9 0,-8-34 7 0,0 0-7 16,9 29 7-16,-3-14-7 0,-6-15 7 0,0 0-7 0,8 23 7 16,-5-3-7-16,-3-20 5 0,0 0-5 0,12 31 6 15,-3 13-6-15,-9-44 6 0,0 0-6 0,8 49 6 16,1-1-6-16,-9-48 5 0,0 0-5 0,6 49 5 15,-1-3-5-15,-5-46 4 0,0 0-4 0,9 52 4 16,-3 9-4-16,-6-61 4 0,0 0-4 0,8 57 5 16,-5-14-5-16,-3-43 5 0,0 0-5 0,6 38 5 15,-6-12-5-15,0-26 5 0,0 0-5 0,0 26 6 16,0 5-6-16,0-31 8 0,0 0-8 0,0 32 9 0,-6-15-9 16,6-17 10-16,0 0-10 0,-3 20 11 0,-11 3-11 15,14-23 10-15,0 0-10 0,-14 26 11 0,-4-17-11 16,18-9 14-16,0 0-14 0,-29 9 14 0,-17 5-14 15,46-14 16-15,0 0-16 0,-55 12 17 0,-14-10-17 16,69-2 15-16,0 0-15 0,-72-2 15 0,0-1-15 16,72 3 15-16,0 0-15 0,-55-9 16 0,18-5-16 0,37 14 13 15,0 0-13-15,-35-15 14 0,9-2-14 0,26 17 6 16,0 0-6-16,-14-20 6 0,14 3-6 0,0-6-1432 16</inkml:trace>
  <inkml:trace contextRef="#ctx0" brushRef="#br0" timeOffset="-117270.58">13068 11904 707 0,'0'0'0'0,"0"0"0"0,0 0 0 16,0 0 38-16,0 0-38 0,-9-9 38 0,9 9-38 0,0 0 38 15,0 0-38-15,0 0 38 0,-15 14-38 0,15-14 36 16,0 0-36-16,0 15 36 0,-8 2-36 0,8-17 36 16,0 0-36-16,-9 29 36 0,3 8-36 0,6-37 38 15,0 0-38-15,0 43 38 0,0 3-38 0,0-46 33 0,0 0-33 16,0 49 34-16,6-5-34 0,-6-44 30 0,0 0-30 15,23 37 31-15,23 0-31 0,-46-37 23 0,0 0-23 16,58 23 23-16,23-14-23 0,-81-9 20 0,0 0-20 16,84-9 20-16,8-16-20 0,-92 25 18 0,0 0-18 15,69-35 19-15,-14 6-19 0,-55 29 26 0,0 0-26 16,40-23 27-16,-14 6-27 0,-26 17 26 0,0 0-26 16,12-17 27-16,-12-4-27 0,0 21 31 0,0 0-31 0,-12-25 32 15,-17-4-32-15,29 29 27 0,0 0-27 0,-40-38 27 16,-12 7-27-16,52 31 23 0,0 0-23 0,-55-41 24 15,-14-5-24-15,69 46 21 0,0 0-21 0,-69-49 21 16,26-2-21-16,43 51 19 0,0 0-19 0,-35-49 19 16,15 5-19-16,0-4-1200 0</inkml:trace>
  <inkml:trace contextRef="#ctx0" brushRef="#br0" timeOffset="-116436.37">13572 8429 527 0,'0'0'0'0,"0"0"0"0,0 0 0 0,0 0 17 0,0 0-17 16,0 0 17-16,0 0-17 0,0 0 38 0,0 0-38 15,0 0 38-15,0 0-38 0,0 0 44 0,0 0-44 16,9-8 45-16,-9 8-45 0,0 0 42 0,0 0-42 16,0 0 42-16,0 0-42 0,0 0 43 0,0 0-43 15,0 0 43-15,0 0-43 0,0 0 55 0,0 0-55 16,0 0 56-16,-17 14-56 0,17-14 56 0,0 0-56 16,-15 37 57-16,-8 18-57 0,23-55 60 0,0 0-60 15,-31 72 61-15,-1 17-61 0,32-89 63 0,0 0-63 16,-26 90 63-16,3-7-63 0,23-83 52 0,0 0-52 0,-12 63 52 15,6-22-52-15,6-41 50 0,0 0-50 0,6 28 50 16,3-7-50-16,-9-21 49 0,0 0-49 0,23 17 49 16,-3-3-49-16,-20-14 38 0,0 0-38 0,29 9 39 15,-9-6-39-15,-20-3 32 0,0 0-32 0,23 8 33 16,15-2-33-16,-38-6 24 0,0 0-24 0,32 9 24 16,-9-1-24-16,-23-8 18 0,0 0-18 0,17 0 19 15,3-2-19-15,-20 2 17 0,0 0-17 0,15-6 17 0,-4-3-17 16,-11 9 12-16,0 0-12 0,15-14 13 0,-4-12-13 15,1 0-1407-15</inkml:trace>
  <inkml:trace contextRef="#ctx0" brushRef="#br0" timeOffset="-116235.36">13229 8703 1166 0,'0'0'0'0,"15"0"0"0,11 0 0 0,-26 0 17 0,0 0-17 16,49 0 17-16,5-12-17 0,-54 12 34 0,0 0-34 16,55-11 35-16,-12-4-35 0,-43 15 1 0,0 0-1 15,44-11 2-15,5 8-2 0,-49 3-6 0,0 0 6 16,40 0-5-16,-20-6 5 0,-5 3-886 0</inkml:trace>
  <inkml:trace contextRef="#ctx0" brushRef="#br0" timeOffset="-115764.64">13183 8326 572 0,'0'0'0'0,"0"0"0"0,0 0 0 0,0 0 11 15,0 0-11-15,0 0 11 0,-9-9-11 0,9 9 21 16,0 0-21-16,0 0 22 0,23-23-22 0,-23 23 23 0,0 0-23 15,29-20 23-15,12-12-23 0,-41 32 19 0,0 0-19 16,40-29 20-16,-5 18-20 0,-35 11 19 0,0 0-19 16,23-12 20-16,8 7-20 0,-31 5 16 0,0 0-16 15,21-9 17-15,5 9-17 0,-26 0 16 0,0 0-16 16,11 0 17-16,6 9-17 0,-17-9 18 0,0 0-18 16,18 14 18-16,-4 0-18 0,-14-14 17 0,0 0-17 15,18 15 18-15,-4-7-18 0,-14-8 15 0,0 0-15 16,14 9 16-16,1 0-16 0,-15-9 15 0,0 0-15 0,11 11 16 15,10-2-16-15,-21-9 13 0,0 0-13 0,8 6 14 16,7-6-14-16,-15 0 12 0,0 0-12 0,17-6 12 16,3-3-12-16,-20 9 6 0,0 0-6 0,23-8 7 15,-5 2-7-15,2-6-708 0</inkml:trace>
  <inkml:trace contextRef="#ctx0" brushRef="#br0" timeOffset="-112297.35">15624 10306 449 0,'0'0'0'0,"0"0"0"15,0 0 0-15,0 0 20 0,0 0-20 0,0 0 20 16,31-11-20-16,-31 11 57 0,0 0-57 0,6-15 57 16,-3-8-57-16,-3 23 76 0,0 0-76 0,3-26 76 0,-6 0-76 15,3 26 69-15,0 0-69 0,-9-26 69 0,-8 0-69 16,17 26 44-16,0 0-44 0,-23-25 45 0,-6 16-45 16,29 9 39-16,0 0-39 0,-40 6 39 0,-12 11-39 15,52-17 35-15,0 0-35 0,-55 37 35 0,0 18-35 16,55-55 39-16,0 0-39 0,-46 69 40 0,0 6-40 15,46-75 36-15,0 0-36 0,-43 72 37 0,8-6-37 16,35-66 35-16,0 0-35 0,-17 55 35 0,11-21-35 16,6-34 31-16,0 0-31 0,17 26 31 0,24 12-31 0,-41-38 25 15,0 0-25-15,52 31 26 0,8-16-26 0,-60-15 20 16,0 0-20-16,64 0 20 0,11-15-20 0,-75 15 18 0,0 0-18 16,57-20 18-16,-8-3-18 0,-49 23 17 0,0 0-17 15,35-23 17-15,-9 0-17 0,-26 23 16 0,0 0-16 16,20-26 17-16,-8-5-17 0,-12 31 14 0,0 0-14 15,3-29 15-15,-6-9-15 0,3 38 11 0,0 0-11 16,-6-28 11-16,0 5-11 0,6 23 8 0,0 0-8 16,-8-15 9-16,-4 1-9 0,12 14 6 0,0 0-6 15,0 0 7-15,-3-9-7 0,3 9 5 0,0 0-5 16,3 9 5-16,6 28-5 0,-9-37 4 0,0 0-4 0,3 43 4 16,2-11-4-16,-5-32 3 0,0 0-3 0,6 35 4 15,3 2-4-15,-9-37 2 0,0 0-2 0,14 43 2 16,1-11-2-16,-15-32 0 0,0 0 0 0,17 23 1 15,-3-3-1-15,-14-20 0 0,0 0 0 0,26 17 0 16,9 3 0-16,0-5-1230 0</inkml:trace>
  <inkml:trace contextRef="#ctx0" brushRef="#br0" timeOffset="-111147.27">16414 9739 796 0,'0'0'0'0,"0"0"0"0,0 0 0 0,0 0 0 15,0 0 0-15,-11 0 0 0,11 0 0 0,0 0 0 0,0 0 0 16,-15-12 0-16,15 12 0 0,0 0 16 0,0 0-16 15,-11-8 17-15,11 8-17 0,0 0 34 0,0 0-34 16,-12 6 34-16,-5 11-34 0,17-17 45 0,0 0-45 16,-15 32 45-16,-5 22-45 0,20-54 47 0,0 0-47 15,-26 66 47-15,3 9-47 0,23-75 41 0,0 0-41 16,-26 95 41-16,15 23-41 0,11-118 40 0,0 0-40 16,-9 121 40-16,21-11-40 0,-12-110 36 0,0 0-36 15,20 89 37-15,9-32-37 0,-29-57 31 0,0 0-31 0,34 46 32 16,-2-23-32-16,-32-23 26 0,0 0-26 0,32 18 26 15,2-7-26-15,-34-11 16 0,0 0-16 0,23 3 16 16,1 0-16-16,-24-3 10 0,0 0-10 0,17-3 10 16,9-6-10-16,-3 1-1053 0</inkml:trace>
  <inkml:trace contextRef="#ctx0" brushRef="#br0" timeOffset="-110812.97">16602 9820 863 0,'0'0'0'0,"0"0"0"0,-6 14 0 0,6-14 3 16,0 0-3-16,-6 11 3 0,6-11-3 0,0 0 8 16,0 0-8-16,-6 12 9 0,1-1-9 0,5-11 23 15,0 0-23-15,-12 29 23 0,1 20-23 0,11-49 34 0,0 0-34 16,-9 66 34-16,9 12-34 0,0-78 38 0,0 0-38 15,0 89 38-15,0 12-38 0,0-101 44 0,0 0-44 16,-3 89 44-16,6-28-44 0,-3-61 37 0,0 0-37 16,17 46 37-16,3-6-37 0,-20-40 31 0,0 0-31 15,26 23 32-15,-2-8-32 0,-24-15 28 0,0 0-28 16,31 14 29-16,30-14-29 0,-61 0 19 0,0 0-19 16,55 0 20-16,-12 0-20 0,-43 0 12 0,0 0-12 15,26-9 12-15,-3 4-12 0,-23 5 3 0,0 0-3 0,14-9 3 16,-14 9-3-16,0 0-1011 0</inkml:trace>
  <inkml:trace contextRef="#ctx0" brushRef="#br0" timeOffset="-110643.93">16533 10355 953 0,'0'0'0'0,"0"0"0"0,8 17 0 15,-8-17 2-15,0 0-2 0,6 12 2 0,-6-12-2 16,0 0 1-16,0 0-1 0,20 3 2 0,18-12-2 15,-38 9-1-15,0 0 1 0,52-9 0 0,8 1 0 16,-60 8-3-16,0 0 3 0,55-12-3 0,-12 6 3 16,-43 6-6-16,0 0 6 0,32-5-6 0,-9-1 6 15,-3 0-646-15</inkml:trace>
  <inkml:trace contextRef="#ctx0" brushRef="#br0" timeOffset="-110412.31">16908 9727 807 0,'0'0'0'15,"8"12"0"-15,15 20 0 0,-23-32-1 0,0 0 1 16,23 40 0-16,3 0 0 0,-26-40-2 0,0 0 2 16,35 52-1-16,-12 23 1 0,-23-75 8 0,0 0-8 15,23 95 8-15,-14 14-8 0,-9-109 27 0,0 0-27 0,8 115 27 16,1-14-27-16,-9-101 42 0,0 0-42 0,12 75 42 15,-4-32-42-15,-8-43 40 0,0 0-40 0,15 29 40 16,2 3-40-16,3-1-718 0</inkml:trace>
  <inkml:trace contextRef="#ctx0" brushRef="#br0" timeOffset="-109829">17848 10378 561 0,'0'0'0'0,"0"0"0"0,9-9 0 0,-9 9 33 15,0 0-33-15,11-17 33 0,-11 0-33 0,0 17 36 16,0 0-36-16,6-35 37 0,0-22-37 0,-6 57 28 15,0 0-28-15,0-61 29 0,-12 7-29 0,12 54 15 0,0 0-15 16,-11-41 16-16,-1 10-16 0,12 31 11 0,0 0-11 16,-17-18 12-16,-3 15-12 0,20 3 17 0,0 0-17 15,-20 3 17-15,-12 15-17 0,32-18 26 0,0 0-26 16,-29 37 27-16,-6 26-27 0,35-63 32 0,0 0-32 16,-26 78 33-16,3 8-33 0,23-86 37 0,0 0-37 15,-20 78 37-15,20-23-37 0,0-55 36 0,0 0-36 16,12 37 36-16,2-8-36 0,-14-29 28 0,0 0-28 0,35 20 29 15,11-14-29-15,-46-6 27 0,0 0-27 0,46 0 27 16,-14-6-27-16,-32 6 20 0,0 0-20 0,26-23 21 16,-3-20-21-16,-23 43 16 0,0 0-16 0,17-69 17 15,3-23-17-15,-20 92 10 0,0 0-10 0,12-104 11 16,-1-8-11-16,-11 112 9 0,0 0-9 0,0-118 9 16,0 6-9-16,0 112 6 0,0 0-6 0,0-127 6 15,9 0-6-15,-9 127 4 0,0 0-4 0,3-109 5 16,8 43-5-16,-11 66 3 0,0 0-3 0,3-38 4 0,-3 24-4 15,0 14 3-15,0 0-3 0,-3 29 3 0,-2 54-3 16,5-83 5-16,0 0-5 0,-6 104 6 0,6 5-6 16,0-109 9-16,0 0-9 0,-3 110 9 0,-6 2-9 15,9-112 13-15,0 0-13 0,0 121 13 0,0 5-13 16,0-126 19-16,0 0-19 0,9 116 19 0,8-27-19 16,-17-89 21-16,0 0-21 0,21 66 22 0,4-14-22 0,-25-52 18 15,0 0-18-15,32 37 18 0,11-14-18 0,-5 6-1095 16</inkml:trace>
  <inkml:trace contextRef="#ctx0" brushRef="#br0" timeOffset="-109646.41">18341 10035 348 0,'0'0'0'0,"0"0"0"16,12 18 0-16,0 2-201 0</inkml:trace>
  <inkml:trace contextRef="#ctx0" brushRef="#br0" timeOffset="-109212.72">18370 9523 919 0,'0'0'0'0,"0"35"0"0,0 28 0 0,0-63-27 0,0 0 27 16,0 81-26-16,0 11 26 0,0-92-53 0,0 0 53 16,0 100-52-16,-8 13 52 0,8-113 0 0,0 0 0 15,-15 121 0-15,7-1 0 0,8-120 6 0,0 0-6 16,-6 104 7-16,14-35-7 0,-8-69 29 0,0 0-29 15,21 46 29-15,-1-23-29 0,-20-23 43 0,0 0-43 0,34 15 44 16,4-10-44-16,-38-5 41 0,0 0-41 0,32 0 41 16,5-2-41-16,-37 2 34 0,0 0-34 0,26-3 35 15,-6 0-35-15,-20 3 25 0,0 0-25 0,21 0 25 16,5 6-25-16,-26-6 15 0,0 0-15 0,23 8 15 16,-6-8-15-16,-17 0 10 0,0 0-10 0,20 0 11 15,-8-14-11-15,8 2-819 0</inkml:trace>
  <inkml:trace contextRef="#ctx0" brushRef="#br0" timeOffset="-109046.16">18318 10128 1031 0,'0'0'0'0,"0"0"0"0,21 0 0 16,-21 0 1-16,0 0-1 0,23-3 2 0,3 3-2 15,-26 0 4-15,0 0-4 0,43-6 4 0,6 3-4 0,-49 3 31 16,0 0-31-16,49 0 31 0,-17 0-31 0,-32 0 40 15,0 0-40-15,23 9 41 0,9 5-41 0,-4 3-829 16</inkml:trace>
  <inkml:trace contextRef="#ctx0" brushRef="#br0" timeOffset="-107561.05">19594 10251 763 0,'0'0'0'0,"0"0"0"0,-21-37 0 16,21 37 20-16,0 0-20 0,-11-23 20 0,5 0-20 0,6 23 39 15,0 0-39-15,-14-15 39 0,-21-8-39 0,35 23 37 16,0 0-37-16,-26-20 37 0,9 12-37 0,17 8 34 16,0 0-34-16,-23 8 34 0,-12 30-34 0,35-38 38 0,0 0-38 15,-26 57 38-15,-6 21-38 0,32-78 36 0,0 0-36 16,-20 86 36-16,-9-2-36 0,29-84 29 0,0 0-29 16,-20 72 29-16,9-20-29 0,11-52 24 0,0 0-24 15,5 51 25-15,10 1-25 0,-15-52 21 0,0 0-21 16,34 43 22-16,1-17-22 0,-35-26 17 0,0 0-17 15,40 3 17-15,9-6-17 0,-49 3 12 0,0 0-12 16,49-17 13-16,-2-20-13 0,-47 37 11 0,0 0-11 0,43-52 11 16,-11-9-11-16,-32 61 10 0,0 0-10 0,34-74 10 15,-11-13-10-15,-23 87 9 0,0 0-9 0,15-109 9 16,-9-12-9-16,-6 121 7 0,0 0-7 0,-6-118 8 16,-6 14-8-16,12 104 7 0,0 0-7 0,-11-83 8 15,8 25-8-15,3 58 6 0,0 0-6 0,0-46 6 16,0 20-6-16,0 26 6 0,0 0-6 0,-9-14 6 15,9 14-6-15,0 0 5 0,0 0-5 0,-6 11 5 16,-2 27-5-16,8-38 4 0,0 0-4 0,0 52 5 0,-6 17-5 16,6-69 3-16,0 0-3 0,-3 89 4 0,0 26-4 15,3-115 3-15,0 0-3 0,3 118 3 0,14-11-3 16,-17-107 2-16,0 0-2 0,23 86 3 0,15-23-3 16,-38-63 2-16,0 0-2 0,37 49 3 0,-13-17-3 15,-24-32 2-15,0 0-2 0,17 20 3 0,3 0-3 16,-20-20 0-16,0 0 0 0,17 17 1 0,-17-17-1 15,0 0-1097-15</inkml:trace>
  <inkml:trace contextRef="#ctx0" brushRef="#br0" timeOffset="-107176.55">20047 9808 964 0,'0'0'0'16,"2"14"0"-16,4 24 0 0,-6-38 1 0,0 0-1 15,3 57 2-15,-3 13-2 0,0-70 2 0,0 0-2 0,0 86 2 16,0 20-2-16,0-106 22 0,0 0-22 0,12 107 23 16,-12-3-23-16,0-104 26 0,0 0-26 0,0 83 27 15,0-31-27-15,0-52 30 0,0 0-30 0,0 43 31 16,0-20-31-16,0-23 30 0,0 0-30 0,0 20 30 15,8-8-30-15,-8-12 23 0,0 0-23 0,0 0 23 16,0 0-23-16,0 0 16 0,0 0-16 0,0 0 17 0,0 0-17 16,0 0 11-16,0 0-11 0,0 0 12 0,0 0-12 15,0 0 3-15,0 0-3 0,15 8 4 0,-15-8-4 16,0 0 0-16,0 0 0 0,20 12 0 0,-20-12 0 16,0 0-3-16,0 0 3 0,17 0-2 0,-17 0 2 15,0 0-13-15,0 0 13 0,0 0-12 0,9-9 12 16,-9 9-29-16,0 0 29 0,0 0-28 0,0 0 28 0,0 0-849 15</inkml:trace>
  <inkml:trace contextRef="#ctx0" brushRef="#br0" timeOffset="-106592.49">20116 10105 718 0,'0'0'0'0,"0"0"0"0,0 28 0 0,0-28-2 16,0 0 2-16,-3 29-1 0,-3 9 1 0,6-38-5 15,0 0 5-15,-9 48-5 0,9 10 5 0,0-58 4 16,0 0-4-16,0 58 5 0,3-7-5 0,-3-51 24 0,0 0-24 16,6 49 24-16,-6-5-24 0,0-44 44 0,0 0-44 15,0 46 44-15,9-9-44 0,-9-37 59 0,0 0-59 16,14 40 60-16,-5-11-60 0,-9-29 63 0,0 0-63 15,20 23 63-15,15-3-63 0,-35-20 59 0,0 0-59 16,46 12 60-16,14-12-60 0,-60 0 58 0,0 0-58 16,70-3 58-16,2-6-58 0,-72 9 49 0,0 0-49 15,66-8 50-15,-17-4-50 0,-49 12 45 0,0 0-45 16,35-3 46-16,-12-3-46 0,-23 6 33 0,0 0-33 0,11-5 34 16,-11 5-34-16,0 0 10 0,0 0-10 0,0 0 10 15,0 0-10-15,0 0-1146 0</inkml:trace>
  <inkml:trace contextRef="#ctx0" brushRef="#br0" timeOffset="-106392.11">20130 10401 1099 0,'0'0'0'0,"0"0"0"0,-6 14 0 15,6-14 4-15,0 0-4 0,-5 12 5 0,5-12-5 16,0 0 8-16,0 0-8 0,26 3 8 0,20-18-8 15,-46 15 12-15,0 0-12 0,55-17 13 0,20 6-13 16,-75 11 28-16,0 0-28 0,77-3 29 0,-1-3-29 16,-76 6 14-16,0 0-14 0,60-3 15 0,-22 0-15 0,2 0-867 15</inkml:trace>
  <inkml:trace contextRef="#ctx0" brushRef="#br0" timeOffset="-25445.57">25753 1032 494 0,'0'0'0'15,"0"0"0"-15,0 0 0 0,0 0 12 0,0 0-12 16,0 0 12-16,0 0-12 0,0 0 45 0,0 0-45 0,0 0 46 16,0 0-46-16,0 0 69 0,0 0-69 0,0 0 69 15,3 28-69-15,-3-28 66 0,0 0-66 0,9 15 67 16,2-1-67-16,-11-14 43 0,0 0-43 0,18 32 44 15,-1 11-44-15,-17-43 38 0,0 0-38 0,20 52 39 16,-3 14-39-16,-17-66 35 0,0 0-35 0,18 69 35 16,-1 12-35-16,-17-81 39 0,0 0-39 0,17 75 40 15,-2-12-40-15,-15-63 39 0,0 0-39 0,17 46 40 16,-3-17-40-16,-14-29 40 0,0 0-40 0,6 14 40 0,-6-14-40 16,0 0 37-16,0 0-37 0,18 3 37 0,-4-20-37 15,-14 17 44-15,0 0-44 0,17-43 45 0,1-24-45 16,-18 67 49-16,0 0-49 0,14-80 50 0,0 2-50 15,-14 78 52-15,0 0-52 0,15-58 53 0,-1 15-53 16,-14 43 48-16,0 0-48 0,9-37 48 0,0 5-48 16,-9 32 48-16,0 0-48 0,5-29 48 0,-5 15-48 0,0 14 41 15,0 0-41-15,0-14 41 0,0 14-41 0,0 0 37 16,0 0-37-16,9-15 38 0,-9 15-38 0,0 0 26 16,0 0-26-16,0 0 27 0,0 0-27 0,0 0 20 0,0 0-20 15,0 0 20-15,3 15-20 0,-3-15 4 0,0 0-4 16,0 23 4-16,11 11-4 0,-11-2-1567 0</inkml:trace>
  <inkml:trace contextRef="#ctx0" brushRef="#br0" timeOffset="-25011.54">26258 1521 964 0,'0'0'0'0,"0"0"0"16,0 0 0-16,0 0 4 0,0 0-4 0,-12-9 4 0,12 9-4 16,0 0 23-16,0 0-23 0,-8-14 24 0,8 14-24 15,0 0 28-15,0 0-28 0,-20 20 28 0,-3 20-28 16,23-40 33-16,0 0-33 0,-24 58 34 0,19-6-34 15,5-52 45-15,0 0-45 0,-6 43 46 0,12-11-46 16,-6-32 44-16,0 0-44 0,5 23 45 0,16 0-45 16,-21-23 40-16,0 0-40 0,29 14 41 0,17-8-41 0,-46-6 28 15,0 0-28-15,57 0 29 0,4-15-29 16,-61 15 21-16,0 0-21 0,58-23 22 0,-12-14-22 0,-46 37 16 16,0 0-16-16,32-38 17 0,-15 4-17 0,-17 34 15 15,0 0-15-15,0-32 16 0,-15-11-16 0,15 43 15 0,0 0-15 16,-26-43 16-16,-14 17-16 0,40 26 15 0,0 0-15 15,-49-17 16-15,-3 17-16 0,52 0 24 0,0 0-24 16,-43 11 24-16,14-5-24 0,29-6 14 0,0 0-14 16,-14 9 15-16,14-9-15 0,0 0 16 0,0 0-16 15,0 0 17-15,0 0-17 0,0 0-1245 0</inkml:trace>
  <inkml:trace contextRef="#ctx0" brushRef="#br0" timeOffset="-24694.36">26728 1409 1099 0,'0'0'0'0,"0"0"0"0,20-6 0 0,-20 6 21 16,0 0-21-16,12-3 21 0,-12 3-21 0,0 0 16 16,0 0-16-16,20-6 17 0,21-2-17 0,-41 8 17 15,0 0-17-15,46-9 17 0,-3 9-17 0,-43 0 8 0,0 0-8 16,46 9 9-16,0 5-9 0,1 0-859 0</inkml:trace>
  <inkml:trace contextRef="#ctx0" brushRef="#br0" timeOffset="-24478.34">26901 1555 953 0,'0'0'0'0,"0"0"0"15,9 15 0-15,-9-15 17 0,0 0-17 0,0 0 17 16,20 3-17-16,-20-3 40 0,0 0-40 0,26-3 41 16,9-9-41-16,-35 12 39 0,0 0-39 0,49-8 40 15,0-7-40-15,-49 15 21 0,0 0-21 0,49-14 22 16,6 20-22-16,-55-6 14 0,0 0-14 0,40 8 14 0,-17-8-14 16,0 6-854-16</inkml:trace>
  <inkml:trace contextRef="#ctx0" brushRef="#br0" timeOffset="-23975.3">27839 986 841 0,'0'0'0'0,"0"0"0"16,0 0 0-16,0 0 0 0,0 0 0 0,-14-6 0 15,-1 12 0-15,15-6 0 0,0 0 0 0,-20 17 1 16,-32 26-1-16,52-43 18 0,0 0-18 0,-55 58 19 16,9 2-19-16,46-60 27 0,0 0-27 0,-37 75 27 15,8 8-27-15,29-83 44 0,0 0-44 0,-18 87 44 16,18 2-44-16,0-89 60 0,0 0-60 0,18 72 60 0,25-26-60 16,-43-46 51-16,0 0-51 0,72 17 52 0,35-20-52 15,-107 3 44-15,0 0-44 0,115-14 44 0,6-21-44 16,-121 35 33-16,0 0-33 0,99-46 33 0,-27-14-33 15,-72 60 31-15,0 0-31 0,46-61 32 0,-17 21-32 16,-29 40 28-16,0 0-28 0,5-40 29 0,-22-12-29 16,17 52 29-16,0 0-29 0,-34-58 29 0,-13-11-29 15,47 69 25-15,0 0-25 0,-60-57 25 0,-9 11-25 16,69 46 19-16,0 0-19 0,-73-38 20 0,-2 10-20 0,75 28 14 16,0 0-14-16,-60-12 14 0,19 18-14 0,4 0-1210 15</inkml:trace>
  <inkml:trace contextRef="#ctx0" brushRef="#br0" timeOffset="-14968.62">30216 1440 561 0,'0'0'0'0,"0"0"0"0,0 0 0 15,0 0 20-15,0 0-20 0,3-31 20 0,3 16-20 16,-6 15 78-16,0 0-78 0,0 0 78 0,0 0-78 16,0 0 88-16,0 0-88 0,0 0 88 0,-17-8-88 15,17 8 73-15,0 0-73 0,-23 0 74 0,-24 17-74 16,47-17 39-16,0 0-39 0,-49 29 40 0,3 22-40 15,46-51 38-15,0 0-38 0,-43 58 39 0,17-12-39 0,26-46 32 16,0 0-32-16,-14 43 32 0,16 0-32 0,-2-43 21 16,0 0-21-16,21 38 21 0,19-1-21 0,-40-37 15 0,0 0-15 15,58 38 15-15,8-7-15 0,-66-31 12 16,0 0-12-16,69 35 13 0,-17-6-13 0,-52-29 12 0,0 0-12 16,44 26 12-16,-10-6-12 0,-34-20 11 0,0 0-11 15,17 23 11-15,1-3-11 0,-18-20 10 0,0 0-10 16,11 11 11-16,-11 10-11 0,0-21 11 0,0 0-11 15,-8 20 12-15,-10 3-12 0,18-23 18 0,0 0-18 16,-28 23 19-16,-19-9-19 0,47-14 23 0,0 0-23 16,-52 3 24-16,6-6-24 0,46 3 29 0,0 0-29 15,-46-8 30-15,23-4-30 0,23 12 31 0,0 0-31 16,-20-9 32-16,20 9-32 0,0 0 15 0,0 0-15 0,0 0 16 16,0 0-16-16,0 0-1233 0</inkml:trace>
  <inkml:trace contextRef="#ctx0" brushRef="#br0" timeOffset="-14502.12">30658 1987 875 0,'0'0'0'0,"0"0"0"0,-6 9 0 0,6-9 14 0,0 0-14 16,0 0 14-16,-23 26-14 0,23-26 24 0,0 0-24 15,-12 17 24-15,-2 12-24 0,14-29 12 0,0 0-12 16,-17 37 12-16,2 6-12 0,15-43 14 0,0 0-14 16,-3 46 14-16,9 12-14 0,-6-58 17 0,0 0-17 15,9 40 17-15,5-14-17 0,-14-26 17 0,0 0-17 0,26 15 17 16,20-15-17-16,-46 0 13 0,0 0-13 0,52-21 14 16,3-16-14-16,-55 37 10 0,0 0-10 0,40-37 11 15,-16 8-11-15,-24 29 9 0,0 0-9 0,11-32 10 16,-11-2-10-16,0 34 13 0,0 0-13 0,0-32 14 15,-14 6-14-15,14 26 19 0,0 0-19 0,-21-17 19 16,-13-3-19-16,34 20 21 0,0 0-21 0,-38-15 22 16,4 7-22-16,34 8 20 0,0 0-20 0,-21-3 21 15,10-3-21-15,11 6 13 0,0 0-13 0,0 0 14 0,20 6-14 16,3-6-926-16</inkml:trace>
  <inkml:trace contextRef="#ctx0" brushRef="#br0" timeOffset="-13983.79">31004 1763 718 0,'0'0'0'0,"0"0"0"0,23 17 0 16,-23-17 16-16,0 0-16 0,23 14 16 0,-8-14-16 16,-15 0 28-16,0 0-28 0,17 0 28 0,20-14-28 0,-37 14 0 15,0 0 0-15,26-9 0 0,-5 9 0 0,-21 0-10 16,0 0 10-16,8 6-9 0,12-6 9 0,-2 3-531 0</inkml:trace>
  <inkml:trace contextRef="#ctx0" brushRef="#br0" timeOffset="-13818.5">31062 1872 583 0,'0'0'0'16,"0"0"0"-16,5 17 0 0,-5-17 0 0,0 0 0 15,0 0 0-15,9 15 0 0,-9-15 0 0,0 0 0 16,0 0 0-16,29 0 0 0,-29 0 9 0,0 0-9 16,26-6 10-16,14 6-10 0,-40 0 27 0,0 0-27 0,46-9 28 15,-2 1-28-15,-44 8 37 0,0 0-37 0,49-9 38 16,14 3-38-16,1-5-489 0</inkml:trace>
  <inkml:trace contextRef="#ctx0" brushRef="#br0" timeOffset="-13496.73">31699 1400 807 0,'0'0'0'0,"0"0"0"0,-6-6 0 16,6 6 0-16,0 0 0 0,-14 0 1 0,-3 15-1 15,17-15 1-15,0 0-1 0,-23 43 2 0,-6 40-2 16,29-83 23-16,0 0-23 0,-26 87 24 0,11-4-24 16,15-83 40-16,0 0-40 0,0 75 40 0,21-15-40 0,-21-60 47 15,0 0-47-15,34 49 48 0,15-11-48 0,-49-38 44 16,0 0-44-16,58 23 45 0,-3-17-45 0,-55-6 36 16,0 0-36-16,55 0 37 0,-21-6-37 0,-34 6 28 0,0 0-28 15,29-9 28-15,6-14-28 0,-35 23 23 16,0 0-23-16,29-29 24 0,-15 6-24 0,-14 23 23 0,0 0-23 15,3-34 23-15,-12-27-23 0,9 61 22 0,0 0-22 16,-20-80 23-16,3-4-23 0,17 84 25 0,0 0-25 16,-20-72 26-16,2 35-26 0,18 37 16 0,0 0-16 15,-14-29 17-15,-1 15-17 0,15 14 10 0,0 0-10 16,-26-3 11-16,6 6-11 0,-3 2-1061 0</inkml:trace>
  <inkml:trace contextRef="#ctx0" brushRef="#br0" timeOffset="-2068.64">12300 13979 908 0,'0'0'0'0,"0"0"0"0,0 0 0 16,0 0 32-16,0 0-32 0,41 11 32 0,-13-13-32 0,-28 2 76 15,0 0-76-15,32-6 76 0,17 0-76 0,-49 6 71 16,0 0-71-16,49-9 72 0,6-11-72 0,-55 20 38 16,0 0-38-16,38-14 38 0,-12 14-38 0,-26 0 11 0,0 0-11 15,14 0 11-15,-14 0-11 0,0 0 0 0,0 0 0 16,0 0 1-16,14 3-1 0,1 0-965 0</inkml:trace>
  <inkml:trace contextRef="#ctx0" brushRef="#br0" timeOffset="-1869.09">12404 14206 964 0,'0'0'0'0,"0"0"0"15,20 9 0-15,-20-9 0 0,0 0 0 0,23 3 0 16,-5-3 0-16,-18 0 18 0,0 0-18 0,34-3 18 15,12-6-18-15,-46 9 31 0,0 0-31 0,52-11 32 16,-8 8-32-16,-44 3 55 0,0 0-55 0,43 0 55 16,-11 3-55-16,-32-3 40 0,0 0-40 0,37-3 41 15,15-9-41-15,-52 12 29 0,0 0-29 0,46-11 30 0,-23 2-30 16,3 4-925-16</inkml:trace>
  <inkml:trace contextRef="#ctx0" brushRef="#br0" timeOffset="10824.99">14914 12862 550 0,'0'0'0'0,"0"0"0"16,0 0 0-16,0 0 29 0,0 0-29 0,0 0 30 0,0 0-30 16,0 0 72-16,0 0-72 0,0 0 73 0,0 0-73 15,0 0 85-15,0 0-85 0,-23-32 85 0,6 24-85 16,17 8 60-16,0 0-60 0,-18-6 60 0,-11 9-60 15,29-3 37-15,0 0-37 0,-28 9 37 0,2 5-37 16,26-14 28-16,0 0-28 0,-35 17 29 0,-2 6-29 16,37-23 25-16,0 0-25 0,-32 35 26 0,3-1-26 15,29-34 19-15,0 0-19 0,-26 49 20 0,9 12-20 16,17-61 16-16,0 0-16 0,-18 66 16 0,15 3-16 16,3-69 17-16,0 0-17 0,3 66 18 0,15-5-18 0,-18-61 15 15,0 0-15-15,23 60 15 0,-3-8-15 0,-20-52 17 16,0 0-17-16,26 43 17 0,-9-3-17 0,-17-40 15 15,0 0-15-15,29 44 15 0,-3 5-15 0,-26-49 15 16,0 0-15-16,29 57 15 0,0 6-15 0,-29-63 11 0,0 0-11 16,17 75 12-16,3 3-12 0,-20-78 13 0,0 0-13 15,15 83 14-15,16-19-14 0,-31-64 16 0,0 0-16 16,23 54 17-16,-5-13-17 0,-18-41 16 0,0 0-16 16,14 34 17-16,-2-2-17 0,-12-32 17 0,0 0-17 15,11 35 17-15,7 8-17 0,-18-43 14 0,0 0-14 0,14 46 15 16,-8 0-15-16,-6-46 13 0,0 0-13 0,8 43 13 15,-5 0-13-15,-3-43 8 0,0 0-8 0,6 55 9 16,-12 8-9-16,6-63 7 0,0 0-7 0,-3 55 8 16,-5-18-8-16,8-37 7 0,0 0-7 0,-20 35 8 15,-15-1-8-15,35-34 7 0,0 0-7 0,-55 38 8 16,-17-12-8-16,72-26 10 0,0 0-10 0,-87 11 11 16,-5-11-11-16,92 0 18 0,0 0-18 0,-92-17 18 15,25-12-18-15,67 29 21 0,0 0-21 0,-54-40 21 0,16-12-21 16,38 52 20-16,0 0-20 0,-14-52 21 0,5 18-21 15,9 34 2-15,0 0-2 0,3-23 2 0,11 8-2 16,1 1-1341-16</inkml:trace>
  <inkml:trace contextRef="#ctx0" brushRef="#br0" timeOffset="11276.05">14620 14995 662 0,'0'0'0'0,"0"0"0"15,0 0 0-15,0 0-16 0,0 0 16 16,-15 0-15-16,15 0 15 0,0 0 0 0,0 0 0 0,-26 14 0 16,9 7 0-16,17-21 5 0,0 0-5 0,-20 40 5 15,5 20-5-15,15-60 14 0,0 0-14 0,-5 55 14 16,5-6-14-16,0-49 28 0,0 0-28 0,14 43 29 16,15 3-29-16,-29-46 35 0,0 0-35 0,40 38 36 0,12-15-36 15,-52-23 32-15,0 0-32 0,55 11 33 0,6-5-33 16,-61-6 30-16,0 0-30 0,60-3 30 0,-14-6-30 15,-46 9 22-15,0 0-22 0,41-14 23 0,-9-9-23 16,-32 23 18-16,0 0-18 0,20-23 18 0,-12-3-18 16,-8 26 14-16,0 0-14 0,0-32 15 0,-8-19-15 15,8 51 14-15,0 0-14 0,-9-55 14 0,-2 3-14 16,11 52 12-16,0 0-12 0,-15-40 13 0,-5 8-13 16,20 32 13-16,0 0-13 0,-23-29 14 0,-6 12-14 0,0-3-774 15</inkml:trace>
  <inkml:trace contextRef="#ctx0" brushRef="#br0" timeOffset="13460.58">15110 11976 572 0,'0'0'0'0,"0"0"0"15,0 0 0-15,0 0-31 0,0 0 31 0,0 8-31 16,0-8 31-16,0 0-323 0</inkml:trace>
  <inkml:trace contextRef="#ctx0" brushRef="#br0" timeOffset="13692.65">15093 11938 427 0,'0'0'0'0,"0"0"0"0,0 0 0 15,0 0 17-15,0 0-17 0,0 0 17 0,0 23-17 16,0-23 51-16,0 0-51 0,-3 29 52 0,-6 8-52 16,9-37 60-16,0 0-60 0,-11 38 61 0,-4-4-61 15,15-34 55-15,0 0-55 0,-5 41 55 0,-13 19-55 16,18-60 51-16,0 0-51 0,-14 72 51 0,-1 6-51 0,15-78 42 15,0 0-42-15,-8 80 43 0,8-16-43 16,0-64 38-16,0 0-38 0,0 57 38 0,11-11-38 0,-11-46 32 16,0 0-32-16,21 38 33 0,-4-9-33 0,-17-29 29 15,0 0-29-15,20 23 29 0,-3-6-29 0,-17-17 19 16,0 0-19-16,21 8 20 0,5-2-20 0,-26-6 14 0,0 0-14 16,25 3 14-16,1-3-14 0,-26 0 11 0,0 0-11 15,12-3 12-15,5 0-12 0,-17 3 10 0,0 0-10 16,12-5 10-16,-1-1-10 0,-11 6 8 0,0 0-8 15,12-3 8-15,-3-11-8 0,2 2-921 0</inkml:trace>
  <inkml:trace contextRef="#ctx0" brushRef="#br0" timeOffset="13877.04">14957 12312 707 0,'0'0'0'0,"0"0"0"16,0 15 0-16,0-15 8 0,0 0-8 0,0 0 9 15,0 11-9-15,0-11 16 0,0 0-16 0,0 0 17 16,18-6-17-16,-18 6 24 0,0 0-24 0,20-8 25 0,17-18-25 16,-37 26 18-16,0 0-18 0,32-23 18 0,-6 9-18 15,-26 14 14-15,0 0-14 0,23-3 15 0,12 3-15 16,-4 3-594-16</inkml:trace>
  <inkml:trace contextRef="#ctx0" brushRef="#br0" timeOffset="14177.07">14902 12019 539 0,'0'0'0'0,"0"0"0"0,0 0 0 0,0 0 2 0,0 0-2 16,15-12 2-16,-15 12-2 0,0 0 7 0,0 0-7 15,17-17 7-15,6-6-7 0,-23 23 4 0,0 0-4 16,38-29 4-16,-6 0-4 0,-32 29 1 0,0 0-1 16,28-20 2-16,-5 12-2 0,-23 8 0 0,0 0 0 15,15-3 1-15,17 3-1 0,-32 0 0 0,0 0 0 0,28 8 0 16,7 1 0-16,-35-9 0 0,0 0 0 0,32 17 0 16,0-2 0-16,-32-15 0 0,0 0 0 0,49 11 1 15,-3-8-1-15,-46-3 0 0,0 0 0 0,52-3 1 16,5-3-1-16,-5 1-369 0</inkml:trace>
  <inkml:trace contextRef="#ctx0" brushRef="#br0" timeOffset="15294.15">14170 12851 527 0,'0'0'0'16,"0"0"0"-16,-9 11 0 0,9-11 0 0,0 0 0 16,0 0 1-16,-14 12-1 0,14-12-1 0,0 0 1 15,0 0-1-15,-23 0 1 0,23 0 10 0,0 0-10 0,-18 5 10 16,-11-2-10-16,29-3 28 0,0 0-28 0,-23 12 29 16,-6-1-29-16,29-11 38 0,0 0-38 0,-31 26 39 15,-1 17-39-15,32-43 47 0,0 0-47 0,-38 52 47 16,7 17-47-16,31-69 48 0,0 0-48 0,-23 72 48 15,8 6-48-15,15-78 44 0,0 0-44 0,-23 63 45 16,9-11-45-16,14-52 39 0,0 0-39 0,-15 40 40 16,12-5-40-16,3-35 33 0,0 0-33 0,0 32 33 15,0 17-33-15,0-49 29 0,0 0-29 0,9 40 30 0,3-6-30 16,-12-34 27-16,0 0-27 0,11 35 27 0,-5 17-27 16,-6-52 21-16,0 0-21 0,9 54 21 0,-1-8-21 15,-8-46 19-15,0 0-19 0,3 47 19 0,3 13-19 16,-6-60 18-16,0 0-18 0,14 60 18 0,-11-5-18 15,-3-55 15-15,0 0-15 0,0 52 15 0,6-9-15 16,-6-43 13-16,0 0-13 0,6 38 13 0,2-10-13 16,-8-28 11-16,0 0-11 0,6 32 12 0,-6 5-12 0,0-37 9 15,0 0-9-15,0 38 9 0,0-4-9 0,0-34 8 16,0 0-8-16,-6 38 9 0,-2 5-9 0,8-43 7 16,0 0-7-16,-12 43 7 0,1-5-7 0,11-38 6 0,0 0-6 15,-9 40 7-15,-3 3-7 0,12-43 8 0,0 0-8 16,-17 46 8-16,-12 3-8 0,29-49 10 0,0 0-10 15,-26 49 10-15,3-17-10 0,23-32 11 0,0 0-11 16,-32 20 12-16,12 3-12 0,20-23 14 0,0 0-14 16,-31 17 15-16,2-17-15 0,29 0 17 0,0 0-17 15,-23 0 18-15,-6-11-18 0,29 11 16 0,0 0-16 16,-26-12 16-16,6 1-16 0,20 11 12 0,0 0-12 16,-12-9 12-16,12 9-12 0,0 0 5 0,0 0-5 0,-17 0 6 15,17 0-6-15,0 0-1188 0</inkml:trace>
  <inkml:trace contextRef="#ctx0" brushRef="#br0" timeOffset="15711.32">13549 15012 527 0,'0'0'0'0,"0"0"0"0,0 0 0 0,0 0 15 16,0 0-15-16,-8 6 15 0,8-6-15 0,0 0 30 16,0 0-30-16,-20 26 30 0,2 0-30 0,18-26 32 0,0 0-32 15,-17 37 33-15,2 15-33 0,15-52 28 16,0 0-28-16,-8 61 29 0,8 5-29 0,0-66 25 0,0 0-25 15,8 57 26-15,7 4-26 0,-15-61 22 0,0 0-22 16,17 52 23-16,12-15-23 0,-29-37 20 0,0 0-20 16,32 14 20-16,8-2-20 0,-40-12 16 0,0 0-16 15,52-6 17-15,0-14-17 0,-52 20 16 0,0 0-16 16,52-37 16-16,-12-4-16 0,-40 41 14 0,0 0-14 16,32-37 14-16,-17 11-14 0,-15 26 14 0,0 0-14 0,0-29 14 15,-15-8-14-15,15 37 14 0,0 0-14 0,-23-43 15 16,-6 8-15-16,29 35 11 0,0 0-11 0,-26-34 11 15,3 8-11-15,23 26 9 0,0 0-9 0,-23-41 9 16,12-22-9-16,-1 3-739 0</inkml:trace>
  <inkml:trace contextRef="#ctx0" brushRef="#br0" timeOffset="16345.22">14023 12027 628 0,'0'0'0'0,"0"0"0"0,0 23 0 15,0-23 7-15,0 0-7 0,2 15 7 0,-2 2-7 16,0-17 1-16,0 0-1 0,-8 14 2 0,-1 7-2 15,9-21 16-15,0 0-16 0,-20 37 16 0,0 15-16 16,20-52 24-16,0 0-24 0,-20 66 24 0,2 6-24 16,18-72 28-16,0 0-28 0,-11 78 29 0,8-6-29 15,3-72 26-15,0 0-26 0,14 54 27 0,9-5-27 0,-23-49 23 16,0 0-23-16,26 32 24 0,3-9-24 0,-29-23 18 16,0 0-18-16,26 20 19 0,6-5-19 0,-32-15 15 15,0 0-15-15,34 14 15 0,-10-14-15 0,-24 0 16 16,0 0-16-16,14 3 17 0,9 0-17 0,-23-3 12 0,0 0-12 15,9 0 13-15,-9 0-13 0,0 0 10 0,0 0-10 16,14-3 10-16,-14 3-10 0,0 0-711 0</inkml:trace>
  <inkml:trace contextRef="#ctx0" brushRef="#br0" timeOffset="16529.54">13916 12485 628 0,'0'0'0'0,"0"0"0"16,14 20 0-16,-14-20 1 0,0 0-1 0,12 12 2 16,-1-9-2-16,-11-3 3 0,0 0-3 0,23 0 3 15,12 0-3-15,-35 0 3 0,0 0-3 0,35 0 4 16,-15 0-4-16,-20 0 0 0,0 0 0 0,20 0 1 16,0-3-1-16,0 3-424 0</inkml:trace>
  <inkml:trace contextRef="#ctx0" brushRef="#br0" timeOffset="16878.83">13838 11915 337 0,'0'0'0'0,"0"0"0"0,17 12 0 0,-17-12-3 0,0 0 3 16,6 11-3-16,-6-11 3 0,0 0 0 0,0 0 0 16,17 0 0-16,-2-11 0 0,-15 11 0 0,0 0 0 15,23-9 0-15,0 3 0 0,-23 6 1 0,0 0-1 0,23 0 1 16,-6 3-1-16,-17-3 4 0,0 0-4 0,20 3 4 15,-5-3-4-15,-15 0 7 0,0 0-7 0,14 0 7 16,21 6-7-16,-35-6 13 0,0 0-13 0,32 3 13 16,-3-3-13-16,-29 0 13 0,0 0-13 0,23-3 13 15,14-9-13-15,-37 12 10 0,0 0-10 0,38-8 11 16,8 5-11-16,0 0-261 0</inkml:trace>
  <inkml:trace contextRef="#ctx0" brushRef="#br0" timeOffset="18731.89">15921 13605 707 0,'0'0'0'0,"0"0"0"0,0 0 0 16,0 0 15-16,0 0-15 0,0 0 16 0,-23 29-16 16,23-29 44-16,0 0-44 0,-9 14 45 0,-11 15-45 15,20-29 40-15,0 0-40 0,-23 34 41 0,3 1-41 0,20-35 31 16,0 0-31-16,-6 40 32 0,6 18-32 0,0-58 18 15,0 0-18-15,3 46 18 0,0-20-18 0,-3-26 12 16,0 0-12-16,20 20 13 0,17 6-13 0,-37-26 9 16,0 0-9-16,47 31 9 0,7-2-9 0,-54-29 7 0,0 0-7 15,49 26 7-15,-14-3-7 0,-35-23 6 0,0 0-6 16,29 20 7-16,-6 3-7 0,-23-23 7 0,0 0-7 16,23 20 8-16,-20-5-8 0,-3-15 5 0,0 0-5 15,-14 14 6-15,-21 12-6 0,35-26 6 0,0 0-6 16,-43 29 6-16,-6-6-6 0,49-23 6 0,0 0-6 15,-47 11 6-15,1-13-6 0,46 2 7 0,0 0-7 16,-37-9 8-16,17-5-8 0,20 14 1 0,0 0-1 16,-15-15 1-16,6-5-1 0,1 3-798 0</inkml:trace>
  <inkml:trace contextRef="#ctx0" brushRef="#br0" timeOffset="18917.5">16403 13812 628 0,'0'0'0'0,"3"12"0"0,8 28 0 16,-11-40 18-16,0 0-18 0,9 46 19 0,-1 6-19 15,-8-52 28-15,0 0-28 0,0 49 29 0,-8 0-29 16,8-49 35-16,0 0-35 0,-9 37 35 0,3-11-35 16,6-26 34-16,0 0-34 0,0 11 34 0,0-11-34 15,0 0 22-15,0 0-22 0,-17-8 22 0,6-30-22 0,-1 1-618 16</inkml:trace>
  <inkml:trace contextRef="#ctx0" brushRef="#br0" timeOffset="19049.37">16345 13467 539 0,'0'0'0'0,"0"0"0"0,12 11 0 0,-12-11 1 0,0 0-1 16,11 12 1-16,-2-1-1 0,-9-11-4 0,0 0 4 15,17 9-3-15,9 11 3 0,3 3-341 0</inkml:trace>
  <inkml:trace contextRef="#ctx0" brushRef="#br0" timeOffset="19249.83">16610 14129 539 0,'0'0'0'0,"0"0"0"16,0 0 0-16,0 0-3 0,0 0 3 0,0 0-2 15,9-20 2-15,-9 20 0 0,0 0 0 0,15-38 0 16,13-22 0-16,-28 60 0 0,0 0 0 0,41-72 1 15,11 0-1-15,-52 72 6 0,0 0-6 0,60-61 6 0,-5 30-6 16,-55 31 15-16,0 0-15 0,46-12 16 0,-14 21-16 16,-32-9 18-16,0 0-18 0,23 29 19 0,-6 22-19 15,-17-51 7-15,0 0-7 0,21 52 7 0,-4-9-7 16,3 0-412-16</inkml:trace>
  <inkml:trace contextRef="#ctx0" brushRef="#br0" timeOffset="20231.89">17672 13582 550 0,'0'0'0'0,"0"0"0"16,0 23 0-16,0-23 0 0,0 0 0 0,0 20 0 15,-3-3 0-15,3-17 3 0,0 0-3 0,-11 20 4 16,-12 26-4-16,23-46 16 0,0 0-16 0,-35 41 16 16,3 2-16-16,32-43 33 0,0 0-33 0,-40 40 34 0,-15 3-34 15,55-43 30-15,0 0-30 0,-52 35 31 0,20-12-31 16,32-23 27-16,0 0-27 0,-28 14 28 0,-1-8-28 16,29-6 40-16,0 0-40 0,-26-17 40 0,-3-15-40 15,29 32 46-15,0 0-46 0,-23-34 47 0,14-1-47 16,9 35 41-16,0 0-41 0,-9-37 42 0,12-12-42 15,-3 49 35-15,0 0-35 0,6-41 36 0,-6 13-36 16,0 28 28-16,0 0-28 0,9-18 28 0,-9 18-28 0,0 0 21 16,0 0-21-16,14-14 21 0,1 8-21 0,-15 6 17 15,0 0-17-15,11-6 17 0,9 4-17 0,-20 2 12 16,0 0-12-16,23 8 12 0,6 12-12 0,-29-20 7 0,0 0-7 16,38 38 8-16,8 11-8 0,-46-49 5 0,0 0-5 15,40 49 6-15,-2 2-6 0,-38-51 4 0,0 0-4 16,32 41 5-16,-9-12-5 0,-23-29 2 0,0 0-2 15,29 23 3-15,2-3-3 0,-31-20 2 0,0 0-2 16,23 11 2-16,-8-5-2 0,-15-6 0 0,0 0 0 16,0 0 1-16,14 3-1 0,1 0-915 0</inkml:trace>
  <inkml:trace contextRef="#ctx0" brushRef="#br0" timeOffset="20583.33">17294 13193 695 0,'0'0'0'0,"-3"15"0"0,-5 19 0 0,8-34 19 16,0 0-19-16,-15 49 20 0,-8 9-20 0,23-58 28 16,0 0-28-16,-17 66 29 0,2 6-29 0,15-72 26 0,0 0-26 15,-5 66 27-15,5 3-27 0,0-69 18 0,0 0-18 16,0 78 18-16,5 8-18 0,-5-86 13 0,0 0-13 15,15 78 14-15,14-23-14 0,5 5-621 0</inkml:trace>
  <inkml:trace contextRef="#ctx0" brushRef="#br0" timeOffset="20883.09">17736 13421 651 0,'0'0'0'0,"0"0"0"0,17 28 0 16,-17-28 5-16,0 0-5 0,17 20 5 0,9 4-5 15,-26-24 17-15,0 0-17 0,17 31 18 0,12 18-18 16,-29-49 18-16,0 0-18 0,26 55 19 0,0 11-19 15,-26-66 20-15,0 0-20 0,18 69 21 0,-13 17-21 16,-5-86 21-16,0 0-21 0,0 78 22 0,0-15-22 16,0-63 18-16,0 0-18 0,0 49 18 0,0-17-18 0,0-32 15 15,0 0-15-15,0 17 16 0,12-11-16 0,2 0-603 16</inkml:trace>
  <inkml:trace contextRef="#ctx0" brushRef="#br0" timeOffset="21066.43">18064 13671 998 0,'0'0'0'16,"0"0"0"-16,0 17 0 0,0-17 3 0,0 0-3 0,0 12 4 15,0-12-4-15,0 0 0 0,0 0 0 0,12 0 1 16,17-6-1-16,-29 6-8 0,0 0 8 0,37 0-7 15,7 3 7-15,5 0-684 0</inkml:trace>
  <inkml:trace contextRef="#ctx0" brushRef="#br0" timeOffset="21566.26">18653 13490 774 0,'0'0'0'0,"0"0"0"0,-26 11 0 16,26-11 1-16,0 0-1 0,-11 0 2 0,-7 9-2 16,18-9 4-16,0 0-4 0,-23 11 4 0,-14 12-4 0,37-23 29 15,0 0-29-15,-32 29 29 0,17 3-29 0,15-32 35 16,0 0-35-16,-11 31 36 0,17 7-36 0,-6-38 36 16,0 0-36-16,5 26 37 0,4-3-37 0,-9-23 34 15,0 0-34-15,15 14 34 0,8-2-34 0,-23-12 27 0,0 0-27 16,17 11 27-16,0-8-27 0,-17-3 20 0,0 0-20 15,15 0 21-15,-1-3-21 0,-14 3 14 0,0 0-14 16,15-8 15-16,-15 8-15 0,0 0 10 0,0 0-10 16,0 0 11-16,8-6-11 0,-8 6 8 0,0 0-8 15,0 0 8-15,15 0-8 0,-15 0 6 0,0 0-6 0,0 0 6 16,14 6-6-16,-14-6 5 0,0 0-5 0,9 23 5 16,5 23-5-16,-14-46 4 0,0 0-4 0,26 60 4 15,3 1-4-15,-29-61 3 0,0 0-3 0,29 63 4 16,3-3-4-16,-32-60 2 0,0 0-2 0,31 64 3 15,13-7-3-15,-44-57 2 0,0 0-2 0,34 64 3 16,-2-4-3-16,-32-60 3 0,0 0-3 0,26 69 3 16,-15-6-3-16,-11-63 6 0,0 0-6 0,-2 72 7 15,-22 0-7-15,24-72 11 0,0 0-11 0,-31 64 11 0,-4-18-11 16,35-46 15-16,0 0-15 0,-43 26 15 0,-9-21-15 16,52-5 30-16,0 0-30 0,-46-11 30 0,8-27-30 15,38 38 30-15,0 0-30 0,-32-63 30 0,4-15-30 16,28 78 19-16,0 0-19 0,-32-80 20 0,3 5-20 15,3-3-1060-15</inkml:trace>
  <inkml:trace contextRef="#ctx0" brushRef="#br0" timeOffset="22051.03">19441 13613 975 0,'0'0'0'16,"0"0"0"-16,-15-8 0 0,15 8 27 0,0 0-27 15,-20-15 28-15,0 4-28 0,20 11 57 0,0 0-57 16,-20-9 57-16,-1 6-57 0,21 3 48 0,0 0-48 16,-26 6 49-16,-11 17-49 0,37-23 30 0,0 0-30 0,-32 46 30 15,15 12-30-15,17-58 21 0,0 0-21 0,-6 69 21 16,6 3-21-16,0-72 14 0,0 0-14 0,12 54 15 15,-1-25-15-15,-11-29 10 0,0 0-10 0,26 9 11 16,9-18-11-16,-35 9 6 0,0 0-6 0,37-34 7 16,-5-27-7-16,-32 61 5 0,0 0-5 0,29-77 5 15,3-7-5-15,-32 84 4 0,0 0-4 0,23-83 4 16,-12-7-4-16,-11 90 2 0,0 0-2 0,6-106 2 16,-9-21-2-16,3 127 2 0,0 0-2 0,-6-132 2 0,-8 8-2 15,14 124 1-15,0 0-1 0,-12-98 2 0,12 35-2 16,0 63 2-16,0 0-2 0,-2-35 2 0,-1 18-2 15,3 17 2-15,0 0-2 0,0 12 2 0,0 28-2 16,0-40 2-16,0 0-2 0,0 80 2 0,0 38-2 16,0-118 4-16,0 0-4 0,-9 139 4 0,3 2-4 15,6-141 7-15,0 0-7 0,-8 135 8 0,8-14-8 16,0-121 10-16,0 0-10 0,11 98 10 0,24-15-10 0,-35-83 10 16,0 0-10-16,43 64 10 0,18-21-10 0,-61-43 10 15,0 0-10-15,63 17 10 0,3-23-10 0,1 3-1088 0</inkml:trace>
  <inkml:trace contextRef="#ctx0" brushRef="#br0" timeOffset="22301.05">20107 13478 942 0,'0'0'0'0,"0"0"0"15,-14 9 0-15,14-9-5 0,0 0 5 0,0 0-4 16,-15 3 4-16,15-3-11 0,0 0 11 0,-8 3-10 15,-15 5 10-15,23-8 2 0,0 0-2 0,-32 9 2 16,-3 11-2-16,35-20 14 0,0 0-14 0,-34 29 14 16,-1 5-14-16,35-34 34 0,0 0-34 0,-26 35 34 15,14-15-34-15,12-20 40 0,0 0-40 0,-2 11 40 16,2-11-40-16,0 0 38 0,0 0-38 0,0 0 39 16,0 0-39-16,0 0 27 0,0 0-27 0,0 0 28 0,14 3-28 15,-14-3 16-15,0 0-16 0,9-3 17 0,5 1-17 16,-5 2-883-16</inkml:trace>
  <inkml:trace contextRef="#ctx0" brushRef="#br0" timeOffset="22668.76">20015 12554 774 0,'0'0'0'0,"0"0"0"0,-6 35 0 0,6-35 3 0,0 0-3 16,-6 46 3-16,-2 20-3 0,8-66 8 0,0 0-8 15,-12 75 8-15,1 20-8 0,11-95 26 0,0 0-26 16,-12 118 27-16,-2 37-27 0,14-155 29 0,0 0-29 16,-24 159 30-16,1-18-30 0,23-141 28 0,0 0-28 15,-14 141 29-15,8 3-29 0,6-144 36 0,0 0-36 16,6 135 37-16,8-26-37 0,-14-109 38 0,0 0-38 0,23 87 39 15,1-38-39-15,-24-49 33 0,0 0-33 0,26 34 33 16,2-17-33-16,-28-17 33 0,0 0-33 0,29 9 33 16,23 0-33-16,-52-9 24 0,0 0-24 0,49 2 25 15,-20 1-25-15,-29-3 21 0,0 0-21 0,20 3 21 16,6 3-21-16,-26-6 13 0,0 0-13 0,18 3 14 16,-4-3-14-16,-14 0 1 0,0 0-1 0,0 0 1 15,0 0-1-15,0 0-966 0</inkml:trace>
  <inkml:trace contextRef="#ctx0" brushRef="#br0" timeOffset="22819.15">19888 13752 863 0,'0'0'0'0,"0"0"0"0,0 0 0 16,0 0 0-16,0 0 0 0,11 8 0 0,-11-8 0 0,0 0-3 16,0 0 3-16,23 0-2 0,3-8 2 0,-26 8 3 15,0 0-3-15,38-6 3 0,14-3-3 0,-52 9 9 16,0 0-9-16,55 3 10 0,5 6-10 0,1 2-603 15</inkml:trace>
  <inkml:trace contextRef="#ctx0" brushRef="#br0" timeOffset="23435.49">21079 13444 987 0,'0'0'0'0,"-8"-3"0"0,-27 0 0 15,35 3 18-15,0 0-18 0,-26 0 19 0,-3 11-19 16,29-11 57-16,0 0-57 0,-26 18 58 0,-11 16-58 16,37-34 52-16,0 0-52 0,-41 61 52 0,13 13-52 0,28-74 41 15,0 0-41-15,-21 87 42 0,18 5-42 0,3-92 36 16,0 0-36-16,3 80 37 0,18-19-37 0,-21-61 28 15,0 0-28-15,28 40 29 0,13-17-29 0,-41-23 24 16,0 0-24-16,46 0 24 0,15-23-24 0,-61 23 16 0,0 0-16 16,57-43 17-16,1-23-17 0,-58 66 12 0,0 0-12 15,43-75 12-15,-8-14-12 0,-35 89 1 0,0 0-1 16,17-92 2-16,-17 0-2 0,0 92 0 0,0 0 0 16,-8-110 0-16,-16-28 0 0,24 138-4 0,0 0 4 15,-23-147-4-15,6 15 4 0,17 132-8 0,0 0 8 16,-17-107-7-16,14 47 7 0,3 60-5 0,0 0 5 0,0-32-5 15,3 18 5-15,-3 14-2 0,0 0 2 16,8 14-2-16,4 41 2 0,-12-55 0 0,0 0 0 0,6 89 0 16,-9 41 0-16,3-130 0 0,0 0 0 0,-6 141 1 15,-14-9-1-15,20-132 3 0,0 0-3 0,-15 127 3 16,13-9-3-16,2-118 6 0,0 0-6 0,17 109 6 16,29-11-6-16,-46-98 8 0,0 0-8 0,55 75 9 15,17-18-9-15,-72-57 10 0,0 0-10 0,63 41 11 16,-11-15-11-16,-52-26 0 0,0 0 0 0,49 8 1 0,3-22-1 15,0 2-1129-15</inkml:trace>
  <inkml:trace contextRef="#ctx0" brushRef="#br0" timeOffset="23736.23">21812 12882 1099 0,'0'0'0'0,"0"0"0"0,-14 41 0 0,14-41 13 0,0 0-13 16,-15 43 13-16,-5 14-13 0,20-57 18 0,0 0-18 16,-11 72 18-16,-4 23-18 0,15-95 25 0,0 0-25 15,-8 95 25-15,-7-14-25 0,15-81 34 0,0 0-34 16,-9 75 35-16,7-15-35 0,2-60 36 0,0 0-36 16,5 61 36-16,7-10-36 0,-12-51 33 0,0 0-33 15,26 55 34-15,3-3-34 0,-29-52 28 0,0 0-28 16,37 46 28-16,4-9-28 0,-41-37 23 0,0 0-23 15,46 29 24-15,6-6-24 0,-52-23 18 0,0 0-18 0,46 15 19 16,0-13-19-16,-46-2 8 0,0 0-8 0,29-2 9 16,-3-4-9-16,-26 6 1 0,0 0-1 0,14-12 2 15,-14-2-2-15,6 0-1125 0</inkml:trace>
  <inkml:trace contextRef="#ctx0" brushRef="#br0" timeOffset="23870.5">21812 13582 998 0,'0'0'0'0,"0"0"0"15,20 11 0-15,-20-11 0 0,0 0 0 0,35 3 0 0,11-3 0 16,-46 0-1-16,0 0 1 0,52-3 0 0,26 3 0 16,-78 0-20-16,0 0 20 0,69 0-20 0,3 12 20 15,0-1-658-15</inkml:trace>
  <inkml:trace contextRef="#ctx0" brushRef="#br0" timeOffset="27907.09">12756 17263 763 0,'0'0'0'15,"0"0"0"-15,0 0 0 0,0 0 9 0,0 0-9 16,43 15 9-16,-43-15-9 0,0 0-9 0,0 0 9 16,18 0-9-16,-7 3 9 0,1 2-513 0</inkml:trace>
  <inkml:trace contextRef="#ctx0" brushRef="#br0" timeOffset="28060.19">12716 17560 897 0,'0'0'0'0,"0"0"0"0,28 14 0 16,-28-14 15-16,0 0-15 0,24 3 15 0,-1-6-15 15,-23 3 20-15,0 0-20 0,37-11 21 0,18-7-21 16,-55 18 0-16,0 0 0 0,55-17 0 0,5 11 0 15,-8 1-666-15</inkml:trace>
  <inkml:trace contextRef="#ctx0" brushRef="#br0" timeOffset="39251.64">15667 16544 908 0,'0'0'0'15,"0"0"0"-15,0 0 0 0,0 0 41 0,0 0-41 16,0 0 41-16,0 0-41 0,0 0 99 0,0 0-99 0,0 0 99 16,-35 28-99-16,35-28 99 0,0 0-99 0,-17 21 99 15,-15 10-99-15,32-31 68 0,0 0-68 0,-34 35 69 16,5-4-69-16,29-31 40 0,0 0-40 0,-12 35 41 15,12 11-41-15,0-46 30 0,0 0-30 0,6 49 31 16,17-17-31-16,-23-32 24 0,0 0-24 0,32 28 24 16,14 7-24-16,-46-35 18 0,0 0-18 0,46 35 19 15,-8-10-19-15,-38-25 15 0,0 0-15 0,29 21 16 16,5 2-16-16,-34-23 13 0,0 0-13 0,32 17 13 16,-12 0-13-16,-20-17 11 0,0 0-11 0,12 12 11 15,-12-12-11-15,0 0 14 0,0 0-14 0,5 11 14 0,-5-11-14 16,0 0 14-16,0 0-14 0,-26 20 15 0,-17-11-15 15,43-9 17-15,0 0-17 0,-49 6 17 0,3 0-17 16,46-6 19-16,0 0-19 0,-52 0 20 0,-14-9-20 16,66 9 19-16,0 0-19 0,-58-9 19 0,21 3-19 15,37 6 14-15,0 0-14 0,-21-8 14 0,13-15-14 16,-7 0-1459-16</inkml:trace>
  <inkml:trace contextRef="#ctx0" brushRef="#br0" timeOffset="39568.92">16097 16578 740 0,'0'0'0'0,"0"0"0"16,9 12 0-16,-9-12 40 0,0 0-40 0,8 14 40 16,-8-14-40-16,0 0 57 0,0 0-57 0,6 26 58 15,11 17-58-15,-17-43 40 0,0 0-40 0,12 61 41 16,-4 22-41-16,-8-83 33 0,0 0-33 0,0 84 34 0,3-10-34 16,-3-74 25-16,0 0-25 0,6 55 25 0,-6-20-25 15,0-35 21-15,0 0-21 0,0 20 22 0,0-9-22 16,0-11 15-16,0 0-15 0,0 0 16 0,9-3-16 15,5 1-846-15</inkml:trace>
  <inkml:trace contextRef="#ctx0" brushRef="#br0" timeOffset="39718.94">16059 16385 875 0,'0'0'0'0,"0"0"0"0,0 0 0 0,0 0 1 15,0 0-1-15,0 0 1 0,12 0-1 0,-12 0 7 16,0 0-7-16,0 0 7 0,26 21-7 0,-26-21 0 15,0 0 0-15,32 20 1 0,8 17-1 0,-40-37-3 0,0 0 3 16,46 38-2-16,-11 5 2 0,2 0-606 0</inkml:trace>
  <inkml:trace contextRef="#ctx0" brushRef="#br0" timeOffset="39952.13">16388 17056 819 0,'0'0'0'0,"0"0"0"15,0 14 0-15,0-14-1 0,0 0 1 0,0 12 0 16,0-12 0-16,0 0-9 0,0 0 9 0,9-17-8 16,8-24 8-16,-17 41 8 0,0 0-8 0,23-51 8 15,6-7-8-15,-29 58 28 0,0 0-28 0,32-58 29 16,-6 15-29-16,-26 43 44 0,0 0-44 0,32-20 45 16,-6 29-45-16,-26-9 46 0,0 0-46 0,23 34 46 0,-3 24-46 15,-20-58 34-15,0 0-34 0,9 52 34 0,-4-18-34 16,-5-34 24-16,0 0-24 0,6 29 25 0,6-9-25 15,-12-20 20-15,0 0-20 0,23 0 21 0,29-26-21 16,-6 3-850-16</inkml:trace>
  <inkml:trace contextRef="#ctx0" brushRef="#br0" timeOffset="41187.31">17239 16624 729 0,'0'0'0'16,"0"0"0"-16,0 0 0 0,0 0 25 0,0 0-25 16,-3 52 26-16,3 6-26 0,0-58 51 0,0 0-51 15,-8 63 51-15,2-14-51 0,6-49 43 0,0 0-43 16,-14 43 44-16,-9 3-44 0,23-46 25 0,0 0-25 15,-18 43 25-15,7-20-25 0,11-23 16 0,0 0-16 0,-18 18 16 16,-13 2-16-16,31-20 14 0,0 0-14 0,-38 8 14 16,-8-8-14-16,46 0 12 0,0 0-12 0,-52-8 13 15,0-7-13-15,52 15 13 0,0 0-13 0,-49-23 13 16,9 0-13-16,40 23 11 0,0 0-11 0,-29-34 12 16,9-9-12-16,20 43 9 0,0 0-9 0,-9-46 10 15,15-3-10-15,-6 49 8 0,0 0-8 0,8-44 9 16,7 16-9-16,-15 28 7 0,0 0-7 0,23-20 7 0,6 2-7 15,-29 18 4-15,0 0-4 0,43-8 5 0,9 19-5 16,-52-11 3-16,0 0-3 0,52 29 4 0,3 23-4 16,-55-52 2-16,0 0-2 0,43 57 2 0,-3 1-2 15,-40-58 1-15,0 0-1 0,38 49 2 0,-6-12-2 16,-32-37 1-16,0 0-1 0,23 26 2 0,3-6-2 16,-26-20 1-16,0 0-1 0,26 18 2 0,-3-7-2 15,-23-11 1-15,0 0-1 0,23 6 2 0,-9-3-2 16,-14-3 1-16,0 0-1 0,18-3 2 0,-1-9-2 0,3 1-869 15</inkml:trace>
  <inkml:trace contextRef="#ctx0" brushRef="#br0" timeOffset="42054.58">17906 16725 875 0,'0'0'0'16,"0"0"0"-16,11-11 0 0,-11 11-1 0,0 0 1 15,0 0-1-15,23-12 1 0,-23 12-26 0,0 0 26 16,12-3-25-16,11-3 25 0,3 1-557 0</inkml:trace>
  <inkml:trace contextRef="#ctx0" brushRef="#br0" timeOffset="43088.51">18370 16397 807 0,'0'0'0'0,"0"0"0"0,-8 9 0 16,8-9-22-16,0 0 22 0,-15 5-22 0,-5 1 22 15,20-6 1-15,0 0-1 0,-17 9 1 0,-1 2-1 16,18-11 28-16,0 0-28 0,-28 26 29 0,-4 6-29 16,32-32 49-16,0 0-49 0,-23 37 50 0,14 1-50 15,9-38 61-15,0 0-61 0,0 34 62 0,9-5-62 16,-9-29 50-16,0 0-50 0,14 26 50 0,9-3-50 15,-23-23 38-15,0 0-38 0,32 14 39 0,5-2-39 16,-37-12 24-16,0 0-24 0,35 3 25 0,-6-12-25 0,-29 9 20 16,0 0-20-16,29-17 21 0,-6-6-21 0,-23 23 14 15,0 0-14-15,23-29 15 0,-9-6-15 0,-14 35 13 16,0 0-13-16,0-31 14 0,9 8-14 0,-9 23 10 0,0 0-10 16,0-20 11-16,-9-1-11 0,9 21 9 0,0 0-9 15,0-23 10-15,-14 6-10 0,14 17 7 0,0 0-7 16,-12-20 8-16,12 20-8 0,0 0 7 0,0 0-7 15,0 0 8-15,0 0-8 0,0 0 8 0,0 0-8 16,0 0 9-16,0 0-9 0,0 0 9 0,0 0-9 16,0 0 9-16,0 0-9 0,0 0 10 0,0 0-10 0,15 20 11 15,8 0-11-15,-23-20 10 0,0 0-10 16,35 32 10-16,5 5-10 0,-40-37 10 0,0 0-10 0,43 41 10 16,3 8-10-16,-46-49 11 0,0 0-11 0,38 60 11 15,2 9-11-15,-40-69 10 0,0 0-10 0,41 78 11 16,2-12-11-16,-43-66 8 0,0 0-8 0,37 58 9 15,-5-12-9-15,-32-46 13 0,0 0-13 0,26 37 13 16,-3-2-13-16,-23-35 12 0,0 0-12 0,20 26 12 16,-11-3-12-16,-9-23 21 0,0 0-21 0,-3 25 22 0,-14 10-22 15,17-35 28-15,0 0-28 0,-26 35 29 0,-6-4-29 16,32-31 34-16,0 0-34 0,-40 29 34 0,-3 6-34 16,43-35 40-16,0 0-40 0,-47 31 41 0,1-8-41 15,46-23 44-15,0 0-44 0,-55 15 44 0,-5-13-44 16,60-2 30-16,0 0-30 0,-69-11 31 0,2-21-31 15,67 32 23-15,0 0-23 0,-60-43 23 0,13-9-23 16,47 52 5-16,0 0-5 0,-34-69 5 0,11-14-5 0,8-1-1513 16</inkml:trace>
  <inkml:trace contextRef="#ctx0" brushRef="#br0" timeOffset="45808.13">19043 16509 1020 0,'0'0'0'0,"0"0"0"0,0 0 0 0,0 0 10 15,0 0-10-15,0 0 11 0,0 0-11 0,0 0-24 16,0 0 24-16,34 6-24 0,9 3 24 0,4 2-685 15</inkml:trace>
  <inkml:trace contextRef="#ctx0" brushRef="#br0" timeOffset="46426.42">19819 15827 707 0,'0'0'0'0,"0"0"0"0,11 3 0 0,-11-3 32 16,0 0-32-16,0 0 32 0,12 11-32 0,-12-11 46 15,0 0-46-15,0 0 47 0,0 0-47 0,0 0 51 0,0 0-51 16,0 20 51-16,0 1-51 0,0-21 52 0,0 0-52 16,0 46 53-16,-3 29-53 0,3-75 60 0,0 0-60 15,-6 89 60-15,-3 3-60 0,9-92 55 0,0 0-55 16,-11 89 55-16,-1-11-55 0,12-78 52 0,0 0-52 16,-17 69 53-16,11-17-53 0,6-52 61 0,0 0-61 15,0 49 62-15,15-3-62 0,-15-46 54 0,0 0-54 16,20 40 55-16,14-8-55 0,-34-32 45 0,0 0-45 0,38 26 46 15,8-3-46-15,-46-23 42 0,0 0-42 0,46 20 43 16,-17-9-43-16,-29-11 32 0,0 0-32 0,26 9 32 16,-3-3-32-16,-23-6 31 0,0 0-31 0,15 8 31 15,2-5-31-15,-17-3 23 0,0 0-23 0,14 3 24 16,-2 0-24-16,-12-3 18 0,0 0-18 0,0 0 19 16,17-3-19-16,-17 3 15 0,0 0-15 0,0 0 15 15,9-14-15-15,-9 14 5 0,0 0-5 0,6-12 6 16,-6 12-6-16,0 0-1489 0</inkml:trace>
  <inkml:trace contextRef="#ctx0" brushRef="#br0" timeOffset="46609.35">19648 16351 1166 0,'0'0'0'0,"0"0"0"0,0 0 0 0,0 0-5 15,0 0 5-15,15 0-5 0,2 0 5 0,-17 0 0 16,0 0 0-16,32-3 0 0,17 0 0 0,-49 3 0 15,0 0 0-15,49-6 1 0,-6-2-1 0,-43 8 0 16,0 0 0-16,41-12 1 0,-13 1-1 0,-28 11-1 0,0 0 1 16,32-23 0-16,-9 2 0 0,-5 1-808 0</inkml:trace>
  <inkml:trace contextRef="#ctx0" brushRef="#br0" timeOffset="46925.9">19784 15582 707 0,'0'0'0'0,"0"0"0"15,17-5 0-15,-17 5 0 0,0 0 0 0,18-12 1 16,10-8-1-16,-28 20 0 0,0 0 0 0,38-26 0 16,8 3 0-16,-46 23 5 0,0 0-5 0,46-17 5 15,-8 8-5-15,-38 9 10 0,0 0-10 0,34 3 10 16,-2 11-10-16,-32-14 19 0,0 0-19 0,35 20 19 15,-12 9-19-15,-23-29 25 0,0 0-25 0,17 32 26 0,-5 5-26 16,-12-37 29-16,0 0-29 0,11 43 29 0,-11-2-29 16,0-41 30-16,0 0-30 0,-3 31 31 0,6-8-31 15,-3-23 31-15,0 0-31 0,12 18 31 0,-1-4-31 16,-11-14 29-16,0 0-29 0,26 15 29 0,20-13-29 16,-46-2 24-16,0 0-24 0,52 9 25 0,9-3-25 15,-61-6 19-15,0 0-19 0,58 17 20 0,-6 20-20 0,-6-2-806 16</inkml:trace>
  <inkml:trace contextRef="#ctx0" brushRef="#br0" timeOffset="47876.6">15006 17799 393 0,'0'0'0'0,"0"0"0"0,0 0 0 0,0 0 13 15,0 0-13-15,58-3 14 0,-6 0-14 0,-52 3 40 16,0 0-40-16,95-6 40 0,55 0-40 0,-150 6 108 16,0 0-108-16,179-14 109 0,35-12-109 0,-214 26 90 0,0 0-90 15,251-29 91-15,69-8-91 0,-320 37 65 16,0 0-65-16,398-46 65 0,64-9-65 0,-462 55 51 0,0 0-51 16,476-43 51-16,3 11-51 0,-479 32 42 0,0 0-42 15,476-23 42-15,-18 9-42 0,-458 14 36 0,0 0-36 16,433-9 37-16,-23 1-37 0,-410 8 34 0,0 0-34 15,349-6 34-15,-61 6-34 0,-288 0 30 0,0 0-30 16,220-3 30-16,-76-6-30 0,-144 9 25 0,0 0-25 0,86-2 26 16,-42-1-26-16,-44 3 8 0,0 0-8 0,0 0 9 15,-61 20-9-15,61-20 0 0,0 0 0 0,-81 20 0 16,-14 6 0-16,-9 0-1053 0</inkml:trace>
  <inkml:trace contextRef="#ctx0" brushRef="#br0" timeOffset="48544.38">18102 18049 572 0,'0'0'0'0,"0"0"0"16,9 3 0-16,-9-3 11 0,0 0-11 0,20 3 11 0,12-9-11 16,-32 6 26-16,0 0-26 0,49-8 26 0,17-4-26 15,-66 12 27-15,0 0-27 0,75-9 28 0,-3 6-28 16,-72 3 22-16,0 0-22 0,61 0 22 0,-24 6-22 16,-37-6 37-16,0 0-37 0,15 18 38 0,-15 19-38 15,0-37 42-15,0 0-42 0,-23 55 43 0,-24 25-43 16,47-80 40-16,0 0-40 0,-49 87 40 0,0 2-40 15,49-89 31-15,0 0-31 0,-49 66 32 0,20-14-32 0,29-52 28 16,0 0-28-16,-14 37 29 0,14-17-29 0,0-20 23 16,0 0-23-16,14 15 24 0,33-4-24 0,-47-11 18 15,0 0-18-15,54 6 19 0,16-3-19 0,-70-3 17 16,0 0-17-16,66 0 18 0,3 0-18 0,-69 0 13 0,0 0-13 16,55-3 13-16,-20 3-13 0,-35 0 7 0,0 0-7 15,34 9 7-15,7 11-7 0,-7 3-888 0</inkml:trace>
  <inkml:trace contextRef="#ctx0" brushRef="#br0" timeOffset="58637.03">19545 15815 371 0,'0'0'0'0,"0"0"0"0,0 0 0 0,0 0 14 16,0 0-14-16,0 0 15 0,0 0-15 0,0 0 44 0,0 0-44 16,0 0 44-16,0 0-44 0,0 0 54 0,0 0-54 15,0 0 55-15,0-25-55 0,0 25 52 0,0 0-52 16,0-15 53-16,11-2-53 0,-11 17 34 0,0 0-34 16,6-20 34-16,0 2-34 0,-6 18 24 0,0 0-24 15,11-14 25-15,-11 14-25 0,0 0 23 0,0 0-23 16,23-11 24-16,0 11-24 0,-23 0 20 0,0 0-20 15,29 5 20-15,12-2-20 0,-41-3 16 0,0 0-16 0,51 3 17 16,4-3-17-16,-55 0 14 0,0 0-14 0,70 0 15 16,-1 0-15-16,-69 0 12 0,0 0-12 0,60-3 13 15,-22-5-13-15,-38 8 2 0,0 0-2 0,32-9 2 16,11 9-2-16,-3 0-688 0</inkml:trace>
  <inkml:trace contextRef="#ctx0" brushRef="#br0" timeOffset="69915.15">21400 16440 651 0,'0'0'0'0,"0"0"0"15,46 0 0-15,-46 0 13 0,0 0-13 0,40 0 14 0,12 0-14 16,-52 0 43-16,0 0-43 0,55-6 44 0,8-5-44 15,-63 11 52-15,0 0-52 0,81-23 53 0,26-9-53 16,-107 32 52-16,0 0-52 0,110-43 52 0,8-18-52 16,-118 61 25-16,0 0-25 0,112-77 26 0,-16-21-26 15,-96 98 22-15,0 0-22 0,83-109 22 0,-2 8-22 16,-81 101 21-16,0 0-21 0,81-87 22 0,0 18-22 16,-81 69 17-16,0 0-17 0,80-89 17 0,7-32-17 0,-87 121 14 15,0 0-14-15,72-138 15 0,-3 3-15 0,-69 135 12 16,0 0-12-16,64-136 13 0,-4 16-13 0,-60 120 14 15,0 0-14-15,49-136 15 0,0-19-15 0,-49 155 13 16,0 0-13-16,47-153 14 0,-1 21-14 0,-46 132 12 0,0 0-12 16,46-144 12-16,0-26-12 0,-46 170 11 0,0 0-11 15,55-167 11-15,0 26-11 0,-55 141 10 0,0 0-10 16,46-141 10-16,-9-3-10 0,-37 144 8 0,0 0-8 16,29-141 8-16,-20 3-8 0,-9 138 8 0,0 0-8 15,0-121 8-15,-15 26-8 0,15 95 7 0,0 0-7 16,-23-69 8-16,-8 11-8 0,31 58 6 0,0 0-6 0,-44-49 7 15,-2 3-7-15,46 46 6 0,0 0-6 0,-46-46 7 16,14-17-7-16,32 63 6 0,0 0-6 0,-29-78 7 16,9-14-7-16,20 92 7 0,0 0-7 0,-17-83 7 15,17 31-7-15,0 52 6 0,0 0-6 0,6-32 6 16,5 3-6-16,-11 29 4 0,0 0-4 0,18-23 4 16,5 0-4-16,-23 23 3 0,0 0-3 0,28-17 3 15,19 6-3-15,-47 11 2 0,0 0-2 0,49-15 3 0,8 7-3 16,-57 8 2-16,0 0-2 0,61-12 2 0,2-5-2 15,-63 17 2-15,0 0-2 0,61-15 3 0,-9 4-3 16,-52 11 2-16,0 0-2 0,55-3 2 0,-9 3-2 16,-46 0 1-16,0 0-1 0,40 0 2 0,-8-6-2 15,-32 6 1-15,0 0-1 0,35 0 2 0,-1 6-2 16,-34-6 1-16,0 0-1 0,35 6 1 0,-18-3-1 16,-17-3 1-16,0 0-1 0,12 5 2 0,-12-5-2 15,0 0 1-15,0 0-1 0,11 0 1 0,-11 0-1 0,0 0-1050 16</inkml:trace>
  <inkml:trace contextRef="#ctx0" brushRef="#br0" timeOffset="70281.76">23589 11679 427 0,'0'0'0'0,"15"-6"0"16,31-2 0-16,-46 8 11 0,0 0-11 0,49-9 11 15,14 3-11-15,-63 6 23 0,0 0-23 0,73 3 24 16,2 12-24-16,-75-15 18 0,0 0-18 0,83 25 18 16,18 13-18-16,-101-38 7 0,0 0-7 0,93 37 8 15,-7 12-8-15,-86-49 4 0,0 0-4 0,69 55 4 16,-20 0-4-16,-49-55 2 0,0 0-2 0,32 63 3 0,-9-11-3 15,-23-52 2-15,0 0-2 0,6 57 2 0,-9 12-2 16,3-69 2-16,0 0-2 0,-14 78 3 0,-18 37-3 16,32-115 5-16,0 0-5 0,-46 113 5 0,-15-4-5 15,61-109 6-15,0 0-6 0,-69 92 6 0,-3-26-6 16,72-66 15-16,0 0-15 0,-52 41 15 0,26-18-15 16,26-23 17-16,0 0-17 0,0 0 17 0,0 0-17 15,0 0-432-15</inkml:trace>
  <inkml:trace contextRef="#ctx0" brushRef="#br0" timeOffset="71182.83">25444 10746 404 0,'0'0'0'0,"0"0"0"15,0 0 0-15,0 0 33 0,0 0-33 0,0 0 33 16,0 26-33-16,0-26 55 0,0 0-55 0,0 0 56 0,0 0-56 15,0 0 31-15,0 0-31 0,-5 26 32 16,5-3-32-16,0-23 23 0,0 0-23 0,-6 38 23 0,-6 8-23 16,12-46 18-16,0 0-18 0,-11 54 19 0,2 7-19 15,9-61 23-15,0 0-23 0,-6 60 24 0,1 7-24 16,5-67 26-16,0 0-26 0,-9 60 27 0,0-11-27 16,9-49 29-16,0 0-29 0,-5 52 29 0,2 11-29 15,3-63 30-15,0 0-30 0,0 81 31 0,-6 8-31 16,6-89 31-16,0 0-31 0,0 86 31 0,6-8-31 0,-6-78 31 15,0 0-31-15,14 66 32 0,6-20-32 0,-20-46 29 16,0 0-29-16,26 29 29 0,9-12-29 0,-35-17 30 16,0 0-30-16,49 3 30 0,20-11-30 0,-69 8 25 15,0 0-25-15,69-12 26 0,1 3-26 0,-70 9 20 0,0 0-20 16,54-8 20-16,-19-4-20 0,-35 12 16 0,0 0-16 16,32-8 17-16,-15 5-17 0,-17 3 7 0,0 0-7 15,12-9 7-15,-1 3-7 0,-11 6 2 0,0 0-2 16,0 0 3-16,-6-23-3 0,1 0-939 0</inkml:trace>
  <inkml:trace contextRef="#ctx0" brushRef="#br0" timeOffset="71366.61">25341 11279 718 0,'0'0'0'0,"0"0"0"16,0 0 0-16,0 0 1 0,0 0-1 0,0 0 1 15,0-14-1-15,0 14 6 0,0 0-6 0,23-18 7 16,14 1-7-16,-37 17 1 0,0 0-1 0,49-17 1 0,12-3-1 16,-61 20 0-16,0 0 0 0,55-18 0 0,-18-5 0 15,1 3-492-15</inkml:trace>
  <inkml:trace contextRef="#ctx0" brushRef="#br0" timeOffset="71766.87">25090 10559 438 0,'0'0'0'0,"0"0"0"0,2 12 0 0,-2-12 1 0,0 0-1 16,0 0 1-16,12 11-1 0,-12-11 2 0,0 0-2 15,0 0 3-15,0 0-3 0,0 0 11 0,0 0-11 16,17-11 12-16,1 2-12 0,-18 9 21 0,0 0-21 16,23-8 22-16,6-4-22 0,-29 12 35 0,0 0-35 15,28-11 35-15,1-4-35 0,-29 15 36 0,0 0-36 0,32-14 37 16,-9 5-37-16,-23 9 33 0,0 0-33 0,29-6 33 16,3 1-33-16,-32 5 27 0,0 0-27 0,34-6 27 15,-5 3-27-15,-29 3 20 0,0 0-20 0,23 0 21 16,0 6-21-16,-23-6 14 0,0 0-14 0,23 11 15 15,-2 1-15-15,-21-12 14 0,0 0-14 0,26 8 14 16,5 7-14-16,-31-15 12 0,0 0-12 0,35 14 12 16,11 1-12-16,-46-15 11 0,0 0-11 0,49 23 11 0,9-18-11 15,-58-5 10-15,0 0-10 0,49 3 10 0,-17-3-10 16,-32 0 3-16,0 0-3 0,43-3 4 0,17 0-4 16,-5 1-649-16</inkml:trace>
  <inkml:trace contextRef="#ctx0" brushRef="#br0" timeOffset="72417.75">26293 11619 1087 0,'0'0'0'16,"0"0"0"-16,20-6 0 0,-20 6 0 0,0 0 0 16,23 0 0-16,-3-9 0 0,-20 9 1 0,0 0-1 15,41-6 2-15,22-14-2 0,-63 20 2 0,0 0-2 16,66-17 2-16,-17 3-2 0,-49 14 4 0,0 0-4 0,38-9 4 16,-1 12-4-16,-37-3 3 0,0 0-3 0,23 11 4 15,1 12-4-15,-1 0-772 0</inkml:trace>
  <inkml:trace contextRef="#ctx0" brushRef="#br0" timeOffset="72590.23">26466 11904 886 0,'0'0'0'0,"0"0"0"0,0 14 0 16,0-14 11-16,0 0-11 0,0 11 11 0,11-2-11 15,-11-9 22-15,0 0-22 0,29 0 23 0,23-11-23 16,-52 11 21-16,0 0-21 0,52-12 22 0,6-2-22 15,-58 14 27-15,0 0-27 0,52-9 28 0,-9 6-28 16,-43 3 25-16,0 0-25 0,46-3 26 0,12-2-26 0,-1-1-767 16</inkml:trace>
  <inkml:trace contextRef="#ctx0" brushRef="#br0" timeOffset="76958.88">28229 10559 494 0,'0'0'0'0,"0"0"0"0,0 32 0 15,0-32 12-15,0 0-12 0,0 23 12 0,0-23-12 16,0 0 33-16,0 0-33 0,-3 14 33 0,3-14-33 16,0 0 41-16,0 0-41 0,0 0 41 0,-15 18-41 15,15-18 40-15,0 0-40 0,-8 14 41 0,2 0-41 16,6-14 28-16,0 0-28 0,-6 15 28 0,3 8-28 15,3-23 23-15,0 0-23 0,-6 34 24 0,1 12-24 0,5-46 23 16,0 0-23-16,-3 61 23 0,8 14-23 0,-5-75 25 16,0 0-25-16,9 78 25 0,3-21-25 0,-12-57 30 15,0 0-30-15,11 52 30 0,7-15-30 0,-18-37 31 0,0 0-31 16,20 32 32-16,3-15-32 0,-23-17 27 0,0 0-27 16,17 15 27-16,6-10-27 0,-23-5 23 0,0 0-23 15,32-2 24-15,11-10-24 0,-43 12 20 0,0 0-20 16,49-17 21-16,3-6-21 0,-52 23 13 0,0 0-13 15,43-20 13-15,-22 5-13 0,-21 15 5 0,0 0-5 16,14-8 6-16,1-4-6 0,-1 3-876 0</inkml:trace>
  <inkml:trace contextRef="#ctx0" brushRef="#br0" timeOffset="77156.08">28505 10775 841 0,'0'0'0'0,"-5"17"0"15,-10 27 0-15,15-44 9 0,0 0-9 0,-14 57 10 0,-1 24-10 16,15-81 22-16,0 0-22 0,-11 86 23 0,8 3-23 16,3-89 14-16,0 0-14 0,6 78 15 0,11-20-15 15,-17-58 11-15,0 0-11 0,23 46 12 0,6-20-12 16,-29-26 5-16,0 0-5 0,32 14 6 0,23-5-6 16,-55-9 1-16,0 0-1 0,52-9 2 0,-6-5-2 15,0-4-669-15</inkml:trace>
  <inkml:trace contextRef="#ctx0" brushRef="#br0" timeOffset="77456.06">28883 10787 807 0,'0'0'0'0,"0"0"0"0,-20 37 0 0,20-37-2 0,0 0 2 16,-17 46-1-16,-15 23 1 0,32-69-17 0,0 0 17 16,-20 81-16-16,0-1 16 0,20-80 6 0,0 0-6 15,-12 84 6-15,15-24-6 0,-3-60 36 0,0 0-36 16,20 49 36-16,18-11-36 0,-38-38 55 0,0 0-55 15,40 23 56-15,6-9-56 0,-46-14 60 0,0 0-60 16,47 3 61-16,4-14-61 0,-51 11 47 0,0 0-47 0,50-21 48 16,-1-10-48-16,-49 31 34 0,0 0-34 15,37-43 34-15,-17-18-34 0,-20 61 32 0,0 0-32 0,6-66 33 16,-15-9-33-16,9 75 28 0,0 0-28 0,-23-69 29 16,-14 17-29-16,37 52 27 0,0 0-27 0,-38-34 27 15,7 13-27-15,31 21 31 0,0 0-31 0,-24-11 31 16,1 8-31-16,23 3 17 0,0 0-17 0,-11-3 17 15,11 3-17-15,0 0 10 0,0 0-10 0,0 0 11 16,20 12-11-16,-3-1-1098 0</inkml:trace>
  <inkml:trace contextRef="#ctx0" brushRef="#br0" timeOffset="77605.84">29238 11187 1031 0,'0'0'0'0,"0"0"0"0,18 11 0 16,-18-11 16-16,0 0-16 0,14 0 16 0,-14 0-16 0,0 0 0 16,0 0 0-16,20-14 1 0,6-15-1 0,-3 6-738 15</inkml:trace>
  <inkml:trace contextRef="#ctx0" brushRef="#br0" timeOffset="78824.62">29573 10876 763 0,'0'0'0'0,"0"0"0"0,0 0 0 0,0 0-3 0,0 0 3 16,9 14-3-16,-9-14 3 0,0 0 0 0,0 0 0 15,0 0 0-15,20-8 0 0,-20 8 10 0,0 0-10 16,23-9 11-16,6 0-11 0,-29 9 18 0,0 0-18 16,34-8 19-16,-5 16-19 0,-29-8 21 0,0 0-21 15,32 12 22-15,-6 23-22 0,-26-35 24 0,0 0-24 16,23 51 24-16,-9 24-24 0,-14-75 19 0,0 0-19 0,9 78 20 16,-3 0-20-16,-6-78 18 0,0 0-18 0,0 63 18 15,-3-11-18-15,3-52 21 0,0 0-21 0,3 40 22 16,3-8-22-16,-6-32 22 0,0 0-22 0,8 26 23 15,-8-18-23-15,0-8 18 0,0 0-18 0,0 0 19 16,23 6-19-16,-23-6 18 0,0 0-18 0,26-12 18 16,9-11-18-16,-35 23 15 0,0 0-15 0,32-37 15 0,-12-9-15 15,-20 46 11-15,0 0-11 0,11-66 11 0,-5-32-11 16,-6 98 10-16,0 0-10 0,3-104 10 0,0-8-10 16,-3 112 11-16,0 0-11 0,6-109 11 0,-1 11-11 15,-5 98 13-15,0 0-13 0,6-101 14 0,3-11-14 16,-9 112 14-16,0 0-14 0,14-118 15 0,1 5-15 15,-15 113 17-15,0 0-17 0,14-89 18 0,-5 40-18 16,-9 49 15-16,0 0-15 0,3-31 16 0,-3 11-16 16,0 20 13-16,0 0-13 0,-6-18 14 0,0 4-14 0,6 14 12 15,0 0-12-15,-3-15 12 0,3 1-12 0,0 14 14 16,0 0-14-16,0-11 15 0,0 11-15 0,0 0 15 16,0 0-15-16,-5-18 15 0,5 18-15 0,0 0 15 15,0 0-15-15,-3-14 16 0,3 14-16 0,0 0 18 0,0 0-18 16,0 0 18-16,0 0-18 0,0 0 15 0,0 0-15 15,0 0 16-15,0 0-16 0,0 0 15 0,0 0-15 16,0 0 16-16,0 0-16 0,0 0 17 0,0 0-17 16,17-6 18-16,15 6-18 0,-32 0 13 0,0 0-13 15,40 0 14-15,9 0-14 0,-49 0 12 0,0 0-12 16,52 0 12-16,3 0-12 0,-55 0 12 0,0 0-12 16,52 0 13-16,8 0-13 0,-60 0 13 0,0 0-13 15,61 0 13-15,20 0-13 0,-81 0 10 0,0 0-10 0,95 0 11 16,20 0-11-16,-115 0 13 0,0 0-13 0,107 0 13 15,-15-3-13-15,-92 3 16 0,0 0-16 0,67 0 16 16,-24-8-16-16,-43 8 14 0,0 0-14 0,43-9 15 16,-17-3-15-16,-26 12 13 0,0 0-13 0,23-8 13 15,-5-1-13-15,-18 9 11 0,0 0-11 0,23-6 12 16,0-2-12-16,-23 8 9 0,0 0-9 0,23-12 9 0,-12 9-9 16,-11 3 7-16,0 0-7 0,0 0 7 0,18-14-7 15,-18 14 7-15,0 0-7 0,11-6 7 0,-11 6-7 16,0 0 5-16,0 0-5 0,0 0 6 0,15-3-6 15,-15 3 6-15,0 0-6 0,0 0 6 0,0 0-6 16,0 0 6-16,0 0-6 0,14 3 6 0,-11 9-6 16,-3-12 5-16,0 0-5 0,3 20 6 0,0 14-6 0,-3-34 5 15,0 0-5-15,0 58 6 0,9 17-6 0,-9-75 5 16,0 0-5-16,0 89 5 0,0 15-5 0,0-104 5 16,0 0-5-16,0 106 5 0,0-14-5 0,0-92 4 15,0 0-4-15,8 69 5 0,-2-25-5 0,-6-44 4 0,0 0-4 16,6 28 4-16,-1-5-4 0,-5-23 0 0,0 0 0 15,12 18 1-15,0-4-1 0,2 0-1464 0</inkml:trace>
  <inkml:trace contextRef="#ctx0" brushRef="#br0" timeOffset="80726.13">30338 10674 695 0,'0'0'0'0,"0"0"0"16,14 9 0-16,-14-9-30 0,0 0 30 0,0 0-30 15,14 3 30-15,-14-3-68 0,0 0 68 0,15-3-67 0,5-6 67 16,-20 9 0-16,0 0 0 0,20-5 0 0,-3 5 0 15,-17 0 12-15,0 0-12 0,12 0 13 0,0 0-13 16,-12 0 32-16,0 0-32 0,0 0 33 0,14 29-33 16,-14-29 42-16,0 0-42 0,-6 37 42 0,-11 26-42 15,17-63 36-15,0 0-36 0,-20 72 37 0,-3 20-37 16,23-92 42-16,0 0-42 0,-18 87 43 0,1-4-43 16,17-83 44-16,0 0-44 0,-12 58 45 0,10-21-45 0,2-37 43 15,0 0-43-15,5 17 44 0,16-2-44 0,-21-15 36 16,0 0-36-16,28 6 36 0,10-6-36 0,-38 0 31 15,0 0-31-15,46-9 32 0,-20 0-32 0,-26 9 25 0,0 0-25 16,23-3 26-16,-3-2-26 0,-20 5 19 0,0 0-19 16,23-9 20-16,-5-2-20 0,2-1-865 0</inkml:trace>
  <inkml:trace contextRef="#ctx0" brushRef="#br0" timeOffset="81131.97">30819 10620 785 0,'0'0'0'0,"0"0"0"16,-17 29 0-16,17-29 2 0,0 0-2 0,-12 31 2 15,1-2-2-15,11-29 14 0,0 0-14 0,-20 37 15 0,-3 15-15 16,23-52 26-16,0 0-26 0,-26 75 27 0,5 23-27 15,21-98 24-15,0 0-24 0,-5 101 24 0,19-12-24 16,-14-89 24-16,0 0-24 0,23 66 25 0,9-14-25 16,-32-52 27-16,0 0-27 0,46 29 27 0,12-12-27 15,-58-17 26-15,0 0-26 0,58 0 26 0,-12-6-26 16,-46 6 28-16,0 0-28 0,43-17 28 0,-8-6-28 16,-35 23 24-16,0 0-24 0,28-32 25 0,-13-11-25 15,-15 43 21-15,0 0-21 0,6-43 22 0,-12 6-22 0,6 37 19 16,0 0-19-16,-15-47 20 0,-13-1-20 0,28 48 18 15,0 0-18-15,-41-44 19 0,-2 21-19 0,43 23 15 16,0 0-15-16,-46-5 16 0,-9 22-16 0,55-17 13 0,0 0-13 16,-52 26 14-16,17 3-14 0,35-29 13 0,0 0-13 15,-28 28 14-15,10 10-14 0,18-38 12 0,0 0-12 16,-11 29 12-16,-1-4-12 0,1 1-996 0</inkml:trace>
  <inkml:trace contextRef="#ctx0" brushRef="#br0" timeOffset="81693.41">28355 11552 695 0,'0'0'0'0,"0"0"0"0,15 9 0 0,-15-9 0 0,0 0 0 16,52 9 0-16,66 8 0 0,-118-17-1 0,0 0 1 0,139 11 0 15,16-11 0-15,-155 0 8 0,0 0-8 0,188-17 9 16,57 0-9-16,-245 17 59 0,0 0-59 0,277-17 60 16,55 2-60-16,-332 15 84 0,0 0-84 0,352-14 85 15,6-1-85-15,-358 15 105 0,0 0-105 0,303-8 105 16,-73-7-105-16,-230 15 95 0,0 0-95 0,176-8 95 16,-54-4-95-16,-122 12 68 0,0 0-68 0,83-3 69 15,-37-2-69-15,-46 5 29 0,0 0-29 0,12-3 30 16,-29-3-30-16,17 6 15 0,0 0-15 0,-38-6 16 0,-11 1-16 15,-3-1-1160-15</inkml:trace>
  <inkml:trace contextRef="#ctx0" brushRef="#br0" timeOffset="82543.5">28529 12122 875 0,'0'0'0'16,"-12"12"0"-16,-8 17 0 0,20-29 7 0,0 0-7 15,-26 26 8-15,3-1-8 0,23-25 20 0,0 0-20 16,-15 21 20-16,1-13-20 0,14-8 41 0,0 0-41 0,-9 15 41 16,15-1-41-16,-6-14 43 0,0 0-43 0,12 17 44 15,11 6-44-15,-23-23 42 0,0 0-42 0,43 26 42 16,18-8-42-16,-61-18 36 0,0 0-36 0,63 25 36 16,3 10-36-16,-66-35 29 0,0 0-29 0,55 37 29 15,-17-2-29-15,-38-35 24 0,0 0-24 0,34 34 24 16,-13-2-24-16,-21-32 42 0,0 0-42 0,5 29 43 15,-10 3-43-15,5-32 42 0,0 0-42 0,-21 34 43 16,-16 4-43-16,37-38 42 0,0 0-42 0,-52 20 43 0,-14-12-43 16,66-8 39-16,0 0-39 0,-70-3 40 0,1-8-40 15,69 11 36-15,0 0-36 0,-66-26 36 0,17 0-36 16,49 26 26-16,0 0-26 0,-35-34 26 0,18-12-26 16,17 46 18-16,0 0-18 0,-3-52 18 0,11 3-18 15,-8 49 1-15,0 0-1 0,18-38 1 0,11 12-1 16,2 1-1333-16</inkml:trace>
  <inkml:trace contextRef="#ctx0" brushRef="#br0" timeOffset="82761.18">29010 12350 953 0,'0'0'0'15,"0"14"0"-15,0 24 0 0,0-38 6 0,0 0-6 16,-3 51 6-16,3 4-6 0,0-55 7 0,0 0-7 15,-5 52 8-15,10-15-8 0,-5-37 29 0,0 0-29 16,0 26 30-16,0-9-30 0,0-17 30 0,0 0-30 16,-5 12 30-16,5-12-30 0,0 0 28 0,0 0-28 0,0 0 29 15,0 0-29-15,0 0 26 0,0 0-26 0,20-37 26 16,-9-21-26-16,4 0-846 0</inkml:trace>
  <inkml:trace contextRef="#ctx0" brushRef="#br0" timeOffset="83081.72">28964 11976 583 0,'0'0'0'0,"0"0"0"16,3 23 0-16,-3-23 0 0,0 0 0 0,6 17 0 0,-6-17 0 16,0 0-7-16,0 0 7 0,11 20-6 0,1-3 6 15,-12-17-4-15,0 0 4 0,20 26-4 0,3 12 4 16,-23-38-5-16,0 0 5 0,29 37-4 0,-3-2 4 16,-26-35-5-16,0 0 5 0,26 48-4 0,-9 1 4 15,-17-49-3-15,0 0 3 0,6 55-2 0,0 8 2 16,-6-63-1-16,0 0 1 0,3 52 0 0,-3-20 0 0,0-32 0 15,0 0 0-15,-3 23 0 0,3-12 0 0,0-11 6 16,0 0-6-16,0 0 7 0,0 0-7 0,0 0 21 16,0 0-21-16,20-2 22 0,9-30-22 0,-29 32 40 15,0 0-40-15,37-46 41 0,12-3-41 0,-49 49 50 0,0 0-50 16,52-43 51-16,-11 11-51 0,-41 32 44 0,0 0-44 16,43-17 44-16,-8 11-44 0,-35 6 42 0,0 0-42 15,31 9 43-15,1 11-43 0,-32-20 38 0,0 0-38 16,17 32 38-16,1 11-38 0,-18-43 29 0,0 0-29 15,11 43 30-15,-2-26-30 0,-9-17 20 0,0 0-20 16,12 12 20-16,16-4-20 0,1-5-783 0</inkml:trace>
  <inkml:trace contextRef="#ctx0" brushRef="#br0" timeOffset="83899.1">30040 12168 841 0,'0'0'0'0,"0"0"0"16,15 26 0-16,-15-26-1 0,0 0 1 0,6 29-1 16,5 9 1-16,-11-38 6 0,0 0-6 0,3 48 7 0,-6 19-7 15,3-67 22-15,0 0-22 0,-11 66 23 0,5-14-23 16,6-52 28-16,0 0-28 0,-15 51 29 0,-8-7-29 16,23-44 29-16,0 0-29 0,-29 34 30 0,-8-8-30 15,37-26 33-15,0 0-33 0,-35 12 34 0,-5-7-34 16,40-5 36-16,0 0-36 0,-35-2 37 0,-5-13-37 15,40 15 44-15,0 0-44 0,-29-26 44 0,-3-8-44 16,32 34 46-16,0 0-46 0,-23-35 47 0,12 1-47 0,11 34 38 16,0 0-38-16,0-41 38 0,8-8-38 0,-8 49 27 15,0 0-27-15,12-49 28 0,-3 18-28 0,-9 31 22 16,0 0-22-16,14-26 23 0,3 3-23 0,-17 23 16 16,0 0-16-16,23-15 16 0,0 10-16 0,-23 5 9 0,0 0-9 15,21 5 10-15,-1 4-10 0,-20-9 6 0,0 0-6 16,34 23 6-16,7 15-6 0,-41-38 3 0,0 0-3 15,43 43 4-15,-8 6-4 0,-35-49 2 0,0 0-2 16,34 46 3-16,-13-9-3 0,-21-37 2 0,0 0-2 16,28 29 2-16,-2-3-2 0,-26-26 1 0,0 0-1 15,23 20 2-15,-5-6-2 0,-18-14 0 0,0 0 0 0,14 15 0 16,-2-15 0-16,-12 0 0 0,0 0 0 0,0 0 0 16,20 8 0-16,-3-2-1134 0</inkml:trace>
  <inkml:trace contextRef="#ctx0" brushRef="#br0" timeOffset="84262.35">30464 12327 1087 0,'0'0'0'16,"0"0"0"-16,-2 14 0 0,2-14 6 0,0 0-6 16,0 0 7-16,0 9-7 0,0-9 10 0,0 0-10 15,0 0 11-15,20 0-11 0,-20 0-9 0,0 0 9 0,26 6-9 16,17 5 9-16,0 1-768 0</inkml:trace>
  <inkml:trace contextRef="#ctx0" brushRef="#br0" timeOffset="84779.51">30935 12189 740 0,'0'0'0'0,"0"0"0"0,-18-6 0 16,18 6 10-16,0 0-10 0,-14 0 10 0,-3 0-10 16,17 0 42-16,0 0-42 0,-29 14 43 0,-14 12-43 15,43-26 72-15,0 0-72 0,-55 35 73 0,17 8-73 16,38-43 73-16,0 0-73 0,-29 46 74 0,9-3-74 15,20-43 65-15,0 0-65 0,-3 29 65 0,6-3-65 16,-3-26 53-16,0 0-53 0,26 11 54 0,15-14-54 0,-41 3 44 16,0 0-44-16,51-11 44 0,10-9-44 0,-61 20 35 15,0 0-35-15,46-26 35 0,-8 0-35 0,-38 26 42 16,0 0-42-16,31-23 43 0,-19 6-43 0,-12 17 32 16,0 0-32-16,12-18 33 0,-7-2-33 0,-5 20 29 15,0 0-29-15,0-20 29 0,-3 9-29 0,3 11 24 0,0 0-24 16,0 0 25-16,0 0-25 0,0 0 24 0,0 0-24 15,-8-12 24-15,8 12-24 0,0 0 21 0,0 0-21 16,-12 9 21-16,6 5-21 0,6-14 19 0,0 0-19 16,6 29 20-16,0 20-20 0,-6-49 16 0,0 0-16 15,20 63 16-15,9-2-16 0,-29-61 12 0,0 0-12 0,29 71 12 16,0 7-12-16,-29-78 10 0,0 0-10 0,34 81 11 16,-8-3-11-16,-26-78 8 0,0 0-8 0,29 77 8 15,0 10-8-15,-29-87 11 0,0 0-11 0,26 83 11 16,-6 9-11-16,-20-92 12 0,0 0-12 0,9 84 12 15,-9-24-12-15,0-60 13 0,0 0-13 0,-9 43 14 16,-5-11-14-16,14-32 16 0,0 0-16 0,-32 26 17 16,-20-3-17-16,52-23 18 0,0 0-18 0,-69 14 19 15,-21-5-19-15,90-9 18 0,0 0-18 0,-106-14 19 16,-13-24-19-16,119 38 16 0,0 0-16 0,-106-52 16 16,36-14-16-16,70 66 1 0,0 0-1 0,-69-78 2 0,-3-5-2 15,3 2-1610-15</inkml:trace>
  <inkml:trace contextRef="#ctx0" brushRef="#br0" timeOffset="96625.42">23416 15450 863 0,'0'0'0'0,"0"0"0"0,0 0 0 0,0 0 29 0,0 0-29 16,0 0 30-16,0 0-30 0,0 0 68 0,0 0-68 16,0 0 68-16,0 0-68 0,0 0 55 0,0 0-55 15,0 0 56-15,0 0-56 0,0 0 32 0,0 0-32 16,-3-40 32-16,21 11-32 0,-18 29 22 0,0 0-22 16,20-26 23-16,-9 11-23 0,-11 15 14 0,0 0-14 0,0 0 15 15,12-11-15-15,-12 11 14 0,0 0-14 0,0 0 14 16,3 11-14-16,-3-11 16 0,0 0-16 0,-3 15 16 15,-6 5-16-15,9-20 14 0,0 0-14 0,-11 9 14 16,11-9-14-16,0 0 21 0,0 0-21 0,-15 8 21 16,15-8-21-16,0 0 20 0,0 0-20 0,0 0 20 15,0 0-20-15,0 0 17 0,0 0-17 0,-3 12 18 16,3-12-18-16,0 0-1074 0</inkml:trace>
  <inkml:trace contextRef="#ctx0" brushRef="#br0" timeOffset="97644.15">23682 14845 964 0,'0'0'0'0,"0"0"0"16,14-5 0-16,-14 5 29 0,0 0-29 0,6-6 30 0,11-9-30 15,-17 15 59-15,0 0-59 0,26-17 59 0,12-3-59 16,-38 20 64-16,0 0-64 0,37-20 64 0,-8 14-64 15,-29 6 37-15,0 0-37 0,38 9 37 0,8 22-37 16,-46-31 25-16,0 0-25 0,37 38 25 0,-5-1-25 16,-32-37 21-16,0 0-21 0,23 38 22 0,-11 5-22 15,-12-43 18-15,0 0-18 0,2 52 19 0,-13 5-19 0,11-57 17 16,0 0-17-16,-20 69 18 0,-6 12-18 16,26-81 17-16,0 0-17 0,-26 83 17 0,6 1-17 0,20-84 23 15,0 0-23-15,-15 66 24 0,15-31-24 0,0-35 26 16,0 0-26-16,6 14 27 0,8 0-27 0,-14-14 26 15,0 0-26-15,23 12 27 0,15-1-27 0,-38-11 23 0,0 0-23 16,46 0 24-16,6-5-24 0,-52 5 21 0,0 0-21 16,55-12 22-16,14-2-22 0,-69 14 19 0,0 0-19 15,52-15 19-15,-9 4-19 0,-43 11 9 0,0 0-9 16,38-6 9-16,-6 0-9 0,-32 6 2 0,0 0-2 16,34-5 2-16,-5 2-2 0,3 0-1324 0</inkml:trace>
  <inkml:trace contextRef="#ctx0" brushRef="#br0" timeOffset="98859.59">23223 16351 908 0,'0'0'0'15,"0"0"0"-15,0 0 0 0,0 0 6 0,0 0-6 16,0 0 6-16,0 0-6 0,0 0 22 0,0 0-22 15,0 0 23-15,0 0-23 0,0 0 1 0,0 0-1 0,0 0 2 16,14 3-2-16,-14-3-5 0,0 0 5 0,18 5-5 16,2-2 5-16,-9 6-659 0</inkml:trace>
  <inkml:trace contextRef="#ctx0" brushRef="#br0" timeOffset="99127.65">23188 16817 830 0,'0'0'0'0,"0"0"0"0,18-26 0 15,-18 26-2-15,0 0 2 0,8-20-1 0,-2 3 1 16,-6 17-7-16,0 0 7 0,9-12-7 0,5 1 7 16,-14 11 0-16,0 0 0 0,0 0 0 0,17-12 0 15,-17 12 5-15,0 0-5 0,0 0 6 0,-5 32-6 0,5-32 19 16,0 0-19-16,-6 34 20 0,-6 7-20 0,12-41 32 15,0 0-32-15,-5 37 32 0,2-22-32 0,3-15 51 16,0 0-51-16,0 0 51 0,0 0-51 0,0 0 47 0,0 0-47 16,0 0 48-16,34-32-48 0,-34 32 42 0,0 0-42 15,35-29 42-15,2 12-42 0,1 0-846 0</inkml:trace>
  <inkml:trace contextRef="#ctx0" brushRef="#br0" timeOffset="99527.23">23861 16567 639 0,'0'0'0'0,"0"-12"0"0,-12-17 0 16,12 29 19-16,0 0-19 0,-6-25 20 0,0 7-20 16,6 18 41-16,0 0-41 0,0 0 41 0,0 0-41 15,0 0 47-15,0 0-47 0,-11-6 47 0,11 6-47 16,0 0 42-16,0 0-42 0,-14 15 42 0,14-1-42 16,0-14 31-16,0 0-31 0,0 0 31 0,-12 15-31 15,12-15 25-15,0 0-25 0,0 0 26 0,0 0-26 0,0 0 19 16,0 0-19-16,0 0 20 0,0 0-20 0,0 0 16 15,0 0-16-15,0 11 16 0,0-11-16 0,0 0 11 16,0 0-11-16,0 0 12 0,0 12-12 0,0-12 8 0,0 0-8 16,0 0 9-16,0 0-9 0,0 0 8 0,0 0-8 15,0 0 8-15,12 11-8 0,-12-11 6 0,0 0-6 16,0 0 7-16,0 0-7 0,0 0 5 0,0 0-5 16,14 9 6-16,-14-9-6 0,0 0-842 0</inkml:trace>
  <inkml:trace contextRef="#ctx0" brushRef="#br0" timeOffset="99844.94">23840 16449 807 0,'0'0'0'0,"0"0"0"15,0 0 0-15,0 0 10 0,0 0-10 0,-11 17 10 16,11-17-10-16,0 0 25 0,0 0-25 0,-17 9 25 16,5-1-25-16,12-8 42 0,0 0-42 0,-12 18 42 15,-2-4-42-15,14-14 38 0,0 0-38 0,-3 17 38 16,6 3-38-16,-3-20 38 0,0 0-38 0,6 15 39 15,2 2-39-15,-8-17 33 0,0 0-33 0,9 20 34 0,20 9-34 16,-29-29 30-16,0 0-30 0,35 32 30 0,2 2-30 16,-37-34 22-16,0 0-22 0,35 35 23 0,-18 11-23 15,-17-46 18-15,0 0-18 0,14 43 18 0,-14-11-18 16,0-32 18-16,0 0-18 0,-5 31 19 0,-13 10-19 16,18-41 18-16,0 0-18 0,-23 40 18 0,3-17-18 15,20-23 21-15,0 0-21 0,-20 8 22 0,-9 1-22 16,29-9 18-16,0 0-18 0,-37 6 18 0,13-12-18 15,24 6 13-15,0 0-13 0,-14-20 14 0,11-26-14 0,3 46 10 16,0 0-10-16,9-58 11 0,11-5-11 0,6 3-1082 16</inkml:trace>
  <inkml:trace contextRef="#ctx0" brushRef="#br0" timeOffset="100028.33">24103 16544 998 0,'0'0'0'15,"0"0"0"-15,9 23 0 0,-9-23 9 0,0 0-9 16,0 31 10-16,-9 18-10 0,9-49 40 0,0 0-40 0,-6 49 40 16,-5-14-40-16,11-35 42 0,0 0-42 0,-9 29 43 15,0-18-43-15,9-11 28 0,0 0-28 0,0 0 28 16,0 0-28-16,0 0 20 0,0 0-20 0,12-37 21 16,2-12-21-16,-2-6-900 0</inkml:trace>
  <inkml:trace contextRef="#ctx0" brushRef="#br0" timeOffset="100161.26">24025 16167 841 0,'0'0'0'0,"0"0"0"0,-6 17 0 16,6-17 3-16,0 0-3 0,-3 14 4 0,3-14-4 15,0 0 5-15,0 0-5 0,9 23 5 0,20 0-5 16,-29-23 3-16,0 0-3 0,34 29 3 0,10 6-3 16,-44-35 0-16,0 0 0 0,46 37 0 0,3 1 0 15,0-1-588-15</inkml:trace>
  <inkml:trace contextRef="#ctx0" brushRef="#br0" timeOffset="100348.63">24334 16714 695 0,'0'0'0'0,"0"11"0"0,5 24 0 0,-5-35 1 16,0 0-1-16,3 31 2 0,0-11-2 0,-3-20-1 0,0 0 1 15,0 0-1-15,9-20 1 0,-9 20 15 16,0 0-15-16,9-31 16 0,17-27-16 0,-26 58 47 0,0 0-47 16,28-55 47-16,1 15-47 0,-29 40 58 0,0 0-58 15,23-29 59-15,-8 12-59 0,-15 17 55 0,0 0-55 16,0 0 56-16,14-3-56 0,-14 3 45 0,0 0-45 15,9 12 46-15,5 16-46 0,-14-28 33 0,0 0-33 16,20 32 33-16,-8-6-33 0,-12-26 24 0,0 0-24 0,17 23 24 16,15-3-24-16,3-3-881 0</inkml:trace>
  <inkml:trace contextRef="#ctx0" brushRef="#br0" timeOffset="101663.33">24986 16259 628 0,'0'0'0'0,"0"0"0"15,-20 40 0-15,20-40 14 0,0 0-14 0,-15 40 15 16,-2 6-15-16,17-46 32 0,0 0-32 0,-12 46 33 16,9 9-33-16,3-55 32 0,0 0-32 0,0 69 32 0,3 9-32 15,-3-78 24-15,0 0-24 0,3 78 25 0,23-9-25 16,-26-69 16-16,0 0-16 0,35 54 17 0,2-16-17 16,-37-38 7-16,0 0-7 0,52 14 7 0,0-22-7 15,0-1-602-15</inkml:trace>
  <inkml:trace contextRef="#ctx0" brushRef="#br0" timeOffset="102152.12">25468 16385 606 0,'0'0'0'15,"0"0"0"-15,0 15 0 0,0-15 3 0,0 0-3 16,2 11 3-16,7 4-3 0,-9-15 9 0,0 0-9 16,3 23 10-16,3 14-10 0,-6-37 13 0,0 0-13 0,0 52 14 15,-3 6-14-15,3-58 12 0,0 0-12 0,-6 60 13 16,-17 0-13-16,23-60 11 0,0 0-11 0,-23 64 12 15,-9-4-12-15,32-60 18 0,0 0-18 0,-29 49 18 16,6-17-18-16,23-32 28 0,0 0-28 0,-20 11 28 16,-6-16-28-16,26 5 28 0,0 0-28 0,-23-32 29 15,-6-26-29-15,29 58 25 0,0 0-25 0,-23-75 25 16,17 1-25-16,6 74 20 0,0 0-20 0,0-67 20 0,3 24-20 16,-3 43 16-16,0 0-16 0,6-31 16 0,6 5-16 15,-12 26 11-15,0 0-11 0,14-20 12 0,-5 5-12 16,-9 15 9-16,0 0-9 0,0 0 9 0,14 0-9 15,-14 0 7-15,0 0-7 0,23 15 7 0,3-1-7 16,-26-14 5-16,0 0-5 0,35 23 6 0,2 6-6 16,-37-29 3-16,0 0-3 0,49 29 3 0,0-1-3 15,-49-28 2-15,0 0-2 0,49 23 3 0,-11-5-3 0,-38-18 0 16,0 0 0-16,23 11 0 0,0-2 0 0,-23-9-1 16,0 0 1-16,14 5-1 0,4-2 1 0,-1 0-729 15</inkml:trace>
  <inkml:trace contextRef="#ctx0" brushRef="#br0" timeOffset="102530.2">25571 15841 595 0,'0'0'0'0,"0"0"0"16,23 18 0-16,-23-18 10 0,0 0-10 0,24 23 10 0,2 11-10 15,-26-34 7-15,0 0-7 0,34 52 8 0,7 29-8 16,-41-81 1-16,0 0-1 0,43 92 1 0,0 0-1 15,-43-92 6-15,0 0-6 0,38 92 7 0,-10-6-7 16,-28-86 13-16,0 0-13 0,15 81 13 0,-12 17-13 16,-3-98 20-16,0 0-20 0,-3 103 20 0,-6 4-20 15,9-107 26-15,0 0-26 0,-14 92 26 0,5-32-26 16,9-60 26-16,0 0-26 0,-6 38 27 0,1-21-27 0,5-17 21 16,0 0-21-16,0 0 21 0,0 0-21 0,0 0-584 15</inkml:trace>
  <inkml:trace contextRef="#ctx0" brushRef="#br0" timeOffset="102781.17">26091 16567 830 0,'0'0'0'0,"0"0"0"16,0 20 0-16,0-20 12 0,0 0-12 0,0 11 13 15,0-11-13-15,0 0 31 0,0 0-31 0,0 0 32 16,0 0-32-16,0 0 12 0,0 0-12 0,0 0 12 16,8 6-12-16,-8-6 2 0,0 0-2 0,18 0 3 0,13 12-3 15,-2-1-651-15</inkml:trace>
  <inkml:trace contextRef="#ctx0" brushRef="#br0" timeOffset="103231.43">26428 16429 852 0,'0'0'0'0,"0"0"0"0,-14 0 0 0,14 0 15 16,0 0-15-16,-15 2 16 0,-5 10-16 0,20-12 41 0,0 0-41 15,-32 14 42-15,-11 9-42 0,43-23 42 0,0 0-42 16,-46 29 43-16,17 9-43 0,29-38 31 0,0 0-31 16,-23 40 32-16,9-3-32 0,14-37 36 0,0 0-36 15,-3 32 36-15,9-9-36 0,-6-23 34 0,0 0-34 16,20 11 34-16,20-8-34 0,-40-3 28 0,0 0-28 16,46-5 29-16,-2-13-29 0,-44 18 22 0,0 0-22 0,34-23 22 15,-5 0-22-15,-29 23 17 0,0 0-17 0,20-20 17 16,-5 9-17-16,-15 11 12 0,0 0-12 0,0 0 13 15,14-9-13-15,-14 9 10 0,0 0-10 0,9 12 11 16,2 16-11-16,-11-28 9 0,0 0-9 0,26 52 10 16,6 17-10-16,-32-69 6 0,0 0-6 0,26 78 7 15,0 0-7-15,-26-78 5 0,0 0-5 0,26 66 5 16,11-14-5-16,-37-52 4 0,0 0-4 0,23 51 4 16,3-13-4-16,-26-38 4 0,0 0-4 0,21 40 5 0,-7 0-5 15,-14-40 6-15,0 0-6 0,6 41 6 0,-12-4-6 16,6-37 9-16,0 0-9 0,-14 32 9 0,-21 5-9 15,35-37 11-15,0 0-11 0,-40 32 12 0,-12-21-12 16,52-11 15-16,0 0-15 0,-58-2 15 0,-11-24-15 16,69 26 16-16,0 0-16 0,-75-46 16 0,8-3-16 15,1-6-1147-15</inkml:trace>
  <inkml:trace contextRef="#ctx0" brushRef="#br0" timeOffset="-206026.41">25996 10286 763 0,'0'0'0'0,"0"0"0"0,0 0 0 15,0 0 18-15,0 0-18 0,0 0 18 0,0 0-18 16,0 0 39-16,0 0-39 0,34-29 40 0,-19 18-40 16,-15 11 37-16,0 0-37 0,14-9 38 0,3 6-38 0,-17 3 26 15,0 0-26-15,15 0 27 0,-1 0-27 0,-14 0 17 16,0 0-17-16,17 9 17 0,9 14-17 0,-26-23 14 16,0 0-14-16,18 23 14 0,-7 0-14 0,-11-23 12 0,0 0-12 15,6 20 12-15,-12 12-12 0,6-32 10 0,0 0-10 16,-8 40 11-16,-7 6-11 0,15-46 8 0,0 0-8 15,-8 37 9-15,-7-8-9 0,15-29 12 0,0 0-12 16,-9 23 13-16,4-3-13 0,5-20 18 0,0 0-18 16,-6 18 18-16,3-4-18 0,3-14 25 0,0 0-25 15,0 17 26-15,0-2-26 0,0-15 28 0,0 0-28 16,-3 14 29-16,3-2-29 0,0-12 28 0,0 0-28 16,0 0 28-16,0 14-28 0,0-14 24 0,0 0-24 15,0 0 25-15,23 6-25 0,-23-6 21 0,0 0-21 16,26 5 22-16,17 1-22 0,-43-6 15 0,0 0-15 0,47 6 16 15,-1 3-16-15,-46-9 5 0,0 0-5 0,29 3 6 16,2 8-6-16,-31-11 0 0,0 0 0 0,18 12 1 16,-1 8-1-16,-3 0-1058 0</inkml:trace>
  <inkml:trace contextRef="#ctx0" brushRef="#br0" timeOffset="-179887.1">25843 14140 393 0,'0'0'0'0,"0"0"0"0,0 0 0 16,0 0-8-16,0 0 8 0,0 0-7 0,11 12 7 15,1-4-224-15</inkml:trace>
  <inkml:trace contextRef="#ctx0" brushRef="#br0" timeOffset="-179670.14">25843 14117 460 0,'0'0'0'0,"0"12"0"0,0 19 0 16,0-31 16-16,0 0-16 0,0 35 17 0,0 22-17 15,0-57 48-15,0 0-48 0,-3 67 49 0,-6 7-49 16,9-74 54-16,0 0-54 0,-17 84 55 0,2 22-55 0,15-106 48 15,0 0-48-15,-11 107 48 0,11-24-48 0,0-83 40 16,0 0-40-16,6 64 41 0,5-27-41 0,-11-37 37 16,0 0-37-16,26 23 37 0,-3-3-37 0,-23-20 31 0,0 0-31 15,41 21 32-15,2-16-32 0,-43-5 28 0,0 0-28 16,40 3 29-16,-11 0-29 0,-29-3 24 0,0 0-24 16,29-3 24-16,11-5-24 0,-40 8 19 0,0 0-19 15,29-9 19-15,-12 3-19 0,-17 6 17 0,0 0-17 16,0 0 18-16,15-20-18 0,-15 20 8 0,0 0-8 15,0 0 8-15,11-17-8 0,1 2-846 0</inkml:trace>
  <inkml:trace contextRef="#ctx0" brushRef="#br0" timeOffset="-179469.56">25776 14595 662 0,'0'0'0'0,"0"0"0"15,3-12 0-15,-3 12 18 0,0 0-18 0,15-8 18 0,-4 2-18 16,-11 6 19-16,0 0-19 0,29-9 19 0,20-11-19 16,-49 20 15-16,0 0-15 0,49-23 15 0,-11 6-15 15,-38 17 14-15,0 0-14 0,28-12 15 0,-2 4-15 16,-26 8 10-16,0 0-10 0,26-3 10 0,15 6-10 16,-4 5-552-16</inkml:trace>
  <inkml:trace contextRef="#ctx0" brushRef="#br0" timeOffset="-178869.49">25421 14160 203 0,'0'0'0'0,"0"0"0"0,0 0 0 0,0 0-2 16,0 0 2-16,0 0-1 0,12 6 1 0,-12-6 0 16,0 0 0-16,11-11 1 0,18-18-1 0,-29 29 4 15,0 0-4-15,38-32 4 0,8 3-4 0,-46 29 13 0,0 0-13 16,52-23 13-16,-6 9-13 0,-46 14 21 0,0 0-21 16,40-9 21-16,-2 9-21 0,-38 0 26 0,0 0-26 15,32 3 27-15,-3 9-27 0,-29-12 35 0,0 0-35 16,23 11 35-16,0 1-35 0,-23-12 31 0,0 0-31 15,23 14 32-15,3-5-32 0,-26-9 29 0,0 0-29 16,26 8 30-16,5-2-30 0,-31-6 27 0,0 0-27 16,29 0 28-16,15-6-28 0,-44 6 23 0,0 0-23 0,43-8 24 15,12 5-24-15,-6-3-408 0</inkml:trace>
  <inkml:trace contextRef="#ctx0" brushRef="#br0" timeOffset="-177617.61">26489 14491 729 0,'0'0'0'0,"0"0"0"15,23 18 0-15,-23-18 3 0,0 0-3 0,14 5 4 16,7 4-4-16,-21-9 9 0,0 0-9 0,28 3 9 16,19-3-9-16,-47 0 9 0,0 0-9 0,46 0 10 15,-17 0-10-15,-29 0 5 0,0 0-5 0,23 3 5 0,3 8-5 16,0 1-528-16</inkml:trace>
  <inkml:trace contextRef="#ctx0" brushRef="#br0" timeOffset="-177434.93">26564 14776 639 0,'0'0'0'0,"0"0"0"0,-3 12 0 15,3-12 4-15,0 0-4 0,0 11 5 0,0-11-5 0,0 0 21 16,0 0-21-16,12 15 22 0,2-10-22 0,-14-5 29 0,0 0-29 16,26 6 30-16,23 3-30 0,-49-9 26 0,0 0-26 15,55 6 27-15,-12-6-27 0,-43 0 23 0,0 0-23 16,43-6 23-16,12-3-23 0,0 3-577 0</inkml:trace>
  <inkml:trace contextRef="#ctx0" brushRef="#br0" timeOffset="-174559.98">26979 14160 595 0,'0'0'0'0,"0"0"0"0,0 0 0 16,0 0-23-16,0 0 23 0,0 0-22 0,0 0 22 15,0 0 0-15,0 0 0 0,12-11 0 0,22-1 0 16,-34 12 3-16,0 0-3 0,41-11 3 0,14 2-3 16,-55 9 10-16,0 0-10 0,54-3 10 0,7 12-10 15,-61-9 18-15,0 0-18 0,49 9 18 0,0 8-18 16,-49-17 31-16,0 0-31 0,43 20 32 0,-14 6-32 0,-29-26 36 16,0 0-36-16,32 34 37 0,-9 15-37 0,-23-49 30 15,0 0-30-15,17 67 30 0,-8 16-30 16,-9-83 30-16,0 0-30 0,6 98 31 0,5 23-31 0,-11-121 31 15,0 0-31-15,9 109 31 0,-6-22-31 0,-3-87 31 16,0 0-31-16,3 69 31 0,3-15-31 0,-6-54 34 0,0 0-34 16,8 43 35-16,1-2-35 0,-9-41 28 0,0 0-28 15,11 31 29-15,4-8-29 0,-15-23 24 0,0 0-24 16,9 18 24-16,-7-7-24 0,-2-11 21 0,0 0-21 16,0 0 21-16,0 0-21 0,0 0 17 0,0 0-17 15,0 0 17-15,6-26-17 0,-6 26 16 0,0 0-16 16,6-40 17-16,5-15-17 0,-11 55 18 0,0 0-18 0,6-57 18 15,0-21-18-15,-6 78 17 0,0 0-17 0,0-95 18 16,3-34-18-16,-3 129 17 0,0 0-17 0,3-136 17 16,0 24-17-16,-3 112 15 0,0 0-15 0,3-121 15 15,-3-3-15-15,0 124 15 0,0 0-15 0,0-135 15 16,2 3-15-16,-2 132 13 0,0 0-13 0,3-113 13 16,3 30-13-16,-6 83 10 0,0 0-10 0,0-66 10 15,-9 17-10-15,9 49 9 0,0 0-9 0,-5-43 10 16,-4 5-10-16,9 38 7 0,0 0-7 0,-12-43 8 0,1-3-8 15,11 46 5-15,0 0-5 0,-9-46 5 0,4 14-5 16,5 32 3-16,0 0-3 0,0-26 4 0,-6 9-4 16,6 17 3-16,0 0-3 0,0-17 3 0,0 5-3 15,0 12 2-15,0 0-2 0,0 0 2 0,0-14-2 16,0 14 2-16,0 0-2 0,0 0 2 0,0 0-2 16,0 0 2-16,0 0-2 0,0-12 2 0,0 12-2 15,0 0 1-15,0 0-1 0,0-20 2 0,0 20-2 0,0 0 1 16,0 0-1-16,0-17 2 0,0 17-2 0,0 0 1 15,0 0-1-15,0 0 2 0,0 0-2 0,0 0 0 16,0 0 0-16,20 6 1 0,3-3-1 0,-23-3 0 0,0 0 0 16,26 8 1-16,23 4-1 0,-49-12 0 0,0 0 0 15,61 14 0-15,8-8 0 0,-69-6 0 0,0 0 0 16,75 6 0-16,6 5 0 0,-81-11-1 0,0 0 1 16,78 6 0-16,-3 3 0 0,-75-9-1 0,0 0 1 15,66 2 0-15,0 7 0 0,-66-9 0 0,0 0 0 16,81 17 0-16,11-8 0 0,-92-9 0 0,0 0 0 0,107 9 0 15,3 2 0-15,-110-11 0 0,0 0 0 16,112 12 0-16,-17-1 0 0,-95-11 0 0,0 0 0 0,93 6 0 16,-10-6 0-16,-83 0 1 0,0 0-1 0,104-3 1 15,12 3-1-15,-116 0 1 0,0 0-1 0,115 3 2 16,-17 3-2-16,-98-6 1 0,0 0-1 0,93 2 2 16,-10-4-2-16,-83 2 2 0,0 0-2 0,78-6 3 15,0 3-3-15,-78 3 2 0,0 0-2 0,84 3 2 16,17 3-2-16,-101-6 2 0,0 0-2 0,104 2 2 0,-6-2-2 15,-98 0 2-15,0 0-2 0,83 0 3 0,-5 3-3 16,-78-3 3-16,0 0-3 0,64 9 3 0,-4 3-3 16,-60-12 4-16,0 0-4 0,64 2 4 0,14 1-4 15,-78-3 3-15,0 0-3 0,86 3 4 0,-2-6-4 16,-84 3 4-16,0 0-4 0,83-3 5 0,-13 6-5 16,-70-3 5-16,0 0-5 0,60 3 5 0,-16-6-5 15,-44 3 5-15,0 0-5 0,37-5 6 0,6-1-6 16,-43 6 4-16,0 0-4 0,47-6 5 0,-10-3-5 0,-37 9 4 15,0 0-4-15,32-11 4 0,5-4-4 0,-37 15 4 16,0 0-4-16,41-17 5 0,-4 0-5 0,-37 17 4 16,0 0-4-16,38-9 4 0,-7-2-4 0,-31 11 3 0,0 0-3 15,23-6 4-15,-2 3-4 0,-21 3 3 0,0 0-3 16,14-3 3-16,-5 0-3 0,-9 3 1 0,0 0-1 16,0 0 2-16,17 3-2 0,-17-3 1 0,0 0-1 15,0 0 2-15,14 3-2 0,-14-3 2 0,0 0-2 16,0 0 2-16,0 0-2 0,0 0 1 0,0 0-1 0,12 15 2 15,-6 2-2-15,-6-17 1 0,0 0-1 0,6 29 2 16,-1 5-2-16,-5-34 2 0,0 0-2 0,3 46 2 16,3 15-2-16,-6-61 2 0,0 0-2 0,0 54 3 15,0-8-3-15,0-46 3 0,0 0-3 0,0 44 4 16,0 22-4-16,0-66 5 0,0 0-5 0,0 72 6 16,0-6-6-16,0-66 9 0,0 0-9 0,-6 57 9 15,-2 1-9-15,8-58 4 0,0 0-4 0,-12 52 5 16,-5-9-5-16,17-43 2 0,0 0-2 0,-20 35 2 15,8-15-2-15,3 0-1263 0</inkml:trace>
  <inkml:trace contextRef="#ctx0" brushRef="#br0" timeOffset="-173947.94">28197 13694 449 0,'0'0'0'0,"0"0"0"0,-6 17 0 15,6-17 9-15,0 0-9 0,-3 15 9 0,3-15-9 16,0 0 22-16,0 0-22 0,-6 23 23 0,3 0-23 16,3-23 24-16,0 0-24 0,-2 34 24 0,-1 15-24 15,3-49 26-15,0 0-26 0,0 46 26 0,5-8-26 16,-5-38 27-16,0 0-27 0,9 31 28 0,3 4-28 0,-12-35 26 15,0 0-26-15,14 29 27 0,-2-15-27 0,-12-14 23 16,0 0-23-16,14 12 24 0,6-1-24 0,-20-11 23 16,0 0-23-16,26 0 24 0,6 0-24 0,-32 0 18 15,0 0-18-15,32-6 19 0,-9-2-19 0,-23 8 17 0,0 0-17 16,29-12 18-16,2 1-18 0,-31 11 13 0,0 0-13 16,23-12 13-16,1 1-13 0,-24 11 7 0,0 0-7 15,14-6 7-15,0 0-7 0,4 3-635 0</inkml:trace>
  <inkml:trace contextRef="#ctx0" brushRef="#br0" timeOffset="-173577.9">28422 13775 572 0,'0'0'0'0,"0"0"0"0,-3 23 0 0,3-23 2 15,0 0-2-15,-9 17 2 0,9 9-2 0,0-26 0 16,0 0 0-16,-5 34 1 0,10 27-1 0,-5-61 12 16,0 0-12-16,0 69 13 0,9-3-13 0,-9-66 27 15,0 0-27-15,3 58 27 0,-3-24-27 0,0-34 32 0,0 0-32 16,6 26 32-16,-1 0-32 0,-5-26 32 0,0 0-32 16,9 17 32-16,8 1-32 0,-17-18 15 0,0 0-15 15,23 8 16-15,3-11-16 0,6 0-552 0</inkml:trace>
  <inkml:trace contextRef="#ctx0" brushRef="#br0" timeOffset="-173223.4">28687 13775 539 0,'0'0'0'0,"0"0"0"16,-11-6 0-16,11 6 1 0,0 0-1 0,0 0 1 16,-15 3-1-16,15-3 0 0,0 0 0 0,-5 11 0 15,-21 9 0-15,26-20 16 0,0 0-16 0,-21 35 16 16,4 11-16-16,17-46 29 0,0 0-29 0,-14 55 29 15,11-1-29-15,3-54 37 0,0 0-37 0,6 46 37 0,8-14-37 16,-14-32 35-16,0 0-35 0,23 32 36 0,20 2-36 16,-43-34 31-16,0 0-31 0,44 29 32 0,-7-12-32 15,-37-17 28-15,0 0-28 0,32 6 28 0,-6-6-28 16,-26 0 26-16,0 0-26 0,23-6 26 0,3 1-26 16,-26 5 23-16,0 0-23 0,23-15 23 0,-3-8-23 15,-20 23 23-15,0 0-23 0,12-40 23 0,-1-15-23 16,-11 55 18-16,0 0-18 0,9-60 19 0,-3-1-19 15,-6 61 19-15,0 0-19 0,-6-52 20 0,0 12-20 16,6 40 18-16,0 0-18 0,-11-29 19 0,-4 12-19 0,15 17 15 16,0 0-15-16,-11-9 16 0,11 9-16 0,0 0 13 15,0 0-13-15,-12-2 14 0,-11 4-14 0,23-2 9 0,0 0-9 16,-23 6 9-16,-9 9-9 0,32-15 4 0,0 0-4 16,-26 17 5-16,15-3-5 0,-4 1-868 0</inkml:trace>
  <inkml:trace contextRef="#ctx0" brushRef="#br0" timeOffset="-172622.34">29227 14034 404 0,'0'0'0'0,"0"0"0"0,0 17 0 0,0-17-7 0,0 0 7 15,0 0-7-15,0 11 7 0,0-11-2 0,0 0 2 16,0 0-2-16,0 0 2 0,0 0-1 0,0 0 1 15,0 0-1-15,0 0 1 0,0 0-1 0,0 0 1 16,0 0-1-16,0 0 1 0,0 0 0 0,0 0 0 16,11 0 0-16,-11 0 0 0,0 0 0 0,0 0 0 0,0 0 0 15,0 0 0-15,0 0 4 0,0 0-4 16,0 0 5-16,-14-5-5 0,14 5 16 0,0 0-16 0,0 0 17 16,0 0-17-16,0 0 47 0,0 0-47 0,0 0 48 15,-12 0-48-15,12 0 68 0,0 0-68 0,0 0 68 16,0 0-68-16,0 0 69 0,0 0-69 0,0 0 69 15,-11 0-69-15,11 0 59 0,0 0-59 0,0 0 60 16,0 0-60-16,0 0 47 0,0 0-47 0,0 0 47 16,0 0-47-16,0 0 34 0,0 0-34 0,0 0 34 0,11 0-34 15,1 0-746-15</inkml:trace>
  <inkml:trace contextRef="#ctx0" brushRef="#br0" timeOffset="-170978.26">29559 13933 292 0,'0'0'0'0,"0"0"0"0,0 0 0 16,0 0 2-16,0 0-2 0,14 11 2 0,-14-11-2 0,0 0 3 15,0 0-3-15,0 0 3 0,12-20-3 0,-12 20 3 16,0 0-3-16,11-8 4 0,1-7-4 0,-12 15 3 0,0 0-3 16,0 0 4-16,11-14-4 0,-11 14 3 0,0 0-3 15,0 0 3-15,12 0-3 0,-12 0 3 0,0 0-3 16,0 0 3-16,11 3-3 0,-11-3 5 0,0 0-5 15,3 11 6-15,-3 4-6 0,0-15 10 0,0 0-10 16,6 28 11-16,0 18-11 0,-6-46 14 0,0 0-14 16,8 52 15-16,-8-6-15 0,0-46 20 0,0 0-20 15,0 35 21-15,0-9-21 0,0-26 25 0,0 0-25 16,0 20 25-16,0 6-25 0,0-26 28 0,0 0-28 0,0 26 28 16,0-6-28-16,0-20 27 0,0 0-27 0,0 14 27 15,3-2-27-15,-3-12 26 0,0 0-26 0,0 0 27 16,12 11-27-16,-12-11 23 0,0 0-23 0,0 0 23 15,11 12-23-15,-11-12 23 0,0 0-23 0,0 0 23 16,12-6-23-16,-12 6 23 0,0 0-23 0,8-11 23 16,10-12-23-16,-18 23 23 0,0 0-23 0,20-38 23 15,-9-14-23-15,-11 52 21 0,0 0-21 0,15-51 22 0,-4-13-22 16,-11 64 22-16,0 0-22 0,6-57 22 0,6 8-22 16,-12 49 20-16,0 0-20 0,6-38 20 0,-4 7-20 15,-2 31 21-15,0 0-21 0,0-26 21 0,0 3-21 16,0 23 22-16,0 0-22 0,0-18 22 0,-2 7-22 15,2 11 27-15,0 0-27 0,0 0 28 0,0 0-28 16,0 0 27-16,0 0-27 0,-6-15 27 0,6 15-27 16,0 0 31-16,0 0-31 0,0 0 32 0,0 0-32 0,0 0 35 15,0 0-35-15,0 0 35 0,0 0-35 0,0 0 34 16,0 0-34-16,0 0 35 0,0 0-35 0,0 0 28 16,0 0-28-16,0 0 29 0,-12 9-29 0,12-9 21 15,0 0-21-15,0 0 22 0,0 15-22 0,0-15 19 0,0 0-19 16,0 0 20-16,0 0-20 0,0 0 15 0,0 0-15 15,0 0 16-15,0 11-16 0,0-11 13 0,0 0-13 16,0 0 14-16,0 0-14 0,0 0 13 0,0 0-13 16,18 9 14-16,-18-9-14 0,0 0 14 0,0 0-14 15,17 8 14-15,-3-2-14 0,-14-6 12 0,0 0-12 16,41 3 13-16,16-3-13 0,-57 0 10 0,0 0-10 0,78-3 10 16,-3 0-10-16,-75 3 8 0,0 0-8 0,78-3 8 15,-17-2-8-15,-61 5 7 0,0 0-7 0,49 0 8 16,-6-3-8-16,-43 3 6 0,0 0-6 0,38 0 6 15,-7 0-6-15,-31 0 6 0,0 0-6 0,23 0 6 16,0 0-6-16,-23 0 5 0,0 0-5 0,12 0 5 16,0 3-5-16,-12-3 5 0,0 0-5 0,14 5 6 15,-2 1-6-15,-12-6 4 0,0 0-4 0,14 0 5 16,-3 0-5-16,-11 0 3 0,0 0-3 0,0 0 3 0,12 0-3 16,-12 0 3-16,0 0-3 0,0 0 4 0,12 3-4 15,-12-3 3-15,0 0-3 0,0 0 3 0,11 11-3 16,-11-11 3-16,0 0-3 0,3 15 4 0,0 22-4 15,-3-37 4-15,0 0-4 0,0 43 4 0,-3 3-4 16,3-46 4-16,0 0-4 0,-3 44 5 0,0-7-5 16,3-37 4-16,0 0-4 0,-6 38 4 0,6-15-4 15,0-23 3-15,0 0-3 0,0 17 3 0,0-3-3 16,0-14 1-16,0 0-1 0,0 15 1 0,0-15-1 0,0 0-1284 16</inkml:trace>
  <inkml:trace contextRef="#ctx0" brushRef="#br0" timeOffset="-168105.3">29890 13990 527 0,'0'0'0'0,"0"0"0"0,0 0 0 0,0 0-10 16,0 0 10-16,0 15-9 0,0-15 9 0,0 0-15 15,0 0 15-15,29-9-14 0,14-2 14 0,-43 11-1 16,0 0 1-16,47-9 0 0,-7 6 0 0,-40 3 1 16,0 0-1-16,38 0 1 0,-18 0-1 0,-20 0 9 0,0 0-9 15,17 0 10-15,-5 0-10 0,-12 0 21 0,0 0-21 16,0 0 22-16,5 32-22 0,-5-32 25 0,0 0-25 16,-11 34 25-16,-15 10-25 0,26-44 23 0,0 0-23 15,-35 40 24-15,6-3-24 0,29-37 18 0,0 0-18 16,-23 26 19-16,3 9-19 0,20-35 15 0,0 0-15 15,-17 29 16-15,8-9-16 0,9-20 15 0,0 0-15 0,-9 14 15 16,18-2-15-16,-9-12 13 0,0 0-13 0,9 8 13 16,8-2-13-16,-17-6 13 0,0 0-13 0,29 6 14 15,6-6-14-15,-35 0 10 0,0 0-10 0,37 3 11 16,-11-3-11-16,-26 0 2 0,0 0-2 0,14-3 3 16,4 3-3-16,-1 0-552 0</inkml:trace>
  <inkml:trace contextRef="#ctx0" brushRef="#br0" timeOffset="-167758.75">30268 14109 583 0,'0'0'0'0,"0"0"0"0,0 0 0 16,0 0 0-16,0 0 0 0,-6 25 0 0,-8 16 0 0,14-41 0 15,0 0 0-15,-9 43 0 0,-2-17 0 0,11-26 5 16,0 0-5-16,0 20 5 0,3-6-5 0,-3-14 11 16,0 0-11-16,8 15 11 0,4-7-11 0,-12-8 18 15,0 0-18-15,17 6 19 0,3-3-19 0,-20-3 18 0,0 0-18 16,18 0 18-16,2-3-18 0,-20 3 20 0,0 0-20 16,14-6 20-16,-2 1-20 0,-12 5 17 0,0 0-17 15,0 0 17-15,11-18-17 0,-11 18 14 0,0 0-14 16,3-14 15-16,-3 2-15 0,0 12 14 0,0 0-14 15,0-11 15-15,-5-3-15 0,5 14 14 0,0 0-14 0,-15-15 15 16,-14-14-15-16,29 29 13 0,0 0-13 0,-26-23 13 16,3 18-13-16,23 5 10 0,0 0-10 0,-14-6 10 15,-1 0-10-15,-8 0-612 0</inkml:trace>
  <inkml:trace contextRef="#ctx0" brushRef="#br0" timeOffset="-167090.8">28012 14414 662 0,'0'0'0'0,"0"0"0"16,15 0 0-16,-15 0 0 0,0 0 0 0,46 5 1 0,55 4-1 15,-101-9 8-15,0 0-8 0,135 14 8 0,41 1-8 16,-176-15 14-16,0 0-14 0,194 8 15 0,2 4-15 16,-196-12 45-16,0 0-45 0,216 11 45 0,21 1-45 15,-237-12 54-15,0 0-54 0,257 11 54 0,28 4-54 16,-285-15 78-16,0 0-78 0,257 17 78 0,-46 0-78 15,-211-17 72-15,0 0-72 0,184 6 72 0,-17-3-72 16,-167-3 52-16,0 0-52 0,139 0 53 0,-64-3-53 0,-75 3 41 16,0 0-41-16,46-3 41 0,-20 0-41 0,-26 3 30 15,0 0-30-15,0 0 31 0,-46-11-31 0,46 11 16 16,0 0-16-16,-66-6 16 0,-27 6-16 0,93 0 6 0,0 0-6 16,-86 3 7-16,11 11-7 0,-3-5-1065 0</inkml:trace>
  <inkml:trace contextRef="#ctx0" brushRef="#br0" timeOffset="-166490.15">28096 14811 494 0,'0'0'0'0,"0"0"0"0,0 23 0 0,0-23-1 0,0 0 1 15,0 17 0-15,8-5 0 0,-8-12-4 0,0 0 4 16,18 8-4-16,2-2 4 0,-20-6 0 0,0 0 0 16,29 3 0-16,11 3 0 0,-40-6 1 0,0 0-1 15,38 3 2-15,-1 5-2 0,-37-8 5 0,0 0-5 16,32 6 5-16,-9 3-5 0,-23-9 12 0,0 0-12 0,14 11 13 16,-2-2-13-16,-12-9 21 0,0 0-21 0,0 0 21 15,6 20-21-15,-6-20 24 0,0 0-24 0,-12 17 24 16,-2 6-24-16,14-23 24 0,0 0-24 0,-26 26 25 15,-9 3-25-15,35-29 30 0,0 0-30 0,-37 23 30 16,-1-6-30-16,38-17 33 0,0 0-33 0,-37 9 34 16,-9-6-34-16,46-3 31 0,0 0-31 0,-47-6 31 0,7-6-31 15,40 12 26-15,0 0-26 0,-40-20 26 0,-7-14-26 16,1 2-618-16</inkml:trace>
  <inkml:trace contextRef="#ctx0" brushRef="#br0" timeOffset="-166256.33">28252 14575 572 0,'0'0'0'0,"0"0"0"0,0 0 0 0,0 0 3 0,0 0-3 15,-9 8 4-15,9-8-4 0,0 0 8 0,0 0-8 16,0 0 9-16,0 0-9 0,0 0 3 0,0 0-3 16,0 0 3-16,0 0-3 0,0 0 0 0,0 0 0 15,0 0 0-15,0 0 0 0,0 0-392 0</inkml:trace>
  <inkml:trace contextRef="#ctx0" brushRef="#br0" timeOffset="-165771.3">28586 14845 651 0,'0'0'0'16,"0"0"0"-16,15 15 0 0,-15-15-23 0,0 0 23 15,0 0-22-15,3 17 22 0,-3-17 0 0,0 0 0 16,-3 12 0-16,0 5 0 0,3-17 5 0,0 0-5 0,-3 26 5 16,0 17-5-16,3-43 16 0,0 0-16 0,-6 34 17 15,1-2-17-15,5-32 27 0,0 0-27 0,-12 23 27 16,6-3-27-16,6-20 28 0,0 0-28 0,-6 15 29 15,6-4-29-15,0-11 25 0,0 0-25 0,0 0 25 16,0 0-25-16,0 0 19 0,0 0-19 0,0 0 20 16,6-31-20-16,0-7-577 0</inkml:trace>
  <inkml:trace contextRef="#ctx0" brushRef="#br0" timeOffset="-165606.53">28529 14678 651 0,'0'0'0'0,"0"0"0"0,11 21 0 15,-11-21 0-15,0 0 0 0,3 17 0 0,3-6 0 16,-6-11 0-16,0 0 0 0,6 9 0 0,2 8 0 16,-8-17 1-16,0 0-1 0,12 20 2 0,2 3-2 15,-14-23 1-15,0 0-1 0,20 23 2 0,-5-2-2 0,-15-21 1 16,0 0-1-16,23 20 1 0,-12-6-1 0,4 1-435 16</inkml:trace>
  <inkml:trace contextRef="#ctx0" brushRef="#br0" timeOffset="-165355.39">28710 14984 561 0,'0'0'0'16,"0"0"0"-16,6 25 0 0,-6-25 0 0,0 0 0 16,6 12 1-16,-6-12-1 0,0 0 0 0,0 0 0 15,0 0 0-15,0 0 0 0,0 0 8 0,0 0-8 16,0 0 8-16,32-9-8 0,-32 9 22 0,0 0-22 16,31-14 22-16,7-3-22 0,-38 17 34 0,0 0-34 0,29-18 34 15,0 1-34-15,-29 17 37 0,0 0-37 0,23-14 38 16,-9 8-38-16,-14 6 36 0,0 0-36 0,12 0 37 15,-12 0-37-15,0 0 28 0,0 0-28 0,17 12 29 16,-17-12-29-16,0 0 24 0,0 0-24 0,14 8 24 16,-11 4-24-16,-3-12 19 0,0 0-19 0,3 17 19 15,0-8-19-15,-3-9 15 0,0 0-15 0,3 11 16 16,8 3-16-16,-11-14 9 0,0 0-9 0,6 18 10 0,14 2-10 16,1 0-714-16</inkml:trace>
  <inkml:trace contextRef="#ctx0" brushRef="#br0" timeOffset="-164688.86">29524 14857 695 0,'0'0'0'16,"0"0"0"-16,11 17 0 0,-11-17 1 0,0 0-1 16,9 12 1-16,-9-12-1 0,0 0 4 0,0 0-4 0,0 0 5 15,0 0-5-15,0 0 19 0,0 0-19 0,0 0 19 16,0 0-19-16,0 0 24 0,0 0-24 0,3 17 24 15,3-3-24-15,-6-14 28 0,0 0-28 0,0 21 29 16,0 2-29-16,0-23 31 0,0 0-31 0,0 28 32 16,0-5-32-16,0-23 31 0,0 0-31 0,6 35 32 15,-4 8-32-15,-2-43 29 0,0 0-29 0,6 43 29 16,-6-2-29-16,0-41 30 0,0 0-30 0,-6 34 30 0,-8-5-30 16,14-29 28-16,0 0-28 0,-12 23 28 15,-11 3-28-15,23-26 26 0,0 0-26 0,-40 11 27 0,-12 4-27 16,52-15 21-16,0 0-21 0,-58 3 21 0,12-12-21 15,46 9 19-15,0 0-19 0,-43-17 19 0,-3-18-19 16,46 35 15-16,0 0-15 0,-41-34 16 0,15 5-16 16,26 29 13-16,0 0-13 0,-17-32 14 0,6-8-14 15,11 40 11-15,0 0-11 0,-12-38 12 0,9 13-12 0,3 25 9 16,0 0-9-16,0-21 9 0,3 4-9 0,-3 17 7 16,0 0-7-16,9-11 7 0,5-1-7 0,-14 12 7 15,0 0-7-15,29-6 7 0,8 1-7 0,-37 5 4 0,0 0-4 16,41 5 5-16,-1 1-5 0,-40-6 3 15,0 0-3-15,46 14 3 0,3 4-3 0,-49-18 2 0,0 0-2 16,47 23 2-16,-13 0-2 0,-34-23 1 0,0 0-1 16,29 20 1-16,0 6-1 0,-29-26 1 0,0 0-1 15,23 29 2-15,3-9-2 0,-26-20 1 0,0 0-1 16,12 17 2-16,5 0-2 0,-17-17 1 0,0 0-1 16,11 18 2-16,1-4-2 0,-12-14 0 0,0 0 0 15,9 9 1-15,-9-9-1 0,0 0 0 0,0 0 0 0,17 11 1 16,-3-5-1-16,-5 0-1021 0</inkml:trace>
  <inkml:trace contextRef="#ctx0" brushRef="#br0" timeOffset="-164120.32">29879 15027 975 0,'0'0'0'0,"0"0"0"0,0 0 0 16,0 0-3-16,0 0 3 0,0 14-3 0,0-14 3 16,0 0 0-16,0 0 0 0,0 0 0 0,0 0 0 15,0 0-6-15,0 0 6 0,20 3-6 0,17 11 6 16,1 1-658-16</inkml:trace>
  <inkml:trace contextRef="#ctx0" brushRef="#br0" timeOffset="-163570.65">30193 15027 695 0,'0'0'0'15,"0"0"0"-15,12-6 0 0,-12 6 10 0,0 0-10 16,0 0 10-16,11-12-10 0,-11 12 24 0,0 0-24 16,0 0 25-16,0 0-25 0,0 0 38 0,0 0-38 15,0-8 38-15,0 8-38 0,0 0 31 0,0 0-31 16,0 0 31-16,0 0-31 0,0 0 25 0,0 0-25 15,-20-3 26-15,-6 14-26 0,26-11 20 0,0 0-20 0,-37 21 20 16,-1 5-20-16,38-26 18 0,0 0-18 0,-34 31 18 16,13 12-18-16,21-43 15 0,0 0-15 0,-14 32 15 15,11-9-15-15,3-23 13 0,0 0-13 0,6 20 13 16,8-3-13-16,-14-17 10 0,0 0-10 0,23 12 10 16,6-6-10-16,-29-6 9 0,0 0-9 0,29 0 9 15,-6-6-9-15,-23 6 7 0,0 0-7 0,29-12 7 0,3-11-7 16,-32 23 5-16,0 0-5 0,26-25 5 0,-15 13-5 15,-11 12 4-15,0 0-4 0,3-11 5 0,-3 11-5 16,0 0 5-16,0 0-5 0,6-18 5 0,-6 18-5 16,0 0 5-16,0 0-5 0,-3-14 6 0,3 14-6 15,0 0 6-15,0 0-6 0,0 0 6 0,0 0-6 16,0 0 7-16,0 0-7 0,6 17 8 0,5 21-8 16,-11-38 11-16,0 0-11 0,18 48 11 0,2 7-11 15,-20-55 13-15,0 0-13 0,26 55 13 0,-3 8-13 0,-23-63 16 16,0 0-16-16,20 64 16 0,0-7-16 0,-20-57 18 15,0 0-18-15,15 49 19 0,-4-12-19 0,-11-37 18 16,0 0-18-16,9 38 19 0,-1-9-19 0,-8-29 25 0,0 0-25 16,0 26 25-16,-11 2-25 0,11-28 30 0,0 0-30 15,-17 29 31-15,-6-6-31 0,23-23 31 0,0 0-31 16,-35 17 32-16,-14-2-32 0,49-15 32 0,0 0-32 16,-58 3 33-16,-11-12-33 0,69 9 32 0,0 0-32 15,-78-20 33-15,3-9-33 0,0 0-1187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0" timeString="2023-10-02T16:16:38.30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3-10-02T16:16:39.508"/>
    </inkml:context>
  </inkml:definitions>
  <inkml:trace contextRef="#ctx0" brushRef="#br0">10305 3830 0,'13'13'0,"-13"-13"15</inkml:trace>
  <inkml:trace contextRef="#ctx1" brushRef="#br0">1273 1673 671 0,'0'0'0'0,"0"0"44"0,0 0-44 0,0 0 44 16,0 0-44-16,0 0 65 0,0 0-65 0,0 0 65 15,0 0-65-15,0 0 58 0,0 0-58 0,0 0 59 16,0 0-59-16,0 0 54 0,0 0-54 0,0 0 54 16,0 0-54-16,0 0 32 0,0 0-32 0,0 38 32 15,12 14-32-15,-12-52 28 0,0 0-28 0,20 63 29 16,3 15-29-16,-23-78 31 0,0 0-31 0,23 69 31 0,-2 11-31 15,-21-80 31-15,0 0-31 0,26 81 31 0,2-6-31 16,-28-75 29-16,0 0-29 0,26 66 29 0,3-14-29 16,-29-52 38-16,0 0-38 0,29 46 39 0,-9-14-39 15,-20-32 31-15,0 0-31 0,20 20 31 0,4-6-31 16,-24-14 34-16,0 0-34 0,23 9 34 0,-9-3-34 16,-14-6 36-16,0 0-36 0,17-12 37 0,4-14-37 15,-21 26 29-15,0 0-29 0,23-52 29 0,0-23-29 16,-23 75 33-16,0 0-33 0,14-86 33 0,9-6-33 0,-23 92 35 15,0 0-35-15,23-95 35 0,3 14-35 0,-26 81 31 16,0 0-31-16,29-74 32 0,-12-1-32 0,-17 75 29 16,0 0-29-16,15-66 29 0,-1 19-29 0,-14 47 24 0,0 0-24 15,6-43 25-15,-6 20-25 0,0 23 21 0,0 0-21 16,0-20 22-16,0 20-22 0,0 0 17 0,0 0-17 16,0 0 17-16,0 0-17 0,0 0 14 0,0 0-14 15,0 20 15-15,0-11-15 0,0-9 5 0,0 0-5 16,0 0 6-16,17 14-6 0,1-5-1574 0</inkml:trace>
  <inkml:trace contextRef="#ctx1" brushRef="#br0" timeOffset="2603.64">2491 1555 729 0,'0'0'0'0,"0"0"0"0,-6 23 0 15,6-23-40-15,0 0 40 0,-8 29-40 0,-1-3 40 16,9-26-60-16,0 0 60 0,-20 43-59 0,2 15 59 15,18-58 0-15,0 0 0 0,-23 66 1 0,6 0-1 16,17-66 23-16,0 0-23 0,-12 75 24 0,-5 9-24 0,17-84 54 16,0 0-54-16,-6 95 54 0,18 0-54 0,-12-95 58 15,0 0-58-15,23 83 59 0,9-17-59 0,-32-66 54 16,0 0-54-16,37 41 54 0,-11-7-54 0,-26-34 43 0,0 0-43 16,29 20 44-16,-6-2-44 0,-23-18 32 15,0 0-32-15,29 5 32 0,20-5-32 0,3-5-737 16</inkml:trace>
  <inkml:trace contextRef="#ctx1" brushRef="#br0" timeOffset="3136.67">3149 1673 527 0,'0'0'0'0,"0"0"0"0,0 12 0 15,0-12 15-15,0 0-15 0,8 11 15 0,-8-11-15 16,0 0 30-16,0 0-30 0,0 0 30 0,0 0-30 16,0 0 29-16,0 0-29 0,0 15 30 0,-8 2-30 0,8-17 29 15,0 0-29-15,-9 29 29 0,-5 3-29 0,14-32 29 16,0 0-29-16,-21 43 29 0,-4 14-29 0,25-57 32 0,0 0-32 16,-24 61 33-16,1 11-33 0,23-72 33 0,0 0-33 15,-23 75 33-15,15 5-33 0,8-80 36 0,0 0-36 16,-6 75 36-16,15-15-36 0,-9-60 34 0,0 0-34 15,17 52 35-15,12-14-35 0,-29-38 33 0,0 0-33 16,37 29 34-16,-5-6-34 0,-32-23 30 0,0 0-30 16,37 14 30-16,-5 6-30 0,-32-20 30 0,0 0-30 15,29 9 31-15,3-6-31 0,-32-3 28 0,0 0-28 16,29 5 29-16,-6-5-29 0,-23 0 24 0,0 0-24 0,23 0 24 16,0-14-24-16,-23 14 21 0,0 0-21 15,14-14 22-15,1-4-22 0,-15 18 15 0,0 0-15 0,0-17 16 16,8 11-16-16,-8 6 11 0,0 0-11 0,0-26 11 15,-8-20-11-15,8-6-1030 0</inkml:trace>
  <inkml:trace contextRef="#ctx1" brushRef="#br0" timeOffset="3320.69">3010 2010 953 0,'0'0'0'0,"0"0"0"0,0 0 0 16,0 0 4-16,0 0-4 0,12 12 5 0,2-12-5 15,-14 0 4-15,0 0-4 0,29 0 4 0,14-6-4 16,-43 6 14-16,0 0-14 0,47-6 14 0,-16-2-14 16,-31 8 8-16,0 0-8 0,32-9 9 0,0 9-9 15,-32 0 6-15,0 0-6 0,23 0 7 0,-3 0-7 0,-3 0-711 16</inkml:trace>
  <inkml:trace contextRef="#ctx1" brushRef="#br0" timeOffset="3687.72">2834 1673 695 0,'0'0'0'0,"0"0"0"15,15 0 0-15,-15 0 0 0,0 0 0 0,11-5 0 16,9-10 0-16,-20 15 0 0,0 0 0 0,21-14 0 16,19-15 0-16,-40 29 0 0,0 0 0 0,40-23 1 15,-11 6-1-15,-29 17 0 0,0 0 0 0,32-15 0 16,14 10 0-16,-46 5 0 0,0 0 0 0,38-9 1 16,-7 12-1-16,-31-3 0 0,0 0 0 0,24 6 1 0,4-6-1 15,-28 0 1-15,0 0-1 0,18 5 2 0,-4 4-2 16,-14-9 7-16,0 0-7 0,15 14 7 0,-4-5-7 15,-11-9 15-15,0 0-15 0,0 0 15 0,20 6-15 16,-20-6 21-16,0 0-21 0,0 0 22 0,23 0-22 16,-23 0 29-16,0 0-29 0,18 0 30 0,8 0-30 15,-26 0 28-15,0 0-28 0,31 0 29 0,16-6-29 0,2 6-618 16</inkml:trace>
  <inkml:trace contextRef="#ctx1" brushRef="#br0" timeOffset="4471.78">3913 1296 595 0,'0'0'0'0,"0"0"0"15,0 0 0-15,0 0 11 0,0 0-11 0,32 32 12 0,-18-3-12 16,-14-29 25-16,0 0-25 0,18 52 25 0,2 31-25 15,-20-83 51-15,0 0-51 0,32 101 51 0,-1 2-51 16,-31-103 44-16,0 0-44 0,38 104 45 0,-15-6-45 16,-23-98 37-16,0 0-37 0,9 98 37 0,-4 31-37 15,-5-129 32-15,0 0-32 0,0 116 32 0,-5-21-32 16,5-95 26-16,0 0-26 0,5 69 26 0,-5-26-26 16,0-43 18-16,0 0-18 0,12 20 18 0,2-14-18 0,1 2-754 15</inkml:trace>
  <inkml:trace contextRef="#ctx1" brushRef="#br0" timeOffset="4688.8">4718 1786 863 0,'0'0'0'0,"0"0"0"16,29 29 0-16,-29-29 1 0,0 0-1 0,17 14 1 15,-17-14-1-15,0 0-11 0,0 0 11 0,29 9-11 16,17-24 11-16,1 7-573 0</inkml:trace>
  <inkml:trace contextRef="#ctx1" brushRef="#br0" timeOffset="4872.81">4649 1979 729 0,'0'0'0'0,"0"0"0"0,17 17 0 16,-17-17-17-16,0 0 17 0,15 11-17 0,-1-11 17 16,-14 0 1-16,0 0-1 0,23-5 2 0,29-4-2 15,-52 9 2-15,0 0-2 0,69-12 3 0,-2 10-3 0,-67 2 5 16,0 0-5-16,72 0 6 0,-12 8-6 0,4-2-476 15</inkml:trace>
  <inkml:trace contextRef="#ctx1" brushRef="#br0" timeOffset="6122.9">6824 870 628 0,'0'0'0'0,"0"0"0"0,0 0 0 0,0 0 9 16,0 0-9-16,0 0 10 0,0 0-10 0,0 0 20 15,0 0-20-15,-31 0 20 0,8 0-20 0,23 0 36 0,0 0-36 16,-29 6 37-16,3 14-37 0,26-20 30 0,0 0-30 16,-32 23 31-16,-8 20-31 0,40-43 25 0,0 0-25 15,-26 41 26-15,3 2-26 0,23-43 20 0,0 0-20 16,-18 37 20-16,4 1-20 0,14-38 20 0,0 0-20 16,-18 34 21-16,7 12-21 0,11-46 19 0,0 0-19 15,-14 52 19-15,2-6-19 0,12-46 18 0,0 0-18 16,0 58 18-16,9 2-18 0,-9-60 15 0,0 0-15 15,3 72 16-15,8-6-16 0,-11-66 17 0,0 0-17 16,12 67 17-16,8-16-17 0,-20-51 17 0,0 0-17 16,14 47 17-16,4-10-17 0,-18-37 16 0,0 0-16 0,23 37 17 15,0-5-17-15,-23-32 16 0,0 0-16 0,20 35 17 16,3 2-17-16,-23-37 14 0,0 0-14 0,17 43 15 16,6-11-15-16,-23-32 14 0,0 0-14 0,18 37 15 15,2 15-15-15,-20-52 13 0,0 0-13 0,23 58 13 16,-6 2-13-16,-17-60 13 0,0 0-13 0,20 63 14 15,-5-2-14-15,-15-61 12 0,0 0-12 0,14 52 12 0,4-6-12 16,-18-46 11-16,0 0-11 0,14 37 11 0,3 6-11 16,-17-43 10-16,0 0-10 0,12 43 11 0,-1-5-11 15,-11-38 9-15,0 0-9 0,6 37 10 0,6 4-10 16,-12-41 8-16,0 0-8 0,8 49 8 0,4 2-8 16,-12-51 7-16,0 0-7 0,0 58 8 0,9 5-8 15,-9-63 7-15,0 0-7 0,0 64 8 0,0-24-8 0,0-40 6 16,0 0-6-16,-9 37 6 0,3 4-6 0,6-41 6 15,0 0-6-15,-9 31 7 0,-8 1-7 0,17-32 8 16,0 0-8-16,-23 26 8 0,-12 6-8 0,35-32 11 16,0 0-11-16,-40 34 11 0,-20 3-11 0,60-37 19 15,0 0-19-15,-70 26 19 0,-13-5-19 0,83-21 24 0,0 0-24 16,-87 14 24-16,3-11-24 0,84-3 25 0,0 0-25 16,-80-3 25-16,13-11-25 0,67 14 18 0,0 0-18 15,-52-38 19-15,6-22-19 0,46 60 6 0,0 0-6 16,-29-81 6-16,15-20-6 0,5 1-1203 0</inkml:trace>
  <inkml:trace contextRef="#ctx1" brushRef="#br0" timeOffset="7044.98">8053 1898 628 0,'0'0'0'0,"0"0"0"0,15-9 0 16,-15 9-1-16,0 0 1 0,6-17 0 0,-9 6 0 15,3 11 1-15,0 0-1 0,-18-15 1 0,-10 1-1 16,28 14 7-16,0 0-7 0,-41-9 7 0,-11 9-7 15,52 0 13-15,0 0-13 0,-46 9 14 0,9 5-14 0,37-14 18 16,0 0-18-16,-41 26 19 0,1 12-19 0,40-38 40 16,0 0-40-16,-29 60 41 0,6 9-41 0,23-69 43 15,0 0-43-15,-20 86 43 0,5 12-43 0,15-98 37 16,0 0-37-16,-3 75 37 0,6-23-37 0,-3-52 29 0,0 0-29 16,15 34 30-16,-1-8-30 0,-14-26 22 0,0 0-22 15,29 12 22-15,17-24-22 0,-46 12 15 0,0 0-15 16,55-26 15-16,14-14-15 0,-69 40 9 0,0 0-9 15,66-55 10-15,-8-19-10 0,-58 74 9 0,0 0-9 16,46-72 10-16,-11 20-10 0,-35 52 9 0,0 0-9 16,17-43 9-16,-14 11-9 0,-3 32 8 0,0 0-8 0,0-23 9 15,0 9-9-15,0 14 8 0,0 0-8 0,0 0 9 16,0 0-9-16,0 0 7 0,0 0-7 0,-9 0 7 16,7 17-7-16,2-17 7 0,0 0-7 0,-6 43 7 15,12 17-7-15,-6-60 6 0,0 0-6 0,8 72 6 16,15-2-6-16,-23-70 5 0,0 0-5 0,29 63 5 15,6-17-5-15,-35-46 3 0,0 0-3 0,34 37 3 16,-16-19-3-16,-18-18 1 0,0 0-1 0,20 11 1 16,3-5-1-16,-23-6 0 0,0 0 0 0,23-12 1 0,12-14-1 15,-4 1-863-15</inkml:trace>
  <inkml:trace contextRef="#ctx1" brushRef="#br0" timeOffset="9659.41">6570 3815 651 0,'0'0'0'0,"0"0"0"0,-26-29 0 0,26 29-9 16,0 0 9-16,-20-17-9 0,-3 11 9 0,23 6-18 16,0 0 18-16,-23 0-18 0,0 9 18 0,23-9 0 15,0 0 0-15,-23 20 0 0,0 26 0 0,23-46 20 0,0 0-20 16,-23 40 20-16,14 4-20 0,9-44 54 0,0 0-54 15,0 40 54-15,3 0-54 0,-3-40 61 0,0 0-61 16,14 38 62-16,4-10-62 0,-18-28 50 0,0 0-50 16,43 21 51-16,21-7-51 0,-64-14 35 0,0 0-35 15,80-6 36-15,4-17-36 0,-84 23 25 0,0 0-25 16,78-34 25-16,-26-7-25 0,-52 41 21 0,0 0-21 16,34-43 21-16,-11-9-21 0,-23 52 21 0,0 0-21 15,12-46 21-15,-18 3-21 0,6 43 21 0,0 0-21 0,-26-46 22 16,-3-6-22-16,29 52 22 0,0 0-22 0,-43-34 23 15,3 19-23-15,40 15 18 0,0 0-18 0,-46-3 19 16,-15 12-19-16,61-9 19 0,0 0-19 0,-46 0 20 16,17-9-20-16,3-2-944 0</inkml:trace>
  <inkml:trace contextRef="#ctx1" brushRef="#br0" timeOffset="10410.4">6654 275 595 0,'0'0'0'0,"0"0"0"0,0 31 0 0,0-31 15 15,0 0-15-15,0 20 16 0,0-2-16 0,0-18 32 16,0 0-32-16,-11 20 32 0,-7 11-32 0,18-31 44 0,0 0-44 15,-23 41 44-15,-3 8-44 0,26-49 34 0,0 0-34 16,-32 57 34-16,4 4-34 0,28-61 30 0,0 0-30 16,-23 66 30-16,8 6-30 0,15-72 27 0,0 0-27 15,-9 60 28-15,9-22-28 0,0-38 25 0,0 0-25 16,15 28 26-16,8 4-26 0,-23-32 25 0,0 0-25 16,37 29 25-16,4-9-25 0,-41-20 22 0,0 0-22 15,40 9 23-15,18-9-23 0,-58 0 25 0,0 0-25 0,49-9 25 16,-6 3-25-16,-43 6 24 0,0 0-24 0,38-11 25 15,-12-1-25-15,-26 12 18 0,0 0-18 0,20-8 18 16,-9 8-18-16,-11 0 8 0,0 0-8 0,0 0 8 16,0 0-8-16,0 0-884 0</inkml:trace>
  <inkml:trace contextRef="#ctx1" brushRef="#br0" timeOffset="10610.74">6412 534 875 0,'0'0'0'0,"0"0"0"0,20 17 0 15,-20-17-9-15,0 0 9 0,32 14-8 0,20-14 8 16,-52 0-3-16,0 0 3 0,60 0-3 0,7-8 3 16,-67 8-2-16,0 0 2 0,60 0-2 0,-2 0 2 0,-58 0-2 15,0 0 2-15,37 0-2 0,-14 0 2 0,1 2-573 16</inkml:trace>
  <inkml:trace contextRef="#ctx1" brushRef="#br0" timeOffset="10994.88">6250 326 583 0,'0'0'0'0,"0"0"0"15,15 15 0-15,-15-15 11 0,0 0-11 0,8 8 12 0,-8-8-12 16,0 0 7-16,0 0-7 0,23-14 7 0,6-9-7 15,-29 23 4-15,0 0-4 0,29-23 5 0,-3-3-5 16,-26 26 1-16,0 0-1 0,32-17 1 0,2 2-1 16,-34 15 0-16,0 0 0 0,41-5 0 0,-9 5 0 15,-32 0 0-15,0 0 0 0,34 5 0 0,7 1 0 16,-41-6 1-16,0 0-1 0,43 9 1 0,3-1-1 16,-46-8 3-16,0 0-3 0,46 0 4 0,0 0-4 15,-46 0 8-15,0 0-8 0,38-3 9 0,-12-2-9 0,-26 5 5 16,0 0-5-16,29 0 6 0,2-9-6 0,7 9-441 15</inkml:trace>
  <inkml:trace contextRef="#ctx1" brushRef="#br0" timeOffset="21728.04">8979 1475 561 0,'0'0'0'0,"0"0"0"16,0 0 0-16,0 0 22 0,0 0-22 0,0 0 23 0,0 0-23 15,0 0 53-15,0 0-53 0,0 0 53 0,-46 80-53 16,46-80 54-16,0 0-54 0,-40 75 55 0,11 0-55 15,29-75 46-15,0 0-46 0,-35 84 46 0,1-1-46 16,34-83 30-16,0 0-30 0,-38 107 31 0,4 19-31 16,34-126 27-16,0 0-27 0,-18 127 28 0,10-9-28 15,8-118 28-15,0 0-28 0,17 104 28 0,12-38-28 16,-29-66 26-16,0 0-26 0,40 46 26 0,18-12-26 16,-58-34 23-16,0 0-23 0,63 23 23 0,-14-14-23 0,-49-9 11 15,0 0-11-15,50 6 11 0,-4-6-11 0,-9 3-844 16</inkml:trace>
  <inkml:trace contextRef="#ctx1" brushRef="#br0" timeOffset="22222.08">9378 1748 662 0,'0'0'0'0,"0"0"0"0,-9 23 0 16,9-23 14-16,0 0-14 0,0 15 14 0,0-15-14 16,0 0 24-16,0 0-24 0,-6 17 24 0,-2 3-24 15,8-20 21-15,0 0-21 0,-15 32 22 0,-8 11-22 16,23-43 21-16,0 0-21 0,-23 52 22 0,0 5-22 16,23-57 26-16,0 0-26 0,-23 75 26 0,3 14-26 0,20-89 31 15,0 0-31-15,-18 95 31 0,4 3-31 0,14-98 38 16,0 0-38-16,-9 72 39 0,9-26-39 0,0-46 37 15,0 0-37-15,6 38 37 0,11-9-37 0,-17-29 32 0,0 0-32 16,23 28 33-16,3-10-33 0,-26-18 24 0,0 0-24 16,38 8 24-16,14-2-24 0,-52-6 16 0,0 0-16 15,52 6 17-15,-3-6-17 0,-49 0 15 0,0 0-15 16,37 0 16-16,-8-6-16 0,-29 6 9 0,0 0-9 16,12 0 10-16,5 0-10 0,-17 0 6 0,0 0-6 15,0 0 6-15,0 0-6 0,0 0-913 0</inkml:trace>
  <inkml:trace contextRef="#ctx1" brushRef="#br0" timeOffset="22423.1">9118 2186 673 0,'0'0'0'0,"0"0"0"16,0 0 0-16,0 0 16 0,0 0-16 0,0 0 17 15,-17 8-17-15,17-8 27 0,0 0-27 0,0 0 27 0,26-5-27 16,-26 5 37-16,0 0-37 0,28-3 37 0,10-6-37 15,-38 9 29-15,0 0-29 0,40-6 30 0,-14-2-30 16,-26 8 21-16,0 0-21 0,35-6 22 0,-12 0-22 16,-23 6 17-16,0 0-17 0,38-3 18 0,11-2-18 15,8-1-669-15</inkml:trace>
  <inkml:trace contextRef="#ctx1" brushRef="#br0" timeOffset="23974.21">9577 1794 438 0,'0'0'0'0,"0"0"0"15,0 0 0-15,0 0 0 0,0 0 0 0,0 0 0 16,31 6 0-16,-31-6 0 0,0 0 0 0,15-6 0 16,-1 1 0-16,-14 5 2 0,0 0-2 0,23 5 3 15,3 4-3-15,-26-9 6 0,0 0-6 0,35 20 7 16,-3 12-7-16,-32-32 21 0,0 0-21 0,31 43 22 15,-8 15-22-15,-23-58 40 0,0 0-40 0,15 69 41 16,-4 31-41-16,-11-100 50 0,0 0-50 0,12 107 50 0,-12 11-50 16,0-118 51-16,0 0-51 0,3 104 51 0,3-33-51 15,-6-71 43-15,0 0-43 0,8 55 44 0,7-6-44 16,-15-49 27-16,0 0-27 0,5 38 27 0,10-15-27 16,-15-23 25-16,0 0-25 0,17 14 25 0,15-5-25 15,0-4-670-15</inkml:trace>
  <inkml:trace contextRef="#ctx1" brushRef="#br0" timeOffset="24444.25">10249 2045 875 0,'0'0'0'0,"0"0"0"0,-23 3 0 0,23-3-1 0,0 0 1 15,-20 11-1-15,-3-2 1 0,23-9 2 0,0 0-2 16,-24 29 3-16,-7 17-3 0,31-46 14 0,0 0-14 15,-32 60 14-15,15 26-14 0,17-86 33 0,0 0-33 16,-12 84 33-16,6-3-33 0,6-81 46 0,0 0-46 16,6 66 47-16,0-20-47 0,-6-46 43 0,0 0-43 0,23 37 44 15,9-8-44-15,-32-29 36 0,0 0-36 0,37 20 37 16,-14-5-37-16,-23-15 28 0,0 0-28 0,35 0 29 16,0-15-29-16,-35 15 24 0,0 0-24 0,37-37 24 15,3-15-24-15,-40 52 16 0,0 0-16 0,29-75 17 16,-3-43-17-16,-26 118 10 0,0 0-10 0,20-129 10 15,-11-7-10-15,-9 136 6 0,0 0-6 0,9-141 6 16,-3-20-6-16,-6 161 3 0,0 0-3 0,8-150 4 16,-5-2-4-16,-3 152 2 0,0 0-2 0,12-124 2 0,-12 52-2 15,0 72 2-15,0 0-2 0,0-52 2 0,0 23-2 16,0 29 2-16,0 0-2 0,0-17 2 0,0 17-2 16,0 0 2-16,0 0-2 0,0 0 2 0,-12 46-2 15,12-46 2-15,0 0-2 0,-11 75 2 0,5 43-2 16,6-118 3-16,0 0-3 0,-6 141 4 0,9 6-4 15,-3-147 5-15,0 0-5 0,9 138 6 0,2-17-6 16,-11-121 9-16,0 0-9 0,26 112 10 0,-3 0-10 0,-23-112 8 16,0 0-8-16,32 95 9 0,-9-34-9 0,-23-61 4 15,0 0-4-15,17 43 4 0,-2-17-4 0,-15-26 1 16,0 0-1-16,11 20 2 0,7-14-2 0,-1 0-1056 0</inkml:trace>
  <inkml:trace contextRef="#ctx1" brushRef="#br0" timeOffset="24758.27">10835 1282 908 0,'0'0'0'15,"0"0"0"-15,0 0 0 0,0 0-3 0,0 0 3 16,0 0-2-16,-12 14 2 0,12-14 4 0,0 0-4 0,0 15 4 16,-12 25-4-16,12-40 14 0,0 0-14 0,-11 63 15 15,11 35-15-15,0-98 27 0,0 0-27 0,-6 118 28 16,6 0-28-16,0-118 41 0,0 0-41 0,0 118 42 15,0-11-42-15,0-107 43 0,0 0-43 0,0 109 44 16,6 9-44-16,-6-118 40 0,0 0-40 0,17 104 40 16,6-29-40-16,-23-75 28 0,0 0-28 0,29 60 28 0,12-17-28 15,-41-43 25-15,0 0-25 0,46 29 26 0,6-20-26 16,-52-9 20-16,0 0-20 0,60 5 20 0,-14-5-20 16,-46 0 16-16,0 0-16 0,38 0 16 0,-6-14-16 15,-32 14 12-15,0 0-12 0,26-14 12 0,-3-9-12 16,-23 23 4-16,0 0-4 0,20-32 4 0,-20-5-4 15,0 37 0-15,0 0 0 0,0-35 0 0,-9 6 0 16,-5-5-1032-16</inkml:trace>
  <inkml:trace contextRef="#ctx1" brushRef="#br0" timeOffset="24892.28">10846 2114 796 0,'0'0'0'0,"0"0"0"0,35 23 0 0,-35-23-2 0,0 0 2 15,37 20-1-15,15-11 1 0,-52-9-7 0,0 0 7 16,61 5-7-16,8-5 7 0,-69 0-20 0,0 0 20 15,75 6-20-15,-12-6 20 0,7 3-495 0</inkml:trace>
  <inkml:trace contextRef="#ctx1" brushRef="#br0" timeOffset="26325.66">11813 1987 516 0,'0'0'0'0,"0"0"0"0,52 15 0 16,-52-15 0-16,0 0 0 0,46 8 1 0,-6-2-1 16,-40-6 4-16,0 0-4 0,43-6 5 0,6-2-5 15,-49 8 6-15,0 0-6 0,41-9 7 0,-7 9-7 0,-34 0-1 16,0 0 1-16,23 3 0 0,6 17 0 0,6-6-344 16</inkml:trace>
  <inkml:trace contextRef="#ctx1" brushRef="#br0" timeOffset="26527.14">11957 2281 740 0,'0'0'0'16,"0"0"0"-16,-15 31 0 0,15-31 0 0,0 0 0 0,-8 15 0 16,8-15 0-16,0 0 0 0,0 0 0 0,31 0 1 15,16-9-1-15,-47 9 6 0,0 0-6 0,66-14 7 16,15-1-7-16,-81 15 10 0,0 0-10 0,98-14 10 15,32 5-10-15,-130 9 12 0,0 0-12 0,112-5 13 16,-48 5-13-16,-4 5-540 0</inkml:trace>
  <inkml:trace contextRef="#ctx1" brushRef="#br0" timeOffset="28812">14100 1866 729 0,'0'0'0'0,"0"0"0"0,0 0 0 16,0 0 20-16,0 0-20 0,-28 38 21 0,-4-21-21 0,32-17 45 16,0 0-45-16,-32 20 46 0,12-17-46 15,20-3 41-15,0 0-41 0,0 0 41 0,-9 12-41 0,9-12 26 16,0 0-26-16,6 14 26 0,8-5-26 0,-14-9 16 15,0 0-16-15,24 8 17 0,7 12-17 0,-31-20 13 16,0 0-13-16,41 18 14 0,2 2-14 0,-43-20 7 0,0 0-7 16,37 14 7-16,-2 3-7 0,-35-17 5 0,0 0-5 15,26 23 5-15,-3 3-5 0,-23-26 4 0,0 0-4 16,9 32 4-16,-3 20-4 0,-6-52 4 0,0 0-4 16,8 46 4-16,-8-9-4 0,0-37 8 0,0 0-8 15,-8 35 9-15,2 8-9 0,6-43 14 0,0 0-14 16,-23 35 14-16,-6-9-14 0,29-26 18 0,0 0-18 15,-32 23 18-15,-14-9-18 0,46-14 25 0,0 0-25 16,-49 6 26-16,-3-12-26 0,52 6 23 0,0 0-23 0,-49-14 24 16,14-9-24-16,35 23 21 0,0 0-21 0,-14-35 22 15,14-17-22-15,0 52 7 0,0 0-7 0,9-63 8 16,19 5-8-16,4-2-939 0</inkml:trace>
  <inkml:trace contextRef="#ctx1" brushRef="#br0" timeOffset="29013.69">14444 1987 740 0,'0'0'0'0,"0"15"0"0,8 22 0 16,-8-37 0-16,0 0 0 0,6 43 0 0,-6 0 0 16,0-43-1-16,0 0 1 0,0 41 0 0,0 8 0 15,0-49 1-15,0 0-1 0,0 37 2 0,0-23-2 0,0-14 4 16,0 0-4-16,0 0 4 0,0 0-4 0,0 0 7 15,0 0-7-15,0 0 7 0,17-49-7 0,7 3-513 16</inkml:trace>
  <inkml:trace contextRef="#ctx1" brushRef="#br0" timeOffset="29347.18">14421 1593 471 0,'0'0'0'16,"0"0"0"-16,0 14 0 0,0-14 0 0,0 0 0 15,0 9 1-15,0-9-1 0,0 0 0 0,0 0 0 16,8 14 0-16,7 9 0 0,-15-23 1 0,0 0-1 15,14 32 2-15,9 8-2 0,-23-40 2 0,0 0-2 16,26 46 3-16,9 6-3 0,-35-52 3 0,0 0-3 0,37 43 4 16,-11-11-4-16,-26-32 1 0,0 0-1 0,18 32 1 15,5 11-1-15,-23-43 0 0,0 0 0 0,20 43 0 16,-6 9 0-16,-14-52-2 0,0 0 2 0,9 43-2 16,0-11 2-16,-9-32-3 0,0 0 3 0,3 28-2 15,2 1 2-15,-5-29-1 0,0 0 1 0,6 15 0 16,-6-15 0-16,0 0 3 0,0 0-3 0,14-6 4 15,18-32-4-15,-32 38 21 0,0 0-21 0,41-46 22 0,8 3-22 16,-49 43 37-16,0 0-37 0,43-34 37 0,-14 16-37 16,-29 18 39-16,0 0-39 0,20-8 40 0,-3 8-40 15,-17 0 34-15,0 0-34 0,15 8 34 0,-1 21-34 16,-14-29 27-16,0 0-27 0,17 38 28 0,-2-7-28 16,-15-31 18-16,0 0-18 0,17 29 19 0,15-9-19 15,-6 3-572-15</inkml:trace>
  <inkml:trace contextRef="#ctx1" brushRef="#br0" timeOffset="30648.28">15716 1921 572 0,'0'0'0'0,"0"0"0"15,9 29 0-15,-9-29 5 0,0 0-5 0,3 20 6 16,-3-11-6-16,0-9 13 0,0 0-13 0,0 14 14 15,-3 18-14-15,3-32 14 0,0 0-14 0,-9 43 15 16,-8 0-15-16,17-43 15 0,0 0-15 0,-32 52 16 0,-3 8-16 16,35-60 15-16,0 0-15 0,-37 43 16 0,-1-20-16 15,38-23 15-15,0 0-15 0,-43 15 16 0,-12-15-16 16,55 0 18-16,0 0-18 0,-60-12 18 0,16-19-18 16,44 31 19-16,0 0-19 0,-43-38 20 0,17-5-20 15,26 43 17-15,0 0-17 0,-23-32 17 0,9 4-17 16,14 28 13-16,0 0-13 0,0-23 13 0,14-12-13 15,-14 35 11-15,0 0-11 0,29-29 11 0,6 12-11 16,-35 17 10-16,0 0-10 0,43-14 10 0,6 14-10 0,-49 0 9 16,0 0-9-16,52 0 10 0,-3 0-10 0,-49 0 6 15,0 0-6-15,58 5 6 0,-12 13-6 0,-46-18 5 16,0 0-5-16,43 28 5 0,-5 4-5 0,-38-32 5 0,0 0-5 16,31 40 5-16,-5 12-5 0,-26-52 9 0,0 0-9 15,20 52 10-15,-2-20-10 0,-18-32 11 0,0 0-11 16,20 20 11-16,6 3-11 0,-26-23 13 0,0 0-13 15,29 8 14-15,8-8-14 0,-37 0 12 0,0 0-12 16,35-20 13-16,25-11-13 0,1-1-730 0</inkml:trace>
  <inkml:trace contextRef="#ctx1" brushRef="#br0" timeOffset="31515.34">16313 2002 796 0,'0'0'0'0,"0"0"0"16,0 20 0-16,0-20-2 0,0 0 2 15,0 8-1-15,0-8 1 0,0 0-3 0,0 0 3 0,0 0-3 16,15 3 3-16,-15-3-25 0,0 0 25 0,11 0-24 15,7 0 24-15,-4 0-494 0</inkml:trace>
  <inkml:trace contextRef="#ctx1" brushRef="#br0" timeOffset="33083.46">17000 1866 527 0,'0'0'0'15,"0"0"0"-15,0 0 0 0,0 0 13 0,0 0-13 16,32 23 13-16,-32-23-13 0,0 0 33 0,0 0-33 16,0 0 33-16,0 0-33 0,0 0 41 0,0 0-41 15,0 0 41-15,0 0-41 0,0 0 33 0,0 0-33 0,0 0 34 16,-23 0-34-16,23 0 22 0,0 0-22 0,-32 18 22 15,-6 10-22-15,38-28 19 0,0 0-19 0,-49 35 20 16,6-3-20-16,43-32 19 0,0 0-19 0,-32 37 20 16,-2-2-20-16,34-35 16 0,0 0-16 0,-26 37 17 15,14-14-17-15,12-23 12 0,0 0-12 0,6 14 13 16,14 1-13-16,-20-15 11 0,0 0-11 0,40 14 11 16,12-5-11-16,-52-9 10 0,0 0-10 0,47 3 10 15,-10-3-10-15,-37 0 12 0,0 0-12 0,35-9 13 0,2 0-13 16,-37 9 12-16,0 0-12 0,32-14 12 0,-12 0-12 15,-20 14 11-15,0 0-11 0,6-15 11 0,3-2-11 16,-9 17 10-16,0 0-10 0,0-26 11 0,-9 9-11 16,9 17 9-16,0 0-9 0,-6-20 10 0,-8 5-10 15,14 15 8-15,0 0-8 0,-9-11 8 0,-5-4-8 16,14 15 6-16,0 0-6 0,0 0 7 0,-9-11-7 0,9 11 7 16,0 0-7-16,0 0 8 0,0 0-8 0,0 0 7 15,0 0-7-15,0 0 8 0,0 26-8 0,0-26 8 16,0 0-8-16,3 37 8 0,17 15-8 0,-20-52 8 0,0 0-8 15,29 66 8-15,3 12-8 0,-32-78 8 0,0 0-8 16,34 78 8-16,10-1-8 0,-44-77 6 0,0 0-6 16,43 72 7-16,-3-11-7 0,-40-61 6 0,0 0-6 15,38 66 7-15,-4 0-7 0,-34-66 8 0,0 0-8 16,35 69 8-16,-6 9-8 0,-29-78 10 0,0 0-10 16,23 75 10-16,-14 0-10 0,-9-75 17 0,0 0-17 15,-6 66 17-15,-9-23-17 0,15-43 20 0,0 0-20 0,-26 37 20 16,-20-8-20-16,46-29 24 0,0 0-24 0,-52 18 25 15,-11-18-25-15,63 0 49 0,0 0-49 0,-69-18 49 16,-4-11-49-16,73 29 54 0,0 0-54 0,-86-48 54 16,5-19-54-16,81 67 53 0,0 0-53 0,-72-75 53 15,11-2-53-15,61 77 38 0,0 0-38 0,-37-66 39 16,28 14-39-16,9 52 13 0,0 0-13 0,15-52 14 16,16-6-14-16,7 7-1297 0</inkml:trace>
  <inkml:trace contextRef="#ctx1" brushRef="#br0" timeOffset="33283.48">17502 2002 1043 0,'0'0'0'0,"0"0"0"0,-3 14 0 0,3-14 8 16,0 0-8-16,-3 14 8 0,3-14-8 0,0 0 17 0,0 0-17 15,0 0 17-15,0 0-17 0,0 0-2 0,0 0 2 16,12 3-1-16,-12-3 1 0,0 0-758 0</inkml:trace>
  <inkml:trace contextRef="#ctx1" brushRef="#br0" timeOffset="33950.53">18010 1351 606 0,'0'0'0'16,"0"0"0"-16,0 0 0 0,0 0 22 0,0 0-22 15,0 0 22-15,5-3-22 0,-5 3 40 0,0 0-40 16,0 23 41-16,0 29-41 0,0-52 50 0,0 0-50 0,0 66 50 15,6 26-50-15,-6-92 40 0,0 0-40 0,6 95 41 16,-6-8-41-16,0-87 36 0,0 0-36 0,-12 89 36 16,1-11-36-16,11-78 31 0,0 0-31 0,-17 86 31 15,-4 9-31-15,21-95 28 0,0 0-28 0,-11 92 29 16,5-14-29-16,6-78 40 0,0 0-40 0,0 55 41 16,6-21-41-16,-6-34 41 0,0 0-41 0,11 26 41 15,12 0-41-15,-23-26 38 0,0 0-38 0,32 14 38 0,11-8-38 16,-43-6 36-16,0 0-36 0,55 0 37 0,20 12-37 15,-75-12 28-15,0 0-28 0,70 5 29 0,-7-10-29 16,-63 5 21-16,0 0-21 0,49-6 22 0,-17 0-22 16,-32 6 13-16,0 0-13 0,23-6 14 0,-14-8-14 15,-9 14 8-15,0 0-8 0,0-20 8 0,-9-9-8 16,9 29 4-16,0 0-4 0,-15-40 5 0,-19-12-5 16,8 0-1116-16</inkml:trace>
  <inkml:trace contextRef="#ctx1" brushRef="#br0" timeOffset="34118.54">18010 1910 863 0,'0'0'0'0,"0"0"0"0,0 17 0 0,0-17 0 0,0 0 0 15,5 8 0-15,-5-8 0 0,0 0 0 0,0 0 0 16,18 6 0-16,5-14 0 0,-23 8 0 0,0 0 0 16,32-6 1-16,11-11-1 0,-43 17 1 0,0 0-1 15,40-6 2-15,-11 6-2 0,-29 0 4 0,0 0-4 16,20 0 5-16,-5-6-5 0,-1 6-597 0</inkml:trace>
  <inkml:trace contextRef="#ctx1" brushRef="#br0" timeOffset="34487.57">17583 1351 516 0,'0'0'0'0,"0"0"0"0,0 0 0 16,0 0 0-16,0 0 0 0,14-17 0 0,1 5 0 16,-15 12 0-16,0 0 0 0,31-17 0 0,15-6 0 15,-46 23 1-15,0 0-1 0,47-29 2 0,-1 15-2 0,-46 14 3 16,0 0-3-16,37-15 4 0,1 7-4 0,-38 8 8 15,0 0-8-15,37-9 9 0,-2 3-9 0,-35 6 13 16,0 0-13-16,35-8 14 0,-12 8-14 0,-23 0 15 0,0 0-15 16,23 0 16-16,3 0-16 0,-26 0 12 0,0 0-12 15,28 0 13-15,-4 3-13 0,-24-3 11 0,0 0-11 16,17 5 11-16,3 1-11 0,-20-6 8 0,0 0-8 16,15 3 9-16,8 3-9 0,-23-6 8 0,0 0-8 15,23 0 8-15,8 0-8 0,-31 0 4 0,0 0-4 16,29 8 5-16,17-8-5 0,1 6-458 0</inkml:trace>
  <inkml:trace contextRef="#ctx1" brushRef="#br0" timeOffset="35819.67">19028 1921 539 0,'0'0'0'0,"0"0"0"15,0 0 0-15,0 0 6 0,0 0-6 0,46 12 6 16,-23-12-6-16,-23 0 19 0,0 0-19 0,38-3 20 0,11-6-20 16,-49 9 19-16,0 0-19 0,46-3 20 0,-14 3-20 15,-32 0-3-15,0 0 3 0,26 9-3 0,-15-1 3 16,1 1-408-16</inkml:trace>
  <inkml:trace contextRef="#ctx1" brushRef="#br0" timeOffset="35974.68">19120 2125 483 0,'0'0'0'0,"15"0"0"0,8-5 0 0,-23 5 4 15,0 0-4-15,32-6 5 0,17-3-5 0,-49 9 10 0,0 0-10 16,57-14 11-16,4-3-11 0,-61 17 0 0,0 0 0 16,72-12 0-16,12 12 0 0,-84 0-5 0,0 0 5 15,83 6-5-15,-16-6 5 0,2 6-318 0</inkml:trace>
  <inkml:trace contextRef="#ctx1" brushRef="#br0" timeOffset="36502.72">20081 1691 617 0,'0'0'0'0,"0"0"0"0,-11 29 0 0,11-29-12 15,0 0 12-15,-15 17-11 0,-8 9 11 0,23-26-18 0,0 0 18 16,-17 23-17-16,8-9 17 0,9-14 0 0,0 0 0 16,-3 15 1-16,3-15-1 0,0 0 13 0,0 0-13 15,3 17 14-15,12 3-14 0,-15-20 31 0,0 0-31 16,31 20 32-16,-2 12-32 0,-29-32 45 0,0 0-45 15,38 26 46-15,-4 8-46 0,-34-34 38 0,0 0-38 16,32 29 39-16,-3 0-39 0,-29-29 30 0,0 0-30 16,14 26 30-16,4 2-30 0,-18-28 24 0,0 0-24 15,2 29 25-15,1-9-25 0,-3-20 19 0,0 0-19 0,-3 18 19 16,-5 2-19-16,8-20 15 0,0 0-15 0,-15 14 16 16,-8-2-16-16,23-12 23 0,0 0-23 0,-26 11 24 15,-11-11-24-15,37 0 19 0,0 0-19 0,-41-14 20 16,1-15-20-16,40 29 16 0,0 0-16 0,-32-32 17 15,21 21-17-15,-4 2-777 0</inkml:trace>
  <inkml:trace contextRef="#ctx1" brushRef="#br0" timeOffset="36703.74">20572 1956 751 0,'0'0'0'0,"0"0"0"0,-3 31 0 16,3-31 4-16,0 0-4 0,-3 23 4 0,-6 0-4 0,9-23 13 16,0 0-13-16,-6 20 13 0,1-11-13 0,5-9 13 15,0 0-13-15,0 0 14 0,0 0-14 0,0 0 7 0,0 0-7 16,0 0 8-16,0 0-8 0,0 0-561 0</inkml:trace>
  <inkml:trace contextRef="#ctx1" brushRef="#br0" timeOffset="37040.76">20459 1440 583 0,'0'0'0'16,"0"0"0"-16,3 12 0 0,-3-12 2 0,0 0-2 15,12 23 2-15,-1 9-2 0,-11-32 4 0,0 0-4 0,26 43 4 16,6 9-4-16,-32-52 1 0,0 0-1 0,37 51 1 16,9 1-1-16,-46-52 0 0,0 0 0 0,47 58 0 15,-10-12 0-15,-37-46-4 0,0 0 4 0,32 31-4 16,-15-5 4-16,-17-26-11 0,0 0 11 0,9 23-11 15,-3 6 11-15,-6-29-13 0,0 0 13 0,0 23-13 16,0-8 13-16,0-15-11 0,0 0 11 0,0 8-11 0,0 1 11 16,0-9-2-16,0 0 2 0,0 0-1 0,0 20 1 15,0-20 3-15,0 0-3 0,0 0 4 0,14 3-4 16,-14-3 20-16,0 0-20 0,12-9 21 0,22-14-21 16,-34 23 37-16,0 0-37 0,43-23 37 0,-8 3-37 15,-35 20 38-15,0 0-38 0,26-11 39 0,3 11-39 16,-29 0 37-16,0 0-37 0,20 8 37 0,3 7-37 15,-23-15 31-15,0 0-31 0,15 23 32 0,-4-6-32 16,-11-17 23-16,0 0-23 0,12 29 24 0,5 2-24 0,-17-31 16 16,0 0-16-16,29 35 17 0,3-18-17 15,5 3-639-15</inkml:trace>
  <inkml:trace contextRef="#ctx1" brushRef="#br0" timeOffset="38738.89">21720 1771 583 0,'0'0'0'0,"0"0"0"16,11 38 0-16,-11-38-1 0,0 0 1 0,9 23 0 0,-3 6 0 16,-6-29-2-16,0 0 2 0,6 20-2 0,-1 6 2 15,-5-26 5-15,0 0-5 0,12 28 5 0,-12 7-5 16,0-35 18-16,0 0-18 0,-12 37 18 0,-5 4-18 15,17-41 33-15,0 0-33 0,-20 37 33 0,-3-8-33 16,23-29 47-16,0 0-47 0,-26 23 47 0,0-3-47 16,26-20 49-16,0 0-49 0,-35 6 49 0,9-3-49 15,26-3 39-15,0 0-39 0,-29-9 39 0,-5-23-39 0,34 32 33 16,0 0-33-16,-29-34 33 0,17-4-33 16,12 38 22-16,0 0-22 0,0-37 22 0,12 0-22 0,-12 37 13 15,0 0-13-15,9-29 13 0,11 0-13 0,-20 29 8 16,0 0-8-16,17-17 8 0,-5 2-8 0,-12 15 4 15,0 0-4-15,17-11 5 0,0 5-5 0,-17 6 1 0,0 0-1 16,15 6 2-16,11 5-2 0,-26-11 0 0,0 0 0 16,28 18 1-16,4 2-1 0,-32-20 0 0,0 0 0 15,32 29 0-15,8 2 0 0,-40-31 0 0,0 0 0 16,49 35 1-16,12-9-1 0,-61-26 0 0,0 0 0 16,49 26 1-16,-6-15-1 0,-43-11 0 0,0 0 0 15,38 12 0-15,2-4 0 0,-40-8 0 0,0 0 0 0,32 6 0 16,-12-3 0-16,-5 3-786 0</inkml:trace>
  <inkml:trace contextRef="#ctx1" brushRef="#br0" timeOffset="38988.91">22363 1840 998 0,'0'0'0'0,"0"0"0"0,0 26 0 16,0-26 4-16,0 0-4 0,0 12 5 0,0-12-5 16,0 0 0-16,0 0 0 0,0 0 0 0,0 11 0 0,0-11-21 15,0 0 21-15,0 0-21 0,18-8 21 0,-4-1-664 0</inkml:trace>
  <inkml:trace contextRef="#ctx1" brushRef="#br0" timeOffset="40242.01">23108 1648 516 0,'0'0'0'0,"0"0"0"0,0 0 0 0,0 0 14 0,0 0-14 16,0 0 15-16,0 0-15 0,0 0 44 0,0 0-44 16,0 0 44-16,0 0-44 0,0 0 52 0,0 0-52 15,0 0 53-15,-44-3-53 0,44 3 46 0,0 0-46 16,-23 23 46-16,-9 14-46 0,32-37 28 0,0 0-28 15,-31 43 29-15,5 9-29 0,26-52 23 0,0 0-23 0,-20 40 24 16,11-11-24-16,9-29 20 0,0 0-20 0,-6 20 20 16,12-5-20-16,-6-15 14 0,0 0-14 0,9 14 14 15,28-2-14-15,-37-12 10 0,0 0-10 0,32 5 11 16,-3-5-11-16,-29 0 8 0,0 0-8 0,17-5 8 16,3-7-8-16,-20 12 6 0,0 0-6 0,17-20 6 15,-2 6-6-15,-15 14 6 0,0 0-6 0,3-15 6 16,-3-8-6-16,0 23 6 0,0 0-6 0,-3-29 6 0,3 12-6 15,0 17 6-15,0 0-6 0,-9-14 7 0,9 14-7 16,0 0 7-16,0 0-7 0,-14 0 7 0,-1 3-7 16,15-3 7-16,0 0-7 0,0 0 7 0,-8 20-7 15,8-20 7-15,0 0-7 0,0 20 8 0,14 17-8 16,-14-37 7-16,0 0-7 0,23 38 8 0,15 8-8 16,-38-46 6-16,0 0-6 0,46 46 7 0,17 26-7 15,-63-72 5-15,0 0-5 0,67 80 6 0,14 24-6 16,-81-104 8-16,0 0-8 0,72 92 8 0,-15-5-8 0,-57-87 9 15,0 0-9-15,35 69 10 0,-29-12-10 0,-6-57 10 16,0 0-10-16,-12 52 10 0,-25-9-10 0,37-43 15 0,0 0-15 16,-61 43 15-16,-17 3-15 0,78-46 14 0,0 0-14 15,-83 32 14-15,-4-18-14 0,87-14 14 0,0 0-14 16,-75-2 15-16,0-36-15 0,75 38 7 0,0 0-7 16,-55-43 7-16,12-9-7 0,43 52 2 0,0 0-2 15,-23-52 3-15,20-8-3 0,3 60 0 0,0 0 0 16,14-58 1-16,24-2-1 0,2 2-939 0</inkml:trace>
  <inkml:trace contextRef="#ctx1" brushRef="#br0" timeOffset="40394.01">23725 1921 975 0,'0'0'0'0,"0"0"0"15,0 14 0-15,0-14 0 0,0 0 0 0,0 15 1 16,0-15-1-16,0 0 1 0,0 0-1 0,0 0 2 0,0 0-2 15,0 0-10-15,0 0 10 0,17 0-9 0,21-20 9 16,2 0-660-16</inkml:trace>
  <inkml:trace contextRef="#ctx1" brushRef="#br0" timeOffset="40659.04">24057 1794 225 0,'0'0'0'16,"0"0"0"-16,-9 15 0 0,-2-7-109 0</inkml:trace>
  <inkml:trace contextRef="#ctx1" brushRef="#br0" timeOffset="42580.22">25266 1247 561 0,'0'0'0'0,"0"0"0"0,0 0 0 0,0 0 10 16,0 0-10-16,0 0 11 0,0 0-11 0,0 0 9 15,0 0-9-15,0 0 10 0,-9 15-10 0,9-15 22 16,0 0-22-16,-6 20 22 0,-2 17-22 0,8-37 29 0,0 0-29 16,-12 46 29-16,6 3-29 0,6-49 33 0,0 0-33 15,-6 55 33-15,6 11-33 0,0-66 37 0,0 0-37 16,0 58 38-16,3-21-38 0,-3-37 39 0,0 0-39 15,15 23 39-15,14 6-39 0,-29-29 33 0,0 0-33 16,31 23 34-16,7-3-34 0,-38-20 33 0,0 0-33 16,40 9 33-16,3-9-33 0,-43 0 27 0,0 0-27 15,47 0 27-15,16-6-27 0,-63 6 20 0,0 0-20 16,58-8 21-16,-12-13-21 0,-46 21 7 0,0 0-7 16,26-17 7-16,0-3-7 0,-3 3-813 0</inkml:trace>
  <inkml:trace contextRef="#ctx1" brushRef="#br0" timeOffset="42761.53">25537 1512 796 0,'0'0'0'0,"-6"23"0"0,-8 35 0 16,14-58 3-16,0 0-3 0,-18 66 4 0,7 0-4 16,11-66 15-16,0 0-15 0,-6 52 16 0,6-14-16 15,0-38 7-15,0 0-7 0,14 31 8 0,21-8-8 16,-35-23 0-16,0 0 0 0,43 20 1 0,1-11-1 15,-44-9-1-15,0 0 1 0,49-9 0 0,11-14 0 16,-2 3-577-16</inkml:trace>
  <inkml:trace contextRef="#ctx1" brushRef="#br0" timeOffset="43045.66">25938 1417 550 0,'0'0'0'0,"0"0"0"0,-6-8 0 0,6 8-1 0,0 0 1 15,0 0 0-15,-17 0 0 0,17 0-10 0,0 0 10 16,-12 8-9-16,-11 21 9 0,23-29 8 0,0 0-8 15,-26 52 9-15,3 23-9 0,23-75 37 0,0 0-37 16,-14 80 37-16,14-13-37 0,0-67 55 0,0 0-55 16,14 51 56-16,-2-13-56 0,-12-38 51 0,0 0-51 15,34 31 52-15,12-5-52 0,-46-26 40 0,0 0-40 16,49 18 40-16,-8-18-40 0,-41 0 33 0,0 0-33 16,37-12 33-16,4 1-33 0,-41 11 26 0,0 0-26 0,37-23 26 15,-14-12-26-15,-23 35 22 0,0 0-22 0,15-46 23 16,-12-6-23-16,-3 52 19 0,0 0-19 0,-9-60 20 15,-11-7-20-15,20 67 16 0,0 0-16 0,-23-57 17 16,5 19-17-16,18 38 16 0,0 0-16 0,-14-23 16 16,5 3-16-16,9 20 7 0,0 0-7 0,0 0 7 15,-14-8-7-15,2-1-837 0</inkml:trace>
  <inkml:trace contextRef="#ctx1" brushRef="#br0" timeOffset="43226.22">26200 1673 852 0,'0'0'0'0,"0"0"0"0,0 18 0 0,0-18-1 15,0 0 1-15,0 14-1 0,0-14 1 0,0 0 1 16,0 0-1-16,0 0 2 0,15 0-2 0,-15 0 0 16,0 0 0-16,17-14 1 0,9 5-1 0,-26 9-3 0,0 0 3 15,32-9-2-15,-9 4 2 0,-6-4-577 0</inkml:trace>
  <inkml:trace contextRef="#ctx1" brushRef="#br0" timeOffset="44294.5">26500 1555 539 0,'0'0'0'0,"0"0"0"0,12 26 0 15,-12-26 0-15,0 0 0 0,3 15 0 0,-3-15 0 16,0 0-1-16,0 0 1 0,20 6-1 0,9-6 1 16,-29 0 3-16,0 0-3 0,40-6 3 0,1 3-3 0,-41 3 7 15,0 0-7-15,37 0 7 0,1 9-7 16,-38-9 11-16,0 0-11 0,37 14 11 0,-14 3-11 0,-23-17 12 16,0 0-12-16,23 35 13 0,-14 8-13 0,-9-43 11 0,0 0-11 15,6 52 12-15,-6-15-12 0,0-37 14 0,0 0-14 16,-9 38 14-16,3-4-14 0,6-34 17 0,0 0-17 15,-8 32 17-15,11-18-17 0,-3-14 17 0,0 0-17 16,5 12 17-16,4-1-17 0,-9-11 15 0,0 0-15 16,14 9 15-16,4-15-15 0,-18 6 13 0,0 0-13 15,20-11 14-15,6-12-14 0,-26 23 11 0,0 0-11 16,26-38 12-16,0-5-12 0,-26 43 12 0,0 0-12 16,20-58 13-16,-8-22-13 0,-12 80 10 0,0 0-10 15,17-89 10-15,3-15-10 0,-20 104 9 0,0 0-9 16,17-89 9-16,-5 28-9 0,-12 61 8 0,0 0-8 0,9-43 9 15,-9 14-9-15,0 29 8 0,0 0-8 0,0-23 9 16,0 3-9-16,0 20 10 0,0 0-10 0,0-9 10 16,0 9-10-16,0 0 13 0,0 0-13 0,-9-17 13 15,9 17-13-15,0 0 14 0,0 0-14 0,0-20 14 0,0 20-14 16,0 0 17-16,0 0-17 0,0-14 17 0,0 14-17 16,0 0 17-16,0 0-17 0,9-9 18 0,-9 9-18 15,0 0 13-15,0 0-13 0,0 0 14 0,0 0-14 16,0 0 11-16,0 0-11 0,2-14 12 0,-2 14-12 15,0 0 14-15,0 0-14 0,0 0 14 0,0 0-14 16,0 0 16-16,0 0-16 0,15-9 17 0,-15 9-17 16,0 0 15-16,0 0-15 0,23-14 15 0,-3 14-15 0,-20 0 17 15,0 0-17-15,15 0 17 0,5-6-17 16,-20 6 17-16,0 0-17 0,31-9 17 0,10 3-17 0,-41 6 13 16,0 0-13-16,37-2 13 0,7 2-13 0,-44 0 15 15,0 0-15-15,43 2 16 0,-3 4-16 0,-40-6 17 0,0 0-17 16,46 0 18-16,6 0-18 0,-52 0 17 0,0 0-17 15,55 0 17-15,9 0-17 0,-64 0 15 0,0 0-15 16,72 3 16-16,9-6-16 0,-81 3 13 0,0 0-13 16,86-6 14-16,1 4-14 0,-87 2 10 0,0 0-10 15,72-6 10-15,-20-3-10 0,-52 9 9 0,0 0-9 16,40-6 10-16,1 1-10 0,-41 5 7 0,0 0-7 16,37-3 7-16,-14-3-7 0,-23 6 6 0,0 0-6 0,15-9 6 15,5 9-6-15,-20 0 6 0,0 0-6 0,17 0 6 16,3-5-6-16,-20 5 5 0,0 0-5 0,20-3 5 15,-5 3-5-15,-15 0 4 0,0 0-4 0,11 0 4 16,-11 0-4-16,0 0 4 0,0 0-4 0,12 0 5 16,-12 0-5-16,0 0 5 0,0 0-5 0,23 0 5 15,-14 0-5-15,-9 0 4 0,0 0-4 0,0 0 5 0,17 23-5 16,-17-23 5-16,0 0-5 0,6 14 5 0,2 3-5 16,-8-17 5-16,0 0-5 0,6 29 5 0,-6 9-5 15,0-38 4-15,0 0-4 0,3 43 5 0,0 9-5 16,-3-52 5-16,0 0-5 0,0 43 5 0,3 3-5 15,-3-46 5-15,0 0-5 0,6 43 6 0,2-20-6 16,-8-23 6-16,0 0-6 0,12 23 6 0,-1-14-6 16,-11-9 4-16,0 0-4 0,9 8 4 0,8 7-4 15,6-1-1162-15</inkml:trace>
  <inkml:trace contextRef="#ctx1" brushRef="#br0" timeOffset="44681.37">27403 1463 606 0,'0'0'0'16,"0"0"0"-16,21-17 0 0,-21 17 20 0,0 0-20 0,20-14 20 15,0-4-20-15,-20 18 44 0,0 0-44 0,26-11 44 16,17-6-44-16,-43 17 16 0,0 0-16 0,49-12 17 16,-5 12-17-16,-44 0 4 0,0 0-4 0,34 3 4 15,-17 14-4-15,-17-17 0 0,0 0 0 0,12 29 1 16,-12 17-1-16,0-46 0 0,0 0 0 0,-6 61 0 16,-17 11 0-16,23-72-1 0,0 0 1 0,-32 66 0 0,1-14 0 15,31-52 0-15,0 0 0 0,-26 43 1 16,8-17-1-16,18-26 6 0,0 0-6 0,0 20 6 0,0-3-6 15,0-17 13-15,0 0-13 0,6 12 14 0,6 2-14 16,-12-14 18-16,0 0-18 0,29 9 19 0,20 2-19 16,-49-11 24-16,0 0-24 0,60 6 24 0,7-6-24 15,-67 0 10-15,0 0-10 0,52-6 11 0,-6 6-11 16,0 0-631-16</inkml:trace>
  <inkml:trace contextRef="#ctx1" brushRef="#br0" timeOffset="44982.07">28067 1363 774 0,'0'0'0'0,"-3"11"0"0,-11 18 0 0,14-29 0 0,0 0 0 16,-26 49 1-16,-6 26-1 0,32-75-1 0,0 0 1 16,-35 83 0-16,1-2 0 0,34-81 0 0,0 0 0 15,-26 57 1-15,17-19-1 0,9-38 8 0,0 0-8 16,17 29 9-16,15-4-9 0,-32-25 23 0,0 0-23 0,43 21 23 15,1-13-23-15,-44-8 31 0,0 0-31 0,37 3 31 16,-2-6-31-16,-35 3 31 0,0 0-31 0,32-3 32 16,-15-8-32-16,-17 11 26 0,0 0-26 0,9-9 26 15,2-8-26-15,-11 17 25 0,0 0-25 0,-6-14 25 16,-8-12-25-16,14 26 22 0,0 0-22 0,-29-18 22 16,-20 13-22-16,49 5 17 0,0 0-17 0,-49 5 18 0,6 1-18 15,43-6 9-15,0 0-9 0,-32 3 10 0,-3 3-10 16,9 2-813-16</inkml:trace>
  <inkml:trace contextRef="#ctx1" brushRef="#br0" timeOffset="45394.54">25058 2275 673 0,'0'0'0'15,"0"0"0"-15,23 0 0 0,-23 0-12 0,0 0 12 0,69-9-11 16,67-14 11-16,-136 23-28 0,0 0 28 0,176-26-28 16,49 3 28-16,-225 23 22 0,0 0-22 0,259-23 23 15,47 15-23-15,-306 8 102 0,0 0-102 0,352-15 102 16,18 10-102-16,-370 5 122 0,0 0-122 0,372-6 122 16,-20 12-122-16,-352-6 100 0,0 0-100 0,314 5 100 15,-43-10-100-15,-271 5 70 0,0 0-70 0,214-6 71 0,-61-3-71 16,-153 9 51-16,0 0-51 0,104-3 51 0,-47-2-51 15,-57 5 27-15,0 0-27 0,35 0 27 0,-21-6-27 16,1 3-1128-16</inkml:trace>
  <inkml:trace contextRef="#ctx1" brushRef="#br0" timeOffset="46696.44">25843 2603 729 0,'0'0'0'0,"0"0"0"16,0 0 0-16,0 0 8 0,0 0-8 0,0 0 8 15,0 0-8-15,0 0 32 0,0 0-32 0,-41 29 33 16,1-23-33-16,40-6 36 0,0 0-36 0,-35 8 37 0,9-2-37 15,26-6 41-15,0 0-41 0,-20 9 41 16,6-1-41-16,14-8 37 0,0 0-37 0,-9 15 38 0,9 5-38 16,0-20 35-16,0 0-35 0,14 17 35 0,27 9-35 15,-41-26 28-15,0 0-28 0,52 23 29 0,8-6-29 16,-60-17 22-16,0 0-22 0,55 21 22 0,-12-7-22 16,-43-14 17-16,0 0-17 0,38 26 17 0,-12 0-17 15,-26-26 12-15,0 0-12 0,20 31 13 0,-8 18-13 16,-12-49 9-16,0 0-9 0,2 46 9 0,-4-14-9 0,2-32 10 15,0 0-10-15,-23 23 10 0,-21-3-10 0,44-20 9 16,0 0-9-16,-52 6 10 0,-5-20-10 0,57 14 12 16,0 0-12-16,-55-29 12 0,11-14-12 0,44 43 12 15,0 0-12-15,-28-46 12 0,13 2-12 0,15 44 1 0,0 0-1 16,3-31 1-16,23-4-1 0,-3 6-973 0</inkml:trace>
  <inkml:trace contextRef="#ctx1" brushRef="#br0" timeOffset="46897.46">26122 2718 561 0,'0'0'0'0,"0"15"0"15,15 16 0-15,-15-31-2 0,0 0 2 0,9 35-2 16,-1-3 2-16,-8-32-11 0,0 0 11 0,12 43-11 16,-1 9 11-16,-11-52-4 0,0 0 4 0,9 49-4 15,-6-21 4-15,-3-28-2 0,0 0 2 0,0 20-1 16,0-20 1-16,0 0 0 0,0 0 0 0,0 15 0 0,0-15 0 15,0 0 0-15,0 0 0 0,0 0 1 0,3-38-1 16,0 4-334-16</inkml:trace>
  <inkml:trace contextRef="#ctx1" brushRef="#br0" timeOffset="47030.47">26137 2505 281 0,'0'0'0'0,"0"0"0"0,9 29 0 0,-9-29-1 15,0 0 1-15,8 15 0 0,4 2 0 0,-12-17-5 16,0 0 5-16,20 20-4 0,15 12 4 0,-1 2-144 16</inkml:trace>
  <inkml:trace contextRef="#ctx1" brushRef="#br0" timeOffset="47280.48">26454 2972 449 0,'0'0'0'15,"0"0"0"-15,0 23 0 0,0-23-14 0,0 0 14 16,0 20-13-16,0-20 13 0,0 0-15 0,0 0 15 16,0 0-14-16,12-40 14 0,-12 40 2 0,0 0-2 15,23-41 3-15,11-2-3 0,-34 43 26 0,0 0-26 0,35-40 26 16,-6 20-26-16,-29 20 56 0,0 0-56 0,26-9 57 16,3-3-57-16,-29 12 53 0,0 0-53 0,20-2 53 15,0 7-53-15,-20-5 38 0,0 0-38 0,15 12 38 16,-1 14-38-16,-14-26 29 0,0 0-29 0,12 26 29 15,-1-6-29-15,-11-20 19 0,0 0-19 0,9 23 19 16,14 9-19-16,-23-32 13 0,0 0-13 0,32 23 14 0,11-26-14 16,-6 3-591-16</inkml:trace>
  <inkml:trace contextRef="#ctx1" brushRef="#br0" timeOffset="48431.44">27302 2756 572 0,'0'0'0'0,"0"0"0"0,0 14 0 16,0-14-2-16,0 0 2 0,0 0-2 0,0 15 2 0,0-15-2 16,0 0 2-16,0 0-2 0,0 23 2 0,0-23 3 15,0 0-3-15,-5 23 4 0,-1 5-4 0,6-28 24 16,0 0-24-16,-23 38 24 0,-15 14-24 0,38-52 44 16,0 0-44-16,-46 51 44 0,0-13-44 0,46-38 59 0,0 0-59 15,-49 29 59-15,0-15-59 0,49-14 55 0,0 0-55 16,-49 9 56-16,29-9-56 0,20 0 44 0,0 0-44 15,-15-9 45-15,-2-11-45 0,17 20 39 0,0 0-39 16,-12-38 40-16,12-10-40 0,0 48 33 0,0 0-33 16,9-49 33-16,11 5-33 0,-20 44 26 0,0 0-26 15,23-31 27-15,15 11-27 0,-38 20 10 0,0 0-10 16,32-18 11-16,-6 7-11 0,-26 11 4 0,0 0-4 0,23-3 4 16,0 12-4-16,-23-9 1 0,0 0-1 0,23 17 1 15,0 17-1-15,-23-34 0 0,0 0 0 0,26 41 0 16,-3 22 0-16,-23-63 0 0,0 0 0 0,32 60 0 15,14-2 0-15,-46-58 0 0,0 0 0 0,37 40 1 16,-14-14-1-16,-23-26 1 0,0 0-1 0,23 12 1 16,-8 2-1-16,-15-14 1 0,0 0-1 0,23 12 1 15,-6-12-1-15,3 8-885 0</inkml:trace>
  <inkml:trace contextRef="#ctx1" brushRef="#br0" timeOffset="48648.46">27614 2831 1043 0,'0'0'0'0,"0"0"0"0,0 0 0 0,0 0 0 0,0 0 0 16,0 14 1-16,0-14-1 0,0 0 4 0,0 0-4 15,0 0 5-15,9 0-5 0,-9 0-1 0,0 0 1 16,23 3-1-16,20 11 1 0,6 1-729 0</inkml:trace>
  <inkml:trace contextRef="#ctx1" brushRef="#br0" timeOffset="49209.5">28151 2756 751 0,'0'0'0'0,"0"0"0"0,0 0 0 16,0 0 13-16,0 0-13 0,0 0 14 0,-9 0-14 16,9 0 28-16,0 0-28 0,-14 0 29 0,-1 14-29 15,15-14 62-15,0 0-62 0,-26 17 63 0,-14 18-63 16,40-35 52-16,0 0-52 0,-35 29 53 0,6 8-53 15,29-37 40-15,0 0-40 0,-17 32 41 0,8 14-41 16,9-46 26-16,0 0-26 0,9 43 27 0,-6-23-27 16,-3-20 19-16,0 0-19 0,14 9 20 0,15-3-20 15,-29-6 13-15,0 0-13 0,35 0 14 0,2-6-14 0,-37 6 11 16,0 0-11-16,32-23 12 0,0-17-12 0,-32 40 8 16,0 0-8-16,23-41 9 0,-6 4-9 0,-17 37 8 15,0 0-8-15,12-29 8 0,-9-3-8 0,-3 32 6 0,0 0-6 16,8-14 7-16,-5 0-7 0,-3 14 8 0,0 0-8 15,0 0 8-15,6-15-8 0,-6 15 8 0,0 0-8 16,0 0 8-16,0 0-8 0,0 0 9 0,0 0-9 16,0 0 10-16,3 20-10 0,-3-20 13 0,0 0-13 15,6 38 13-15,2 31-13 0,-8-69 18 0,0 0-18 16,20 80 18-16,3 1-18 0,-23-81 20 0,0 0-20 0,26 75 21 16,9-9-21-16,-35-66 22 0,0 0-22 0,20 61 23 15,0-18-23-15,-20-43 18 0,0 0-18 0,12 37 19 16,-12 1-19-16,0-38 22 0,0 0-22 0,-12 43 22 15,-11 3-22-15,23-46 23 0,0 0-23 0,-34 43 23 16,5-6-23-16,29-37 25 0,0 0-25 0,-46 23 26 16,-6-5-26-16,52-18 18 0,0 0-18 0,-64 5 19 15,-8-13-19-15,72 8 13 0,0 0-13 0,-72-20 14 16,-9-9-14-16,81 29 10 0,0 0-10 0,-72-52 10 0,12-26-10 16,-1 3-1287-16</inkml:trace>
  <inkml:trace contextRef="#ctx1" brushRef="#br0" timeOffset="52452.86">24140 1489 527 0,'0'0'0'0,"0"0"0"16,0 0 0-16,0 0 3 0,0 0-3 0,23-34 4 15,-14 25-4-15,-9 9 9 0,0 0-9 0,29-14 10 16,29-4-10-16,-58 18 16 0,0 0-16 0,63-14 17 16,4 8-17-16,-67 6 22 0,0 0-22 0,60 6 23 15,-2 8-23-15,-58-14 28 0,0 0-28 0,46 38 29 0,-9 22-29 16,-37-60 25-16,0 0-25 0,35 75 26 0,0 14-26 15,-35-89 23-15,0 0-23 0,26 95 23 0,-6 6-23 16,-20-101 20-16,0 0-20 0,17 135 21 0,-5 44-21 16,-12-179 21-16,0 0-21 0,11 178 22 0,4-22-22 15,-15-156 17-15,0 0-17 0,14 141 18 0,-5-3-18 16,-9-138 14-16,0 0-14 0,14 127 15 0,9-21-15 16,-23-106 13-16,0 0-13 0,23 81 13 0,-8-29-13 15,-15-52 11-15,0 0-11 0,11 28 11 0,1-10-11 0,-12-18 12 16,0 0-12-16,6 11 12 0,-6-11-12 0,0 0 13 15,0 0-13-15,5-14 13 0,-10-53-13 0,5 67 16 16,0 0-16-16,-6-89 16 0,-9-20-16 0,15 109 18 0,0 0-18 16,-20-112 18-16,0 22-18 0,20 90 18 0,0 0-18 15,-20-95 18-15,11 6-18 0,9 89 18 0,0 0-18 16,-8-109 18-16,2-21-18 0,6 130 17 0,0 0-17 16,-6-132 17-16,3 5-17 0,3 127 15 0,0 0-15 15,-6-124 15-15,-5-17-15 0,11 141 15 0,0 0-15 16,-12-146 15-16,7-10-15 0,5 156 13 0,0 0-13 15,0-127 13-15,0 44-13 0,0 83 10 0,0 0-10 0,-6-66 10 16,0 23-10-16,6 43 9 0,0 0-9 0,-14-38 10 16,5 15-10-16,9 23 10 0,0 0-10 0,-15-23 10 15,4-3-10-15,11 26 10 0,0 0-10 0,-12-23 10 16,12 6-10-16,0 17 8 0,0 0-8 0,-5-14 8 16,5-1-8-16,0 15 9 0,0 0-9 0,-3-20 10 15,-3 8-10-15,6 12 7 0,0 0-7 0,-3-14 8 16,3 14-8-16,0 0 5 0,0 0-5 0,0-17 5 15,0 5-5-15,0 12 4 0,0 0-4 0,0 0 4 0,0-14-4 16,0 14 3-16,0 0-3 0,0 0 4 0,0 0-4 16,0 0 2-16,0 0-2 0,0 0 2 0,0-9-2 15,0 9 1-15,0 0-1 0,0 0 1 0,0 0-1 16,0 0 1-16,0 0-1 0,0 0 1 0,12-14-1 16,-12 14 0-16,0 0 0 0,17-12 1 0,18 1-1 15,-35 11 0-15,0 0 0 0,60-20 0 0,24 11 0 0,-84 9 0 16,0 0 0-16,92-14 0 0,15 5 0 0,-107 9 0 15,0 0 0-15,109 0 0 0,10-6 0 0,-119 6 0 16,0 0 0-16,135 6 0 0,41-6 0 0,-176 0 0 16,0 0 0-16,179 12 0 0,-6-1 0 0,-173-11-1 0,0 0 1 15,188 3 0-15,25 3 0 0,-213-6 0 0,0 0 0 16,225 0 0-16,12 0 0 0,-237 0 0 0,0 0 0 16,237 0 1-16,-12-6-1 0,-225 6 1 0,0 0-1 15,230-3 2-15,24-3-2 0,-254 6 3 0,0 0-3 16,231-5 3-16,-29 5-3 0,-202 0 6 0,0 0-6 15,179 0 7-15,-3 5-7 0,-176-5 9 0,0 0-9 16,156 0 9-16,-35 6-9 0,-121-6 9 0,0 0-9 16,98 0 10-16,-12 9-10 0,-86-9 10 0,0 0-10 15,73 0 10-15,10-9-10 0,-83 9 9 0,0 0-9 0,78-11 10 16,-11 8-10-16,-67 3 9 0,0 0-9 0,57-9 9 16,-2-5-9-16,-55 14 7 0,0 0-7 0,29-15 7 15,-3 7-7-15,-26 8 6 0,0 0-6 0,0 0 6 16,11 0-6-16,-11 0 6 0,0 0-6 0,0 0 6 15,0 0-6-15,0 0 6 0,0 0-6 0,0 0 6 0,12-3-6 16,-12 3 6-16,0 0-6 0,0 0 7 0,0 0-7 16,0 0 5-16,0 0-5 0,0 0 6 0,14-3-6 15,-14 3 5-15,0 0-5 0,0 0 5 0,0 0-5 16,0 0 5-16,0 0-5 0,0 0 5 0,9 0-5 16,-9 0 4-16,0 0-4 0,0 0 4 0,9 17-4 15,-9-17 3-15,0 0-3 0,14 43 4 0,6 29-4 16,-20-72 2-16,0 0-2 0,21 90 3 0,-10 2-3 15,-11-92 2-15,0 0-2 0,12 100 3 0,-12 27-3 0,0-127 4 16,0 0-4-16,-12 135 4 0,1 12-4 0,11-147 5 16,0 0-5-16,-3 124 5 0,6-20-5 0,-3-104 5 15,0 0-5-15,20 77 6 0,9-11-6 0,-29-66 6 0,0 0-6 16,34 44 6-16,-2-16-6 0,3-5-1238 0</inkml:trace>
  <inkml:trace contextRef="#ctx1" brushRef="#br0" timeOffset="65715.59">19221 4894 931 0,'0'0'0'0,"0"0"0"16,0 0 0-16,0 0 22 0,0 0-22 0,0 0 23 16,41 9-23-16,-41-9 47 0,0 0-47 0,34-6 47 0,13-2-47 15,-47 8 46-15,0 0-46 0,51-9 46 0,-4 3-46 16,-47 6 13-16,0 0-13 0,34 0 14 0,-2-5-14 16,-32 5 11-16,0 0-11 0,26 0 12 0,-9 8-12 15,1 4-849-15</inkml:trace>
  <inkml:trace contextRef="#ctx1" brushRef="#br0" timeOffset="65899.6">19244 5228 863 0,'0'0'0'0,"0"0"0"0,32 18 0 0,-32-18 10 0,0 0-10 15,35 8 11-15,11-16-11 0,-46 8 24 0,0 0-24 16,61-9 24-16,16 0-24 0,-77 9 12 0,0 0-12 15,101-5 12-15,26 10-12 0,-127-5 1 0,0 0-1 16,116 0 2-16,-53 12-2 0,4-1-660 0</inkml:trace>
  <inkml:trace contextRef="#ctx1" brushRef="#br0" timeOffset="68251.88">21743 4941 807 0,'0'0'0'0,"0"0"0"0,0 0 0 15,0 0 24-15,0 0-24 0,-29 14 25 0,29-14-25 16,0 0 48-16,0 0-48 0,-17 9 49 0,2 8-49 16,15-17 53-16,0 0-53 0,-14 26 53 0,-1 3-53 15,15-29 28-15,0 0-28 0,-8 37 29 0,8 15-29 16,0-52 18-16,0 0-18 0,8 52 18 0,7-15-18 16,-15-37 14-16,0 0-14 0,26 37 14 0,17 4-14 0,-43-41 10 15,0 0-10-15,52 49 10 0,6-6-10 0,-58-43 8 16,0 0-8-16,57 37 8 0,-16-14-8 0,-41-23 6 15,0 0-6-15,37 23 6 0,-16 6-6 0,-21-29 6 0,0 0-6 16,20 23 6-16,-17-14-6 0,-3-9 5 0,0 0-5 16,0 0 5-16,-29 20-5 0,29-20 5 0,0 0-5 15,-43 14 6-15,-21 1-6 0,64-15 4 0,0 0-4 16,-66 8 5-16,-1-5-5 0,67-3 5 0,0 0-5 16,-52-3 5-16,6-11-5 0,46 14 11 0,0 0-11 15,-29-20 11-15,-2 5-11 0,31 15 8 0,0 0-8 0,-15-11 8 16,1-4-8-16,14 15 7 0,0 0-7 0,8-28 7 15,21-33-7-15,0 9-939 0</inkml:trace>
  <inkml:trace contextRef="#ctx1" brushRef="#br0" timeOffset="68468.89">22306 5283 796 0,'0'0'0'0,"0"20"0"0,5 29 0 16,-5-49 2-16,0 0-2 0,0 55 3 0,-5-18-3 16,5-37 5-16,0 0-5 0,-3 23 5 0,-3-8-5 15,6-15 16-15,0 0-16 0,0 0 17 0,-9 14-17 16,9-14 17-16,0 0-17 0,0 0 17 0,0 0-17 16,0 0 17-16,0 0-17 0,0-29 17 0,6-31-17 0,3-1-624 15</inkml:trace>
  <inkml:trace contextRef="#ctx1" brushRef="#br0" timeOffset="68601.89">22248 4814 539 0,'0'0'0'0,"0"0"0"0,11 3 0 0,-11-3 0 0,0 0 0 15,0 0 0-15,12 20 0 0,-12-20-3 0,0 0 3 16,9 20-2-16,8 26 2 0,-17-46-11 0,0 0 11 16,20 52-11-16,0-6 11 0,-20-46-27 0,0 0 27 15,20 58-27-15,4 19 27 0,-1 4-284 0</inkml:trace>
  <inkml:trace contextRef="#ctx1" brushRef="#br0" timeOffset="68818.62">22444 5384 371 0,'0'0'0'0,"0"0"0"16,-3 31 0-16,3-31-1 0,0 0 1 0,-6 15-1 15,6-15 1-15,0 0-1 0,0 0 1 0,6-23-1 16,11-32 1-16,-17 55 2 0,0 0-2 0,29-72 3 16,12-17-3-16,-41 89 23 0,0 0-23 0,54-78 24 15,13 24-24-15,-67 54 48 0,0 0-48 0,60-44 49 0,-13 24-49 16,-47 20 54-16,0 0-54 0,37-3 55 0,-14 18-55 15,-23-15 50-15,0 0-50 0,15 40 50 0,-7 32-50 16,-8-72 45-16,0 0-45 0,6 81 46 0,3-7-46 16,-9-74 36-16,0 0-36 0,14 52 37 0,9-14-37 15,-23-38 28-15,0 0-28 0,32 8 29 0,-6-2-29 16,3-6-650-16</inkml:trace>
  <inkml:trace contextRef="#ctx1" brushRef="#br0" timeOffset="69652.67">23806 4964 572 0,'0'0'0'0,"0"0"0"0,0 0 0 0,0 0 13 0,0 0-13 15,11 17 13-15,-16-6-13 0,5-11 14 0,0 0-14 16,0 23 15-16,-12 21-15 0,12-44 24 0,0 0-24 15,-6 60 24-15,-14 21-24 0,20-81 30 0,0 0-30 16,-26 80 30-16,-9-8-30 0,35-72 28 0,0 0-28 0,-40 63 28 16,-18-11-28-16,58-52 36 0,0 0-36 0,-63 43 36 15,-12-14-36-15,75-29 38 0,0 0-38 0,-72 23 38 16,0-20-38-16,72-3 36 0,0 0-36 0,-49-3 36 16,20-11-36-16,29 14 32 0,0 0-32 0,-18-29 32 15,1-17-32-15,17 46 29 0,0 0-29 0,-3-58 29 16,15-5-29-16,-12 63 22 0,0 0-22 0,20-69 22 15,6-6-22-15,-26 75 19 0,0 0-19 0,29-66 20 0,11 20-20 16,-40 46 14-16,0 0-14 0,38-23 14 0,-7 3-14 16,-31 20 12-16,0 0-12 0,38 0 12 0,5 8-12 15,-43-8 9-15,0 0-9 0,49 35 9 0,-11 31-9 16,-38-66 6-16,0 0-6 0,31 75 6 0,7 6-6 16,-38-81 4-16,0 0-4 0,32 69 5 0,5-12-5 15,-37-57 3-15,0 0-3 0,32 43 4 0,-12-11-4 16,-20-32 4-16,0 0-4 0,17 17 4 0,7 1-4 0,-24-18 3 15,0 0-3-15,25 11 4 0,-1-5-4 0,-24-6 1 16,0 0-1-16,23 6 2 0,3-6-2 0,0 0-939 16</inkml:trace>
  <inkml:trace contextRef="#ctx1" brushRef="#br0" timeOffset="69869.7">24140 5395 1020 0,'0'0'0'0,"0"0"0"16,6 15 0-16,-6-15 0 0,0 0 0 0,0 0 0 16,9 11 0-16,-9-11-1 0,0 0 1 0,0 0 0 15,32-14 0-15,-32 14-8 0,0 0 8 0,23-17-7 16,3 11 7-16,0-6-693 0</inkml:trace>
  <inkml:trace contextRef="#ctx1" brushRef="#br0" timeOffset="70474.74">24735 5148 807 0,'0'0'0'0,"0"0"0"0,-20-29 0 0,20 29 19 15,0 0-19-15,-18-14 20 0,1 5-20 0,17 9 9 0,0 0-9 16,-12 0 10-16,-16 9-10 0,28-9 28 0,0 0-28 16,-29 28 29-16,0 30-29 0,29-58 29 0,0 0-29 15,-26 69 29-15,9-11-29 0,17-58 24 0,0 0-24 16,-9 40 24-16,0-11-24 0,9-29 23 0,0 0-23 15,0 28 23-15,18-7-23 0,-18-21 16 0,0 0-16 16,14 11 17-16,9 1-17 0,-23-12 13 0,0 0-13 0,26 0 14 16,3 0-14-16,-29 0 8 0,0 0-8 15,29-15 9-15,-9-5-9 0,-20 20 6 0,0 0-6 0,26-29 7 16,-15 3-7-16,-11 26 6 0,0 0-6 0,12-34 6 16,-6 5-6-16,-6 29 6 0,0 0-6 0,3-17 6 15,-3 2-6-15,0 15 5 0,0 0-5 0,0 0 6 16,0 0-6-16,0 0 7 0,0 0-7 0,0 0 7 15,0 0-7-15,0 0 11 0,0 0-11 0,0 0 12 16,-9 15-12-16,9-15 13 0,0 0-13 0,0 29 14 0,6 2-14 16,-6-31 15-16,0 0-15 0,17 41 15 0,18 5-15 15,-35-46 13-15,0 0-13 0,40 49 14 0,9 2-14 16,-49-51 12-16,0 0-12 0,49 52 13 0,6 3-13 16,-55-55 11-16,0 0-11 0,55 60 11 0,-9-2-11 15,-46-58 10-15,0 0-10 0,32 78 10 0,-12 5-10 16,-20-83 13-16,0 0-13 0,17 81 13 0,-11-15-13 15,-6-66 16-15,0 0-16 0,-3 57 16 0,-8-19-16 0,11-38 16 16,0 0-16-16,-26 34 17 0,-23-2-17 0,49-32 23 16,0 0-23-16,-70 29 23 0,-5-15-23 0,75-14 29 15,0 0-29-15,-75 3 30 0,-3-11-30 0,78 8 34 0,0 0-34 16,-63-24 34-16,11-13-34 0,52 37 23 0,0 0-23 16,-38-57 24-16,10-18-24 0,28 75 9 0,0 0-9 15,-9-90 10-15,20 1-10 0,1 0-1228 0</inkml:trace>
  <inkml:trace contextRef="#ctx1" brushRef="#br0" timeOffset="70720.32">25228 5364 931 0,'0'0'0'0,"0"0"0"0,0 8 0 15,0-8 39-15,0 0-39 0,0 0 39 0,0 12-39 16,0-12 7-16,0 0-7 0,0 0 8 0,15-12-8 16,-15 12-7-16,0 0 7 0,14-14-7 0,-5-3 7 0,-4-6-698 15</inkml:trace>
  <inkml:trace contextRef="#ctx1" brushRef="#br0" timeOffset="71521.38">25938 4808 639 0,'0'0'0'0,"0"0"0"16,8 23 0-16,-8-23 0 0,0 0 0 0,3 26 0 15,-3 6 0-15,0-32 1 0,0 0-1 0,-3 37 1 16,-5 24-1-16,8-61 9 0,0 0-9 0,-9 74 10 15,3 21-10-15,6-95 22 0,0 0-22 0,-8 104 23 16,8-18-23-16,0-86 34 0,0 0-34 0,0 64 34 16,14-15-34-16,-14-49 36 0,0 0-36 0,17 28 37 0,7-5-37 15,-24-23 45-15,0 0-45 0,31 15 46 0,18-12-46 16,-49-3 37-16,0 0-37 0,55-3 37 0,0-12-37 16,-55 15 32-16,0 0-32 0,61-14 32 0,8 0-32 15,-69 14 32-15,0 0-32 0,60-15 32 0,-16 7-32 16,-44 8 26-16,0 0-26 0,23-12 26 0,-6 1-26 15,-17 11 14-15,0 0-14 0,6-15 14 0,-3 1-14 16,0-3-855-16</inkml:trace>
  <inkml:trace contextRef="#ctx1" brushRef="#br0" timeOffset="71688.39">26316 5202 908 0,'0'0'0'0,"-3"35"0"0,3 31 0 0,0-66 3 0,0 0-3 16,-9 66 3-16,6-5-3 0,3-61 22 0,0 0-22 15,0 52 22-15,3-6-22 0,-3-46 35 0,0 0-35 16,9 43 35-16,-3-9-35 0,-6-34 28 0,0 0-28 16,26 32 28-16,2-12-28 0,-28-20 22 0,0 0-22 0,41 23 22 15,5 0-22-15,0-5-786 0</inkml:trace>
  <inkml:trace contextRef="#ctx1" brushRef="#br0" timeOffset="72222.44">27017 4874 819 0,'0'0'0'0,"-15"3"0"0,-8 17 0 0,23-20 16 0,0 0-16 15,-37 32 16-15,-1 8-16 0,38-40 16 0,0 0-16 16,-40 61 16-16,2 19-16 0,38-80 17 0,0 0-17 16,-28 92 17-16,13 9-17 0,15-101 34 0,0 0-34 15,-3 81 35-15,18-12-35 0,-15-69 37 0,0 0-37 16,34 52 37-16,18-15-37 0,-52-37 37 0,0 0-37 0,75 20 37 16,23-11-37-16,-98-9 36 0,0 0-36 0,107-9 37 15,-6-5-37-15,-101 14 28 0,0 0-28 0,81-23 29 16,-29-12-29-16,-52 35 24 0,0 0-24 0,31-43 24 15,-16-14-24-15,-15 57 21 0,0 0-21 0,0-72 21 16,-20-23-21-16,20 95 17 0,0 0-17 0,-38-98 17 16,-11 20-17-16,49 78 14 0,0 0-14 0,-58-60 14 15,-8 22-14-15,66 38 12 0,0 0-12 0,-55-20 13 16,21 17-13-16,34 3 9 0,0 0-9 0,-21 0 10 0,21 0-10 16,0 0 3-16,0 0-3 0,-5 29 3 0,19 8-3 15,-5 1-1040-15</inkml:trace>
  <inkml:trace contextRef="#ctx1" brushRef="#br0" timeOffset="72407.45">27623 5274 942 0,'0'0'0'0,"0"0"0"0,0 0 0 0,0 0 0 0,0 0 0 15,14 9 0-15,-14-9 0 0,0 0-5 0,0 0 5 16,0 0-5-16,9 0 5 0,5 0-639 0</inkml:trace>
  <inkml:trace contextRef="#ctx1" brushRef="#br0" timeOffset="73461.36">27874 5110 707 0,'0'0'0'0,"0"0"0"0,8-11 0 16,-8 11-27-16,0 0 27 0,0 0-27 0,0 0 27 15,0 0-1-15,0 0 1 0,12-9 0 0,14 3 0 16,-26 6 1-16,0 0-1 0,32-2 1 0,11-7-1 15,-43 9 8-15,0 0-8 0,43 0 9 0,-14 9-9 16,-29-9 23-16,0 0-23 0,29 23 24 0,-3 37-24 16,-26-60 33-16,0 0-33 0,23 72 33 0,-14 3-33 15,-9-75 29-15,0 0-29 0,0 72 29 0,0-9-29 0,0-63 25 16,0 0-25-16,-3 58 25 0,-6-6-25 0,9-52 21 16,0 0-21-16,-9 43 22 0,6 0-22 0,3-43 17 15,0 0-17-15,0 26 18 0,6-6-18 0,-6-20 14 0,0 0-14 16,6 14 15-16,-6-14-15 0,0 0 18 0,0 0-18 15,12 6 19-15,5-9-19 0,-17 3 18 0,0 0-18 16,20-11 18-16,0-9-18 0,-20 20 17 0,0 0-17 16,23-38 18-16,-5-14-18 0,-18 52 19 0,0 0-19 15,11-60 20-15,6-6-20 0,-17 66 16 0,0 0-16 16,3-81 17-16,3-17-17 0,-6 98 16 0,0 0-16 16,6-109 16-16,0 11-16 0,-6 98 16 0,0 0-16 15,5-92 16-15,1 14-16 0,-6 78 14 0,0 0-14 16,6-72 14-16,-3 20-14 0,-3 52 12 0,0 0-12 0,0-43 13 15,-3 12-13-15,3 31 9 0,0 0-9 0,-6-32 10 16,6 17-10-16,0 15 9 0,0 0-9 0,-3-14 9 16,-5 0-9-16,8 14 7 0,0 0-7 0,-3-20 7 15,0 2-7-15,3 18 7 0,0 0-7 0,0-14 7 16,-9-1-7-16,9 15 7 0,0 0-7 0,0 0 7 0,-3-14-7 16,3 14 7-16,0 0-7 0,0 0 7 0,-3-17-7 15,3 17 6-15,0 0-6 0,0 0 6 0,-8-15-6 16,8 15 6-16,0 0-6 0,0 0 6 0,0-14-6 15,0 14 6-15,0 0-6 0,0 0 7 0,0 0-7 16,0 0 8-16,0 0-8 0,0 0 8 0,0-12-8 16,0 12 11-16,0 0-11 0,0 0 12 0,0 0-12 15,0 0 13-15,0 0-13 0,0 0 13 0,11 6-13 16,-11-6 12-16,0 0-12 0,18-8 13 0,22 2-13 0,-40 6 13 16,0 0-13-16,52-15 14 0,14-8-14 0,-66 23 16 15,0 0-16-15,81-20 16 0,9 6-16 0,-90 14 18 16,0 0-18-16,98-3 18 0,-3-6-18 0,-95 9 18 0,0 0-18 15,95-5 18-15,3-1-18 0,-98 6 16 0,0 0-16 16,116-3 16-16,25-3-16 0,-141 6 15 0,0 0-15 16,138-3 16-16,-22-2-16 0,-116 5 13 0,0 0-13 15,101-9 14-15,-12-5-14 0,-89 14 12 0,0 0-12 16,81-15 12-16,-3 4-12 0,-78 11 9 0,0 0-9 16,81-12 10-16,-6 1-10 0,-75 11 8 0,0 0-8 15,60-12 9-15,-22 6-9 0,-38 6 8 0,0 0-8 0,29-8 9 16,-6 2-9-16,-23 6 7 0,0 0-7 0,14-6 7 15,-14 6-7-15,0 0 5 0,0 0-5 0,0 0 6 16,12-3-6-16,-12 3 5 0,0 0-5 0,0 0 6 16,0 0-6-16,0 0 6 0,0 0-6 0,0 0 6 15,11-14-6-15,-11 14 5 0,0 0-5 0,0 0 5 16,0 0-5-16,0 0 4 0,0 0-4 0,0 0 5 0,12 0-5 16,-12 0 4-16,0 0-4 0,0 0 5 15,0 0-5-15,0 0 3 0,0 0-3 0,0 0 3 0,14 14-3 16,-14-14 2-16,0 0-2 0,6 38 3 0,0 37-3 15,-6-75 2-15,0 0-2 0,5 95 2 0,-5 2-2 16,0-97 2-16,0 0-2 0,6 95 2 0,3-20-2 16,-9-75 1-16,0 0-1 0,3 55 1 0,3-15-1 15,-6-40 0-15,0 0 0 0,8 38 1 0,4-7-1 16,-12-31 0-16,0 0 0 0,17 29 0 0,-11-12 0 16,-6-17 0-16,0 0 0 0,3 15 0 0,0 8 0 0,0 6-1374 15</inkml:trace>
  <inkml:trace contextRef="#ctx1" brushRef="#br0" timeOffset="74212.45">28791 5171 673 0,'0'0'0'15,"0"0"0"-15,3-32 0 0,-3 32 14 0,0 0-14 16,9-26 15-16,-1 9-15 0,-8 17 27 0,0 0-27 0,12-20 28 15,2-3-28-15,-14 23 26 0,0 0-26 16,23-29 26-16,-2 3-26 0,-21 26 16 0,0 0-16 0,17-20 17 16,3 6-17-16,-20 14 14 0,0 0-14 0,17-9 15 15,-17 9-15-15,0 0 14 0,0 0-14 0,9 14 14 16,-9 18-14-16,0-32 12 0,0 0-12 0,-9 58 13 16,-8 16-13-16,17-74 15 0,0 0-15 0,-23 90 16 15,-3 5-16-15,26-95 15 0,0 0-15 0,-32 80 16 0,9-5-16 16,23-75 16-16,0 0-16 0,-17 52 16 0,8-15-16 15,9-37 20-15,0 0-20 0,3 26 20 0,14 3-20 16,-17-29 19-16,0 0-19 0,26 20 20 0,15-3-20 16,-41-17 19-16,0 0-19 0,43 3 19 0,0-3-19 15,-43 0 18-15,0 0-18 0,38 0 18 0,8-3-18 16,-46 3 15-16,0 0-15 0,46-2 16 0,-8-13-16 0,-38 15 8 16,0 0-8-16,40-9 9 0,12-5-9 0,0 0-855 15</inkml:trace>
  <inkml:trace contextRef="#ctx1" brushRef="#br0" timeOffset="74523.71">29498 5237 807 0,'0'0'0'0,"0"0"0"0,-17 23 0 0,17-23 0 0,0 0 0 16,-32 35 0-16,-3 19 0 0,35-54 0 0,0 0 0 15,-40 58 0-15,5-6 0 0,35-52 7 0,0 0-7 16,-23 37 7-16,12-14-7 0,11-23 23 0,0 0-23 15,8 29 23-15,18-6-23 0,-26-23 39 0,0 0-39 16,44 20 40-16,5-11-40 0,-49-9 44 0,0 0-44 16,54 8 44-16,-10-8-44 0,-44 0 37 0,0 0-37 15,34-8 38-15,-8 2-38 0,-26 6 32 0,0 0-32 0,18-9 32 16,-18 9-32-16,0 0 23 0,0 0-23 0,11-23 24 16,-20 9-24-16,9 14 18 0,0 0-18 0,-14-20 19 0,0 5-19 15,14 15 14-15,0 0-14 0,-23-11 15 0,-6 8-15 16,29 3 14-16,0 0-14 0,-32 0 15 0,12 6-15 15,20-6 11-15,0 0-11 0,-18 5 11 0,7-2-11 16,-1 3-943-16</inkml:trace>
  <inkml:trace contextRef="#ctx1" brushRef="#br0" timeOffset="80363.07">20690 4705 572 0,'0'0'0'0,"0"0"0"0,0 0 0 15,0 0 9-15,0 0-9 0,-41 43 10 0,41-43-10 16,0 0 19-16,0 0-19 0,-17 8 19 0,17-8-19 15,0 0 21-15,0 0-21 0,0 0 22 0,35 0-22 16,-35 0 16-16,0 0-16 0,37-8 17 0,1-1-17 16,-38 9 13-16,0 0-13 0,46-6 14 0,-9 9-14 15,-37-3 13-15,0 0-13 0,32 12 14 0,-6 14-14 0,-26-26 14 16,0 0-14-16,17 43 14 0,1 23-14 0,-18-66 14 16,0 0-14-16,8 81 15 0,-16 22-15 0,8-103 15 15,0 0-15-15,-18 110 15 0,13 16-15 0,5-126 19 16,0 0-19-16,-6 107 20 0,6-12-20 0,0-95 21 0,0 0-21 15,0 83 22-15,0-11-22 0,0-72 20 0,0 0-20 16,0 72 20-16,0 3-20 0,0-75 19 0,0 0-19 16,0 69 20-16,-3-11-20 0,3-58 20 0,0 0-20 15,0 34 20-15,9-8-20 0,-9-26 21 0,0 0-21 16,0 14 22-16,0-14-22 0,0 0 20 0,0 0-20 16,0-17 20-16,3-35-20 0,-3 52 19 0,0 0-19 15,11-72 19-15,6-8-19 0,-17 80 20 0,0 0-20 16,24-84 20-16,2 4-20 0,-26 80 19 0,0 0-19 0,23-89 19 15,-6-15-19-15,-17 104 16 0,0 0-16 0,11-112 16 16,-2-18-16-16,-9 130 14 0,0 0-14 0,0-121 14 16,0 9-14-16,0 112 14 0,0 0-14 0,-3-98 14 15,-5 26-14-15,8 72 12 0,0 0-12 0,-9-72 13 16,3 17-13-16,6 55 11 0,0 0-11 0,-6-37 11 16,12-3-11-16,-6 40 10 0,0 0-10 0,6-41 11 0,5-8-11 15,-11 49 8-15,0 0-8 0,9-43 8 0,3 17-8 16,-12 26 8-16,0 0-8 0,14-14 8 0,6 0-8 15,-20 14 7-15,0 0-7 0,38-15 8 0,22 7-8 16,-60 8 6-16,0 0-6 0,75-9 7 0,9-11-7 16,-84 20 6-16,0 0-6 0,84-17 7 0,2 2-7 15,-86 15 4-15,0 0-4 0,98-14 5 0,15-1-5 16,-113 15 3-16,0 0-3 0,141-14 4 0,24 5-4 16,-165 9 2-16,0 0-2 0,164-11 2 0,-5 8-2 0,-159 3 1 15,0 0-1-15,164-12 2 0,27 4-2 0,-191 8 1 16,0 0-1-16,187-9 1 0,-14 1-1 0,-173 8 0 15,0 0 0-15,179-6 1 0,20-3-1 0,-199 9 0 0,0 0 0 16,196-6 1-16,-17-2-1 0,-179 8 1 0,0 0-1 16,176-6 1-16,3-3-1 0,-179 9 1 0,0 0-1 15,167 0 1-15,-22-5-1 0,-145 5 1 0,0 0-1 16,135 0 2-16,21 0-2 0,-156 0 1 0,0 0-1 16,144-3 2-16,-17-9-2 0,-127 12 2 0,0 0-2 15,121-8 2-15,-14-10-2 0,-107 18 3 0,0 0-3 16,98-14 3-16,-5 2-3 0,-93 12 3 0,0 0-3 0,95-8 4 15,14-10-4-15,-109 18 3 0,0 0-3 0,101-14 4 16,-17 0-4-16,-84 14 4 0,0 0-4 0,69-6 4 16,-8-3-4-16,-61 9 4 0,0 0-4 0,58 0 5 15,8 0-5-15,-66 0 5 0,0 0-5 0,75-5 5 16,17-1-5-16,-92 6 5 0,0 0-5 0,93 0 6 16,13 6-6-16,-106-6 6 0,0 0-6 0,90 5 6 15,-12-5-6-15,-78 0 5 0,0 0-5 0,69 0 6 16,-8-5-6-16,-61 5 6 0,0 0-6 0,60 0 6 0,7 0-6 15,-67 0 6-15,0 0-6 0,72-3 6 0,8 0-6 16,-80 3 6-16,0 0-6 0,84-3 7 0,6 3-7 16,-90 0 5-16,0 0-5 0,77-6 6 0,-7-2-6 15,-70 8 6-15,0 0-6 0,66-9 6 0,-5 3-6 16,-61 6 5-16,0 0-5 0,63-3 5 0,1 3-5 16,-64 0 4-16,0 0-4 0,72-3 4 0,11 0-4 0,-83 3 2 15,0 0-2-15,78-5 3 0,-6 10-3 0,-72-5 1 16,0 0-1-16,64 0 2 0,-12 0-2 0,-52 0 0 15,0 0 0-15,43-8 1 0,-5 8-1 0,-38 0 1 0,0 0-1 16,37 0 1-16,12-6-1 0,-49 6 1 0,0 0-1 16,46-6 1-16,-5-2-1 0,-41 8 0 0,0 0 0 15,40-9 1-15,6 0-1 0,-46 9 1 0,0 0-1 16,55-8 1-16,11 8-1 0,-66 0 2 0,0 0-2 16,61-6 2-16,-12-8-2 0,-49 14 3 0,0 0-3 15,49-18 4-15,-6 7-4 0,-43 11 4 0,0 0-4 16,41-9 5-16,5-2-5 0,-46 11 3 0,0 0-3 15,40-9 3-15,-8 0-3 0,-32 9 2 0,0 0-2 0,23-11 2 16,0 8-2-16,-23 3 1 0,0 0-1 0,20-9 1 16,9 4-1-16,-29 5 1 0,0 0-1 0,26-9 1 15,0 3-1-15,-26 6 0 0,0 0 0 0,29-5 1 16,17 2-1-16,-46 3 0 0,0 0 0 0,58-12 0 16,14 1 0-16,-72 11 0 0,0 0 0 0,69 0 0 15,6 0 0-15,-75 0 0 0,0 0 0 0,64-6 0 16,-9 0 0-16,-55 6 0 0,0 0 0 0,51-3 0 0,-7-3 0 15,-44 6 0-15,0 0 0 0,40 0 0 0,-2 6 0 16,-38-6 0-16,0 0 0 0,43 3 0 0,0-3 0 16,-43 0 0-16,0 0 0 0,43 0 0 0,-2 0 0 15,-41 0 0-15,0 0 0 0,46 0 0 0,17 0 0 16,-63 0 0-16,0 0 0 0,70-3 0 0,-4-3 0 16,-66 6 0-16,0 0 0 0,61-8 1 0,-9-7-1 0,-52 15 0 15,0 0 0-15,46-20 1 0,-9 3-1 16,-37 17 0-16,0 0 0 0,44-14 1 0,-7-1-1 0,-37 15 0 15,0 0 0-15,35-8 0 0,-4 2 0 0,-31 6 0 0,0 0 0 16,23-6 0-16,1 3 0 0,-24 3-1 0,0 0 1 16,14-8-1-16,3 2 1 0,-17 6-3 0,0 0 3 15,12 0-3-15,-12 0 3 0,0 0-6 0,0 0 6 16,17-6-5-16,-5 3 5 0,-12 3-7 0,0 0 7 16,14-6-6-16,1-2 6 0,-15 8-7 0,0 0 7 15,11-6-7-15,6 0 7 0,-17 6-6 0,0 0 6 16,21-3-6-16,7-5 6 0,-28 8-8 0,0 0 8 0,21-6-7 15,-1 0 7-15,-20 6-7 0,0 0 7 0,0 0-6 16,17-3 6-16,-17 3-7 0,0 0 7 0,0 0-6 16,12 0 6-16,-12 0-7 0,0 0 7 0,11 0-7 15,1 0 7-15,-12 0-5 0,0 0 5 0,11 0-4 16,1 0 4-16,-12 0-4 0,0 0 4 0,0 0-4 16,14 0 4-16,-14 0-4 0,0 0 4 0,0 0-4 15,12 0 4-15,-12 0-4 0,0 0 4 0,0 0-3 16,8 9 3-16,-8-9-2 0,0 0 2 0,3 14-2 0,3-5 2 15,-6-9-2-15,0 0 2 0,9 23-2 0,2 26 2 16,-11-49-1-16,0 0 1 0,9 60-1 0,-6 15 1 16,-3-75-1-16,0 0 1 0,6 81 0 0,-3-6 0 15,-3-75-1-15,0 0 1 0,2 66 0 0,-2-14 0 16,0-52 0-16,0 0 0 0,-2 52 0 0,-1 8 0 16,3-60 0-16,0 0 0 0,-6 66 0 0,12-17 0 0,-6-49 0 15,0 0 0-15,3 61 0 0,-1 2 0 0,1 0-1119 16</inkml:trace>
  <inkml:trace contextRef="#ctx1" brushRef="#br0" timeOffset="123289.29">2505 7517 863 0,'0'0'0'0,"0"0"0"16,0 0 0-16,0 0 4 0,0 0-4 0,9 0 4 16,-9 0-4-16,0 0 7 0,0 0-7 0,0 0 7 15,6 11-7-15,-6-11 49 0,0 0-49 0,-6 18 50 16,6 7-50-16,0-25 66 0,0 0-66 0,-6 35 66 15,6 11-66-15,0-46 56 0,0 0-56 0,0 61 57 16,0 10-57-16,0-71 48 0,0 0-48 0,6 81 48 0,0 14-48 16,-6-95 41-16,0 0-41 0,8 92 41 0,10-20-41 15,-18-72 42-15,0 0-42 0,23 61 43 0,0-24-43 16,-23-37 38-16,0 0-38 0,26 35 38 0,9-4-38 16,-35-31 38-16,0 0-38 0,46 17 39 0,14-2-39 15,-60-15 33-15,0 0-33 0,55 11 33 0,11-8-33 16,-66-3 29-16,0 0-29 0,55 3 30 0,-17-3-30 15,-38 0 25-15,0 0-25 0,23-3 25 0,0 0-25 16,-23 3 13-16,0 0-13 0,9 0 14 0,-9 0-14 0,0 0 2 16,0 0-2-16,0 0 3 0,-9-23-3 0,-5 3-1329 15</inkml:trace>
  <inkml:trace contextRef="#ctx1" brushRef="#br0" timeOffset="123455.81">2583 7960 953 0,'0'0'0'0,"0"0"0"0,-8 0 0 0,8 0 10 0,0 0-10 15,-18 0 10-15,18 0-10 0,0 0 20 0,0 0-20 16,-11 0 20-16,11 0-20 0,0 0 22 0,0 0-22 16,11-3 22-16,15-5-22 0,-26 8 12 0,0 0-12 0,44-9 13 15,19-3-13-15,-63 12 8 0,0 0-8 0,75 0 9 16,9 12-9-16,-84-12 6 0,0 0-6 0,75 9 7 16,-9 2-7-16,0 1-774 0</inkml:trace>
  <inkml:trace contextRef="#ctx1" brushRef="#br0" timeOffset="123656.4">3195 8075 875 0,'0'0'0'0,"0"0"0"0,17 20 0 16,-17-20 1-16,0 0-1 0,18 15 2 0,2-7-2 15,-20-8 3-15,0 0-3 0,0 0 3 0,14 6-3 16,-14-6 26-16,0 0-26 0,0 0 26 0,23 0-26 15,-23 0 29-15,0 0-29 0,18 0 30 0,2-6-30 16,-20 6 27-16,0 0-27 0,8 0 28 0,7 0-28 0,-7 0-728 16</inkml:trace>
  <inkml:trace contextRef="#ctx1" brushRef="#br0" timeOffset="123839.85">3258 8360 919 0,'0'0'0'0,"0"0"0"0,29 17 0 0,-29-17 6 0,0 0-6 16,23 6 6-16,0-3-6 0,-23-3 8 0,0 0-8 15,32-3 8-15,26-3-8 0,-58 6 3 0,0 0-3 16,58 0 3-16,-4 0-3 0,-54 0 0 0,0 0 0 0,49 6 0 16,-23-12 0-16,3 6-655 0</inkml:trace>
  <inkml:trace contextRef="#ctx1" brushRef="#br0" timeOffset="125007.29">5255 7425 651 0,'0'0'0'0,"0"0"0"0,0 0 0 16,0 0 5-16,0 0-5 0,-9-41 5 0,9 41-5 15,0 0 13-15,0 0-13 0,-8 0 14 0,-18 12-14 16,26-12 58-16,0 0-58 0,-29 40 58 0,-9 18-58 16,38-58 60-16,0 0-60 0,-37 75 61 0,-1-1-61 0,38-74 53 15,0 0-53-15,-37 93 54 0,5 13-54 0,32-106 45 16,0 0-45-16,-17 115 46 0,11 12-46 0,6-127 30 16,0 0-30-16,9 109 31 0,28-34-31 15,-37-75 22-15,0 0-22 0,52 58 22 0,20-27-22 0,-72-31 21 0,0 0-21 16,75 20 22-16,-6-20-22 0,-69 0 21 0,0 0-21 15,67-20 22-15,-12-6-22 0,-55 26 20 0,0 0-20 16,37-31 20-16,-8-1-20 0,-29 32 19 0,0 0-19 16,17-55 19-16,-8-11-19 0,-9 66 16 0,0 0-16 15,-6-75 16-15,-8 9-16 0,14 66 19 0,0 0-19 16,-23-49 20-16,-3 18-20 0,26 31 18 0,0 0-18 16,-29-15 19-16,-3 6-19 0,32 9 16 0,0 0-16 15,-37 3 17-15,8 12-17 0,29-15 10 0,0 0-10 0,-18 20 11 16,18 9-11-16,0-29 5 0,0 0-5 0,9 37 6 15,20 15-6-15,0-6-1114 0</inkml:trace>
  <inkml:trace contextRef="#ctx1" brushRef="#br0" timeOffset="125361.8">5956 7620 908 0,'0'0'0'0,"-6"-14"0"0,-11-12 0 15,17 26 6-15,0 0-6 0,-15-26 6 0,-8 18-6 16,23 8 22-16,0 0-22 0,-23 11 23 0,-14 18-23 16,37-29 34-16,0 0-34 0,-49 46 35 0,14 17-35 15,35-63 35-15,0 0-35 0,-32 78 36 0,18 26-36 0,14-104 37 16,0 0-37-16,-6 106 38 0,26 1-38 0,-20-107 36 16,0 0-36-16,47 86 36 0,30-26-36 0,-77-60 34 15,0 0-34-15,90 32 35 0,-4-20-35 0,-86-12 25 0,0 0-25 16,73-6 26-16,-13-11-26 0,-60 17 27 0,0 0-27 15,43-35 27-15,-14-11-27 0,-29 46 30 0,0 0-30 16,15-58 31-16,-7-14-31 0,-8 72 31 0,0 0-31 16,-8-69 32-16,-7 0-32 0,15 69 26 0,0 0-26 15,-34-57 27-15,-4 8-27 0,38 49 23 0,0 0-23 16,-35-35 24-16,-2 18-24 0,37 17 18 0,0 0-18 16,-38-12 19-16,-11 15-19 0,49-3 6 0,0 0-6 15,-43 12 6-15,3 11-6 0,40-23 0 0,0 0 0 0,-38 37 0 16,9 15 0-16,-2-6-1215 0</inkml:trace>
  <inkml:trace contextRef="#ctx1" brushRef="#br0" timeOffset="125691.71">4681 8668 1065 0,'0'0'0'0,"0"0"0"0,14 12 0 16,-14-12-16-16,0 0 16 0,29 8-16 0,26-16 16 0,-55 8-14 15,0 0 14-15,109-15-14 0,79-11 14 0,-188 26 2 16,0 0-2-16,216-31 2 0,44-1-2 0,-260 32 59 0,0 0-59 15,251-37 60-15,-23 8-60 0,-228 29 109 0,0 0-109 16,205-15 109-16,-15 7-109 0,-190 8 91 0,0 0-91 16,144 0 92-16,-60 8-92 0,-84-8 44 0,0 0-44 15,38 18 44-15,-27 31-44 0,-11-49 13 0,0 0-13 16,-11 51 14-16,-21-19-14 0,-3 3-1173 0</inkml:trace>
  <inkml:trace contextRef="#ctx1" brushRef="#br0" timeOffset="127228.25">4773 9183 796 0,'0'0'0'0,"0"0"0"0,-3 38 0 15,3-38 24-15,0 0-24 0,-6 26 24 0,6 0-24 16,0-26 62-16,0 0-62 0,0 37 62 0,9 29-62 16,-9-66 57-16,0 0-57 0,14 81 57 0,1 20-57 15,-15-101 45-15,0 0-45 0,14 92 46 0,9-17-46 16,-23-75 24-16,0 0-24 0,18 57 25 0,2-17-25 16,-20-40 23-16,0 0-23 0,23 29 23 0,3-9-23 15,-26-20 20-15,0 0-20 0,29 9 20 0,8-9-20 0,-37 0 18 16,0 0-18-16,38-23 19 0,-6-14-19 0,-32 37 15 15,0 0-15-15,31-55 16 0,-13-23-16 0,-18 78 11 16,0 0-11-16,14-80 12 0,0-10-12 0,-14 90 20 16,0 0-20-16,6-89 20 0,3 23-20 0,-9 66 24 0,0 0-24 15,9-49 24-15,-9 23-24 0,0 26 25 0,0 0-25 16,0-14 26-16,0 14-26 0,0 0 25 0,0 0-25 16,5-15 26-16,-5 15-26 0,0 0 18 0,0 0-18 15,23 9 18-15,-5 20-18 0,2-6-1159 0</inkml:trace>
  <inkml:trace contextRef="#ctx1" brushRef="#br0" timeOffset="127827.56">5613 9169 740 0,'0'0'0'16,"0"0"0"-16,0 14 0 0,0-14 31 0,0 0-31 15,0 0 32-15,0 12-32 0,0-12 31 0,0 0-31 16,0 0 31-16,0 0-31 0,0 0 31 0,0 0-31 0,-23 14 32 16,8 6-32-16,15-20 25 0,0 0-25 0,-23 44 25 15,0 13-25-15,23-57 27 0,0 0-27 0,-23 78 28 16,-3 23-28-16,26-101 37 0,0 0-37 0,-17 103 38 16,5-13-38-16,12-90 43 0,0 0-43 0,-11 63 44 15,16-23-44-15,-5-40 42 0,0 0-42 0,15 32 43 16,5-1-43-16,-20-31 42 0,0 0-42 0,35 26 43 15,-12-11-43-15,-23-15 38 0,0 0-38 0,28 14 38 16,13 3-38-16,-41-17 29 0,0 0-29 0,43 12 30 16,-5-12-30-16,-38 0 27 0,0 0-27 0,31-6 28 0,-8 0-28 15,-23 6 8-15,0 0-8 0,24-5 8 0,1-7-8 16,-25 12 2-16,0 0-2 0,24-11 2 0,-16 5-2 16,4-3-1122-16</inkml:trace>
  <inkml:trace contextRef="#ctx1" brushRef="#br0" timeOffset="128200.18">6080 9227 819 0,'0'0'0'16,"0"0"0"-16,-6 11 0 0,6-11 0 0,0 0 0 15,0 0 0-15,-3 12 0 0,3-12-14 0,0 0 14 16,0 0-13-16,0 26 13 0,0-26 4 0,0 0-4 16,-5 34 4-16,5 18-4 0,0-52 24 0,0 0-24 0,-9 72 25 15,-6 11-25-15,15-83 41 0,0 0-41 0,-17 90 41 16,3-16-41-16,14-74 48 0,0 0-48 0,-18 64 49 16,13-15-49-16,5-49 49 0,0 0-49 0,3 37 49 15,11-2-49-15,-14-35 41 0,0 0-41 0,23 23 42 16,6-3-42-16,-29-20 34 0,0 0-34 0,32 14 35 15,5-5-35-15,-37-9 38 0,0 0-38 0,38 0 39 16,-12 0-39-16,-26 0 39 0,0 0-39 0,28 0 40 16,-7-9-40-16,-21 9 33 0,0 0-33 0,17-6 34 0,-3 1-34 15,-14 5 20-15,0 0-20 0,0 0 20 0,18-6-20 16,-18 6 7-16,0 0-7 0,0-12 8 0,5-16-8 16,-5-1-1107-16</inkml:trace>
  <inkml:trace contextRef="#ctx1" brushRef="#br0" timeOffset="128379.91">6025 9673 975 0,'0'0'0'0,"0"0"0"0,12 14 0 0,-12-14 3 0,0 0-3 15,11 15 3-15,-11-15-3 0,0 0 1 0,0 0-1 16,15 0 1-16,8-15-1 0,-23 15 16 0,0 0-16 16,31-11 17-16,1-4-17 0,-32 15 18 0,0 0-18 15,23-11 19-15,-8 11-19 0,-15 0 21 0,0 0-21 16,14-6 22-16,3 0-22 0,1 3-762 0</inkml:trace>
  <inkml:trace contextRef="#ctx1" brushRef="#br0" timeOffset="128695.18">5835 9183 729 0,'0'0'0'0,"0"0"0"0,14 0 0 15,-14 0-6-15,0 0 6 0,12 0-5 0,-12 0 5 16,0 0-2-16,0 0 2 0,23-11-1 0,6-6 1 16,-29 17-1-16,0 0 1 0,29-21 0 0,2 4 0 15,-31 17 0-15,0 0 0 0,29-8 0 0,-6 5 0 16,-23 3 0-16,0 0 0 0,23 0 0 0,0 3 0 15,-23-3 2-15,0 0-2 0,21 8 3 0,4-2-3 0,-25-6 8 16,0 0-8-16,24 11 8 0,-1 4-8 0,-23-15 15 16,0 0-15-16,23 14 15 0,0-5-15 0,-23-9 17 15,0 0-17-15,23 6 17 0,0-1-17 0,-23-5 18 16,0 0-18-16,37 15 18 0,7 14-18 0,5 2-567 0</inkml:trace>
  <inkml:trace contextRef="#ctx1" brushRef="#br0" timeOffset="129129.21">6386 9080 561 0,'0'0'0'0,"0"0"0"0,0 0 0 15,0 0 12-15,0 0-12 0,0 8 13 0,0-8-13 16,0 0 30-16,0 0-30 0,0 0 30 0,17 15-30 15,-17-15 27-15,0 0-27 0,23 14 28 0,15 15-28 16,-38-29 42-16,0 0-42 0,43 32 42 0,6 14-42 16,-49-46 40-16,0 0-40 0,46 54 41 0,-5 15-41 0,-41-69 47 15,0 0-47-15,34 81 48 0,-8 11-48 0,-26-92 59 16,0 0-59-16,12 92 60 0,2-8-60 0,-14-84 62 16,0 0-62-16,0 72 63 0,-6-20-63 0,6-52 52 0,0 0-52 15,-20 46 53-15,0-6-53 0,20-40 40 0,0 0-40 16,-23 29 41-16,3-12-41 0,20-17 31 0,0 0-31 15,-18 11 31-15,10 1-31 0,-7 0-1030 0</inkml:trace>
  <inkml:trace contextRef="#ctx1" brushRef="#br0" timeOffset="129712.25">7372 8406 975 0,'0'0'0'0,"15"3"0"16,8 9 0-16,-23-12 5 0,0 0-5 0,35 8 5 16,17-2-5-16,-52-6 13 0,0 0-13 0,51 3 14 0,-4 3-14 15,-47-6-1-15,0 0 1 0,37 0 0 0,18 8 0 16,-55-8-22-16,0 0 22 0,43 9-21 0,-5-9 21 16,-4 6-666-16</inkml:trace>
  <inkml:trace contextRef="#ctx1" brushRef="#br0" timeOffset="129880.27">7641 8740 819 0,'0'0'0'0,"0"0"0"0,8 15 0 0,-8-15-4 16,0 0 4-16,15 14-4 0,2-8 4 0,-17-6-13 16,0 0 13-16,29 0-13 0,23-3 13 0,-52 3-2 0,0 0 2 15,63-9-1-15,7 3 1 0,-70 6 0 0,0 0 0 16,66-2 0-16,-20 2 0 0,3 0-527 0</inkml:trace>
  <inkml:trace contextRef="#ctx1" brushRef="#br0" timeOffset="134567.18">9767 7177 729 0,'0'0'0'0,"0"0"0"0,0 0 0 16,0 0 25-16,0 0-25 0,0 0 26 0,6-37-26 16,-6 37 70-16,0 0-70 0,-6-15 70 0,6 15-70 15,0 0 85-15,0 0-85 0,-23 0 86 0,-15 15-86 16,38-15 61-16,0 0-61 0,-46 23 62 0,0 23-62 15,46-46 35-15,0 0-35 0,-49 72 35 0,12 26-35 0,37-98 30 16,0 0-30-16,-26 109 30 0,17-17-30 0,9-92 26 16,0 0-26-16,9 72 27 0,28-11-27 0,-37-61 22 15,0 0-22-15,61 48 23 0,14-10-23 0,-75-38 20 16,0 0-20-16,81 17 21 0,-15-11-21 0,-66-6 25 0,0 0-25 16,60-6 26-16,-5-8-26 0,-55 14 28 0,0 0-28 15,38-18 29-15,-12 1-29 0,-26 17 24 0,0 0-24 16,14-17 25-16,-8 0-25 0,-6 17 24 0,0 0-24 15,-9-15 25-15,-11-2-25 0,20 17 19 0,0 0-19 16,-32-12 20-16,-8 10-20 0,40 2 20 0,0 0-20 16,-29 2 20-16,0 7-20 0,29-9 15 0,0 0-15 15,-17 12 15-15,17-1-15 0,0-11 8 0,0 0-8 16,9 15 8-16,19 10-8 0,10-2-1301 0</inkml:trace>
  <inkml:trace contextRef="#ctx1" brushRef="#br0" timeOffset="134917.42">10696 7016 998 0,'0'0'0'0,"0"0"0"0,-9 11 0 16,9-11 16-16,0 0-16 0,-17 15 17 0,-6 2-17 16,23-17 32-16,0 0-32 0,-29 20 33 0,-3 26-33 15,32-46 34-15,0 0-34 0,-37 61 34 0,5 22-34 16,32-83 30-16,0 0-30 0,-14 89 31 0,17-8-31 15,-3-81 24-15,0 0-24 0,20 72 25 0,17-20-25 16,-37-52 21-16,0 0-21 0,41 43 22 0,19-17-22 0,-60-26 18 16,0 0-18-16,64 17 18 0,8-5-18 0,-72-12 16 15,0 0-16-15,72 5 17 0,-17-10-17 0,-55 5 20 16,0 0-20-16,49-18 21 0,-3-10-21 0,-46 28 21 16,0 0-21-16,40-46 22 0,-16-26-22 0,-24 72 20 0,0 0-20 15,5-75 21-15,-19-6-21 0,14 81 19 0,0 0-19 16,-38-75 20-16,-16 15-20 0,54 60 16 0,0 0-16 15,-70-52 16-15,-13 23-16 0,83 29 4 0,0 0-4 16,-70-20 4-16,24 17-4 0,46 3 1 0,0 0-1 16,-29 3 1-16,6 9-1 0,0-1-1134 0</inkml:trace>
  <inkml:trace contextRef="#ctx1" brushRef="#br0" timeOffset="135555.47">8359 8360 763 0,'0'0'0'0,"0"0"0"16,0 0 0-16,0 0 44 0,0 0-44 0,-17 35 45 15,28-32-45-15,-11-3 37 0,0 0-37 0,55-12 38 0,61-17-38 16,-116 29 33-16,0 0-33 0,173-40 33 0,72-23-33 16,-245 63 23-16,0 0-23 0,338-69 23 0,143-32-23 15,-481 101 16-15,0 0-16 0,543-89 17 0,25 20-17 16,-568 69 32-16,0 0-32 0,580-49 32 0,8 17-32 15,-588 32 49-15,0 0-49 0,540-14 49 0,-61 19-49 16,-479-5 54-16,0 0-54 0,415 6 55 0,-57 8-55 0,-358-14 50 16,0 0-50-16,283 12 50 0,-70-6-50 15,-213-6 36-15,0 0-36 0,153 0 37 0,-46 5-37 0,-6 4-1077 16</inkml:trace>
  <inkml:trace contextRef="#ctx1" brushRef="#br0" timeOffset="138336.91">8691 9215 595 0,'0'0'0'16,"0"0"0"-16,0 0 0 0,0 0-33 0,0 0 33 16,-32 35-33-16,32-35 33 0,0 0-337 0</inkml:trace>
  <inkml:trace contextRef="#ctx1" brushRef="#br0" timeOffset="139473.12">8691 9169 281 0,'0'0'0'16,"14"0"0"-16,18-6 0 0,-32 6 7 0,0 0-7 15,43-8 7-15,12-1-7 0,-55 9 21 0,0 0-21 0,58-14 22 16,-6-7-22-16,-52 21 36 0,0 0-36 0,49-14 36 16,-9 11-36-16,-40 3 42 0,0 0-42 0,38 3 42 15,-9 17-42-15,-29-20 45 0,0 0-45 0,26 29 46 16,2 11-46-16,-28-40 40 0,0 0-40 0,15 55 41 16,-4 20-41-16,-11-75 31 0,0 0-31 0,6 86 31 15,0 24-31-15,-6-110 31 0,0 0-31 0,3 109 31 0,5-17-31 16,-8-92 30-16,0 0-30 0,12 78 31 0,-6-26-31 15,-6-52 28-15,0 0-28 0,11 51 29 0,-5-10-29 16,-6-41 32-16,0 0-32 0,9 43 32 0,-6-17-32 16,-3-26 35-16,0 0-35 0,5 17 35 0,-5-17-35 15,0 0 31-15,0 0-31 0,0 0 32 0,0 0-32 16,0 0 29-16,0 0-29 0,9-23 29 0,-3-20-29 16,-6 43 30-16,0 0-30 0,9-58 30 0,-18-2-30 15,9 60 25-15,0 0-25 0,0-81 25 0,-12-25-25 0,12 106 22 16,0 0-22-16,-8-118 22 0,-1 0-22 0,9 118 24 15,0 0-24-15,-3-110 25 0,3 27-25 0,0 83 24 16,0 0-24-16,9-66 25 0,-6 17-25 0,-3 49 19 0,0 0-19 16,5-41 20-16,-2 13-20 0,-3 28 14 0,0 0-14 15,6-23 15-15,-6 0-15 0,0 23 10 0,0 0-10 16,6-23 11-16,-6 8-11 0,0 15 8 0,0 0-8 16,9-11 8-16,-9-1-8 0,0 12 6 0,0 0-6 15,0-11 6-15,5-4-6 0,-5 15 5 0,0 0-5 16,18-26 5-16,-1-8-5 0,-17 34 2 0,0 0-2 15,20-38 2-15,-5 18-2 0,-15 20 2 0,0 0-2 0,23-17 3 16,23-9-3-16,-46 26 2 0,0 0-2 0,60-26 3 16,1 6-3-16,-61 20 3 0,0 0-3 0,63-17 4 15,1 5-4-15,-64 12 4 0,0 0-4 0,63-11 4 16,4-1-4-16,-67 12 5 0,0 0-5 0,75-8 5 16,3-7-5-16,-78 15 4 0,0 0-4 0,98-9 5 15,26-2-5-15,-124 11 5 0,0 0-5 0,135-3 5 16,-2-6-5-16,-133 9 5 0,0 0-5 0,141-5 6 15,-8-1-6-15,-133 6 8 0,0 0-8 0,150-9 9 0,12 1-9 16,-162 8 10-16,0 0-10 0,161-15 11 0,-2 4-11 16,-159 11 10-16,0 0-10 0,159-12 11 0,28-2-11 15,-187 14 10-15,0 0-10 0,168-15 10 0,-21 10-10 16,-147 5 8-16,0 0-8 0,144-6 8 0,12 3-8 16,-156 3 8-16,0 0-8 0,158-9 8 0,-22-2-8 15,-136 11 9-15,0 0-9 0,124-3 9 0,-11-8-9 16,-113 11 9-16,0 0-9 0,118-12 9 0,12 1-9 0,-130 11 9 15,0 0-9-15,129-12 9 0,-16 6-9 0,-113 6 9 16,0 0-9-16,104-8 9 0,-15 8-9 0,-89 0 8 0,0 0-8 16,93 0 9-16,-4 2-9 0,-89-2 7 0,0 0-7 15,92 6 7-15,-11-6-7 0,-81 0 6 0,0 0-6 16,87 0 6-16,-9 0-6 0,-78 0 5 0,0 0-5 16,60 0 5-16,-14 0-5 0,-46 0 4 0,0 0-4 15,35 0 4-15,8-6-4 0,-43 6 4 0,0 0-4 16,41-5 4-16,2-4-4 0,-43 9 4 0,0 0-4 15,40-9 5-15,1-5-5 0,-41 14 5 0,0 0-5 16,49-9 5-16,11 4-5 0,-60 5 4 0,0 0-4 0,55-6 5 16,-9 0-5-16,-46 6 5 0,0 0-5 0,46-6 5 15,1 6-5-15,-47 0 4 0,0 0-4 0,46-5 5 16,-9-4-5-16,-37 9 4 0,0 0-4 0,32-9 4 16,0 1-4-16,-32 8 3 0,0 0-3 0,34-9 4 15,-8 0-4-15,-26 9 2 0,0 0-2 0,29-8 3 16,-6-1-3-16,-23 9 3 0,0 0-3 0,18-11 3 0,2 8-3 15,-20 3 3-15,0 0-3 0,23-9 3 16,-6 3-3-16,-17 6 2 0,0 0-2 0,20-5 3 0,12 2-3 16,-32 3 3-16,0 0-3 0,23 3 3 0,9 2-3 15,-32-5 3-15,0 0-3 0,37 9 4 0,-8 3-4 16,-29-12 2-16,0 0-2 0,26 11 3 0,9 1-3 16,-35-12 3-16,0 0-3 0,32 8 3 0,-1 9-3 15,-31-17 3-15,0 0-3 0,29 15 4 0,3-1-4 16,-32-14 3-16,0 0-3 0,32 15 4 0,-3 5-4 15,-29-20 3-15,0 0-3 0,23 23 3 0,0-9-3 0,-23-14 2 16,0 0-2-16,14 9 3 0,3-3-3 0,-17-6 3 16,0 0-3-16,9 8 3 0,-9-8-3 0,0 0 2 0,0 0-2 15,9 20 2-15,-9-2-2 0,0-18 1 0,0 0-1 16,-12 23 2-16,-22 11-2 0,34-34 1 0,0 0-1 16,-44 41 1-16,-5 2-1 0,49-43-1 0,0 0 1 15,-40 43 0-15,8-6 0 0,3 1-1448 0</inkml:trace>
  <inkml:trace contextRef="#ctx1" brushRef="#br0" timeOffset="140288.91">10214 9261 729 0,'0'0'0'0,"0"0"0"0,-17 12 0 16,17-12 3-16,0 0-3 0,-14 0 4 0,-4 0-4 15,18 0 10-15,0 0-10 0,-26-6 11 0,-8 12-11 16,34-6 23-16,0 0-23 0,-38 5 23 0,1 21-23 16,37-26 47-16,0 0-47 0,-38 35 48 0,6 2-48 15,32-37 60-15,0 0-60 0,-23 46 61 0,6 3-61 16,17-49 57-16,0 0-57 0,-12 46 58 0,18-17-58 15,-6-29 44-15,0 0-44 0,15 29 44 0,22 5-44 16,-37-34 33-16,0 0-33 0,49 32 33 0,20 0-33 0,-69-32 19 16,0 0-19-16,75 23 19 0,-8 0-19 0,-67-23 16 15,0 0-16-15,58 20 17 0,-15-3-17 0,-43-17 13 0,0 0-13 16,20 18 14-16,-3 2-14 0,-17-20 17 0,0 0-17 16,-11 28 18-16,-15 10-18 0,26-38 20 0,0 0-20 15,-46 37 20-15,-24-11-20 0,70-26 19 0,0 0-19 16,-66 23 19-16,5-14-19 0,61-9 18 0,0 0-18 15,-49 3 19-15,6-6-19 0,43 3 12 0,0 0-12 16,-32-9 12-16,15-11-12 0,17 20 1 0,0 0-1 16,-6-23 1-16,15-14-1 0,5-1-1112 0</inkml:trace>
  <inkml:trace contextRef="#ctx1" brushRef="#br0" timeOffset="140490.26">10517 9650 807 0,'0'0'0'0,"3"11"0"16,9 30 0-16,-12-41 17 0,0 0-17 0,17 40 18 0,-14-3-18 15,-3-37 24-15,0 0-24 0,-3 29 24 0,-6-6-24 16,9-23 31-16,0 0-31 0,-8 17 32 0,2-5-32 16,6-12 20-16,0 0-20 0,0 0 21 0,-20 6-21 15,20-6 14-15,0 0-14 0,-12-23 14 0,-2-26-14 16,-7 0-707-16</inkml:trace>
  <inkml:trace contextRef="#ctx1" brushRef="#br0" timeOffset="140810.43">10396 9310 673 0,'0'0'0'0,"0"0"0"0,9 14 0 0,-9-14 2 15,0 0-2-15,5 9 2 0,-5-9-2 0,0 0 3 0,0 0-3 16,9 9 4-16,6-1-4 0,-15-8 6 0,0 0-6 16,31 21 6-16,7 10-6 0,-38-31 5 0,0 0-5 15,37 49 5-15,-5 3-5 0,-32-52 5 0,0 0-5 16,20 52 5-16,0 5-5 0,-20-57 5 0,0 0-5 15,21 61 6-15,-13-18-6 0,-8-43 6 0,0 0-6 16,6 46 6-16,-3-11-6 0,-3-35 8 0,0 0-8 16,0 31 8-16,-3-2-8 0,3-29 11 0,0 0-11 15,-6 11 11-15,6-11-11 0,0 0 19 0,0 0-19 0,6 12 19 16,-6-12-19-16,0 0 26 0,0 0-26 0,17-9 27 16,9-14-27-16,-26 23 30 0,0 0-30 0,38-26 30 15,-1 1-30-15,-37 25 34 0,0 0-34 0,35-23 35 16,5 14-35-16,-40 9 28 0,0 0-28 0,32-3 29 15,-6 9-29-15,-26-6 24 0,0 0-24 0,26 14 24 16,-12 15-24-16,-14-29 21 0,0 0-21 0,15 32 22 16,-4-9-22-16,-11-23 17 0,0 0-17 0,12 14 17 0,5 0-17 15,-17-14 14-15,0 0-14 0,29 12 15 0,11-6-15 16,-2 2-846-16</inkml:trace>
  <inkml:trace contextRef="#ctx1" brushRef="#br0" timeOffset="141606.59">11567 9673 684 0,'0'0'0'0,"0"0"0"0,0 0 0 0,0 0 15 0,0 0-15 16,0 0 15-16,3 20-15 0,-3-20 25 0,0 0-25 15,6 23 26-15,0 9-26 0,-6-32 38 0,0 0-38 16,0 34 39-16,0 1-39 0,0-35 33 0,0 0-33 16,-15 34 34-16,-2 1-34 0,17-35 22 0,0 0-22 15,-35 31 22-15,-8 1-22 0,43-32 32 0,0 0-32 0,-40 23 33 16,5-8-33-16,35-15 41 0,0 0-41 0,-29 5 41 16,-2-8-41-16,31 3 42 0,0 0-42 0,-29-14 42 15,6-12-42-15,23 26 36 0,0 0-36 0,-9-32 36 16,3-5-36-16,6 37 26 0,0 0-26 0,9-46 26 15,11 6-26-15,-20 40 18 0,0 0-18 0,23-32 18 16,-6 15-18-16,-17 17 12 0,0 0-12 0,21-3 13 16,16 14-13-16,-37-11 9 0,0 0-9 0,35 18 9 15,5 16-9-15,-40-34 5 0,0 0-5 0,55 29 6 0,0 3-6 16,-55-32 5-16,0 0-5 0,60 28 5 0,-5-5-5 16,-55-23 4-16,0 0-4 0,52 23 5 0,-6-5-5 15,-46-18 2-15,0 0-2 0,41 14 3 0,-12 1-3 16,-6-1-1007-16</inkml:trace>
  <inkml:trace contextRef="#ctx1" brushRef="#br0" timeOffset="142708.6">12179 9681 908 0,'0'0'0'0,"0"0"0"16,0 0 0-16,0 0 8 0,0 0-8 0,-9 44 9 15,9-44-9-15,0 0 0 0,0 0 0 0,18 5 0 16,2 4 0-16,-20-9-10 0,0 0 10 0,32 0-9 0,20-14 9 16,2 2-620-16</inkml:trace>
  <inkml:trace contextRef="#ctx1" brushRef="#br0" timeOffset="143325.66">12693 9569 796 0,'0'0'0'0,"0"0"0"0,0 0 0 0,0 0-4 0,0 0 4 16,-15 15-4-16,15-15 4 0,0 0-11 0,0 0 11 15,-26 8-10-15,-11 24 10 0,37-32 3 0,0 0-3 16,-38 34 3-16,-2 10-3 0,40-44 21 0,0 0-21 16,-26 37 21-16,0-8-21 0,26-29 38 0,0 0-38 15,-15 26 39-15,7-12-39 0,8-14 43 0,0 0-43 16,0 0 43-16,0 14-43 0,0-14 36 0,0 0-36 15,0 0 37-15,23 6-37 0,-23-6 28 0,0 0-28 0,23 3 28 16,0 0-28-16,-23-3 26 0,0 0-26 0,26 0 26 16,-6-3-26-16,-20 3 20 0,0 0-20 0,15-3 20 15,-4 3-20-15,-11 0 16 0,0 0-16 0,0 0 17 16,0 0-17-16,0 0 15 0,0 0-15 0,12-11 16 16,-12 11-16-16,0 0 13 0,0 0-13 0,0 0 14 15,0 0-14-15,0 0 10 0,0 0-10 0,0 0 10 0,14 14-10 16,-14-14 8-16,0 0-8 0,3 12 8 0,11 2-8 15,-14-14 6-15,0 0-6 0,23 23 7 0,3 9-7 16,-26-32 5-16,0 0-5 0,44 49 5 0,-7 11-5 16,-37-60 3-16,0 0-3 0,38 66 3 0,-9 12-3 15,-29-78 3-15,0 0-3 0,31 78 4 0,-5-3-4 16,-26-75 3-16,0 0-3 0,20 66 3 0,-5-9-3 16,-15-57 5-16,0 0-5 0,11 46 6 0,-11-14-6 15,0-32 12-15,0 0-12 0,-8 29 12 0,-7 0-12 0,15-29 20 16,0 0-20-16,-26 23 21 0,-11 0-21 0,37-23 26 15,0 0-26-15,-46 20 26 0,-24-12-26 0,70-8 27 0,0 0-27 16,-75 0 27-16,-23-14-27 0,98 14 26 0,0 0-26 16,-95-32 27-16,6-14-27 0,89 46 12 0,0 0-12 15,-64-66 13-15,27-23-13 0,37 89 0 0,0 0 0 16,-9-101 1-16,35 3-1 0,0-2-1162 0</inkml:trace>
  <inkml:trace contextRef="#ctx1" brushRef="#br0" timeOffset="143492.72">12981 9739 1031 0,'0'0'0'0,"0"0"0"16,-20 29 0-16,20-29 0 0,0 0 0 0,-9 17 0 16,9-17 0-16,0 0 1 0,0 0-1 0,0 0 1 15,0 0-1-15,0 0-20 0,0 0 20 0,29-14-20 0,3-30 20 16,5 4-685-16</inkml:trace>
  <inkml:trace contextRef="#ctx1" brushRef="#br0" timeOffset="143842.75">13414 9111 718 0,'0'0'0'0,"0"0"0"0,11 29 0 0,-11-29 9 0,0 0-9 16,9 20 9-16,-9 3-9 0,0-23 17 0,0 0-17 16,-9 32 17-16,-11 20-17 0,20-52 33 0,0 0-33 15,-14 72 34-15,11 8-34 0,3-80 36 0,0 0-36 16,-6 93 37-16,-3 2-37 0,9-95 44 0,0 0-44 15,-5 72 44-15,10-18-44 0,-5-54 44 0,0 0-44 0,15 38 44 16,-1-12-44-16,-14-26 42 0,0 0-42 0,32 20 43 16,5 0-43-16,-37-20 41 0,0 0-41 0,44 11 42 15,-7-11-42-15,-37 0 34 0,0 0-34 0,35-5 35 16,-3-10-35-16,-32 15 28 0,0 0-28 0,28-17 28 16,-13 11-28-16,-15 6 15 0,0 0-15 0,20-14 15 15,-5-15-15-15,-1 6-997 0</inkml:trace>
  <inkml:trace contextRef="#ctx1" brushRef="#br0" timeOffset="144027.37">13572 9569 942 0,'0'0'0'0,"0"29"0"0,-8 23 0 16,8-52 0-16,0 0 0 0,0 60 1 0,-12-5-1 16,12-55 0-16,0 0 0 0,0 46 1 0,12 0-1 15,-12-46 12-15,0 0-12 0,8 40 12 0,7-5-12 0,-15-35 17 16,0 0-17-16,14 20 18 0,4-9-18 0,-18-11 24 15,0 0-24-15,31-2 24 0,21-13-24 0,-52 15 24 16,0 0-24-16,55-29 24 0,9-8-24 0,2-6-765 0</inkml:trace>
  <inkml:trace contextRef="#ctx1" brushRef="#br0" timeOffset="144281.74">13930 9480 807 0,'0'0'0'16,"0"0"0"-16,-23-29 0 0,23 29 5 0,0 0-5 15,-20-9 5-15,-6 21-5 0,26-12 11 0,0 0-11 16,-29 40 11-16,0 24-11 0,29-64 28 0,0 0-28 15,-26 77 29-15,15 4-29 0,11-81 39 0,0 0-39 0,6 78 39 16,17-15-39-16,-23-63 44 0,0 0-44 0,31 52 44 16,21-6-44-16,-52-46 40 0,0 0-40 0,61 34 41 15,17-13-41-15,-78-21 38 0,0 0-38 0,78 2 38 16,-9-16-38-16,-69 14 32 0,0 0-32 0,58-29 32 16,-12-14-32-16,-46 43 29 0,0 0-29 0,31-37 29 15,-16 5-29-15,-15 32 22 0,0 0-22 0,0-46 22 16,-15-23-22-16,15 69 17 0,0 0-17 0,-25-92 18 15,4-3-18-15,21 95 12 0,0 0-12 0,-43-113 13 0,-20-13-13 16,-1-4-1024-16</inkml:trace>
  <inkml:trace contextRef="#ctx1" brushRef="#br0" timeOffset="145261.82">14683 9480 1076 0,'0'0'0'0,"0"0"0"0,0 0 0 0,0 0 16 0,0 0-16 15,0 0 16-15,0 0-16 0,0 0 11 0,0 0-11 16,0 0 11-16,0 0-11 0,0 0-14 0,0 0 14 15,55 14-14-15,-20-14 14 0,-4 0-767 0</inkml:trace>
  <inkml:trace contextRef="#ctx1" brushRef="#br0" timeOffset="146178.89">14879 9296 561 0,'0'0'0'0,"0"0"0"15,6-9 0-15,-6 9 18 0,0 0-18 0,0 0 18 0,17-14-18 16,-17 14 37-16,0 0-37 0,0 0 38 0,24-20-38 16,-24 20 27-16,0 0-27 0,17-12 27 0,-3 6-27 15,-14 6 15-15,0 0-15 0,23 0 16 0,0 3-16 16,-23-3 10-16,0 0-10 0,24 9 10 0,-1 11-10 16,-23-20 7-16,0 0-7 0,17 37 7 0,-3 21-7 15,-14-58 5-15,0 0-5 0,12 69 6 0,-1 26-6 16,-11-95 5-16,0 0-5 0,9 95 6 0,3-12-6 15,-12-83 5-15,0 0-5 0,3 78 6 0,2-12-6 16,-5-66 10-16,0 0-10 0,0 55 10 0,6-12-10 16,-6-43 16-16,0 0-16 0,9 29 16 0,-6-6-16 0,-3-23 19 15,0 0-19-15,0 0 20 0,14 9-20 0,-14-9 19 0,0 0-19 16,14-15 20-16,10-19-20 0,-24 34 21 0,0 0-21 16,23-41 21-16,-9 4-21 0,-14 37 19 0,0 0-19 15,12-49 20-15,-1-17-20 0,-11 66 16 0,0 0-16 16,0-78 17-16,0-20-17 0,0 98 16 0,0 0-16 15,0-103 16-15,-6 2-16 0,6 101 16 0,0 0-16 16,-5-86 16-16,2 14-16 0,3 72 13 0,0 0-13 16,-9-64 14-16,3 4-14 0,6 60 10 0,0 0-10 15,-3-61 11-15,-2 12-11 0,5 49 13 0,0 0-13 0,-12-37 13 16,9 11-13-16,3 26 14 0,0 0-14 0,-3-20 14 16,-2 8-14-16,5 12 14 0,0 0-14 0,0 0 15 15,-6-11-15-15,6 11 17 0,0 0-17 0,0 0 17 16,-9-12-17-16,9 12 21 0,0 0-21 0,0 0 22 15,0 0-22-15,0 0 23 0,0 0-23 0,0 0 23 16,0 0-23-16,0 0 21 0,0 0-21 0,0 0 22 16,0 0-22-16,0 0 20 0,0 0-20 0,0 0 20 0,0 0-20 15,0 0 23-15,0 0-23 0,23-5 23 0,9 10-23 16,-32-5 21-16,0 0-21 0,43 6 21 0,6 0-21 16,-49-6 22-16,0 0-22 0,58 0 22 0,8-6-22 15,-66 6 18-15,0 0-18 0,61-3 18 0,-3 3-18 16,-58 0 17-16,0 0-17 0,46 3 17 0,6 3-17 15,-52-6 14-15,0 0-14 0,52 0 15 0,-3 0-15 0,-49 0 11 16,0 0-11-16,43 0 11 0,6 0-11 0,-49 0 10 16,0 0-10-16,52 0 10 0,-3 0-10 0,-49 0 8 15,0 0-8-15,40 9 8 0,-8-9-8 0,-32 0 7 16,0 0-7-16,23 2 8 0,-6 1-8 0,-17-3 6 16,0 0-6-16,15 3 6 0,-1-3-6 0,-14 0 6 0,0 0-6 15,0 0 6-15,0 0-6 0,0 0 6 0,0 0-6 16,9-3 7-16,-9 3-7 0,0 0 6 0,0 0-6 15,12-5 7-15,-12 5-7 0,0 0 6 0,0 0-6 16,17-6 6-16,-17 6-6 0,0 0 6 0,0 0-6 16,11 0 6-16,-11 0-6 0,0 0 5 0,0 0-5 15,9 6 5-15,3 2-5 0,-12-8 5 0,0 0-5 0,8 23 6 16,1 15-6-16,-9-38 4 0,0 0-4 0,14 51 5 16,-8 7-5-16,-6-58 5 0,0 0-5 0,9 66 5 15,-1-5-5-15,-8-61 4 0,0 0-4 0,6 63 5 16,-3 3-5-16,-3-66 6 0,0 0-6 0,6 61 6 15,2-1-6-15,-8-60 6 0,0 0-6 0,9 43 7 16,0-20-7-16,-9-23 4 0,0 0-4 0,11 15 5 16,-2-15-5-16,-9 0 2 0,0 0-2 0,0 0 2 0,14 0-2 15,-2-6-1391-15</inkml:trace>
  <inkml:trace contextRef="#ctx1" brushRef="#br0" timeOffset="147850.69">15465 9250 662 0,'0'0'0'0,"0"0"0"16,23 0 0-16,-23 0-20 0,0 0 20 0,20-3-19 15,-8-6 19-15,-12 9-56 0,0 0 56 0,17-9-55 16,0 1 55-16,-17 8 0 0,0 0 0 0,15-9 0 16,-1 9 0-16,-14 0 9 0,0 0-9 0,0 0 9 15,9 9-9-15,-9-9 30 0,0 0-30 0,3 14 31 0,3 4-31 16,-6-18 44-16,0 0-44 0,-9 34 44 0,-5 21-44 16,14-55 44-16,0 0-44 0,-24 72 45 0,-10 11-45 15,34-83 36-15,0 0-36 0,-35 87 37 0,-2-10-37 16,37-77 31-16,0 0-31 0,-29 64 31 0,17-27-31 15,12-37 25-15,0 0-25 0,-8 29 26 0,8-9-26 16,0-20 24-16,0 0-24 0,11 20 25 0,18-3-25 16,-29-17 21-16,0 0-21 0,38 18 22 0,2-10-22 15,-40-8 19-15,0 0-19 0,46 6 20 0,-3-6-20 0,-43 0 18 16,0 0-18-16,35 0 19 0,-9-9-19 0,-26 9 12 16,0 0-12-16,23-3 12 0,0 1-12 0,-23 2 7 15,0 0-7-15,15-6 8 0,11 3-8 0,-9-6-811 0</inkml:trace>
  <inkml:trace contextRef="#ctx1" brushRef="#br0" timeOffset="148166.71">15797 9342 774 0,'0'0'0'0,"-6"14"0"15,-3 29 0-15,9-43 0 0,0 0 0 0,-17 58 0 16,-3 22 0-16,20-80 0 0,0 0 0 0,-17 87 0 16,11-9 0-16,6-78 11 0,0 0-11 0,-9 60 11 15,12-17-11-15,-3-43 25 0,0 0-25 0,12 29 26 16,8-6-26-16,-20-23 32 0,0 0-32 0,34 9 32 16,7-9-32-16,-41 0 29 0,0 0-29 0,40-9 30 0,-2-3-30 15,-38 12 25-15,0 0-25 0,29-11 26 0,-1-3-26 16,-28 14 19-16,0 0-19 0,12-15 20 0,-1 4-20 15,-11 11 15-15,0 0-15 0,0-12 16 0,0-2-16 16,0 14 13-16,0 0-13 0,-11-23 13 0,-6-12-13 16,17 35 8-16,0 0-8 0,-15-43 9 0,7 0-9 15,-1 3-791-15</inkml:trace>
  <inkml:trace contextRef="#ctx1" brushRef="#br0" timeOffset="148914.76">15055 8372 516 0,'0'0'0'0,"0"0"0"0,0 26 0 16,0-26 8-16,0 0-8 0,0 17 8 0,0-17-8 15,0 0 22-15,0 0-22 0,0 14 23 0,0-14-23 0,0 0 44 16,0 0-44-16,12 3 45 0,23 0-45 0,-35-3 42 16,0 0-42-16,51 9 43 0,36-4-43 0,-87-5 39 15,0 0-39-15,107 12 39 0,5-1-39 0,-112-11 30 0,0 0-30 16,119 3 31-16,-10 3-31 0,-109-6 36 0,0 0-36 15,118 6 37-15,7 2-37 0,-125-8 43 16,0 0-43-16,132 0 44 0,-2 6-44 0,-130-6 52 0,0 0-52 16,113 9 53-16,-30-3-53 0,-83-6 55 0,0 0-55 15,75 11 56-15,-20-5-56 0,-55-6 42 0,0 0-42 16,40 0 43-16,-8 3-43 0,-32-3 35 0,0 0-35 16,23 3 35-16,-2 0-35 0,-21-3 33 0,0 0-33 15,11 0 34-15,1-3-34 0,-12 3 26 0,0 0-26 0,0 0 27 16,14-3-27-16,-14 3 25 0,0 0-25 0,0 0 26 15,0 0-26-15,0 0 22 0,0 0-22 0,0 0 22 16,12 0-22-16,-12 0 18 0,0 0-18 0,0 0 18 16,11 0-18-16,-11 0 15 0,0 0-15 0,0 0 15 15,32 40-15-15,-32-40 12 0,0 0-12 0,29 52 13 16,-12 23-13-16,-17-75 11 0,0 0-11 0,14 89 11 16,-11 9-11-16,-3-98 14 0,0 0-14 0,0 89 14 15,-3-17-14-15,3-72 16 0,0 0-16 0,0 58 17 0,0-7-17 16,0-51 13-16,0 0-13 0,6 38 13 0,3-15-13 15,-9-23 10-15,0 0-10 0,8 17 10 0,7-5-10 16,-15-12 5-16,0 0-5 0,14 8 6 0,-14-8-6 16,0 0-1341-16</inkml:trace>
  <inkml:trace contextRef="#ctx1" brushRef="#br0" timeOffset="149648.76">14066 7802 449 0,'0'0'0'0,"0"0"0"0,-9 11 0 0,9-11 35 0,0 0-35 16,0 0 36-16,-3 12-36 0,3-12 27 0,0 0-27 15,23 0 27-15,26 0-27 0,-49 0 20 0,0 0-20 16,75 3 20-16,15 5-20 0,-90-8 11 0,0 0-11 16,121 15 11-16,55-7-11 0,-176-8 17 0,0 0-17 15,193 9 17-15,15-3-17 0,-208-6 43 0,0 0-43 16,214 5 44-16,22 4-44 0,-236-9 55 0,0 0-55 15,240 14 56-15,25 1-56 0,-265-15 67 0,0 0-67 0,245 9 67 16,-57-1-67-16,-188-8 59 0,0 0-59 0,167 6 60 16,-23 0-60-16,-144-6 50 0,0 0-50 0,104 0 50 15,-46-3-50-15,-58 3 42 0,0 0-42 0,35-3 42 16,-12 3-42-16,-23 0 37 0,0 0-37 0,14 0 38 16,-14 0-38-16,0 0 29 0,0 0-29 0,0 0 29 15,0 0-29-15,0 0 22 0,0 0-22 0,0 0 22 0,0 0-22 16,0 0 15-16,0 0-15 0,12 0 16 0,-12 0-16 15,0 0 5-15,0 0-5 0,17-12 6 0,-17 12-6 16,0 0-1083-16</inkml:trace>
  <inkml:trace contextRef="#ctx1" brushRef="#br0" timeOffset="157272.95">1395 8383 787 0,'0'0'0'0,"0"0"0"0,0 0 0 16,-38 0 0-16,38 0 0 0,0 0-13 0,0 0 13 15,0 0-12-15,0 0 12 0,0 0 1 0,0 0-1 16,15-14 2-16,34 8-2 0,-49 6 18 0,0 0-18 16,69-9 18-16,15-2-18 0,-84 11 65 0,0 0-65 0,83-12 65 15,-2 1-65-15,-81 11 114 0,0 0-114 0,89-12 115 16,1 1-115-16,-90 11 84 0,0 0-84 0,84-9 84 16,-4 9-84-16,-80 0 63 0,0 0-63 0,67 6 63 15,-24 0-63-15,-43-6 52 0,0 0-52 0,26 5 52 16,-6 1-52-16,-20-6 39 0,0 0-39 0,15 6 39 15,-15-6-39-15,0 0 32 0,0 0-32 0,0 0 33 16,0 0-33-16,0 0 28 0,0 0-28 0,0 0 29 0,0 0-29 16,0 0 26-16,0 0-26 0,0 0 27 0,0 0-27 15,0 0 20-15,0 0-20 0,0 0 21 0,-15-26-21 16,15 26 17-16,0 0-17 0,-14-23 17 0,-1-9-17 16,15 32 16-16,0 0-16 0,-23-46 16 0,0-11-16 15,23 57 13-15,0 0-13 0,-23-69 14 0,6 2-14 16,17 67 12-16,0 0-12 0,-21-63 12 0,1 6-12 15,20 57 13-15,0 0-13 0,-11-55 13 0,-4 17-13 0,15 38 13 16,0 0-13-16,-14-43 14 0,5-3-14 0,9 46 12 16,0 0-12-16,-8-43 12 0,-1 11-12 0,9 32 9 15,0 0-9-15,0-34 10 0,-6-4-10 0,6 38 6 0,0 0-6 16,0-31 7-16,0 2-7 0,0 29 4 16,0 0-4-16,6-20 4 0,-12 3-4 0,6 17 3 0,0 0-3 15,0-12 3-15,0 12-3 0,0 0 2 0,0 0-2 16,0 0 2-16,-14-3-2 0,14 3 2 0,0 0-2 15,-12 15 2-15,-2 8-2 0,14-23 1 0,0 0-1 16,-29 37 1-16,-9 15-1 0,38-52 1 0,0 0-1 16,-37 52 2-16,-1-1-2 0,38-51 1 0,0 0-1 0,-52 58 2 15,-11 11-2-15,63-69 1 0,0 0-1 0,-78 81 2 16,-14 14-2-16,92-95 1 0,0 0-1 0,-98 98 1 16,20-15-1-16,78-83 1 0,0 0-1 0,-55 63 1 15,26-25-1-15,29-38 0 0,0 0 0 0,-14 23 0 16,14-23 0-16,0 0 0 0,0 0 0 0,0 0 0 15,37-9 0-15,-37 9-1 0,0 0 1 0,43-29 0 16,-2-8 0-16,-4-6-1526 0</inkml:trace>
  <inkml:trace contextRef="#ctx1" brushRef="#br0" timeOffset="165664.57">3019 12747 751 0,'0'0'0'0,"0"0"0"0,0 29 0 0,0-29 13 16,0 0-13-16,-9 43 14 0,4 35-14 0,5-78 43 15,0 0-43-15,-18 103 43 0,-2 21-43 0,20-124 46 16,0 0-46-16,-26 130 46 0,-3-1-46 0,29-129 40 15,0 0-40-15,-29 118 41 0,3 6-41 0,26-124 28 0,0 0-28 16,-20 124 28-16,20-1-28 0,0-123 31 0,0 0-31 16,15 104 31-16,13-23-31 0,-28-81 31 0,0 0-31 15,38 57 31-15,17-19-31 0,-55-38 34 0,0 0-34 16,69 23 34-16,6-12-34 0,-75-11 46 0,0 0-46 16,72 9 47-16,-3-1-47 0,-69-8 70 0,0 0-70 15,70 0 71-15,5-8-71 0,-75 8 64 0,0 0-64 0,72-6 65 16,9 9-65-16,-81-3 57 0,0 0-57 0,66 3 58 15,-34-3-58-15,-32 0 21 0,0 0-21 0,23 0 21 16,-23 0-21-16,0 0 7 0,0 0-7 0,0 0 8 16,-15-26-8-16,-2 3-1305 0</inkml:trace>
  <inkml:trace contextRef="#ctx1" brushRef="#br0" timeOffset="165848.94">2759 13539 1009 0,'0'0'0'0,"0"0"0"0,-5 8 0 16,5-8 6-16,0 0-6 0,0 0 6 0,0 0-6 16,0 0 13-16,0 0-13 0,43-3 14 0,40-8-14 15,-83 11 20-15,0 0-20 0,107-12 21 0,0 7-21 16,-107 5 12-16,0 0-12 0,110 2 12 0,-18 7-12 0,-92-9 10 16,0 0-10-16,98 20 10 0,0 15-10 0,-6-4-790 15</inkml:trace>
  <inkml:trace contextRef="#ctx1" brushRef="#br0" timeOffset="166314.98">3890 13786 651 0,'0'0'0'0,"0"0"0"0,18 20 0 15,-18-20 19-15,0 0-19 0,5 18 20 0,-2 10-20 16,-3-28 30-16,0 0-30 0,6 35 30 0,0 14-30 15,-6-49 39-15,0 0-39 0,8 54 39 0,1 7-39 16,-9-61 28-16,0 0-28 0,9 52 29 0,-9-15-29 16,0-37 23-16,0 0-23 0,-3 35 23 0,-3 2-23 15,6-37 25-15,0 0-25 0,-6 38 25 0,12-18-25 16,-6-20 29-16,0 0-29 0,6 14 30 0,-3-2-30 16,-3-12 34-16,0 0-34 0,0 11 34 0,8 1-34 0,-8-12 43 15,0 0-43-15,21 8 44 0,2-2-44 0,-23-6 42 16,0 0-42-16,37 3 43 0,6-3-43 0,-43 0 39 0,0 0-39 15,49-3 39-15,-11 0-39 0,-38 3 39 0,0 0-39 16,23-3 40-16,0-5-40 0,-23 8 33 0,0 0-33 16,12-3 33-16,8-6-33 0,-20 9 18 0,0 0-18 15,6-11 18-15,-6 11-18 0,0 0-1095 0</inkml:trace>
  <inkml:trace contextRef="#ctx1" brushRef="#br0" timeOffset="166482.47">3974 14083 897 0,'0'0'0'0,"0"0"0"16,0 0 0-16,0 0 17 0,0 0-17 0,0 0 17 16,0-12-17-16,0 12 22 0,0 0-22 0,23-6 23 15,9-8-23-15,-32 14 57 0,0 0-57 0,40-17 57 16,-2 2-57-16,-38 15 44 0,0 0-44 0,28-11 45 16,-4 8-45-16,-24 3 36 0,0 0-36 0,14-6 37 15,3 0-37-15,1 1-879 0</inkml:trace>
  <inkml:trace contextRef="#ctx1" brushRef="#br0" timeOffset="166649.29">3936 13605 897 0,'0'0'0'0,"0"0"0"0,18 0 0 0,-18 0 8 16,0 0-8-16,14 6 8 0,6-4-8 0,-20-2 19 15,0 0-19-15,26 3 20 0,3 3-20 0,-29-6-1 16,0 0 1-16,41 12-1 0,10 11 1 0,-51-23-44 15,0 0 44-15,61 20-44 0,-6 3 44 0,5 0-587 16</inkml:trace>
  <inkml:trace contextRef="#ctx1" brushRef="#br0" timeOffset="167433.37">4562 14218 897 0,'0'0'0'0,"0"0"0"0,0 0 0 0,0 0-43 0,0 0 43 16,18-23-42-16,-10-6 42 0,-8 29-77 0,0 0 77 15,0-43-76-15,6-29 76 0,-6 72 0 0,0 0 0 16,6-84 0-16,-6-13 0 0,0 97 19 0,0 0-19 0,0-98 19 15,0 20-19-15,0 78 61 0,0 0-61 0,0-58 61 16,0 30-61-16,0 28 72 0,0 0-72 0,0-15 73 16,0 15-73-16,0 0 62 0,0 0-62 0,0 0 62 15,0 0-62-15,0 0 51 0,0 0-51 0,17 12 51 16,1 34-51-16,-18-46 42 0,0 0-42 0,20 57 42 16,-3 1-42-16,-17-58 37 0,0 0-37 0,17 58 38 15,4 5-38-15,-21-63 34 0,0 0-34 0,23 66 35 16,0-14-35-16,-23-52 30 0,0 0-30 0,23 46 31 0,0-12-31 15,-23-34 25-15,0 0-25 0,23 24 26 0,-9-10-26 16,-14-14 19-16,0 0-19 0,15 9 20 0,-1-1-20 16,-14-8 16-16,0 0-16 0,26 3 16 0,-14-12-16 15,-12 9 15-15,0 0-15 0,17-25 16 0,0-27-16 16,-17 52 19-16,0 0-19 0,15-69 20 0,-7-3-20 16,-8 72 23-16,0 0-23 0,9-75 23 0,3 11-23 15,-12 64 26-15,0 0-26 0,8-48 27 0,1 16-27 16,-9 32 29-16,0 0-29 0,9-23 29 0,-4 6-29 0,-5 17 30 15,0 0-30-15,9-21 31 0,-9 21-31 0,0 0 28 16,0 0-28-16,9-14 29 0,-9 14-29 0,0 0 22 16,0 0-22-16,8 0 23 0,21 6-23 0,-29-6 3 0,0 0-3 15,29 14 3-15,-3 3-3 0,3 4-1438 0</inkml:trace>
  <inkml:trace contextRef="#ctx1" brushRef="#br0" timeOffset="168133.24">5359 13547 819 0,'0'0'0'0,"0"0"0"0,11 23 0 15,-11-23-1-15,0 0 1 0,12 20 0 0,-4-2 0 16,-8-18-8-16,0 0 8 0,3 34-7 0,9 18 7 0,-12-52 4 15,0 0-4-15,9 66 5 0,5 15-5 0,-14-81 28 16,0 0-28-16,12 78 29 0,-12-12-29 0,0-66 48 0,0 0-48 16,0 54 48-16,5-13-48 0,-5-41 52 0,0 0-52 15,0 29 52-15,6-15-52 0,-6-14 51 0,0 0-51 16,0 0 51-16,0 9-51 0,0-9 42 0,0 0-42 16,0 0 43-16,-6-32-43 0,6 32 34 0,0 0-34 15,0-40 35-15,-8-21-35 0,8 61 25 0,0 0-25 16,-6-72 25-16,3-3-25 0,3 75 24 0,0 0-24 15,-9-77 24-15,4 10-24 0,5 67 21 0,0 0-21 16,0-51 21-16,0 2-21 0,0 49 21 0,0 0-21 16,5-32 22-16,4 12-22 0,-9 20 24 0,0 0-24 0,12-17 24 15,2 5-24-15,-14 12 22 0,0 0-22 0,20-11 23 16,6-4-23-16,-26 15 20 0,0 0-20 0,29 0 21 16,3 17-21-16,-32-17 19 0,0 0-19 0,37 29 19 15,9 14-19-15,-46-43 18 0,0 0-18 0,41 52 18 16,11 6-18-16,-52-58 17 0,0 0-17 0,43 69 17 15,-3 11-17-15,-40-80 16 0,0 0-16 0,23 72 17 16,-14-3-17-16,-9-69 16 0,0 0-16 0,6 61 17 0,-15-15-17 16,9-46 18-16,0 0-18 0,-20 35 19 0,-23-4-19 15,43-31 20-15,0 0-20 0,-44 29 20 0,7-9-20 16,37-20 19-16,0 0-19 0,-38 0 20 0,-2-9-20 16,40 9 20-16,0 0-20 0,-37-17 21 0,-1-3-21 15,38 20 15-15,0 0-15 0,-37-29 16 0,-1-17-16 16,38 46 7-16,0 0-7 0,-26-63 7 0,3-12-7 15,23 75 0-15,0 0 0 0,-14-75 0 0,19 29 0 16,4-3-1454-16</inkml:trace>
  <inkml:trace contextRef="#ctx1" brushRef="#br0" timeOffset="168434.59">6195 13297 1211 0,'0'0'0'0,"0"0"0"16,15 11 0-16,-15-11 1 0,0 0-1 0,14 12 2 15,-5-6-2-15,-9-6 5 0,0 0-5 0,14 5 5 16,9 4-5-16,-23-9 2 0,0 0-2 0,23 9 2 0,1-7-2 16,-24-2 0-16,0 0 0 0,26 9 0 0,8-3 0 15,-2 2-861-15</inkml:trace>
  <inkml:trace contextRef="#ctx1" brushRef="#br0" timeOffset="168570.6">6366 13386 875 0,'0'0'0'0,"0"0"0"0,11 0 0 0,-11 0 4 16,0 0-4-16,26 0 4 0,35 0-4 0,-61 0 4 15,0 0-4-15,66 3 4 0,3 8-4 0,-69-11-3 0,0 0 3 16,55 12-2-16,-26-9 2 0,-3 5-605 0</inkml:trace>
  <inkml:trace contextRef="#ctx0" brushRef="#br0" timeOffset="170318.52">15592 15297 0,'0'0'0</inkml:trace>
  <inkml:trace contextRef="#ctx1" brushRef="#br0" timeOffset="169636.93">6446 13717 1110 0,'0'0'0'0,"0"0"0"0,47 20 0 15,-47-20 43-15,0 0-43 0,46 12 44 0,9-9-44 16,-55-3 65-16,0 0-65 0,66 2 65 0,3 7-65 15,-69-9-15-15,0 0 15 0,78 14-15 0,6 7 15 16,-4-1-913-16</inkml:trace>
  <inkml:trace contextRef="#ctx1" brushRef="#br0" timeOffset="170952.9">7900 12816 1031 0,'0'0'0'0,"0"0"0"0,-11 37 0 16,11-37 20-16,0 0-20 0,-12 29 20 0,12 3-20 15,0-32 51-15,0 0-51 0,-5 40 51 0,-1 24-51 16,6-64 55-16,0 0-55 0,-3 77 56 0,-6 21-56 16,9-98 39-16,0 0-39 0,0 98 40 0,0-3-40 15,0-95 29-15,0 0-29 0,0 81 30 0,0-15-30 0,0-66 22 16,0 0-22-16,18 60 22 0,19-5-22 0,-37-55 24 16,0 0-24-16,40 49 24 0,12-12-24 0,-52-37 24 0,0 0-24 15,55 26 24-15,14-9-24 0,-69-17 21 16,0 0-21-16,67 9 22 0,-7 3-22 0,-60-12 35 0,0 0-35 15,55 0 35-15,-20 5-35 0,-35-5 41 0,0 0-41 16,29 3 41-16,-9-6-41 0,-20 3 36 0,0 0-36 16,11-2 36-16,4 2-36 0,-15 0 26 0,0 0-26 15,11 0 27-15,7-3-27 0,-18 3 12 0,0 0-12 16,5-12 13-16,-5-2-13 0,0-4-1371 0</inkml:trace>
  <inkml:trace contextRef="#ctx1" brushRef="#br0" timeOffset="171137.49">7670 13035 931 0,'0'0'0'0,"0"0"0"0,40 0 0 15,-40 0 3-15,0 0-3 0,29-6 3 0,0 3-3 16,-29 3 15-16,0 0-15 0,43-6 15 0,23-8-15 15,-66 14 0-15,0 0 0 0,78-9 0 0,-8 1 0 16,-4 2-666-16</inkml:trace>
  <inkml:trace contextRef="#ctx1" brushRef="#br0" timeOffset="171469.8">7649 12672 483 0,'0'0'0'16,"0"0"0"-16,0 15 0 0,0-15 11 0,0 0-11 16,0 0 12-16,15 0-12 0,-15 0 27 0,0 0-27 0,23-21 27 15,14-16-27-15,-37 37 30 0,0 0-30 0,55-40 31 16,6 8-31-16,-61 32 20 0,0 0-20 0,69-17 20 15,6 11-20-15,-75 6 29 0,0 0-29 0,64 6 30 16,-27 5-30-16,-37-11 30 0,0 0-30 0,32 20 31 16,-3 6-31-16,-29-26 29 0,0 0-29 0,31 32 29 15,-2-12-29-15,-29-20 30 0,0 0-30 0,38 15 31 16,8-7-31-16,-46-8 40 0,0 0-40 0,52 3 40 16,6-3-40-16,-58 0 37 0,0 0-37 0,51-9 37 0,19-5-37 15,-7-3-731-15</inkml:trace>
  <inkml:trace contextRef="#ctx1" brushRef="#br0" timeOffset="172055.34">9308 13193 819 0,'0'0'0'0,"0"0"0"0,18 35 0 0,-18-35 20 16,0 0-20-16,14 37 20 0,1 21-20 0,-15-58 44 0,0 0-44 15,23 66 44-15,0 0-44 0,-23-66 43 0,0 0-43 16,17 61 44-16,-5-10-44 0,-12-51 12 0,0 0-12 16,8 44 12-16,1 4-12 0,-9-48 4 0,0 0-4 15,3 41 4-15,2-12-4 0,1 2-740 0</inkml:trace>
  <inkml:trace contextRef="#ctx1" brushRef="#br0" timeOffset="172204.52">9210 13516 673 0,'0'0'0'0,"0"0"0"15,0 0 0-15,0 0 8 0,0 0-8 0,12-6 8 16,5 3-8-16,-17 3 11 0,0 0-11 0,32-6 11 16,14 0-11-16,-46 6 13 0,0 0-13 0,52-2 13 15,26-1-13-15,-78 3 11 0,0 0-11 0,81-3 11 16,5-6-11-16,-86 9 11 0,0 0-11 0,87-6 12 16,-35 1-12-16,-6 2-527 0</inkml:trace>
  <inkml:trace contextRef="#ctx1" brushRef="#br0" timeOffset="172921.93">10183 13717 819 0,'0'0'0'0,"0"0"0"16,14 12 0-16,-14-12 7 0,0 0-7 0,37 11 8 16,24 1-8-16,-61-12 2 0,0 0-2 0,72 8 3 15,-5-2-3-15,-67-6 15 0,0 0-15 0,60 3 16 0,-14 0-16 16,-46-3 24-16,0 0-24 0,46 0 24 0,-14-9-24 15,-32 9 28-15,0 0-28 0,32-11 28 0,-3-4-28 16,-29 15 26-16,0 0-26 0,11-11 27 0,-11 11-27 16,0 0 28-16,0 0-28 0,20-12 29 0,-20 12-29 15,0 0 29-15,0 0-29 0,0-20 29 0,-8 6-29 16,8 14 27-16,0 0-27 0,-12-21 28 0,1-7-28 16,11 28 26-16,0 0-26 0,-20-38 27 0,-4-8-27 15,24 46 23-15,0 0-23 0,-17-46 23 0,-3 0-23 0,20 46 23 16,0 0-23-16,-17-49 23 0,-15-20-23 0,32 69 16 15,0 0-16-15,-38-72 17 0,7-3-17 0,31 75 14 0,0 0-14 16,-23-63 14-16,0 23-14 0,23 40 10 0,0 0-10 16,-12-35 11-16,0 18-11 0,12 17 8 0,0 0-8 15,-14-15 8-15,14 15-8 0,0 0 6 0,0 0-6 16,-20-14 6-16,3 20-6 0,17-6 5 0,0 0-5 16,-24 14 5-16,-25 18-5 0,49-32 4 0,0 0-4 15,-37 52 4-15,-6 20-4 0,43-72 3 0,0 0-3 16,-41 80 4-16,-2-2-4 0,43-78 2 0,0 0-2 15,-32 72 2-15,0-15-2 0,32-57 1 0,0 0-1 0,-20 47 2 16,12-16-2-16,8-31 0 0,0 0 0 0,0 23 1 16,0-8-1-16,0-15 0 0,0 0 0 0,23 5 0 15,20-2 0-15,0-3-1054 0</inkml:trace>
  <inkml:trace contextRef="#ctx1" brushRef="#br0" timeOffset="173523.15">11308 12758 897 0,'0'0'0'0,"0"0"0"16,0 38 0-16,0-38 13 0,0 0-13 0,5 32 13 16,-5-15-13-16,0-17 25 0,0 0-25 0,0 34 26 15,-5 27-26-15,5-61 37 0,0 0-37 0,-9 80 37 16,0 15-37-16,9-95 40 0,0 0-40 0,-5 101 40 15,-4-3-40-15,9-98 36 0,0 0-36 0,-14 92 36 16,-4-11-36-16,18-81 32 0,0 0-32 0,-14 72 33 0,8-6-33 16,6-66 29-16,0 0-29 0,6 57 30 0,2-19-30 15,-8-38 24-15,0 0-24 0,24 26 25 0,13-12-25 16,-37-14 31-16,0 0-31 0,46 6 32 0,15-12-32 16,-61 6 34-16,0 0-34 0,55-14 35 0,-6 2-35 15,-49 12 34-15,0 0-34 0,49-11 35 0,-12 2-35 16,-37 9 28-16,0 0-28 0,23-6 29 0,-5-5-29 15,-18 11 17-15,0 0-17 0,0 0 18 0,0 0-18 0,0 0-1190 16</inkml:trace>
  <inkml:trace contextRef="#ctx1" brushRef="#br0" timeOffset="173673.64">11039 13421 1233 0,'0'0'0'16,"15"2"0"-16,17 10 0 0,-32-12 14 0,0 0-14 15,46 0 14-15,20-9-14 0,-66 9 15 0,0 0-15 16,66-14 16-16,21 0-16 0,-87 14-2 0,0 0 2 0,92-21-2 16,4-7 2-16,2-1-906 0</inkml:trace>
  <inkml:trace contextRef="#ctx1" brushRef="#br0" timeOffset="177893.14">12744 13262 1390 0,'0'0'0'16,"0"0"0"-16,0 0 0 0,0 0 79 0,0 0-79 16,0 0 80-16,0 0-80 0,0 0 134 0,0 0-134 15,0 0 135-15,55 6-135 0,-55-6 80 0,0 0-80 16,32-14 80-16,20 2-80 0,-52 12 8 0,0 0-8 0,46-11 9 15,-8 11-9-15,-38 0 11 0,0 0-11 0,23 2 11 16,0 7-11-16,0 0-1453 0</inkml:trace>
  <inkml:trace contextRef="#ctx1" brushRef="#br0" timeOffset="178077.12">12874 13524 1311 0,'0'0'0'0,"0"0"0"0,9 15 0 15,-9-15 13-15,0 0-13 0,9 14 13 0,2-11-13 16,-11-3 35-16,0 0-35 0,20 3 36 0,18-3-36 16,-38 0 32-16,0 0-32 0,52-3 32 0,26 0-32 15,-78 3 16-15,0 0-16 0,83-9 16 0,-11 4-16 16,-72 5 10-16,0 0-10 0,61 0 10 0,-12 0-10 0,-3 0-1083 16</inkml:trace>
  <inkml:trace contextRef="#ctx1" brushRef="#br0" timeOffset="191193.29">15211 12189 695 0,'0'0'0'0,"0"0"0"15,-3 20 0-15,3-20-13 0,0 0 13 0,-5 11-12 0,5-11 12 16,0 0-22-16,0 0 22 0,0 0-21 0,0 15 21 16,0-15 0-16,0 0 0 0,5 23 1 0,-5 20-1 15,0-43 16-15,0 0-16 0,-5 60 17 0,5 15-17 16,0-75 45-16,0 0-45 0,-6 72 46 0,6-6-46 16,0-66 64-16,0 0-64 0,6 52 64 0,-1-17-64 15,-5-35 61-15,0 0-61 0,18 28 62 0,8 1-62 16,-26-29 59-16,0 0-59 0,40 23 59 0,15-6-59 0,-55-17 53 15,0 0-53-15,52 12 54 0,3-15-54 0,-55 3 44 16,0 0-44-16,49-9 44 0,2 7-44 0,-51 2 45 16,0 0-45-16,47-3 45 0,-30-3-45 0,-17 6 30 0,0 0-30 15,14 0 31-15,-2-3-31 0,-12 3 18 0,0 0-18 16,0 0 19-16,17-6-19 0,-2-11-1068 0</inkml:trace>
  <inkml:trace contextRef="#ctx1" brushRef="#br0" timeOffset="191392.3">15578 12396 998 0,'0'0'0'0,"0"17"0"16,-9 18 0-16,9-35 13 0,0 0-13 0,-12 46 13 15,1 11-13-15,11-57 25 0,0 0-25 0,-9 58 25 16,9-6-25-16,0-52 47 0,0 0-47 0,3 51 47 16,14 4-47-16,-17-55 35 0,0 0-35 0,21 61 36 15,-4-7-36-15,-17-54 30 0,0 0-30 0,20 52 31 16,-3-17-31-16,-17-35 21 0,0 0-21 0,29 31 22 15,-3-11-22-15,-26-20 14 0,0 0-14 0,35 6 15 16,8-14-15-16,6-4-969 0</inkml:trace>
  <inkml:trace contextRef="#ctx1" brushRef="#br0" timeOffset="191707.7">15889 12350 1076 0,'0'0'0'0,"-6"14"0"0,-8 24 0 0,14-38 4 15,0 0-4-15,-17 57 4 0,-4 18-4 0,21-75 15 16,0 0-15-16,-11 78 15 0,5-3-15 0,6-75 46 16,0 0-46-16,6 66 46 0,11-12-46 0,-17-54 42 15,0 0-42-15,26 52 42 0,23-9-42 0,-49-43 42 0,0 0-42 16,61 29 43-16,37-14-43 0,-98-15 33 0,0 0-33 16,110-6 34-16,-12-11-34 0,-98 17 27 0,0 0-27 15,86-29 27-15,-14-14-27 0,-72 43 22 0,0 0-22 16,61-38 23-16,-26 9-23 0,-35 29 16 0,0 0-16 15,8-37 16-15,-16-18-16 0,8 55 13 0,0 0-13 16,-29-63 13-16,-12 3-13 0,41 60 13 0,0 0-13 0,-57-52 13 16,-1 14-13-16,58 38 10 0,0 0-10 15,-58-20 10-15,-5 20-10 0,63 0 9 0,0 0-9 0,-46 12 10 16,17-4-10-16,29-8 7 0,0 0-7 0,-15 9 8 16,15-9-8-16,0 0-1200 0</inkml:trace>
  <inkml:trace contextRef="#ctx1" brushRef="#br0" timeOffset="192025.22">16758 12612 1099 0,'0'0'0'16,"0"0"0"-16,0 14 0 0,0-14-2 0,0 0 2 15,0 0-1-15,0 9 1 0,0-9-28 0,0 0 28 16,11-6-28-16,24-17 28 0,-1 0-720 0</inkml:trace>
  <inkml:trace contextRef="#ctx1" brushRef="#br0" timeOffset="193425.33">17185 12396 326 0,'0'0'0'0,"0"0"0"16,17-17 0-16,-17 17 0 0,0 0 0 0,14-9 0 15,-14 9 0-15,0 0 16 0,0 0-16 0,20-3 17 16,-20 3-17-16,0 0 21 0,0 0-21 0,15 0 22 16,2 0-22-16,-17 0 17 0,0 0-17 0,15 17 18 0,2 26-18 15,-17-43 18-15,0 0-18 0,14 52 18 0,-5 14-18 16,-9-66 20-16,0 0-20 0,6 67 21 0,-3 2-21 16,-3-69 24-16,0 0-24 0,0 60 24 0,0-11-24 15,0-49 30-15,0 0-30 0,0 52 30 0,5 11-30 16,-5-63 31-16,0 0-31 0,6 55 32 0,3-23-32 15,-9-32 29-15,0 0-29 0,9 20 30 0,5-9-30 16,-14-11 22-16,0 0-22 0,14 3 23 0,-2-3-23 0,-12 0 22 16,0 0-22-16,11-14 23 0,-2-15-23 0,-9 29 20 15,0 0-20-15,9-37 20 0,-3-21-20 0,-6 58 19 16,0 0-19-16,2-60 19 0,-2-10-19 0,0 70 18 16,0 0-18-16,0-71 18 0,0-30-18 0,0 101 15 0,0 0-15 15,0-107 15-15,0-5-15 0,0 112 19 0,0 0-19 16,-2-104 19-16,-4 18-19 0,6 86 18 0,0 0-18 15,-6-69 19-15,3 14-19 0,3 55 18 0,0 0-18 16,-9-54 18-16,1-13-18 0,8 67 24 0,0 0-24 16,-6-66 25-16,0-6-25 0,6 72 32 0,0 0-32 15,-3-63 33-15,-2 14-33 0,5 49 36 0,0 0-36 16,-9-37 37-16,0 11-37 0,9 26 36 0,0 0-36 16,0-18 36-16,-5 1-36 0,5 17 34 0,0 0-34 0,0-9 35 15,0 9-35-15,0 0 30 0,0 0-30 0,-9-20 31 16,9 20-31-16,0 0 25 0,0 0-25 0,0 0 26 15,0-8-26-15,0 8 22 0,0 0-22 0,0 0 23 16,0 0-23-16,0 0 19 0,0 0-19 0,0 0 20 16,0 0-20-16,0 0 16 0,0 0-16 0,0 0 17 0,0-15-17 15,0 15 16-15,0 0-16 0,0 0 16 0,23-5-16 16,-23 5 13-16,0 0-13 0,37-3 14 0,21 3-14 16,-58 0 16-16,0 0-16 0,72 0 16 0,-2 0-16 15,-70 0 14-15,0 0-14 0,72 0 14 0,8 0-14 16,-80 0 14-16,0 0-14 0,70-6 15 0,-1-3-15 15,-69 9 13-15,0 0-13 0,61-6 13 0,-1 12-13 16,-60-6 11-16,0 0-11 0,69 0 12 0,1-8-12 16,-70 8 10-16,0 0-10 0,77-6 11 0,-2 6-11 0,-75 0 8 15,0 0-8-15,55 0 9 0,-9-6-9 0,-46 6 8 16,0 0-8-16,26-3 8 0,0 3-8 0,-26 0 6 16,0 0-6-16,32-3 7 0,-9-2-7 0,-23 5 8 0,0 0-8 15,18-6 8-15,2 0-8 0,-20 6 8 0,0 0-8 16,11-9 8-16,1 1-8 0,-12 8 6 0,0 0-6 15,0 0 7-15,11-6-7 0,-11 6 5 0,0 0-5 16,0 0 6-16,12 0-6 0,-12 0 4 0,0 0-4 16,0 0 5-16,0 0-5 0,0 0 4 0,0 0-4 15,0 0 4-15,14-11-4 0,-14 11 3 0,0 0-3 16,0 0 3-16,0 0-3 0,0 0 2 0,0 0-2 0,0 0 3 16,6 0-3-16,-6 0 3 0,0 0-3 0,0 0 3 15,0 0-3-15,0 0 3 0,0 0-3 0,0 0 3 16,17 0-3-16,-17 0 3 0,0 0-3 0,0 0 4 15,0 0-4-15,0 0 3 0,0 0-3 0,0 0 3 16,9 14-3-16,-9-14 3 0,0 0-3 0,0 0 3 16,0 0-3-16,0 0 2 0,0 0-2 0,17 29 3 15,-11 14-3-15,-6-43 3 0,0 0-3 0,9 66 3 16,-6 15-3-16,-3-81 2 0,0 0-2 0,0 89 3 0,-3 6-3 16,3-95 1-16,0 0-1 0,-3 83 2 0,3-8-2 15,0-75 1-15,0 0-1 0,6 58 2 0,-1-15-2 16,-5-43 2-16,0 0-2 0,6 32 3 0,0-4-3 15,-6-28 1-15,0 0-1 0,9 15 2 0,-9-1-2 16,0-14 1-16,0 0-1 0,3 12 1 0,-3-12-1 16,0 0 0-16,0 0 0 0,5 11 0 0,-5-11 0 0,0 0-1483 15</inkml:trace>
  <inkml:trace contextRef="#ctx1" brushRef="#br0" timeOffset="193992.61">17721 12027 527 0,'0'0'0'0,"0"0"0"0,0 18 0 15,0-18 3-15,0 0-3 0,0 11 4 0,0-11-4 16,0 0 11-16,0 0-11 0,0 0 11 0,0 0-11 15,0 0 28-15,0 0-28 0,0 0 28 0,15 9-28 16,-15-9 35-16,0 0-35 0,14-6 35 0,12 0-35 16,-26 6 42-16,0 0-42 0,32-5 42 0,2-1-42 15,-34 6 45-15,0 0-45 0,26 0 46 0,-5 0-46 0,-21 0 37 16,0 0-37-16,14 6 38 0,0 5-38 0,-14-11 32 16,0 0-32-16,0 26 32 0,0 23-32 0,0-49 24 15,0 0-24-15,-5 55 24 0,-13 8-24 0,18-63 22 0,0 0-22 16,-20 66 23-16,3 12-23 0,17-78 25 0,0 0-25 15,-23 75 25-15,8-12-25 0,15-63 25 0,0 0-25 16,-11 49 25-16,11-12-25 0,0-37 25 0,0 0-25 16,0 23 25-16,11-2-25 0,-11-21 22 0,0 0-22 15,15 14 22-15,8-3-22 0,-23-11 18 0,0 0-18 16,32 12 18-16,-4-9-18 0,-28-3 17 0,0 0-17 16,26 0 17-16,9-3-17 0,-35 3 12 0,0 0-12 15,35-12 13-15,-15 4-13 0,-20 8 8 0,0 0-8 0,23-17 8 16,14-12-8-16,1-9-986 0</inkml:trace>
  <inkml:trace contextRef="#ctx1" brushRef="#br0" timeOffset="194310.76">18148 12088 1031 0,'0'0'0'0,"-8"20"0"0,-13 29 0 15,21-49 0-15,0 0 0 0,-17 63 0 0,3 12 0 16,14-75 0-16,0 0 0 0,-12 81 0 0,12 8 0 16,0-89 11-16,0 0-11 0,12 80 11 0,5-28-11 15,-17-52 25-15,0 0-25 0,35 46 26 0,11-17-26 0,-46-29 37 16,0 0-37-16,57 17 38 0,4-11-38 0,-61-6 39 16,0 0-39-16,52-3 40 0,-26-2-40 0,-26 5 31 15,0 0-31-15,26-6 31 0,-15-3-31 0,-11 9 25 0,0 0-25 16,12-14 26-16,-12-9-26 0,0 23 22 0,0 0-22 15,-15-29 22-15,-22-8-22 0,37 37 17 0,0 0-17 16,-40-47 18-16,-18 4-18 0,58 43 12 0,0 0-12 16,-49-37 13-16,17 11-13 0,32 26 2 0,0 0-2 15,-20-12 2-15,3 10-2 0,5-1-1050 0</inkml:trace>
  <inkml:trace contextRef="#ctx1" brushRef="#br0" timeOffset="195177.01">14902 13398 583 0,'0'0'0'0,"0"0"0"0,38 25 0 0,-38-25 21 0,0 0-21 16,46 21 22-16,9-10-22 0,-55-11 22 0,0 0-22 16,92 9 23-16,61-9-23 0,-153 0 7 0,0 0-7 15,191-9 7-15,34-2-7 0,-225 11 22 0,0 0-22 16,265-21 22-16,58-4-22 0,-323 25 51 0,0 0-51 16,381-38 51-16,40-5-51 0,-421 43 86 0,0 0-86 15,421-32 87-15,-31 9-87 0,-390 23 78 0,0 0-78 16,332-20 79-16,-67 6-79 0,-265 14 64 0,0 0-64 0,214-23 64 15,-53 3-64-15,-161 20 46 0,0 0-46 0,107-18 46 16,-46 10-46-16,-61 8 18 0,0 0-18 0,11-3 19 16,-34 8-19-16,23-5 5 0,0 0-5 0,-49 15 5 15,-20-1-5-15,-1 1-1011 0</inkml:trace>
  <inkml:trace contextRef="#ctx1" brushRef="#br0" timeOffset="195833.08">15777 13921 718 0,'0'0'0'0,"0"0"0"16,-12 12 0-16,12-12 1 0,0 0-1 0,0 11 2 0,-6 1-2 15,6-12 4-15,0 0-4 0,0 0 5 0,-5 17-5 16,5-17 36-16,0 0-36 0,0 12 36 0,0-1-36 16,0-11 44-16,0 0-44 0,0 12 44 0,5 8-44 15,-5-20 42-15,0 0-42 0,18 32 42 0,25 8-42 16,-43-40 37-16,0 0-37 0,55 37 37 0,8-11-37 16,-63-26 31-16,0 0-31 0,69 26 32 0,-5 0-32 0,-64-26 28 15,0 0-28-15,49 23 28 0,-12 3-28 16,-37-26 24-16,0 0-24 0,18 23 24 0,-12 14-24 0,-6-37 23 15,0 0-23-15,0 38 24 0,-21-4-24 0,21-34 21 16,0 0-21-16,-31 29 21 0,-33-6-21 0,64-23 17 0,0 0-17 16,-72 17 17-16,0-8-17 0,72-9 16 0,0 0-16 15,-69-3 17-15,8-26-17 0,61 29 12 0,0 0-12 16,-52-23 13-16,18-11-13 0,34 34 1 0,0 0-1 16,-18-40 1-16,10-15-1 0,-4-3-989 0</inkml:trace>
  <inkml:trace contextRef="#ctx1" brushRef="#br0" timeOffset="196079.74">15831 13625 572 0,'0'0'0'0,"0"0"0"0,-5 17 0 16,5-17 8-16,0 0-8 0,-3 9 8 15,3-9-8-15,0 0 19 0,0 0-19 0,0 0 20 0,0 0-20 16,0 0 19-16,0 0-19 0,-9 8 20 0,9-8-20 16,0 0 19-16,0 0-19 0,0 0 19 0,0 12-19 15,0-12 18-15,0 0-18 0,0 14 18 0,23 1-18 16,-23-15 15-16,0 0-15 0,26 23 15 0,9 6-15 16,-3-1-518-16</inkml:trace>
  <inkml:trace contextRef="#ctx1" brushRef="#br0" timeOffset="196615.14">16368 14117 595 0,'0'0'0'0,"0"0"0"0,9 23 0 0,-9-23-16 15,0 0 16-15,0 20-16 0,0-2 16 0,0-18-28 16,0 0 28-16,6 28-28 0,-1 18 28 0,-5-46 0 16,0 0 0-16,15 55 1 0,-12 6-1 0,-3-61 15 0,0 0-15 15,0 54 15-15,-3-2-15 0,3-52 44 0,0 0-44 16,0 49 44-16,0-23-44 0,0-26 51 0,0 0-51 16,0 17 52-16,0-17-52 0,0 0 45 0,0 0-45 15,0 0 45-15,3-43-45 0,-3 43 30 0,0 0-30 16,8-58 31-16,4-2-31 0,5-9-600 0</inkml:trace>
  <inkml:trace contextRef="#ctx1" brushRef="#br0" timeOffset="196762.95">16305 13855 695 0,'0'0'0'0,"0"0"0"15,0 0 0-15,0 0 2 0,0 0-2 0,0 0 2 16,-18-3-2-16,18 3 7 0,0 0-7 0,0 12 8 16,0 2-8-16,0-14 14 0,0 0-14 0,12 23 15 15,8 6-15-15,-20-29 12 0,0 0-12 0,20 32 12 16,15 5-12-16,-35-37 11 0,0 0-11 0,32 40 11 15,-1 4-11-15,4-1-532 0</inkml:trace>
  <inkml:trace contextRef="#ctx1" brushRef="#br0" timeOffset="196962.27">16564 14301 606 0,'0'0'0'0,"0"0"0"0,0 32 0 16,0-32 3-16,0 0-3 0,0 23 3 0,0-9-3 16,0-14 15-16,0 0-15 0,0 0 15 0,0 0-15 15,0 0 28-15,0 0-28 0,0 0 29 0,15-2-29 16,-15 2 34-16,0 0-34 0,23-26 34 0,17-9-34 0,-40 35 37 15,0 0-37-15,46-29 38 0,-2 6-38 0,-44 23 30 16,0 0-30-16,31-11 31 0,-2 8-31 0,-29 3 25 16,0 0-25-16,26 9 26 0,3 5-26 0,-29-14 22 15,0 0-22-15,23 23 22 0,-8 9-22 0,-15-32 13 0,0 0-13 16,23 37 14-16,0-11-14 0,-23-26 8 0,0 0-8 16,26 23 9-16,-6-9-9 0,3 1-722 0</inkml:trace>
  <inkml:trace contextRef="#ctx1" brushRef="#br0" timeOffset="197679.32">17401 14109 673 0,'0'0'0'16,"0"0"0"-16,0 0 0 0,0 0 9 0,0 0-9 15,0 14 10-15,0-14-10 0,0 0 28 0,0 0-28 16,0 11 28-16,0 15-28 0,0-26 41 0,0 0-41 16,0 20 41-16,0 6-41 0,0-26 33 0,0 0-33 0,-3 32 33 15,-3 17-33-15,6-49 27 0,0 0-27 0,-8 46 27 16,-10-9-27-16,18-37 23 0,0 0-23 0,-26 35 23 16,0-6-23-16,26-29 30 0,0 0-30 0,-23 23 30 15,0-9-30-15,23-14 37 0,0 0-37 0,-23 0 37 16,-6-11-37-16,29 11 36 0,0 0-36 0,-26-20 36 15,-5-12-36-15,31 32 29 0,0 0-29 0,-21-38 29 16,13 4-29-16,8 34 25 0,0 0-25 0,-9-32 25 16,9 6-25-16,0 26 17 0,0 0-17 0,0-23 17 0,0 6-17 15,0 17 12-15,0 0-12 0,3-11 12 0,11-4-12 16,-14 15 9-16,0 0-9 0,9-6 9 0,11 3-9 16,-20 3 7-16,0 0-7 0,23 3 7 0,9 12-7 15,-32-15 5-15,0 0-5 0,35 20 6 0,2 3-6 16,-37-23 3-16,0 0-3 0,43 26 3 0,4 3-3 15,-47-29 2-15,0 0-2 0,52 28 3 0,-3 1-3 16,-49-29 3-16,0 0-3 0,46 29 3 0,-15-9-3 0,-31-20 3 16,0 0-3-16,35 17 4 0,-12-8-4 0,-23-9 2 15,0 0-2-15,15 6 3 0,-7 0-3 0,7 2-1020 16</inkml:trace>
  <inkml:trace contextRef="#ctx1" brushRef="#br0" timeOffset="197863.47">17825 14252 998 0,'0'0'0'0,"0"0"0"16,0 26 0-16,0-26 7 0,0 0-7 0,3 12 7 16,-3-12-7-16,0 0 16 0,0 0-16 0,0 0 17 15,14 0-17-15,-14 0-4 0,0 0 4 0,0 0-4 16,32-12 4-16,6-2-718 0</inkml:trace>
  <inkml:trace contextRef="#ctx1" brushRef="#br0" timeOffset="198400.51">18284 13979 830 0,'0'0'0'0,"0"0"0"0,-20 9 0 0,20-9-1 16,0 0 1-16,-24 8 0 0,-4 4 0 0,28-12 1 15,0 0-1-15,-32 14 1 0,3 9-1 0,29-23 3 16,0 0-3-16,-26 26 4 0,6 6-4 0,20-32 18 0,0 0-18 16,-17 34 18-16,2-2-18 0,15-32 37 0,0 0-37 15,-9 26 37-15,9-6-37 0,0-20 39 0,0 0-39 16,0 0 40-16,6 14-40 0,-6-14 35 0,0 0-35 15,18 3 36-15,13-3-36 0,-31 0 23 0,0 0-23 16,44-5 24-16,2-4-24 0,-46 9 18 0,0 0-18 16,40-15 18-16,-11 4-18 0,-29 11 14 0,0 0-14 15,14-12 14-15,-5-8-14 0,-9 20 12 0,0 0-12 0,3-17 12 16,0 6-12-16,-3 11 13 0,0 0-13 0,0 0 13 16,0 0-13-16,0 0 15 0,0 0-15 0,0 0 15 15,0 0-15-15,0 0 20 0,0 0-20 0,0 0 20 16,0 0-20-16,0 0 24 0,0 0-24 0,11 28 24 15,24 13-24-15,-35-41 27 0,0 0-27 0,46 57 28 16,9 4-28-16,-55-61 29 0,0 0-29 0,49 77 30 16,3 7-30-16,-52-84 25 0,0 0-25 0,46 98 26 15,-3-3-26-15,-43-95 27 0,0 0-27 0,32 80 28 0,-9-14-28 16,-23-66 26-16,0 0-26 0,15 58 27 0,-15-9-27 16,0-49 25-16,0 0-25 0,-6 40 26 0,-3-11-26 15,9-29 25-15,0 0-25 0,-32 17 25 0,-19 12-25 16,51-29 20-16,0 0-20 0,-70 15 20 0,-28-7-20 15,98-8 12-15,0 0-12 0,-107-6 13 0,-14-20-13 16,121 26 9-16,0 0-9 0,-124-43 9 0,3-17-9 0,3 2-1316 16</inkml:trace>
  <inkml:trace contextRef="#ctx1" brushRef="#br0" timeOffset="199765.62">13541 12569 460 0,'0'0'0'0,"0"0"0"0,0 0 0 0,0 0 42 16,0 0-42-16,0 0 43 0,0 0-43 0,0 0 65 15,0 0-65-15,8-47 65 0,18 4-65 0,-26 43 33 16,0 0-33-16,49-46 33 0,12 3-33 0,-61 43 17 0,0 0-17 16,92-40 17-16,24 14-17 0,-116 26 6 0,0 0-6 15,121-15 6-15,-11 15-6 0,-110 0 3 0,0 0-3 16,98 18 4-16,-26 16-4 0,-72-34 2 0,0 0-2 15,69 66 3-15,-8 41-3 0,-61-107 4 0,0 0-4 16,46 124 5-16,-12 2-5 0,-34-126 7 0,0 0-7 16,32 153 7-16,-9 31-7 0,-23-184 12 0,0 0-12 15,20 187 13-15,6-20-13 0,-26-167 14 0,0 0-14 16,23 170 15-16,-5 14-15 0,-18-184 15 0,0 0-15 0,23 161 16 16,-3-28-16-16,-20-133 18 0,0 0-18 0,23 109 18 15,-9 1-18-15,-14-110 15 0,0 0-15 0,0 100 16 16,0-13-16-16,0-87 17 0,0 0-17 0,-8 66 18 15,2-31-18-15,6-35 17 0,0 0-17 0,0 11 18 16,0-11-18-16,0 0 15 0,0 0-15 0,-11-11 15 16,11-44-15-16,0 55 13 0,0 0-13 0,0-78 14 15,17 0-14-15,-17 78 8 0,0 0-8 0,20-80 9 0,0-1-9 16,-20 81 5-16,0 0-5 0,23-98 6 0,-8-43-6 16,-15 141 3-16,0 0-3 0,14-155 3 0,-11-12-3 15,-3 167 3-15,0 0-3 0,-9-179 3 0,-14-36-3 16,23 215 2-16,0 0-2 0,-31-228 3 0,7 12-3 15,24 216 3-15,0 0-3 0,-11-210 3 0,22 17-3 16,-11 193 3-16,0 0-3 0,18-170 3 0,11 26-3 16,-29 144 2-16,0 0-2 0,23-135 3 0,-9 0-3 15,-14 135 2-15,0 0-2 0,0-127 3 0,0 27-3 0,0 100 2 16,0 0-2-16,-11-78 2 0,-1 20-2 0,12 58 2 16,0 0-2-16,-14-52 2 0,-9 1-2 0,23 51 1 15,0 0-1-15,-24-52 2 0,4 20-2 0,20 32 1 0,0 0-1 16,-8-26 2-16,-1 12-2 0,9 14 2 0,0 0-2 15,0 0 2-15,-6-15-2 0,6 15 1 0,0 0-1 16,0 0 2-16,0 0-2 0,0 0 1 0,0 0-1 16,0 0 1-16,15-8-1 0,-15 8 1 0,0 0-1 15,20-6 2-15,29 0-2 0,-49 6 1 0,0 0-1 16,66-11 2-16,6-9-2 0,-72 20 0 0,0 0 0 0,84-29 1 16,17-9-1-16,-101 38 1 0,0 0-1 0,136-40 1 15,45-12-1-15,-181 52 1 0,0 0-1 0,208-43 2 16,20 14-2-16,-228 29 1 0,0 0-1 0,234-23 2 15,2 6-2-15,-236 17 1 0,0 0-1 0,251-14 2 16,23 2-2-16,-274 12 2 0,0 0-2 0,277-8 2 16,-3 2-2-16,-274 6 2 0,0 0-2 0,231-3 3 15,-46-9-3-15,-185 12 3 0,0 0-3 0,167-8 4 16,-8-7-4-16,-159 15 5 0,0 0-5 0,150-14 6 0,-23 0-6 16,-127 14 6-16,0 0-6 0,95-12 6 0,-29-2-6 15,-66 14 5-15,0 0-5 0,47-15 6 0,-16 1-6 16,-31 14 6-16,0 0-6 0,29-17 6 0,0 2-6 15,-29 15 5-15,0 0-5 0,26-11 5 0,-9 8-5 16,-17 3 4-16,0 0-4 0,20-3 5 0,-5-6-5 16,-15 9 4-16,0 0-4 0,11-11 5 0,10 11-5 15,-21 0 4-15,0 0-4 0,14 0 4 0,3 0-4 0,-17 0 2 16,0 0-2-16,15 0 3 0,-1 0-3 0,-14 0 4 16,0 0-4-16,15 0 4 0,2 0-4 0,-17 0 2 15,0 0-2-15,17 0 2 0,-2 0-2 0,-15 0 1 0,0 0-1 16,11 0 1-16,-11 0-1 0,0 0 0 15,0 0 0-15,18 0 1 0,-18 0-1 0,0 0 0 0,0 0 0 16,23 6 1-16,-15 5-1 0,-8-11 1 0,0 0-1 16,12 17 1-16,5 6-1 0,-17-23 1 0,0 0-1 15,23 46 2-15,0 26-2 0,-23-72 1 0,0 0-1 16,29 92 2-16,9 21-2 0,-38-113 1 0,0 0-1 16,40 124 2-16,-20 5-2 0,-20-129 5 0,0 0-5 15,32 147 6-15,-3 40-6 0,-29-187 8 0,0 0-8 0,26 176 9 16,-15-50-9-16,-11-126 11 0,0 0-11 0,12 101 11 15,-12-32-11-15,0-69 9 0,0 0-9 0,-6 60 10 16,12 4-10-16,-6-1-996 0</inkml:trace>
  <inkml:trace contextRef="#ctx1" brushRef="#br0" timeOffset="200749.69">20727 12692 707 0,'0'0'0'0,"0"29"0"0,3 40 0 16,-3-69 5-16,0 0-5 0,12 72 5 0,-12 3-5 0,0-75 11 15,0 0-11-15,0 66 11 0,0-17-11 0,0-49-7 16,0 0 7-16,8 49-6 0,7-9 6 0,-6 4-485 15</inkml:trace>
  <inkml:trace contextRef="#ctx1" brushRef="#br0" timeOffset="200933.03">20520 13012 651 0,'0'0'0'15,"0"0"0"-15,23 0 0 0,-23 0 1 0,0 0-1 16,29-6 2-16,17-8-2 0,-46 14 5 0,0 0-5 0,55-18 6 15,14 4-6-15,-69 14 6 0,0 0-6 0,63-12 7 16,-2 1-7-16,-61 11 11 0,0 0-11 0,66-6 11 16,6 15-11-16,-72-9 16 0,0 0-16 0,67 14 16 15,-12 6-16-15,-4 3-489 0</inkml:trace>
  <inkml:trace contextRef="#ctx1" brushRef="#br0" timeOffset="202734.34">23451 10916 572 0,'0'0'0'0,"0"0"0"16,0 0 0-16,0 0 13 0,0 0-13 0,-55-5 13 16,29 16-13-16,26-11 28 0,0 0-28 0,-37 26 29 15,-10 17-29-15,47-43 26 0,0 0-26 0,-40 52 26 16,0 23-26-16,40-75 26 0,0 0-26 0,-38 83 26 0,6 6-26 15,32-89 35-15,0 0-35 0,-34 95 35 0,-4 15-35 16,38-110 32-16,0 0-32 0,-26 118 32 0,18 32-32 16,8-150 29-16,0 0-29 0,0 138 30 0,17-32-30 15,-17-106 25-15,0 0-25 0,29 81 26 0,17-27-26 16,-46-54 19-16,0 0-19 0,61 35 20 0,16-15-20 16,-77-20 16-16,0 0-16 0,75 9 16 0,9-21-16 15,-84 12 13-15,0 0-13 0,75-17 14 0,-14-6-14 16,-61 23 11-16,0 0-11 0,49-32 12 0,-12-2-12 15,-37 34 10-15,0 0-10 0,12-46 11 0,-24-18-11 0,12 64 8 16,0 0-8-16,-29-66 9 0,-17 12-9 0,46 54 6 16,0 0-6-16,-60-41 7 0,-7 21-7 0,67 20 5 0,0 0-5 15,-69 9 6-15,11 20-6 0,58-29 5 0,0 0-5 16,-43 40 6-16,11 9-6 0,32-49 2 0,0 0-2 16,-23 46 2-16,18-15-2 0,5-31 1 0,0 0-1 15,23 18 1-15,29-15-1 0,-1 2-843 0</inkml:trace>
  <inkml:trace contextRef="#ctx1" brushRef="#br0" timeOffset="203134.42">24391 11187 886 0,'0'0'0'0,"0"0"0"16,-28 11 0-16,28-11 5 0,0 0-5 0,-38 21 6 0,-11 13-6 16,49-34 33-16,0 0-33 0,-52 49 34 0,-6 3-34 15,58-52 41-15,0 0-41 0,-49 66 41 0,26 15-41 16,23-81 31-16,0 0-31 0,-14 103 32 0,28 24-32 16,-14-127 26-16,0 0-26 0,41 121 26 0,28-26-26 15,-69-95 22-15,0 0-22 0,89 72 23 0,4-26-23 16,-93-46 15-16,0 0-15 0,92 31 16 0,-8-16-16 0,-84-15 11 15,0 0-11-15,83-3 12 0,1-17-12 0,-84 20 8 16,0 0-8-16,75-35 9 0,-12-17-9 0,-63 52 10 16,0 0-10-16,41-77 11 0,-24-24-11 0,-17 101 10 0,0 0-10 15,-3-107 10-15,-26 7-10 0,29 100 11 0,0 0-11 16,-49-84 12-16,-20 9-12 0,69 75 11 0,0 0-11 16,-75-63 11-16,3 14-11 0,72 49 10 0,0 0-10 15,-72-29 11-15,0 21-11 0,72 8 0 0,0 0 0 16,-72 3 0-16,-1 8 0 0,73-11-6 0,0 0 6 15,-66 20-5-15,6 18 5 0,2 2-970 0</inkml:trace>
  <inkml:trace contextRef="#ctx1" brushRef="#br0" timeOffset="204085.68">21377 12816 337 0,'0'0'0'16,"0"0"0"-16,37 26 0 0,-37-26 5 0,0 0-5 15,46 20 5-15,21-8-5 0,-67-12 14 0,0 0-14 16,103 5 14-16,42-5-14 0,-145 0 43 0,0 0-43 16,190-8 43-16,64-7-43 0,-254 15 47 0,0 0-47 15,320-23 48-15,101-11-48 0,-421 34 40 0,0 0-40 0,476-35 40 16,6 9-40-16,-482 26 65 0,0 0-65 0,473-31 65 16,-11 5-65-16,-462 26 68 0,0 0-68 0,418-20 69 15,-51 8-69-15,-367 12 63 0,0 0-63 0,323-14 63 16,-46-6-63-16,-277 20 53 0,0 0-53 0,213-12 53 15,-80 6-53-15,-133 6 40 0,0 0-40 0,89 0 41 16,-39-8-41-16,-50 8 28 0,0 0-28 0,25-6 28 16,-25 6-28-16,0 0 14 0,0 0-14 0,0 0 15 0,-51 20-15 15,51-20 8-15,0 0-8 0,-75 17 9 0,-21-14-9 16,96-3 3-16,0 0-3 0,-109 3 3 0,-10-3-3 16,-8 0-933-16</inkml:trace>
  <inkml:trace contextRef="#ctx1" brushRef="#br0" timeOffset="206642.75">21457 14094 303 0,'0'0'0'0,"0"0"0"0,0 0 0 0,0 0 2 0,0 0-2 16,0 0 2-16,0 0-2 0,0 0 12 0,0 0-12 16,0 0 12-16,55-49-12 0,-55 49 26 0,0 0-26 15,43-55 26-15,9-8-26 0,-52 63 36 0,0 0-36 16,52-57 36-16,9 11-36 0,-61 46 25 0,0 0-25 0,66-26 26 16,9 3-26-16,-75 23 25 0,0 0-25 0,69-6 25 15,-8 12-25-15,-61-6 29 0,0 0-29 0,52 26 29 16,-15 25-29-16,-37-51 27 0,0 0-27 0,32 67 28 15,0 19-28-15,-32-86 31 0,0 0-31 0,29 83 32 16,-6 4-32-16,-23-87 44 0,0 0-44 0,14 89 45 16,-5 3-45-16,-9-92 50 0,0 0-50 0,9 107 51 15,-6 11-51-15,-3-118 43 0,0 0-43 0,2 115 44 0,1-17-44 16,-3-98 36-16,0 0-36 0,6 80 37 16,3-25-37-16,-9-55 28 0,0 0-28 0,8 40 29 0,-2-8-29 15,-6-32 26-15,0 0-26 0,0 17 26 0,0-17-26 16,0 0 20-16,0 0-20 0,-6 12 20 0,6-12-20 15,0 0 18-15,0 0-18 0,0 0 19 0,0-18-19 16,0 18 15-16,0 0-15 0,0-23 16 0,0-34-16 16,0 57 15-16,0 0-15 0,6-81 15 0,0-17-15 15,-6 98 13-15,0 0-13 0,11-106 13 0,1-4-13 0,-12 110 12 16,0 0-12-16,9-100 12 0,-1 8-12 0,-8 92 9 16,0 0-9-16,0-90 9 0,0-5-9 0,0 95 7 15,0 0-7-15,-8-100 7 0,-4-13-7 0,12 113 6 0,0 0-6 16,-20-98 6-16,3 9-6 0,17 89 4 0,0 0-4 15,-18-66 5-15,10 23-5 0,8 43 5 0,0 0-5 16,-9-35 5-16,-5 9-5 0,14 26 4 0,0 0-4 16,-18-23 4-16,4 3-4 0,14 20 3 0,0 0-3 15,-6-17 4-15,-3-3-4 0,9 20 3 0,0 0-3 16,-8-20 3-16,2 5-3 0,6 15 2 0,0 0-2 16,-3-11 3-16,3 11-3 0,0 0 2 0,0 0-2 15,-11-15 2-15,11 15-2 0,0 0 2 0,0 0-2 0,-6-20 3 16,6 20-3-16,0 0 2 0,0 0-2 15,0 0 3-15,6-14-3 0,-6 14 1 0,0 0-1 0,11-3 2 16,6-3-2-16,-17 6 3 0,0 0-3 0,15-8 4 16,19-4-4-16,-34 12 4 0,0 0-4 0,41-12 5 15,2 1-5-15,-43 11 6 0,0 0-6 0,52-17 7 16,14-6-7-16,-66 23 7 0,0 0-7 0,84-23 8 16,40-9-8-16,-124 32 6 0,0 0-6 0,133-37 7 0,5-12-7 15,-138 49 6-15,0 0-6 0,150-44 7 0,6 10-7 16,-156 34 9-16,0 0-9 0,165-23 10 0,5 8-10 15,-170 15 11-15,0 0-11 0,173-11 11 0,6-1-11 16,-179 12 13-16,0 0-13 0,184-8 13 0,4 8-13 16,-188 0 12-16,0 0-12 0,193-9 12 0,-11 6-12 15,-182 3 11-15,0 0-11 0,185-5 12 0,-1-1-12 16,-184 6 10-16,0 0-10 0,179-9 11 0,-6 3-11 16,-173 6 11-16,0 0-11 0,170-11 12 0,4 8-12 0,-174 3 12 15,0 0-12-15,155 0 13 0,-16-14-13 0,-139 14 13 16,0 0-13-16,135-6 14 0,7-3-14 0,-142 9 12 15,0 0-12-15,141-6 13 0,-20 4-13 0,-121 2 11 0,0 0-11 16,110-12 12-16,-12 1-12 0,-98 11 10 0,0 0-10 16,95-12 11-16,3-2-11 0,-98 14 8 0,0 0-8 15,98-15 8-15,3 12-8 0,-101 3 6 0,0 0-6 16,90-8 7-16,-15 5-7 0,-75 3 5 0,0 0-5 16,55 0 6-16,-18 0-6 0,-37 0 3 0,0 0-3 15,32-3 4-15,-6 0-4 0,-26 3 3 0,0 0-3 0,26 0 4 16,0 0-4-16,-26 0 3 0,0 0-3 15,20 0 3-15,-3 0-3 0,-17 0 2 0,0 0-2 0,18 0 3 16,2-3-3-16,-20 3 4 0,0 0-4 0,23-3 4 16,-6 3-4-16,-17 0 5 0,0 0-5 0,12 0 5 15,-1 0-5-15,-11 0 4 0,0 0-4 0,9 0 5 16,11 0-5-16,-20 0 5 0,0 0-5 0,17 0 5 16,12 0-5-16,-29 0 4 0,0 0-4 0,23-3 4 15,-2 1-4-15,-21 2 3 0,0 0-3 0,20-6 3 0,0 6-3 16,-20 0 2-16,0 0-2 0,29 0 2 0,11 0-2 15,-40 0 1-15,0 0-1 0,32-3 2 0,-3 3-2 16,-29 0 0-16,0 0 0 0,26-6 1 0,3 3-1 16,-29 3 1-16,0 0-1 0,26-3 2 0,-9 1-2 15,-17 2 1-15,0 0-1 0,17-6 1 0,-2 0-1 16,-15 6 1-16,0 0-1 0,17-6 2 0,-3 1-2 16,-14 5 1-16,0 0-1 0,15 0 1 0,-7 0-1 0,-8 0 1 15,0 0-1-15,0 0 2 0,24-15-2 0,-24 15 1 16,0 0-1-16,0 0 1 0,14-6-1 0,-14 6 1 15,0 0-1-15,0 0 1 0,12 0-1 0,-12 0 1 0,0 0-1 16,0 0 1-16,0 0-1 0,0 0 0 0,0 0 0 16,0 0 1-16,11 6-1 0,-11-6 0 0,0 0 0 15,0 15 1-15,0 8-1 0,0-23 1 0,0 0-1 16,-11 51 1-16,-1 21-1 0,12-72 1 0,0 0-1 16,-14 92 1-16,8 24-1 0,6-116 1 0,0 0-1 15,-6 121 2-15,6-27-2 0,0-94 2 0,0 0-2 0,6 78 3 16,2-20-3-16,-8-58 2 0,0 0-2 0,12 43 3 15,0-6-3-15,-12-37 2 0,0 0-2 0,11 35 2 16,6 22-2-16,1 1-1440 0</inkml:trace>
  <inkml:trace contextRef="#ctx1" brushRef="#br0" timeOffset="207723.53">22911 14183 628 0,'0'0'0'0,"0"0"0"16,0 0 0-16,0 0 43 0,0 0-43 0,0 0 43 15,0 0-43-15,0 0 56 0,0 0-56 0,-34 23 56 0,-4-23-56 16,38 0 36-16,0 0-36 0,-43 6 36 0,8 9-36 15,35-15 28-15,0 0-28 0,-28 17 29 0,7 3-29 16,21-20 22-16,0 0-22 0,-17 20 22 0,8-3-22 16,9-17 19-16,0 0-19 0,0 18 20 0,15 2-20 15,-15-20 16-15,0 0-16 0,32 29 16 0,19-1-16 16,-51-28 14-16,0 0-14 0,73 32 14 0,-7-3-14 16,-66-29 10-16,0 0-10 0,58 23 11 0,-1 8-11 15,-57-31 8-15,0 0-8 0,38 35 8 0,-6 14-8 16,-32-49 7-16,0 0-7 0,20 46 8 0,-12 0-8 0,-8-46 7 15,0 0-7-15,-2 40 7 0,-10-2-7 0,12-38 7 16,0 0-7-16,-23 40 8 0,3-11-8 0,20-29 9 0,0 0-9 16,-32 14 9-16,-17-2-9 0,49-12 10 0,0 0-10 15,-55 0 11-15,-5-15-11 0,60 15 12 0,0 0-12 16,-61-31 12-16,-5-12-12 0,66 43 15 0,0 0-15 16,-64-55 16-16,9-11-16 0,55 66 4 0,0 0-4 15,-43-58 4-15,23 21-4 0,3-1-901 0</inkml:trace>
  <inkml:trace contextRef="#ctx1" brushRef="#br0" timeOffset="207924.16">22992 13867 505 0,'0'0'0'0,"0"0"0"15,0 0 0-15,0 0 0 0,0 0 0 0,0 0 1 0,0 8-1 16,0-8-1-16,0 0 1 0,0 0 0 0,0 15 0 16,0-15-22-16,0 0 22 0,6 17-21 0,11 9 21 15,-2 0-287-15</inkml:trace>
  <inkml:trace contextRef="#ctx1" brushRef="#br0" timeOffset="208306.66">23223 14356 695 0,'0'0'0'0,"0"0"0"16,0 26 0-16,0-26-5 0,0 0 5 0,6 29-5 16,-3 8 5-16,-3-37 2 0,0 0-2 0,5 49 2 15,-5 14-2-15,0-63 13 0,0 0-13 0,0 58 14 16,0-3-14-16,0-55 17 0,0 0-17 0,6 43 18 15,-3-17-18-15,-3-26 22 0,0 0-22 0,0 17 23 0,0-17-23 16,0 0 21-16,0 0-21 0,0 0 21 0,0 0-21 16,0 0 15-16,0 0-15 0,0-26 16 0,0-34-16 15,0-1-592-15</inkml:trace>
  <inkml:trace contextRef="#ctx1" brushRef="#br0" timeOffset="208911.23">23486 14379 527 0,'0'0'0'0,"0"0"0"0,0 29 0 16,0-29-1-16,0 0 1 0,-3 23 0 0,3-6 0 16,0-17 0-16,0 0 0 0,-6 29 0 0,3 17 0 15,3-46 4-15,0 0-4 0,0 52 4 0,-6 0-4 16,6-52 13-16,0 0-13 0,-3 37 14 0,0-17-14 0,3-20 26 15,0 0-26-15,0 12 27 0,0-12-27 0,0 0 35 16,0 0-35-16,0 0 35 0,26-41-35 0,-26 41 36 16,0 0-36-16,32-51 36 0,3-13-36 0,-35 64 34 15,0 0-34-15,37-54 35 0,-2 10-35 0,-35 44 28 16,0 0-28-16,26-20 28 0,-6 6-28 0,-20 14 24 0,0 0-24 16,17-3 24-16,-8 3-24 0,-9 0 18 0,0 0-18 15,12 14 19-15,-1 7-19 0,-11-21 17 0,0 0-17 16,12 31 17-16,-1 15-17 0,-11-46 18 0,0 0-18 15,12 52 19-15,-7 6-19 0,-5-58 14 0,0 0-14 16,6 51 14-16,0-25-14 0,-6-26 12 0,0 0-12 16,14 20 13-16,15-11-13 0,3 3-758 0</inkml:trace>
  <inkml:trace contextRef="#ctx1" brushRef="#br0" timeOffset="209930.23">24288 14241 527 0,'0'0'0'16,"5"14"0"-16,13 18 0 0,-18-32 0 0,0 0 0 15,20 29 1-15,-12-12-1 0,-8-17 7 0,0 0-7 16,15 20 8-16,-6 15-8 0,-9-35 11 0,0 0-11 16,17 43 11-16,-6 0-11 0,-11-43 17 0,0 0-17 0,3 58 18 15,-14 11-18-15,11-69 30 0,0 0-30 0,-20 69 30 16,-4-12-30-16,24-57 32 0,0 0-32 0,-37 58 33 16,-15-9-33-16,52-49 34 0,0 0-34 0,-61 37 34 15,-2-19-34-15,63-18 33 0,0 0-33 0,-58 14 34 16,9-11-34-16,49-3 30 0,0 0-30 0,-49-17 30 15,12-15-30-15,37 32 28 0,0 0-28 0,-44-49 28 16,13-14-28-16,31 63 26 0,0 0-26 0,-21-67 26 16,13-16-26-16,8 83 22 0,0 0-22 0,-3-72 23 0,6 20-23 15,-3 52 18-15,0 0-18 0,8-37 19 0,10 8-19 16,-18 29 15-16,0 0-15 0,23-26 16 0,9 15-16 16,-32 11 9-16,0 0-9 0,31-12 10 0,7 24-10 15,-38-12 6-15,0 0-6 0,46 17 6 0,15 6-6 16,-61-23 6-16,0 0-6 0,57 29 7 0,15 5-7 15,-72-34 7-15,0 0-7 0,70 38 7 0,-1 5-7 16,-69-43 7-16,0 0-7 0,52 43 7 0,-6-3-7 0,-46-40 5 16,0 0-5-16,32 32 5 0,-6-15-5 0,-26-17 4 15,0 0-4-15,20 9 4 0,3-6-4 0,3 0-864 16</inkml:trace>
  <inkml:trace contextRef="#ctx1" brushRef="#br0" timeOffset="210125.3">24668 14414 863 0,'0'0'0'0,"0"0"0"16,6 14 0-16,-6-14 4 0,0 0-4 0,0 0 4 15,12 12-4-15,-12-12-4 0,0 0 4 0,11 0-4 16,9 2 4-16,4-2-588 0</inkml:trace>
  <inkml:trace contextRef="#ctx1" brushRef="#br0" timeOffset="210695.35">25332 14278 740 0,'0'0'0'0,"0"0"0"0,-20 6 0 16,20-6-15-16,0 0 15 0,-20 3-14 0,8-6 14 0,12 3 2 16,0 0-2-16,-9-6 3 0,-11 6-3 0,20 0 22 0,0 0-22 15,-32 3 23-15,-8 9-23 0,40-12 28 0,0 0-28 16,-40 23 28-16,5 3-28 0,35-26 29 0,0 0-29 15,-23 31 29-15,0 4-29 0,23-35 25 0,0 0-25 16,-12 32 25-16,12-9-25 0,0-23 19 0,0 0-19 16,12 23 20-16,11 0-20 0,-23-23 15 0,0 0-15 15,29 17 16-15,11-8-16 0,-40-9 11 0,0 0-11 16,41 0 12-16,-7-9-12 0,-34 9 10 0,0 0-10 0,26-15 10 16,-3-2-10-16,-23 17 9 0,0 0-9 0,15-14 10 15,-1 5-10-15,-14 9 7 0,0 0-7 0,0 0 8 16,6-14-8-16,-6 14 7 0,0 0-7 0,0 0 7 15,0 0-7-15,0 0 7 0,0 0-7 0,0 0 7 16,9 40-7-16,-9-40 9 0,0 0-9 0,8 63 9 16,-2 9-9-16,-6-72 10 0,0 0-10 0,9 78 11 15,17-6-11-15,-26-72 12 0,0 0-12 0,28 63 12 16,-5-11-12-16,-23-52 17 0,0 0-17 0,21 49 17 16,5 0-17-16,-26-49 17 0,0 0-17 0,20 49 18 0,-9 3-18 15,-11-52 22-15,0 0-22 0,-2 57 22 0,-13 10-22 16,15-67 23-16,0 0-23 0,-23 66 23 0,-9-20-23 15,32-46 24-15,0 0-24 0,-37 34 24 0,-12-11-24 16,49-23 26-16,0 0-26 0,-46-5 27 0,-3-24-27 16,49 29 23-16,0 0-23 0,-50-49 24 0,13-14-24 0,37 63 16 15,0 0-16-15,-29-69 17 0,12 11-17 0,17 58 12 16,0 0-12-16,-6-60 13 0,6-7-13 0,0-8-1086 16</inkml:trace>
  <inkml:trace contextRef="#ctx1" brushRef="#br0" timeOffset="210862.53">25525 14442 942 0,'0'0'0'16,"0"0"0"-16,12 15 0 0,-12-15 13 0,0 0-13 16,17 8 13-16,-5-2-13 0,-12-6 15 0,0 0-15 0,0 0 15 15,20 0-15-15,-20 0-2 0,0 0 2 0,11 0-1 16,-11 0 1-16,0 0-687 0</inkml:trace>
  <inkml:trace contextRef="#ctx1" brushRef="#br0" timeOffset="211276.6">25880 14152 729 0,'0'0'0'0,"0"0"0"0,12 14 0 15,-12-14 6-15,0 0-6 0,8 14 7 0,-8-14-7 16,0 0 5-16,0 0-5 0,3 15 5 0,-3-15-5 0,0 0 23 16,0 0-23-16,12 17 23 0,-1-8-23 0,-11-9 26 15,0 0-26-15,12 20 27 0,-9 9-27 0,-3-29 24 0,0 0-24 16,0 26 25-16,-3-3-25 0,3-23 23 0,0 0-23 15,0 23 23-15,-6 8-23 0,6-31 25 0,0 0-25 16,0 35 26-16,0-3-26 0,0-32 27 0,0 0-27 16,0 23 27-16,0 5-27 0,0-28 24 0,0 0-24 15,6 26 24-15,8-6-24 0,-14-20 24 0,0 0-24 16,18 18 24-16,2 2-24 0,-20-20 24 0,0 0-24 16,23 8 24-16,11-2-24 0,-34-6 19 0,0 0-19 15,35 3 19-15,0-3-19 0,-35 0 16 0,0 0-16 0,29-6 16 16,-6-2-16-16,-23 8 13 0,0 0-13 0,23-12 14 15,-6-2-14-15,-17 14 11 0,0 0-11 0,23-17 12 16,3-4-12-16,0 1-927 0</inkml:trace>
  <inkml:trace contextRef="#ctx1" brushRef="#br0" timeOffset="211460.93">26177 14301 998 0,'0'0'0'0,"-6"15"0"0,-5 22 0 15,11-37 4-15,0 0-4 0,-9 46 5 0,4 15-5 16,5-61 9-16,0 0-9 0,-6 75 10 0,3 11-10 16,3-86 28-16,0 0-28 0,-6 80 28 0,6-16-28 15,0-64 23-15,0 0-23 0,9 54 23 0,2-22-23 0,-11-32 21 16,0 0-21-16,26 15 22 0,15-15-22 0,-1 0-819 16</inkml:trace>
  <inkml:trace contextRef="#ctx1" brushRef="#br0" timeOffset="211760.96">26477 14241 953 0,'0'0'0'16,"0"0"0"-16,-31 32 0 0,31-32 21 0,0 0-21 16,-29 34 22-16,0 6-22 0,29-40 46 0,0 0-46 0,-26 58 46 15,11 8-46-15,15-66 42 0,0 0-42 0,-2 78 43 16,2 5-43-16,0-83 27 0,0 0-27 0,17 72 28 15,18-26-28-15,-35-46 19 0,0 0-19 0,46 32 20 16,8-15-20-16,-54-17 13 0,0 0-13 0,61 0 14 16,-9-17-14-16,-52 17 13 0,0 0-13 0,49-29 14 15,-9-8-14-15,-40 37 8 0,0 0-8 0,35-52 9 0,-21-8-9 16,-14 60 8-16,0 0-8 0,9-58 8 16,-15-8-8-16,6 66 6 0,0 0-6 0,-11-52 7 0,-6 3-7 15,17 49 5-15,0 0-5 0,-21-43 6 16,1 11-6-16,20 32 6 0,0 0-6 0,-20-23 7 0,11 9-7 15,9 14 5-15,0 0-5 0,0 0 6 0,-11-3-6 16,-7 3-992-16</inkml:trace>
  <inkml:trace contextRef="#ctx1" brushRef="#br0" timeOffset="211960.97">26867 14414 1132 0,'0'0'0'0,"0"0"0"0,0 0 0 0,0 0 2 0,0 0-2 16,0 0 3-16,0 0-3 0,0 0-4 0,0 0 4 16,20 0-4-16,3 5 4 0,-6-5-787 0</inkml:trace>
  <inkml:trace contextRef="#ctx1" brushRef="#br0" timeOffset="213414.08">26924 14218 639 0,'0'0'0'0,"0"0"0"0,6 14 0 0,-6-14-36 16,0 0 36-16,0 0-36 0,0 0 36 0,0 0-11 15,0 0 11-15,29-5-10 0,9-10 10 0,-38 15-6 0,0 0 6 16,43-17-5-16,6 2 5 0,-49 15 0 0,0 0 0 16,43-5 0-16,-8 5 0 0,-35 0 6 0,0 0-6 15,29 0 6-15,-6 8-6 0,-23-8 19 0,0 0-19 16,17 18 20-16,-5 8-20 0,-12-26 30 0,0 0-30 16,14 37 31-16,-14 0-31 0,0-37 33 0,0 0-33 15,-14 52 33-15,-7 14-33 0,21-66 28 0,0 0-28 16,-28 61 28-16,4 14-28 0,24-75 26 0,0 0-26 0,-14 63 26 15,8-14-26-15,6-49 25 0,0 0-25 0,0 43 25 16,6-8-25-16,-6-35 24 0,0 0-24 0,14 28 25 16,4-7-25-16,-18-21 22 0,0 0-22 0,17 14 22 15,-2-3-22-15,-15-11 20 0,0 0-20 0,11 9 20 16,6-3-20-16,-17-6 16 0,0 0-16 0,12 0 17 16,-1-6-17-16,-11 6 16 0,0 0-16 0,9-23 16 15,8-32-16-15,-17 55 13 0,0 0-13 0,15-69 14 16,-6-11-14-16,-9 80 14 0,0 0-14 0,5-84 14 0,-2 9-14 15,-3 75 12-15,0 0-12 0,9-72 13 0,-6 12-13 16,-3 60 13-16,0 0-13 0,0-60 14 0,8-10-14 16,-8 70 10-16,0 0-10 0,3-71 11 0,-6-19-11 15,3 90 9-15,0 0-9 0,-8-89 10 0,5 8-10 16,3 81 12-16,0 0-12 0,0-66 13 0,3 23-13 16,-3 43 11-16,0 0-11 0,0-29 12 0,0 6-12 0,0 23 14 15,0 0-14-15,-6-17 15 0,0 3-15 0,6 14 15 16,0 0-15-16,6-12 16 0,-6 12-16 0,0 0 15 15,0 0-15-15,3-11 16 0,-3 11-16 0,0 0 18 0,0 0-18 16,0 0 18-16,0 0-18 0,0 0 17 0,0 0-17 16,0 0 18-16,0 0-18 0,0 0 17 0,0 0-17 15,0 0 18-15,-12-3-18 0,12 3 15 0,0 0-15 16,0 0 15-16,0 0-15 0,0 0 15 0,0 0-15 16,0 0 15-16,0 0-15 0,0 0 15 0,0 0-15 15,0 0 15-15,0 0-15 0,0 0 15 0,0 0-15 16,15-9 15-16,2 3-15 0,-17 6 13 0,0 0-13 15,17-5 14-15,-2-1-14 0,-15 6 12 0,0 0-12 0,20 0 13 16,-3-6-13-16,-17 6 9 0,0 0-9 0,29-3 10 16,0 0-10-16,-29 3 7 0,0 0-7 0,32-3 8 15,-1 3-8-15,-31 0 7 0,0 0-7 0,24 0 7 16,-1-8-7-16,-23 8 5 0,0 0-5 0,26-3 6 16,8 6-6-16,-34-3 5 0,0 0-5 0,29 3 5 15,6-3-5-15,-35 0 5 0,0 0-5 0,26 0 5 16,-9 0-5-16,-17 0 4 0,0 0-4 0,14 0 4 0,-5 5-4 15,-9-5 4-15,0 0-4 0,0 0 5 0,17 6-5 16,-17-6 5-16,0 0-5 0,0 0 5 0,18 17-5 16,-18-17 5-16,0 0-5 0,11 15 6 0,-2-1-6 15,-9-14 6-15,0 0-6 0,14 15 6 0,-2 2-6 16,-12-17 6-16,0 0-6 0,17 20 7 0,-8-3-7 16,-9-17 6-16,0 0-6 0,11 15 6 0,1-4-6 0,-12-11 6 15,0 0-6-15,0 0 6 0,17 15-6 16,-17-15 5-16,0 0-5 0,15 2 5 0,-1-2-5 0,-14 0 5 15,0 0-5-15,12 0 6 0,-1 0-6 0,-11 0 4 16,0 0-4-16,0 0 5 0,14 0-5 0,-14 0 4 0,0 0-4 16,0 0 4-16,0 0-4 0,0 0 2 0,0 0-2 15,0 0 3-15,12 0-3 0,-12 0 2 0,0 0-2 16,0 0 2-16,0 0-2 0,0 0 1 0,0 0-1 16,12 0 2-16,-12 0-2 0,0 0 1 0,0 0-1 15,0 0 1-15,0 0-1 0,0 0 0 0,0 0 0 16,11 0 1-16,-11 0-1 0,0 0 0 0,0 0 0 0,0 0 1 15,0 0-1-15,0 0 0 0,0 0 0 0,12-5 0 16,-12 5 0-16,0 0 0 0,0 0 0 0,0 0 0 16,0 0 0-16,0 0-3 0,0 0 3 0,11 0-2 15,-11 0 2-15,0 0-7 0,0 0 7 0,0 0-7 16,0 0 7-16,0 0-13 0,0 0 13 0,0 0-12 16,0 0 12-16,0 0-17 0,0 0 17 0,0 0-16 15,6-12 16-15,-6 12-18 0,0 0 18 0,0 0-17 16,0 0 17-16,0 0-16 0,0 0 16 0,0 0-15 15,0 0 15-15,0 0-14 0,0 0 14 0,0 0-13 0,0 0 13 16,0 0-12-16,0 0 12 0,0 0-11 0,-3 23 11 16,3-23-8-16,0 0 8 0,-3 41-7 0,-3 25 7 15,6-66-5-15,0 0 5 0,-2 72-5 0,-4 8 5 16,6-80-3-16,0 0 3 0,-3 75-3 0,0-17 3 16,3-58-2-16,0 0 2 0,-3 43-1 0,0-9 1 0,3-34-1 15,0 0 1-15,0 29 0 0,0-3 0 16,0-26 0-16,0 0 0 0,0 20 0 0,0-5 0 0,0-15 0 15,0 0 0-15,0 0 0 0,3 14 0 0,-3-14 0 0,0 0 0 16,0 0 0-16,12 3 0 0,-12-3-1 16,0 0 1-16,0 0 0 0,11 0 0 0,1 0-1158 0</inkml:trace>
  <inkml:trace contextRef="#ctx1" brushRef="#br0" timeOffset="213929.35">27577 14083 841 0,'0'0'0'0,"0"0"0"0,-9 14 0 16,9-14-6-16,0 0 6 0,-9 12-5 0,9-12 5 16,0 0-12-16,0 0 12 0,0 0-11 0,18-9 11 15,-18 9 1-15,0 0-1 0,14-9 1 0,18-2-1 0,-32 11 13 16,0 0-13-16,37-15 14 0,15 1-14 0,-52 14 30 15,0 0-30-15,46-9 30 0,-20 12-30 0,-26-3 37 16,0 0-37-16,9 12 38 0,-6 2-38 0,-3-14 31 16,0 0-31-16,-6 26 31 0,-34 14-31 0,40-40 25 0,0 0-25 15,-38 41 26-15,-2-1-26 0,40-40 21 0,0 0-21 16,-44 37 22-16,1 1-22 0,43-38 19 0,0 0-19 16,-43 40 20-16,14 9-20 0,29-49 20 0,0 0-20 15,-20 43 21-15,8-17-21 0,12-26 17 0,0 0-17 16,0 23 17-16,6-6-17 0,-6-17 13 0,0 0-13 15,12 18 13-15,5-4-13 0,-17-14 9 0,0 0-9 16,20 9 10-16,-3-1-10 0,-17-8 7 0,0 0-7 0,29 3 7 16,12-6-7-16,-41 3 7 0,0 0-7 0,46-5 7 15,6 2-7-15,3 0-926 0</inkml:trace>
  <inkml:trace contextRef="#ctx1" brushRef="#br0" timeOffset="214279.38">27848 14071 1020 0,'0'0'0'0,"0"0"0"0,-12 38 0 16,12-38 10-16,0 0-10 0,-17 28 11 0,-3 4-11 15,20-32 38-15,0 0-38 0,-15 43 39 0,-14 9-39 16,29-52 38-16,0 0-38 0,-26 55 39 0,3 8-39 0,23-63 31 15,0 0-31-15,-17 52 31 0,17-15-31 0,0-37 25 16,0 0-25-16,17 26 25 0,6 3-25 0,-23-29 19 16,0 0-19-16,21 20 20 0,5-14-20 0,-26-6 16 0,0 0-16 15,20-6 16-15,14-8-16 0,-34 14 11 0,0 0-11 16,35-21 12-16,-12-2-12 0,-23 23 8 0,0 0-8 16,9-17 9-16,-1 3-9 0,-8 14 9 0,0 0-9 15,0 0 10-15,-8-15-10 0,8 15 9 0,0 0-9 16,0 0 9-16,-20 0-9 0,20 0 9 0,0 0-9 15,-18 0 9-15,1 0-9 0,17 0 7 0,0 0-7 16,-17 0 8-16,2 9-8 0,4-3-1056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12:34:23.3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20176 1247 449 0,'0'0'0'0,"0"0"0"16,0 0 0-16,0 0 9 0,0 0-9 0,18-37 9 0,-13 28-9 16,-5 9 30-16,0 0-30 0,0 0 30 0,-8-23-30 15,8 23 39-15,0 0-39 0,-12-11 39 0,1-6-39 16,11 17 36-16,0 0-36 0,-12-21 37 0,1-2-37 15,11 23 26-15,0 0-26 0,-21-28 26 0,4 2-26 16,17 26 18-16,0 0-18 0,-37-26 18 0,-12 14-18 16,49 12 14-16,0 0-14 0,-61-5 15 0,-20 22-15 0,81-17 10 15,0 0-10-15,-86 26 11 0,-7 11-11 0,93-37 11 16,0 0-11-16,-83 38 11 0,22 13-11 0,61-51 10 16,0 0-10-16,-49 69 10 0,14 12-10 0,35-81 9 0,0 0-9 15,-28 81 10-15,19-1-10 0,9-80 8 0,0 0-8 16,6 69 8-16,17-11-8 0,-23-58 6 0,0 0-6 15,31 37 7-15,10-17-7 0,-41-20 5 0,0 0-5 16,58 9 5-16,11-9-5 0,-69 0 7 0,0 0-7 16,75-14 8-16,6-21-8 0,-81 35 11 0,0 0-11 15,75-46 11-15,-21-6-11 0,-54 52 13 0,0 0-13 16,44-52 13-16,-21 15-13 0,-23 37 16 0,0 0-16 16,17-37 17-16,-2-9-17 0,-15 46 18 0,0 0-18 0,8-44 19 15,-5 1-19-15,-3 43 16 0,0 0-16 0,0-31 17 16,-6-4-17-16,6 35 16 0,0 0-16 0,-5-23 17 15,5 9-17-15,0 14 14 0,0 0-14 0,0 0 14 16,-21-6-14-16,21 6 12 0,0 0-12 0,-11 6 13 16,-4-1-13-16,15-5 9 0,0 0-9 0,-23 18 10 0,0 2-10 15,23-20 12-15,0 0-12 0,-20 23 12 16,8-3-12-16,12-20 9 0,0 0-9 0,0 11 10 0,0 10-10 16,0-21 8-16,0 0-8 0,12 28 8 0,8 16-8 15,-20-44 5-15,0 0-5 0,23 60 5 0,0 18-5 16,-23-78 3-16,0 0-3 0,15 92 3 0,2 6-3 15,-17-98 3-15,0 0-3 0,20 95 3 0,-2-12-3 16,-18-83 2-16,0 0-2 0,20 89 3 0,-9 1-3 16,-11-90 2-16,0 0-2 0,6 103 3 0,6 15-3 0,-12-118 2 15,0 0-2-15,5 124 2 0,1-20-2 16,-6-104 2-16,0 0-2 0,0 83 3 0,0 4-3 0,0-87 2 16,0 0-2-16,-11 74 3 0,-7-7-3 0,18-67 2 0,0 0-2 15,-31 43 2-15,-1-6-2 0,32-37 2 0,0 0-2 16,-55 23 2-16,-20-14-2 0,75-9 2 0,0 0-2 15,-89-9 3-15,-4-25-3 0,93 34 2 0,0 0-2 16,-86-52 2-16,14-17-2 0,72 69 3 0,0 0-3 16,-55-81 3-16,9-17-3 0,46 98 1 0,0 0-1 15,-26-109 2-15,11-9-2 0,15 118-2 0,0 0 2 16,6-107-1-16,17 30 1 0,0 2-927 0</inkml:trace>
  <inkml:trace contextRef="#ctx0" brushRef="#br0" timeOffset="917.25">19507 758 651 0,'0'0'0'16,"0"0"0"-16,26-3 0 0,-26 3-1 0,0 0 1 15,29-6 0-15,26-2 0 0,-55 8 5 0,0 0-5 16,78-12 6-16,5 4-6 0,-83 8 15 0,0 0-15 16,84-9 15-16,8 0-15 0,-92 9 24 0,0 0-24 15,67-5 25-15,-10 5-25 0,-57 0 41 0,0 0-41 0,41 0 41 16,-13 0-41-16,-28 0 46 0,0 0-46 0,21-6 47 15,-10 3-47-15,-11 3 41 0,0 0-41 0,0 0 42 16,0 0-42-16,0 0 35 0,0 0-35 0,-34-20 35 16,-24-12-35-16,58 32 28 0,0 0-28 0,-72-37 28 15,-12-15-28-15,84 52 25 0,0 0-25 0,-92-52 26 16,14 12-26-16,78 40 20 0,0 0-20 0,-58-26 20 16,29 6-20-16,29 20 8 0,0 0-8 0,-20-12 8 0,14 1-8 15,6 11 1-15,0 0-1 0,0 0 1 0,6-9-1 16,3-5-865-16</inkml:trace>
  <inkml:trace contextRef="#ctx0" brushRef="#br0" timeOffset="1317.91">20727 1374 617 0,'0'0'0'0,"0"0"0"16,0 0 0-16,0 0 2 0,0 0-2 0,15 3 3 15,11 6-3-15,-26-9 7 0,0 0-7 0,34 8 7 16,15-2-7-16,-49-6 42 0,0 0-42 0,61 3 42 0,5 3-42 16,-66-6 45-16,0 0-45 0,70 0 46 15,-7-6-46-15,-63 6 39 0,0 0-39 0,52-3 40 0,-20-3-40 16,-32 6 17-16,0 0-17 0,17-6 18 0,-17 6-18 15,0 0-634-15</inkml:trace>
  <inkml:trace contextRef="#ctx0" brushRef="#br0" timeOffset="1484.88">20805 1593 639 0,'0'0'0'0,"0"0"0"0,6 23 0 0,-6-23 3 15,0 0-3-15,6 23 3 0,2-14-3 0,-8-9 4 0,0 0-4 16,15 11 5-16,5 3-5 0,-20-14 24 0,0 0-24 15,29 9 24-15,14 0-24 0,-43-9 32 0,0 0-32 16,46 8 32-16,3-2-32 0,-49-6 31 0,0 0-31 16,67 6 31-16,16 3-31 0,-5-1-561 0</inkml:trace>
  <inkml:trace contextRef="#ctx0" brushRef="#br0" timeOffset="2285.75">23636 372 225 0,'0'0'0'0,"0"0"0"16,0-20 0-16,0 20 26 0,0 0-26 0,-6-17 27 16,-9-3-27-16,15 20 47 0,0 0-47 0,-23-17 47 0,-3 8-47 15,26 9 42-15,0 0-42 0,-43-6 42 0,-15 12-42 16,58-6 30-16,0 0-30 0,-69 17 30 0,3 18-30 15,66-35 15-15,0 0-15 0,-67 46 16 0,4 11-16 16,63-57 8-16,0 0-8 0,-55 69 9 0,9 12-9 16,46-81 8-16,0 0-8 0,-32 89 9 0,18 6-9 15,14-95 7-15,0 0-7 0,3 81 7 0,20-12-7 16,-23-69 5-16,0 0-5 0,43 46 6 0,12-20-6 0,-55-26 4 16,0 0-4-16,72 0 5 0,23-20-5 15,-95 20 7-15,0 0-7 0,107-38 7 0,-3-8-7 0,-104 46 11 16,0 0-11-16,95-63 11 0,-26-12-11 0,-69 75 12 0,0 0-12 15,55-75 13-15,-12 3-13 0,-43 72 14 0,0 0-14 16,32-54 14-16,-15 2-14 0,-17 52 17 0,0 0-17 16,0-52 17-16,-17-20-17 0,17 72 17 0,0 0-17 15,-20-60 17-15,-9 28-17 0,29 32 17 0,0 0-17 16,-43-14 17-16,-27 28-17 0,70-14 11 0,0 0-11 16,-83 26 11-16,2 17-11 0,81-43 6 0,0 0-6 15,-81 58 6-15,9 11-6 0,0 3-570 0</inkml:trace>
  <inkml:trace contextRef="#ctx0" brushRef="#br0" timeOffset="2753.2">22363 1866 774 0,'0'0'0'16,"0"0"0"-16,12 0 0 0,-12 0-29 0,0 0 29 15,20 6-28-15,3-6 28 0,-23 0-56 0,0 0 56 0,38 6-56 16,16 0 56-16,-54-6-2 0,0 0 2 0,67 5-1 16,19 4 1-16,-86-9 9 0,0 0-9 0,84 12 10 15,-9-1-10-15,-75-11 25 0,0 0-25 0,69 9 26 16,0-4-26-16,1 1-444 0</inkml:trace>
  <inkml:trace contextRef="#ctx0" brushRef="#br0" timeOffset="3403.52">23566 1521 359 0,'0'0'0'15,"0"0"0"-15,-11-9 0 0,11 9 6 0,0 0-6 16,-6-14 7-16,-6 8-7 0,12 6 10 0,0 0-10 15,-17 6 10-15,-17 3-10 0,34-9 11 0,0 0-11 0,-32 20 11 16,6-3-11-16,26-17 13 0,0 0-13 0,-32 34 13 16,-5 10-13-16,37-44 15 0,0 0-15 0,-35 54 16 15,9 4-16-15,26-58 16 0,0 0-16 0,-14 52 16 16,8-15-16-16,6-37 12 0,0 0-12 0,-3 29 13 16,6-3-13-16,-3-26 10 0,0 0-10 0,8 26 10 15,13-3-10-15,-21-23 7 0,0 0-7 0,26 8 8 0,8-2-8 16,-34-6 7-16,0 0-7 0,38 0 7 15,14-14-7-15,-52 14 5 0,0 0-5 0,54-23 6 16,1-20-6-16,-55 43 6 0,0 0-6 0,49-46 6 0,-5-12-6 16,-44 58 6-16,0 0-6 0,26-66 6 0,-12 5-6 15,-14 61 6-15,0 0-6 0,9-57 7 0,-9 28-7 16,0 29 5-16,0 0-5 0,-6-9 6 0,6 9-6 16,0 0 5-16,0 0-5 0,-6 20 5 0,-11 32-5 15,17-52 4-15,0 0-4 0,-18 69 4 0,7 3-4 16,11-72 4-16,0 0-4 0,-9 78 4 0,9-6-4 0,0-72 8 15,0 0-8-15,0 72 9 0,0 3-9 0,0-75 16 16,0 0-16-16,0 80 16 0,0 4-16 0,0-84 20 16,0 0-20-16,9 72 20 0,-9-17-20 0,0-55 18 0,0 0-18 15,0 34 18-15,0-11-18 0,0-23 15 0,0 0-15 16,0 0 16-16,9 12-16 0,-9-12 7 0,0 0-7 16,17-3 7-16,26-6-7 0,-2-5-564 0</inkml:trace>
  <inkml:trace contextRef="#ctx0" brushRef="#br0" timeOffset="3820.4">24002 2068 460 0,'0'0'0'0,"0"0"0"0,0 0 0 0,0 0-4 16,0 0 4-16,14 6-3 0,-14-6 3 0,0 0 1 0,0 0-1 15,9 11 2-15,-6 3-2 0,-3-14 8 0,0 0-8 16,-3 35 9-16,-9 20-9 0,12-55 15 0,0 0-15 16,-11 66 15-16,-9-9-15 0,20-57 25 0,0 0-25 15,-15 52 25-15,7-14-25 0,8-38 15 0,0 0-15 16,-3 29 16-16,3-12-16 0,0-17 9 0,0 0-9 15,8 14 10-15,16 1-10 0,-7-1-393 0</inkml:trace>
  <inkml:trace contextRef="#ctx0" brushRef="#br0" timeOffset="4389.21">24368 1809 147 0,'0'0'0'0,"0"0"0"0,-29 29 0 0,29-29 2 16,0 0-2-16,-25 14 3 0,19-5-3 0,6-9 4 16,0 0-4-16,0 0 5 0,11 20-5 0,-11-20 6 15,0 0-6-15,26 23 7 0,20 3-7 0,-46-26 11 0,0 0-11 16,55 34 12-16,6-5-12 0,-61-29 26 0,0 0-26 16,49 37 27-16,3 9-27 0,-52-46 36 0,0 0-36 15,40 58 37-15,-14 8-37 0,-26-66 37 0,0 0-37 16,17 61 37-16,-11 5-37 0,-6-66 33 0,0 0-33 15,-6 57 34-15,-17-16-34 0,23-41 24 0,0 0-24 16,-28 34 25-16,-13-11-25 0,41-23 19 0,0 0-19 0,-43 15 19 16,2-1-19-16,41-14 10 0,0 0-10 15,-31-6 10-15,8-17-10 0,23 23 4 0,0 0-4 0,-6-40 5 16,20-23-5-16,-14 63 2 0,0 0-2 0,23-75 3 16,6-14-3-16,-29 89 1 0,0 0-1 0,41-90 1 15,2 10-1-15,-43 80 1 0,0 0-1 0,40-72 1 16,-5 3-1-16,-35 69 0 0,0 0 0 0,26-66 1 15,-17-1-1-15,-9 67 1 0,0 0-1 0,2-51 2 16,-4 13-2-16,2 38 3 0,0 0-3 0,-15-23 3 0,-5 3-3 16,20 20 4-16,0 0-4 0,-20-9 4 0,-9 18-4 15,29-9 3-15,0 0-3 0,-32 20 3 0,3 12-3 16,29-32 1-16,0 0-1 0,-14 29 1 0,17-6-1 16,0 5-402-16</inkml:trace>
  <inkml:trace contextRef="#ctx0" brushRef="#br0" timeOffset="4908.59">24919 2022 606 0,'0'0'0'0,"0"0"0"0,18-12 0 16,-18 12-4-16,0 0 4 0,29-17-4 0,20-18 4 16,-49 35 0-16,0 0 0 0,57-40 0 0,4-12 0 15,-61 52 4-15,0 0-4 0,60-63 5 0,-10-3-5 16,-50 66 20-16,0 0-20 0,37-55 21 0,-14 12-21 15,-23 43 38-15,0 0-38 0,23-32 39 0,-20 18-39 16,-3 14 40-16,0 0-40 0,3 14 40 0,-3 47-40 16,0-61 35-16,0 0-35 0,-6 80 35 0,-5 4-35 0,11-84 31 15,0 0-31-15,-12 89 31 0,-5 0-31 0,17-89 22 16,0 0-22-16,-6 89 23 0,6-11-23 0,0-78 16 16,0 0-16-16,12 61 16 0,5-30-16 0,-17-31 11 0,0 0-11 15,26 6 12-15,26-29-12 0,-6-6-718 0</inkml:trace>
  <inkml:trace contextRef="#ctx0" brushRef="#br0" timeOffset="5288.17">25632 335 684 0,'0'0'0'0,"0"0"0"0,35 37 0 16,-35-37-1-16,0 0 1 0,34 52 0 0,7 23 0 15,-41-75-1-15,0 0 1 0,37 112-1 0,1 58 1 16,-38-170 5-16,0 0-5 0,37 184 5 0,1-8-5 0,-38-176 32 16,0 0-32-16,23 181 32 0,3 18-32 0,-26-199 53 15,0 0-53-15,11 190 54 0,1-40-54 0,-12-150 46 16,0 0-46-16,0 141 47 0,-12 0-47 0,12-141 29 0,0 0-29 16,-6 123 30-16,-8-10-30 0,14-113 19 0,0 0-19 15,-23 89 20-15,-15-32-20 0,1 4-730 0</inkml:trace>
  <inkml:trace contextRef="#ctx0" brushRef="#br0" timeOffset="5888.98">22418 430 483 0,'0'0'0'16,"-9"6"0"-16,-19 25 0 0,28-31-4 0,0 0 4 0,-32 41-3 15,-20 16 3-15,52-57-6 0,0 0 6 0,-61 95-6 16,-17 52 6-16,78-147-4 0,0 0 4 0,-83 158-3 15,5 4 3-15,78-162 0 0,0 0 0 0,-75 184 0 16,20 32 0-16,55-216 2 0,0 0-2 0,-38 216 3 16,7-18-3-16,31-198 11 0,0 0-11 0,-9 187 11 15,21-3-11-15,-12-184 13 0,0 0-13 0,28 165 14 16,19-33-14-16,-47-132 13 0,0 0-13 0,63 132 14 0,18-11-14 16,-3 9-344-16</inkml:trace>
  <inkml:trace contextRef="#ctx0" brushRef="#br0" timeOffset="7024.7">27245 678 516 0,'0'0'0'0,"0"0"0"15,8 14 0-15,-8-14-7 0,0 0 7 0,3 20-7 16,-6 3 7-16,3-23-27 0,0 0 27 0,-8 43-26 16,-1 23 26-16,9-66 0 0,0 0 0 0,-11 75 0 0,-4 0 0 15,15-75 5-15,0 0-5 0,-17 66 6 0,-1-20-6 16,18-46 21-16,0 0-21 0,-17 35 21 0,3-9-21 15,14-26 34-15,0 0-34 0,-9 20 35 0,9-20-35 16,0 0 30-16,0 0-30 0,0 0 31 0,0 0-31 16,0 0 25-16,0 0-25 0,23-14 26 0,18-18-26 15,-41 32 19-15,0 0-19 0,49-49 20 0,5-11-20 16,-54 60 18-16,0 0-18 0,52-70 18 0,-14-1-18 16,-38 71 17-16,0 0-17 0,34-58 17 0,-16 18-17 0,-18 40 16 15,0 0-16-15,17-26 17 0,-8 14-17 0,-9 12 14 16,0 0-14-16,0 0 14 0,8 15-14 0,-8-15 14 0,0 0-14 15,3 37 15-15,-6 9-15 0,3-46 16 0,0 0-16 16,-2 52 17-16,4-20-17 0,-2-32 19 0,0 0-19 16,3 28 19-16,6-13-19 0,-9-15 20 0,0 0-20 15,3 14 21-15,-3-14-21 0,0 0 22 0,0 0-22 16,17 0 22-16,6-14-22 0,-23 14 23 0,0 0-23 16,29-29 23-16,0-11-23 0,-29 40 26 0,0 0-26 15,29-44 26-15,3 7-26 0,-32 37 25 0,0 0-25 16,31-34 26-16,-5 8-26 0,-26 26 22 0,0 0-22 0,29-12 23 15,9 9-23-15,-38 3 18 0,0 0-18 0,40 9 19 16,9 20-19-16,-49-29 15 0,0 0-15 0,43 40 16 16,1 3-16-16,-44-43 11 0,0 0-11 0,31 52 11 15,-11-6-11-15,-20-46 5 0,0 0-5 0,15 43 5 16,-9-14-5-16,-6-29 2 0,0 0-2 0,0 14 2 16,0-14-2-16,0 0 0 0,0 0 0 0,5 23 0 0,10-8 0 15,-4 2-942-15</inkml:trace>
  <inkml:trace contextRef="#ctx0" brushRef="#br0" timeOffset="7391.73">26717 1578 595 0,'0'0'0'16,"0"0"0"-16,17 15 0 0,-17-15 0 0,0 0 0 15,35 3 1-15,17-6-1 0,-52 3 0 0,0 0 0 16,92-12 0-16,58-5 0 0,-150 17 1 0,0 0-1 0,179-23 1 15,23-6-1-15,-202 29 39 0,0 0-39 0,222-23 40 16,0-3-40-16,-222 26 79 0,0 0-79 0,216-17 79 16,-34 8-79-16,-182 9 59 0,0 0-59 0,170-5 59 15,-34-1-59-15,-136 6 37 0,0 0-37 0,101 0 38 16,-52 6-38-16,-49-6 16 0,0 0-16 0,14 31 17 16,-31 33-17-16,0 2-736 0</inkml:trace>
  <inkml:trace contextRef="#ctx0" brushRef="#br0" timeOffset="7911.77">27738 1987 684 0,'0'0'0'15,"0"0"0"-15,-14-8 0 0,14 8-13 0,0 0 13 16,-15 0-12-16,-5 0 12 0,20 0-12 0,0 0 12 0,-23 8-12 15,-15 12 12-15,38-20-8 0,0 0 8 0,-37 32-8 16,-1 3 8-16,38-35-1 0,0 0 1 0,-28 31-1 16,13-11 1-16,15-20 0 0,0 0 0 0,0 32 1 15,15 11-1-15,-15-43 4 0,0 0-4 0,34 43 5 16,24 3-5-16,-58-46 9 0,0 0-9 0,81 44 9 16,28 7-9-16,-109-51 13 0,0 0-13 0,116 58 14 15,-21-3-14-15,-95-55 16 0,0 0-16 0,78 46 17 16,-29 0-17-16,-49-46 17 0,0 0-17 0,29 43 17 0,-15 0-17 15,-14-43 17-15,0 0-17 0,-14 46 17 0,-18 3-17 16,32-49 17-16,0 0-17 0,-58 43 17 0,-31-5-17 16,89-38 14-16,0 0-14 0,-98 23 15 0,-6-15-15 15,104-8 13-15,0 0-13 0,-104-8 13 0,17-21-13 16,87 29 13-16,0 0-13 0,-66-32 14 0,23-2-14 16,43 34 7-16,0 0-7 0,-20-38 7 0,8-13-7 0,12 51 2 15,0 0-2-15,6-46 2 0,20-6-2 0,0 0-621 16</inkml:trace>
  <inkml:trace contextRef="#ctx0" brushRef="#br0" timeOffset="8376.81">28128 1748 617 0,'0'0'0'0,"0"0"0"0,31-5 0 15,-31 5 1-15,0 0-1 0,32-9 2 0,0 0-2 16,-32 9 5-16,0 0-5 0,40-14 5 0,21-6-5 16,-61 20 0-16,0 0 0 0,55-9 1 0,-12 18-1 15,-43-9 4-15,0 0-4 0,34 5 4 0,-8 10-4 16,-26-15 9-16,0 0-9 0,6 32 10 0,-23 11-10 16,17-43 16-16,0 0-16 0,-38 52 17 0,-8-6-17 15,46-46 21-15,0 0-21 0,-52 43 21 0,3 0-21 0,49-43 14 16,0 0-14-16,-43 37 15 0,14-5-15 0,29-32 9 15,0 0-9-15,-14 23 10 0,8-3-10 0,6-20 8 0,0 0-8 16,9 23 8-16,22-3-8 0,-31-20 6 16,0 0-6-16,41 18 6 0,16-10-6 0,-57-8 5 0,0 0-5 15,61 12 5-15,2 11-5 0,-63-23 9 0,0 0-9 16,61 31 9-16,-9 18-9 0,3-3-568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12:55:07.7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0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10-02T12:56:05.681"/>
    </inkml:context>
  </inkml:definitions>
  <inkml:trace contextRef="#ctx0" brushRef="#br0">3385 5099 337 0,'0'0'0'0,"0"0"0"15,9 29 0-15,-9-29 10 0,0 0-10 0,9 20 10 16,-9-6-10-16,0-14 42 0,0 0-42 0,-3 15 42 0,-3-4-42 15,6-11 69-15,0 0-69 0,0 12 69 0,0-12-69 16,0 0 68-16,0 0-68 0,-17 23 68 0,11-18-68 16,6-5 45-16,0 0-45 0,-15 12 45 0,1-6-45 15,14-6 39-15,0 0-39 0,-14 0 40 0,2-6-40 16,12 6 29-16,0 0-29 0,-20-12 30 0,3-25-30 16,17 37 22-16,0 0-22 0,-6-35 22 0,6 4-22 15,0 31 19-15,0 0-19 0,6-20 20 0,8-1-20 16,-14 21 15-16,0 0-15 0,12-17 16 0,8-3-16 15,-20 20 11-15,0 0-11 0,23-11 12 0,-9 8-12 0,-14 3 9 16,0 0-9-16,15 0 9 0,-4 5-9 0,-11-5 5 16,0 0-5-16,15 15 6 0,-7 5-6 0,-8-20 5 0,0 0-5 15,3 32 6-15,-3 19-6 0,0-51 5 0,0 0-5 16,0 46 6-16,-6-20-6 0,6-26 5 0,0 0-5 16,-5 23 6-16,-13 0-6 0,18-23 9 0,0 0-9 15,-14 15 9-15,-1-9-9 0,15-6 14 0,0 0-14 16,-17 0 15-16,6-6-15 0,11 6 22 0,0 0-22 15,-12-15 23-15,6-8-23 0,6 23 27 0,0 0-27 16,-8-37 27-16,8 0-27 0,0 37 24 0,0 0-24 0,0-29 25 16,0 6-25-16,0 23 22 0,0 0-22 0,8-15 22 15,-8 15-22-15,0 0 18 0,0 0-18 0,18-14 18 16,-4 14-18-16,-14 0 13 0,0 0-13 0,20-6 13 16,-5 6-13-16,-15 0 9 0,0 0-9 0,17-3 10 15,-3 3-10-15,-14 0 7 0,0 0-7 0,15 3 7 16,-6 12-7-16,-9-15 8 0,0 0-8 0,5 14 8 0,-5 3-8 15,0-17 8-15,0 0-8 0,-5 20 8 0,-1 1-8 16,6-21 10-16,0 0-10 0,-12 14 10 0,6 3-10 16,6-17 15-16,0 0-15 0,0 0 15 0,-14 6-15 15,14-6 20-15,0 0-20 0,0 0 20 0,-17-23-20 16,17 23 24-16,0 0-24 0,-12-20 25 0,9-3-25 16,3 23 23-16,0 0-23 0,3-23 23 0,9 3-23 15,-12 20 21-15,0 0-21 0,8-15 22 0,-8 15-22 16,0 0 19-16,0 0-19 0,9-8 20 0,-9 8-20 15,0 0 14-15,0 0-14 0,14 0 14 0,-14 0-14 0,0 0 9 16,0 0-9-16,6 8 9 0,-6 12-9 0,0-20 4 0,0 0-4 16,9 23 5-16,-6 0-5 0,-3-23 2 15,0 0-2-15,0 23 2 0,-3-2-2 0,3-21 1 0,0 0-1 16,-9 8 2-16,9-8-2 0,0 0 1 0,0 0-1 16,0 15 2-16,0-15-2 0,0 0 1 0,0 0-1 15,0 0 1-15,0 0-1 0,0 0 1 0,0 0-1 16,0 0 1-16,-11 5-1 0,11-5 1 0,0 0-1 15,0 0 1-15,-26-28-1 0,26 28 0 0,0 0 0 16,-6-23 1-16,6 2-1 0,0 21 0 0,0 0 0 0,0-17 1 16,6 6-1-16,-6 11 0 0,0 0 0 0,8-9 0 15,-5-5 0-15,-3 14 0 0,0 0 0 0,0 0 0 16,20-9 0-16,-20 9-5 0,0 0 5 0,15 0-4 16,-4 0 4-16,4 0-1320 0</inkml:trace>
  <inkml:trace contextRef="#ctx0" brushRef="#br0" timeOffset="3737.27">2987 7154 483 0,'0'0'0'0,"0"0"0"0,0 0 0 16,0 0 7-16,0 0-7 0,-8 29 7 0,8-29-7 15,0 0 30-15,0 0-30 0,0 0 30 0,0 0-30 0,0 0 52 16,0 0-52-16,26 3 53 0,2-6-53 0,-28 3 58 16,0 0-58-16,38-3 59 0,25 0-59 0,-63 3 37 15,0 0-37-15,61-11 38 0,0-1-38 0,-61 12 29 16,0 0-29-16,60-14 30 0,9-1-30 0,-69 15 24 0,0 0-24 15,72-8 24-15,6-4-24 0,-78 12 30 0,0 0-30 16,75-8 31-16,-14-1-31 0,-61 9 31 0,0 0-31 16,46 0 32-16,-23-6-32 0,-23 6 32 0,0 0-32 15,0 0 32-15,15 0-32 0,-15 0 29 0,0 0-29 16,0 0 30-16,-35 0-30 0,35 0 28 0,0 0-28 16,-43 6 28-16,-18 3-28 0,61-9 26 0,0 0-26 15,-75 8 26-15,15 4-26 0,60-12 22 0,0 0-22 0,-55 8 23 16,6-2-23-16,49-6 20 0,0 0-20 0,-38 9 21 15,9-9-21-15,29 0 13 0,0 0-13 0,-31 8 13 16,-1-2-13-16,32-6 8 0,0 0-8 0,-38 9 8 16,15-6-8-16,23-3 5 0,0 0-5 0,-17 2 5 15,17-2-5-15,0 0 2 0,0 0-2 0,-12 9 3 16,12-9-3-16,0 0 1 0,0 0-1 0,0 0 1 16,0 0-1-16,0 0 0 0,0 0 0 0,12 0 1 0,20 3-1 15,-32-3 0-15,0 0 0 0,40 6 0 0,12-6 0 16,-52 0 0-16,0 0 0 0,61-6 0 0,8-3 0 15,-69 9 0-15,0 0 0 0,69-8 0 0,0-1 0 16,-69 9 0-16,0 0 0 0,55-6 1 0,-23-2-1 16,-32 8 2-16,0 0-2 0,23-6 3 0,-11 3-3 15,-12 3 4-15,0 0-4 0,0 0 5 0,0 0-5 0,0 0 7 16,0 0-7-16,-35 0 7 0,-29 9-7 0,64-9 8 16,0 0-8-16,-75 8 8 0,0 7-8 0,75-15 10 15,0 0-10-15,-72 8 10 0,12 4-10 0,60-12 10 0,0 0-10 16,-52 9 10-16,11-7-10 0,41-2 9 0,0 0-9 15,-23 6 10-15,6-6-10 0,17 0 9 0,0 0-9 16,0 0 9-16,0 0-9 0,0 0 9 0,0 0-9 16,0 0 9-16,12-6-9 0,-12 6 8 0,0 0-8 15,28-2 9-15,13-10-9 0,-41 12 6 0,0 0-6 16,52-9 6-16,2 1-6 0,-54 8 4 0,0 0-4 16,58-9 5-16,20 3-5 0,-78 6 2 0,0 0-2 15,78-8 2-15,-9-4-2 0,-69 12 2 0,0 0-2 0,52-3 2 16,-14 3-2-16,-38 0 2 0,0 0-2 0,14-5 3 15,-14 5-3-15,0 0 2 0,0 0-2 0,-6-9 3 16,-48 9-3-16,54 0 2 0,0 0-2 0,-61 0 3 16,-8 14-3-16,69-14 3 0,0 0-3 0,-81 15 3 15,9-1-3-15,72-14 3 0,0 0-3 0,-67 9 4 16,21-6-4-16,46-3 3 0,0 0-3 0,-31 5 3 16,2 1-3-16,29-6 3 0,0 0-3 0,-18 6 3 0,4-3-3 15,14-3 2-15,0 0-2 0,0 0 2 0,0 0-2 16,0 0 1-16,0 0-1 0,0 0 2 0,23-18-2 15,-23 18 1-15,0 0-1 0,38-5 1 0,16-4-1 16,-54 9 0-16,0 0 0 0,67-6 1 0,11 1-1 16,-78 5 0-16,0 0 0 0,80-3 0 0,7 3 0 15,-87 0 0-15,0 0 0 0,84-9 0 0,-35 3 0 16,-49 6 0-16,0 0 0 0,26-5 0 0,-6 2 0 0,-20 3 0 16,0 0 0-16,0 0 1 0,-9 8-1 0,9-8 0 15,0 0 0-15,-49 6 1 0,-37 3-1 0,86-9 0 16,0 0 0-16,-101 14 1 0,2-2-1 0,99-12 0 15,0 0 0-15,-80 14 1 0,28 0-1 0,52-14 2 0,0 0-2 16,-38 12 2-16,18-9-2 0,20-3 1 0,0 0-1 16,0 0 2-16,0 0-2 0,0 0 1 0,0 0-1 15,26-9 2-15,29-25-2 0,-55 34 0 0,0 0 0 16,66-32 1-16,21 15-1 0,-9 2-1225 0</inkml:trace>
  <inkml:trace contextRef="#ctx0" brushRef="#br0" timeOffset="8224.74">3385 5341 124 0,'0'0'0'0,"0"0"0"0,0 0 0 16,0 0 0-16,0 0 0 0,-8 31 0 0,8-31 0 15,0 0 2-15,0 0-2 0,0 0 2 0,0 0-2 16,0 0 9-16,0 0-9 0,0 0 9 0,0 0-9 0,0 0 25 16,0 0-25-16,0 0 26 0,0 0-26 0,0 0 24 15,0 0-24-15,0 0 24 0,0 0-24 0,0 0 27 16,0 0-27-16,0 0 28 0,0 0-28 0,0 0 41 0,0 0-41 16,0 0 41-16,0 0-41 0,0 0 51 0,0 0-51 15,0 0 52-15,0 0-52 0,0 0 51 0,0 0-51 16,0 0 51-16,0 0-51 0,0 0 54 0,0 0-54 15,0 0 55-15,0 0-55 0,0 0 55 0,0 0-55 16,0 0 55-16,0 0-55 0,0 0 59 0,0 0-59 16,0-14 60-16,0-12-60 0,0 26 61 0,0 0-61 15,0-49 62-15,0-11-62 0,0 60 59 0,0 0-59 0,0-75 59 16,0 9-59-16,0 66 54 0,0 0-54 0,8-75 54 16,-5 0-54-16,-3 75 55 0,0 0-55 0,6-66 55 15,-6-1-55-15,0 67 55 0,0 0-55 0,-6-80 55 16,3-9-55-16,3 89 48 0,0 0-48 0,0-104 49 15,-8 0-49-15,8 104 55 0,0 0-55 0,0-103 55 16,8 22-55-16,-8 81 55 0,0 0-55 0,9-66 56 0,0 29-56 16,-9 37 45-16,0 0-45 0,0-23 46 15,-3 8-46-15,3 15 40 0,0 0-40 0,0-14 40 0,0 5-40 16,0 9 30-16,0 0-30 0,0 0 31 0,0-14-31 16,0 14 25-16,0 0-25 0,0 0 25 0,0 0-25 15,0 0 21-15,0 0-21 0,0 0 22 0,0 0-22 16,0 0 17-16,0 0-17 0,0 0 17 0,0 14-17 15,0-14 14-15,0 0-14 0,0 29 15 0,0 23-15 16,0-52 12-16,0 0-12 0,0 60 13 0,-6-5-13 16,6-55 9-16,0 0-9 0,0 63 10 0,0 12-10 0,0-75 6 15,0 0-6-15,-6 75 6 0,3-3-6 0,3-72 3 16,0 0-3-16,-8 55 3 0,8-18-3 0,0-37 1 0,0 0-1 16,0 29 2-16,0 5-2 0,0-34 0 0,0 0 0 15,0 26 0-15,0-11 0 0,0-15-1 0,0 0 1 16,0 0 0-16,0 11 0 0,0-11-3 0,0 0 3 15,0 0-2-15,0 0 2 0,0 0-6 0,0 0 6 16,0 0-6-16,0-11 6 0,0 11-7 0,0 0 7 16,8-18-7-16,-5-19 7 0,-3 37-10 0,0 0 10 15,0-43-9-15,0-18 9 0,0 61-8 0,0 0 8 16,0-72-8-16,0-11 8 0,0 83-7 0,0 0 7 16,0-89-6-16,0-1 6 0,0 90-5 0,0 0 5 0,0-86-4 15,6 17 4-15,-6 69-2 0,0 0 2 0,0-63-2 16,0-1 2-16,0 64-1 0,0 0 1 0,-9-63 0 15,1-6 0-15,8 69 0 0,0 0 0 0,0-75 0 16,0 3 0-16,0 72 0 0,0 0 0 0,0-66 1 16,0 14-1-16,0 52 2 0,0 0-2 0,0-37 2 0,0-1-2 15,0 38 3-15,0 0-3 0,0-34 4 0,0 2-4 16,0 32 5-16,0 0-5 0,0-32 6 0,8 18-6 16,-8 14 6-16,0 0-6 0,3-12 7 0,-3 4-7 15,0 8 7-15,0 0-7 0,0 0 7 0,6-15-7 16,-6 15 6-16,0 0-6 0,0 0 6 0,0 0-6 15,0 0 6-15,0 0-6 0,9-11 6 0,-9 11-6 16,0 0 6-16,0 0-6 0,0 0 7 0,0 0-7 0,0 0 5 16,0 0-5-16,0 0 6 0,0 0-6 0,0 0 4 15,0 0-4-15,0 0 5 0,0 0-5 0,0 0 4 16,0 0-4-16,0 26 4 0,0-3-4 0,0-23 2 16,0 0-2-16,-3 34 3 0,-3 7-3 0,6-41 2 15,0 0-2-15,0 49 3 0,0 11-3 0,0-60 2 0,0 0-2 16,0 60 3-16,0 7-3 0,0-67 2 0,0 0-2 15,0 72 2-15,0-12-2 0,0-60 1 0,0 0-1 16,-9 52 2-16,1-26-2 0,8-26 0 0,0 0 0 16,0 17 1-16,0-17-1 0,0 0 0 0,0 0 0 15,0 0 0-15,0 0 0 0,0 0-1 0,0 0 1 16,0 0 0-16,0 0 0 0,0 0-1 0,0 0 1 16,0-23-1-16,-6-29 1 0,6 52-1 0,0 0 1 0,0-77-1 15,0-13 1-15,0 90-1 0,0 0 1 0,0-89-1 16,0 6 1-16,0 83-1 0,0 0 1 0,-6-72 0 15,3 20 0-15,3 52 0 0,0 0 0 0,0-41 0 16,0 7 0-16,0 34 1 0,0 0-1 0,0-37 1 16,-6-7-1-16,6 44 2 0,0 0-2 0,0-40 2 15,-2 0-2-15,2 40 4 0,0 0-4 0,0-32 5 16,0 12-5-16,0 20 6 0,0 0-6 0,0-12 7 0,0 12-7 16,0 0 8-16,0 0-8 0,0 0 9 0,0-11-9 15,0 11 9-15,0 0-9 0,0 0 10 0,0 0-10 16,0 0 9-16,0 0-9 0,0 0 10 0,2 14-10 15,-2-14 7-15,0 0-7 0,6 15 8 0,-3 13-8 16,-3-28 3-16,0 0-3 0,6 29 3 0,0 0-3 16,-6-29 0-16,0 0 0 0,8 23 0 0,10 0 0 15,-18-23-6-15,0 0 6 0,11 23-5 0,7-3 5 0,-4 3-1736 16</inkml:trace>
  <inkml:trace contextRef="#ctx0" brushRef="#br0" timeOffset="8758.82">3354 3107 707 0,'0'0'0'0,"0"0"0"0,8 11 0 15,-8-11-16-15,0 0 16 0,0 0-16 0,0 15 16 16,0-15-56-16,0 0 56 0,0 0-55 0,0 0 55 16,0 0 7-16,0 0-7 0,0 0 7 0,-6 14-7 15,6-14 80-15,0 0-80 0,-2 12 80 0,-10 22-80 16,12-34 139-16,0 0-139 0,-17 52 139 0,-3 3-139 0,20-55 126 16,0 0-126-16,-26 72 126 0,-3 8-126 0,29-80 117 15,0 0-117-15,-32 95 118 0,0 9-118 0,32-104 97 16,0 0-97-16,-29 89 98 0,6-11-98 0,23-78 78 0,0 0-78 15,-17 58 79-15,8-24-79 0,9-34 71 0,0 0-71 16,-3 14 71-16,3-14-71 0,0 0 48 0,0 0-48 16,3 12 48-16,-3-12-48 0,0 0 37 0,0 0-37 15,18 6 38-15,-1-15-38 0,-17 9 29 0,0 0-29 16,20-17 29-16,3-3-29 0,-23 20 8 0,0 0-8 16,18-38 9-16,-4-14-9 0,-14 52 0 0,0 0 0 15,12-51 0-15,8 7 0 0,-3 1-1623 0</inkml:trace>
  <inkml:trace contextRef="#ctx0" brushRef="#br0" timeOffset="9158.7">3408 3127 1031 0,'0'0'0'0,"0"0"0"0,0 14 0 0,0-14-4 0,0 0 4 15,6 29-3-15,14 17 3 0,-20-46-1 16,0 0 1-16,29 58 0 0,0-6 0 0,-29-52 18 0,0 0-18 16,32 52 19-16,14-1-19 0,-46-51 51 0,0 0-51 15,40 55 51-15,-5 3-51 0,-35-58 75 0,0 0-75 16,32 51 75-16,-1 1-75 0,-31-52 83 0,0 0-83 16,24 43 83-16,-13-14-83 0,-11-29 50 0,0 0-50 15,9 32 50-15,-6-18-50 0,-3-14 20 0,0 0-20 16,0 0 20-16,-3 15-20 0,-6-1-1154 0</inkml:trace>
  <inkml:trace contextRef="#ctx0" brushRef="#br0" timeOffset="10743.4">2044 2756 785 0,'0'0'0'0,"0"0"0"0,0 0 0 15,0 0 0-15,0 0 0 0,0 0 0 0,0 0 0 16,0 0 21-16,0 0-21 0,0 0 22 0,0 0-22 16,0 0 55-16,0 0-55 0,0 0 56 0,17 46-56 15,-17-46 67-15,0 0-67 0,17 49 67 0,4 26-67 0,-21-75 61 16,0 0-61-16,23 74 61 0,-3 1-61 0,-20-75 79 15,0 0-79-15,20 58 80 0,-5-6-80 0,-15-52 79 0,0 0-79 16,14 46 80-16,3-17-80 0,-17-29 75 16,0 0-75-16,18 23 76 0,-4-9-76 0,-14-14 66 0,0 0-66 15,12 0 66-15,11-6-66 0,-23 6 65 0,0 0-65 16,23-23 65-16,8-23-65 0,-31 46 60 16,0 0-60-16,26-66 60 0,3-29-60 0,-29 95 61 0,0 0-61 15,15-95 62-15,-4 11-62 0,-11 84 71 0,0 0-71 16,18-60 71-16,-10 11-71 0,-8 49 63 0,0 0-63 15,9-32 63-15,-9 18-63 0,0 14 60 0,0 0-60 0,0 0 61 16,8-14-61-16,-8 14 47 0,0 0-47 0,0 0 48 16,0 0-48-16,0 0 37 0,0 0-37 0,0 0 38 15,0 0-38-15,0 0 19 0,0 0-19 0,0 0 20 16,0 0-20-16,0 0 2 0,0 0-2 0,0 0 2 16,0 0-2-16,0 0-2019 0</inkml:trace>
  <inkml:trace contextRef="#ctx0" brushRef="#br0" timeOffset="11264.38">1983 2468 1031 0,'0'0'0'16,"0"0"0"-16,12 20 0 0,-12-20 12 0,0 0-12 15,6 17 13-15,-6-17-13 0,0 0 39 0,0 0-39 0,0 0 39 16,0 0-39-16,0 0 52 0,0 0-52 0,25-5 53 16,19 2-53-16,-44 3 62 0,0 0-62 0,55 0 63 15,5 0-63-15,-60 0 55 0,0 0-55 0,61-6 55 16,-6-3-55-16,-55 9 60 0,0 0-60 0,46-8 61 16,-9 8-61-16,-37 0 75 0,0 0-75 0,26-6 75 15,-6-3-75-15,-20 9 81 0,0 0-81 0,9-11 82 16,-3-1-82-16,-6 12 68 0,0 0-68 0,0-20 69 0,-9-12-69 15,9 32 59-15,0 0-59 0,-29-34 59 0,-11-9-59 16,40 43 50-16,0 0-50 0,-46-41 50 0,-12 7-50 16,58 34 41-16,0 0-41 0,-49-23 42 0,20 8-42 15,29 15 40-15,0 0-40 0,-23-5 41 0,9 2-41 16,14 3 25-16,0 0-25 0,-15-9 26 0,15 9-26 16,0 0 15-16,0 0-15 0,-3-11 16 0,3 11-16 15,0 0 4-15,0 0-4 0,9-18 4 0,5 13-4 16,-5-1-1828-16</inkml:trace>
  <inkml:trace contextRef="#ctx0" brushRef="#br0" timeOffset="16066.73">3362 5148 359 0,'0'0'0'0,"0"0"0"0,0 0 0 16,0 0 4-16,0 0-4 0,0 0 5 0,0 0-5 16,0 0 26-16,0 0-26 0,0 0 27 0,0 0-27 15,0 0 63-15,0 0-63 0,0 0 64 0,0 0-64 16,0 0 79-16,0 0-79 0,0 0 79 0,0 0-79 0,0 0 50 16,0 0-50-16,0 0 50 0,15 43-50 0,-15-43 49 15,0 0-49-15,0 32 50 0,0 5-50 0,0-37 48 16,0 0-48-16,8 43 48 0,1 6-48 0,-9-49 47 15,0 0-47-15,0 49 47 0,6-14-47 0,-6-35 51 16,0 0-51-16,0 31 51 0,0 7-51 0,0-38 50 0,0 0-50 16,-6 43 50-16,6 0-50 0,0-43 45 0,0 0-45 15,-6 37 46-15,6-13-46 0,0-24 40 0,0 0-40 16,0 14 40-16,0-14-40 0,0 0 33 0,0 0-33 16,0 14 34-16,0-14-34 0,0 0 27 0,0 0-27 15,0 0 27-15,0 9-27 0,0-9 23 0,0 0-23 0,0 0 23 16,0 0-23-16,0 0 20 0,0 0-20 0,0 0 20 15,0 0-20-15,0 0 16 0,0 0-16 0,0-9 17 16,6-11-17-16,-6 20 10 0,0 0-10 0,6-17 11 16,-3-3-11-16,-3 20 9 0,0 0-9 0,0-23 10 15,0-6-10-15,0 29 5 0,0 0-5 0,0-23 5 16,0-6-5-16,0 29 2 0,0 0-2 0,0-23 3 16,0-6-3-16,0 29 1 0,0 0-1 0,-3-23 1 0,-3 9-1 15,6 14 0-15,0 0 0 0,0-23 1 0,0-6-1 16,0 29 0-16,0 0 0 0,0-29 0 0,0-2 0 15,0 31 0-15,0 0 0 0,0-29 0 0,0 14 0 16,0 15 0-16,0 0 0 0,0-14 0 0,0 14 0 16,0 0-1-16,0 0 1 0,0 0 0 0,-9-14 0 15,9 14 0-15,0 0 0 0,0 0 0 0,0 0 0 16,0 0 0-16,0 0 0 0,0 0 0 0,0 0 0 16,0 0 0-16,0 0 0 0,0 0 0 0,-8 20 0 0,8-20 0 15,0 0 0-15,0 29 0 0,0 11 0 0,0-40 0 16,0 0 0-16,0 43 1 0,0 9-1 0,0-52 2 15,0 0-2-15,0 57 3 0,0 4-3 0,0-61 5 0,0 0-5 16,0 66 5-16,0-5-5 0,0-61 6 0,0 0-6 16,0 66 6-16,0-9-6 0,0-57 5 0,0 0-5 15,0 52 6-15,0-20-6 0,0-32 6 0,0 0-6 16,0 14 6-16,0-14-6 0,0 0 6 0,0 0-6 16,0 15 6-16,0-15-6 0,0 0 6 0,0 0-6 15,0 0 7-15,0 0-7 0,0 0 7 0,0 0-7 16,0 0 7-16,0-15-7 0,0 15 6 0,0 0-6 0,0-20 6 15,0-9-6-15,0 29 6 0,0 0-6 0,8-40 6 16,-5-9-6-16,-3 49 4 0,0 0-4 0,0-49 4 16,-3 6-4-16,3 43 3 0,0 0-3 0,-8-43 4 15,8 5-4-15,0 38 2 0,0 0-2 0,0-31 3 16,0 2-3-16,0 29 2 0,0 0-2 0,8-20 3 16,-5 5-3-16,-3 15 2 0,0 0-2 0,0-14 3 15,-3-3-3-15,3 17 1 0,0 0-1 0,0-15 1 0,0 15-1 16,0 0 0-16,0 0 0 0,-8-8 1 0,8 8-1 15,0 0 0-15,0 0 0 0,0 0 0 0,0 8 0 16,0-8 0-16,0 0 0 0,0 23 0 0,0 20 0 16,0-43 0-16,0 0 0 0,0 67 0 0,0 10 0 15,0-77 0-15,0 0 0 0,0 87 0 0,0 8 0 16,0-95 0-16,0 0 0 0,0 86 0 0,0-14 0 16,0-72 0-16,0 0 0 0,8 58 0 0,-8-27 0 0,0-31 0 15,0 0 0-15,0 20 0 0,0-20 0 0,0 0 1 16,0 0-1-16,0 15 1 0,0-15-1 0,0 0 1 15,0 0-1-15,0 0 2 0,3-15-2 0,-3 15 2 0,0 0-2 16,6-23 3-16,-6-28-3 0,0 51 2 16,0 0-2-16,0-67 3 0,-9 1-3 0,9 66 2 0,0 0-2 15,-8-60 3-15,8 22-3 0,0 38 1 0,0 0-1 16,0-20 2-16,0 0-2 0,0 20 0 0,0 0 0 16,0 0 1-16,0-14-1 0,0 14 0 0,0 0 0 15,0 0 0-15,0 11 0 0,0-11-1 0,0 0 1 16,0 29-1-16,0 23 1 0,0-52-5 0,0 0 5 15,0 54-4-15,0-5 4 0,0-49-11 0,0 0 11 0,0 29-11 16,0 6 11-16,0-35-18 0,0 0 18 0,0 26-18 16,8-9 18-16,1 3-1341 0</inkml:trace>
  <inkml:trace contextRef="#ctx0" brushRef="#br0" timeOffset="16900.09">3362 5726 494 0,'0'0'0'0,"0"0"0"0,0 0 0 0,0 0 8 15,0 0-8-15,15 15 9 0,-15-15-9 0,0 0 13 16,0 0-13-16,0 17 13 0,0 3-13 0,0-20 27 0,0 0-27 16,0 35 27-16,8 19-27 0,-8-54 31 0,0 0-31 15,9 61 31-15,0 2-31 0,-9-63 34 0,0 0-34 16,0 55 35-16,-3-6-35 0,3-49 40 0,0 0-40 16,0 37 41-16,0-8-41 0,0-29 44 0,0 0-44 15,0 17 44-15,0-2-44 0,0-15 43 0,0 0-43 16,0 14 43-16,0-14-43 0,0 0 38 0,0 0-38 15,0 0 39-15,0 0-39 0,0 0 30 0,0 0-30 16,0 0 31-16,11-9-31 0,-11 9 22 0,0 0-22 0,0-11 23 16,0-6-23-16,0 17 12 0,0 0-12 0,0-12 12 15,3 1-12-15,-3 11 6 0,0 0-6 0,0 0 6 16,0 0-6-16,0 0 1 0,0 0-1 0,12-15 2 16,-12 15-2-16,0 0 0 0,0 0 0 0,0 0 0 15,0 0 0-15,0 0-1 0,0 0 1 0,0 0 0 16,0 0 0-16,0 0-839 0</inkml:trace>
  <inkml:trace contextRef="#ctx0" brushRef="#br0" timeOffset="17651.22">3258 5965 684 0,'0'0'0'0,"0"0"0"0,9 15 0 16,-9-15 0-16,0 0 0 0,6 11 0 0,0 1 0 16,-6-12 0-16,0 0 0 0,8 20 0 0,-2 14 0 15,-6-34 27-15,0 0-27 0,12 38 27 0,-1-1-27 16,-11-37 50-16,0 0-50 0,17 38 51 0,-8-21-51 15,-9-17 60-15,0 0-60 0,12 20 60 0,-4 3-60 0,-8-23 55 16,0 0-55-16,9 23 55 0,5 0-55 0,-14-23 51 16,0 0-51-16,9 15 51 0,5-7-51 0,-14-8 45 15,0 0-45-15,0 0 46 0,18 12-46 0,-18-12 39 16,0 0-39-16,0 0 40 0,11 5-40 0,-11-5 33 0,0 0-33 16,18-2 34-16,8-19-34 0,-26 21 29 0,0 0-29 15,34-20 30-15,-2-6-30 0,-32 26 35 0,0 0-35 16,26-31 36-16,3-15-36 0,-29 46 37 0,0 0-37 15,20-44 38-15,-3 7-38 0,-17 37 35 0,0 0-35 16,6-43 36-16,-3-3-36 0,-3 46 34 0,0 0-34 16,0-38 35-16,0 15-35 0,0 23 30 0,0 0-30 0,0-5 31 15,0 5-31-15,0 0 25 0,0 0-25 0,0 0 26 16,0 0-26-16,0 0 18 0,0 0-18 0,0 0 18 16,-9 14-18-16,9-14 5 0,0 0-5 0,-6 29 6 15,4 8-6-15,2-37-1 0,0 0 1 0,-9 29 0 16,9-6 0-16,0-6-1374 0</inkml:trace>
  <inkml:trace contextRef="#ctx0" brushRef="#br0" timeOffset="20377.07">2185 5421 651 0,'0'0'0'0,"0"0"0"0,0 0 0 0,0 0 22 0,0 0-22 16,0 0 22-16,0 0-22 0,0 0 75 0,0 0-75 15,0 0 75-15,0 0-75 0,0 0 86 0,0 0-86 16,0 0 87-16,0 0-87 0,0 0 85 0,0 0-85 16,-37-26 85-16,19 15-85 0,18 11 50 0,0 0-50 15,-20-6 50-15,3 0-50 0,17 6 42 0,0 0-42 16,-23 0 43-16,5 6-43 0,18-6 34 0,0 0-34 0,-26 9 34 16,9 5-34-16,17-14 32 0,0 0-32 0,-17 23 32 15,2 12-32-15,15-35 31 0,0 0-31 0,-20 40 32 16,9-3-32-16,11-37 24 0,0 0-24 0,-15 35 24 15,10 2-24-15,5-37 21 0,0 0-21 0,0 38 21 16,0-9-21-16,0-29 17 0,0 0-17 0,8 28 17 16,4-13-17-16,-12-15 14 0,0 0-14 0,26 8 14 15,3-2-14-15,-29-6 12 0,0 0-12 0,37-6 13 16,6-2-13-16,-43 8 9 0,0 0-9 0,44-15 10 0,-16-5-10 16,-28 20 7-16,0 0-7 0,24-17 8 0,-10-12-8 15,-14 29 7-15,0 0-7 0,9-23 7 0,-1 0-7 16,-8 23 5-16,0 0-5 0,6-14 6 0,-12-1-6 15,6 15 5-15,0 0-5 0,-6-14 5 0,4-6-5 16,2 20 3-16,0 0-3 0,-9-9 3 0,9 9-3 16,0 0 2-16,0 0-2 0,-12-9 3 0,12 9-3 15,0 0 2-15,0 0-2 0,0 0 3 0,-8-5-3 0,8 5 2 16,0 0-2-16,0 0 3 0,0 0-3 0,0 0 2 16,0 0-2-16,-9 20 2 0,9-11-2 0,0-9 2 15,0 0-2-15,6 17 2 0,5 17-2 0,-11-34 2 0,0 0-2 16,21 38 2-16,2 5-2 0,-23-43 1 0,0 0-1 15,29 43 1-15,2 18-1 0,-31-61 2 0,0 0-2 16,32 60 2-16,-3 12-2 0,-29-72 2 0,0 0-2 16,23 66 2-16,0-5-2 0,-23-61 2 0,0 0-2 15,9 46 3-15,2-12-3 0,-11-34 3 0,0 0-3 16,12 32 4-16,-4-3-4 0,-8-29 4 0,0 0-4 16,6 28 4-16,-6-2-4 0,0-26 4 0,0 0-4 0,-6 26 5 15,4-3-5-15,2-23 8 0,0 0-8 0,-18 29 8 16,-2 17-8-16,20-46 13 0,0 0-13 0,-40 43 14 15,-1-17-14-15,41-26 17 0,0 0-17 0,-49 26 17 16,-3-17-17-16,52-9 27 0,0 0-27 0,-60 0 28 16,-1-15-28-16,61 15 27 0,0 0-27 0,-55-28 28 15,6-4-28-15,49 32 20 0,0 0-20 0,-26-29 20 16,9 0-20-16,17 29 12 0,0 0-12 0,-17-28 13 16,5-4-13-16,12 32 1 0,0 0-1 0,6-43 2 0,11-12-2 15,3 0-1546-15</inkml:trace>
  <inkml:trace contextRef="#ctx0" brushRef="#br0" timeOffset="20938.74">1819 5228 975 0,'0'0'0'0,"0"0"0"16,0 23 0-16,0-23 1 0,0 0-1 0,0 15 2 0,0-15-2 16,0 0 0-16,0 0 0 0,0 0 0 0,14 14 0 15,-14-14 44-15,0 0-44 0,23 3 44 0,18 3-44 16,-41-6 73-16,0 0-73 0,49 3 74 0,6-3-74 15,-55 0 70-15,0 0-70 0,60-3 71 0,-5-12-71 16,-55 15 69-16,0 0-69 0,46-8 69 0,-17 2-69 16,-29 6 57-16,0 0-57 0,23-9 58 0,-6 1-58 15,-17 8 45-15,0 0-45 0,6-15 46 0,-12-13-46 0,6 28 36 16,0 0-36-16,-17-38 37 0,-20 1-37 0,37 37 31 16,0 0-31-16,-47-41 31 0,-2 1-31 0,49 40 33 15,0 0-33-15,-43-34 33 0,6 11-33 0,37 23 35 16,0 0-35-16,-24-9 36 0,1 0-36 0,23 9 21 0,0 0-21 15,-14 0 22-15,14 0-22 0,0 0 6 0,0 0-6 16,0 0 6-16,0 9-6 0,0 5-1459 0</inkml:trace>
  <inkml:trace contextRef="#ctx0" brushRef="#br0" timeOffset="47698.09">4360 6843 695 0,'0'0'0'0,"0"0"0"0,0 0 0 16,0 0 26-16,0 0-26 0,0 0 27 0,0 0-27 16,0 0 87-16,0 0-87 0,0 0 88 0,0 0-88 15,0 0 93-15,0 0-93 0,0 0 93 0,-5-37-93 16,5 37 73-16,0 0-73 0,0-41 74 0,-6-13-74 15,6 54 46-15,0 0-46 0,-6-61 46 0,0-16-46 0,6 77 33 16,0 0-33-16,-2-78 34 0,2-14-34 16,0 92 31-16,0 0-31 0,0-84 32 0,-6 18-32 0,6 66 36 15,0 0-36-15,0-60 37 0,-9-21-37 0,9 81 38 0,0 0-38 16,0-83 38-16,0-7-38 0,0 90 39 0,0 0-39 16,0-92 40-16,-6 6-40 0,6 86 36 0,0 0-36 15,0-63 37-15,0 19-37 0,0 44 35 0,0 0-35 16,6-40 35-16,0-3-35 0,-6 43 30 0,0 0-30 15,3-37 31-15,3 5-31 0,-6 32 28 0,0 0-28 16,8-29 29-16,-2 0-29 0,-6 29 21 0,0 0-21 0,0-34 22 16,0 11-22-16,0 23 21 0,0 0-21 15,0-15 22-15,3 1-22 0,-3 14 22 0,0 0-22 0,3-14 22 16,-3 2-22-16,0 12 22 0,0 0-22 0,0 0 23 16,0 0-23-16,0 0 20 0,0 0-20 0,0 0 21 15,0 0-21-15,0 0 19 0,0 0-19 0,0 0 20 16,0 0-20-16,0 0 18 0,0 0-18 0,0 0 18 15,0 0-18-15,0 0 15 0,0 0-15 0,0 0 16 16,0 0-16-16,0 0 11 0,0 0-11 0,0 0 12 0,0 0-12 16,0 0 10-16,0 0-10 0,-6-6 11 0,6 6-11 15,0 0 9-15,0 0-9 0,0 9 10 0,0-9-10 16,0 0 9-16,0 0-9 0,-6 14 9 0,6-14-9 16,0 0 7-16,0 0-7 0,0 0 7 0,0 0-7 15,0 0 6-15,0 0-6 0,-8 15 6 0,8-15-6 16,0 0 5-16,0 0-5 0,0 0 5 0,0 0-5 15,0 0 3-15,0 0-3 0,0 8 3 0,0-8-3 0,0 0 0 16,0 0 0-16,0 0 0 0,0 0 0 0,0 0-1749 16</inkml:trace>
  <inkml:trace contextRef="#ctx0" brushRef="#br0" timeOffset="47947.47">4329 5332 1345 0,'0'0'0'16,"0"0"0"-16,0 0 0 0,0 0 12 0,0 0-12 16,0 0 13-16,0 0-13 0,0 0 19 0,0 0-19 15,-26 12 20-15,-9 13-20 0,35-25 39 0,0 0-39 0,-40 26 40 16,2 9-40-16,38-35 65 0,0 0-65 0,-43 29 66 16,3 11-66-16,40-40 96 0,0 0-96 0,-41 43 96 15,18-5-96-15,23-38 89 0,0 0-89 0,-14 28 89 16,8-13-89-16,6-15 50 0,0 0-50 0,0 0 51 15,0 0-51-15,0 0 33 0,0 0-33 0,23-23 34 16,15-6-34-16,-38 29 14 0,0 0-14 0,37-37 15 0,-5 8-15 16,-3 0-1580-16</inkml:trace>
  <inkml:trace contextRef="#ctx0" brushRef="#br0" timeOffset="48181.16">4314 5179 1222 0,'0'0'0'0,"0"0"0"0,12 23 0 0,-12-23 19 16,0 0-19-16,9 21 20 0,-1-4-20 0,-8-17 44 15,0 0-44-15,12 20 45 0,14 17-45 0,-26-37 47 16,0 0-47-16,23 44 47 0,14-13-47 0,-37-31 52 0,0 0-52 16,23 35 52-16,3-12-52 0,-26-23 56 0,0 0-56 15,29 29 56-15,-9-3-56 0,-20-26 61 0,0 0-61 16,23 25 61-16,-2-7-61 0,-21-18 45 0,0 0-45 15,14 11 46-15,0-2-46 0,-14-9 33 0,0 0-33 16,15 9 34-16,2 5-34 0,1 0-1395 0</inkml:trace>
  <inkml:trace contextRef="#ctx0" brushRef="#br0" timeOffset="48931.32">4060 6627 942 0,'0'0'0'0,"0"0"0"0,15 32 0 16,-15-32 60-16,0 0-60 0,11 32 61 0,1 25-61 16,-12-57 78-16,0 0-78 0,14 52 79 0,9 0-79 15,-23-52 61-15,0 0-61 0,24 37 62 0,-1 1-62 16,-23-38 42-16,0 0-42 0,14 31 43 0,12-5-43 15,-26-26 29-15,0 0-29 0,29 18 30 0,3 2-30 16,-32-20 35-16,0 0-35 0,28 14 35 0,-4-11-35 16,-24-3 36-16,0 0-36 0,20-17 37 0,14-21-37 0,-34 38 32 15,0 0-32-15,38-52 33 0,-6-17-33 0,-32 69 35 16,0 0-35-16,31-77 35 0,4-21-35 0,-35 98 40 0,0 0-40 16,23-95 40-16,-9 23-40 0,-14 72 37 0,0 0-37 15,9-46 38-15,-6 23-38 0,-3 23 29 0,0 0-29 16,0 0 30-16,-3-9-30 0,3 9 20 0,0 0-20 15,-9 12 20-15,-5 28-20 0,14-40 5 0,0 0-5 16,-14 46 6-16,-1 6-6 0,7 5-1463 0</inkml:trace>
  <inkml:trace contextRef="#ctx0" brushRef="#br0" timeOffset="49615.32">4819 5885 875 0,'0'0'0'0,"0"0"0"16,15 11 0-16,-15-11 10 0,0 0-10 0,0 0 11 15,14-11-11-15,-14 11 22 0,0 0-22 0,14-12 22 16,4-2-22-16,-18 14 18 0,0 0-18 0,26 0 19 16,3 23-19-16,-29-23 25 0,0 0-25 0,20 34 25 15,-12 12-25-15,-8-46 26 0,0 0-26 0,3 52 27 0,-6 0-27 16,3-52 34-16,0 0-34 0,-8 55 35 0,-12-6-35 16,20-49 38-16,0 0-38 0,-18 51 39 0,4 1-39 15,14-52 42-15,0 0-42 0,-9 52 43 0,1-14-43 16,8-38 48-16,0 0-48 0,0 31 49 0,0 4-49 15,0-35 45-15,0 0-45 0,8 23 46 0,1-15-46 16,-9-8 37-16,0 0-37 0,23 6 37 0,17-12-37 16,-40 6 35-16,0 0-35 0,44-8 35 0,-7-1-35 0,-37 9 14 15,0 0-14-15,38-11 15 0,-10 8-15 0,-28 3 3 16,0 0-3-16,32-6 4 0,-9 12-4 0,-5-6-1200 0</inkml:trace>
  <inkml:trace contextRef="#ctx0" brushRef="#br0" timeOffset="49833.74">5298 6495 1267 0,'0'0'0'0,"0"9"0"15,-6 19 0-15,6-28 1 0,0 0-1 0,0 38 1 16,0-1-1-16,0-37 1 0,0 0-1 0,9 29 1 15,-3-15-1-15,-6-14-16 0,0 0 16 0,0 0-16 16,8 15 16-16,-8-15-70 0,0 0 70 0,0 0-70 16,0 0 70-16,0 0-765 0</inkml:trace>
  <inkml:trace contextRef="#ctx0" brushRef="#br0" timeOffset="50150.03">5497 6037 1054 0,'0'0'0'0,"0"0"0"0,-6 20 0 0,6-20-11 16,0 0 11-16,-11 41-11 0,5 25 11 0,6-66-29 16,0 0 29-16,-6 80-29 0,1 7 29 0,5-87 9 15,0 0-9-15,5 83 10 0,4-14-10 0,-9-69 58 16,0 0-58-16,20 58 59 0,12-21-59 0,-32-37 86 0,0 0-86 15,37 15 87-15,12-38-87 0,-49 23 79 0,0 0-79 16,52-38 80-16,0-13-80 0,-52 51 48 0,0 0-48 16,49-67 49-16,-14 4-49 0,-35 63 28 0,0 0-28 15,20-58 29-15,-20 15-29 0,0 43 18 0,0 0-18 16,-20-43 19-16,-32-9-19 0,52 52 14 0,0 0-14 16,-63-52 14-16,2 15-14 0,61 37 8 0,0 0-8 15,-49-23 9-15,14 11-9 0,35 12 0 0,0 0 0 0,-26-2 1 16,6-4-1-16,0 3-1200 0</inkml:trace>
  <inkml:trace contextRef="#ctx0" brushRef="#br0" timeOffset="52135.18">6149 6342 561 0,'0'0'0'0,"0"0"0"0,0 0 0 16,0 0 25-16,0 0-25 0,0 0 25 0,0 0-25 16,0 0 80-16,0 0-80 0,0 35 80 0,0-12-80 15,0-23 103-15,0 0-103 0,0 29 104 0,0 11-104 16,0-40 87-16,0 0-87 0,0 40 87 0,0 6-87 16,0-46 51-16,0 0-51 0,0 38 51 0,0-18-51 0,0-20 46 15,0 0-46-15,0 11 47 0,0-11-47 0,0 0 39 16,0 0-39-16,0 0 40 0,15-48-40 0,-15 48 35 15,0 0-35-15,14-52 35 0,9 9-35 0,-23 43 31 0,0 0-31 16,17-44 31-16,-2 13-31 0,-15 31 25 0,0 0-25 16,14-20 26-16,-5 5-26 0,-9 15 22 0,0 0-22 15,0 0 23-15,9-8-23 0,-9 8 15 0,0 0-15 16,0 0 16-16,14 14-16 0,-14-14 15 0,0 0-15 16,0 14 15-16,6 9-15 0,-6-23 13 0,0 0-13 15,3 18 13-15,2-4-13 0,-5-14 15 0,0 0-15 16,0 0 15-16,6 14-15 0,-6-14 17 0,0 0-17 15,0 0 18-15,18 0-18 0,-18 0 17 0,0 0-17 0,14-5 18 16,9 2-18-16,-23 3 19 0,0 0-19 0,17-6 20 16,-2 12-20-16,-15-6 17 0,0 0-17 0,17 3 17 15,-2 2-17-15,-15-5 16 0,0 0-16 0,0 0 17 16,14 15-17-16,-14-15 14 0,0 0-14 0,14 14 14 16,4-8-14-16,-18-6 12 0,0 0-12 0,20 0 13 15,3-6-13-15,0-2-1440 0</inkml:trace>
  <inkml:trace contextRef="#ctx1" brushRef="#br0">19401 2744 0,'-77'-13'0</inkml:trace>
  <inkml:trace contextRef="#ctx0" brushRef="#br0" timeOffset="58779.39">10641 1032 651 0,'0'0'0'0,"0"0"0"0,0 0 0 0,0 0 41 0,0 0-41 16,29-9 41-16,-29 9-41 0,0 0 124 0,0 0-124 16,9-14 124-16,-9 14-124 0,0 0 124 0,0 0-124 15,3-23 125-15,-6 5-125 0,3 18 113 0,0 0-113 16,-6-11 113-16,6 11-113 0,0 0 58 0,0 0-58 15,-20-9 59-15,8 18-59 0,12-9 58 0,0 0-58 0,-29 11 58 16,-2 15-58-16,31-26 48 0,0 0-48 0,-32 32 49 16,9 5-49-16,23-37 40 0,0 0-40 0,-15 35 41 15,7-21-41-15,8-14 43 0,0 0-43 0,0 15 44 16,8-7-44-16,-8-8 38 0,0 0-38 0,21 20 39 16,19 12-39-16,-40-32 33 0,0 0-33 0,46 29 33 15,6 14-33-15,-52-43 26 0,0 0-26 0,49 40 27 16,3 9-27-16,-52-49 23 0,0 0-23 0,46 52 23 15,-8 11-23-15,-38-63 18 0,0 0-18 0,31 64 18 0,-19-21-18 16,-12-43 15-16,0 0-15 0,0 37 15 0,-12-5-15 16,12-32 12-16,0 0-12 0,-31 34 13 0,-7-11-13 15,38-23 11-15,0 0-11 0,-46 24 11 0,3-10-11 16,43-14 20-16,0 0-20 0,-41 0 20 0,-5 0-20 16,46 0 29-16,0 0-29 0,-37-9 30 0,19-5-30 15,18 14 17-15,0 0-17 0,-11-20 18 0,17-3-18 16,-6 23 3-16,0 0-3 0,11-38 4 0,21-5-4 0,-3-3-1778 15</inkml:trace>
  <inkml:trace contextRef="#ctx0" brushRef="#br0" timeOffset="59142.48">11132 1440 1155 0,'0'0'0'15,"0"0"0"-15,0-8 0 0,0 8 28 0,0 0-28 0,0 0 29 16,0 0-29-16,0 0 56 0,0 0-56 0,-9-6 57 16,9 6-57-16,0 0 68 0,0 0-68 0,-29 34 68 15,3 24-68-15,26-58 57 0,0 0-57 0,-29 63 57 16,6 9-57-16,23-72 51 0,0 0-51 0,-8 52 51 16,8-9-51-16,0-43 43 0,0 0-43 0,8 29 44 15,21 3-44-15,-29-32 38 0,0 0-38 0,41 20 39 16,10-9-39-16,-51-11 30 0,0 0-30 0,55-2 30 15,0-19-30-15,-55 21 24 0,0 0-24 0,52-28 25 16,-14-4-25-16,-38 32 19 0,0 0-19 0,31-32 19 0,-16-8-19 16,-15 40 15-16,0 0-15 0,-9-46 16 0,-5 0-16 15,14 46 13-15,0 0-13 0,-38-43 13 0,-5 23-13 16,43 20 11-16,0 0-11 0,-49-3 12 0,-18 11-12 16,67-8 10-16,0 0-10 0,-57 6 11 0,31-3-11 15,26-3 8-15,0 0-8 0,-12-3 9 0,6-11-9 16,6-1-1520-16</inkml:trace>
  <inkml:trace contextRef="#ctx0" brushRef="#br0" timeOffset="59442.04">11674 1374 1054 0,'0'0'0'0,"0"0"0"16,0 0 0-16,0 0 11 0,0 0-11 0,15-3 12 15,31-11-12-15,-46 14 10 0,0 0-10 0,60-20 10 0,-5 11-10 16,-55 9-6-16,0 0 6 0,38 0-5 0,-1 6 5 16,-5-3-755-16</inkml:trace>
  <inkml:trace contextRef="#ctx0" brushRef="#br0" timeOffset="59624.9">11798 1544 1043 0,'0'0'0'0,"0"0"0"0,9 26 0 0,-9-26 0 16,0 0 0-16,6 17 1 0,8-11-1 0,-14-6 1 15,0 0-1-15,17-6 1 0,21-3-1 0,-38 9 25 0,0 0-25 16,37-14 26-16,-8 5-26 0,-29 9 26 0,0 0-26 16,32-14 26-16,11-15-26 0,6-5-802 0</inkml:trace>
  <inkml:trace contextRef="#ctx0" brushRef="#br0" timeOffset="60092.84">12577 859 1031 0,'0'0'0'0,"0"0"0"0,29-6 0 16,-29 6 12-16,0 0-12 0,23-9 13 0,-11 9-13 15,-12 0 25-15,0 0-25 0,20-5 25 0,12 5-25 0,-32 0 31 16,0 0-31-16,28 5 32 0,4 18-32 0,-32-23 24 16,0 0-24-16,23 32 24 0,-14 11-24 0,-9-43 20 15,0 0-20-15,6 52 20 0,-12 6-20 0,6-58 17 16,0 0-17-16,-9 60 17 0,-11 1-17 0,20-61 22 0,0 0-22 16,-17 66 23-16,-6 0-23 0,23-66 28 0,0 0-28 15,-15 60 29-15,15-22-29 0,0-38 30 0,0 0-30 16,6 29 31-16,17-6-31 0,-23-23 38 0,0 0-38 15,23 20 38-15,15-26-38 0,-38 6 33 0,0 0-33 16,37-14 33-16,4-4-33 0,-41 18 27 0,0 0-27 16,46-23 28-16,0 12-28 0,-46 11 13 0,0 0-13 15,52-3 13-15,11 3-13 0,4 3-1198 0</inkml:trace>
  <inkml:trace contextRef="#ctx0" brushRef="#br0" timeOffset="60626.84">13402 1259 875 0,'0'0'0'0,"0"0"0"0,9 32 0 16,-9-32-2-16,0 0 2 0,3 23-1 0,-3 0 1 0,0-23-3 16,0 0 3-16,0 26-2 0,0 11 2 0,0-37 22 15,0 0-22-15,0 37 23 0,3 1-23 0,-3-38 75 16,0 0-75-16,8 23 75 0,-5-9-75 0,-3-14 94 16,0 0-94-16,0 0 95 0,15 0-95 0,-15 0 79 0,0 0-79 15,11-14 79-15,15-24-79 0,-26 38 63 0,0 0-63 16,23-37 63-16,-11 14-63 0,-12 23 47 0,0 0-47 15,11-12 48-15,-2 1-48 0,-9 11 34 0,0 0-34 16,14-3 34-16,-14 3-34 0,0 0 27 0,0 0-27 16,9 0 27-16,-9 0-27 0,0 0 27 0,0 0-27 15,14 26 28-15,-11-12-28 0,-3-14 31 0,0 0-31 0,12 18 31 16,-12-18-31-16,0 0 32 0,0 0-32 0,14 14 32 16,-14-14-32-16,0 0 32 0,0 0-32 0,18-6 33 15,-1-2-33-15,-17 8 29 0,0 0-29 0,26-9 30 16,9-5-30-16,-35 14 25 0,0 0-25 0,34-6 25 15,-8 6-25-15,-26 0 19 0,0 0-19 0,23 6 20 16,-3-6-20-16,-20 0 22 0,0 0-22 0,9 5 23 16,8 4-23-16,-17-9 22 0,0 0-22 0,21 14 23 15,-7-5-23-15,-14-9 23 0,0 0-23 0,20 0 24 0,9 0-24 16,-29 0 21-16,0 0-21 0,29-6 22 0,-6 6-22 16,-23 0 7-16,0 0-7 0,14 6 7 0,-2 0-7 15,-1 2-1695-15</inkml:trace>
  <inkml:trace contextRef="#ctx0" brushRef="#br0" timeOffset="65932.08">16305 1135 684 0,'0'0'0'0,"0"0"0"0,0 0 0 16,0 0 40-16,0 0-40 0,17 29 40 0,-17-29-40 15,0 0 113-15,0 0-113 0,0 0 114 0,0 0-114 16,0 0 145-16,0 0-145 0,0 0 145 0,0 0-145 16,0 0 100-16,0 0-100 0,0 0 101 0,0 0-101 15,0 0 68-15,0 0-68 0,0 0 68 0,11 14-68 16,-11-14 55-16,0 0-55 0,6 23 56 0,3 0-56 15,-9-23 50-15,0 0-50 0,9 44 51 0,5 22-51 16,-14-66 44-16,0 0-44 0,17 75 45 0,-11-1-45 0,-6-74 46 16,0 0-46-16,9 72 46 0,-1-20-46 0,-8-52 43 15,0 0-43-15,15 38 44 0,-4-7-44 0,-11-31 38 16,0 0-38-16,12 20 39 0,-12-5-39 0,0-15 30 0,0 0-30 16,0 0 30-16,9 14-30 0,-9-14 25 0,0 0-25 15,0 0 25-15,8-5-25 0,-8 5 24 0,0 0-24 16,9-24 24-16,2-24-24 0,-11 48 25 0,0 0-25 15,23-75 26-15,-8-20-26 0,-15 95 28 0,0 0-28 16,17-92 28-16,-2 11-28 0,-15 81 29 0,0 0-29 16,14-66 30-16,0 20-30 0,-14 46 34 0,0 0-34 15,12-29 34-15,-3 6-34 0,-9 23 30 0,0 0-30 0,5-14 31 16,-5 14-31-16,0 0 28 0,0 0-28 0,3-15 29 16,-3 15-29-16,0 0 22 0,0 0-22 0,0 0 22 15,0 0-22-15,0 0 17 0,0 0-17 0,0 0 18 16,0 0-18-16,0 0 11 0,0 0-11 0,0 17 11 15,3 4-11-15,-3-21 0 0,0 0 0 0,9 28 1 16,5 24-1-16,4 0-2031 0</inkml:trace>
  <inkml:trace contextRef="#ctx0" brushRef="#br0" timeOffset="66482.42">16703 1625 763 0,'0'0'0'15,"0"0"0"-15,0 0 0 0,0 0 22 0,0 0-22 0,0 0 22 16,0-9-22-16,0 9 45 0,0 0-45 0,0 0 45 16,0 0-45-16,0 0 40 0,0 0-40 0,0 0 41 15,-9 14-41-15,9-14 36 0,0 0-36 0,-6 23 37 16,-2 15-37-16,8-38 39 0,0 0-39 0,-9 34 39 15,0-2-39-15,9-32 42 0,0 0-42 0,-5 29 43 16,-7 8-43-16,12-37 45 0,0 0-45 0,0 38 46 16,6-7-46-16,-6-31 37 0,0 0-37 0,11 29 38 0,7-6-38 15,-18-23 38-15,0 0-38 0,29 14 38 0,5-2-38 16,-34-12 35-16,0 0-35 0,46-6 36 0,3-17-36 16,-49 23 31-16,0 0-31 0,41-23 31 0,-10 3-31 15,-31 20 25-15,0 0-25 0,21-17 26 0,-13 5-26 16,-8 12 32-16,0 0-32 0,9-8 33 0,-9-7-33 15,0 15 35-15,0 0-35 0,-14-20 36 0,-24 3-36 16,38 17 34-16,0 0-34 0,-49-23 35 0,-6 8-35 16,55 15 40-16,0 0-40 0,-37-8 41 0,14 2-41 0,23 6 31 15,0 0-31-15,-9 0 32 0,9 0-32 0,0 0 19 16,0 0-19-16,0 0 19 0,0 0-19 0,0 0-1461 16</inkml:trace>
  <inkml:trace contextRef="#ctx0" brushRef="#br0" timeOffset="67216.08">17355 1432 1188 0,'0'0'0'0,"0"0"0"0,11 14 0 16,-11-14 45-16,0 0-45 0,23 6 46 0,12-12-46 15,-35 6 43-15,0 0-43 0,52-6 43 0,23 3-43 16,-75 3 63-16,0 0-63 0,78-5 63 0,-3 5-63 16,-75 0 37-16,0 0-37 0,55 0 37 0,-15 5-37 0,-40-5 7 15,0 0-7-15,26 9 8 0,-14 8-8 0,-1 3-1125 16</inkml:trace>
  <inkml:trace contextRef="#ctx0" brushRef="#br0" timeOffset="67383.14">17560 1748 1020 0,'0'0'0'16,"0"0"0"-16,28 18 0 0,-28-18 12 0,0 0-12 15,32 11 12-15,6-17-12 0,-38 6 29 0,0 0-29 16,40-8 30-16,15-7-30 0,-55 15 27 0,0 0-27 16,52-5 27-16,-15-10-27 0,-37 15 21 0,0 0-21 0,38-17 21 15,-6 2-21-15,5-5-840 0</inkml:trace>
  <inkml:trace contextRef="#ctx0" brushRef="#br0" timeOffset="68152.52">18616 896 931 0,'0'0'0'0,"0"0"0"0,0 26 0 15,0-26 33-15,0 0-33 0,0 35 33 0,-9 17-33 0,9-52 73 16,0 0-73-16,-12 54 74 0,7 4-74 0,5-58 67 16,0 0-67-16,-3 57 67 0,0 18-67 0,3-75 48 15,0 0-48-15,-9 81 49 0,3 8-49 0,6-89 31 0,0 0-31 16,0 75 31-16,3-18-31 0,-3-57 36 0,0 0-36 15,12 41 36-15,2-7-36 0,-14-34 40 0,0 0-40 16,23 18 40-16,0-4-40 0,-23-14 47 0,0 0-47 16,32 6 47-16,-3-15-47 0,-29 9 48 0,0 0-48 15,32-11 48-15,8-7-48 0,-40 18 45 0,0 0-45 16,32-20 45-16,-6 3-45 0,-26 17 40 0,0 0-40 16,23-20 40-16,-6 5-40 0,-17 15 25 0,0 0-25 0,15-14 26 15,-10-3-26-15,-5 17 8 0,0 0-8 0,12-15 9 16,-6-5-9-16,2 3-1453 0</inkml:trace>
  <inkml:trace contextRef="#ctx0" brushRef="#br0" timeOffset="68351.61">18820 1328 1177 0,'0'0'0'0,"0"0"0"0,0 29 0 15,0-29 1-15,0 0-1 0,0 43 1 0,0 20-1 16,0-63 0-16,0 0 0 0,0 87 0 0,0 2 0 15,0-89 19-15,0 0-19 0,3 72 20 0,6-17-20 16,-9-55 31-16,0 0-31 0,14 43 31 0,7-12-31 16,-21-31 41-16,0 0-41 0,14 26 41 0,6-11-41 15,-20-15 33-15,0 0-33 0,29 8 33 0,11-8-33 16,1-5-1011-16</inkml:trace>
  <inkml:trace contextRef="#ctx0" brushRef="#br0" timeOffset="68701.42">19299 1104 1099 0,'0'0'0'16,"0"0"0"-16,-11 31 0 0,11-31 2 0,0 0-2 16,-15 43 3-16,-8 3-3 0,23-46 5 0,0 0-5 15,-11 67 5-15,2 19-5 0,9-86 36 0,0 0-36 0,3 98 37 16,14-3-37-16,-17-95 51 0,0 0-51 0,26 75 51 15,9-15-51-15,-35-60 52 0,0 0-52 0,46 43 52 16,3-14-52-16,-49-29 43 0,0 0-43 0,58 17 44 16,11-11-44-16,-69-6 32 0,0 0-32 0,69-14 33 15,15-24-33-15,-84 38 25 0,0 0-25 0,78-57 26 16,-18-27-26-16,-60 84 19 0,0 0-19 0,38-89 20 16,-21-15-20-16,-17 104 13 0,0 0-13 0,-17-86 14 15,-21 5-14-15,38 81 12 0,0 0-12 0,-54-60 12 0,-19 23-12 16,73 37 10-16,0 0-10 0,-69-23 11 0,9 23-11 15,60 0 9-15,0 0-9 0,-49 8 10 0,-6 12-10 16,55-20 4-16,0 0-4 0,-44 38 4 0,13 14-4 16,31-52 0-16,0 0 0 0,-18 46 0 0,13-3 0 15,-4-6-1241-15</inkml:trace>
  <inkml:trace contextRef="#ctx0" brushRef="#br0" timeOffset="69368.97">20459 1009 886 0,'0'0'0'0,"0"0"0"0,9 23 0 15,-9-23 33-15,0 0-33 0,6 14 34 0,-6-14-34 0,0 0 77 16,0 0-77-16,8 29 77 0,-8 11-77 0,0-40 76 0,0 0-76 15,0 52 76-15,-8 11-76 0,8-63 60 0,0 0-60 16,0 69 61-16,-9 18-61 0,9-87 52 0,0 0-52 16,-6 83 53-16,-3-2-53 0,9-81 47 0,0 0-47 15,-5 66 47-15,10-23-47 0,-5-43 37 0,0 0-37 16,9 23 38-16,0-9-38 0,-9-14 32 0,0 0-32 16,0 0 32-16,14 9-32 0,-14-9 25 0,0 0-25 15,15 0 26-15,-4-9-26 0,-11 9 12 0,0 0-12 16,20-11 12-16,6-15-12 0,-26 26 3 0,0 0-3 15,26-37 4-15,-3-7-4 0,-23 44 1 0,0 0-1 0,23-51 2 16,0-7-2-16,-23 58 0 0,0 0 0 0,24-55 0 16,-7 18 0-16,-17 37 0 0,0 0 0 0,17-29 0 15,-5 9 0-15,-12 20-1 0,0 0 1 0,8-9-1 16,-8 9 1-16,0 0-2 0,0 0 2 0,0 0-2 16,0 0 2-16,0 0-1288 0</inkml:trace>
  <inkml:trace contextRef="#ctx0" brushRef="#br0" timeOffset="69552.61">20681 1555 1087 0,'0'0'0'0,"6"15"0"0,14 8 0 16,-20-23 0-16,0 0 0 0,20 29 0 0,-5-3 0 16,-15-26-1-16,0 0 1 0,14 20 0 0,4 3 0 0,-18-23 23 15,0 0-23-15,17 20 23 0,-3-6-23 0,-14-14 47 16,0 0-47-16,0 0 47 0,15 18-47 0,-15-18 51 15,0 0-51-15,0 0 51 0,14 0-51 0,1 0-936 16</inkml:trace>
  <inkml:trace contextRef="#ctx0" brushRef="#br0" timeOffset="69985.52">20976 1555 1300 0,'0'0'0'16,"0"0"0"-16,0 15 0 0,0-15 20 0,0 0-20 0,2 23 21 16,7 17-21-16,-9-40 59 0,0 0-59 0,0 40 60 15,0-22-60-15,0-18 84 0,0 0-84 0,0 8 84 16,0-8-84-16,0 0 54 0,0 0-54 0,12 6 55 16,-1-15-55-16,-11 9 44 0,0 0-44 0,15-5 45 15,8-18-45-15,-23 23 36 0,0 0-36 0,17-23 37 16,0 3-37-16,-17 20 28 0,0 0-28 0,20-9 28 0,-5 0-28 15,-15 9 21-15,0 0-21 0,14 0 21 0,1 0-21 16,-15 0 21-16,0 0-21 0,11 15 21 0,-5-4-21 16,-6-11 19-16,0 0-19 0,6 15 20 0,-6-15-20 15,0 0 16-15,0 0-16 0,11 14 16 0,-11-14-16 16,0 0 16-16,0 0-16 0,15-3 16 0,2-3-16 16,-17 6 13-16,0 0-13 0,23-5 14 0,-3 2-14 15,-20 3 14-15,0 0-14 0,23-6 14 0,-8 0-14 0,-15 6 14 16,0 0-14-16,17 6 14 0,0 0-14 0,-17-6 14 15,0 0-14-15,15 3 15 0,-4 2-15 0,-11-5 17 16,0 0-17-16,15 6 18 0,-4-6-18 0,-11 0 17 16,0 0-17-16,12 0 17 0,11 0-17 0,-23 0 11 0,0 0-11 15,17-6 12-15,-2 6-12 0,-15 0 4 0,0 0-4 16,0 0 4-16,14-8-4 0,4 2-1706 0</inkml:trace>
  <inkml:trace contextRef="#ctx0" brushRef="#br0" timeOffset="70369.05">21951 986 819 0,'0'0'0'0,"0"0"0"0,11 14 0 16,-11-14 9-16,0 0-9 0,0 0 9 0,12 9-9 16,-12-9 46-16,0 0-46 0,0 0 46 0,-15 28-46 0,15-28 72 15,0 0-72-15,-23 38 73 0,-9 14-73 0,32-52 64 16,0 0-64-16,-37 74 64 0,-6 30-64 0,43-104 53 15,0 0-53-15,-41 127 54 0,-5 14-54 0,46-141 78 16,0 0-78-16,-43 132 79 0,8-28-79 0,35-104 97 0,0 0-97 16,-14 75 98-16,8-32-98 0,6-43 73 0,0 0-73 15,6 29 74-15,2-15-74 0,-8-14 55 0,0 0-55 16,15 3 55-16,8 3-55 0,-23-6 27 0,0 0-27 16,29-6 27-16,3-3-27 0,-1 1-1419 0</inkml:trace>
  <inkml:trace contextRef="#ctx0" brushRef="#br0" timeOffset="71120.16">22098 1201 863 0,'0'0'0'0,"0"0"0"16,8 29 0-16,-8-29-9 0,0 0 9 0,6 38-8 16,-6 22 8-16,0-60-20 0,0 0 20 0,-6 72-20 15,4 17 20-15,2-89 17 0,0 0-17 0,-9 98 18 16,-3-12-18-16,12-86 80 0,0 0-80 0,-11 64 80 15,2-24-80-15,9-40 107 0,0 0-107 0,0 23 107 0,9-8-107 16,-9-15 105-16,0 0-105 0,8 14 105 0,1-3-105 16,-9-11 79-16,0 0-79 0,15 6 80 0,11-20-80 15,-26 14 66-15,0 0-66 0,31-23 67 0,18-9-67 16,-49 32 53-16,0 0-53 0,44-40 54 0,-10 8-54 16,-34 32 28-16,0 0-28 0,26-23 29 0,-9 9-29 15,-17 14 21-15,0 0-21 0,12-9 21 0,2 18-21 16,-14-9 16-16,0 0-16 0,9 5 16 0,6 7-16 0,-15-12 11 15,0 0-11-15,8 11 12 0,7 4-12 0,-15-15 13 16,0 0-13-16,8 23 14 0,-2-9-14 0,-6-14 18 16,0 0-18-16,12 15 18 0,-7-1-18 0,-5-14 16 15,0 0-16-15,6 9 16 0,-6-9-16 0,0 0 14 16,0 0-14-16,15 17 15 0,-15-17-15 0,0 0 9 0,0 0-9 16,11 6 10-16,9-15-10 0,-5 3-1531 0</inkml:trace>
  <inkml:trace contextRef="#ctx0" brushRef="#br0" timeOffset="71887.73">23038 1440 975 0,'0'0'0'0,"0"0"0"0,0 0 0 0,0 0 25 15,0 0-25-15,46-8 25 0,-2-1-25 0,-44 9 58 16,0 0-58-16,46-9 58 0,0 12-58 0,-46-3 16 16,0 0-16-16,40 6 16 0,-16 3-16 0,-24-9-1 0,0 0 1 15,20 23-1-15,-12 20 1 0,1-6-819 0</inkml:trace>
  <inkml:trace contextRef="#ctx0" brushRef="#br0" timeOffset="72054.37">23084 1771 695 0,'0'0'0'0,"0"0"0"16,15 9 0-16,-15-9 92 0,0 0-92 0,9 6 92 16,5-12-92-16,-14 6 147 0,0 0-147 0,17-9 147 15,27 1-147-15,-44 8 60 0,0 0-60 0,54-6 60 16,13-8-60-16,-67 14 18 0,0 0-18 0,78-9 18 15,2-5-18-15,-80 14 5 0,0 0-5 0,73-9 5 16,-24-6-5-16,3 10-945 0</inkml:trace>
  <inkml:trace contextRef="#ctx0" brushRef="#br0" timeOffset="74942.05">24507 839 763 0,'0'0'0'0,"0"0"0"16,0 0 0-16,0 0 38 0,0 0-38 0,0 0 38 15,0 0-38-15,0 0 116 0,0 0-116 0,0 0 116 16,0 0-116-16,0 0 118 0,0 0-118 0,0 0 118 16,0 0-118-16,0 0 84 0,0 0-84 0,26 57 85 15,-29-5-85-15,3-52 54 0,0 0-54 0,-9 55 55 0,3 2-55 16,6-57 44-16,0 0-44 0,-14 55 44 0,-3 8-44 15,17-63 44-15,0 0-44 0,-15 67 45 0,1-16-45 16,14-51 38-16,0 0-38 0,-9 44 39 0,12-13-39 16,-3-31 33-16,0 0-33 0,12 17 33 0,-4-2-33 15,-8-15 32-15,0 0-32 0,15 6 32 0,16-1-32 16,-31-5 29-16,0 0-29 0,38-5 29 0,11-1-29 16,-49 6 27-16,0 0-27 0,58-9 27 0,-12-8-27 15,-46 17 23-15,0 0-23 0,40-6 24 0,1 6-24 0,-41 0 21 16,0 0-21-16,34 0 21 0,-19 0-21 0,-15 0 7 15,0 0-7-15,11 0 7 0,-11 0-7 0,0 0 0 0,0 0 0 16,0 0 1-16,12-8-1 0,-1 2-1579 0</inkml:trace>
  <inkml:trace contextRef="#ctx0" brushRef="#br0" timeOffset="75126.75">24769 1135 1244 0,'0'0'0'16,"-5"9"0"-16,-7 20 0 0,12-29 0 0,0 0 0 15,-11 37 0-15,-1 6 0 0,12-43-4 0,0 0 4 16,-12 58-4-16,1 25 4 0,11-83 4 0,0 0-4 0,-9 89 5 16,6-2-5-16,3-87 19 0,0 0-19 0,3 69 20 15,6-26-20-15,-9-43 37 0,0 0-37 0,23 23 37 16,23-8-37-16,-46-15 45 0,0 0-45 0,52 0 45 16,9-29-45-16,2-3-1026 0</inkml:trace>
  <inkml:trace contextRef="#ctx0" brushRef="#br0" timeOffset="75442.42">25251 1032 1031 0,'0'0'0'0,"0"0"0"0,-8 20 0 15,8-20 4-15,0 0-4 0,-12 17 4 0,6 3-4 16,6-20 8-16,0 0-8 0,-14 23 8 0,-18 20-8 16,32-43 64-16,0 0-64 0,-37 61 65 0,-1 19-65 0,38-80 72 15,0 0-72-15,-23 92 73 0,11 9-73 0,12-101 67 16,0 0-67-16,3 89 67 0,17-28-67 0,-20-61 57 15,0 0-57-15,35 34 58 0,17-16-58 0,-52-18 42 16,0 0-42-16,58 0 42 0,-3-18-42 0,-55 18 34 0,0 0-34 16,57-28 34-16,-5-24-34 0,-52 52 22 15,0 0-22-15,55-66 22 0,-23-1-22 0,-32 67 19 0,0 0-19 16,17-66 19-16,-17 9-19 0,0 57 21 0,0 0-21 16,-23-46 22-16,-20 0-22 0,43 46 25 0,0 0-25 15,-49-35 25-15,-6 3-25 0,55 32 25 0,0 0-25 16,-43-14 25-16,11 5-25 0,32 9 12 0,0 0-12 15,-17-5 13-15,17 5-13 0,0 0 6 0,0 0-6 0,0 0 7 16,0 0-7-16,0 0-1435 0</inkml:trace>
  <inkml:trace contextRef="#ctx0" brushRef="#br0" timeOffset="75675.36">25880 1544 1468 0,'0'0'0'0,"0"0"0"0,0 20 0 16,0-20-1-16,0 0 1 0,0 0-1 0,20-9 1 0,-20 9-33 15,0 0 33-15,26-20-32 0,18-14 32 0,-1 2-991 16</inkml:trace>
  <inkml:trace contextRef="#ctx0" brushRef="#br0" timeOffset="75975.14">26122 1602 1031 0,'0'0'0'15,"0"0"0"-15,0-9 0 0,0 9-20 0,0 0 20 16,6-29-19-16,14-34 19 0,-20 63 3 0,0 0-3 16,23-64 3-16,15-2-3 0,-38 66 10 0,0 0-10 0,43-72 11 15,3 6-11-15,-46 66 31 0,0 0-31 16,41-46 31-16,-18 23-31 0,-23 23 44 0,0 0-44 0,6-14 45 16,-6 14-45-16,0 0 44 0,0 0-44 0,0 0 45 15,0 0-45-15,0 0 44 0,0 0-44 0,5 28 44 16,-10 18-44-16,5-46 45 0,0 0-45 0,-12 72 45 0,1 9-45 15,11-81 39-15,0 0-39 0,-18 92 40 0,10 3-40 16,8-95 36-16,0 0-36 0,-3 81 37 0,6-41-37 16,-3-40 26-16,0 0-26 0,20 20 27 0,9-5-27 15,-29-15 14-15,0 0-14 0,37 0 14 0,9-29-14 16,0 6-1193-16</inkml:trace>
  <inkml:trace contextRef="#ctx0" brushRef="#br0" timeOffset="76298.97">26697 1127 1031 0,'0'0'0'0,"0"0"0"0,0 14 0 0,0-14 12 16,0 0-12-16,-6 17 13 0,0 3-13 0,6-20 4 0,0 0-4 15,-6 29 4-15,-11 32-4 0,17-61 22 0,0 0-22 16,-20 72 22-16,2 20-22 0,18-92 28 0,0 0-28 16,-11 89 28-16,17-8-28 0,-6-81 36 0,0 0-36 15,5 66 36-15,13-29-36 0,-18-37 37 0,0 0-37 16,11 29 37-16,9-15-37 0,-20-14 36 0,0 0-36 15,38 9 36-15,2-23-36 0,-40 14 31 0,0 0-31 16,44-32 32-16,-7-11-32 0,-37 43 23 0,0 0-23 0,38-66 24 16,-7-18-24-16,-31 84 18 0,0 0-18 0,18-86 19 15,-18 2-19-15,0 84 17 0,0 0-17 0,-9-66 17 16,-14 8-17-16,23 58 18 0,0 0-18 0,-23-37 18 16,0 8-18-16,23 29 15 0,0 0-15 0,-23-8 16 15,0 8-16-15,23 0 15 0,0 0-15 0,-23 17 16 16,-1 12-16-16,24-29 12 0,0 0-12 0,-14 37 12 15,14 12-12-15,0-49 7 0,0 0-7 0,17 46 8 16,15-9-8-16,6 1-1215 0</inkml:trace>
  <inkml:trace contextRef="#ctx0" brushRef="#br0" timeOffset="76643.92">27225 1167 1188 0,'0'0'0'0,"0"0"0"0,-29 20 0 0,29-20 5 16,0 0-5-16,-26 23 5 0,-9 0-5 0,35-23 26 16,0 0-26-16,-37 35 27 0,2 19-27 0,35-54 54 0,0 0-54 15,-35 66 54-15,15 9-54 0,20-75 45 0,0 0-45 16,-6 78 45-16,15-12-45 0,-9-66 43 0,0 0-43 16,29 46 44-16,17-8-44 0,-46-38 39 0,0 0-39 15,61 20 39-15,17-3-39 0,-78-17 28 0,0 0-28 16,83 6 28-16,-11-15-28 0,-72 9 21 0,0 0-21 15,61-20 21-15,-9-12-21 0,-52 32 16 0,0 0-16 16,40-51 17-16,-5-21-17 0,-35 72 13 0,0 0-13 16,23-87 14-16,-14 18-14 0,-9 69 10 0,0 0-10 0,-9-75 10 15,-14 9-10-15,23 66 9 0,0 0-9 16,-26-57 10-16,3 25-10 0,23 32 8 0,0 0-8 16,-38-20 9-16,-5 26-9 0,43-6 4 0,0 0-4 0,-55 8 5 15,15 7-5-15,40-15 1 0,0 0-1 0,-32 20 1 16,6 3-1-16,6 0-1320 0</inkml:trace>
  <inkml:trace contextRef="#ctx0" brushRef="#br0" timeOffset="77076.25">27989 1178 1199 0,'0'0'0'0,"0"0"0"0,-17 15 0 0,17-15 25 0,0 0-25 15,-15 14 26-15,1 9-26 0,14-23 29 0,0 0-29 0,-23 32 30 16,-6 25-30-16,29-57 32 0,0 0-32 15,-26 75 33-15,9-6-33 0,17-69 30 0,0 0-30 16,-12 78 30-16,12-26-30 0,0-52 28 0,0 0-28 0,17 37 29 16,27-8-29-16,-44-29 28 0,0 0-28 0,55 17 28 15,5-11-28-15,-60-6 22 0,0 0-22 16,61-9 22-16,-4-11-22 0,-57 20 32 0,0 0-32 0,47-37 33 16,-21-6-33-16,-26 43 29 0,0 0-29 0,20-55 30 15,-14-17-30-15,-6 72 25 0,0 0-25 0,-6-69 26 16,-14 11-26-16,20 58 20 0,0 0-20 0,-21-49 21 15,-7 9-21-15,28 40 14 0,0 0-14 0,-24-34 15 16,-2 16-15-16,26 18 6 0,0 0-6 0,-8-5 6 16,8 5-6-16,0 0-1326 0</inkml:trace>
  <inkml:trace contextRef="#ctx0" brushRef="#br0" timeOffset="77310.27">28656 1417 1390 0,'0'0'0'15,"0"0"0"-15,-21 15 0 0,21-15 29 0,0 0-29 16,0 0 30-16,-17 14-30 0,17-14 0 0,0 0 0 15,0 0 1-15,0 0-1 0,0 0-17 0,0 0 17 16,0 0-17-16,0 0 17 0,0 0-1002 0</inkml:trace>
  <inkml:trace contextRef="#ctx0" brushRef="#br0" timeOffset="77893.31">28803 1417 919 0,'0'0'0'0,"0"0"0"0,8 15 0 15,-8-15 5-15,0 0-5 0,3 14 5 0,-6 0-5 16,3-14 1-16,0 0-1 0,-3 23 1 0,3 6-1 16,0-29 44-16,0 0-44 0,0 32 44 0,-5-6-44 15,5-26 63-15,0 0-63 0,-3 26 63 0,0 3-63 16,3-29 64-16,0 0-64 0,0 20 64 0,0-6-64 15,0-14 64-15,0 0-64 0,0 0 64 0,0 0-64 16,0 0 52-16,0 0-52 0,17-6 53 0,6-22-53 0,-23 28 46 16,0 0-46-16,23-32 46 0,-8-6-46 0,-15 38 34 15,0 0-34-15,17-34 34 0,-5 11-34 0,-12 23 24 16,0 0-24-16,11-15 25 0,-5 1-25 0,-6 14 18 0,0 0-18 16,0 0 19-16,9-9-19 0,-9 9 13 0,0 0-13 15,0 0 13-15,5 29-13 0,-5-29 11 0,0 0-11 16,0 23 11-16,6-8-11 0,-6-15 15 0,0 0-15 15,3 14 16-15,0-5-16 0,-3-9 20 0,0 0-20 16,0 0 20-16,14 20-20 0,-14-20 20 0,0 0-20 16,0 0 20-16,23-6-20 0,-23 6 19 0,0 0-19 15,29-20 20-15,3-6-20 0,-32 26 16 0,0 0-16 16,26-26 16-16,-3 9-16 0,-23 17 14 0,0 0-14 0,12-12 14 16,-12 12-14-16,0 0 12 0,0 0-12 0,14-3 12 15,-14 3-12-15,0 0 14 0,0 0-14 0,20 0 15 16,-20 0-15-16,0 0 17 0,0 0-17 0,20 3 17 15,-20-3-17-15,0 0 21 0,0 0-21 0,18 12 22 16,2-9-22-16,-20-3 23 0,0 0-23 0,23 0 23 16,3 0-23-16,-26 0 21 0,0 0-21 0,37-3 22 0,15-3-22 15,-52 6 20-15,0 0-20 0,47-6 20 16,-19 6-20-16,-28 0 20 0,0 0-20 0,23 0 21 0,-2 6-21 16,-21-6 13-16,0 0-13 0,17 0 14 0,-3 0-14 15,-14 0 8-15,0 0-8 0,0 0 9 0,12 0-9 16,5 0-1706-16</inkml:trace>
  <inkml:trace contextRef="#ctx0" brushRef="#br0" timeOffset="83550.07">24885 2333 527 0,'0'0'0'0,"0"0"0"15,29 11 0-15,-29-11-34 0,0 0 34 0,37 12-33 16,18-4 33-16,6-2-285 0</inkml:trace>
  <inkml:trace contextRef="#ctx0" brushRef="#br0" timeOffset="83766">25251 2333 740 0,'0'0'0'0,"29"0"0"0,43 8 0 15,-72-8 37-15,0 0-37 0,121 9 37 0,47-3-37 16,-168-6 98-16,0 0-98 0,190 0 98 0,26-6-98 16,-216 6 92-16,0 0-92 0,234-9 92 0,20 1-92 15,-254 8 111-15,0 0-111 0,274 0 111 0,26 0-111 16,-300 0 89-16,0 0-89 0,315 0 89 0,5 0-89 15,-320 0 67-15,0 0-67 0,291-6 68 0,-37-3-68 16,-254 9 58-16,0 0-58 0,214-6 59 0,-50 12-59 0,-164-6 46 16,0 0-46-16,130 0 46 0,-52 9-46 0,-78-9 25 15,0 0-25-15,55 6 26 0,-24-6-26 0,-31 0 17 16,0 0-17-16,9 0 17 0,-12 11-17 0,3-11 10 16,0 0-10-16,-23 15 10 0,-17 10-10 0,40-25 4 0,0 0-4 15,-58 18 5-15,-34-15-5 0,2 8-1479 0</inkml:trace>
  <inkml:trace contextRef="#ctx0" brushRef="#br0" timeOffset="84333.23">26007 2831 595 0,'0'0'0'0,"0"0"0"0,17-6 0 0,-17 6 17 16,0 0-17-16,18-3 17 0,2-6-17 0,-20 9 24 15,0 0-24-15,37-11 24 0,24 2-24 0,-61 9 9 0,0 0-9 16,69-8 10-16,0 2-10 0,-69 6 13 0,0 0-13 16,52 0 13-16,-29 6-13 0,-23-6 16 0,0 0-16 15,6 11 16-15,-12 6-16 0,6-17 18 0,0 0-18 16,-23 32 18-16,-20 11-18 0,43-43 19 0,0 0-19 15,-49 49 19-15,12 23-19 0,37-72 16 0,0 0-16 16,-29 52 17-16,14-23-17 0,15-29 20 0,0 0-20 16,-6 17 20-16,6-6-20 0,0-11 21 0,0 0-21 15,24 9 22-15,22 11-22 0,-46-20 20 0,0 0-20 16,60 23 20-16,7 0-20 0,-67-23 19 0,0 0-19 16,60 23 20-16,-22-3-20 0,-38-20 16 0,0 0-16 0,31 24 16 15,-22-1-16-15,-9-23 27 0,0 0-27 0,-9 20 27 16,-22 11-27-16,31-31 32 0,0 0-32 0,-52 32 32 15,-23-6-32-15,75-26 30 0,0 0-30 0,-81 14 31 16,20-5-31-16,61-9 26 0,0 0-26 0,-46 3 27 16,17-6-27-16,29 3 14 0,0 0-14 0,-17-20 14 15,11-3-14-15,-2-9-927 0</inkml:trace>
  <inkml:trace contextRef="#ctx0" brushRef="#br0" timeOffset="84733.64">26855 2756 774 0,'0'0'0'0,"0"0"0"0,0 0 0 0,0 0 6 0,0 0-6 15,-6 14 7-15,-2 1-7 0,8-15 16 0,0 0-16 16,-12 25 17-16,-8 24-17 0,20-49 25 0,0 0-25 0,-26 67 25 15,-6 16-25-15,32-83 44 0,0 0-44 16,-28 89 45-16,10-2-45 0,18-87 54 0,0 0-54 16,-14 83 54-16,2-22-54 0,12-61 57 0,0 0-57 15,-6 43 58-15,12-14-58 0,-6-29 47 0,0 0-47 16,12 17 47-16,8-6-47 0,-20-11 37 0,0 0-37 16,29 0 38-16,11-5-38 0,-40 5 32 0,0 0-32 0,32-15 32 15,5-2-32-15,-37 17 25 0,0 0-25 0,21-20 26 16,-4 11-26-16,-17 9 15 0,0 0-15 0,0-17 16 15,-17 0-16-15,17 17 9 0,0 0-9 0,-21-18 10 16,-22 4-10-16,43 14 5 0,0 0-5 0,-43-6 6 16,3 15-6-16,40-9 1 0,0 0-1 0,-32 11 1 15,9 4-1-15,23-15 0 0,0 0 0 0,-18 3 0 0,18-3 0 16,0 0-1087-16</inkml:trace>
  <inkml:trace contextRef="#ctx0" brushRef="#br0" timeOffset="85119.74">27233 2868 875 0,'0'0'0'0,"0"0"0"0,-34 20 0 0,34-20 0 16,0 0 0-16,-32 38 1 0,-11 22-1 0,43-60 6 0,0 0-6 15,-47 69 7-15,10 3-7 0,37-72 21 0,0 0-21 16,-29 66 22-16,15-8-22 0,14-58 28 0,0 0-28 16,-6 46 28-16,12-14-28 0,-6-32 28 0,0 0-28 15,23 23 29-15,20 3-29 0,-43-26 28 0,0 0-28 0,58 5 28 16,8-5-28-16,-66 0 24 0,0 0-24 0,69-17 24 16,1-9-24-16,-70 26 37 0,0 0-37 15,57-34 38-15,1-12-38 0,-58 46 25 0,0 0-25 16,37-61 25-16,-22-2-25 0,-15 63 20 0,0 0-20 0,8-66 20 15,-16-9-20-15,8 75 12 0,0 0-12 0,-17-67 13 16,-21 21-13-16,38 46 7 0,0 0-7 0,-55-23 8 16,-2 12-8-16,57 11 4 0,0 0-4 0,-64 11 5 15,6 12-5-15,58-23 1 0,0 0-1 0,-43 44 2 16,17 16-2-16,26-60 0 0,0 0 0 0,-3 58 0 16,26-12 0-16,-5-9-965 0</inkml:trace>
  <inkml:trace contextRef="#ctx0" brushRef="#br0" timeOffset="85472.88">27729 2900 807 0,'0'0'0'0,"-14"-3"0"0,-12 3 0 0,26 0 1 15,0 0-1-15,-29 0 1 0,6 6-1 0,23-6 2 0,0 0-2 16,-35 31 2-16,1 35-2 0,34-66 11 0,0 0-11 15,-38 75 12-15,12-3-12 0,26-72 46 0,0 0-46 16,-11 61 46-16,8-9-46 0,3-52 59 0,0 0-59 16,3 37 60-16,14 0-60 0,-17-37 55 0,0 0-55 15,29 23 55-15,14-2-55 0,-43-21 46 0,0 0-46 16,58 14 47-16,14-3-47 0,-72-11 33 0,0 0-33 16,81 3 34-16,11-6-34 0,-92 3 26 0,0 0-26 15,81-11 27-15,-29-9-27 0,-52 20 20 0,0 0-20 0,37-38 20 16,-11-13-20-16,-26 51 12 0,0 0-12 0,9-67 12 15,-18-2-12-15,9 69 5 0,0 0-5 0,-26-72 5 16,-11-11-5-16,37 83 2 0,0 0-2 0,-46-72 2 16,-12 26-2-16,58 46 0 0,0 0 0 0,-55-26 1 15,12 23-1-15,43 3 0 0,0 0 0 0,-26 6 0 16,14 5 0-16,1 1-1027 0</inkml:trace>
  <inkml:trace contextRef="#ctx0" brushRef="#br0" timeOffset="86202.37">28973 2980 875 0,'0'0'0'0,"0"0"0"0,0 0 0 0,0 0 0 16,0 0 0-16,-6 12 1 0,6-12-1 0,0 0 0 16,0 0 0-16,-6 11 0 0,-8 15 0 0,14-26 47 15,0 0-47-15,-26 32 48 0,-3 11-48 0,29-43 73 0,0 0-73 16,-32 37 74-16,9-13-74 0,23-24 67 0,0 0-67 15,-5 20 68-15,5 6-68 0,0-26 58 0,0 0-58 16,14 25 59-16,15-1-59 0,-29-24 45 0,0 0-45 16,49 28 46-16,11-2-46 0,-60-26 30 0,0 0-30 0,49 26 30 15,12-3-30-15,-61-23 22 0,0 0-22 16,55 29 22-16,3 8-22 0,-58-37 13 0,0 0-13 16,34 38 13-16,-28-1-13 0,-6-37 11 0,0 0-11 0,-20 29 11 15,-26 8-11-15,46-37 8 0,0 0-8 16,-61 29 8-16,0-17-8 0,61-12 5 0,0 0-5 15,-63-3 5-15,-1-17-5 0,64 20-1 0,0 0 1 0,-57-32 0 16,14-17 0-16,43 49-10 0,0 0 10 0,-32-46-9 16,17 9 9-16,1 5-1155 0</inkml:trace>
  <inkml:trace contextRef="#ctx0" brushRef="#br0" timeOffset="91173.92">29836 1933 975 0,'0'0'0'16,"0"0"0"-16,0 0 0 0,0 0 25 0,0 0-25 16,31 23 25-16,4-21-25 0,-35-2 54 0,0 0-54 0,49 0 55 15,17 6-55-15,-66-6 26 0,0 0-26 0,55 6 26 16,-12-3-26-16,-43-3-14 0,0 0 14 0,32 6-13 15,-9 2 13-15,-6-2-810 0</inkml:trace>
  <inkml:trace contextRef="#ctx0" brushRef="#br0" timeOffset="91357.52">29867 2241 964 0,'0'0'0'0,"0"0"0"0,29-12 0 16,-29 12 24-16,0 0-24 0,40-12 24 0,24-2-24 16,-64 14 19-16,0 0-19 0,78-9 19 0,3 9-19 15,-81 0 6-15,0 0-6 0,80 9 7 0,-16 20-7 0,-64-29 0 16,0 0 0-16,52 34 0 0,-3-2 0 0,-3-3-738 16</inkml:trace>
  <inkml:trace contextRef="#ctx0" brushRef="#br0" timeOffset="124473.92">30603 2298 919 0,'0'0'0'0,"0"0"0"0,0 0 0 15,0 0 32-15,0 0-32 0,0 29 33 0,0-29-33 0,0 0 73 16,0 0-73-16,6-23 73 0,8-26-73 0,-14 49 74 15,0 0-74-15,29-61 75 0,6 1-75 0,-35 60 48 16,0 0-48-16,40-60 49 0,0 2-49 0,-40 58 28 0,0 0-28 16,35-46 29-16,-6 3-29 0,-29 43 18 0,0 0-18 15,29-38 19-15,-12 18-19 0,-17 20 16 0,0 0-16 16,12-14 17-16,-4 5-17 0,-8 9 19 0,0 0-19 16,0 0 20-16,0 0-20 0,0 0 28 0,0 0-28 15,6 20 29-15,-6 24-29 0,0-44 31 0,0 0-31 16,-6 60 31-16,-2 0-31 0,8-60 32 0,0 0-32 15,-12 81 32-15,9 23-32 0,3-104 29 0,0 0-29 16,0 92 30-16,6-6-30 0,-6-86 25 0,0 0-25 16,9 61 25-16,-1-27-25 0,-8-34 19 0,0 0-19 0,9 23 20 15,-9-23-20-15,0 0 10 0,0 0-10 0,11 3 11 16,-11-3-11-16,0 0-1361 0</inkml:trace>
  <inkml:trace contextRef="#ctx0" brushRef="#br0" timeOffset="124789.77">31027 2171 964 0,'0'0'0'0,"0"0"0"0,12-14 0 15,-12 14 6-15,0 0-6 0,11-14 6 0,-2 5-6 16,-9 9 8-16,0 0-8 0,8-23 9 0,13-14-9 16,-21 37 25-16,0 0-25 0,26-44 25 0,2 10-25 15,-28 34 29-15,0 0-29 0,24-32 29 0,-4-5-29 16,-20 37 28-16,0 0-28 0,20-29 28 0,-11 12-28 0,-9 17 30 15,0 0-30-15,0 0 31 0,8-12-31 16,-8 12 31-16,0 0-31 0,0 0 32 0,0 0-32 0,0 0 34 16,0 0-34-16,12 20 35 0,-12 18-35 0,0-38 39 15,0 0-39-15,-3 54 40 0,-6 18-40 0,9-72 37 16,0 0-37-16,-6 75 38 0,-2 20-38 0,8-95 41 0,0 0-41 16,-3 81 42-16,6-6-42 0,-3-75 32 0,0 0-32 15,3 52 32-15,-3-15-32 0,0-37 21 0,0 0-21 16,0 20 22-16,3-11-22 0,-3-9 11 0,0 0-11 15,0 0 12-15,26 8-12 0,-1 1-1228 0</inkml:trace>
  <inkml:trace contextRef="#ctx0" brushRef="#br0" timeOffset="125040.79">31428 2482 953 0,'0'0'0'0,"3"15"0"15,3 25 0-15,-6-40 1 0,0 0-1 0,3 35 1 0,-3-15-1 16,0-20 24-16,0 0-24 0,2 17 24 0,4-8-24 16,-6-9 35-16,0 0-35 0,0 0 35 0,6 20-35 15,-6-20 26-15,0 0-26 0,0 8 26 0,6 7-26 16,-6-15 20-16,0 0-20 0,11 14 21 0,-5-14-21 15,6 6-815-15</inkml:trace>
  <inkml:trace contextRef="#ctx0" brushRef="#br0" timeOffset="125440.46">31610 2379 807 0,'0'0'0'16,"0"0"0"-16,0 0 0 0,0 0-4 0,0 0 4 0,20 5-4 15,-3-16 4-15,-17 11-41 0,0 0 41 0,32-40-40 16,8-32 40-16,-40 72 0 0,0 0 0 0,41-72 1 15,-9 3-1-15,-32 69 9 0,0 0-9 0,23-58 9 16,-3 26-9-16,-20 32 23 0,0 0-23 0,11-23 24 16,-2 9-24-16,-9 14 37 0,0 0-37 0,0 0 37 0,0 0-37 15,0 0 43-15,0 0-43 0,0 0 43 0,14 3-43 16,-14-3 52-16,0 0-52 0,-5 29 52 0,-1 31-52 16,6-60 58-16,0 0-58 0,-12 78 58 0,7 20-58 15,5-98 57-15,0 0-57 0,-6 95 58 0,6-20-58 16,0-75 53-16,0 0-53 0,0 57 54 0,0-20-54 15,0-37 38-15,0 0-38 0,11 24 38 0,-11-7-38 16,0-17 27-16,0 0-27 0,6 11 27 0,-6-11-27 0,0 0-1077 16</inkml:trace>
  <inkml:trace contextRef="#ctx0" brushRef="#br0" timeOffset="125925.05">31988 2333 617 0,'0'0'0'0,"0"0"0"15,0 0 0-15,0 0 6 0,0 0-6 0,14-6 7 0,-14 6-7 16,0 0 4-16,0 0-4 0,12-23 4 0,11-26-4 16,-23 49 0-16,0 0 0 0,32-55 1 0,-9 3-1 15,-23 52 0-15,0 0 0 0,31-43 1 0,-2 0-1 16,-29 43 2-16,0 0-2 0,29-29 2 0,-12 12-2 15,-17 17 8-15,0 0-8 0,0 0 9 0,15-9-9 16,-15 9 16-16,0 0-16 0,0 0 16 0,11 15-16 0,-11-15 33 16,0 0-33-16,3 23 34 0,0 23-34 0,-3-46 38 15,0 0-38-15,0 66 39 0,-3 18-39 0,3-84 54 16,0 0-54-16,-3 86 54 0,3-3-54 0,0-83 59 16,0 0-59-16,0 72 60 0,-3-29-60 0,3-43 51 0,0 0-51 15,0 32 52-15,6-12-52 0,-6-20 34 0,0 0-34 16,3 12 34-16,-3-12-34 0,0 0 12 0,0 0-12 15,6 14 12-15,-6-14-12 0,0 0-885 0</inkml:trace>
  <inkml:trace contextRef="#ctx0" brushRef="#br0" timeOffset="126560.65">32573 2209 774 0,'0'0'0'0,"0"0"0"0,0 0 0 0,0 0 5 16,0 0-5-16,0 20 6 0,-5-6-6 15,5-14 9-15,0 0-9 0,-3 32 10 0,0 11-10 0,3-43 53 16,0 0-53-16,-6 46 54 0,6-14-54 0,0-32 65 16,0 0-65-16,-3 29 65 0,0 0-65 0,3-29 63 0,0 0-63 15,0 20 63-15,3-12-63 0,-3-8 58 0,0 0-58 16,0 0 59-16,3 15-59 0,-3-15 49 0,0 0-49 15,0 0 50-15,0 0-50 0,0 0 38 0,0 0-38 16,12-15 39-16,2-13-39 0,-14 28 29 0,0 0-29 16,14-32 30-16,-5 3-30 0,-9 29 24 0,0 0-24 15,12-20 25-15,-7 11-25 0,-5 9 21 0,0 0-21 16,0 0 21-16,6-14-21 0,-6 14 17 0,0 0-17 16,0 0 17-16,0 0-17 0,0 0 16 0,0 0-16 15,15 0 16-15,-15 0-16 0,0 0 18 0,0 0-18 0,11 0 18 16,-11 0-18-16,0 0 19 0,0 0-19 0,12 14 20 15,-12-14-20-15,0 0 21 0,0 0-21 0,11 9 21 16,-11-9-21-16,0 0 18 0,0 0-18 0,12 6 18 16,-12-6-18-16,0 0 17 0,0 0-17 0,23-20 17 15,0-6-17-15,-23 26 18 0,0 0-18 0,26-29 19 0,0 0-19 16,-26 29 18-16,0 0-18 0,20-23 18 0,-5 9-18 16,-15 14 18-16,0 0-18 0,14-9 18 0,0 9-18 15,-14 0 17-15,0 0-17 0,18 3 17 0,-1 8-17 16,-17-11 14-16,0 0-14 0,17 23 15 0,-11-8-15 15,-6-15 11-15,0 0-11 0,9 17 11 0,2-3-11 16,-11-14 4-16,0 0-4 0,15 6 4 0,-4 3-4 16,1-3-1489-16</inkml:trace>
  <inkml:trace contextRef="#ctx0" brushRef="#br0" timeOffset="126925.44">32389 2799 1043 0,'0'0'0'0,"0"0"0"16,20 3 0-16,-20-3 28 0,0 0-28 0,26 6 28 15,9-6-28-15,-35 0 45 0,0 0-45 0,49-15 46 16,17-5-46-16,-66 20 64 0,0 0-64 0,75-17 64 0,3-6-64 16,-78 23 42-16,0 0-42 0,81-15 43 0,-6 1-43 15,-75 14 23-15,0 0-23 0,60-9 23 0,-19 9-23 16,-41 0 9-16,0 0-9 0,26 9 9 0,-15 0-9 15,-11-9 1-15,0 0-1 0,9 8 2 0,-9 7-2 16,0-1-1043-16</inkml:trace>
  <inkml:trace contextRef="#ctx0" brushRef="#br0" timeOffset="127326.21">32573 3061 1255 0,'0'0'0'15,"0"0"0"-15,0 34 0 0,0-34 0 0,0 0 0 16,-8 18 0-16,5-4 0 0,3-14-7 0,0 0 7 0,6 14-6 15,8-8 6-15,-14-6 7 0,0 0-7 0,23 12 7 16,12 8-7-16,-35-20 20 0,0 0-20 0,37 20 20 16,-5-3-20-16,-32-17 35 0,0 0-35 0,29 20 35 15,5 4-35-15,-34-24 34 0,0 0-34 0,29 23 35 16,-6-3-35-16,-23-20 23 0,0 0-23 0,15 17 24 16,-4 3-24-16,-11-20 24 0,0 0-24 0,6 14 25 0,-6 4-25 15,0-18 26-15,0 0-26 0,-6 20 26 0,-5-9-26 16,11-11 25-16,0 0-25 0,-17 21 26 0,-9-7-26 15,26-14 39-15,0 0-39 0,-38 14 40 16,-11-8-40-16,49-6 50 0,0 0-50 0,-46 3 51 0,8-12-51 16,38 9 34-16,0 0-34 0,-29-23 35 0,6-14-35 15,0 2-1353-15</inkml:trace>
  <inkml:trace contextRef="#ctx0" brushRef="#br0" timeOffset="139807.95">10757 3766 1143 0,'0'0'0'0,"0"0"0"0,0 0 0 0,0 0 36 15,0 0-36-15,0 0 37 0,0 0-37 0,0 0 99 16,0 0-99-16,0-26 99 0,0-11-99 0,0 37 86 0,0 0-86 15,0-29 87-15,-6 6-87 0,6 23 70 0,0 0-70 16,-3-14 71-16,-11-1-71 0,14 15 34 0,0 0-34 16,-15-14 35-16,-2 14-35 0,17 0 38 0,0 0-38 15,-23 14 39-15,-9 24-39 0,32-38 35 0,0 0-35 16,-29 51 35-16,3 16-35 0,26-67 33 0,0 0-33 16,-11 66 34-16,-7 0-34 0,18-66 30 0,0 0-30 15,-11 46 30-15,8-14-30 0,3-32 25 0,0 0-25 16,6 26 26-16,14-3-26 0,-20-23 17 0,0 0-17 0,17 17 18 15,9-3-18-15,-26-14 12 0,0 0-12 0,23 15 13 16,6-9-13-16,-29-6 11 0,0 0-11 0,32-6 11 16,5-9-11-16,-37 15 9 0,0 0-9 0,26-17 10 15,-5-9-10-15,-21 26 9 0,0 0-9 0,14-31 9 16,3-21-9-16,-17 52 7 0,0 0-7 0,9-64 8 16,-3 1-8-16,-6 63 6 0,0 0-6 0,-6-60 6 0,3 22-6 15,3 38 5-15,0 0-5 0,-6-20 5 0,0-3-5 16,6 23 4-16,0 0-4 0,0-9 4 0,0 9-4 15,0 0 5-15,0 0-5 0,0 0 6 0,-17 23-6 16,17-23 10-16,0 0-10 0,-14 26 10 0,8 9-10 16,6-35 14-16,0 0-14 0,3 43 14 0,6 17-14 15,-9-60 17-15,0 0-17 0,14 58 18 0,18-6-18 16,-32-52 18-16,0 0-18 0,29 49 18 0,20 3-18 16,-49-52 18-16,0 0-18 0,37 57 18 0,9 9-18 0,-46-66 15 15,0 0-15-15,46 75 15 0,1 20-15 0,-47-95 13 16,0 0-13-16,37 92 14 0,1-8-14 0,-38-84 17 15,0 0-17-15,26 75 17 0,-3-24-17 0,-23-51 15 16,0 0-15-16,20 52 16 0,-17-14-16 0,-3-38 13 0,0 0-13 16,-3 37 14-16,-6-8-14 0,9-29 12 0,0 0-12 15,-29 29 12-15,-14 5-12 0,43-34 13 0,0 0-13 16,-58 29 13-16,-17-15-13 0,75-14 17 0,0 0-17 16,-78 0 17-16,-5-14-17 0,83 14 19 0,0 0-19 15,-81-29 20-15,9-11-20 0,72 40 13 0,0 0-13 16,-69-52 14-16,22-5-14 0,47 57 3 0,0 0-3 15,-34-70 3-15,31-25-3 0,3 95 0 0,0 0 0 16,3-89 0-16,8 0 0 0,-2 3-2008 0</inkml:trace>
  <inkml:trace contextRef="#ctx0" brushRef="#br0" timeOffset="140755.84">11397 3755 1435 0,'0'0'0'0,"0"0"0"0,0 0 0 16,0 0 66-16,0 0-66 0,32 11 66 0,5-11-66 16,-37 0 112-16,0 0-112 0,49-3 112 0,12 3-112 15,-61 0 80-15,0 0-80 0,61-8 80 0,-7 2-80 16,-54 6 8-16,0 0-8 0,44 0 8 0,-13 6-8 16,-31-6 1-16,0 0-1 0,12 0 1 0,-12 0-1 15,0 0-1417-15</inkml:trace>
  <inkml:trace contextRef="#ctx0" brushRef="#br0" timeOffset="140939.69">11452 4008 1524 0,'0'0'0'16,"0"0"0"-16,3 23 0 0,-3-23 37 0,0 0-37 16,11 20 37-16,12-17-37 0,-23-3 40 0,0 0-40 15,41-3 41-15,37-3-41 0,-78 6 30 0,0 0-30 16,89-8 30-16,-8 2-30 0,-81 6 31 0,0 0-31 15,63 0 31-15,-28 0-31 0,-35 0 23 0,0 0-23 0,26 0 24 16,-9 6-24-16,-2-6-1326 0</inkml:trace>
  <inkml:trace contextRef="#ctx0" brushRef="#br0" timeOffset="141474.47">12358 3838 1479 0,'0'0'0'0,"0"0"0"15,20 6 0-15,-20-6 70 0,0 0-70 0,12 8 70 16,14-8-70-16,-26 0 116 0,0 0-116 0,31 0 117 15,30 0-117-15,-61 0 72 0,0 0-72 0,55 0 73 0,-24 0-73 16,-31 0 73-16,0 0-73 0,24 6 74 0,-7-6-74 16,-17 0 42-16,0 0-42 0,26-6 43 0,-12 1-43 15,-14 5 29-15,0 0-29 0,9-3 30 0,-9 3-30 16,0 0-1656-16</inkml:trace>
  <inkml:trace contextRef="#ctx0" brushRef="#br0" timeOffset="143708.73">13503 3277 729 0,'0'0'0'0,"0"0"0"0,-6 23 0 15,6-23-15-15,0 0 15 0,-2 14-14 0,2-14 14 16,0 0-41-16,0 0 41 0,-9 15-40 0,-3 2 40 15,12-17 9-15,0 0-9 0,-14 26 10 0,-3 11-10 16,17-37 47-16,0 0-47 0,-18 49 48 0,-2 0-48 0,20-49 75 16,0 0-75-16,-9 58 76 0,9 8-76 0,0-66 71 15,0 0-71-15,0 52 71 0,0-18-71 0,0-34 66 16,0 0-66-16,9 26 67 0,11-6-67 0,-20-20 52 16,0 0-52-16,23 9 53 0,0-3-53 0,-23-6 43 0,0 0-43 15,32-23 44-15,-3-15-44 0,-29 38 32 0,0 0-32 16,20-43 32-16,0-6-32 0,-20 49 26 0,0 0-26 15,18-46 26-15,-4-14-26 0,-14 60 19 0,0 0-19 16,9-49 20-16,-3 17-20 0,-6 32 16 0,0 0-16 16,0-23 16-16,0 9-16 0,0 14 15 0,0 0-15 15,0 0 16-15,0-18-16 0,0 18 15 0,0 0-15 16,0 0 15-16,0 23-15 0,0-23 19 0,0 0-19 0,-9 32 20 16,0 20-20-16,9-52 25 0,0 0-25 15,-14 72 26-15,2 17-26 0,12-89 40 0,0 0-40 0,0 89 41 16,0 3-41-16,0-92 45 0,0 0-45 0,12 81 46 15,2-24-46-15,-14-57 44 0,0 0-44 0,9 52 45 16,0 0-45-16,-9-52 28 0,0 0-28 0,5 38 29 16,4-10-29-16,-9-28 14 0,0 0-14 0,14 15 15 15,10 2-15-15,-7 3-1467 0</inkml:trace>
  <inkml:trace contextRef="#ctx0" brushRef="#br0" timeOffset="144043.09">13893 3962 841 0,'0'0'0'0,"0"0"0"0,8 11 0 0,-8-11 4 16,0 0-4-16,0 0 5 0,6 21-5 0,-6-21 20 0,0 0-20 15,0 0 20-15,0 0-20 0,0 0 27 0,0 0-27 16,0 8 27-16,0-8-27 0,0 0 37 0,0 0-37 16,0 0 37-16,-6 12-37 0,6-12 41 0,0 0-41 15,0 17 42-15,-8 3-42 0,8-20 59 0,0 0-59 16,0 32 60-16,0 11-60 0,0-43 55 0,0 0-55 16,0 37 56-16,0-8-56 0,0-29 56 0,0 0-56 0,0 23 57 15,8-6-57-15,-8-17 46 0,0 0-46 0,6 15 46 16,-3-4-46-16,-3-11 28 0,0 0-28 0,0 0 28 15,0 0-28-15,0 0-1134 0</inkml:trace>
  <inkml:trace contextRef="#ctx0" brushRef="#br0" timeOffset="144546.79">14340 3447 1166 0,'0'0'0'0,"0"0"0"0,-12 20 0 0,12-20 1 15,0 0-1-15,-5 23 2 0,-10-6-2 16,15-17 2-16,0 0-2 0,-14 29 2 0,-9 20-2 0,23-49 42 16,0 0-42-16,-18 54 43 0,10 4-43 0,8-58 55 0,0 0-55 15,0 46 56-15,3-11-56 0,-3-35 59 0,0 0-59 16,20 23 60-16,6 8-60 0,-26-31 51 0,0 0-51 15,34 35 51-15,4-3-51 0,-38-32 42 0,0 0-42 16,40 43 43-16,-2 3-43 0,-38-46 28 0,0 0-28 16,26 49 29-16,-6-12-29 0,-20-37 21 0,0 0-21 15,3 38 22-15,-6-1-22 0,3-37 16 0,0 0-16 16,-20 32 17-16,-18 2-17 0,38-34 13 0,0 0-13 16,-37 23 14-16,8-17-14 0,29-6 12 0,0 0-12 0,-32-20 12 15,-3-18-12-15,35 38 5 0,0 0-5 0,-25-51 6 16,22-10-6-16,3 61 1 0,0 0-1 0,3-72 2 15,22-3-2-15,-25 75 0 0,0 0 0 0,29-80 0 16,15 2 0-16,-44 78 0 0,0 0 0 0,43-66 0 16,-6 23 0-16,-37 43-3 0,0 0 3 0,29-29-2 15,12 6 2-15,-41 23-8 0,0 0 8 0,20-20-7 16,-3 11 7-16,-17 9-6 0,0 0 6 0,0 0-5 16,-9-20 5-16,9 20-2 0,0 0 2 0,-11-12-2 0,-1 1 2 15,12 11-1-15,0 0 1 0,-23-9 0 0,0 9 0 16,23 0 0-16,0 0 0 0,-14 0 0 0,14 0 0 15,0 0 0-15,0 0 0 0,-15 6 0 0,15-6 0 16,0 0-1318-16</inkml:trace>
  <inkml:trace contextRef="#ctx0" brushRef="#br0" timeOffset="145227.06">14640 3916 1076 0,'0'0'0'0,"0"0"0"0,17 8 0 0,-17-8 22 0,0 0-22 15,9-2 23-15,5-16-23 0,-14 18 44 0,0 0-44 16,9-37 44-16,28-21-44 0,-37 58 71 0,0 0-71 16,32-60 71-16,6-6-71 0,-38 66 63 0,0 0-63 15,26-52 63-15,-3 14-63 0,-23 38 48 0,0 0-48 16,20-23 48-16,-11 12-48 0,-9 11 42 0,0 0-42 16,0 0 42-16,11 0-42 0,-11 0 34 0,0 0-34 15,17 29 35-15,-11 34-35 0,-6-63 36 0,0 0-36 0,12 78 36 16,-6 11-36-16,-6-89 34 0,0 0-34 0,0 86 34 15,0-17-34-15,0-69 36 0,0 0-36 0,-9 58 36 16,6-24-36-16,3-34 32 0,0 0-32 0,6 24 32 16,8-7-32-16,-14-17 24 0,0 0-24 0,12 11 24 15,-1-2-24-15,-11-9 18 0,0 0-18 0,18 0 19 16,2 0-19-16,6 9-1506 0</inkml:trace>
  <inkml:trace contextRef="#ctx0" brushRef="#br0" timeOffset="146695.85">15820 3496 774 0,'0'0'0'0,"0"0"0"16,0 0 0-16,0 0 33 0,0 0-33 0,-6 37 33 15,6-23-33-15,0-14 80 0,0 0-80 0,-6 26 81 16,-2 23-81-16,8-49 91 0,0 0-91 0,-9 46 91 16,9-3-91-16,0-43 71 0,0 0-71 0,-6 32 71 15,3-6-71-15,3-26 41 0,0 0-41 0,0 23 41 0,0-14-41 16,0-9 34-16,0 0-34 0,0 0 34 0,12 5-34 15,-12-5 29-15,0 0-29 0,11-14 30 0,10-35-30 16,-21 49 24-16,0 0-24 0,34-60 24 0,-2 2-24 16,-32 58 21-16,0 0-21 0,29-55 22 0,-6 18-22 15,-23 37 19-15,0 0-19 0,23-29 19 0,-6 15-19 16,-17 14 14-16,0 0-14 0,15-9 14 0,-4 3-14 16,-11 6 16-16,0 0-16 0,0 0 16 0,18 0-16 15,-18 0 18-15,0 0-18 0,0 0 18 0,17 21-18 0,-17-21 19 16,0 0-19-16,9 11 20 0,-4 1-20 0,-5-12 26 15,0 0-26-15,0 0 26 0,9 14-26 0,-9-14 31 16,0 0-31-16,14 0 32 0,15 0-32 0,-29 0 35 16,0 0-35-16,35-12 36 0,8-2-36 0,-43 14 38 15,0 0-38-15,38-11 38 0,-1-4-38 0,-37 15 33 0,0 0-33 16,32-14 33-16,-6 5-33 0,-26 9 27 0,0 0-27 16,17-6 28-16,1-2-28 0,-18 8 23 0,0 0-23 15,11 3 23-15,-11-3-23 0,0 0 18 0,0 0-18 16,20 14 18-16,-5 0-18 0,-15-14 17 0,0 0-17 15,0 0 17-15,14 15-17 0,-14-15 14 0,0 0-14 0,0 0 15 16,9 8-15-16,-9-8 8 0,0 0-8 0,8 9 8 16,-5 20-8-16,9-3-1697 0</inkml:trace>
  <inkml:trace contextRef="#ctx0" brushRef="#br0" timeOffset="147028.9">15624 4040 953 0,'0'0'0'0,"0"0"0"0,29 5 0 0,-29-5 54 15,0 0-54-15,26 0 54 0,11 0-54 0,-37 0 70 16,0 0-70-16,55-8 71 0,26-7-71 0,-81 15 62 0,0 0-62 16,101-14 62-16,34 0-62 0,-135 14 52 0,0 0-52 15,139-9 53-15,-30-11-53 0,-109 20 51 0,0 0-51 16,101-15 51-16,-17 1-51 0,-84 14 40 0,0 0-40 16,63-9 40-16,-28 9-40 0,-35 0 25 0,0 0-25 15,20 6 26-15,-17 8-26 0,-3-14 5 0,0 0-5 16,-3 23 5-16,-17 9-5 0,3 3-1196 0</inkml:trace>
  <inkml:trace contextRef="#ctx0" brushRef="#br0" timeOffset="147446.32">15889 4281 785 0,'0'0'0'0,"0"0"0"0,-14 15 0 16,14-15 5-16,0 0-5 0,-6 14 6 0,0 1-6 16,6-15 0-16,0 0 0 0,-3 17 1 0,3 6-1 15,0-23 31-15,0 0-31 0,3 23 31 0,9-3-31 16,-12-20 47-16,0 0-47 0,26 9 47 0,20 5-47 0,-46-14 48 15,0 0-48-15,63 17 48 0,9 3-48 0,-72-20 42 16,0 0-42-16,70 29 42 0,-4 0-42 0,-66-29 31 16,0 0-31-16,61 29 32 0,-15 2-32 0,-46-31 25 15,0 0-25-15,34 29 25 0,-19 0-25 0,-15-29 19 16,0 0-19-16,3 23 19 0,-6 6-19 0,3-29 17 0,0 0-17 16,-9 32 18-16,-17-12-18 0,26-20 23 0,0 0-23 15,-29 17 24-15,-31 3-24 0,60-20 29 0,0 0-29 16,-69 6 29-16,2-6-29 0,67 0 37 0,0 0-37 15,-63-6 37-15,8-8-37 0,55 14 22 0,0 0-22 0,-38-32 23 16,15-11-23-16,23 43 18 0,0 0-18 16,-14-61 18-16,17-2-18 0,3 3-1125 0</inkml:trace>
  <inkml:trace contextRef="#ctx0" brushRef="#br0" timeOffset="147763.32">16244 4143 998 0,'0'0'0'0,"0"0"0"0,14 12 0 15,-14-12 21-15,0 0-21 0,15 8 21 0,-1-8-21 16,-14 0 8-16,0 0-8 0,23 0 9 0,0 0-9 16,-23 0 32-16,0 0-32 0,32 0 33 0,-14 0-33 15,-18 0 30-15,0 0-30 0,20 0 30 0,-6 0-30 16,-14 0 30-16,0 0-30 0,17 0 31 0,-17 0-31 0,0 0 27 15,0 0-27-15,9 23 28 0,-18 21-28 0,9-44 26 16,0 0-26-16,-14 40 26 0,0 9-26 0,14-49 22 16,0 0-22-16,-18 37 23 0,13 1-23 0,5-38 20 0,0 0-20 15,-6 17 20-15,12 0-20 0,-6-17 18 0,0 0-18 16,0 0 19-16,28-6-19 0,-28 6 16 0,0 0-16 16,23-14 16-16,1 0-16 0,-24 14 15 0,0 0-15 15,28-9 16-15,-5 3-16 0,1 3-1092 0</inkml:trace>
  <inkml:trace contextRef="#ctx0" brushRef="#br0" timeOffset="-205558.08">7214 3766 595 0,'0'0'0'0,"0"0"0"0,29-3 0 0,-29 3 24 0,0 0-24 15,23-14 24-15,0-9-24 0,-23 23 63 0,0 0-63 16,17-35 64-16,-8 9-64 0,-9 26 76 0,0 0-76 16,6-20 77-16,-1-3-77 0,-5 23 63 0,0 0-63 15,0-29 64-15,-5 6-64 0,5 23 32 0,0 0-32 16,-18-28 33-16,-25 7-33 0,43 21 28 0,0 0-28 0,-43-14 29 15,8 14-29-15,35 0 28 0,0 0-28 0,-37 26 29 16,-4 26-29-16,41-52 26 0,0 0-26 0,-46 75 26 16,9 28-26-16,37-103 28 0,0 0-28 0,-24 104 29 15,4-9-29-15,20-95 22 0,0 0-22 0,-8 75 22 16,-1-23-22-16,9-52 16 0,0 0-16 0,11 37 16 16,15 0-16-16,-26-37 13 0,0 0-13 0,38 18 13 0,8-18-13 15,-46 0 9-15,0 0-9 0,58-18 10 0,14-5-10 16,-72 23 6-16,0 0-6 0,66-37 6 0,-2-12-6 15,-64 49 5-15,0 0-5 0,49-55 5 0,-15-2-5 16,-34 57 3-16,0 0-3 0,21-66 4 0,-16 8-4 16,-5 58 5-16,0 0-5 0,0-46 5 0,-8 14-5 15,8 32 4-15,0 0-4 0,-9-23 5 0,9 23-5 16,0 0 5-16,0 0-5 0,-9 12 5 0,4 31-5 0,5-43 4 16,0 0-4-16,0 60 5 0,0 18-5 15,0-78 4-15,0 0-4 0,0 69 4 0,0-3-4 0,0-66 3 16,0 0-3-16,3 61 4 0,17-12-4 0,-20-49 2 15,0 0-2-15,20 40 2 0,15-5-2 0,-35-35 1 16,0 0-1-16,31 14 1 0,-2 0-1 0,-6 1-1101 0</inkml:trace>
  <inkml:trace contextRef="#ctx0" brushRef="#br0" timeOffset="-205140.92">7970 3380 863 0,'0'0'0'0,"0"0"0"0,-15 21 0 16,15-21 1-16,0 0-1 0,-17 14 1 0,3-5-1 16,14-9 5-16,0 0-5 0,-24 14 6 0,-4 9-6 0,28-23 8 15,0 0-8-15,-32 43 8 0,-6 23-8 0,38-66 13 16,0 0-13-16,-34 84 14 0,8 28-14 0,26-112 21 0,0 0-21 15,-18 110 22-15,4-24-22 0,14-86 29 0,0 0-29 16,-9 60 29-16,4-17-29 0,5-43 29 0,0 0-29 16,5 38 29-16,18 8-29 0,-23-46 25 0,0 0-25 15,26 32 26-15,9-18-26 0,-35-14 20 0,0 0-20 16,40 6 20-16,12-12-20 0,3 3-817 0</inkml:trace>
  <inkml:trace contextRef="#ctx0" brushRef="#br0" timeOffset="-204823.33">8267 3415 740 0,'0'0'0'0,"0"0"0"0,-6 29 0 16,6-29-2-16,0 0 2 0,-9 46-2 0,1 49 2 16,8-95-4-16,0 0 4 0,-15 103-3 0,-5 15 3 15,20-118 0-15,0 0 0 0,-17 104 1 0,-3-20-1 16,20-84 4-16,0 0-4 0,-9 57 4 0,6-19-4 16,3-38 11-16,0 0-11 0,3 25 11 0,11 1-11 15,-14-26 17-15,0 0-17 0,23 18 17 0,1-4-17 0,-24-14 14 16,0 0-14-16,20 9 14 0,-3-4-14 0,-17-5 5 15,0 0-5-15,15 6 6 0,8-3-6 0,-6 3-565 0</inkml:trace>
  <inkml:trace contextRef="#ctx0" brushRef="#br0" timeOffset="-204557.31">7993 3942 684 0,'0'0'0'0,"0"0"0"16,23 23 0-16,-23-23-7 0,0 0 7 0,32 20-6 15,14-11 6-15,-46-9-5 0,0 0 5 0,46 0-5 16,6 5 5-16,-52-5-2 0,0 0 2 0,46 3-1 0,-17-6 1 15,-29 3-2-15,0 0 2 0,32-11-2 16,11-7 2-16,0-2-431 0</inkml:trace>
  <inkml:trace contextRef="#ctx0" brushRef="#br0" timeOffset="-204288.07">8489 3231 606 0,'0'0'0'0,"0"14"0"0,12 15 0 0,-12-29 7 0,0 0-7 16,20 37 8-16,-6-8-8 0,-14-29 10 0,0 0-10 16,26 38 10-16,12 13-10 0,-38-51 16 0,0 0-16 15,37 78 17-15,1 31-17 0,-38-109 21 0,0 0-21 16,23 118 22-16,-12 0-22 0,-11-118 24 0,0 0-24 15,-3 110 25-15,-11-27-25 0,14-83 25 0,0 0-25 16,-14 72 26-16,2-11-26 0,12-61 21 0,0 0-21 0,-6 40 21 16,6-14-21-16,0-26 15 0,0 0-15 0,6 9 15 15,11-1-15-15,-2 1-607 0</inkml:trace>
  <inkml:trace contextRef="#ctx0" brushRef="#br0" timeOffset="-204055.44">9049 3801 953 0,'0'0'0'0,"0"0"0"0,14 37 0 15,-14-37 2-15,0 0-2 0,9 20 3 0,5-5-3 16,-14-15 4-16,0 0-4 0,15 5 4 0,11-7-4 0,-26 2 0 15,0 0 0-15,34-6 0 0,7 3 0 0,-41 3-3 16,0 0 3-16,31-6-2 0,-5 6 2 0,9 0-661 16</inkml:trace>
  <inkml:trace contextRef="#ctx0" brushRef="#br0" timeOffset="-203888.54">9118 4112 841 0,'0'0'0'15,"0"0"0"-15,17 14 0 0,-17-14 2 0,0 0-2 16,20 17 3-16,4-17-3 0,-24 0 18 0,0 0-18 16,31-17 18-16,30-6-18 0,-61 23 0 0,0 0 0 0,69-20 0 15,15 5 0-15,-84 15-13 0,0 0 13 0,69-5-13 16,-34 5 13-16,2 0-582 0</inkml:trace>
  <inkml:trace contextRef="#ctx0" brushRef="#br0" timeOffset="-192362.06">8440 6912 460 0,'0'0'0'0,"0"0"0"16,0 0 0-16,0 0 25 0,0 0-25 0,0 0 25 15,0 35-25-15,0-35 77 0,0 0-77 0,0 0 77 16,0 0-77-16,0 0 91 0,0 0-91 0,0 0 91 0,0 0-91 15,0 0 80-15,0 0-80 0,0 0 80 0,0 0-80 16,0 0 48-16,0 0-48 0,0 11 48 0,6 7-48 16,-6-18 44-16,0 0-44 0,5 31 44 0,10 24-44 15,-15-55 41-15,0 0-41 0,17 72 42 0,-2 23-42 16,-15-95 40-16,0 0-40 0,14 95 40 0,-2-12-40 16,-12-83 37-16,0 0-37 0,14 75 37 0,6-17-37 15,-20-58 35-15,0 0-35 0,18 37 35 0,-7-8-35 16,-11-29 33-16,0 0-33 0,17 14 34 0,-2-5-34 0,-15-9 30 15,0 0-30-15,0 0 30 0,11-6-30 0,-11 6 28 16,0 0-28-16,15-23 28 0,5-29-28 0,-20 52 26 16,0 0-26-16,23-66 26 0,-6-9-26 0,-17 75 25 15,0 0-25-15,15-83 25 0,8 2-25 0,-23 81 27 0,0 0-27 16,14-75 28-16,4 32-28 0,-18 43 31 0,0 0-31 16,20-37 32-16,-3 8-32 0,-17 29 32 0,0 0-32 15,17-34 32-15,-5 16-32 0,-12 18 29 0,0 0-29 16,0-20 30-16,0 20-30 0,0 0 28 0,0 0-28 15,3-11 28-15,-3 11-28 0,0 0 24 0,0 0-24 16,0 0 24-16,0 0-24 0,0 0 21 0,0 0-21 0,0 0 21 16,0 0-21-16,0 0 17 0,0 0-17 0,0 0 17 15,-9 11-17-15,9-11 12 0,0 0-12 0,0 20 13 16,0 3-13-16,0-23 6 0,0 0-6 0,0 23 7 16,0-3-7-16,0-20 0 0,0 0 0 0,6 24 0 15,8 19 0-15,4 3-1621 0</inkml:trace>
  <inkml:trace contextRef="#ctx0" brushRef="#br0" timeOffset="-191810.97">9219 6958 751 0,'0'0'0'0,"0"0"0"16,0 0 0-16,0 0 2 0,0 0-2 0,0 12 2 15,0-12-2-15,0 0 0 0,0 0 0 0,0 0 0 16,0 0 0-16,0 0 11 0,0 0-11 0,0 0 11 16,-9 14-11-16,9-14 37 0,0 0-37 0,-17 15 38 15,-3 8-38-15,20-23 61 0,0 0-61 0,-23 31 62 16,0 21-62-16,23-52 64 0,0 0-64 0,-18 72 65 15,4 9-65-15,14-81 70 0,0 0-70 0,-15 83 70 0,10-8-70 16,5-75 58-16,0 0-58 0,-3 60 59 0,-6-19-59 16,9-41 53-16,0 0-53 0,9 31 54 0,5-2-54 15,-14-29 47-15,0 0-47 0,15 23 48 0,11-3-48 16,-26-20 37-16,0 0-37 0,23 9 38 0,0-3-38 16,-23-6 26-16,0 0-26 0,23 8 27 0,-3-8-27 15,-20 0 18-15,0 0-18 0,23 0 18 0,-6 0-18 16,-17 0 16-16,0 0-16 0,15 0 16 0,2 0-16 15,-17 0 10-15,0 0-10 0,15-5 10 0,-1-1-10 0,-14 6 3 16,0 0-3-16,17-3 3 0,6-11-3 0,6 5-1279 16</inkml:trace>
  <inkml:trace contextRef="#ctx0" brushRef="#br0" timeOffset="-191360.52">9669 6935 662 0,'0'0'0'0,"0"0"0"15,6 15 0-15,-6-15-1 0,0 0 1 0,11 11 0 16,-11-11 0-16,0 0-4 0,0 0 4 0,0 0-4 15,0 0 4-15,0 0 6 0,0 0-6 0,0 15 6 16,-3-4-6-16,3-11 33 0,0 0-33 0,-8 29 33 0,-4 17-33 16,12-46 59-16,0 0-59 0,-14 55 59 0,2 5-59 15,12-60 65-15,0 0-65 0,-14 69 65 0,14 9-65 16,0-78 53-16,0 0-53 0,0 72 54 0,0-3-54 16,0-69 44-16,0 0-44 0,0 52 44 0,8-21-44 15,-8-31 38-15,0 0-38 0,6 21 39 0,12 2-39 16,-18-23 29-16,0 0-29 0,14 14 30 0,0-5-30 15,-14-9 24-15,0 0-24 0,12 5 25 0,2-5-25 16,-14 0 21-16,0 0-21 0,21 3 21 0,2 3-21 0,-23-6 19 16,0 0-19-16,20 0 19 0,-3 3-19 0,-17-3 14 15,0 0-14-15,12 0 14 0,-1-3-14 0,-11 3 9 16,0 0-9-16,9 0 9 0,2 0-9 0,-11 0 5 0,0 0-5 16,15 0 6-16,-15 0-6 0,0 0 1 0,0 0-1 15,20-6 1-15,-20 6-1 0,0 0-1064 0</inkml:trace>
  <inkml:trace contextRef="#ctx0" brushRef="#br0" timeOffset="-191143.64">9562 7281 908 0,'0'0'0'0,"0"0"0"15,0 0 0-15,0 0 1 0,0 0-1 0,0 0 2 16,9 8-2-16,-9-8 4 0,0 0-4 0,20 0 4 15,15-5-4-15,-35 5 15 0,0 0-15 0,43-3 16 16,-6 3-16-16,-37 0 31 0,0 0-31 0,29 0 32 16,3 3-32-16,-32-3 26 0,0 0-26 0,26 14 27 0,12 15-27 15,-38-29 22-15,0 0-22 0,31 29 23 0,-11-21-23 16,-5 7-774-16</inkml:trace>
  <inkml:trace contextRef="#ctx0" brushRef="#br0" timeOffset="-190843.31">9975 6832 740 0,'0'0'0'0,"0"0"0"0,23 31 0 0,-23-31 3 0,0 0-3 15,17 32 4-15,3-3-4 0,-20-29 14 0,0 0-14 16,26 40 15-16,18 18-15 0,-44-58 31 0,0 0-31 16,46 69 31-16,-20 34-31 0,-26-103 44 0,0 0-44 0,23 116 45 15,-3-13-45-15,-20-103 55 0,0 0-55 0,6 89 55 16,11-22-55-16,-17-67 61 0,0 0-61 0,6 46 61 16,5-18-61-16,-11-28 48 0,0 0-48 0,12 23 49 15,-12-8-49-15,0-15 38 0,0 0-38 0,3 17 39 16,3 6-39-16,-6 3-940 0</inkml:trace>
  <inkml:trace contextRef="#ctx0" brushRef="#br0" timeOffset="-188758.97">10904 7232 897 0,'0'0'0'0,"0"0"0"0,0 0 0 15,0 0 19-15,0 0-19 0,43 11 19 0,3-25-19 16,-46 14 35-16,0 0-35 0,52-9 36 0,-6 6-36 16,-46 3 38-16,0 0-38 0,41-2 39 0,-7-7-39 15,-34 9 8-15,0 0-8 0,26-12 8 0,-8 12-8 16,-18 0 3-16,0 0-3 0,0 0 3 0,11 29-3 0,1 0-769 16</inkml:trace>
  <inkml:trace contextRef="#ctx0" brushRef="#br0" timeOffset="-188540.95">10858 7606 852 0,'0'0'0'16,"0"0"0"-16,-12 0 0 0,12 0-3 0,0 0 3 16,0 0-3-16,0 0 3 0,0 0 5 0,0 0-5 15,15 0 6-15,22 0-6 0,-37 0 26 0,0 0-26 0,55 0 26 16,17 0-26-16,-72 0 31 0,0 0-31 0,78 0 32 15,-3-9-32-15,-75 9 48 0,0 0-48 0,60-5 49 16,-19-4-49-16,-41 9 23 0,0 0-23 0,43-6 23 16,9-17-23-16,-6 3-777 0</inkml:trace>
  <inkml:trace contextRef="#ctx0" brushRef="#br0" timeOffset="-184987.99">12669 6423 371 0,'0'0'0'0,"0"0"0"0,0 0 0 16,0 0 8-16,0 0-8 0,26-6 8 0,-26 6-8 16,0 0 38-16,0 0-38 0,0 0 39 0,0 0-39 15,0 0 59-15,0 0-59 0,21-8 59 0,-21 8-59 16,0 0 63-16,0 0-63 0,5-9 63 0,-5 9-63 16,0 0 39-16,0 0-39 0,3-14 40 0,-3 14-40 15,0 0 39-15,0 0-39 0,-3-9 40 0,3 9-40 16,0 0 48-16,0 0-48 0,-14-14 48 0,14 14-48 15,0 0 55-15,0 0-55 0,-23-9 55 0,8 6-55 0,15 3 52 16,0 0-52-16,-23-3 53 0,0 3-53 0,23 0 51 16,0 0-51-16,-29 0 52 0,-8 0-52 0,37 0 40 15,0 0-40-15,-35 6 40 0,6 8-40 0,29-14 33 16,0 0-33-16,-28 18 33 0,2-1-33 0,26-17 24 0,0 0-24 16,-35 20 24-16,0 9-24 0,35-29 21 0,0 0-21 15,-28 31 21-15,4-2-21 0,24-29 16 0,0 0-16 16,-17 38 17-16,3 19-17 0,14-57 20 0,0 0-20 15,-15 52 20-15,7-15-20 0,8-37 26 0,0 0-26 16,-6 44 26-16,12 2-26 0,-6-46 26 0,0 0-26 16,8 40 27-16,-2-6-27 0,-6-34 26 0,0 0-26 15,0 26 26-15,3-3-26 0,-3-23 21 0,0 0-21 0,6 23 21 16,-6 3-21-16,0-26 17 0,0 0-17 0,6 26 17 16,2 0-17-16,-8-26 16 0,0 0-16 0,9 26 16 15,-1 0-16-15,-8-26 17 0,0 0-17 0,6 29 18 16,-3 11-18-16,-3-40 19 0,0 0-19 0,3 40 20 15,9-2-20-15,-12-38 18 0,0 0-18 0,14 43 19 16,-11 15-19-16,-3-58 18 0,0 0-18 0,0 54 19 0,0-5-19 16,0-49 15-16,0 0-15 0,0 38 16 15,6 2-16-15,-6-40 15 0,0 0-15 0,5 34 16 0,4-11-16 16,-9-23 13-16,0 0-13 0,6 23 14 0,-3 6-14 16,-3-29 12-16,0 0-12 0,3 29 12 0,8-15-12 15,-11-14 10-15,0 0-10 0,3 23 11 0,3 6-11 16,-6-29 10-16,0 0-10 0,6 29 10 0,2 8-10 15,-8-37 8-15,0 0-8 0,3 32 8 0,3 3-8 16,-6-35 6-16,0 0-6 0,6 37 7 0,2 9-7 0,-8-46 6 16,0 0-6-16,3 52 7 0,3 6-7 0,-6-58 5 15,0 0-5-15,6 51 5 0,2-5-5 0,-8-46 5 16,0 0-5-16,6 38 6 0,-3 5-6 0,-3-43 4 0,0 0-4 16,6 29 5-16,2-3-5 0,-8-26 4 0,0 0-4 15,6 26 4-15,-6-6-4 0,0-20 4 0,0 0-4 16,9 31 5-16,0-13-5 0,-9-18 4 0,0 0-4 15,0 20 4-15,5-6-4 0,-5-14 3 0,0 0-3 16,0 12 4-16,0 2-4 0,0-14 3 0,0 0-3 16,0 12 4-16,0-1-4 0,0-11 4 0,0 0-4 15,-5 15 4-15,-4 5-4 0,9-20 4 0,0 0-4 16,-9 20 4-16,-5-6-4 0,14-14 3 0,0 0-3 0,-20 15 4 16,2-4-4-16,18-11 4 0,0 0-4 0,-31 15 4 15,-21 5-4-15,52-20 3 0,0 0-3 0,-41 17 4 16,10-6-4-16,31-11 4 0,0 0-4 0,-21 9 4 15,-10-9-4-15,31 0 3 0,0 0-3 0,-35-6 4 16,0-2-4-16,35 8 3 0,0 0-3 0,-23-6 3 16,3-8-3-16,20 14 2 0,0 0-2 0,-17-18 3 0,-9 10-3 15,26 8 2-15,0 0-2 0,-20-12 3 0,8-2-3 16,12 14 2-16,0 0-2 0,-3-15 2 0,-6 7-2 16,9 8 0-16,0 0 0 0,0 0 0 0,0 0 0 15,0 0-1695-15</inkml:trace>
  <inkml:trace contextRef="#ctx0" brushRef="#br0" timeOffset="-181977.94">13319 7154 471 0,'0'0'0'0,"0"0"0"16,0 0 0-16,0 0 8 0,0 0-8 0,0 0 8 16,0 0-8-16,0 0 32 0,0 0-32 0,0 0 32 15,17-29-32-15,-17 29 44 0,0 0-44 0,-9-8 44 0,-11 2-44 16,20 6 45-16,0 0-45 0,-23-9 46 0,-3 4-46 15,26 5 31-15,0 0-31 0,-38-9 32 0,1 9-32 16,37 0 28-16,0 0-28 0,-38 3 29 0,1 8-29 16,37-11 26-16,0 0-26 0,-35 23 26 0,6 6-26 15,29-29 24-15,0 0-24 0,-23 38 25 0,0 5-25 16,23-43 22-16,0 0-22 0,-17 60 22 0,3 3-22 16,14-63 22-16,0 0-22 0,-9 64 23 0,3-21-23 0,6-43 20 15,0 0-20-15,15 37 21 0,-1-8-21 16,-14-29 19-16,0 0-19 0,26 23 19 0,11-8-19 0,-37-15 14 15,0 0-14-15,47 8 14 0,-7-8-14 0,-40 0 10 16,0 0-10-16,49-14 11 0,6-21-11 0,-55 35 8 0,0 0-8 16,49-49 8-16,-14-17-8 0,-35 66 7 0,0 0-7 15,31-66 8-15,-8 0-8 0,-23 66 6 0,0 0-6 16,18-52 6-16,-7 15-6 0,-11 37 6 0,0 0-6 16,0-24 6-16,-6 10-6 0,6 14 6 0,0 0-6 15,0 0 6-15,0-14-6 0,0 14 12 0,0 0-12 16,0 0 13-16,0 0-13 0,0 0 16 0,0 0-16 0,0 17 17 15,0 12-17-15,0-29 22 0,0 0-22 0,0 49 22 16,0 20-22-16,0-69 26 0,0 0-26 0,6 60 26 16,3-2-26-16,-9-58 26 0,0 0-26 0,14 43 26 15,-5-11-26-15,-9-32 23 0,0 0-23 0,14 28 23 16,-11-7-23-16,-3-21 16 0,0 0-16 0,3 11 17 16,-3-11-17-16,0 0 12 0,0 0-12 0,20 14 12 15,-20-14-12-15,0 0 5 0,0 0-5 0,21 6 5 16,-4-12-5-16,3 4-1106 0</inkml:trace>
  <inkml:trace contextRef="#ctx0" brushRef="#br0" timeOffset="-181449.74">13893 6970 561 0,'0'0'0'15,"0"0"0"-15,0 14 0 0,0-14-5 0,0 0 5 0,0 15-4 16,0-15 4-16,0 0 0 0,0 0 0 16,0 0 1-16,-12 11-1 0,12-11 11 0,0 0-11 0,-11 12 12 15,-4-4-12-15,15-8 22 0,0 0-22 0,-23 20 23 16,0 3-23-16,23-23 30 0,0 0-30 0,-29 44 31 16,3 16-31-16,26-60 38 0,0 0-38 0,-23 66 39 15,9 9-39-15,14-75 50 0,0 0-50 0,-15 69 50 16,10-5-50-16,5-64 57 0,0 0-57 0,0 51 57 15,5-13-57-15,-5-38 50 0,0 0-50 0,15 29 50 0,8-6-50 16,-23-23 43-16,0 0-43 0,20 14 43 0,15 9-43 16,-35-23 41-16,0 0-41 0,31 9 41 0,1-4-41 15,-32-5 34-15,0 0-34 0,35 6 34 0,2-3-34 16,-37-3 30-16,0 0-30 0,38 0 30 0,2-3-30 16,-40 3 22-16,0 0-22 0,29-6 23 0,-9 6-23 15,-20 0 16-15,0 0-16 0,15-5 16 0,-1-1-16 0,-14 6 7 16,0 0-7-16,14-3 7 0,-5-6-7 0,-9 9 4 15,0 0-4-15,9-14 4 0,-1 0-4 0,4-7-1041 16</inkml:trace>
  <inkml:trace contextRef="#ctx0" brushRef="#br0" timeOffset="-181084.32">14236 7016 718 0,'0'0'0'0,"0"0"0"16,9 26 0-16,-9-26-12 0,0 0 12 0,3 17-11 16,-3-17 11-16,0 0-42 0,0 0 42 0,5 14-42 15,-5 15 42-15,0-29 0 0,0 0 0 0,0 32 0 16,0 26 0-16,0-58 6 0,0 0-6 0,0 66 6 0,-5 9-6 15,5-75 36-15,0 0-36 0,-3 60 36 0,-6-11-36 16,9-49 59-16,0 0-59 0,9 37 60 0,-6-5-60 16,-3-32 58-16,0 0-58 0,5 20 58 0,1-5-58 15,-6-15 50-15,0 0-50 0,3 17 50 0,3-9-50 16,-6-8 42-16,0 0-42 0,3 12 42 0,0-1-42 16,-3-11 31-16,0 0-31 0,0 0 32 0,8 12-32 15,-8-12 23-15,0 0-23 0,0 0 23 0,0 0-23 0,0 0 12 16,0 0-12-16,0 0 12 0,12 14-12 0,-1-2-876 15</inkml:trace>
  <inkml:trace contextRef="#ctx0" brushRef="#br0" timeOffset="-180867.07">14066 7436 897 0,'0'0'0'16,"0"0"0"-16,20 9 0 0,-20-9-13 0,0 0 13 15,14 6-12-15,-14-6 12 0,0 0-39 0,0 0 39 0,26 0-38 16,12 0 38-16,-38 0 0 0,0 0 0 16,43 0 1-16,-14 0-1 0,-29 0 18 0,0 0-18 0,32-6 19 15,-1-3-19-15,-31 9 46 0,0 0-46 0,29-6 46 16,-17 6-46-16,-12 0 53 0,0 0-53 0,14-2 54 16,4-4-54-16,-1-3-714 0</inkml:trace>
  <inkml:trace contextRef="#ctx0" brushRef="#br0" timeOffset="-180617.02">14409 7007 886 0,'0'0'0'0,"0"0"0"0,0 29 0 15,0-29 0-15,0 0 0 0,3 14 1 0,-3-14-1 16,0 0 13-16,0 0-13 0,20 23 14 0,9 6-14 0,-29-29 24 15,0 0-24-15,38 38 24 0,5 14-24 0,-43-52 32 16,0 0-32-16,46 66 32 0,-6 11-32 0,-40-77 39 16,0 0-39-16,29 78 40 0,-11-3-40 0,-18-75 38 0,0 0-38 15,5 66 38-15,-10-23-38 0,5-43 36 0,0 0-36 16,-9 35 37-16,3-9-37 0,6-26 24 0,0 0-24 16,0 14 24-16,0-14-24 0,0 0-917 0</inkml:trace>
  <inkml:trace contextRef="#ctx0" brushRef="#br0" timeOffset="-179916.11">15179 7266 639 0,'0'0'0'0,"0"0"0"0,0-20 0 0,0 20 47 16,0 0-47-16,6-17 47 0,-6 3-47 0,0 14 45 16,0 0-45-16,-11-15 45 0,-1-14-45 0,12 29 33 0,0 0-33 15,-14-23 34-15,-9 0-34 0,23 23 29 0,0 0-29 16,-23-14 30-16,2 14-30 0,21 0 33 0,0 0-33 16,-26 14 33-16,-11 15-33 0,37-29 38 0,0 0-38 15,-38 52 39-15,1 26-39 0,37-78 43 0,0 0-43 16,-29 86 44-16,6 3-44 0,23-89 40 15,0 0-40-15,-12 66 40 0,7-22-40 0,5-44 34 0,0 0-34 16,5 31 34-16,18-2-34 0,-23-29 30 0,0 0-30 16,26 14 30-16,9-14-30 0,-35 0 27 0,0 0-27 0,40-8 27 15,7-21-27-15,-47 29 23 0,0 0-23 0,43-43 24 16,-3-23-24-16,-40 66 18 0,0 0-18 0,38-75 19 16,-1-14-19-16,-37 89 15 0,0 0-15 0,35-98 16 15,0 17-16-15,-35 81 13 0,0 0-13 0,31-81 13 16,-8 21-13-16,-23 60 11 0,0 0-11 0,18-63 12 15,-7-6-12-15,-11 69 10 0,0 0-10 0,9-67 11 0,-9 18-11 16,0 49 9-16,0 0-9 0,-9-31 10 16,9 16-10-16,0 15 9 0,0 0-9 0,0 0 10 0,0 0-10 15,0 0 7-15,0 0-7 0,-14 29 8 0,-6 29-8 16,20-58 7-16,0 0-7 0,-18 69 8 0,-2 3-8 16,20-72 6-16,0 0-6 0,-3 75 6 0,9-9-6 15,-6-66 5-15,0 0-5 0,17 75 5 0,9 5-5 16,-26-80 4-16,0 0-4 0,35 78 4 0,-6-15-4 0,-29-63 4 15,0 0-4-15,31 44 5 0,-13-19-5 16,-18-25 0-16,0 0 0 0,11 12 1 0,-11-12-1 0,0 0-3 16,0 0 3-16,20 0-3 0,-8-6 3 0,-3-2-1236 15</inkml:trace>
  <inkml:trace contextRef="#ctx0" brushRef="#br0" timeOffset="-179499.51">15705 6414 774 0,'0'0'0'0,"0"0"0"16,11 9 0-16,-11-9 1 0,0 0-1 0,0 0 1 16,12 14-1-16,-12-14 3 0,0 0-3 0,0 0 3 15,8 18-3-15,-8-18 17 0,0 0-17 0,9 40 17 16,0 23-17-16,-9-63 22 0,0 0-22 0,5 92 23 15,1 12-23-15,-6-104 30 0,0 0-30 0,0 98 30 0,6-12-30 16,-6-86 30-16,0 0-30 0,0 78 30 16,-6-12-30-16,6-66 31 0,0 0-31 0,0 66 31 0,-3-14-31 15,3-52 37-15,0 0-37 0,3 52 37 0,3 0-37 16,-6-52 44-16,0 0-44 0,6 34 45 0,-6-14-45 16,0-20 47-16,0 0-47 0,0 18 47 0,8-1-47 15,-8-17 38-15,0 0-38 0,12 14 39 0,-1 1-39 16,-11-15 36-16,0 0-36 0,12 14 36 0,5-11-36 15,-17-3 31-15,0 0-31 0,23 3 31 0,9-3-31 0,-32 0 23 16,0 0-23-16,38-3 23 0,-7 0-23 0,-31 3 18 16,0 0-18-16,32-8 18 0,3-7-18 0,-35 15 9 15,0 0-9-15,26-17 10 0,-12 8-10 0,-14 9 4 16,0 0-4-16,0 0 5 0,0 0-5 0,0 0 4 0,0 0-4 16,0 0 4-16,0 0-4 0,0 0-1162 0</inkml:trace>
  <inkml:trace contextRef="#ctx0" brushRef="#br0" timeOffset="-179315.35">15762 7117 919 0,'0'0'0'0,"0"0"0"16,15 11 0-16,-15-11 0 0,0 0 0 0,8 12 1 16,-8-12-1-16,0 0-1 0,0 0 1 0,29 0-1 15,9 0 1-15,-38 0 2 0,0 0-2 0,40 0 3 16,6 0-3-16,-46 0 8 0,0 0-8 0,46 3 9 15,-2 8-9-15,-44-11 16 0,0 0-16 0,31 12 17 16,-8 5-17-16,6 0-670 0</inkml:trace>
  <inkml:trace contextRef="#ctx0" brushRef="#br0" timeOffset="-174410.97">17037 7082 606 0,'0'0'0'16,"0"0"0"-16,32 23 0 0,-32-23 5 0,0 0-5 15,29 20 5-15,3-11-5 0,-32-9 15 0,0 0-15 16,37 6 15-16,9-6-15 0,-46 0-2 0,0 0 2 0,44 8-1 16,-1 7 1-16,-3-1-423 0</inkml:trace>
  <inkml:trace contextRef="#ctx0" brushRef="#br0" timeOffset="-174210.95">17000 7586 651 0,'0'0'0'0,"14"6"0"0,18 8 0 16,-32-14 4-16,0 0-4 0,49 14 4 0,9-14-4 16,-58 0 15-16,0 0-15 0,60-5 16 0,10-4-16 15,-70 9 0-15,0 0 0 0,57 9 1 0,-8 5-1 16,-49-14 0-16,0 0 0 0,32 14 0 0,-6-5 0 0,0 5-459 15</inkml:trace>
  <inkml:trace contextRef="#ctx0" brushRef="#br0" timeOffset="-170873.97">19043 7007 606 0,'0'0'0'0,"0"0"0"0,0 0 0 16,0 0 6-16,0 0-6 0,8 29 6 0,-8-29-6 0,0 0 26 16,0 0-26-16,0 0 26 0,0 0-26 0,0 0 46 15,0 0-46-15,-20-6 46 0,0-2-46 16,20 8 46-16,0 0-46 0,-29-6 46 0,0 12-46 0,29-6 26 0,0 0-26 15,-32 3 27-15,-5 11-27 0,37-14 20 16,0 0-20-16,-38 23 21 0,1 12-21 0,37-35 30 0,0 0-30 16,-35 43 30-16,6 3-30 0,29-46 33 0,0 0-33 15,-28 66 34-15,10 9-34 0,18-75 37 0,0 0-37 16,-11 69 37-16,22-6-37 0,-11-63 33 0,0 0-33 16,15 46 33-16,-4-17-33 0,-11-29 24 0,0 0-24 15,23 14 25-15,12-8-25 0,-35-6 17 0,0 0-17 16,37-11 17-16,10-15-17 0,-47 26 12 0,0 0-12 0,46-43 12 15,0-9-12-15,-46 52 8 0,0 0-8 0,34-52 9 16,-5 6-9-16,-29 46 6 0,0 0-6 0,21-43 7 16,-4-3-7-16,-17 46 6 0,0 0-6 0,14-29 7 15,-14 0-7-15,0 29 5 0,0 0-5 0,0-23 6 16,0 9-6-16,0 14 4 0,0 0-4 0,0-15 5 16,-8 1-5-16,8 14 3 0,0 0-3 0,-12-14 4 0,12 14-4 15,0 0 2-15,0 0-2 0,-11-6 2 0,-4 3-2 16,15 3 2-16,0 0-2 0,0 0 3 0,-14 0-3 15,14 0 3-15,0 0-3 0,0 0 3 0,-9 9-3 16,9-9 3-16,0 0-3 0,0 0 3 0,0 0-3 16,0 0 3-16,0 0-3 0,0 20 4 0,0-3-4 15,0-17 5-15,0 0-5 0,6 29 5 0,5 2-5 16,-11-31 8-16,0 0-8 0,21 49 9 0,2 18-9 16,-23-67 12-16,0 0-12 0,26 60 13 0,5 0-13 15,-31-60 14-15,0 0-14 0,38 58 15 0,2 2-15 0,-40-60 11 16,0 0-11-16,38 58 12 0,-15-21-12 0,-23-37 14 15,0 0-14-15,26 38 14 0,-3 8-14 0,-23-46 13 0,0 0-13 16,17 52 13-16,-2 5-13 0,-15-57 12 0,0 0-12 16,14 66 12-16,-11 9-12 0,-3-75 16 0,0 0-16 15,0 72 17-15,0-3-17 0,0-69 23 0,0 0-23 16,-3 58 23-16,3-21-23 0,0-37 24 0,0 0-24 16,-9 41 25-16,4-13-25 0,5-28 25 0,0 0-25 15,-21 26 26-15,-5 3-26 0,26-29 27 0,0 0-27 16,-40 26 28-16,-21-6-28 0,61-20 29 0,0 0-29 0,-72 12 29 15,-8-12-29-15,80 0 27 0,0 0-27 0,-84-12 28 16,20-2-28-16,64 14 26 0,0 0-26 0,-43-20 27 16,6-9-27-16,37 29 23 0,0 0-23 0,-29-32 23 15,17 1-23-15,12 31 14 0,0 0-14 0,-11-44 15 16,-4 1-15-16,15 43 1 0,0 0-1 0,0-52 2 16,12 1-2-16,-1-1-1500 0</inkml:trace>
  <inkml:trace contextRef="#ctx0" brushRef="#br0" timeOffset="-170236.19">19568 7379 1076 0,'0'0'0'0,"0"0"0"0,-12 28 0 0,12-28 27 0,0 0-27 15,-6 18 27-15,6-18-27 0,0 0 33 0,0 0-33 16,0 0 34-16,0 0-34 0,0 0 1 0,0 0-1 16,35-3 1-16,11-6-1 0,-46 9-18 0,0 0 18 15,49-23-18-15,-14-9 18 0,-1 7-813 0</inkml:trace>
  <inkml:trace contextRef="#ctx0" brushRef="#br0" timeOffset="-169739.8">20116 6584 684 0,'0'0'0'0,"0"0"0"0,14-14 0 15,-14 14-4-15,0 0 4 0,15-12-3 0,-15 12 3 16,0 0-11-16,0 0 11 0,0 0-10 0,8-11 10 16,-8 11 4-16,0 0-4 0,-6 17 5 0,-2 26-5 15,8-43 31-15,0 0-31 0,-9 52 32 0,3-15-32 0,6-37 63 16,0 0-63-16,-8 52 63 0,-10 14-63 0,18-66 64 15,0 0-64-15,-20 81 64 0,-3-6-64 0,23-75 57 0,0 0-57 16,-29 72 57-16,3 11-57 0,26-83 56 0,0 0-56 16,-31 104 56-16,10 2-56 0,21-106 44 0,0 0-44 15,-14 101 45-15,14-17-45 0,0-84 39 0,0 0-39 16,12 63 40-16,2-17-40 0,-14-46 36 0,0 0-36 16,32 29 36-16,-6 8-36 0,-26-37 33 0,0 0-33 15,31 26 34-15,-5-6-34 0,-26-20 36 0,0 0-36 16,32 15 36-16,8-4-36 0,-40-11 34 0,0 0-34 15,47 6 35-15,-4-6-35 0,-43 0 28 0,0 0-28 16,49-6 28-16,17-5-28 0,-66 11 29 0,0 0-29 0,52-15 29 16,-20 1-29-16,-32 14 22 0,0 0-22 0,26-14 22 15,-3 2-22-15,-23 12 18 0,0 0-18 0,12-6 18 16,-12 6-18-16,0 0 13 0,0 0-13 0,0 0 13 16,0 0-13-16,0 0 6 0,0 0-6 0,-15-14 7 15,-14-9-7-15,0 8-1357 0</inkml:trace>
  <inkml:trace contextRef="#ctx0" brushRef="#br0" timeOffset="-169522.41">19934 7177 1020 0,'0'0'0'0,"0"0"0"0,0 0 0 15,0 0 0-15,0 0 0 0,-12 0 1 0,12 0-1 16,0 0 0-16,0 0 0 0,15 0 0 0,17 0 0 0,-32 0 11 15,0 0-11-15,40-6 12 0,21-2-12 0,-61 8 34 16,0 0-34-16,69-9 35 0,-3 3-35 0,-66 6 49 16,0 0-49-16,58 0 49 0,-9 6-49 0,-49-6 44 0,0 0-44 15,40 12 44-15,-11 2-44 0,3 0-915 0</inkml:trace>
  <inkml:trace contextRef="#ctx1" brushRef="#br0" timeOffset="-208311.99">31789 16732 0</inkml:trace>
  <inkml:trace contextRef="#ctx0" brushRef="#br0" timeOffset="-144547.64">21172 7062 763 0,'0'0'0'0,"0"0"0"0,0 0 0 0,0 0 35 16,0 0-35-16,11 40 35 0,-11-40-35 0,0 0 83 15,0 0-83-15,18 23 83 0,-13 29-83 0,-5-52 78 16,0 0-78-16,12 66 78 0,2 12-78 0,-14-78 51 0,0 0-51 16,6 81 51-16,11 5-51 0,-17-86 32 0,0 0-32 15,18 75 33-15,-10-32-33 0,-8-43 25 0,0 0-25 16,12 29 26-16,-3-6-26 0,-9-23 19 0,0 0-19 15,2 23 20-15,-2-23-20 0,0 0 13 0,0 0-13 16,6 8 14-16,-6-8-14 0,0 0 8 0,0 0-8 16,0 0 9-16,0 0-9 0,0 0-1032 0</inkml:trace>
  <inkml:trace contextRef="#ctx0" brushRef="#br0" timeOffset="-144347.34">21094 7494 964 0,'0'0'0'0,"0"0"0"15,0 0 0-15,0 0-2 0,0 0 2 0,0-12-2 16,0 12 2-16,0 0-8 0,0 0 8 0,14-8-8 16,29-1 8-16,-43 9 1 0,0 0-1 0,55-12 1 0,12 10-1 15,-67 2 14-15,0 0-14 0,60-6 15 0,-14 12-15 16,-46-6 64-16,0 0-64 0,38 2 65 0,-9 10-65 16,-29-12 55-16,0 0-55 0,23 9 56 0,-6-7-56 15,-17-2 38-15,0 0-38 0,20 3 38 0,-5 0-38 16,2 3-909-16</inkml:trace>
  <inkml:trace contextRef="#ctx0" brushRef="#br0" timeOffset="-143046.71">21847 6958 863 0,'0'0'0'0,"0"0"0"16,0 0 0-16,0 0 16 0,0 0-16 0,-9 41 16 15,9-41-16-15,0 0 36 0,0 0-36 0,15 23 37 16,-1 14-37-16,-14-37 36 0,0 0-36 0,23 43 36 16,-9 12-36-16,-14-55 27 0,0 0-27 0,18 66 28 0,-1 9-28 15,-17-75 22-15,0 0-22 0,20 75 23 0,-5-6-23 16,-15-69 20-16,0 0-20 0,17 55 20 0,-5-21-20 15,-12-34 16-15,0 0-16 0,17 23 17 0,-11-8-17 16,-6-15 16-16,0 0-16 0,0 0 16 0,20 2-16 16,-20-2 15-16,0 0-15 0,17-17 16 0,12-20-16 15,-29 37 15-15,0 0-15 0,32-52 16 0,-3-20-16 0,-29 72 20 16,0 0-20-16,28-75 20 0,-4-8-20 16,-24 83 26-16,0 0-26 0,17-69 27 0,-3 20-27 0,-14 49 29 15,0 0-29-15,9-35 29 0,-6 15-29 0,-3 20 28 0,0 0-28 16,0-12 29-16,0 12-29 0,0 0 22 0,0 0-22 15,0 0 22-15,0 0-22 0,0 0 16 0,0 0-16 16,0 0 16-16,0 0-16 0,0 0 8 0,0 0-8 16,0 23 8-16,-3 24-8 0,0-4-1146 0</inkml:trace>
  <inkml:trace contextRef="#ctx0" brushRef="#br0" timeOffset="-142645.31">22375 7517 763 0,'0'0'0'0,"0"0"0"0,6-12 0 16,-6 12 3-16,0 0-3 0,0 0 3 0,0-17-3 15,0 17 1-15,0 0-1 0,0-14 2 0,0 14-2 16,0 0 14-16,0 0-14 0,-12-15 14 0,12 15-14 15,0 0 24-15,0 0-24 0,-12 17 24 0,-8 24-24 16,20-41 31-16,0 0-31 0,-11 37 32 0,2-5-32 16,9-32 35-16,0 0-35 0,-3 29 35 0,3-12-35 15,0-17 31-15,0 0-31 0,3 11 32 0,6 4-32 16,-9-15 28-16,0 0-28 0,17 3 29 0,26-3-29 0,-43 0 24 16,0 0-24-16,49-12 24 0,-5-8-24 15,-44 20 24-15,0 0-24 0,46-32 24 0,-14-2-24 0,-32 34 19 16,0 0-19-16,17-38 19 0,-14 10-19 0,-3 28 24 0,0 0-24 15,-6-32 25-15,-17-11-25 0,23 43 27 0,0 0-27 16,-35-43 27-16,-11 14-27 0,46 29 32 0,0 0-32 16,-37-15 32-16,13 18-32 0,24-3 18 0,0 0-18 15,-17 18 18-15,9-1-18 0,8-17 9 0,0 0-9 16,-12 20 10-16,12-6-10 0,0-5-1033 0</inkml:trace>
  <inkml:trace contextRef="#ctx0" brushRef="#br0" timeOffset="-103690.37">8535 9797 572 0,'0'0'0'0,"0"0"0"0,0 0 0 16,0 0-19-16,0 0 19 0,-11 11-19 0,11-11 19 15,0 0-44-15,0 0 44 0,0 0-43 0,0 0 43 0,0 0 0 16,0 0 0-16,0 0 0 0,0 0 0 0,0 0 21 0,0 0-21 16,-18 3 22-16,1 3-22 0,17-6 78 0,0 0-78 15,-14 11 79-15,-10 4-79 0,24-15 98 0,0 0-98 16,-23 23 99-16,-3 0-99 0,26-23 85 0,0 0-85 15,-11 28 85-15,-4 10-85 0,15-38 61 0,0 0-61 16,-8 34 62-16,8-8-62 0,0-26 47 0,0 0-47 16,0 35 48-16,14 2-48 0,-14-37 40 0,0 0-40 15,9 38 40-15,14-10-40 0,-23-28 33 0,0 0-33 16,32 38 33-16,5 2-33 0,-37-40 26 0,0 0-26 0,38 49 27 16,-1-11-27-16,-37-38 18 0,0 0-18 0,41 25 18 15,2 7-18-15,-43-32 13 0,0 0-13 0,46 26 13 16,-14-6-13-16,-32-20 11 0,0 0-11 0,23 17 11 15,-9 4-11-15,-14-21 11 0,0 0-11 0,12 17 11 16,-6 0-11-16,-6-17 12 0,0 0-12 0,0 17 13 16,-18 1-13-16,18-18 11 0,0 0-11 0,-20 17 12 15,-26 6-12-15,46-23 12 0,0 0-12 0,-49 17 13 0,0-5-13 16,49-12 15-16,0 0-15 0,-43 8 16 0,-1-13-16 16,44 5 35-16,0 0-35 0,-40-9 36 0,2-3-36 15,38 12 36-15,0 0-36 0,-26-11 37 0,15-3-37 16,11 14 25-16,0 0-25 0,0 0 26 0,-15-15-26 15,15 15 16-15,0 0-16 0,6-14 16 0,-3-9-16 16,3-3-1341-16</inkml:trace>
  <inkml:trace contextRef="#ctx0" brushRef="#br0" timeOffset="-102523.23">9288 9681 673 0,'0'0'0'0,"0"0"0"0,-3 21 0 0,3-21 28 0,0 0-28 16,-5 11 28-16,5-11-28 0,0 0 44 0,0 0-44 15,0 0 45-15,0 0-45 0,0 0 40 0,0 0-40 16,-9 12 40-16,3 2-40 0,6-14 33 0,0 0-33 16,-9 23 34-16,-8 14-34 0,17-37 31 0,0 0-31 15,-17 38 31-15,5-7-31 0,12-31 37 0,0 0-37 16,-14 29 37-16,5 6-37 0,9-35 35 0,0 0-35 16,-14 40 36-16,2 9-36 0,12-49 31 0,0 0-31 15,-3 52 32-15,0 14-32 0,3-66 34 0,0 0-34 0,-5 66 35 16,-1 15-35-16,6-81 30 0,0 0-30 0,0 75 31 15,0-15-31-15,0-60 28 0,0 0-28 0,-3 43 29 16,3-17-29-16,0-26 21 0,0 0-21 0,0 29 22 16,14 0-22-16,-14-29 17 0,0 0-17 0,6 23 18 15,3-12-18-15,-9-11 14 0,0 0-14 0,9 9 14 16,5 8-14-16,-14-17 12 0,0 0-12 0,17 12 13 16,6-4-13-16,-23-8 13 0,0 0-13 0,23 0 13 0,1 3-13 15,-24-3 13-15,0 0-13 0,28 0 14 0,4 0-14 16,-32 0 12-16,0 0-12 0,29 0 12 0,-6 0-12 15,-23 0 11-15,0 0-11 0,23 0 12 0,-8 0-12 16,-15 0 10-16,0 0-10 0,11 0 11 0,-11 0-11 16,0 0 7-16,0 0-7 0,14 0 7 0,-14 0-7 15,0 0 4-15,0 0-4 0,12 0 5 0,-12 0-5 0,0 0-1213 16</inkml:trace>
  <inkml:trace contextRef="#ctx0" brushRef="#br0" timeOffset="-102018.7">9790 9693 684 0,'0'0'0'0,"0"0"0"0,3 26 0 15,-3-26 0-15,0 0 0 0,6 26 0 0,-6 3 0 16,0-29-4-16,0 0 4 0,-9 43-4 0,-8 20 4 16,17-63 6-16,0 0-6 0,-6 75 6 0,-14 20-6 15,20-95 21-15,0 0-21 0,-17 98 22 0,-4 14-22 16,21-112 34-16,0 0-34 0,-14 109 34 0,11-34-34 0,3-75 36 16,0 0-36-16,3 52 36 0,8-20-36 0,-11-32 37 15,0 0-37-15,15 17 38 0,8-3-38 0,-23-14 32 16,0 0-32-16,23 9 32 0,0-6-32 0,-23-3 29 0,0 0-29 15,23 6 29-15,-5-6-29 0,-18 0 27 0,0 0-27 16,14-6 27-16,3 3-27 0,-17 3 23 0,0 0-23 16,15 0 23-16,-15 0-23 0,0 0 18 0,0 0-18 15,14 0 19-15,-14 0-19 0,0 0 11 0,0 0-11 16,0 0 12-16,15-9-12 0,-7 4-861 0</inkml:trace>
  <inkml:trace contextRef="#ctx0" brushRef="#br0" timeOffset="-101821.93">9646 9989 819 0,'0'0'0'0,"0"0"0"16,29 21 0-16,-29-21-10 0,0 0 10 0,31 17-10 0,7 0 10 15,-38-17-34-15,0 0 34 0,29 14-33 0,5 1 33 16,-34-15-3-16,0 0 3 0,26 9-3 0,9 2 3 15,-35-11 0-15,0 0 0 0,32 12 0 0,11-1 0 16,-5 1-485-16</inkml:trace>
  <inkml:trace contextRef="#ctx0" brushRef="#br0" timeOffset="-101538.64">10067 9584 863 0,'0'0'0'0,"9"23"0"0,11 20 0 0,-20-43 0 0,0 0 0 16,26 66 0-16,17 23 0 0,-43-89 3 0,0 0-3 16,46 104 4-16,-8 8-4 0,-38-112 7 0,0 0-7 15,35 141 8-15,-15 3-8 0,-20-144 32 0,0 0-32 16,8 150 33-16,-8-38-33 0,0-112 65 0,0 0-65 0,0 101 65 15,0-6-65-15,0-95 61 0,0 0-61 0,9 86 62 16,5-25-62-16,-14-61 40 0,0 0-40 0,6 43 41 16,-3-23-41-16,0 0-903 0</inkml:trace>
  <inkml:trace contextRef="#ctx0" brushRef="#br0" timeOffset="-100737.95">11192 9978 953 0,'0'0'0'0,"0"0"0"16,0 0 0-16,0 0 26 0,0 0-26 0,41 43 26 16,-21-43-26-16,-20 0 48 0,0 0-48 0,17 0 48 15,21-9-48-15,-38 9 43 0,0 0-43 0,43-5 44 16,-8 5-44-16,-35 0 11 0,0 0-11 0,26 0 11 16,-6 0-11-16,-20 0 11 0,0 0-11 0,20 8 11 15,-3 15-11-15,3-3-864 0</inkml:trace>
  <inkml:trace contextRef="#ctx0" brushRef="#br0" timeOffset="-100528">11238 10413 740 0,'0'0'0'0,"0"0"0"0,15 25 0 0,-15-25 7 16,0 0-7-16,11 18 7 0,15-10-7 15,-26-8 18-15,0 0-18 0,23-5 19 0,15-1-19 0,-38 6 29 16,0 0-29-16,49-3 30 0,-6-9-30 0,-43 12 23 16,0 0-23-16,49-14 23 0,18-9-23 0,-67 23 20 0,0 0-20 15,55-17 21-15,-27 2-21 0,-2 7-643 0</inkml:trace>
  <inkml:trace contextRef="#ctx0" brushRef="#br0" timeOffset="-95743.27">12981 9584 348 0,'0'0'0'15,"0"0"0"-15,9 5 0 0,-9-5-7 0,0 0 7 0,0 0-7 16,11-17 7-16,-11 17-10 0,0 0 10 0,0-17-9 15,6-3 9-15,-6 20-1 0,0 0 1 0,6-15 0 16,-6 4 0-16,0 11 2 0,0 0-2 0,0 0 3 16,-6-15-3-16,6 15 20 0,0 0-20 0,-6-14 20 15,6 14-20-15,0 0 45 0,0 0-45 0,-11-14 46 16,11 14-46-16,0 0 58 0,0 0-58 0,-9 0 59 16,-5 0-59-16,14 0 67 0,0 0-67 0,-15 0 67 0,-2 0-67 15,17 0 58-15,0 0-58 0,-20 14 59 0,-3 18-59 16,23-32 57-16,0 0-57 0,-29 34 57 0,9-8-57 15,20-26 49-15,0 0-49 0,-12 29 49 0,-5 14-49 16,17-43 45-16,0 0-45 0,-15 43 45 0,1-5-45 16,14-38 39-16,0 0-39 0,-9 31 40 0,3 7-40 15,6-38 36-15,0 0-36 0,-2 34 36 0,2-5-36 16,0-29 31-16,0 0-31 0,0 29 31 0,-12 2-31 0,12-31 31 16,0 0-31-16,0 29 31 0,0-3-31 0,0-26 26 15,0 0-26-15,12 29 26 0,-10 5-26 0,-2-34 22 16,0 0-22-16,6 41 23 0,-6 2-23 0,0-43 20 0,0 0-20 15,6 49 20-15,3 3-20 0,-9-52 21 0,0 0-21 16,14 60 21-16,-5-20-21 0,-9-40 21 0,0 0-21 16,0 41 22-16,3-10-22 0,-3-31 20 0,0 0-20 15,5 35 20-15,-5-6-20 0,0-29 19 0,0 0-19 16,6 23 19-16,3 3-19 0,-9-26 18 0,0 0-18 16,3 26 18-16,0-3-18 0,-3-23 19 0,0 0-19 15,8 23 20-15,-8-3-20 0,0-20 16 0,0 0-16 16,3 23 17-16,-3-6-17 0,0-17 12 0,0 0-12 0,0 23 13 15,6 6-13-15,-6-29 11 0,0 0-11 0,3 34 11 16,3 4-11-16,-6-38 8 0,0 0-8 0,0 43 9 16,0 3-9-16,0-46 8 0,0 0-8 0,0 46 8 15,0 15-8-15,0-61 6 0,0 0-6 0,-6 51 7 16,6-16-7-16,0-35 5 0,0 0-5 0,6 29 5 16,-1 11-5-16,-5-40 4 0,0 0-4 0,0 40 5 15,0-14-5-15,0-26 4 0,0 0-4 0,0 20 5 0,0 1-5 16,0-21 5-16,0 0-5 0,0 20 5 0,0 0-5 15,0-20 5-15,0 0-5 0,0 20 6 0,0-3-6 16,0-17 6-16,0 0-6 0,0 15 6 0,0-1-6 16,0-14 5-16,0 0-5 0,0 14 5 0,0 7-5 15,0-21 5-15,0 0-5 0,-5 23 6 0,5 0-6 16,0-23 5-16,0 0-5 0,0 28 5 0,-6 16-5 16,6-44 5-16,0 0-5 0,-3 40 5 0,3-11-5 15,0-29 4-15,0 0-4 0,-6 28 5 0,3-5-5 0,3-23 4 16,0 0-4-16,-8 29 4 0,5 9-4 0,3-38 3 15,0 0-3-15,-3 28 3 0,-6-10-3 0,9-18 3 0,0 0-3 16,-6 11 4-16,1 4-4 0,5-15 3 0,0 0-3 16,-3 17 3-16,-6 3-3 0,9-20 4 0,0 0-4 15,-14 20 4-15,2-5-4 0,12-15 3 0,0 0-3 16,-11 14 4-16,-4 3-4 0,15-17 3 0,0 0-3 16,-23 12 3-16,-12-6-3 0,35-6 3 0,0 0-3 15,-31 0 4-15,-4-6-4 0,35 6 4 0,0 0-4 16,-43-9 4-16,2-5-4 0,41 14 6 0,0 0-6 0,-37-20 6 15,-9-9-6-15,46 29 5 0,0 0-5 0,-52-26 6 16,6-12-6-16,46 38 5 0,0 0-5 0,-38-37 6 16,21 14-6-16,17 23 6 0,0 0-6 0,-17-20 6 15,2-3-6-15,15 23 5 0,0 0-5 0,-14-32 6 16,5-2-6-16,9 34 1 0,0 0-1 0,0-38 2 16,9 7-2-16,-9 31 0 0,0 0 0 0,8-21 0 0,-2 7 0 15,3 3-1538-15</inkml:trace>
  <inkml:trace contextRef="#ctx0" brushRef="#br0" timeOffset="-89193.54">13526 10274 595 0,'0'0'0'0,"0"0"0"0,0 0 0 0,0 0 19 15,0 0-19-15,23 32 20 0,-23-32-20 0,0 0 57 16,0 0-57-16,-8 35 58 0,11 14-58 0,-3-49 60 0,0 0-60 16,5 63 61-16,-2 0-61 0,-3-63 46 0,0 0-46 15,12 69 46-15,-4 3-46 0,-8-72 30 0,0 0-30 16,9 64 31-16,6-1-31 0,-15-63 27 0,0 0-27 16,8 60 27-16,7 4-27 0,-15-64 20 0,0 0-20 15,17 51 21-15,-6-19-21 0,-11-32 16 0,0 0-16 16,9 9 17-16,-9-9-17 0,0 0 16 0,0 0-16 15,23-15 16-15,6-31-16 0,-29 46 11 0,0 0-11 0,23-63 12 16,-6 0-12-16,-17 63 14 0,0 0-14 0,18-67 14 16,5 1-14-16,-23 66 18 0,0 0-18 0,29-66 19 15,-6 6-19-15,-23 60 20 0,0 0-20 0,20-49 21 16,-3 3-21-16,-17 46 22 0,0 0-22 0,18-38 23 16,-7 9-23-16,-11 29 21 0,0 0-21 0,9-17 21 15,-9 17-21-15,0 0 17 0,0 0-17 0,0 0 17 0,0 0-17 16,0 0 13-16,0 0-13 0,3 23 13 0,-3-8-13 15,0-15 8-15,0 0-8 0,5 23 8 0,1 0-8 16,12 0-1047-16</inkml:trace>
  <inkml:trace contextRef="#ctx0" brushRef="#br0" timeOffset="-88758.84">14294 10332 628 0,'0'0'0'0,"0"0"0"15,11 9 0-15,-11-9 11 0,0 0-11 16,0 0 11-16,12 2-11 0,-12-2 12 0,0 0-12 0,0 0 13 16,-12 21-13-16,12-21 34 0,0 0-34 0,-11 26 35 15,-9 20-35-15,20-46 41 0,0 0-41 0,-12 54 42 16,-5 10-42-16,17-64 38 0,0 0-38 0,-21 57 39 16,-2-2-39-16,23-55 37 0,0 0-37 0,-17 57 38 15,3 7-38-15,14-64 32 0,0 0-32 0,-9 66 32 16,18-3-32-16,-9-63 26 0,0 0-26 0,17 52 26 15,6 0-26-15,-23-52 22 0,0 0-22 0,26 37 23 0,6-11-23 16,-32-26 20-16,0 0-20 0,23 17 20 0,-6-8-20 16,-17-9 16-16,0 0-16 0,20 0 17 0,-2-9-17 15,-18 9 18-15,0 0-18 0,26-14 18 0,2-12-18 16,-28 26 15-16,0 0-15 0,29-34 16 0,-6-10-16 16,0 1-900-16</inkml:trace>
  <inkml:trace contextRef="#ctx0" brushRef="#br0" timeOffset="-88308.29">14666 10274 740 0,'0'0'0'16,"0"0"0"-16,0 21 0 0,0-21 0 0,0 0 0 0,0 11 1 15,0-11-1-15,0 0 8 0,0 0-8 0,-6 26 9 16,-3-3-9-16,9-23 13 0,0 0-13 0,-11 43 14 16,-1 9-14-16,12-52 18 0,0 0-18 0,-17 52 19 15,11-9-19-15,6-43 20 0,0 0-20 0,-8 40 21 16,-4 6-21-16,12-46 25 0,0 0-25 0,-6 43 25 0,6-14-25 15,0-29 25-15,0 0-25 0,9 29 26 0,0 3-26 16,-9-32 25-16,0 0-25 0,11 34 25 0,4-14-25 16,-15-20 27-16,0 0-27 0,17 21 28 0,18 7-28 15,-35-28 28-15,0 0-28 0,23 23 29 0,5-5-29 16,-28-18 30-16,0 0-30 0,24 11 30 0,7-2-30 16,-31-9 26-16,0 0-26 0,32 3 26 0,-3-6-26 15,-29 3 22-15,0 0-22 0,23-12 23 0,-3-8-23 16,-20 20 16-16,0 0-16 0,17-23 16 0,-11 6-16 15,-6 17 11-15,0 0-11 0,9-12 12 0,-9 12-12 0,0 0 7 16,0 0-7-16,0-17 7 0,0 17-7 0,0 0-954 16</inkml:trace>
  <inkml:trace contextRef="#ctx0" brushRef="#br0" timeOffset="-88125.26">14574 10571 863 0,'0'0'0'0,"0"0"0"0,0 14 0 0,0-14-12 0,0 0 12 16,5 15-12-16,7-4 12 0,-12-11-2 0,0 0 2 16,20 3-1-16,26 3 1 0,-46-6-1 0,0 0 1 15,44 0 0-15,13 0 0 0,-57 0 0 0,0 0 0 0,52-6 1 16,-14 3-1-16,-38 3 0 0,0 0 0 0,26-6 0 16,-6 1 0-16,0-4-567 0</inkml:trace>
  <inkml:trace contextRef="#ctx0" brushRef="#br0" timeOffset="-87891.03">14946 10205 931 0,'0'0'0'0,"0"0"0"0,11 38 0 16,-11-38 3-16,0 0-3 0,9 52 3 0,5 40-3 15,-14-92 10-15,0 0-10 0,15 100 10 0,-4-10-10 0,-11-90 42 16,0 0-42-16,12 80 43 0,-9-2-43 0,-3-78 42 16,0 0-42-16,6 72 42 0,-1-3-42 0,-5-69 37 0,0 0-37 15,9 63 37-15,-6-22-37 0,-3-41 28 0,0 0-28 16,11 28 28-16,12-16-28 0,-8-6-882 0</inkml:trace>
  <inkml:trace contextRef="#ctx0" brushRef="#br0" timeOffset="-87057.36">15578 10516 572 0,'0'0'0'0,"0"0"0"0,-9 9 0 0,9-9 3 0,0 0-3 16,0 0 4-16,-23 0-4 0,23 0 13 0,0 0-13 16,-20-6 13-16,-15 12-13 0,35-6 19 0,0 0-19 0,-37 14 19 15,-1 1-19-15,38-15 24 0,0 0-24 0,-32 31 24 16,-5 12-24-16,37-43 27 0,0 0-27 0,-38 52 27 16,9 3-27-16,29-55 29 0,0 0-29 0,-17 57 30 15,6 7-30-15,11-64 30 0,0 0-30 0,17 60 31 16,15-8-31-16,-32-52 31 0,0 0-31 0,54 38 32 15,1-7-32-15,-55-31 29 0,0 0-29 0,55 15 29 16,-12-15-29-16,-43 0 24 0,0 0-24 0,46-21 25 16,-8-19-25-16,-38 40 22 0,0 0-22 0,38-63 22 0,-7-12-22 15,-31 75 19-15,0 0-19 0,23-81 20 0,-2 4-20 16,-21 77 16-16,0 0-16 0,20-90 16 0,-9-22-16 16,-11 112 12-16,0 0-12 0,9-121 12 0,-9-8-12 15,0 129 10-15,0 0-10 0,0-118 11 0,0 31-11 16,0 87 8-16,0 0-8 0,3-60 8 0,3 31-8 15,-6 29 6-15,0 0-6 0,0-14 7 0,0 14-7 16,0 0 5-16,0 0-5 0,-18 11 6 0,7 21-6 0,11-32 4 16,0 0-4-16,-12 52 4 0,4 25-4 0,8-77 3 15,0 0-3-15,-3 98 4 0,3 23-4 16,0-121 5-16,0 0-5 0,3 118 5 0,5-20-5 0,-8-98 6 16,0 0-6-16,9 89 7 0,5-5-7 0,-14-84 7 0,0 0-7 15,12 69 8-15,-1-3-8 0,-11-66 6 0,0 0-6 16,12 58 7-16,-1-12-7 0,-11-46 5 0,0 0-5 15,15 31 6-15,2-10-6 0,-17-21 3 0,0 0-3 16,23-6 4-16,3-20-4 0,9 0-930 0</inkml:trace>
  <inkml:trace contextRef="#ctx0" brushRef="#br0" timeOffset="-86705.72">16166 9909 807 0,'0'0'0'0,"0"0"0"0,15 26 0 15,-15-26 0-15,0 0 0 0,11 23 1 0,1 3-1 16,-12-26 1-16,0 0-1 0,8 31 2 0,7 30-2 16,-15-61 14-16,0 0-14 0,8 77 15 0,-8 21-15 15,0-98 28-15,0 0-28 0,0 104 28 0,0-6-28 16,0-98 35-16,0 0-35 0,-8 86 35 0,8-17-35 15,0-69 37-15,0 0-37 0,-9 66 37 0,6-5-37 0,3-61 32 16,0 0-32-16,0 49 33 0,12-20-33 0,-12-29 24 16,0 0-24-16,17 14 24 0,18-2-24 0,-35-12 25 15,0 0-25-15,43 0 26 0,3-12-26 0,-46 12 22 16,0 0-22-16,46-14 23 0,3-1-23 0,-49 15 18 0,0 0-18 16,41-14 19-16,-4 2-19 0,-37 12 15 0,0 0-15 15,32-3 16-15,-12 6-16 0,-20-3 11 0,0 0-11 16,12 6 11-16,-12-6-11 0,0 0 4 0,0 0-4 15,14 6 5-15,-14-6-5 0,0 0-951 0</inkml:trace>
  <inkml:trace contextRef="#ctx0" brushRef="#br0" timeOffset="-86504.86">16143 10459 875 0,'0'0'0'0,"0"0"0"15,9 14 0-15,-9-14 22 0,0 0-22 0,14 3 23 16,9 0-23-16,-23-3 38 0,0 0-38 0,38-3 39 16,22 0-39-16,-60 3 26 0,0 0-26 0,58-9 26 15,0 9-26-15,-58 0 15 0,0 0-15 0,46 0 15 0,-9 3-15 16,-37-3 9-16,0 0-9 0,35 6 10 0,0-12-10 16,-7 3-764-16</inkml:trace>
  <inkml:trace contextRef="#ctx0" brushRef="#br0" timeOffset="-86205.73">17115 10286 863 0,'0'0'0'0,"0"0"0"16,29 11 0-16,-29-11 6 0,0 0-6 0,26 9 6 15,-6-9-6-15,-20 0 13 0,0 0-13 0,18 0 14 16,2 0-14-16,-20 0-4 0,0 0 4 0,26 6-4 15,11 0 4-15,-5-1-611 0</inkml:trace>
  <inkml:trace contextRef="#ctx0" brushRef="#br0" timeOffset="-86006.87">17130 10571 785 0,'0'0'0'0,"0"0"0"0,14 20 0 15,-14-20 16-15,0 0-16 0,23 17 17 0,-5-5-17 16,-18-12 38-16,0 0-38 0,11 0 39 0,15-9-39 16,-26 9 40-16,0 0-40 0,32-6 41 0,8-2-41 15,-40 8 36-15,0 0-36 0,43-6 37 0,-14-6-37 0,-29 12 33 16,0 0-33-16,23-2 34 0,12 2-34 0,0 0-777 16</inkml:trace>
  <inkml:trace contextRef="#ctx0" brushRef="#br0" timeOffset="-64451.78">18515 10116 718 0,'0'0'0'0,"0"0"0"0,0 0 0 16,0 0 18-16,0 0-18 0,8-29 18 0,-8 18-18 16,0 11 48-16,0 0-48 0,-8-12 49 0,-4 1-49 15,12 11 60-15,0 0-60 0,-12-9 61 0,-2 3-61 16,14 6 41-16,0 0-41 0,-23 0 41 0,-12 3-41 0,35-3 31 15,0 0-31-15,-40 15 31 0,0 16-31 0,40-31 22 16,0 0-22-16,-44 46 23 0,4 29-23 0,40-75 19 16,0 0-19-16,-35 87 20 0,9 2-20 0,26-89 16 15,0 0-16-15,-20 80 16 0,17-28-16 0,3-52 13 0,0 0-13 16,9 43 14-16,14-11-14 0,-23-32 13 0,0 0-13 16,37 29 14-16,7-12-14 0,-44-17 10 0,0 0-10 15,55 6 11-15,-1-6-11 0,-54 0 8 0,0 0-8 16,61-20 9-16,-24-12-9 0,-37 32 8 0,0 0-8 15,38-37 8-15,-3-15-8 0,-35 52 9 0,0 0-9 16,26-66 9-16,-6-21-9 0,-20 87 10 0,0 0-10 16,14-78 11-16,-11 27-11 0,-3 51 12 0,0 0-12 0,-3-29 12 15,-5-6-12-15,8 35 11 0,0 0-11 0,-18-26 12 16,4 6-12-16,14 20 11 0,0 0-11 0,-20-17 11 16,5 11-11-16,15 6 8 0,0 0-8 0,-20-8 9 15,6 8-9-15,14 0 8 0,0 0-8 0,-24 3 8 16,10 2-8-16,14-5 6 0,0 0-6 0,-14 15 7 15,8-1-7-15,6-14 5 0,0 0-5 0,6 26 6 0,-1 14-6 16,-5-40 4-16,0 0-4 0,23 55 5 0,1 14-5 16,-24-69 3-16,0 0-3 0,26 81 4 0,2-9-4 15,-28-72 4-15,0 0-4 0,32 60 4 16,6-2-4-16,-38-58 4 0,0 0-4 0,37 51 5 0,-8-5-5 16,-29-46 4-16,0 0-4 0,32 49 4 0,-6 6-4 15,-26-55 5-15,0 0-5 0,23 66 6 0,-3 9-6 16,-20-75 6-16,0 0-6 0,14 78 6 0,-2 2-6 15,-12-80 7-15,0 0-7 0,3 72 7 0,-6-23-7 0,3-49 8 16,0 0-8-16,-12 38 9 0,-2-15-9 0,14-23 10 16,0 0-10-16,-32 20 10 0,-17-6-10 0,49-14 19 15,0 0-19-15,-58 12 20 0,-2-9-20 0,60-3 27 0,0 0-27 16,-69-12 27-16,-6-14-27 0,75 26 30 0,0 0-30 16,-75-31 31-16,20-1-31 0,55 32 38 0,0 0-38 15,-41-40 38-15,13-12-38 0,28 52 23 0,0 0-23 16,-18-58 23-16,21-8-23 0,-3 66 7 0,0 0-7 15,20-63 8-15,6 22-8 0,0 4-1374 0</inkml:trace>
  <inkml:trace contextRef="#ctx0" brushRef="#br0" timeOffset="-64214.65">19074 10343 987 0,'0'0'0'0,"0"0"0"0,0 29 0 15,0-29 8-15,0 0-8 0,0 18 8 0,0-18-8 16,0 0 10-16,0 0-10 0,0 11 11 0,0-11-11 16,0 0 26-16,0 0-26 0,0 0 26 0,0 0-26 15,0 0 22-15,0 0-22 0,15 0 22 0,-4-3-22 16,-11 3 20-16,0 0-20 0,15 0 20 0,-15 0-20 0,0 0-810 15</inkml:trace>
  <inkml:trace contextRef="#ctx0" brushRef="#br0" timeOffset="-63748.64">19579 9681 707 0,'0'0'0'15,"0"0"0"-15,0 0 0 0,0 0-11 0,0 0 11 0,0 0-10 16,0 0 10-16,0 0-23 0,0 0 23 0,0 0-23 16,0 0 23-16,0 0 2 0,0 0-2 0,0 0 3 15,-11 35-3-15,11-35 32 0,0 0-32 0,-12 37 33 16,12 4-33-16,0-41 66 0,0 0-66 0,-11 51 67 15,-10 7-67-15,21-58 80 0,0 0-80 0,-29 58 80 16,9 8-80-16,20-66 64 0,0 0-64 0,-20 83 64 0,6 21-64 16,14-104 55-16,0 0-55 0,-21 112 56 0,7-14-56 15,14-98 51-15,0 0-51 0,-12 72 52 0,7-26-52 16,5-46 39-16,0 0-39 0,5 35 40 0,4-12-40 16,-9-23 33-16,0 0-33 0,15 23 33 0,2-3-33 15,-17-20 26-15,0 0-26 0,29 8 27 0,2 4-27 16,-31-12 22-16,0 0-22 0,47 6 23 0,5-6-23 15,-52 0 22-15,0 0-22 0,54-3 23 0,10 0-23 16,-64 3 18-16,0 0-18 0,66-6 18 0,-20 6-18 16,-46 0 15-16,0 0-15 0,47-6 16 0,-16 1-16 0,-31 5 13 15,0 0-13-15,29-3 13 0,-14-9-13 0,-15 12 6 16,0 0-6-16,0 0 6 0,14-11-6 0,-14 11 1 16,0 0-1-16,-12-15 2 0,-14-13-2 0,3-1-1246 15</inkml:trace>
  <inkml:trace contextRef="#ctx0" brushRef="#br0" timeOffset="-63533.95">19383 10035 919 0,'0'0'0'0,"0"0"0"16,0 0 0-16,0 0 0 0,0 0 0 0,0 0 1 15,0 15-1-15,0-15-1 0,0 0 1 0,0 0 0 16,35 6 0-16,-35-6 11 0,0 0-11 0,34 0 11 15,9-6-11-15,-43 6 29 0,0 0-29 0,61-12 30 16,0 9-30-16,-61 3 42 0,0 0-42 0,54-5 42 0,-10 5-42 16,-44 0 28-16,0 0-28 0,31 0 29 0,-16-3-29 15,2-3-796-15</inkml:trace>
  <inkml:trace contextRef="#ctx0" brushRef="#br0" timeOffset="-63148.99">19807 9319 751 0,'0'0'0'0,"0"0"0"0,12-9 0 0,-12 9 0 16,0 0 0-16,11-14 0 0,1 8 0 0,-12 6-5 15,0 0 5-15,20 0-4 0,20 0 4 0,-40 0 3 0,0 0-3 16,44-3 3-16,-13 6-3 0,-31-3 23 0,0 0-23 15,29 11 24-15,6 4-24 0,-35-15 39 0,0 0-39 16,34 14 40-16,-8-2-40 0,-26-12 37 0,0 0-37 16,18 8 37-16,-7 7-37 0,-11-15 30 0,0 0-30 15,0 26 30-15,-6 14-30 0,6-40 27 0,0 0-27 0,-17 55 27 16,-9 14-27-16,26-69 22 0,0 0-22 0,-29 69 23 16,-2-6-23-16,31-63 18 0,0 0-18 0,-21 52 18 15,13-20-18-15,8-32 15 0,0 0-15 0,-6 20 15 16,6-20-15-16,0 0 11 0,0 0-11 0,14 8 11 15,1-2-11-15,-15-6 7 0,0 0-7 0,23 3 7 16,17 6-7-16,-40-9 5 0,0 0-5 0,41 11 6 16,-7-2-6-16,-34-9 3 0,0 0-3 0,26 11 3 0,9 15-3 15,-35-26 1-15,0 0-1 0,26 23 1 0,-6 0-1 16,3 3-861-16</inkml:trace>
  <inkml:trace contextRef="#ctx0" brushRef="#br0" timeOffset="-61916.15">18010 11598 483 0,'0'0'0'0,"0"0"0"0,-21 15 0 16,21-15-3-16,0 0 3 0,-11 6-2 0,11-6 2 15,0 0-6-15,0 0 6 0,-3 11-6 0,3-11 6 16,0 0 4-16,0 0-4 0,0 0 5 0,0 0-5 16,0 0 34-16,0 0-34 0,0 0 35 0,3 15-35 15,-3-15 78-15,0 0-78 0,0 0 79 0,35 20-79 0,-35-20 78 16,0 0-78-16,34 8 79 0,21-2-79 0,-55-6 77 16,0 0-77-16,69 0 77 0,15-9-77 0,-84 9 86 15,0 0-86-15,95-14 87 0,9 3-87 0,-104 11 73 16,0 0-73-16,101-18 74 0,-3 4-74 0,-98 14 57 0,0 0-57 15,107-26 58-15,17 0-58 0,-124 26 72 0,0 0-72 16,130-29 72-16,-6 12-72 0,-124 17 67 0,0 0-67 16,101-20 68-16,-15 5-68 0,-86 15 58 0,0 0-58 15,69-20 58-15,-11 6-58 0,-58 14 46 0,0 0-46 16,55-14 47-16,0-4-47 0,-55 18 37 0,0 0-37 16,55-17 37-16,8 3-37 0,-63 14 31 0,0 0-31 15,58-12 32-15,-9 12-32 0,-49 0 25 0,0 0-25 0,43 0 26 16,-2 12-26-16,-41-12 19 0,0 0-19 0,28 8 20 15,-16 1-20-15,-12-9 18 0,0 0-18 0,0 0 18 16,20 6-18-16,-20-6 17 0,0 0-17 0,0 0 17 16,15 0-17-16,-15 0 16 0,0 0-16 0,0 0 17 15,0 0-17-15,0 0 16 0,0 0-16 0,11 0 16 16,-11 0-16-16,0 0 14 0,0 0-14 0,0 0 14 16,12-6-14-16,-12 6 14 0,0 0-14 0,0 0 15 0,0 0-15 15,0 0 13-15,0 0-13 0,0 0 13 0,0 0-13 16,0 0 8-16,0 0-8 0,0 0 9 0,0 0-9 15,0 0 3-15,0 0-3 0,0 0 4 0,0 0-4 16,0 0 0-16,0 0 0 0,0 0 0 0,0 0 0 16,0 0-9-16,0 0 9 0,-12 0-9 0,-8 8 9 15,0 7-1730-15</inkml:trace>
  <inkml:trace contextRef="#ctx0" brushRef="#br0" timeOffset="-61080.27">18913 11984 819 0,'0'0'0'0,"0"0"0"0,0 0 0 0,0 0 0 0,0 0 0 16,31-3 0-16,16 0 0 0,-47 3 0 0,0 0 0 16,52-2 0-16,-6-7 0 0,-46 9 0 0,0 0 0 0,49-3 0 15,8 6 0-15,-57-3 10 0,0 0-10 16,44 3 10-16,-21 3-10 0,-23-6 40 0,0 0-40 0,14 0 40 15,-14 0-40-15,0 0 58 0,0 0-58 0,3 14 59 16,-9 12-59-16,6-26 54 0,0 0-54 0,-17 37 55 16,-12 6-55-16,29-43 42 0,0 0-42 0,-43 52 42 15,-6 6-42-15,49-58 34 0,0 0-34 0,-55 66 34 16,9 3-34-16,46-69 24 0,0 0-24 0,-41 58 25 16,18-15-25-16,23-43 18 0,0 0-18 0,-11 29 19 0,11-6-19 15,0-23 21-15,0 0-21 0,9 14 22 0,14-2-22 16,-23-12 22-16,0 0-22 0,37 5 22 0,32-8-22 15,-69 3 30-15,0 0-30 0,75-5 31 0,3-1-31 16,-78 6 51-16,0 0-51 0,61-6 51 0,-12 6-51 16,-49 0 70-16,0 0-70 0,49 6 71 0,6 5-71 15,-55-11 61-15,0 0-61 0,55 15 61 0,-24-4-61 16,-31-11 49-16,0 0-49 0,29 3 49 0,-12 0-49 16,-17-3 38-16,0 0-38 0,9 0 39 0,-9 0-39 0,0 0 21 15,0 0-21-15,20-6 22 0,-20 6-22 0,0 0 9 16,0 0-9-16,0 0 10 0,9-3-10 0,5 3-1540 15</inkml:trace>
  <inkml:trace contextRef="#ctx0" brushRef="#br0" timeOffset="-57593.11">21071 10297 1076 0,'0'0'0'0,"-6"35"0"0,3 40 0 16,3-75 48-16,0 0-48 0,-3 80 49 0,3-5-49 0,0-75 93 16,0 0-93-16,0 72 94 0,3-6-94 0,-3-66 71 15,0 0-71-15,9 61 71 0,-6-6-71 0,-3-55 36 16,0 0-36-16,5 51 37 0,1-2-37 0,-6-49 24 0,0 0-24 16,0 43 24-16,9-8-24 0,-9-35 14 0,0 0-14 15,0 26 14-15,0-17-14 0,0-9 2 0,0 0-2 16,0 0 3-16,0 0-3 0,0 0-1182 0</inkml:trace>
  <inkml:trace contextRef="#ctx0" brushRef="#br0" timeOffset="-57444.69">20976 10709 953 0,'0'0'0'16,"0"0"0"-16,11 6 0 0,-11-6 0 0,0 0 0 0,12 6 0 16,-12-6 0-16,0 0-2 0,0 0 2 0,20-9-1 15,-3 6 1-15,-17 3-1 0,0 0 1 0,35-9 0 16,5 4 0-16,-40 5 0 0,0 0 0 0,43-6 0 15,-8 3 0-15,-35 3 0 0,0 0 0 0,29 9 1 16,3 11-1-16,2 0-653 0</inkml:trace>
  <inkml:trace contextRef="#ctx0" brushRef="#br0" timeOffset="-57027.98">21622 10205 863 0,'0'0'0'0,"0"0"0"0,0 12 0 0,0-12 9 16,0 0-9-16,0 31 9 0,8 27-9 0,-8-58 3 15,0 0-3-15,0 78 4 0,0-6-4 0,0-72 42 0,0 0-42 16,-8 69 42-16,2 3-42 0,6-72 56 0,0 0-56 15,-6 69 57-15,3-9-57 0,3-60 51 0,0 0-51 16,3 49 52-16,3-6-52 0,-6-43 43 0,0 0-43 16,6 32 43-16,2-12-43 0,-8-20 47 0,0 0-47 15,0 0 48-15,18 0-48 0,-18 0 40 0,0 0-40 16,20-20 41-16,9-29-41 0,-29 49 40 0,0 0-40 0,34-55 40 16,-8-5-40-16,-26 60 40 0,0 0-40 0,32-66 40 15,-3-12-40-15,-29 78 33 0,0 0-33 0,26-66 34 16,-3 17-34-16,-23 49 30 0,0 0-30 0,14-35 30 15,-5 15-30-15,-9 20 22 0,0 0-22 0,0 0 23 16,0 0-23-16,0 0 18 0,0 0-18 0,9 15 18 16,-4 39-18-16,-5-54 5 0,0 0-5 0,0 52 6 15,0-6-6-15,0-6-1312 0</inkml:trace>
  <inkml:trace contextRef="#ctx0" brushRef="#br0" timeOffset="-56693.81">21985 10709 975 0,'0'0'0'0,"0"0"0"0,0 0 0 15,0 0-10-15,0 0 10 0,12 0-10 0,-12 0 10 16,0 0-30-16,0 0 30 0,0 0-29 0,-15 12 29 0,15-12 0 16,0 0 0-16,-31 20 0 0,-7 14 0 0,38-34 10 15,0 0-10-15,-40 43 10 0,14 3-10 0,26-46 30 0,0 0-30 16,-18 52 31-16,18-9-31 0,0-43 50 0,0 0-50 15,6 41 51-15,14-10-51 0,-20-31 59 0,0 0-59 16,41 15 60-16,14-15-60 0,-55 0 50 0,0 0-50 16,52-15 51-16,8-19-51 0,-60 34 39 0,0 0-39 15,49-43 40-15,-11 0-40 0,-38 43 36 0,0 0-36 16,23-38 36-16,0 9-36 0,-23 29 31 0,0 0-31 16,3-26 31-16,-6 0-31 0,3 26 23 0,0 0-23 15,-12-25 23-15,-11 7-23 0,23 18 18 0,0 0-18 0,-31-11 18 16,-7 8-18-16,38 3 14 0,0 0-14 0,-32 3 15 15,15 5-15-15,17-8 8 0,0 0-8 0,-9 15 8 16,9-1-8-16,0 3-1169 0</inkml:trace>
  <inkml:trace contextRef="#ctx0" brushRef="#br0" timeOffset="-56509.32">22479 10628 1143 0,'0'0'0'0,"0"0"0"0,-15 21 0 16,15-21 8-16,0 0-8 0,0 14 8 0,0-14-8 15,0 0 5-15,0 0-5 0,0 11 6 0,0-11-6 16,0 0-15-16,0 0 15 0,3 0-14 0,17 6 14 0,-2-6-796 16</inkml:trace>
  <inkml:trace contextRef="#ctx0" brushRef="#br0" timeOffset="-56159.81">23007 9909 751 0,'0'0'0'0,"0"0"0"0,8 0 0 0,-8 0 4 0,0 0-4 15,0 0 4-15,15-12-4 0,-15 12 5 0,0 0-5 16,0 0 6-16,-15 20-6 0,15-20 38 0,0 0-38 0,-14 29 39 15,-12 17-39-15,26-46 56 0,0 0-56 0,-32 66 56 16,6 38-56-16,26-104 55 0,0 0-55 0,-34 118 55 16,5 3-55-16,29-121 44 0,0 0-44 0,-38 109 45 15,15-19-45-15,23-90 42 0,0 0-42 0,0 69 42 16,15-23-42-16,-15-46 37 0,0 0-37 0,31 46 37 16,13-17-37-16,-44-29 29 0,0 0-29 0,49 28 29 0,-12-7-29 15,-37-21 38-15,0 0-38 0,46 14 38 0,6-8-38 16,-52-6 36-16,0 0-36 0,58-6 36 0,0-8-36 15,-58 14 34-15,0 0-34 0,40-12 35 0,-14-2-35 16,-26 14 31-16,0 0-31 0,26-12 31 0,-17 9-31 16,-9 3 14-16,0 0-14 0,0 0 15 0,0 0-15 15,0 0-1202-15</inkml:trace>
  <inkml:trace contextRef="#ctx0" brushRef="#br0" timeOffset="-55976.12">22888 10479 1065 0,'0'0'0'0,"0"0"0"0,3 14 0 0,-3-14 3 0,0 0-3 16,12 12 3-16,8-12-3 0,-20 0 3 0,0 0-3 15,29 0 4-15,11 3-4 0,-40-3 42 0,0 0-42 16,49 2 43-16,0-4-43 0,-49 2 48 0,0 0-48 16,55 0 49-16,-12 8-49 0,-43-8 48 0,0 0-48 15,44 9 49-15,-16-3-49 0,-4 2-958 0</inkml:trace>
  <inkml:trace contextRef="#ctx0" brushRef="#br0" timeOffset="-54758.89">23910 10205 897 0,'0'0'0'15,"0"0"0"-15,0 41 0 0,0-41 28 0,0 0-28 16,0 54 29-16,0 36-29 0,0-90 63 0,0 0-63 15,11 89 64-15,1-14-64 0,-12-75 58 0,0 0-58 0,11 66 59 16,1-17-59-16,-12-49 41 0,0 0-41 0,11 43 42 16,1-3-42-16,-12-40 25 0,0 0-25 0,9 32 25 15,-1-3-25-15,-8-29 16 0,0 0-16 0,9 23 17 16,-6-3-17-16,5 0-963 0</inkml:trace>
  <inkml:trace contextRef="#ctx0" brushRef="#br0" timeOffset="-54558.63">23849 10628 1009 0,'0'0'0'0,"0"0"0"0,0 23 0 15,0-23 15-15,0 0-15 0,6 15 16 0,5-12-16 16,-11-3 25-16,0 0-25 0,21-6 26 0,13 0-26 16,-34 6 19-16,0 0-19 0,58-14 19 0,17-1-19 15,-75 15 51-15,0 0-51 0,86-8 51 0,13 2-51 0,-99 6 57 16,0 0-57-16,83-3 57 0,-31 0-57 0,-52 3 48 15,0 0-48-15,35 0 49 0,-9 6-49 0,-26-6 21 16,0 0-21-16,20 6 22 0,-6-3-22 0,-5 2-1054 0</inkml:trace>
  <inkml:trace contextRef="#ctx0" brushRef="#br0" timeOffset="-51966.17">24963 10058 651 0,'0'0'0'0,"0"0"0"0,0 0 0 0,0 0 19 15,0 0-19-15,29-17 20 0,-29 17-20 0,0 0 55 16,0 0-55-16,0 0 56 0,0 0-56 0,0 0 68 16,0 0-68-16,-12-6 68 0,0 12-68 0,12-6 52 0,0 0-52 15,-17 9 53-15,-9 5-53 0,26-14 31 0,0 0-31 16,-29 23 31-16,-8 15-31 0,37-38 32 0,0 0-32 15,-38 31 33-15,21-11-33 0,17-20 29 0,0 0-29 16,-3 29 29-16,15 23-29 0,-12-52 24 0,0 0-24 16,14 46 25-16,18-14-25 0,-32-32 21 0,0 0-21 15,46 29 22-15,15 5-22 0,-61-34 17 0,0 0-17 0,69 40 18 16,0-2-18-16,-69-38 14 0,0 0-14 0,49 34 15 16,-14-5-15-16,-35-29 12 0,0 0-12 0,31 29 13 15,-13-6-13-15,-18-23 11 0,0 0-11 0,14 32 11 16,-5-12-11-16,-9-20 10 0,0 0-10 0,6 17 10 15,-12 3-10-15,6-20 13 0,0 0-13 0,-3 15 13 16,-11 2-13-16,14-17 18 0,0 0-18 0,-24 14 18 16,-13 1-18-16,37-15 20 0,0 0-20 0,-49 8 21 15,-9-5-21-15,58-3 27 0,0 0-27 0,-55-3 27 0,1 0-27 16,54 3 35-16,0 0-35 0,-41-8 35 0,21 5-35 16,20 3 27-16,0 0-27 0,-20-3 27 0,20 3-27 15,0 0 15-15,0 0-15 0,-9-17 15 0,18 11-15 16,-9 6 2-16,0 0-2 0,14-11 2 0,1 8-2 15,-4 3-1264-15</inkml:trace>
  <inkml:trace contextRef="#ctx0" brushRef="#br0" timeOffset="-51539.65">25479 10643 662 0,'0'0'0'15,"0"0"0"-15,15 0 0 0,-15 0-10 0,0 0 10 0,11 0-10 16,-11 0 10-16,0 0-32 0,0 0 32 16,0 0-31-16,0 0 31 0,0 0 0 0,0 0 0 0,0 0 0 15,0 0 0-15,0 0 10 0,0 0-10 0,0 0 11 16,-26 17-11-16,26-17 63 0,0 0-63 0,-32 20 63 15,6 3-63-15,26-23 106 0,0 0-106 0,-20 29 107 16,6 0-107-16,14-29 79 0,0 0-79 0,-9 17 80 16,9-3-80-16,0-14 57 0,0 0-57 0,12 15 57 15,19-4-57-15,-31-11 42 0,0 0-42 0,58 6 42 0,11-12-42 16,-69 6 33-16,0 0-33 0,75-14 34 16,-5-6-34-16,-70 20 26 0,0 0-26 0,49-20 27 15,-21 5-27-15,-28 15 20 0,0 0-20 0,15-11 20 0,-15-1-20 16,0 12 20-16,0 0-20 0,-23-11 21 0,-15-1-21 15,38 12 17-15,0 0-17 0,-60-5 17 0,-10 10-17 16,70-5 14-16,0 0-14 0,-60 6 14 0,25-6-14 16,35 0 4-16,0 0-4 0,-20 0 4 0,20 0-4 0,0 0-1116 15</inkml:trace>
  <inkml:trace contextRef="#ctx0" brushRef="#br0" timeOffset="16694.28">1121 11904 753 0,'0'0'0'0,"0"0"91"0,0 0-91 15,0 0 92-15,-32 23-92 0,32-23 119 0,0 0-119 16,-15 11 120-16,-5 6-120 0,20-17 85 0,0 0-85 15,-11 21 85-15,-4-4-85 0,15-17 70 0,0 0-70 16,-11 20 71-16,-1-6-71 0,12-14 48 0,0 0-48 0,-8 26 49 16,-4 0-49-16,12-26 40 0,0 0-40 0,-6 17 41 15,6 4-41-15,0-21 33 0,0 0-33 0,12 25 33 16,11 10-33-16,-23-35 29 0,0 0-29 0,23 37 29 16,6 7-29-16,-29-44 27 0,0 0-27 0,26 37 27 15,5 6-27-15,-31-43 23 0,0 0-23 0,35 52 23 16,5 3-23-16,-40-55 21 0,0 0-21 0,47 54 21 15,-10 4-21-15,-37-58 19 0,0 0-19 0,38 55 19 16,-7-1-19-16,-31-54 16 0,0 0-16 0,29 44 16 0,-14-16-16 16,-15-28 15-16,0 0-15 0,3 20 16 0,-6 6-16 15,3-26 15-15,0 0-15 0,-23 26 16 0,-1-6-16 16,24-20 17-16,0 0-17 0,-43 12 18 0,-3-9-18 16,46-3 19-16,0 0-19 0,-55-3 20 0,0-6-20 15,55 9 25-15,0 0-25 0,-60-11 26 0,-1 2-26 16,61 9 17-16,0 0-17 0,-52-8 17 0,-5-1-17 15,57 9 12-15,0 0-12 0,-44-12 13 0,15-2-13 0,29 14 6 16,0 0-6-16,-17-29 7 0,9-11-7 0,8-3-1635 16</inkml:trace>
  <inkml:trace contextRef="#ctx0" brushRef="#br0" timeOffset="18279.4">1897 11892 707 0,'0'0'0'0,"0"0"0"16,0 12 0-16,0-12 47 0,0 0-47 0,0 0 48 15,-3 11-48-15,3-11 62 0,0 0-62 0,0 0 62 0,-15 9-62 16,15-9 45-16,0 0-45 0,-8 17 46 0,-1 18-46 16,9-35 36-16,0 0-36 0,-14 51 37 0,2 7-37 15,12-58 26-15,0 0-26 0,-11 83 27 0,-4 21-27 16,15-104 25-16,0 0-25 0,-14 124 25 0,14 5-25 15,0-129 32-15,0 0-32 0,-3 110 32 0,3-33-32 16,0-77 41-16,0 0-41 0,6 58 42 0,11 2-42 16,-17-60 42-16,0 0-42 0,11 49 42 0,-2-23-42 15,-9-26 33-15,0 0-33 0,20 26 33 0,3-3-33 0,-23-23 24 16,0 0-24-16,29 29 25 0,-6-6-25 0,-23-23 21 16,0 0-21-16,15 17 21 0,8-5-21 0,-23-12 14 0,0 0-14 15,11 8 15-15,10 7-15 0,-21-15 6 16,0 0-6-16,25 11 7 0,4-8-7 0,-3 0-1158 0</inkml:trace>
  <inkml:trace contextRef="#ctx0" brushRef="#br0" timeOffset="18963.57">2528 11950 662 0,'0'0'0'16,"0"0"0"-16,-5 17 0 0,5-17 0 0,0 0 0 15,-3 14 0-15,3-14 0 0,0 0 0 0,0 0 0 16,-6 20 0-16,6-5 0 0,0-15 19 0,0 0-19 16,0 32 19-16,-9 22-19 0,9-54 35 0,0 0-35 0,-8 75 35 15,-4 14-35-15,12-89 45 0,0 0-45 0,-8 110 46 16,-10 2-46-16,18-112 50 0,0 0-50 0,-14 109 50 15,5-19-50-15,9-90 46 0,0 0-46 0,-6 66 46 16,6-14-46-16,0-52 46 0,0 0-46 0,0 40 47 16,0 9-47-16,0-49 43 0,0 0-43 0,9 40 44 15,5-8-44-15,-14-32 36 0,0 0-36 0,15 26 36 16,2 0-36-16,-17-26 34 0,0 0-34 0,20 20 34 16,-2-6-34-16,-18-14 35 0,0 0-35 0,20 12 36 0,6-1-36 15,-26-11 31-15,0 0-31 0,26 12 32 0,6-7-32 16,-32-5 26-16,0 0-26 0,26 9 26 0,-3-9-26 15,-23 0 20-15,0 0-20 0,23 0 20 0,-6 0-20 16,-17 0 14-16,0 0-14 0,14-6 15 0,-2 1-15 16,-12 5 10-16,0 0-10 0,0 0 11 0,17-3-11 15,-2-6-1177-15</inkml:trace>
  <inkml:trace contextRef="#ctx0" brushRef="#br0" timeOffset="19180.69">2347 12577 998 0,'0'0'0'15,"0"0"0"-15,0 15 0 0,0-15 7 0,0 0-7 16,3 11 7-16,14-11-7 0,-17 0 11 0,0 0-11 16,23-6 11-16,23-2-11 0,-46 8 27 0,0 0-27 0,49-12 28 15,-6-5-28-15,-43 17 16 0,0 0-16 0,38-15 16 16,-9 1-16-16,-29 14 10 0,0 0-10 0,23-14 10 15,9 14-10-15,-6-6-796 0</inkml:trace>
  <inkml:trace contextRef="#ctx0" brushRef="#br0" timeOffset="22101.74">2367 12019 595 0,'0'0'0'15,"0"0"0"-15,0 0 0 0,0 0-18 0,0 0 18 16,0 0-18-16,-12 8 18 0,12-8-39 0,0 0 39 0,0 0-38 16,0 0 38-16,0 0 0 0,0 0 0 0,0 0 0 15,0 0 0-15,0 0 17 0,0 0-17 0,0 0 18 16,6-11-18-16,-6 11 51 0,0 0-51 0,6-12 52 16,11-11-52-16,-17 23 73 0,0 0-73 0,15-34 74 15,22-9-74-15,-37 43 66 0,0 0-66 0,32-41 67 16,-9 7-67-16,-23 34 50 0,0 0-50 0,23-29 50 15,0 6-50-15,-23 23 36 0,0 0-36 0,20-17 36 0,1 11-36 16,-21 6 27-16,0 0-27 0,17 3 28 0,6 8-28 16,-23-11 20-16,0 0-20 0,32 12 21 0,-1 8-21 15,-31-20 16-15,0 0-16 0,32 23 17 0,-9 0-17 16,-23-23 17-16,0 0-17 0,29 20 18 0,9 0-18 16,-38-20 17-16,0 0-17 0,26 9 17 0,-3 5-17 15,-23-14 18-15,0 0-18 0,20 15 19 0,3-1-19 16,-23-14 16-16,0 0-16 0,23 3 17 0,3 9-17 15,-26-12 18-15,0 0-18 0,23 8 18 0,-3-8-18 16,-20 0 19-16,0 0-19 0,23 0 20 0,15 0-20 0,-38 0 13 16,0 0-13-16,23-6 13 0,0 1-13 0,-23 5 10 0,0 0-10 15,11-9 10-15,-11 9-10 0,0 0-1036 0</inkml:trace>
  <inkml:trace contextRef="#ctx0" brushRef="#br0" timeOffset="28173.07">3377 11541 539 0,'0'0'0'0,"0"0"0"15,0 0 0-15,0 0 10 0,0 0-10 0,8 34 10 16,-8-34-10-16,0 0 43 0,0 0-43 0,9 18 44 0,5 19-44 15,-14-37 64-15,0 0-64 0,18 58 64 0,2 17-64 16,-20-75 48-16,0 0-48 0,35 80 49 0,16 9-49 16,-51-89 36-16,0 0-36 0,52 110 36 0,-5 25-36 15,-47-135 36-15,0 0-36 0,40 155 36 0,-3 7-36 16,-37-162 31-16,0 0-31 0,29 161 31 0,-11-11-31 16,-18-150 33-16,0 0-33 0,0 141 34 0,-15-6-34 15,15-135 30-15,0 0-30 0,-11 118 31 0,-4-37-31 16,15-81 25-16,0 0-25 0,-6 51 26 0,-2-22-26 15,8-29 18-15,0 0-18 0,0 0 18 0,-9-52-18 0,-5 6-909 16</inkml:trace>
  <inkml:trace contextRef="#ctx0" brushRef="#br0" timeOffset="29490.53">4245 12589 919 0,'0'0'0'0,"0"0"0"0,0 0 0 0,0 0 35 16,0 0-35-16,-11 31 36 0,11-31-36 0,0 0 98 0,0 0-98 15,23 9 99-15,3 2-99 0,-26-11 104 0,0 0-104 16,46 9 104-16,9-6-104 0,-55-3 66 0,0 0-66 15,57-3 66-15,4 3-66 0,-61 0 42 0,0 0-42 16,58-9 43-16,-18 4-43 0,-40 5 32 0,0 0-32 16,35 5 32-16,-12 4-32 0,-23-9 18 0,0 0-18 15,8 12 19-15,-2-1-19 0,-6-11 7 0,0 0-7 0,0 0 8 16,0 17-8-16,-6 1-1236 0</inkml:trace>
  <inkml:trace contextRef="#ctx0" brushRef="#br0" timeOffset="29691.57">4314 12842 1087 0,'0'0'0'0,"0"0"0"15,21 9 0-15,-21-9-1 0,0 0 1 0,17 11 0 0,12-2 0 16,-29-9 2-16,0 0-2 0,46 3 2 0,9-3-2 16,-55 0 4-16,0 0-4 0,54 5 5 0,4-2-5 15,-58-3 20-15,0 0-20 0,46 6 20 0,-8 0-20 16,-38-6 45-16,0 0-45 0,32 3 45 0,-6-3-45 15,-26 0 44-15,0 0-44 0,28 3 45 0,1 5-45 16,-29-8 38-16,0 0-38 0,26 12 39 0,-3-1-39 16,-3 4-987-16</inkml:trace>
  <inkml:trace contextRef="#ctx0" brushRef="#br0" timeOffset="30191.55">5390 12246 169 0,'0'0'0'0,"0"0"0"0,9 15 0 0,-9-15 17 0,0 0-17 15,0 0 17-15,6 11-17 0,-6-11 1 0,0 0-1 16,0 0 2-16,0 0-2 0,0 0-95 0</inkml:trace>
  <inkml:trace contextRef="#ctx0" brushRef="#br0" timeOffset="30742">5497 12258 662 0,'0'0'0'0,"0"0"0"0,0 0 0 16,0 0-27-16,0 0 27 0,0 0-26 0,0 0 26 0,0 0-21 15,0 0 21-15,0 0-21 0,0 0 21 0,0 0 1 16,0 0-1-16,-20 0 1 0,6 5-1 0,14-5 24 16,0 0-24-16,-23 23 25 0,-12 23-25 0,35-46 65 15,0 0-65-15,-35 67 65 0,4 22-65 0,31-89 74 0,0 0-74 16,-38 98 75-16,-2-6-75 0,40-92 66 0,0 0-66 15,-23 80 67-15,2-10-67 0,21-70 68 0,0 0-68 16,6 54 69-16,23 1-69 0,-29-55 61 0,0 0-61 16,40 46 62-16,21-26-62 0,-61-20 51 0,0 0-51 15,66 3 52-15,15-9-52 0,-81 6 43 0,0 0-43 16,84-23 44-16,-1-8-44 0,-83 31 34 0,0 0-34 16,90-44 35-16,-12 1-35 0,-78 43 30 0,0 0-30 15,60-46 31-15,-13 3-31 0,-47 43 27 0,0 0-27 0,23-49 28 16,-21-17-28-16,-2 66 21 0,0 0-21 0,-11-78 21 15,-18-11-21-15,29 89 19 0,0 0-19 16,-55-84 19-16,-11 10-19 0,66 74 16 0,0 0-16 0,-69-58 16 16,8 21-16-16,61 37 19 0,0 0-19 0,-55-21 20 15,-5 27-20-15,60-6 16 0,0 0-16 0,-61 15 17 16,12 22-17-16,49-37 8 0,0 0-8 0,-46 40 8 0,8 24-8 16,1-10-1339-16</inkml:trace>
  <inkml:trace contextRef="#ctx0" brushRef="#br0" timeOffset="50929.01">7442 12497 841 0,'0'0'0'0,"0"0"0"0,0 0 0 0,0 0 43 16,0 0-43-16,37 23 44 0,-19-9-44 0,-18-14 103 15,0 0-103-15,26 17 103 0,14 3-103 0,-40-20 90 0,0 0-90 16,35 21 90-16,-7-10-90 0,-28-11 67 0,0 0-67 16,23 6 67-16,-2 0-67 0,-21-6 36 0,0 0-36 15,26 5 37-15,-6 4-37 0,-20-9 20 0,0 0-20 16,8 20 21-16,7 3-21 0,-15-23 7 0,0 0-7 15,9 29 8-15,-7-15-8 0,4 4-1123 0</inkml:trace>
  <inkml:trace contextRef="#ctx0" brushRef="#br0" timeOffset="51112.02">7488 12851 1020 0,'0'0'0'0,"0"0"0"15,23 20 0-15,-23-20 2 0,0 0-2 0,9 11 2 16,-9-11-2-16,0 0 3 0,0 0-3 0,14 20 3 15,15-11-3-15,-29-9 32 0,0 0-32 0,40 6 33 0,12 0-33 16,-52-6 49-16,0 0-49 0,55 8 49 0,-17-5-49 16,-38-3 51-16,0 0-51 0,40 3 52 0,6 0-52 15,-46-3 57-15,0 0-57 0,52 8 58 0,-6 13-58 16,-3-1-999-16</inkml:trace>
  <inkml:trace contextRef="#ctx0" brushRef="#br0" timeOffset="54751.72">9334 12770 651 0,'0'0'0'0,"0"0"0"0,15 29 0 16,-15-29 8-16,0 0-8 0,6 17 9 0,-6-17-9 0,0 0 38 16,0 0-38-16,0 0 38 0,0-11-38 0,0 11 42 15,0 0-42-15,0-23 43 0,-6-6-43 0,6 29 36 16,0 0-36-16,-9-35 37 0,-14 4-37 0,23 31 44 0,0 0-44 15,-29-29 44-15,6 20-44 0,23 9 55 0,0 0-55 16,-26 0 56-16,-17 23-56 0,43-23 57 0,0 0-57 16,-41 32 57-16,13 17-57 0,28-49 43 0,0 0-43 15,-32 52 44-15,0-4-44 0,32-48 38 0,0 0-38 16,-20 49 39-16,11-3-39 0,9-46 32 0,0 0-32 16,0 44 33-16,15-13-33 0,-15-31 26 0,0 0-26 15,26 18 26-15,17-4-26 0,-43-14 18 0,0 0-18 16,40 6 18-16,-2-12-18 0,-38 6 14 0,0 0-14 0,37-17 15 15,1-15-15-15,-38 32 10 0,0 0-10 0,32-32 11 16,-15 6-11-16,-17 26 9 0,0 0-9 0,11-28 10 16,-2-13-10-16,-9 41 9 0,0 0-9 0,0-37 9 15,0 14-9-15,0 23 8 0,0 0-8 0,-6-14 9 16,-2 2-9-16,8 12 7 0,0 0-7 0,-18-9 7 16,18 9-7-16,0 0 7 0,0 0-7 0,-11-17 7 0,11 17-7 15,0 0 6-15,0 0-6 0,0 0 6 16,-12-3-6-16,12 3 5 0,0 0-5 0,0 0 5 0,0 0-5 15,0 0 4-15,0 0-4 0,0 0 4 0,0 0-4 16,0 0 2-16,0 0-2 0,0 20 3 0,0 6-3 16,0-26 2-16,0 0-2 0,12 32 2 0,8-3-2 15,-20-29 1-15,0 0-1 0,29 31 2 0,5 13-2 16,-34-44 1-16,0 0-1 0,44 43 1 0,-13-6-1 16,-31-37 0-16,0 0 0 0,32 43 1 0,3 9-1 0,-35-52 0 15,0 0 0-15,23 55 0 0,-6-15 0 0,-17-40 0 16,0 0 0-16,0 46 0 0,-8 3 0 0,8-49 0 15,0 0 0-15,-32 43 0 0,-23-11 0 0,55-32 1 0,0 0-1 16,-61 26 1-16,4-9-1 0,57-17 2 0,0 0-2 16,-64 15 2-16,1-10-2 0,63-5 3 0,0 0-3 15,-52-11 3-15,9-12-3 0,43 23 0 0,0 0 0 16,-26-23 0-16,11-9 0 0,15 32-1 0,0 0 1 16,-6-29-1-16,1 6 1 0,2-3-1230 0</inkml:trace>
  <inkml:trace contextRef="#ctx0" brushRef="#br0" timeOffset="55099.05">8737 13582 785 0,'0'0'0'0,"0"0"0"0,-3 23 0 16,3-23 0-16,0 0 0 0,-6 20 1 0,6-20-1 0,0 0 4 16,0 0-4-16,29 9 4 0,32-18-4 0,-61 9 5 15,0 0-5-15,75-9 5 0,20 4-5 0,-95 5 20 16,0 0-20-16,92-3 20 0,7 0-20 0,-99 3 31 15,0 0-31-15,86-9 31 0,-2 6-31 0,-84 3 34 0,0 0-34 16,57 0 35-16,-16 0-35 0,-41 0 27 0,0 0-27 16,14 0 28-16,-14 0-28 0,0 0 18 0,0 0-18 15,0 20 19-15,-20 9-19 0,3 0-741 0</inkml:trace>
  <inkml:trace contextRef="#ctx0" brushRef="#br0" timeOffset="55436.27">8979 13855 718 0,'0'0'0'0,"0"0"0"15,9 23 0-15,-9-23 1 0,0 0-1 0,15 23 2 16,-15-23-2-16,0 0 1 0,0 0-1 0,23 9 1 16,3-9-1-16,-26 0 10 0,0 0-10 0,34 0 10 15,1 0-10-15,-35 0 20 0,0 0-20 0,29 6 20 0,-9-3-20 16,-20-3 25-16,0 0-25 0,9 8 26 0,-1 7-26 15,-8-15 28-15,0 0-28 0,-6 20 28 0,-5 14-28 16,11-34 27-16,0 0-27 0,-20 38 28 0,-9-1-28 16,29-37 23-16,0 0-23 0,-26 29 24 0,3 3-24 15,23-32 21-15,0 0-21 0,-15 28 21 0,7-10-21 16,8-18 17-16,0 0-17 0,-6 11 17 0,6-11-17 16,0 0 12-16,0 0-12 0,6 14 13 0,-6-14-13 15,0 0 9-15,0 0-9 0,23 9 10 0,14-3-10 0,-37-6 8 16,0 0-8-16,49 9 9 0,3-9-9 0,-52 0 6 15,0 0-6-15,46-6 7 0,6-3-7 0,-52 9 8 0,0 0-8 16,61-20 8-16,0-3-8 0,5 3-809 0</inkml:trace>
  <inkml:trace contextRef="#ctx0" brushRef="#br0" timeOffset="55732.98">10183 13421 931 0,'0'0'0'0,"0"0"0"0,0 0 0 16,0 0 4-16,0 0-4 0,5 14 4 0,-5-14-4 16,0 0 3-16,0 0-3 0,0 0 4 0,38 0-4 15,-38 0-10-15,0 0 10 0,23-6-9 0,0 3 9 16,-9 0-636-16</inkml:trace>
  <inkml:trace contextRef="#ctx0" brushRef="#br0" timeOffset="56133.8">11016 12727 583 0,'0'0'0'0,"0"0"0"16,6 26 0-16,-6-26 15 0,0 0-15 0,0 23 15 16,0-9-15-16,0-14 15 0,0 0-15 0,-6 20 15 15,-2 12-15-15,8-32 32 0,0 0-32 0,0 52 33 16,-12 17-33-16,12-69 30 0,0 0-30 0,-3 92 31 16,-5 32-31-16,8-124 28 0,0 0-28 0,-15 124 29 15,1-15-29-15,14-109 24 0,0 0-24 0,-9 89 25 16,9 0-25-16,0-89 26 0,0 0-26 0,9 67 27 0,14-16-27 15,-23-51 31-15,0 0-31 0,29 41 31 16,25-4-31-16,-54-37 34 0,0 0-34 0,55 29 35 0,3-20-35 16,-58-9 31-16,0 0-31 0,46 0 32 0,-5-3-32 15,-41 3 24-15,0 0-24 0,31-9 24 0,1-5-24 16,-32 14 16-16,0 0-16 0,26-21 17 0,-3 4-17 16,-23 17 13-16,0 0-13 0,9-11 14 0,-9 11-14 15,0 0-863-15</inkml:trace>
  <inkml:trace contextRef="#ctx0" brushRef="#br0" timeOffset="56317.21">10858 13412 852 0,'0'0'0'16,"0"0"0"-16,0 0 0 0,0 0-13 0,0 0 13 16,0 0-12-16,-12 9 12 0,12-9 0 0,0 0 0 15,23 0 0-15,23-6 0 0,-46 6 3 0,0 0-3 16,70-3 3-16,2-9-3 0,-72 12 7 0,0 0-7 15,80-14 7-15,-13-6-7 0,-67 20 8 0,0 0-8 0,58-20 9 16,-18-9-9-16,3 3-588 0</inkml:trace>
  <inkml:trace contextRef="#ctx0" brushRef="#br0" timeOffset="56617.4">11247 12545 729 0,'0'0'0'0,"0"0"0"0,15-5 0 16,-15 5 6-16,0 0-6 0,14-9 7 0,0 0-7 15,-14 9 1-15,0 0-1 0,18-5 1 0,11-7-1 16,-29 12 12-16,0 0-12 0,26-3 12 0,8 12-12 16,-34-9 19-16,0 0-19 0,26 20 20 0,3 18-20 15,-29-38 22-15,0 0-22 0,20 40 22 0,-14 15-22 16,-6-55 25-16,0 0-25 0,-6 54 25 0,-5-8-25 0,11-46 27 15,0 0-27-15,-9 41 28 0,0-13-28 0,9-28 24 16,0 0-24-16,-5 23 24 0,5-5-24 0,0-18 26 0,0 0-26 16,5 14 26-16,18-2-26 0,-23-12 23 0,0 0-23 15,41 5 24-15,19-5-24 0,-60 0 28 0,0 0-28 16,70 0 28-16,-4 3-28 0,3 0-810 0</inkml:trace>
  <inkml:trace contextRef="#ctx0" brushRef="#br0" timeOffset="57802.55">12817 12816 819 0,'0'0'0'0,"0"0"0"0,0 0 0 0,0 0 16 0,0 0-16 16,14 63 16-16,-5 4-16 0,-9-67 35 0,0 0-35 16,11 80 36-16,-8 15-36 0,-3-95 38 0,0 0-38 15,6 95 38-15,3-14-38 0,-9-81 13 0,0 0-13 16,14 63 14-16,-11-23-14 0,-3-40 10 0,0 0-10 15,0 29 11-15,0-9-11 0,0 0-725 0</inkml:trace>
  <inkml:trace contextRef="#ctx0" brushRef="#br0" timeOffset="57952.22">12744 13205 740 0,'0'0'0'0,"0"0"0"16,0 0 0-16,0 0 5 0,0 0-5 0,18-9 6 15,-18 9-6-15,0 0 11 0,0 0-11 0,14-3 11 16,1 3-11-16,-15 0 26 0,0 0-26 0,23 0 26 15,6-3-26-15,-29 3 26 0,0 0-26 0,49-5 26 16,11-4-26-16,-60 9 23 0,0 0-23 0,61-9 23 16,8 18-23-16,-6 0-633 0</inkml:trace>
  <inkml:trace contextRef="#ctx0" brushRef="#br0" timeOffset="58436.97">13515 12842 785 0,'0'0'0'0,"0"0"0"16,0 32 0-16,0-32-3 0,0 0 3 0,0 31-2 16,0 4 2-16,0-35-4 0,0 0 4 0,0 43-4 15,11 12 4-15,-11-55 1 0,0 0-1 0,9 69 2 16,-3 9-2-16,-6-78 18 0,0 0-18 0,8 69 19 15,-5-15-19-15,-3-54 38 0,0 0-38 0,12 38 39 16,-1-18-39-16,-11-20 46 0,0 0-46 0,21 17 46 16,-21-17-46-16,0 0 42 0,0 0-42 0,17-9 42 15,9-25-42-15,-26 34 37 0,0 0-37 0,23-55 38 0,0-22-38 16,-23 77 34-16,0 0-34 0,23-84 35 0,-9 9-35 16,-14 75 33-16,0 0-33 0,21-60 34 0,-7 19-34 15,-14 41 30-15,0 0-30 0,15-25 30 0,8 4-30 16,-23 21 22-16,0 0-22 0,14-14 23 0,-14 14-23 15,0 0 10-15,0 0-10 0,17-6 11 0,-11 24-11 16,9-4-992-16</inkml:trace>
  <inkml:trace contextRef="#ctx0" brushRef="#br0" timeOffset="58803.05">13999 13317 774 0,'0'0'0'16,"0"0"0"-16,0 0 0 0,0 0 3 0,0 0-3 16,-5-9 3-16,5 9-3 0,0 0 5 0,0 0-5 15,-9-11 6-15,-11 5-6 0,20 6 29 0,0 0-29 0,-23 6 29 16,-3 8-29-16,26-14 34 0,0 0-34 0,-23 35 35 16,0 8-35-16,23-43 36 0,0 0-36 0,-15 49 36 15,1-9-36-15,14-40 36 0,0 0-36 0,-3 38 36 16,12-10-36-16,-9-28 28 0,0 0-28 0,11 26 29 15,12-6-29-15,-23-20 24 0,0 0-24 0,49 3 24 16,6 0-24-16,-55-3 19 0,0 0-19 0,61-6 19 16,-21-14-19-16,-40 20 17 0,0 0-17 0,32-26 18 15,-12-2-18-15,-20 28 14 0,0 0-14 0,23-29 15 0,-14 6-15 16,-9 23 13-16,0 0-13 0,-9-29 13 0,-5-3-13 16,14 32 15-16,0 0-15 0,-32-26 15 0,-11 12-15 15,43 14 15-15,0 0-15 0,-44-3 16 0,4 3-16 16,40 0 19-16,0 0-19 0,-26 6 20 0,12 0-20 15,14-6 17-15,0 0-17 0,0 0 17 0,-18 0-17 16,12 0-1012-16</inkml:trace>
  <inkml:trace contextRef="#ctx0" brushRef="#br0" timeOffset="58986.67">14328 13251 1177 0,'0'0'0'16,"0"0"0"-16,0 11 0 0,0-11 12 0,0 0-12 16,0 0 12-16,0 12-12 0,0-12 18 0,0 0-18 15,0 0 19-15,23-12-19 0,-23 12-4 0,0 0 4 16,15-8-3-16,8 8 3 0,0 0-864 0</inkml:trace>
  <inkml:trace contextRef="#ctx0" brushRef="#br0" timeOffset="59387.47">14926 12672 796 0,'0'0'0'0,"0"9"0"0,0 17 0 16,0-26 2-16,0 0-2 0,0 31 2 0,0-13-2 15,0-18 8-15,0 0-8 0,0 28 9 0,-12 24-9 0,12-52 31 16,0 0-31-16,-12 64 31 0,-5 5-31 0,17-69 30 16,0 0-30-16,-20 89 30 0,0 20-30 0,20-109 29 0,0 0-29 15,-18 113 29-15,4-30-29 0,14-83 31 0,0 0-31 16,-3 66 31-16,12-14-31 0,-9-52 40 0,0 0-40 15,14 40 40-15,18-8-40 0,-32-32 44 0,0 0-44 16,37 20 44-16,-2-11-44 0,-35-9 36 0,0 0-36 16,43 3 37-16,12-3-37 0,-55 0 32 0,0 0-32 15,52-3 32-15,-14-3-32 0,-38 6 26 0,0 0-26 16,23-3 26-16,0 3-26 0,-23 0 25 0,0 0-25 16,14 3 25-16,-2 3-25 0,-12-6 17 0,0 0-17 0,11 8 18 15,-11-8-18-15,0 0-1066 0</inkml:trace>
  <inkml:trace contextRef="#ctx0" brushRef="#br0" timeOffset="59587.79">14787 13216 1121 0,'0'0'0'0,"0"0"0"0,12 15 0 16,-12-15 4-16,0 0-4 0,20 11 4 0,6-5-4 15,-26-6 4-15,0 0-4 0,40 0 4 0,15-6-4 16,-55 6-3-16,0 0 3 0,63-11-3 0,12 8 3 16,-75 3-26-16,0 0 26 0,58-6-25 0,-23 6 25 15,-3 0-750-15</inkml:trace>
  <inkml:trace contextRef="#ctx0" brushRef="#br0" timeOffset="60571.64">16235 12842 830 0,'0'0'0'16,"0"0"0"-16,6 32 0 0,-6-32 25 0,0 0-25 16,3 34 26-16,-3 12-26 0,0-46 53 0,0 0-53 15,0 64 54-15,6 22-54 0,-6-86 52 0,0 0-52 16,8 95 53-16,1-3-53 0,-9-92 31 0,0 0-31 0,12 78 31 15,-4-21-31-15,-8-57 19 0,0 0-19 0,12 41 20 16,-1-15-20-16,-11-26 11 0,0 0-11 0,0 14 12 16,0-14-12-16,0 0-853 0</inkml:trace>
  <inkml:trace contextRef="#ctx0" brushRef="#br0" timeOffset="60722.05">16071 13216 852 0,'0'0'0'0,"0"0"0"0,11 17 0 16,-11-17 6-16,0 0-6 0,6 12 6 0,-6-12-6 15,0 0 13-15,0 0-13 0,23 3 13 0,26-6-13 16,-49 3 21-16,0 0-21 0,58-12 22 0,14-11-22 16,-72 23 8-16,0 0-8 0,67-14 9 0,2 23-9 15,0-6-653-15</inkml:trace>
  <inkml:trace contextRef="#ctx0" brushRef="#br0" timeOffset="61126.48">16977 12908 953 0,'0'0'0'15,"0"0"0"-15,-20 23 0 0,20-23 7 0,0 0-7 0,-23 23 7 16,-3 6-7-16,26-29 33 0,0 0-33 0,-21 23 33 16,10-3-33-16,11-20 41 0,0 0-41 0,-3 23 41 15,9 0-41-15,-6-23 28 0,0 0-28 0,17 35 28 16,18 11-28-16,-35-46 26 0,0 0-26 0,46 52 26 16,9-6-26-16,-55-46 22 0,0 0-22 0,43 49 23 15,-8 0-23-15,-35-49 18 0,0 0-18 0,28 49 18 0,-10-12-18 16,-18-37 15-16,0 0-15 0,11 29 15 0,-8 2-15 15,-3-31 14-15,0 0-14 0,-3 29 15 0,-8-14-15 16,11-15 13-16,0 0-13 0,-18 17 13 0,-13-6-13 16,31-11 13-16,0 0-13 0,-47 3 14 0,4-6-14 15,43 3 15-15,0 0-15 0,-37-14 16 0,14 0-16 16,23 14 18-16,0 0-18 0,-18-12 18 0,18 12-18 16,0 0 12-16,0 0-12 0,0-11 13 0,6-4-13 15,0 1-1071-15</inkml:trace>
  <inkml:trace contextRef="#ctx0" brushRef="#br0" timeOffset="61505.56">17436 13455 908 0,'0'0'0'15,"0"0"0"-15,-12 23 0 0,12-23 10 0,0 0-10 0,-9 17 10 16,6-5-10-16,3-12 15 0,0 0-15 0,-14 14 16 16,-9 12-16-16,23-26 20 0,0 0-20 0,-23 32 20 15,0-3-20-15,23-29 29 0,0 0-29 0,-15 26 29 16,7-3-29-16,8-23 38 0,0 0-38 0,8 20 39 16,-2 3-39-16,-6-23 35 0,0 0-35 0,23 20 35 15,26-6-35-15,-49-14 32 0,0 0-32 0,55 6 32 16,6-12-32-16,-61 6 26 0,0 0-26 0,52-14 26 15,-12-6-26-15,-40 20 20 0,0 0-20 0,29-20 20 0,-15-1-20 16,-14 21 18-16,0 0-18 0,0-23 19 0,-14-2-19 16,14 25 17-16,0 0-17 0,-32-21 17 0,-20-2-17 15,52 23 16-15,0 0-16 0,-55-14 17 0,12 8-17 16,43 6 11-16,0 0-11 0,-26 6 11 0,6 3-11 16,20-9 4-16,0 0-4 0,-12 8 5 0,12-8-5 15,0 0-1062-15</inkml:trace>
  <inkml:trace contextRef="#ctx0" brushRef="#br0" timeOffset="182425.86">24827 4941 1065 0,'0'0'0'0,"0"0"0"0,0 0 0 0,0 0 66 16,0 0-66-16,40 28 66 0,-25-19-66 0,-15-9 144 0,0 0-144 16,32 20 145-16,20 26-145 0,-52-46 82 0,0 0-82 15,63 61 82-15,0 13-82 0,-63-74 52 0,0 0-52 16,58 81 53-16,-15-6-53 0,-43-75 33 0,0 0-33 16,38 55 33-16,-9-9-33 0,-29-46 18 0,0 0-18 15,20 31 19-15,-3-11-19 0,-17-20 10 0,0 0-10 16,12 15 11-16,-1-7-11 0,-11-8 3 0,0 0-3 0,12 0 3 15,8-5-3-15,6 2-1354 0</inkml:trace>
  <inkml:trace contextRef="#ctx0" brushRef="#br0" timeOffset="182749.88">25341 5044 1020 0,'0'0'0'0,"0"0"0"15,-29 32 0-15,29-32 9 0,0 0-9 0,-32 43 9 16,-5 17-9-16,37-60 14 0,0 0-14 0,-41 72 14 0,-11 9-14 15,52-81 13-15,0 0-13 0,-55 75 13 0,6-20-13 16,49-55 13-16,0 0-13 0,-26 43 13 0,9-20-13 16,17-23 4-16,0 0-4 0,9 14 4 0,25 1-4 15,-34-15 5-15,0 0-5 0,49 5 5 0,6-10-5 16,-3-1-792-16</inkml:trace>
  <inkml:trace contextRef="#ctx0" brushRef="#br0" timeOffset="182875.96">25352 5637 863 0,'0'0'0'0,"0"0"0"0,15 9 0 0,-15-9 5 0,0 0-5 16,11 0 5-16,1-9-5 0,-12 9 10 0,0 0-10 16,20-14 10-16,9-21-10 0,-29 35 25 0,0 0-25 15,40-31 26-15,-14 8-26 0,-26 23 27 0,0 0-27 16,23-15 27-16,-8 6-27 0,-15 9 29 0,0 0-29 0,11 0 29 15,-11 0-29-15,0 0 34 0,0 0-34 16,6 15 35-16,-18 17-35 0,12-32 31 0,0 0-31 0,-11 43 31 16,-1-6-31-16,12-37 26 0,0 0-26 0,-11 29 26 15,11-6-26-15,0-23 20 0,0 0-20 0,11 17 20 16,12-5-20-16,-23-12 12 0,0 0-12 0,38 8 13 16,-4-8-13-16,1 6-918 0</inkml:trace>
  <inkml:trace contextRef="#ctx0" brushRef="#br0" timeOffset="183963.58">25854 5726 774 0,'0'0'0'16,"0"15"0"-16,-11 5 0 0,11-20 16 0,0 0-16 15,-3 23 16-15,3-14-16 0,0-9 10 0,0 0-10 16,0 0 10-16,0 0-10 0,0 0 5 0,0 0-5 16,0 14 5-16,0-14-5 0,0 0 1 0,0 0-1 0,14 0 1 15,-14 0-1-15,0 0-569 0</inkml:trace>
  <inkml:trace contextRef="#ctx0" brushRef="#br0" timeOffset="184344.54">26007 5571 830 0,'0'0'0'0,"0"-14"0"0,0-9 0 16,0 23 2-16,0 0-2 0,0-24 3 0,0 10-3 15,0 14 8-15,0 0-8 0,0 0 9 0,0 0-9 16,0 0 23-16,0 0-23 0,23-14 23 0,-6 5-23 15,-17 9 21-15,0 0-21 0,21-11 22 0,-7 2-22 0,-14 9 20 16,0 0-20-16,17-3 21 0,-8 3-21 0,-9 0 22 16,0 0-22-16,0 0 22 0,14 0-22 0,-14 0 24 15,0 0-24-15,0 0 25 0,0 23-25 0,0-23 27 0,0 0-27 16,-5 17 28-16,-1 6-28 0,6-23 32 0,0 0-32 16,-3 21 32-16,3-7-32 0,0-14 35 0,0 0-35 15,0 14 36-15,0-5-36 0,0-9 32 0,0 0-32 16,0 0 32-16,0 17-32 0,0-17 29 0,0 0-29 15,0 0 29-15,14 17-29 0,-14-17 24 0,0 0-24 16,9 9 25-16,6-6-25 0,-15-3 21 0,0 0-21 16,14 6 22-16,9-6-22 0,-23 0 13 0,0 0-13 0,26 5 14 15,23 4-14-15,6 0-1070 0</inkml:trace>
  <inkml:trace contextRef="#ctx0" brushRef="#br0" timeOffset="184794.88">26500 5430 897 0,'0'0'0'0,"0"0"0"15,0 0 0-15,0 0 2 0,0 0-2 0,3 14 3 16,-3-14-3-16,0 0 8 0,0 0-8 0,23 3 9 16,9 0-9-16,-32-3 23 0,0 0-23 0,29 3 23 15,-3 3-23-15,-26-6 17 0,0 0-17 0,29 0 17 16,-12 3-17-16,-17-3 12 0,0 0-12 0,14 5 13 15,4 1-13-15,-4-3-708 0</inkml:trace>
  <inkml:trace contextRef="#ctx0" brushRef="#br0" timeOffset="184977.7">26590 5571 919 0,'0'0'0'0,"0"0"0"0,14 20 0 16,-14-20 3-16,0 0-3 0,9 14 3 0,-9-14-3 15,0 0 9-15,0 0-9 0,17 0 10 0,3-5-10 16,-20 5 38-16,0 0-38 0,23 0 39 0,1-9-39 0,-24 9 40 16,0 0-40-16,26 0 40 0,8 9-40 0,-34-9 38 15,0 0-38-15,26 0 38 0,-11 0-38 0,-1 5-823 16</inkml:trace>
  <inkml:trace contextRef="#ctx0" brushRef="#br0" timeOffset="187932.08">27660 5332 651 0,'0'0'0'0,"0"0"0"15,0 0 0-15,0 0 5 0,0 0-5 0,0 0 5 16,0 0-5-16,0 0 13 0,0 0-13 0,29-12 14 16,-29 12-14-16,0 0 13 0,0 0-13 0,0 0 14 15,0 0-14-15,0 0 7 0,0 0-7 0,12 6 8 0,-12-6-8 16,0 0 4-16,0 0-4 0,0 0 5 0,0 0-5 15,0 0 3-15,0 0-3 0,0 0 3 0,0 0-3 16,0 0 2-16,0 0-2 0,0 0 2 0,0 0-2 16,0 0 1-16,0 0-1 0,0 0 2 0,0 0-2 15,0 0 1-15,0 0-1 0,0 0 1 0,0 0-1 16,0 0 0-16,0 0 0 0,0 0 1 0,0 0-1 16,0 0 0-16,0 0 0 0,0 0 0 0,0 0 0 0,0 0 0 15,0 0 0-15,0 0 0 0,0 0 0 0,0 0 0 16,0 0 0-16,0 0 1 0,0 15-1 0,0-15 0 0,0 0 0 15,0 0 1-15,0 0-1 0,0 0 0 0,0 0 0 16,0 0 1-16,0 11-1 0,0-11 0 0,0 0 0 16,0 0 1-16,0 0-1 0,0 0 0 0,0 0 0 15,0 0 1-15,0 0-1 0,0 0 0 0,0 0 0 16,0 0 1-16,0 0-1 0,0 0 0 0,0 0 0 16,0 0 1-16,0 0-1 0,0 0 0 0,0 0 0 15,0 0 0-15,0 0 0 0,0 0 0 0,0 0 0 16,0 0 0-16,0 0 0 0,0 0 0 0,0 0 0 0,0 0 0 15,0 0 0-15,0 0 0 0,0 0 0 0,0 0 0 16,0 0 0-16,0 0 0 0,0 0 0 0,0 0 0 16,0 0 0-16,0 0 0 0,0 0 0 0,0 0 0 15,0 0 0-15,0 0 0 0,0 0 0 0,0 0 0 16,0 0 0-16,0 0 0 0,0 0 0 0,0 0 0 16,-12 12 0-16,12-12 0 0,0 0 0 0,0 0 0 15,0 0 0-15,0 0 0 0,0 0 0 0,0 0 0 0,0 0 0 16,0 0 0-16,0 0 0 0,0 0 0 0,0 0 0 15,0 0-2-15,0 0 2 0,0 0-1 0,0 0 1 16,0 0-510-16</inkml:trace>
  <inkml:trace contextRef="#ctx0" brushRef="#br0" timeOffset="188581.45">27614 5295 830 0,'0'0'0'0,"0"0"0"0,0 11 0 0,0-11-22 0,0 0 22 15,0 0-21-15,0 0 21 0,0 0-49 0,0 0 49 16,0 14-49-16,12-2 49 0,-12-12 0 0,0 0 0 16,26 9 0-16,28 2 0 0,-54-11 38 0,0 0-38 15,64 17 38-15,2-17-38 0,-66 0 82 0,0 0-82 16,69-5 83-16,-2-7-83 0,-67 12 73 0,0 0-73 15,55-11 74-15,-21-10-74 0,-34 21 75 0,0 0-75 0,26-17 76 16,-9 3-76-16,-17 14 42 0,0 0-42 16,18-9 42-16,-4-5-42 0,1 8-924 0</inkml:trace>
  <inkml:trace contextRef="#ctx0" brushRef="#br0" timeOffset="189665.73">28332 4540 975 0,'0'0'0'0,"0"0"0"0,0 23 0 16,0-23 27-16,0 0-27 0,0 18 28 0,0 8-28 16,0-26 50-16,0 0-50 0,3 37 50 0,3 24-50 15,-6-61 47-15,0 0-47 0,3 66 48 0,-6-12-48 0,3-54 32 16,0 0-32-16,-9 64 33 0,-5 16-33 0,14-80 22 15,0 0-22-15,-17 84 23 0,5-4-23 0,12-80 24 16,0 0-24-16,-9 75 25 0,9-32-25 0,0-43 19 16,0 0-19-16,-5 29 20 0,5-17-20 0,0-12 14 0,0 0-14 15,0 0 14-15,0 0-14 0,0 0 14 0,0 0-14 16,0 0 14-16,0 0-14 0,0 0 14 0,0 0-14 16,0 0 14-16,0 0-14 0,0 0 12 0,0 0-12 15,0 0 13-15,0 0-13 0,0 0 11 0,0 0-11 16,0 0 12-16,0 0-12 0,0 0 10 0,0 0-10 15,0 0 11-15,8-12-11 0,-8 12 10 0,0 0-10 0,0 0 10 16,0 0-10-16,0 0 8 0,0 0-8 0,0 0 8 16,0 0-8-16,0 0 6 0,0 0-6 0,0 0 7 15,-3-14-7-15,3 14 5 0,0 0-5 0,0 0 5 16,0 0-5-16,0 0 3 0,0 0-3 0,0 0 3 16,0 0-3-16,0 0 2 0,0 0-2 0,0 0 3 15,0 0-3-15,0 0 2 0,0 0-2 0,0 0 2 16,0 0-2-16,0 0 2 0,0 0-2 0,-8 14 2 15,8-2-2-15,0-12 1 0,0 0-1 0,-9 11 2 0,9 4-2 16,0-15 1-16,0 0-1 0,-3 17 2 0,0 0-2 16,3-17 1-16,0 0-1 0,-5 17 2 0,5-8-2 15,0-9 1-15,0 0-1 0,0 9 1 0,-3 2-1 16,3-11 1-16,0 0-1 0,0 0 2 0,-6 17-2 16,6-17 1-16,0 0-1 0,0 0 2 0,-6 21-2 15,6-21 1-15,0 0-1 0,0 0 2 0,0 0-2 0,0 0 1 16,0 0-1-16,-3 8 1 0,3-8-1 0,0 0 1 15,0 0-1-15,0 0 1 0,0 0-1 0,0 0 0 16,0 0 0-16,0 0 1 0,0 0-1 0,0 0 1 16,0 0-1-16,0 0 1 0,0 0-1 0,0 0 1 0,0 0-1 15,0 0 1-15,0 0-1 0,0 0 1 0,0 0-1 16,0 0 2-16,0 0-2 0,0 0 1 0,0 0-1 16,0 0 2-16,0 0-2 0,0 0 1 0,0 0-1 15,0 0 1-15,0 0-1 0,0 0 0 0,0 0 0 16,0 0 1-16,0 0-1 0,0 0 0 0,0 0 0 15,0 0 1-15,0 0-1 0,0 0 0 0,0 0 0 16,0 0 1-16,0 0-1 0,0 0 0 0,0 0 0 16,-8 15 0-16,8-15 0 0,0 0 0 0,0 0 0 15,0 0 0-15,0 0 0 0,0 0 0 0,0 0 0 0,0 8 0 16,0-8 0-16,0 0 0 0,0 0 0 0,0 0 0 16,0 0 0-16,0 0 0 0,0 0 0 0,-3 15 0 15,3-15 0-15,0 0 0 0,0 0 0 0,0 0 0 16,0 0 0-16,0 0 0 0,0 0 0 0,-12 0 0 15,4-20 0-15,8 20 0 0,0 0 0 0,-9-41 1 0,-3-28-1 16,12 69 0-16,0 0 0 0,-8-78 1 16,5-19-1-16,3 97 0 0,0 0 0 0,3-95 1 0,11 20-1 15,-14 75 0-15,0 0 0 0,15-72 1 0,11 11-1 16,-26 61 0-16,0 0 0 0,28-54 0 0,4 13 0 16,-32 41 0-16,0 0 0 0,35-40 0 0,11 6 0 15,-46 34 0-15,0 0 0 0,46-24 0 0,3 10 0 16,-49 14 0-16,0 0 0 0,52 6 0 0,-6 8 0 15,-46-14 0-15,0 0 0 0,41 23 0 0,-7 9 0 0,-34-32 0 16,0 0 0-16,29 34 0 0,-12-2 0 0,-17-32 0 16,0 0 0-16,9 32 0 0,-15 2 0 0,6-34 0 15,0 0 0-15,-20 32 0 0,-6 11 0 0,26-43 0 0,0 0 0 16,-32 43 0-16,-8-5 0 0,40-38 0 0,0 0 0 16,-38 29 0-16,-8-6 0 0,46-23 0 0,0 0 0 15,-37 8 0-15,11-2 0 0,26-6-1 0,0 0 1 16,0 0 0-16,0 0 0 0,0 0-1213 0</inkml:trace>
  <inkml:trace contextRef="#ctx0" brushRef="#br0" timeOffset="189932.33">28142 5876 875 0,'0'0'0'0,"0"0"0"0,17-17 0 16,-17 17 9-16,0 0-9 0,23-12 9 0,6 1-9 16,-29 11 12-16,0 0-12 0,38-12 12 0,14 1-12 15,-52 11 0-15,0 0 0 0,66-6 1 0,3-3-1 16,-69 9 1-16,0 0-1 0,58 0 1 0,-26 9-1 15,-32-9 0-15,0 0 0 0,20 14 0 0,0 9 0 0,0 6-630 16</inkml:trace>
  <inkml:trace contextRef="#ctx0" brushRef="#br0" timeOffset="190327.34">28188 6118 595 0,'0'0'0'16,"0"0"0"-16,-17 14 0 0,17-14 11 0,0 0-11 0,-12 23 12 15,7-8-12-15,5-15 12 0,0 0-12 0,0 0 13 16,11 14-13-16,-11-14 21 0,0 0-21 0,17 0 22 16,12 0-22-16,-29 0 18 0,0 0-18 0,38 0 19 15,8 3-19-15,-46-3 15 0,0 0-15 0,46 6 15 16,-20-1-15-16,-26-5 19 0,0 0-19 0,20 0 20 15,-8 3-20-15,-12-3 16 0,0 0-16 0,0 0 17 16,11 12-17-16,-11-12 14 0,0 0-14 0,0 0 15 0,0 17-15 16,0-17 12-16,0 0-12 0,-5 14 13 0,-7 7-13 15,12-21 11-15,0 0-11 0,-12 23 11 0,1 3-11 16,11-26 14-16,0 0-14 0,-12 25 14 0,7-10-14 16,5-15 18-16,0 0-18 0,0 0 19 0,8 14-19 15,-8-14 18-15,0 0-18 0,26 0 19 0,20-3-19 16,-46 3 20-16,0 0-20 0,52-2 21 0,3-7-21 15,-55 9 17-15,0 0-17 0,49-6 18 0,-8 0-18 16,-41 6 7-16,0 0-7 0,37-3 7 0,-8 12-7 0,-29-9 6 16,0 0-6-16,20 3 6 0,-8 0-6 15,5 0-769-15</inkml:trace>
  <inkml:trace contextRef="#ctx0" brushRef="#br0" timeOffset="190568.01">29388 5421 998 0,'0'0'0'0,"0"9"0"16,12 23 0-16,-12-32-4 0,0 0 4 0,11 40-3 16,-2 6 3-16,-9-46-10 0,0 0 10 0,6 52-9 15,-3 8 9-15,-3-60 6 0,0 0-6 0,5 72 6 16,4-6-6-16,-9-66 21 0,0 0-21 0,12 67 22 15,-1-21-22-15,-11-46 38 0,0 0-38 0,0 23 39 16,0-9-39-16,0 0-768 0</inkml:trace>
  <inkml:trace contextRef="#ctx0" brushRef="#br0" timeOffset="190733">29261 5499 1031 0,'0'0'0'0,"0"0"0"0,29 20 0 15,-29-20 16-15,0 0-16 0,26 17 16 0,9-2-16 0,-35-15 35 16,0 0-35-16,46 11 36 0,17-8-36 0,-63-3 25 16,0 0-25-16,64 6 26 0,-15 0-26 0,-49-6 10 15,0 0-10-15,35 8 10 0,-1 7-10 0,1 8-844 16</inkml:trace>
  <inkml:trace contextRef="#ctx0" brushRef="#br0" timeOffset="191034.56">29169 6207 1043 0,'0'0'0'0,"0"0"0"0,12 14 0 15,-12-14 0-15,0 0 0 0,28 9 0 0,16-3 0 16,-44-6 1-16,0 0-1 0,55 0 2 0,11-12-2 16,-66 12 1-16,0 0-1 0,69-17 2 0,-5-6-2 15,-64 23 0-15,0 0 0 0,57-20 1 0,-13 11-1 16,-1-5-728-16</inkml:trace>
  <inkml:trace contextRef="#ctx0" brushRef="#br0" timeOffset="192418.55">30017 5628 572 0,'0'0'0'0,"0"0"0"0,0 0 0 16,0 0 0-16,0 0 0 0,-23 32 0 0,23-32 0 0,0 0 1 15,0 0-1-15,0 0 1 0,15 15-1 0,-15-15 1 16,0 0-1-16,40-6 2 0,26 3-2 0,-66 3 4 16,0 0-4-16,64 0 4 0,-15 3-4 0,-49-3 12 0,0 0-12 15,40 20 13-15,9 9-13 0,-49-29 17 0,0 0-17 16,38 52 18-16,-21 22-18 0,-17-74 17 0,0 0-17 15,9 84 17-15,-3 5-17 0,-6-89 13 0,0 0-13 16,0 86 13-16,-6-19-13 0,6-67 11 0,0 0-11 16,-3 43 12-16,6-17-12 0,-3-26 8 0,0 0-8 15,6 20 9-15,-1-6-9 0,-5-14 8 0,0 0-8 16,0 0 8-16,12 15-8 0,-12-15 6 0,0 0-6 16,11 0 7-16,7-6-7 0,-18 6 5 0,0 0-5 0,14-9 6 15,1-2-6-15,-15 11 4 0,0 0-4 0,8-23 5 16,-2-18-5-16,-6 41 3 0,0 0-3 0,0-57 4 15,0-18-4-15,0 75 3 0,0 0-3 0,0-86 3 16,0-21-3-16,0 107 8 0,0 0-8 0,-6-115 8 16,0 11-8-16,6 104 12 0,0 0-12 0,-2-106 12 15,-7-6-12-15,9 112 16 0,0 0-16 0,-6-118 17 16,0 0-17-16,6 118 17 0,0 0-17 0,-3-110 17 0,-2 27-17 16,5 83 15-16,0 0-15 0,0-66 16 0,5 8-16 15,-5 58 13-15,0 0-13 0,3-55 14 0,-6-2-14 16,3 57 13-16,0 0-13 0,0-66 14 0,0-9-14 15,0 75 12-15,0 0-12 0,0-81 12 0,0 6-12 16,0 75 11-16,0 0-11 0,-5-63 11 0,2 31-11 16,3 32 10-16,0 0-10 0,0-17 11 0,-3 3-11 0,3 14 9 15,0 0-9-15,-6-15 10 0,6 15-10 0,0 0 9 16,0 0-9-16,-6-11 10 0,6 11-10 0,0 0 12 16,0 0-12-16,-11-12 12 0,11 12-12 0,0 0 13 0,0 0-13 15,0 0 14-15,0 0-14 0,0 0 14 0,0 0-14 16,0 0 15-16,0 0-15 0,0 0 15 0,0 0-15 15,-12 0 15-15,12 0-15 0,0 0 13 0,0 0-13 16,0 0 14-16,0 0-14 0,0 0 14 0,0 0-14 16,0 0 14-16,0-14-14 0,0 14 12 0,0 0-12 15,0 0 13-15,9-9-13 0,-9 9 13 0,0 0-13 16,14-6 13-16,12-2-13 0,-26 8 12 0,0 0-12 16,41-15 12-16,16 1-12 0,-57 14 11 0,0 0-11 0,73-14 11 15,19 2-11-15,-92 12 10 0,0 0-10 16,110-9 10-16,-7 1-10 0,-103 8 8 0,0 0-8 0,116-9 8 15,-7 9-8-15,-109 0 6 0,0 0-6 0,124 0 7 16,21-6-7-16,-145 6 6 0,0 0-6 0,144 0 7 16,-6-5-7-16,-138 5 5 0,0 0-5 0,122-3 6 15,-7-3-6-15,-115 6 4 0,0 0-4 0,113-9 5 0,8 4-5 16,-121 5 4-16,0 0-4 0,118-9 4 0,-26 0-4 16,-92 9 5-16,0 0-5 0,81-5 5 0,-23 5-5 15,-58 0 7-15,0 0-7 0,40-9 7 0,-11 3-7 16,-29 6 7-16,0 0-7 0,23-8 8 0,6-1-8 15,-29 9 6-15,0 0-6 0,20-12 7 0,-20 12-7 16,0 0 4-16,0 0-4 0,12-2 5 0,-12 2-5 16,0 0 4-16,0 0-4 0,20 0 5 0,-20 0-5 15,0 0 4-15,0 0-4 0,11 0 4 0,-11 0-4 0,0 0 4 16,0 0-4-16,9 0 4 0,-9 0-4 0,0 0 3 16,0 0-3-16,20 0 3 0,-8 0-3 0,-12 0 3 15,0 0-3-15,0 0 3 0,14 0-3 0,-14 0 2 16,0 0-2-16,0 0 2 0,0 0-2 0,0 0 1 0,0 0-1 15,12 0 1-15,-12 0-1 0,0 0 1 0,0 0-1 16,0 0 1-16,11 14-1 0,-11-14 0 0,0 0 0 16,0 23 1-16,9 14-1 0,-9-37 0 0,0 0 0 15,6 67 1-15,0 25-1 0,-6-92 0 0,0 0 0 16,5 115 0-16,4-3 0 0,-9-112 0 0,0 0 0 16,12 109 1-16,-1-19-1 0,-11-90 1 0,0 0-1 15,9 60 1-15,8-17-1 0,-17-43 1 0,0 0-1 0,23 32 1 16,0-3-1-16,-23-29 0 0,0 0 0 0,18 17 0 15,-7-3 0-15,3 1-1117 0</inkml:trace>
  <inkml:trace contextRef="#ctx0" brushRef="#br0" timeOffset="193436.36">31027 5021 639 0,'0'0'0'16,"0"0"0"-16,0 23 0 0,0-23 13 0,0 0-13 15,0 38 14-15,12 28-14 0,-12-66 20 0,0 0-20 0,11 80 21 16,1 10-21-16,-12-90 42 0,0 0-42 0,5 83 43 15,-5-8-43-15,0-75 37 0,0 0-37 0,0 58 37 16,0-27-37-16,0-31 34 0,0 0-34 0,-2 20 35 16,-1-5-35-16,3-15 26 0,0 0-26 0,0 0 26 15,0 17-26-15,0-17 20 0,0 0-20 0,0 0 20 16,0-17-20-16,0 17 16 0,0 0-16 0,-3-38 16 16,-3-14-16-16,6 52 13 0,0 0-13 0,-3-71 13 15,-3-16-13-15,6 87 11 0,0 0-11 0,6-92 12 16,3 3-12-16,-9 89 12 0,0 0-12 0,14-75 13 0,1 32-13 15,-15 43 9-15,0 0-9 0,26-32 10 0,-3 3-10 16,-23 29 9-16,0 0-9 0,29-23 9 0,-1 18-9 16,-28 5 7-16,0 0-7 0,35 0 8 0,0 14-8 15,-35-14 8-15,0 0-8 0,31 14 9 0,-8 15-9 16,-23-29 8-16,0 0-8 0,9 40 9 0,-9 18-9 16,0-58 10-16,0 0-10 0,-17 58 10 0,-15 2-10 0,32-60 10 15,0 0-10-15,-43 52 10 0,2-9-10 0,41-43 16 16,0 0-16-16,-28 32 17 0,7-12-17 0,21-20 15 15,0 0-15-15,-8 11 16 0,8-11-16 0,0 0 12 0,0 0-12 16,-6 20 12-16,9-11-12 0,0 3-951 0</inkml:trace>
  <inkml:trace contextRef="#ctx0" brushRef="#br0" timeOffset="193686.44">30819 6037 796 0,'0'0'0'0,"0"0"0"15,12 0 0-15,-12 0 8 0,0 0-8 0,23-8 9 16,3-4-9-16,-26 12 12 0,0 0-12 0,46-14 12 16,12-4-12-16,-58 18 9 0,0 0-9 0,60-23 9 15,-5 0-9-15,-55 23 10 0,0 0-10 0,49-23 10 0,-11 18-10 16,-38 5 12-16,0 0-12 0,37 0 13 0,-5 2-13 15,-32-2 12-15,0 0-12 0,26 9 12 0,-12 8-12 16,9-5-633-16</inkml:trace>
  <inkml:trace contextRef="#ctx0" brushRef="#br0" timeOffset="194021.46">30935 6118 662 0,'0'0'0'0,"0"0"0"0,-18 23 0 0,18-23 0 0,0 0 0 16,-14 17 0-16,14-17 0 0,0 0 0 0,0 0 0 15,-3 12 0-15,18-12 0 0,-15 0 5 0,0 0-5 16,34 0 5-16,21-9-5 0,-55 9 12 0,0 0-12 16,55-3 13-16,-18 9-13 0,-37-6 18 0,0 0-18 15,23 14 19-15,-5-5-19 0,-18-9 20 0,0 0-20 16,8 11 20-16,-5 7-20 0,-3-18 19 0,0 0-19 15,-6 23 20-15,-14 11-20 0,20-34 18 0,0 0-18 16,-17 38 19-16,0-1-19 0,17-37 17 0,0 0-17 0,-15 29 18 16,9-6-18-16,6-23 15 0,0 0-15 0,-2 14 15 15,2 1-15-15,0-15 11 0,0 0-11 0,0 0 11 16,17 3-11-16,-17-3 10 0,0 0-10 0,23-9 10 16,6-8-10-16,-29 17 9 0,0 0-9 0,26-15 10 15,-3 4-10-15,-23 11 9 0,0 0-9 0,20-3 9 0,6-6-9 16,0 4-686-16</inkml:trace>
  <inkml:trace contextRef="#ctx0" brushRef="#br0" timeOffset="194309.28">31039 4808 774 0,'0'0'0'0,"-12"6"0"0,-8 31 0 0,20-37 0 0,0 0 0 15,-41 61 0-15,-8 25 0 0,49-86 4 0,0 0-4 16,-54 121 4-16,5 49-4 0,49-170 12 0,0 0-12 16,-55 184 13-16,6 23-13 0,49-207 23 0,0 0-23 15,-38 196 23-15,21-26-23 0,17-170 28 0,0 0-28 16,-3 152 29-16,20-11-29 0,-17-141 26 0,0 0-26 15,38 127 27-15,14-23-27 0,-52-104 18 0,0 0-18 0,55 69 19 16,-18-43-19-16,3 0-690 0</inkml:trace>
  <inkml:trace contextRef="#ctx0" brushRef="#br0" timeOffset="194562.3">31474 4998 763 0,'0'0'0'0,"3"38"0"0,6 36 0 16,-9-74 0-16,0 0 0 0,11 98 0 0,1 26 0 16,-12-124 0-16,0 0 0 0,8 130 0 0,-2 8 0 15,-6-138 3-15,0 0-3 0,-3 149 3 0,-11 15-3 16,14-164 6-16,0 0-6 0,-26 144 6 0,-6-31-6 0,32-113 11 15,0 0-11-15,-29 74 11 0,12-30-11 0,17-44 9 16,0 0-9-16,-9 28 9 0,18-5-9 0,-3-5-556 0</inkml:trace>
  <inkml:trace contextRef="#ctx0" brushRef="#br0" timeOffset="194940.58">31578 4681 729 0,'0'0'0'0,"0"0"0"16,23 9 0-16,-23-9 5 0,0 0-5 0,23 6 6 16,-8-6-6-16,-15 0 14 0,0 0-14 0,20 0 14 15,3-6-14-15,-23 6 20 0,0 0-20 0,29 6 20 16,-3-6-20-16,-26 0 15 0,0 0-15 0,26 14 15 15,-12-5-15-15,-14-9 11 0,0 0-11 0,9 14 11 0,-1-5-11 16,-8-9 10-16,0 0-10 0,3 14 10 0,3 6-10 16,-6-20 7-16,0 0-7 0,0 23 8 0,-6-2-8 15,6-21 8-15,0 0-8 0,0 20 9 0,-3-6-9 16,3-14 12-16,0 0-12 0,-2 12 12 0,2-12-12 16,0 0 15-16,0 0-15 0,0 0 15 0,0 11-15 15,0-11 16-15,0 0-16 0,0 0 16 0,23 12-16 16,-23-12 16-16,0 0-16 0,20 5 17 0,3 4-17 0,-23-9 11 15,0 0-11-15,29 3 11 0,-12 9-11 0,-17-12 2 16,0 0-2-16,26 14 2 0,0 9-2 0,3 0-733 16</inkml:trace>
  <inkml:trace contextRef="#ctx0" brushRef="#br0" timeOffset="195188.45">31737 5718 964 0,'0'0'0'0,"0"0"0"16,26 0 0-16,-26 0-45 0,0 0 45 0,23-6-44 15,-6 3 44-15,-17 3-80 0,0 0 80 0,20-3-80 16,9 0 80-16,-29 3-24 0,0 0 24 0,32 3-23 15,-9 3 23-15,-23-6-16 0,0 0 16 0,35 6-15 0,8-3 15 16,0 2-418-16</inkml:trace>
  <inkml:trace contextRef="#ctx0" brushRef="#br0" timeOffset="195771.5">32320 5453 763 0,'0'0'0'0,"0"0"0"0,-12 14 0 0,12-14 27 0,0 0-27 16,-12 9 27-16,1-3-27 0,11-6 37 0,0 0-37 16,-17 0 37-16,-4 0-37 0,21 0 35 0,0 0-35 15,-26 14 36-15,-8 0-36 0,34-14 33 0,0 0-33 16,-35 24 33-16,6 13-33 0,29-37 23 0,0 0-23 15,-20 34 23-15,6-2-23 0,14-32 20 0,0 0-20 16,-9 29 21-16,9-6-21 0,0-23 17 0,0 0-17 16,9 20 17-16,11-3-17 0,-20-17 16 0,0 0-16 15,29 9 16-15,8-9-16 0,-37 0 15 0,0 0-15 0,38-9 16 16,5-8-16-16,-43 17 13 0,0 0-13 0,38-20 14 16,-12-3-14-16,-26 23 14 0,0 0-14 0,23-14 14 15,-6-1-14-15,-17 15 11 0,0 0-11 0,14-9 11 16,-14 9-11-16,0 0 8 0,0 0-8 0,12 0 9 15,-12 0-9-15,0 0 7 0,0 0-7 0,11 26 7 0,-11 29-7 16,0-55 5-16,0 0-5 0,0 84 6 0,0 25-6 16,0-109 6-16,0 0-6 0,-5 112 7 0,5-17-7 15,0-95 8-15,0 0-8 0,0 89 8 0,5-14-8 16,-5-75 10-16,0 0-10 0,0 78 10 0,0 8-10 16,0-86 11-16,0 0-11 0,0 75 12 0,0 0-12 15,0-75 17-15,0 0-17 0,0 58 17 0,0-24-17 0,0-34 19 16,0 0-19-16,0 23 20 0,0-23-20 15,0 0 19-15,0 0-19 0,0 0 20 0,12-49-20 0,-12 49 18 16,0 0-18-16,20-60 19 0,6-15-19 0,-26 75 18 16,0 0-18-16,32-81 18 0,0-5-18 0,-32 86 17 15,0 0-17-15,34-92 17 0,4-12-17 0,-38 104 13 0,0 0-13 16,37-118 13-16,1-8-13 0,-38 126 13 0,0 0-13 16,40-118 13-16,9 31-13 0,-49 87 12 0,0 0-12 15,52-63 12-15,3 11-12 0,0 0-1214 0</inkml:trace>
  <inkml:trace contextRef="#ctx0" brushRef="#br0" timeOffset="208033.88">18867 12920 852 0,'0'0'0'0,"0"0"0"0,0 0 0 16,0 0 29-16,0 0-29 0,0 49 29 0,-6-12-29 15,6-37 75-15,0 0-75 0,-3 60 75 0,3 33-75 16,0-93 79-16,0 0-79 0,3 103 79 0,3-5-79 0,-6-98 47 16,0 0-47-16,2 98 48 0,-2 0-48 0,0-98 34 15,0 0-34-15,0 92 34 0,6-3-34 0,-6-89 26 16,0 0-26-16,3 81 27 0,9-12-27 0,-12-69 20 0,0 0-20 16,5 52 20-16,7-24-20 0,-12-28 16 15,0 0-16-15,14 3 16 0,-2-11-16 0,-12 8 7 0,0 0-7 16,20-26 7-16,9-20-7 0,0 5-1080 0</inkml:trace>
  <inkml:trace contextRef="#ctx0" brushRef="#br0" timeOffset="208284.7">19288 13216 863 0,'0'0'0'0,"0"0"0"15,0 26 0-15,0-26 0 0,0 0 0 0,0 12 1 0,0-12-1 16,0 0 0-16,0 0 0 0,0 0 0 0,11 14 0 16,-11-14-2-16,0 0 2 0,0 0-1 0,12 14 1 15,-12-14-6-15,0 0 6 0,0 15-6 0,8-1 6 16,-2 6-577-16</inkml:trace>
  <inkml:trace contextRef="#ctx0" brushRef="#br0" timeOffset="208418.52">19288 13570 718 0,'0'0'0'0,"0"0"0"0,11 15 0 0,-11-15 1 15,0 0-1-15,0 0 2 0,12 5-2 0,-12-5 3 0,0 0-3 16,0 0 4-16,14-11-4 0,-14 11-2 0,0 0 2 15,0 0-2-15,18 3 2 0,-4 0-483 0</inkml:trace>
  <inkml:trace contextRef="#ctx0" brushRef="#br0" timeOffset="209018.93">19796 13374 662 0,'0'0'0'0,"0"0"0"0,17-23 0 16,-17 23 7-16,0 0-7 0,17-20 8 0,-8 3-8 15,-9 17 22-15,0 0-22 0,0-11 23 0,-9-4-23 16,9 15 42-16,0 0-42 0,-11-14 43 0,-7 2-43 15,18 12 37-15,0 0-37 0,-17 3 37 0,-9 14-37 16,26-17 29-16,0 0-29 0,-32 26 30 0,1 20-30 0,31-46 32 16,0 0-32-16,-41 49 33 0,18-3-33 0,23-46 29 15,0 0-29-15,-14 38 30 0,2-9-30 0,12-29 27 16,0 0-27-16,0 14 28 0,0-14-28 0,0 0 24 0,0 0-24 16,29 14 24-16,17-11-24 0,-46-3 21 15,0 0-21-15,52-8 21 0,-12-7-21 0,-40 15 19 0,0 0-19 16,35-23 19-16,-9 3-19 0,-26 20 16 0,0 0-16 15,20-17 16-15,-11 2-16 0,-9 15 12 0,0 0-12 16,11-14 12-16,-5 2-12 0,-6 12 12 0,0 0-12 16,0 0 12-16,0 0-12 0,0 0 11 0,0 0-11 15,0 0 11-15,15-8-11 0,-15 8 12 0,0 0-12 16,0 0 12-16,17 0-12 0,-17 0 11 0,0 0-11 0,20 14 11 16,-3 1-11-16,-17-15 14 0,0 0-14 0,29 20 14 15,0 6-14-15,-29-26 13 0,0 0-13 0,41 26 13 16,-10-3-13-16,-31-23 13 0,0 0-13 0,29 28 14 15,-6 1-14-15,-23-29 12 0,0 0-12 0,15 38 13 16,-13 8-13-16,-2-46 13 0,0 0-13 0,0 46 14 16,-2-3-14-16,2-43 10 0,0 0-10 0,-9 43 11 15,-8 3-11-15,17-46 9 0,0 0-9 0,-21 37 10 16,-7-13-10-16,28-24 9 0,0 0-9 0,-38 8 9 0,-14-11-9 16,52 3 8-16,0 0-8 0,-58-17 9 0,-2-15-9 15,60 32 8-15,0 0-8 0,-38-26 9 0,24 1-9 16,-3 7-1155-16</inkml:trace>
  <inkml:trace contextRef="#ctx0" brushRef="#br0" timeOffset="209369.11">19507 14083 841 0,'0'0'0'0,"0"0"0"16,20 8 0-16,-20-8 17 0,0 0-17 0,29 3 17 15,26-6-17-15,-55 3 34 0,0 0-34 0,78-8 34 16,29-4-34-16,-107 12 3 0,0 0-3 0,112-9 4 16,-14-5-4-16,-98 14 0 0,0 0 0 0,84-9 0 15,-12 4 0-15,-72 5 0 0,0 0 0 0,55 8 0 16,-18 1 0-16,-37-9 0 0,0 0 0 0,23 11 1 0,-8-2-1 16,-1 5-654-16</inkml:trace>
  <inkml:trace contextRef="#ctx0" brushRef="#br0" timeOffset="209702.55">19807 14278 763 0,'0'0'0'0,"17"-5"0"0,15 2 0 0,-32 3 0 16,0 0 0-16,43-6 0 0,4-3 0 0,-47 9 0 0,0 0 0 15,37-5 1-15,1-1-1 0,-38 6 10 0,0 0-10 16,34 6 10-16,-8-1-10 0,-26-5 18 0,0 0-18 16,17 12 18-16,-8 2-18 0,-9-14 22 0,0 0-22 15,-6 29 23-15,-8 17-23 0,14-46 23 0,0 0-23 16,-17 55 23-16,-12-1-23 0,29-54 21 0,0 0-21 16,-23 46 21-16,14-20-21 0,9-26 15 0,0 0-15 0,-3 15 15 15,6-4-15-15,-3-11 11 0,0 0-11 16,0 0 11-16,12 12-11 0,-12-12 8 0,0 0-8 0,20 0 9 15,9-6-9-15,-29 6 7 0,0 0-7 0,43-6 8 16,0-5-8-16,-43 11 6 0,0 0-6 0,46-12 6 16,12 4-6-16,3-1-727 0</inkml:trace>
  <inkml:trace contextRef="#ctx0" brushRef="#br0" timeOffset="210836.83">7808 15738 852 0,'0'0'0'0,"0"0"0"15,0 0 0-15,0 0 10 0,0 0-10 0,46-12 10 16,0 9-10-16,-46 3 0 0,0 0 0 0,38-3 0 16,-6 1 0-16,-32 2-19 0,0 0 19 0,23-3-18 15,-9 3 18-15,-5 0-567 0</inkml:trace>
  <inkml:trace contextRef="#ctx0" brushRef="#br0" timeOffset="211036.84">7727 16089 975 0,'0'0'0'0,"0"0"0"0,29 0 0 16,-29 0-3-16,0 0 3 0,32-6-3 0,14-8 3 16,-46 14-16-16,0 0 16 0,66-20-15 0,27-12 15 0,-93 32 1 15,0 0-1-15,98-26 2 0,-12 9-2 0,-86 17 14 16,0 0-14-16,61-12 15 0,-29 4-15 0,-1 5-668 15</inkml:trace>
  <inkml:trace contextRef="#ctx0" brushRef="#br0" timeOffset="213989.92">9355 15142 785 0,'0'0'0'0,"0"0"0"0,0 0 0 0,0 0 36 0,0 0-36 15,0 0 37-15,0 0-37 0,0 0 76 0,0 0-76 16,-9 32 77-16,-3-7-77 0,12-25 75 0,0 0-75 15,-8 44 75-15,2 19-75 0,6-63 50 0,0 0-50 16,-3 75 50-16,3 11-50 0,0-86 34 0,0 0-34 16,-9 84 35-16,-5-7-35 0,14-77 27 0,0 0-27 0,-14 75 27 15,-7-3-27-15,21-72 18 0,0 0-18 0,-11 69 18 16,2-5-18-16,9-64 16 0,0 0-16 0,0 57 17 16,0-11-17-16,0-46 12 0,0 0-12 0,12 40 12 15,8-8-12-15,-20-32 7 0,0 0-7 0,23 23 8 16,14-6-8-16,-37-17 6 0,0 0-6 0,38 9 6 15,17-6-6-15,-55-3 5 0,0 0-5 0,49 0 6 16,0 0-6-16,-49 0 4 0,0 0-4 0,40-6 5 16,1-8-5-16,-41 14 4 0,0 0-4 0,34-15 4 15,-2-19-4-15,-32 34 0 0,0 0 0 0,17-26 1 0,-2 14-1 16,-15 12 0-16,0 0 0 0,0 0 0 0,0 0 0 16,0 0-1090-16</inkml:trace>
  <inkml:trace contextRef="#ctx0" brushRef="#br0" timeOffset="214174.94">9210 15484 807 0,'0'0'0'0,"0"0"0"0,0 0 0 0,0 0 0 16,0 0 0-16,0 0 0 0,-14-11 0 0,14 11 0 0,0 0 0 16,0 0 0-16,0 0 0 0,0 0 13 0,0 0-13 15,26-3 14-15,23-6-14 0,-49 9 27 0,0 0-27 16,55-8 28-16,5-4-28 0,-60 12 36 0,0 0-36 15,55-8 36-15,-12 5-36 0,-5 0-661 0</inkml:trace>
  <inkml:trace contextRef="#ctx0" brushRef="#br0" timeOffset="214490.38">9779 14975 729 0,'0'0'0'0,"0"0"0"16,20 17 0-16,-20-17 0 0,0 0 0 0,17 15 0 16,-2-13 0-16,-15-2 0 0,0 0 0 0,14-2 0 0,12-4 0 15,-26 6 11-15,0 0-11 0,29-3 12 16,0 9-12-16,-29-6 20 0,0 0-20 0,23 5 21 0,-9 4-21 16,-14-9 27-16,0 0-27 0,12 12 27 0,-9 5-27 15,-3-17 26-15,0 0-26 0,-3 32 26 0,-9 22-26 16,12-54 23-16,0 0-23 0,-23 64 24 0,0 10-24 15,23-74 20-15,0 0-20 0,-20 61 21 0,11-18-21 16,9-43 18-16,0 0-18 0,0 29 19 0,6-6-19 16,-6-23 16-16,0 0-16 0,17 8 16 0,6-2-16 15,-23-6 13-15,0 0-13 0,44-6 14 0,22-8-14 0,-66 14 12 16,0 0-12-16,75-14 12 0,3 8-12 0,3 0-771 16</inkml:trace>
  <inkml:trace contextRef="#ctx0" brushRef="#br0" timeOffset="-211619.94">11637 15107 763 0,'0'0'0'0,"0"0"0"15,8 35 0-15,-8-35 24 0,0 0-24 0,15 40 25 0,-1 12-25 16,-14-52 58-16,0 0-58 0,17 60 59 0,4 21-59 15,-21-81 58-15,0 0-58 0,14 78 59 0,-2-6-59 16,-12-72 39-16,0 0-39 0,11 57 40 0,-2-22-40 16,-9-35 29-16,0 0-29 0,8 31 30 0,-2-10-30 15,-6-21 19-15,0 0-19 0,3 17 20 0,0-3-20 16,-3-14 13-16,0 0-13 0,0 0 14 0,0 0-14 16,0 0-878-16</inkml:trace>
  <inkml:trace contextRef="#ctx0" brushRef="#br0" timeOffset="-211468.66">11536 15530 819 0,'0'0'0'0,"0"0"0"0,0 0 0 0,0 0 3 0,0 0-3 16,0 15 3-16,0-15-3 0,0 0 5 0,0 0-5 15,31-6 6-15,16-3-6 0,-47 9 9 0,0 0-9 16,66-11 9-16,20-1-9 0,-86 12 19 0,0 0-19 16,84-14 19-16,-15 0-19 0,-69 14 19 0,0 0-19 15,61-12 19-15,-1 6-19 0,-60 6 15 0,0 0-15 16,50-5 16-16,-22-7-16 0,1 1-661 0</inkml:trace>
  <inkml:trace contextRef="#ctx0" brushRef="#br0" timeOffset="-210351.09">12646 15007 740 0,'0'0'0'0,"0"0"0"16,0 0 0-16,0 0 10 0,0 0-10 0,49-15 10 15,9-2-10-15,-58 17 18 0,0 0-18 0,61-20 19 16,-1 3-19-16,-60 17 21 0,0 0-21 0,58-12 22 0,-9 3-22 16,-49 9 15-16,0 0-15 0,40-3 16 0,-17 12-16 15,-23-9 11-15,0 0-11 0,18 15 11 0,-12-4-11 16,-6-11 8-16,0 0-8 0,-9 20 8 0,-14 20-8 16,23-40 6-16,0 0-6 0,-35 52 7 0,9 6-7 15,26-58 6-15,0 0-6 0,-34 72 6 0,8 23-6 16,26-95 5-16,0 0-5 0,-18 89 5 0,4-3-5 15,14-86 8-15,0 0-8 0,-14 69 8 0,8-31-8 0,6-38 8 16,0 0-8-16,0 23 9 0,11-3-9 0,-11-20 8 16,0 0-8-16,23 17 9 0,21-5-9 0,-44-12 10 15,0 0-10-15,60 8 10 0,12-16-10 0,-72 8 11 16,0 0-11-16,70-12 12 0,-10 1-12 0,-60 11 8 16,0 0-8-16,55-9 8 0,-26 3-8 0,-29 6 9 0,0 0-9 15,17-5 10-15,-2-10-10 0,-7-2-744 0</inkml:trace>
  <inkml:trace contextRef="#ctx0" brushRef="#br0" timeOffset="-209934.59">13633 15153 841 0,'0'0'0'0,"0"0"0"0,0 21 0 0,0-21 21 0,0 0-21 16,0 14 21-16,0-14-21 0,0 0 4 0,0 0-4 15,17 11 5-15,4-8-5 0,-21-3-6 0,0 0 6 16,23 3-5-16,0 3 5 0,-6 3-601 0</inkml:trace>
  <inkml:trace contextRef="#ctx0" brushRef="#br0" timeOffset="-209567.96">13907 15027 707 0,'0'0'0'0,"0"0"0"0,9 29 0 15,-9-29 6-15,0 0-6 0,0 28 6 0,0 4-6 16,0-32 16-16,0 0-16 0,0 37 17 0,3 15-17 16,-3-52 39-16,0 0-39 0,11 55 39 0,1 8-39 15,-12-63 40-15,0 0-40 0,20 55 41 0,-3-12-41 16,-17-43 38-16,0 0-38 0,23 35 38 0,-2-12-38 15,-21-23 28-15,0 0-28 0,17 14 29 0,-3-8-29 16,-14-6 28-16,0 0-28 0,12-6 29 0,11-23-29 16,-23 29 29-16,0 0-29 0,29-46 29 0,0-17-29 0,-29 63 33 15,0 0-33-15,28-66 33 0,4-12-33 0,-32 78 33 16,0 0-33-16,23-66 33 0,-17 20-33 0,-6 46 27 16,0 0-27-16,12-32 28 0,-1 15-28 0,-11 17 26 15,0 0-26-15,0-9 26 0,0 9-26 0,0 0 18 0,0 0-18 16,0 0 18-16,0 0-18 0,0 0 11 0,0 0-11 15,0 0 11-15,15 40-11 0,10 4-1032 0</inkml:trace>
  <inkml:trace contextRef="#ctx0" brushRef="#br0" timeOffset="-209216.62">14294 15415 863 0,'0'0'0'0,"0"0"0"15,0 0 0-15,0 0 3 0,0 0-3 0,11-3 3 16,-11 3-3-16,0 0 1 0,0 0-1 0,0 0 2 16,0 0-2-16,0 0 9 0,0 0-9 0,0 0 9 15,0 0-9-15,0 0 13 0,0 0-13 0,0 0 14 0,-6 32-14 16,6-32 17-16,0 0-17 0,-5 40 17 0,10 6-17 16,-5-46 21-16,0 0-21 0,0 35 21 0,0-12-21 15,0-23 22-15,0 0-22 0,0 23 23 0,6 0-23 16,-6-23 23-16,0 0-23 0,18 9 23 0,5-4-23 15,-23-5 21-15,0 0-21 0,31-8 21 0,4-9-21 16,-35 17 19-16,0 0-19 0,32-26 20 0,-18-3-20 16,-14 29 16-16,0 0-16 0,3-35 17 0,-6 1-17 15,3 34 16-15,0 0-16 0,-14-32 16 0,-9 6-16 0,23 26 13 16,0 0-13-16,-32-14 14 0,6 8-14 0,26 6 22 16,0 0-22-16,-23 6 23 0,6-3-23 0,17-3 19 15,0 0-19-15,-18 11 19 0,7-2-19 0,11-9 14 0,0 0-14 16,0 0 15-16,11 3-15 0,1 0-967 0</inkml:trace>
  <inkml:trace contextRef="#ctx0" brushRef="#br0" timeOffset="-208983.35">14675 15246 998 0,'0'0'0'0,"0"0"0"0,14 14 0 16,-14-14 9-16,0 0-9 0,0 0 10 0,12 11-10 16,-12-11-1-16,0 0 1 0,0 0-1 0,20 0 1 15,-3 0-702-15</inkml:trace>
  <inkml:trace contextRef="#ctx0" brushRef="#br0" timeOffset="-208650.22">15018 14664 651 0,'0'0'0'0,"0"0"0"0,14-17 0 0,-14 17-4 0,0 0 4 16,9-12-4-16,-9 12 4 0,0 0 0 0,0 0 0 15,0 12 0-15,-6 11 0 0,6-23 20 0,0 0-20 16,-3 37 20-16,-8 18-20 0,11-55 41 0,0 0-41 16,-15 63 41-16,4 1-41 0,11-64 48 0,0 0-48 15,-9 66 48-15,-5 6-48 0,14-72 44 0,0 0-44 16,-15 75 44-16,4 11-44 0,11-86 35 0,0 0-35 16,-6 89 36-16,6-2-36 0,0-87 30 0,0 0-30 0,6 71 31 15,5-27-31-15,-11-44 30 0,0 0-30 0,23 28 31 16,18-5-31-16,-41-23 28 0,0 0-28 0,49 15 28 15,6-21-28-15,-55 6 29 0,0 0-29 0,60-14 29 16,-11-12-29-16,-49 26 25 0,0 0-25 0,44-20 25 16,-21 0-25-16,-23 20 13 0,0 0-13 0,8-12 14 15,-8 12-14-15,0 0-940 0</inkml:trace>
  <inkml:trace contextRef="#ctx0" brushRef="#br0" timeOffset="-208483.21">15006 15107 908 0,'0'0'0'0,"0"0"0"0,21 18 0 15,-21-18 5-15,0 0-5 0,28 11 5 0,4-11-5 0,-32 0 7 16,0 0-7-16,52-6 8 0,23 1-8 0,-75 5-4 16,0 0 4-16,75-3-4 0,-32 11 4 0,4-5-634 0</inkml:trace>
  <inkml:trace contextRef="#ctx0" brushRef="#br0" timeOffset="-207982.53">12615 16224 718 0,'0'0'0'0,"17"3"0"0,29 3 0 0,-46-6 4 0,0 0-4 16,66 0 4-16,27-12-4 0,-93 12 11 0,0 0-11 15,130-14 12-15,51-3-12 0,-181 17 66 0,0 0-66 16,234-23 67-16,31 0-67 0,-265 23 86 0,0 0-86 16,306-32 87-16,35-8-87 0,-341 40 64 0,0 0-64 15,326-38 64-15,-44 9-64 0,-282 29 45 0,0 0-45 16,237-20 45-16,-35 9-45 0,-202 11 27 0,0 0-27 16,138-6 28-16,-60 9-28 0,-78-3 17 0,0 0-17 15,38 11 18-15,-32 7-18 0,-1-1-963 0</inkml:trace>
  <inkml:trace contextRef="#ctx0" brushRef="#br0" timeOffset="-207248.56">14305 16411 505 0,'0'0'0'0,"0"0"0"0,0 0 0 0,0 0 0 0,0 0 0 15,0 0 0-15,0 0 0 0,0 0-11 0,0 0 11 16,0 0-11-16,0 0 11 0,0 0 0 0,0 0 0 16,-20 9 0-16,6 0 0 0,14-9 7 0,0 0-7 15,-18 11 7-15,1-2-7 0,17-9 23 0,0 0-23 0,-14 20 24 16,-9 12-24-16,23-32 36 0,0 0-36 0,-24 28 36 15,13 1-36-15,11-29 37 0,0 0-37 0,-3 23 37 16,6-8-37-16,-3-15 35 0,0 0-35 0,0 0 35 16,20 11-35-16,-20-11 31 0,0 0-31 0,15-3 31 15,8-11-31-15,-23 14 25 0,0 0-25 0,14-15 26 16,3 4-26-16,-17 11 22 0,0 0-22 0,0 0 23 16,15-17-23-16,-15 17 17 0,0 0-17 0,0 0 18 0,3-15-18 15,-3 15 14-15,0 0-14 0,0 0 15 0,0 0-15 16,0 0 12-16,0 0-12 0,-3 12 13 0,-6 5-13 15,9-17 11-15,0 0-11 0,-6 29 11 0,-2 17-11 16,8-46 16-16,0 0-16 0,-9 60 16 0,26 4-16 16,-17-64 25-16,0 0-25 0,15 57 25 0,-1-5-25 15,-14-52 29-15,0 0-29 0,26 52 29 0,17 5-29 16,-43-57 28-16,0 0-28 0,58 55 29 0,14-3-29 0,-72-52 24 16,0 0-24-16,72 46 25 0,-5-3-25 0,-67-43 24 15,0 0-24-15,55 40 24 0,-18 1-24 0,-37-41 24 16,0 0-24-16,23 43 24 0,-20 6-24 0,-3-49 23 15,0 0-23-15,-12 49 24 0,-16-6-24 0,28-43 19 0,0 0-19 16,-47 32 20-16,-16-15-20 0,63-17 22 0,0 0-22 16,-66 6 23-16,-12-9-23 0,78 3 20 0,0 0-20 15,-67-18 21-15,-2-10-21 0,69 28 17 0,0 0-17 16,-63-41 17-16,-7-10-17 0,70 51 13 0,0 0-13 16,-60-67 13-16,-15-10-13 0,3-4-1143 0</inkml:trace>
  <inkml:trace contextRef="#ctx0" brushRef="#br0" timeOffset="-204662.27">16518 15554 819 0,'0'0'0'0,"0"0"0"0,0 0 0 16,0 0 16-16,0 0-16 0,3 37 16 0,9 15-16 15,-12-52 48-15,0 0-48 0,14 57 49 0,3-11-49 16,-17-46 49-16,0 0-49 0,6 46 50 0,-3 12-50 15,-3-58 38-15,0 0-38 0,0 49 39 0,-3-9-39 0,3-40 19 16,0 0-19-16,-3 43 20 0,6 12-20 0,-3-55 13 16,0 0-13-16,3 40 14 0,3-17-14 0,-6-2-833 15</inkml:trace>
  <inkml:trace contextRef="#ctx0" brushRef="#br0" timeOffset="-204495.18">16486 15758 852 0,'0'0'0'0,"0"0"0"0,0 0 0 0,0 0 3 0,0 0-3 16,12 11 3-16,-12-11-3 0,0 0 8 0,0 0-8 16,23-8 8-16,14 2-8 0,-37 6 12 0,0 0-12 0,55 0 12 15,26 3-12-15,-81-3 16 0,0 0-16 0,78 3 16 16,11-3-16-16,-89 0 12 0,0 0-12 0,70 0 13 16,-24 3-13-16,-6 0-657 0</inkml:trace>
  <inkml:trace contextRef="#ctx0" brushRef="#br0" timeOffset="-201209.4">17689 15312 729 0,'0'0'0'15,"0"0"0"-15,0 0 0 0,0 0 13 0,0 0-13 16,38 0 13-16,-9 0-13 0,-29 0 29 0,0 0-29 0,34 3 29 15,4 5-29-15,-38-8 27 0,0 0-27 0,37 15 28 16,4 13-28-16,-41-28 17 0,0 0-17 0,34 35 17 16,-16-1-17-16,-18-34 11 0,0 0-11 0,14 44 12 15,-8 7-12-15,-6-51 8 0,0 0-8 0,11 52 9 16,-11-20-9-16,0-32 6 0,0 0-6 0,-11 34 7 16,-3 18-7-16,14-52 6 0,0 0-6 0,-12 43 6 0,9-14-6 15,3-29 6-15,0 0-6 0,-6 20 6 0,3 9-6 16,3-29 6-16,0 0-6 0,0 26 7 0,-5-12-7 15,5-14 5-15,0 0-5 0,0 9 6 0,0-9-6 16,0 0 4-16,0 0-4 0,14 17 4 0,-14-17-4 16,0 0 3-16,0 0-3 0,15 15 3 0,-15-15-3 15,0 0 2-15,0 0-2 0,14 3 3 0,18-6-3 16,-32 3 1-16,0 0-1 0,26-3 2 0,2 3-2 16,-28 0 2-16,0 0-2 0,29-3 2 0,3 0-2 15,-32 3 1-15,0 0-1 0,46-6 2 0,0 1-2 0,-46 5 0 16,0 0 0-16,47 0 0 0,-10 11 0 0,1-5-714 15</inkml:trace>
  <inkml:trace contextRef="#ctx0" brushRef="#br0" timeOffset="-201009.32">18561 15608 852 0,'0'0'0'0,"0"0"0"16,-9 20 0-16,9-20 0 0,0 0 0 0,-3 12 0 16,3-12 0-16,0 0-2 0,0 0 2 0,0 0-1 15,0 0 1-15,0 0-35 0,0 0 35 0,0 0-34 16,20 3 34-16,1 2-525 0</inkml:trace>
  <inkml:trace contextRef="#ctx0" brushRef="#br0" timeOffset="-200592.36">18855 15496 651 0,'0'0'0'0,"0"0"0"0,-3 11 0 0,3-11 8 0,0 0-8 15,-9 15 9-15,-5-4-9 0,14-11 26 0,0 0-26 16,-9 12 27-16,-2-1-27 0,11-11 28 0,0 0-28 16,-3 12 29-16,3-12-29 0,0 0 22 0,0 0-22 15,14 14 23-15,9 6-23 0,-23-20 17 0,0 0-17 16,35 21 18-16,8-1-18 0,-43-20 11 0,0 0-11 15,41 17 11-15,-10 0-11 0,-31-17 8 0,0 0-8 0,29 18 8 16,-8-1-8-16,-21-17 6 0,0 0-6 0,11 14 6 16,-11 1-6-16,0-15 6 0,0 0-6 0,-3 14 6 15,-26 3-6-15,29-17 7 0,0 0-7 0,-40 18 8 16,-15 2-8-16,55-20 6 0,0 0-6 0,-46 17 7 16,20-14-7-16,26-3 5 0,0 0-5 0,-12-3 6 15,12 3-6-15,0 0 5 0,0 0-5 0,-11-14 6 0,22 2-6 16,-2 1-668-16</inkml:trace>
  <inkml:trace contextRef="#ctx0" brushRef="#br0" timeOffset="-200275.06">19135 15712 639 0,'0'0'0'0,"0"11"0"0,0 18 0 0,0-29 0 0,0 0 0 16,0 29 1-16,0-18-1 0,0-11 1 0,0 0-1 16,0 18 2-16,6 2-2 0,-6-20 5 0,0 0-5 15,5 23 6-15,7-12-6 0,-12-11 9 0,0 0-9 16,14 12 9-16,1-3-9 0,-15-9 13 0,0 0-13 16,23 0 14-16,6-15-14 0,-29 15 13 0,0 0-13 15,23-17 14-15,-6 0-14 0,-17 17 12 0,0 0-12 16,9-15 13-16,2 4-13 0,-11 11 11 0,0 0-11 15,6-12 11-15,-6 4-11 0,0 8 10 0,0 0-10 0,-6-15 11 16,-5 4-11-16,11 11 11 0,0 0-11 0,-26-9 12 16,8 6-12-16,18 3 12 0,0 0-12 0,-17 0 13 15,-3 0-13-15,3 3-572 0</inkml:trace>
  <inkml:trace contextRef="#ctx0" brushRef="#br0" timeOffset="-199841.28">17710 16293 583 0,'0'0'0'15,"17"3"0"-15,15 3 0 0,-32-6 17 0,0 0-17 16,54 0 17-16,27-9-17 0,-81 9 21 0,0 0-21 0,110-17 21 16,49-12-21-16,-159 29 14 0,0 0-14 0,184-34 15 15,10-4-15-15,-194 38 48 0,0 0-48 0,204-34 49 16,13-4-49-16,-217 38 42 0,0 0-42 0,199-28 43 16,-55 16-43-16,-144 12 31 0,0 0-31 0,104 0 32 15,-38 14-32-15,-66-14 17 0,0 0-17 0,38 26 18 16,-24 9-18-16,1-4-666 0</inkml:trace>
  <inkml:trace contextRef="#ctx0" brushRef="#br0" timeOffset="-199107.4">18607 16374 583 0,'0'0'0'0,"0"0"0"16,-17 9 0-16,17-9 0 0,0 0 0 0,0 0 0 16,0 0 0-16,0 0 0 0,0 0 0 0,-12 5 0 15,3 4 0-15,9-9 11 0,0 0-11 0,-14 6 11 16,5 8-11-16,9-14 25 0,0 0-25 0,-17 14 26 15,11 4-26-15,6-18 32 0,0 0-32 0,-8 23 32 0,8-9-32 16,0-14 32-16,0 0-32 0,2 17 32 0,10-5-32 16,-12-12 29-16,0 0-29 0,17 3 30 0,-2 0-30 15,-15-3 24-15,0 0-24 0,17 0 25 0,0-6-25 16,-17 6 19-16,0 0-19 0,21-9 20 0,-10 4-20 16,-11 5 18-16,0 0-18 0,12-15 18 0,-12 15-18 15,0 0 14-15,0 0-14 0,8-14 15 0,-8 14-15 16,0 0 13-16,0 0-13 0,6-18 13 0,-6 18-13 15,0 0 11-15,0 0-11 0,-9-14 12 0,9 14-12 0,0 0 9 16,0 0-9-16,0 0 9 0,0 0-9 0,0 0 7 16,0 0-7-16,0 0 7 0,0 14-7 0,0-14 7 15,0 0-7-15,0 15 7 0,9 11-7 0,-9-26 6 0,0 0-6 16,14 40 7-16,18 12-7 0,-32-52 7 16,0 0-7-16,38 60 7 0,-1 15-7 0,-37-75 8 0,0 0-8 15,41 81 9-15,2-4-9 0,-43-77 10 0,0 0-10 16,34 64 10-16,-10-15-10 0,-24-49 12 0,0 0-12 15,11 40 12-15,-11-3-12 0,0-37 19 0,0 0-19 16,-11 35 19-16,-15-3-19 0,26-32 24 0,0 0-24 0,-38 26 24 16,-17-9-24-16,55-17 27 0,0 0-27 0,-49 14 28 15,-14-14-28-15,63 0 22 0,0 0-22 0,-69-14 23 16,-1-3-23-16,70 17 20 0,0 0-20 0,-78-35 20 16,3-17-20-16,75 52 14 0,0 0-14 0,-66-66 15 15,17-3-15-15,-6-3-1016 0</inkml:trace>
  <inkml:trace contextRef="#ctx0" brushRef="#br0" timeOffset="-187278.21">10650 12649 639 0,'0'0'0'0,"0"0"0"0,0 0 0 16,0 0 15-16,0 0-15 0,-9 26 15 0,9-26-15 15,0 0 39-15,0 0-39 0,0 0 39 0,0 0-39 0,0 0 39 16,0 0-39-16,0 0 40 0,0 0-40 0,0 0 31 16,0 0-31-16,0 0 32 0,0 0-32 0,0 0 20 15,0 0-20-15,12-3 21 0,8-20-21 0,-20 23 14 0,0 0-14 16,29-26 14-16,3 0-14 0,-32 26 12 0,0 0-12 16,37-23 12-16,9 6-12 0,-46 17 10 0,0 0-10 15,38-9 11-15,-1 9-11 0,-37 0 14 16,0 0-14-16,32 12 15 0,0 11-15 0,-32-23 18 0,0 0-18 15,29 20 18-15,-6-3-18 0,-23-17 20 0,0 0-20 16,23 15 20-16,14-15-20 0,-37 0 24 0,0 0-24 16,55 0 24-16,-3-15-24 0,-52 15 20 0,0 0-20 15,55-28 20-15,-9-4-20 0,0 3-837 0</inkml:trace>
  <inkml:trace contextRef="#ctx0" brushRef="#br0" timeOffset="-186444.06">14640 12569 539 0,'0'0'0'0,"0"0"0"0,0 0 0 0,0 0 11 0,0 0-11 16,-17 28 12-16,17-28-12 0,0 0 43 0,0 0-43 15,-3 15 44-15,3-15-44 0,0 0 52 0,0 0-52 16,0 0 52-16,0 0-52 0,0 0 46 0,0 0-46 16,20 8 46-16,20-16-46 0,-40 8 31 0,0 0-31 15,46-15 32-15,9 1-32 0,-55 14 25 0,0 0-25 16,52-14 25-16,-6 2-25 0,-46 12 21 0,0 0-21 0,41-6 22 16,-4 9-22-16,-37-3 21 0,0 0-21 0,29 6 22 15,6 3-22-15,-35-9 19 0,0 0-19 0,34 8 20 16,-2-2-20-16,-32-6 16 0,0 0-16 0,29 0 17 15,17-9-17-15,-46 9 16 0,0 0-16 0,52-5 16 16,3-16-16-16,0 4-801 0</inkml:trace>
  <inkml:trace contextRef="#ctx0" brushRef="#br0" timeOffset="-185009.46">9003 15012 617 0,'0'0'0'0,"0"0"0"0,0 0 0 15,0 0 12-15,0 0-12 0,0 0 13 0,0 0-13 16,0 0 34-16,0 0-34 0,0 0 35 0,0 0-35 16,0 0 42-16,0 0-42 0,26-20 43 0,-12 12-43 15,-14 8 37-15,0 0-37 0,20-18 37 0,-3-2-37 0,-17 20 24 16,0 0-24-16,21-20 24 0,-4 6-24 0,-17 14 20 16,0 0-20-16,23-15 21 0,6 4-21 0,-29 11 16 15,0 0-16-15,32-15 17 0,-1 4-17 0,-31 11 13 0,0 0-13 16,26-3 14-16,9 6-14 0,-35-3 13 0,0 0-13 15,32 6 14-15,-1-1-14 0,-31-5 12 0,0 0-12 16,35 3 13-16,-12 0-13 0,-23-3 14 0,0 0-14 16,32 3 15-16,14 3-15 0,-46-6 15 0,0 0-15 15,52-9 16-15,11-5-16 0,-63 14 12 0,0 0-12 16,61-29 12-16,2-29-12 0,-2 6-807 0</inkml:trace>
  <inkml:trace contextRef="#ctx0" brushRef="#br0" timeOffset="-183941.59">14666 14641 639 0,'0'0'0'0,"0"0"0"16,0 0 0-16,0 0 17 0,0 0-17 0,0 0 17 15,0 0-17-15,0 0 42 0,0 0-42 0,0 0 42 0,23-14-42 16,-23 14 44-16,0 0-44 0,26-29 45 0,9-9-45 15,-35 38 28-15,0 0-28 0,37-34 29 0,-5 8-29 16,-32 26 18-16,0 0-18 0,29-20 19 0,2 5-19 16,-31 15 14-16,0 0-14 0,29-8 15 0,-3 2-15 15,-26 6 12-15,0 0-12 0,23 0 13 0,6 6-13 16,-29-6 9-16,0 0-9 0,32 3 10 0,-9 2-10 0,-23-5 7 16,0 0-7-16,26 6 7 0,11-6-7 15,-37 0 6-15,0 0-6 0,58 0 6 0,6-14-6 0,-64 14 4 16,0 0-4-16,69-15 5 0,-3 1-5 0,-66 14 0 15,0 0 0-15,64-14 0 0,-24 8 0 0,3 3-726 0</inkml:trace>
  <inkml:trace contextRef="#ctx0" brushRef="#br0" timeOffset="-179639.13">23286 12545 673 0,'0'0'0'0,"0"0"0"15,0 0 0-15,0 0 14 0,0 0-14 0,0 0 15 16,0 0-15-16,0 0 48 0,0 0-48 0,18-28 49 15,-12 5-49-15,-6 23 64 0,0 0-64 0,2-23 64 16,-2 11-64-16,0 12 61 0,0 0-61 0,0 0 62 16,0 0-62-16,0 0 35 0,0 0-35 0,-2 20 35 15,-4 6-35-15,6-26 30 0,0 0-30 0,-6 40 31 0,-8 12-31 16,14-52 32-16,0 0-32 0,-18 58 33 0,1 5-33 16,17-63 37-16,0 0-37 0,-17 58 38 0,-1-1-38 15,18-57 39-15,0 0-39 0,-17 55 40 0,3-6-40 16,14-49 40-16,0 0-40 0,-15 52 40 0,-2 2-40 15,17-54 34-15,0 0-34 0,-12 61 34 0,9 2-34 16,3-63 33-16,0 0-33 0,3 55 33 0,6-23-33 16,-9-32 27-16,0 0-27 0,11 28 27 0,1-2-27 15,-12-26 21-15,0 0-21 0,12 15 21 0,-7 8-21 0,-5-23 16 16,0 0-16-16,21 20 17 0,-1-3-17 0,-20-17 16 16,0 0-16-16,17 15 16 0,12-1-16 0,-29-14 17 15,0 0-17-15,29 14 17 0,14 1-17 0,-43-15 17 0,0 0-17 16,46 8 17-16,6-13-17 0,-52 5 15 0,0 0-15 15,43-6 15-15,-11 3-15 0,-32 3 15 0,0 0-15 16,17 0 16-16,1 0-16 0,-18 0 10 0,0 0-10 16,14 0 10-16,-2 0-10 0,-12 0 5 0,0 0-5 15,0 0 5-15,0 0-5 0,0 0 0 0,0 0 0 16,0 0 0-16,0 0 0 0,0 0-1391 0</inkml:trace>
  <inkml:trace contextRef="#ctx0" brushRef="#br0" timeOffset="-179371.27">23099 12816 875 0,'0'0'0'0,"0"0"0"0,9 29 0 16,-9-29 10-16,0 0-10 0,14 26 11 0,-5-18-11 16,-9-8 20-16,0 0-20 0,14 3 20 0,12-3-20 15,-26 0 11-15,0 0-11 0,29 0 11 0,3-8-11 0,-32 8 7 16,0 0-7-16,34-6 8 0,-2 9-8 0,3 0-670 16</inkml:trace>
  <inkml:trace contextRef="#ctx0" brushRef="#br0" timeOffset="-178887.07">23099 12272 516 0,'0'0'0'0,"0"0"0"16,0 0 0-16,0 0 28 0,0 0-28 0,0 0 28 0,9-9-28 16,-9 9 54-16,0 0-54 0,0 0 54 0,8-11-54 15,-8 11 40-15,0 0-40 0,0 0 41 0,23-17-41 16,-23 17 25-16,0 0-25 0,18-15 25 0,2 4-25 15,-20 11 14-15,0 0-14 0,20-12 14 0,-3 4-14 16,-17 8 14-16,0 0-14 0,9-3 15 0,5 3-15 16,-14 0 14-16,0 0-14 0,12 0 14 0,5-3-14 15,-17 3 17-15,0 0-17 0,20 0 17 0,9 3-17 16,-29-3 17-16,0 0-17 0,29 3 17 0,-14 5-17 0,-15-8 15 16,0 0-15-16,17 9 15 0,-3-3-15 0,-14-6 15 15,0 0-15-15,15 14 15 0,-1 0-15 0,-14-14 17 16,0 0-17-16,17 12 17 0,4-3-17 0,-21-9 17 0,0 0-17 15,31 11 17-15,1-5-17 0,-32-6 19 0,0 0-19 16,41 8 19-16,2-8-19 0,-43 0 18 0,0 0-18 16,46-5 19-16,-17-1-19 0,-29 6 10 0,0 0-10 15,17-9 11-15,-2 1-11 0,-15 8 6 0,0 0-6 16,17 0 7-16,6 0-7 0,0 3-841 0</inkml:trace>
  <inkml:trace contextRef="#ctx0" brushRef="#br0" timeOffset="-176518.47">24215 12874 763 0,'0'0'0'16,"0"0"0"-16,55 8 0 0,-55-8 13 0,0 0-13 15,44 6 14-15,16-6-14 0,-60 0 26 0,0 0-26 16,58-6 27-16,-21 6-27 0,-37 0-2 0,0 0 2 0,23 0-1 16,-8 0 1-16,-15 0-34 0,0 0 34 0,11 12-34 15,1 5 34-15,-1 3-519 0</inkml:trace>
  <inkml:trace contextRef="#ctx0" brushRef="#br0" timeOffset="-176350.93">24264 13242 819 0,'0'0'0'0,"12"0"0"0,20 0 0 15,-32 0-16-15,0 0 16 0,46-9-15 0,9-5 15 16,-55 14-36-16,0 0 36 0,60-23-35 0,-8-6 35 16,-52 29-2-16,0 0 2 0,55-14-2 0,-17 2 2 15,-38 12 0-15,0 0 0 0,40 12 1 0,12 11-1 16,-6-3-476-16</inkml:trace>
  <inkml:trace contextRef="#ctx0" brushRef="#br0" timeOffset="-170492.48">25205 12612 1009 0,'0'0'0'0,"0"0"0"0,0 0 0 15,0 0 82-15,0 0-82 0,0 0 83 0,26 17-83 16,-26-17 171-16,0 0-171 0,17-6 172 0,1 3-172 15,-18 3 114-15,0 0-114 0,26-11 114 0,11-1-114 0,-37 12 64 16,0 0-64-16,38-20 64 0,5 3-64 0,-43 17 38 16,0 0-38-16,40-9 39 0,-5 3-39 0,-35 6 28 15,0 0-28-15,29-8 29 0,-6 8-29 0,-23 0 8 0,0 0-8 16,34 3 8-16,-2 8-8 0,-32-11 0 0,0 0 0 16,32 9 1-16,-12 0-1 0,-6-4-1458 0</inkml:trace>
  <inkml:trace contextRef="#ctx0" brushRef="#br0" timeOffset="-169994.28">25892 12134 774 0,'0'0'0'0,"0"0"0"0,11 26 0 15,-11-26 12-15,0 0-12 0,12 17 13 0,-12-17-13 16,0 0 14-16,0 0-14 0,0 20 14 0,-6 6-14 15,6-26 26-15,0 0-26 0,-6 38 27 0,12 5-27 0,-6-43 33 16,0 0-33-16,6 52 34 0,2 11-34 0,-8-63 39 16,0 0-39-16,3 52 39 0,3-18-39 0,-6-34 47 15,0 0-47-15,6 26 48 0,2-12-48 0,-8-14 56 0,0 0-56 16,3 12 56-16,-3-12-56 0,0 0 49 0,0 0-49 16,21-12 50-16,2-34-50 0,-23 46 45 0,0 0-45 15,26-51 46-15,-3-4-46 0,-23 55 37 0,0 0-37 16,20-55 37-16,0-2-37 0,-20 57 34 0,0 0-34 15,17-46 34-15,1 17-34 0,-18 29 36 0,0 0-36 16,5-20 36-16,4 5-36 0,-9 15 34 0,0 0-34 16,6-11 34-16,-6 11-34 0,0 0 28 0,0 0-28 15,0 0 28-15,9-6-28 0,-9 6 19 0,0 0-19 0,0 0 20 16,0 0-20-16,0 0 7 0,0 0-7 0,2 17 7 16,1 21-7-16,6 2-1300 0</inkml:trace>
  <inkml:trace contextRef="#ctx0" brushRef="#br0" timeOffset="-169561.25">26209 12520 651 0,'0'0'0'0,"0"0"0"0,0-12 0 0,0 12 6 16,0 0-6-16,0-11 6 0,0-4-6 16,0 15 15-16,0 0-15 0,0-14 16 0,0 5-16 0,0 9 17 15,0 0-17-15,0 0 17 0,-3-14-17 0,3 14 21 0,0 0-21 16,0 0 21-16,-14 23-21 0,14-23 32 16,0 0-32-16,-21 37 32 0,4 18-32 0,17-55 42 0,0 0-42 15,-14 60 43-15,11-8-43 0,3-52 46 0,0 0-46 16,0 38 47-16,3-10-47 0,-3-28 41 0,0 0-41 15,11 15 42-15,4-1-42 0,-15-14 38 0,0 0-38 16,29 9 38-16,20-6-38 0,-49-3 29 0,0 0-29 16,49-3 30-16,-12-15-30 0,-37 18 27 0,0 0-27 15,26-20 27-15,3-11-27 0,-29 31 23 0,0 0-23 0,20-35 23 16,-17-2-23-16,-3 37 25 0,0 0-25 0,-11-43 25 16,-18-4-25-16,29 47 25 0,0 0-25 0,-38-46 25 15,-2 12-25-15,40 34 24 0,0 0-24 0,-38-12 25 16,7 24-25-16,31-12 22 0,0 0-22 0,-26 23 22 15,8 11-22-15,18-34 16 0,0 0-16 0,-8 32 16 16,8-12-16-16,0 3-1107 0</inkml:trace>
  <inkml:trace contextRef="#ctx0" brushRef="#br0" timeOffset="-168359.82">25514 13101 695 0,'0'0'0'16,"0"0"0"-16,-6 14 0 0,6-14 19 0,0 0-19 16,0 0 20-16,-9 12-20 0,9-12 56 0,0 0-56 15,0 0 57-15,26 3-57 0,-26-3 53 0,0 0-53 16,35 8 54-16,37-8-54 0,-72 0 6 0,0 0-6 0,84-11 7 16,5-6-7-16,-89 17 28 0,0 0-28 15,98-20 28-15,-11 2-28 0,-87 18 74 0,0 0-74 0,86-17 75 16,4-3-75-16,-90 20 80 0,0 0-80 0,92-17 81 15,-5 2-81-15,-87 15 100 0,0 0-100 0,72-6 101 16,-23-2-101-16,-49 8 79 0,0 0-79 0,34-6 80 16,-8 0-80-16,-26 6 45 0,0 0-45 0,18-8 45 15,-4 5-45-15,-14 3 20 0,0 0-20 0,0 0 21 16,12-3-21-16,-12 3 3 0,0 0-3 0,0 0 3 0,0 11-3 16,0-11-5-16,0 0 5 0,-12 23-4 0,-20 9 4 15,6 5-1306-15</inkml:trace>
  <inkml:trace contextRef="#ctx0" brushRef="#br0" timeOffset="-167342.63">26019 13501 763 0,'0'0'0'0,"0"0"0"0,0 0 0 0,0 0 0 0,0 0 0 16,0 15 0-16,0-15 0 0,0 0 0 0,0 0 0 15,0 0 0-15,0 0 0 0,0 0 10 0,0 0-10 16,0 0 11-16,-12-9-11 0,12 9 29 0,0 0-29 16,-17-6 30-16,-3 12-30 0,20-6 42 0,0 0-42 15,-24 9 42-15,1 5-42 0,23-14 45 0,0 0-45 16,-23 23 46-16,0 14-46 0,23-37 44 0,0 0-44 16,-23 41 44-16,6-1-44 0,17-40 36 0,0 0-36 15,-6 37 36-15,12-8-36 0,-6-29 28 0,0 0-28 16,6 23 29-16,5-8-29 0,-11-15 23 0,0 0-23 0,17 8 24 15,7-5-24-15,-24-3 23 0,0 0-23 0,20 6 23 16,3-6-23-16,-23 0 20 0,0 0-20 0,14-6 21 16,4-3-21-16,-18 9 19 0,0 0-19 0,14-17 19 15,-11-9-19-15,-3 26 14 0,0 0-14 0,3-26 14 16,0 0-14-16,-3 26 12 0,0 0-12 0,0-20 12 0,-6 0-12 16,6 20 11-16,0 0-11 0,-9-23 11 0,1 0-11 15,8 23 10-15,0 0-10 0,-9-17 10 0,0 5-10 16,9 12 9-16,0 0-9 0,0 0 10 0,-6-14-10 15,6 14 9-15,0 0-9 0,0 0 9 0,0 0-9 16,0 0 8-16,0 0-8 0,0 0 9 0,0 17-9 16,0-17 8-16,0 0-8 0,0 15 9 0,0 8-9 15,0-23 6-15,0 0-6 0,15 34 6 0,-1 6-6 16,-14-40 4-16,0 0-4 0,26 52 5 0,12 12-5 0,-38-64 3 16,0 0-3-16,40 69 3 0,3 6-3 0,-43-75 2 15,0 0-2-15,38 77 2 0,8-5-2 0,-46-72 2 16,0 0-2-16,32 58 3 0,-12-27-3 0,-20-31 3 0,0 0-3 15,20 32 3-15,-5 0-3 0,-15-32 5 0,0 0-5 16,5 37 5-16,-19-2-5 0,14-35 8 0,0 0-8 16,-26 31 9-16,-23 1-9 0,49-32 9 0,0 0-9 15,-49 26 9-15,-12-12-9 0,61-14 23 0,0 0-23 16,-57 0 23-16,-10-8-23 0,67 8 30 0,0 0-30 16,-72-15 31-16,3-5-31 0,69 20 30 0,0 0-30 15,-64-23 30-15,21-3-30 0,43 26 26 0,0 0-26 0,-26-37 27 16,6-15-27-16,3 0-1350 0</inkml:trace>
  <inkml:trace contextRef="#ctx0" brushRef="#br0" timeOffset="-164456.33">27637 12212 639 0,'0'0'0'0,"0"0"0"16,0 0 0-16,0 0 29 0,0 0-29 0,-11 34 29 16,11-34-29-16,0 0 59 0,0 0-59 0,0 26 59 0,11 11-59 15,-11-37 54-15,0 0-54 0,9 52 54 0,5 14-54 16,-14-66 36-16,0 0-36 0,15 61 36 0,-1-9-36 16,-14-52 24-16,0 0-24 0,12 43 25 0,-7-20-25 15,-5-23 18-15,0 0-18 0,0 20 19 0,3 3-19 16,-3-23 13-16,0 0-13 0,3 12 13 0,-3-12-13 15,0 0-771-15</inkml:trace>
  <inkml:trace contextRef="#ctx0" brushRef="#br0" timeOffset="-164272.78">27519 12508 763 0,'0'0'0'0,"0"0"0"0,0 14 0 0,0-14 1 0,0 0-1 15,0 0 1-15,0 12-1 0,0-12 1 0,0 0-1 16,11-14 2-16,12-21-2 0,-23 35 22 0,0 0-22 15,32-29 23-15,14 15-23 0,-46 14 33 0,0 0-33 16,58-9 34-16,11 9-34 0,-69 0 33 0,0 0-33 16,67 9 34-16,-1 14-34 0,-66-23 13 0,0 0-13 0,52 23 14 15,-23-3-14-15,0 3-671 0</inkml:trace>
  <inkml:trace contextRef="#ctx0" brushRef="#br0" timeOffset="-163888.14">27553 12946 852 0,'0'0'0'15,"0"0"0"-15,0 11 0 0,0-11 1 0,0 0-1 16,0 12 2-16,0 2-2 0,0-14 3 0,0 0-3 15,15 9 3-15,19 2-3 0,-34-11 3 0,0 0-3 16,58 3 3-16,6-12-3 0,-64 9 19 0,0 0-19 0,72-8 20 16,6 2-20-16,-78 6 20 0,0 0-20 0,69 0 21 15,-23 0-21-15,-46 0 17 0,0 0-17 0,29 0 18 16,-9-6-18-16,-3 3-677 0</inkml:trace>
  <inkml:trace contextRef="#ctx0" brushRef="#br0" timeOffset="-161566.78">28390 12350 695 0,'0'0'0'0,"0"0"0"0,0 0 0 0,0 0 11 16,0 0-11-16,0 0 12 0,0 0-12 0,0 0 20 16,0 0-20-16,0 0 20 0,3-38-20 0,-3 38 30 0,0 0-30 15,35-26 31-15,22-2-31 0,-57 28 31 0,0 0-31 16,70-23 31-16,-1 14-31 0,-69 9 25 0,0 0-25 15,63-3 26-15,-11 15-26 0,-52-12 20 0,0 0-20 16,35 23 21-16,-1 17-21 0,-34-40 21 0,0 0-21 16,24 63 21-16,-19 24-21 0,-5-87 21 0,0 0-21 15,0 92 22-15,0 3-22 0,0-95 24 0,0 0-24 16,0 92 25-16,0-20-25 0,0-72 22 0,0 0-22 16,0 63 23-16,9-14-23 0,-9-49 20 0,0 0-20 0,6 40 21 15,-1-5-21-15,-5-35 19 0,0 0-19 0,6 20 19 16,-6-20-19-16,0 0 14 0,0 0-14 0,9 14 14 15,-9-14-14-15,0 0 12 0,0 0-12 0,11-14 12 16,-2-6-12-16,-9 20 11 0,0 0-11 0,15-38 11 16,2-13-11-16,-17 51 10 0,0 0-10 0,11-61 10 15,-5-8-10-15,-6 69 11 0,0 0-11 0,6-86 11 0,8-26-11 16,-14 112 9-16,0 0-9 0,9-124 9 0,-6 9-9 16,-3 115 8-16,0 0-8 0,6-104 9 0,-1 15-9 15,-5 89 8-15,0 0-8 0,0-95 8 0,9-18-8 16,-9 113 8-16,0 0-8 0,6-112 8 0,2-3-8 15,-8 115 8-15,0 0-8 0,15-95 8 0,-15 35-8 16,0 60 8-16,0 0-8 0,0-52 8 0,-6-6-8 16,6 58 9-16,0 0-9 0,-6-54 10 0,-2 2-10 0,8 52 11 15,0 0-11-15,-12-49 11 0,-5-12-11 0,17 61 11 16,0 0-11-16,-12-60 11 0,7-1-11 0,5 61 10 16,0 0-10-16,0-51 11 0,0 2-11 0,0 49 9 0,0 0-9 15,-3-41 10-15,3 21-10 0,0 20 9 0,0 0-9 16,0-20 10-16,-6 6-10 0,6 14 10 0,0 0-10 15,-3-12 11-15,3 12-11 0,0 0 8 0,0 0-8 16,0-17 9-16,0 17-9 0,0 0 8 0,0 0-8 16,0 0 9-16,0-12-9 0,0 12 9 0,0 0-9 15,0 0 10-15,0-14-10 0,0 14 9 0,0 0-9 16,0 0 10-16,0-14-10 0,0 14 9 0,0 0-9 0,0 0 10 16,0 0-10-16,0 0 9 0,0 0-9 0,0 0 9 15,0 0-9-15,0 0 8 0,0 0-8 0,0 0 9 16,0-12-9-16,0 12 7 0,0 0-7 0,0 0 7 15,0 0-7-15,0 0 6 0,0 0-6 0,0 0 6 16,0-11-6-16,0 11 6 0,0 0-6 0,0 0 6 16,0 0-6-16,0 0 5 0,0 0-5 0,0 0 5 15,0-12-5-15,0 12 4 0,0 0-4 0,0 0 4 16,0 0-4-16,0 0 3 0,0 0-3 0,0 0 4 0,0-11-4 16,0 11 3-16,0 0-3 0,0 0 3 0,0 0-3 15,0 0 2-15,0 0-2 0,0 0 3 0,-9-12-3 16,9 12 1-16,0 0-1 0,0 0 2 0,0 0-2 15,0 0 1-15,0 0-1 0,-3-11 1 0,3 11-1 16,0 0 1-16,0 0-1 0,-8-6 1 0,8 6-1 16,0 0 1-16,0 0-1 0,0 0 1 0,0 0-1 15,0 0 1-15,0 0-1 0,-9-12 1 0,9 12-1 0,0 0 1 16,0 0-1-16,0 0 1 0,0 0-1 0,0 0 0 16,0 0 0-16,-11-11 1 0,11 11-1 0,0 0 0 15,0 0 0-15,0 0 1 0,0 0-1 0,0 0 0 16,0 0 0-16,-6-12 1 0,6 12-1 0,0 0 0 0,0 0 0 15,0 0 0-15,0 0 0 0,0 0 0 0,0 0 0 16,-6-11 0-16,6 11 0 0,0 0 0 0,0 0 0 16,0 0 0-16,15 8 0 0,-15-8 0 0,0 0 0 15,17 3 0-15,20-6 0 0,-37 3 0 0,0 0 0 16,61-2 0-16,8 2 0 0,-69 0 0 0,0 0 0 16,87 2 0-16,34 7 0 0,-121-9-1 0,0 0 1 15,127 3 0-15,-6 8 0 0,-121-11-1 0,0 0 1 0,130 6 0 16,14-6 0-16,-144 0-1 0,0 0 1 0,150-3 0 15,9 3 0-15,-159 0-1 0,0 0 1 0,161-3 0 16,10-11 0-16,-171 14 0 0,0 0 0 0,170-11 0 16,3 5 0-16,-173 6 0 0,0 0 0 0,161-3 0 15,-22-6 0-15,-139 9 0 0,0 0 0 0,127-8 0 16,3-1 0-16,-130 9 0 0,0 0 0 0,118-6 0 16,-3-8 0-16,-115 14 0 0,0 0 0 0,101-9 0 15,-20 9 0-15,-81 0 0 0,0 0 0 0,58 0 1 0,-12 0-1 16,-46 0 0-16,0 0 0 0,38-6 1 0,-1 6-1 15,-37 0 1-15,0 0-1 0,35 0 1 0,-1 0-1 16,-34 0 1-16,0 0-1 0,29 0 1 0,0 0-1 16,-29 0 1-16,0 0-1 0,20-2 1 0,-3-1-1 15,-17 3 0-15,0 0 0 0,15-3 1 0,-4 3-1 16,-11 0 0-16,0 0 0 0,0 0 1 0,15 0-1 0,-15 0 1 16,0 0-1-16,0 0 1 0,0 0-1 0,0 0 0 15,0 0 0-15,14 0 1 0,-14 0-1 0,0 0 0 16,0 0 0-16,18-9 1 0,-10 9-1 0,-8 0 0 0,0 0 0 15,0 0 1-15,23-3-1 0,-23 3 0 0,0 0 0 16,0 0 1-16,15-3-1 0,-15 3 0 0,0 0 0 16,0 0 1-16,0 0-1 0,0 0 0 0,0 0 0 15,11 6 0-15,-11-6 0 0,0 0 0 0,0 0 0 16,-3 29 0-16,-8 6 0 0,11-35 0 0,0 0 0 16,-12 54 0-16,9 15 0 0,3-69 0 0,0 0 0 15,-8 81 0-15,8 11 0 0,0-92 0 0,0 0 0 0,8 86 0 16,4-5 0-16,-12-81 0 0,0 0 0 0,17 60 0 15,1-11 0-15,-18-49 0 0,0 0 0 0,14 49 0 16,-11 3 0-16,3 9-1304 0</inkml:trace>
  <inkml:trace contextRef="#ctx0" brushRef="#br0" timeOffset="-158467.05">29778 11325 684 0,'0'0'0'0,"0"0"0"0,0 0 0 0,0 0 26 16,0 0-26-16,0 0 26 0,0 0-26 0,0 0 69 16,0 0-69-16,0 0 69 0,0 0-69 0,0 0 67 15,0 0-67-15,0 0 67 0,3 35-67 0,-3-35 51 16,0 0-51-16,3 20 52 0,2 8-52 0,-5-28 36 0,0 0-36 16,3 44 36-16,3 7-36 0,-6-51 27 0,0 0-27 15,6 49 28-15,2-14-28 0,-8-35 20 0,0 0-20 16,12 26 21-16,0-12-21 0,-12-14 18 0,0 0-18 15,5 6 19-15,13-3-19 0,-18-3 17 0,0 0-17 16,28-9 17-16,13-25-17 0,-41 34 16 0,0 0-16 16,46-43 17-16,-3 2-17 0,-43 41 18 0,0 0-18 15,38-43 19-15,-1 0-19 0,-37 43 18 0,0 0-18 0,38-46 18 16,-4 3-18-16,-34 43 22 0,0 0-22 0,29-29 22 16,-14 9-22-16,-15 20 16 0,0 0-16 0,11-6 17 15,-11 6-17-15,0 0 6 0,0 0-6 0,0 0 7 16,0 0-7-16,0 0-1100 0</inkml:trace>
  <inkml:trace contextRef="#ctx0" brushRef="#br0" timeOffset="-158099.61">30291 11460 785 0,'0'0'0'0,"0"0"0"0,0 0 0 0,0 0 23 16,0 0-23-16,0 0 23 0,0 0-23 0,0 0 43 15,0 0-43-15,-11-3 44 0,-1 12-44 0,12-9 46 0,0 0-46 16,-14 29 46-16,-12 14-46 0,26-43 39 0,0 0-39 16,-23 49 40-16,11-9-40 0,12-40 29 0,0 0-29 15,0 38 30-15,15 13-30 0,-15-51 24 0,0 0-24 16,26 26 25-16,5-34-25 0,-31 8 19 0,0 0-19 15,41-29 20-15,-1-8-20 0,-40 37 15 0,0 0-15 16,32-38 16-16,-15 9-16 0,-17 29 13 0,0 0-13 16,9-26 13-16,-9 3-13 0,0 23 11 0,0 0-11 15,0-20 12-15,-9 12-12 0,9 8 10 0,0 0-10 0,-17-15 11 16,-6 1-11-16,23 14 10 0,0 0-10 0,-20-12 10 16,8 9-10-16,12 3 6 0,0 0-6 0,0 0 7 15,0 0-7-15,0 0-968 0</inkml:trace>
  <inkml:trace contextRef="#ctx0" brushRef="#br0" timeOffset="-157348.33">29547 12134 740 0,'0'0'0'0,"0"0"0"0,20 20 0 0,-20-20 31 0,0 0-31 15,29 14 32-15,6-14-32 0,-35 0 57 0,0 0-57 16,49 0 58-16,11-5-58 0,-60 5 21 0,0 0-21 15,78-3 22-15,15 0-22 0,-93 3 42 0,0 0-42 16,109-3 42-16,7-6-42 0,-116 9 42 0,0 0-42 16,103-5 43-16,-28-1-43 0,-75 6 36 0,0 0-36 15,58-3 36-15,-20-3-36 0,-38 6 30 0,0 0-30 16,23 0 30-16,-9 0-30 0,-14 0 18 0,0 0-18 16,0 0 18-16,0 0-18 0,0 0 5 0,0 0-5 0,0 0 5 15,0 0-5-15,0 0-921 0</inkml:trace>
  <inkml:trace contextRef="#ctx0" brushRef="#br0" timeOffset="-156431.54">29879 12520 527 0,'0'0'0'0,"0"0"0"16,0 0 0-16,0 0-2 0,0 0 2 0,0 0-2 15,0 0 2-15,0 0 4 0,0 0-4 0,0-15 5 0,0 4-5 16,0 11 16-16,0 0-16 0,0-20 16 0,0 11-16 16,0 9 26-16,0 0-26 0,0 0 27 0,-9-15-27 15,9 15 35-15,0 0-35 0,-11 3 35 0,-7 12-35 16,18-15 44-16,0 0-44 0,-17 26 45 0,-3 11-45 15,20-37 43-15,0 0-43 0,-18 38 44 0,4 13-44 16,14-51 36-16,0 0-36 0,-17 41 36 0,11-13-36 16,6-28 29-16,0 0-29 0,0 21 29 0,3-10-29 15,-3-11 21-15,0 0-21 0,3 17 22 0,-3-17-22 0,0 0 17 16,0 0-17-16,29 3 17 0,5-3-17 0,-34 0 14 16,0 0-14-16,23-3 14 0,3-2-14 0,-26 5 12 15,0 0-12-15,20-12 12 0,-8 3-12 0,-12 9 9 0,0 0-9 16,12-11 10-16,-10-3-10 0,-2 14 7 0,0 0-7 15,0-15 7-15,-2 1-7 0,2 14 6 0,0 0-6 16,0-9 6-16,0 9-6 0,0 0 7 0,0 0-7 16,0 0 7-16,-21-14-7 0,21 14 8 0,0 0-8 15,0 0 9-15,0 0-9 0,0 0 7 0,0 0-7 16,0 0 8-16,0 0-8 0,0 0 6 0,0 0-6 16,-3 14 6-16,6-2-6 0,-3-12 5 0,0 0-5 0,12 26 5 15,11-1-5-15,-23-25 7 0,0 0-7 0,35 32 8 16,5 6-8-16,-40-38 8 0,0 0-8 0,40 37 8 15,1 0-8-15,-41-37 10 0,0 0-10 0,37 41 10 16,-8 8-10-16,-29-49 13 0,0 0-13 0,29 54 14 16,-12 7-14-16,-17-61 14 0,0 0-14 0,12 69 15 15,-1 6-15-15,-11-75 21 0,0 0-21 0,3 57 22 16,-3-11-22-16,0-46 25 0,0 0-25 0,-11 29 26 0,-12 6-26 16,23-35 23-16,0 0-23 0,-38 26 24 0,-17-9-24 15,55-17 29-15,0 0-29 0,-66 8 29 0,-9-8-29 16,75 0 27-16,0 0-27 0,-78-11 28 0,15-18-28 15,63 29 19-15,0 0-19 0,-55-37 20 0,11-1-20 16,44 38 6-16,0 0-6 0,-34-40 7 0,14-15-7 16,-3 1-1176-16</inkml:trace>
  <inkml:trace contextRef="#ctx0" brushRef="#br0" timeOffset="-155981.21">29688 11279 494 0,'0'0'0'0,"0"0"0"16,0 0 0-16,0 0 17 0,0 0-17 0,-20 0 18 16,9 0-18-16,11 0 51 0,0 0-51 0,-15 6 52 0,-8 17-52 15,23-23 60-15,0 0-60 0,-34 34 61 0,8 30-61 16,26-64 47-16,0 0-47 0,-35 97 47 0,-3 56-47 15,38-153 34-15,0 0-34 0,-31 173 34 0,2-6-34 16,29-167 27-16,0 0-27 0,-26 181 27 0,14 35-27 16,12-216 22-16,0 0-22 0,-5 204 23 0,10-31-23 15,-5-173 19-15,0 0-19 0,12 161 20 0,17-11-20 0,-29-150 16 16,0 0-16-16,31 135 17 0,7-37-17 0,-38-98 7 16,0 0-7-16,43 75 8 0,-5-29-8 0,-38-46 2 15,0 0-2-15,46 23 2 0,12-17-2 0,-1-6-769 16</inkml:trace>
  <inkml:trace contextRef="#ctx0" brushRef="#br0" timeOffset="-155546.09">30464 11368 550 0,'0'0'0'0,"0"0"0"0,21 3 0 15,-21-3 1-15,0 0-1 0,17 9 1 0,3 2-1 16,-20-11 8-16,0 0-8 0,15 17 9 0,5 24-9 16,-20-41 30-16,0 0-30 0,17 63 30 0,0 38-30 15,-17-101 34-15,0 0-34 0,6 121 35 0,0 26-35 16,-6-147 38-16,0 0-38 0,-3 146 39 0,-11 4-39 0,14-150 37 16,0 0-37-16,-18 153 38 0,-2 25-38 0,20-178 32 15,0 0-32-15,-23 167 32 0,3-37-32 0,20-130 34 16,0 0-34-16,-15 109 35 0,7-8-35 0,8-101 31 15,0 0-31-15,-6 86 31 0,6-5-31 0,0-81 18 0,0 0-18 16,0 60 19-16,0-28-19 0,0-32 10 0,0 0-10 16,0 14 10-16,0-14-10 0,0 0-767 0</inkml:trace>
  <inkml:trace contextRef="#ctx0" brushRef="#br0" timeOffset="-155110.35">30739 10939 583 0,'0'0'0'0,"0"0"0"0,0 0 0 16,0 0-13-16,0 0 13 0,0 0-12 0,-12 9 12 15,12-9 0-15,0 0 0 0,0 0 1 0,9 20-1 16,-9-20 8-16,0 0-8 0,14 14 9 0,15-2-9 16,-29-12 15-16,0 0-15 0,40 12 16 0,18 2-16 0,-58-14 26 15,0 0-26-15,52 14 27 0,-20-2-27 0,-32-12 27 16,0 0-27-16,17 14 28 0,-3 1-28 0,-14-15 27 15,0 0-27-15,6 20 27 0,-6 9-27 0,0-29 23 0,0 0-23 16,-6 25 24-16,4 4-24 0,2-29 21 0,0 0-21 16,-12 20 21-16,12-5-21 0,0-15 19 0,0 0-19 15,0 0 19-15,0 0-19 0,0 0 18 0,0 0-18 16,14 8 18-16,9-2-18 0,-23-6 13 0,0 0-13 16,24 0 14-16,2 0-14 0,-26 0 3 0,0 0-3 15,11 0 4-15,-11 0-4 0,0 0-665 0</inkml:trace>
  <inkml:trace contextRef="#ctx0" brushRef="#br0" timeOffset="-153728.64">31166 12212 550 0,'0'0'0'0,"0"0"0"0,0 0 0 16,0 0-1-16,0 0 1 0,8 28 0 0,-8-28 0 15,0 0 0-15,0 0 0 0,0 0 0 0,0 0 0 16,0 0 3-16,0 0-3 0,0 0 4 0,0 0-4 16,0 0 9-16,0 0-9 0,12 6 10 0,-1-3-10 15,-11-3 13-15,0 0-13 0,12 9 14 0,-1 5-14 16,1-5-392-16</inkml:trace>
  <inkml:trace contextRef="#ctx0" brushRef="#br0" timeOffset="-153361.22">31039 12304 471 0,'0'0'0'0,"0"0"0"16,14 8 0-16,-14-8-1 0,0 0 1 0,0 0 0 15,14 0 0-15,-14 0-1 0,0 0 1 0,9-3-1 0,17-2 1 16,-26 5 11-16,0 0-11 0,40-6 12 0,9 0-12 16,-49 6 32-16,0 0-32 0,64-3 33 0,5 3-33 15,-69 0 46-15,0 0-46 0,69-3 46 0,-2-2-46 16,-67 5 32-16,0 0-32 0,49-6 33 0,-20 3-33 16,-29 3 28-16,0 0-28 0,11 0 29 0,-11 0-29 15,0 0-518-15</inkml:trace>
  <inkml:trace contextRef="#ctx0" brushRef="#br0" timeOffset="-152193.13">31919 11495 673 0,'0'0'0'15,"0"0"0"-15,0-20 0 0,0 20 14 0,0 0-14 16,-3-15 15-16,3 15-15 0,0 0 7 0,0 0-7 16,-9-11 8-16,9 11-8 0,0 0 29 0,0 0-29 0,-14 8 30 15,-7-2-30-15,21-6 54 0,0 0-54 0,-26 9 55 16,9 5-55-16,17-14 56 0,0 0-56 0,-17 17 57 16,2 4-57-16,15-21 52 0,0 0-52 0,-11 23 52 15,8-3-52-15,3-20 40 0,0 0-40 0,3 20 41 16,5 6-41-16,-8-26 31 0,0 0-31 0,18 32 31 15,5 31-31-15,-23-63 22 0,0 0-22 0,23 66 23 16,0-5-23-16,-23-61 17 0,0 0-17 0,14 43 18 16,-2-6-18-16,-12-37 12 0,0 0-12 0,9 32 13 0,-6-3-13 15,-3-29 9-15,0 0-9 0,-3 17 9 0,-6 3-9 16,9-20 10-16,0 0-10 0,-14 14 10 0,-1 1-10 16,15-15 8-16,0 0-8 0,-14 6 8 0,2-4-8 15,12-2 6-15,0 0-6 0,0 0 7 0,-17-5-7 16,17 5 6-16,0 0-6 0,0-12 7 0,0-5-7 15,6 0-1013-15</inkml:trace>
  <inkml:trace contextRef="#ctx0" brushRef="#br0" timeOffset="-151909.65">32043 11806 830 0,'0'0'0'15,"0"0"0"-15,-9 17 0 0,9-17 3 0,0 0-3 16,-12 23 4-16,-16 12-4 0,28-35 7 0,0 0-7 16,-26 37 7-16,0 6-7 0,26-43 31 0,0 0-31 15,-21 32 31-15,19-6-31 0,2-26 38 0,0 0-38 16,2 17 38-16,7-3-38 0,-9-14 37 0,0 0-37 0,9 9 38 16,14-3-38-16,-23-6 37 0,0 0-37 0,37-6 38 15,7-11-38-15,-44 17 29 0,0 0-29 0,49-29 30 16,-12-3-30-16,-37 32 24 0,0 0-24 0,23-26 25 15,-11 9-25-15,-12 17 19 0,0 0-19 0,-12-11 19 16,-11-1-19-16,23 12 15 0,0 0-15 0,-37-6 16 16,5 9-16-16,32-3 9 0,0 0-9 0,-29 6 10 15,15 0-10-15,-1-1-942 0</inkml:trace>
  <inkml:trace contextRef="#ctx0" brushRef="#br0" timeOffset="-151593.63">31517 12442 729 0,'0'0'0'15,"0"0"0"-15,12 23 0 0,-12-23 6 0,0 0-6 16,12 17 7-16,8-11-7 0,-20-6 27 0,0 0-27 16,29-9 28-16,20-11-28 0,-49 20 15 0,0 0-15 15,60-26 16-15,1 6-16 0,-61 20 23 0,0 0-23 0,63-17 24 16,-11 11-24-16,-52 6 23 0,0 0-23 0,46-6 23 16,-2 12-23-16,-44-6 23 0,0 0-23 0,34 9 24 15,-11-4-24-15,-23-5 22 0,0 0-22 0,18 15 22 16,11 14-22-16,-1-3-699 0</inkml:trace>
  <inkml:trace contextRef="#ctx0" brushRef="#br0" timeOffset="-150976.58">31930 12545 471 0,'0'0'0'0,"0"0"0"0,9 12 0 0,-9-12 7 0,0 0-7 16,0 0 7-16,0 0-7 0,0 0 17 15,0 0-17-15,0 0 18 0,0 0-18 0,0 0 18 0,0 0-18 16,-15-9 18-16,15 9-18 0,0 0 18 0,0 0-18 15,-11-8 19-15,11 8-19 0,0 0 26 0,0 0-26 16,-26 17 27-16,3 15-27 0,23-32 32 0,0 0-32 16,-29 37 32-16,12-5-32 0,17-32 33 0,0 0-33 15,-12 31 33-15,0 1-33 0,12-32 36 0,0 0-36 16,-8 32 37-16,8-9-37 0,0-23 38 0,0 0-38 0,6 8 38 16,5-2-38-16,-11-6 36 0,0 0-36 0,20 0 36 15,3-6-36-15,-23 6 31 0,0 0-31 0,23-8 32 16,-5-15-32-16,-18 23 28 0,0 0-28 0,8-20 29 15,4-3-29-15,-12 23 24 0,0 0-24 0,9-21 24 16,-6 10-24-16,-3 11 21 0,0 0-21 0,0 0 22 16,2-14-22-16,-2 14 17 0,0 0-17 0,0 0 17 15,0 0-17-15,0 0 16 0,0 0-16 0,-8 23 17 0,8-9-17 16,0-14 14-16,0 0-14 0,3 17 14 0,2 6-14 16,-5-23 12-16,0 0-12 0,12 17 13 0,8 9-13 15,-20-26 13-15,0 0-13 0,23 29 13 0,15 14-13 16,-38-43 10-16,0 0-10 0,37 49 10 0,-5 6-10 15,-32-55 12-15,0 0-12 0,20 55 13 0,-8-4-13 16,-12-51 15-16,0 0-15 0,0 55 16 0,-6 6-16 16,6-61 20-16,0 0-20 0,-17 51 21 0,-6-16-21 15,23-35 20-15,0 0-20 0,-35 20 20 0,-14-8-20 0,49-12 31 16,0 0-31-16,-52-3 32 0,12-14-32 0,40 17 22 16,0 0-22-16,-38-38 23 0,-2-22-23 0,40 60 12 15,0 0-12-15,-47-58 13 0,-4 12-13 0,-1 3-1173 0</inkml:trace>
  <inkml:trace contextRef="#ctx0" brushRef="#br0" timeOffset="-149340.88">24172 15700 1087 0,'0'0'0'0,"0"0"0"0,55 12 0 0,-55-12 22 0,0 0-22 16,58 6 23-16,5-12-23 0,-63 6 45 0,0 0-45 16,58-9 45-16,-18 6-45 0,-40 3-2 0,0 0 2 15,32 0-1-15,-3 12 1 0,-29-12-45 0,0 0 45 16,14 20-44-16,-14 15 44 0,9-1-788 0</inkml:trace>
  <inkml:trace contextRef="#ctx0" brushRef="#br0" timeOffset="-149158.26">24103 16031 763 0,'0'0'0'0,"0"0"0"0,29-11 0 16,-29 11 0-16,0 0 0 0,46-15 0 0,35-8 0 15,-81 23 0-15,0 0 0 0,89-17 0 0,-5 11 0 16,-84 6 9-16,0 0-9 0,75 3 9 0,-6 6-9 16,-69-9 18-16,0 0-18 0,69 17 18 0,-8 9-18 15,-3 0-553-15</inkml:trace>
  <inkml:trace contextRef="#ctx0" brushRef="#br0" timeOffset="-146355.49">25499 15712 729 0,'0'0'0'0,"0"0"0"15,0 0 0-15,0 0 11 0,0 0-11 0,38-55 11 0,11-20-11 16,-49 75 27-16,0 0-27 0,46-86 27 0,3-6-27 16,-49 92 40-16,0 0-40 0,43-78 40 0,-17 29-40 15,-26 49 37-15,0 0-37 0,26-31 38 0,-8 10-38 16,-18 21 24-16,0 0-24 0,11-14 24 0,-11 14-24 15,0 0 24-15,0 0-24 0,0 0 24 0,17 37-24 16,-17-37 21-16,0 0-21 0,9 49 21 0,-9 29-21 16,0-78 19-16,0 0-19 0,0 72 19 0,0 6-19 0,0-78 18 15,0 0-18-15,0 57 18 0,-6-11-18 0,6-46 17 16,0 0-17-16,0 38 17 0,6-4-17 0,-6-34 13 16,0 0-13-16,6 23 13 0,-3-5-13 0,-3-18 11 0,0 0-11 15,3 14 12-15,8-2-12 0,-2-1-882 0</inkml:trace>
  <inkml:trace contextRef="#ctx0" brushRef="#br0" timeOffset="-146054.99">25996 15758 841 0,'0'0'0'0,"0"0"0"16,0 0 0-16,0 0 3 0,0 0-3 0,17-15 4 15,-9 1-4-15,-8 14 2 0,0 0-2 0,15-29 3 16,11-28-3-16,-26 57 10 0,0 0-10 0,37-69 10 16,10-21-10-16,-47 90 12 0,0 0-12 0,37-86 12 0,1 14-12 15,-38 72 13-15,0 0-13 0,31-49 14 0,-13 20-14 16,-18 29 13-16,0 0-13 0,11-8 14 0,-11 8-14 16,0 0 18-16,0 0-18 0,12 37 18 0,-15 26-18 15,3-63 22-15,0 0-22 0,-12 78 23 0,1 6-23 16,11-84 26-16,0 0-26 0,-12 72 26 0,3-29-26 15,9-43 26-15,0 0-26 0,0 37 26 0,9-5-26 16,-9-32 26-16,0 0-26 0,20 26 26 0,9-6-26 16,3 0-831-16</inkml:trace>
  <inkml:trace contextRef="#ctx0" brushRef="#br0" timeOffset="-145853.95">26443 15758 886 0,'0'0'0'16,"3"11"0"-16,8 18 0 0,-11-29 14 0,0 0-14 15,9 29 15-15,-9-9-15 0,0-20 27 0,0 0-27 16,0 14 27-16,0 4-27 0,0-18 29 0,0 0-29 0,0 17 30 16,8-3-30-16,-8-14 17 0,0 0-17 0,0 0 17 15,18 12-17-15,2-1-737 0</inkml:trace>
  <inkml:trace contextRef="#ctx0" brushRef="#br0" timeOffset="-145436.92">26673 15582 953 0,'0'0'0'0,"0"0"0"0,0 0 0 0,0 0 10 0,0 0-10 15,0-5 10-15,18-27-10 0,-18 32 7 0,0 0-7 16,23-52 8-16,3-14-8 0,-26 66 19 0,0 0-19 15,26-75 20-15,-3 9-20 0,-23 66 17 0,0 0-17 16,17-52 17-16,-2 12-17 0,-15 40 14 0,0 0-14 16,11-23 14-16,-2 8-14 0,-9 15 15 0,0 0-15 15,0 0 15-15,0 0-15 0,0 0 13 0,0 0-13 16,3 29 14-16,-6 29-14 0,3-58 12 0,0 0-12 0,0 72 12 16,0 20-12-16,0-92 18 0,0 0-18 0,0 86 19 15,-9-25-19-15,9-61 22 0,0 0-22 0,9 43 23 16,-1-12-23-16,-8-31 24 0,0 0-24 0,9 20 24 15,3-14-24-15,-12-6 20 0,0 0-20 0,17-11 20 16,20-18-20-16,1-3-945 0</inkml:trace>
  <inkml:trace contextRef="#ctx0" brushRef="#br0" timeOffset="-145086.92">27072 15096 807 0,'0'0'0'0,"0"0"0"0,14 11 0 15,-14-11 6-15,0 0-6 0,0 0 6 0,9 12-6 16,-9-12 18-16,0 0-18 0,0 0 19 0,0 0-19 16,0 0 20-16,0 0-20 0,17-3 20 0,-17 3-20 0,0 0 18 15,0 0-18-15,20-9 18 0,3-2-18 0,-23 11 19 16,0 0-19-16,20-12 19 0,12 7-19 0,-32 5 23 16,0 0-23-16,26-12 23 0,-11 1-23 0,-15 11 24 0,0 0-24 15,17-9 24-15,3 6-24 0,-20 3 26 0,0 0-26 16,9-3 27-16,-9 3-27 0,0 0 24 0,0 0-24 15,0 0 24-15,14-6-24 0,-14 6 21 0,0 0-21 16,0 0 22-16,9 15-22 0,-9-15 19 0,0 0-19 16,0 14 20-16,0 12-20 0,0-26 16 0,0 0-16 15,-3 35 16-15,-3 8-16 0,6-43 13 0,0 0-13 16,-11 54 14-16,-1 16-14 0,12-70 12 0,0 0-12 16,-6 66 12-16,6-9-12 0,0-57 8 0,0 0-8 0,0 52 8 15,0-6-8-15,0-46 6 0,0 0-6 0,0 38 6 16,0-21-6-16,0-3-959 0</inkml:trace>
  <inkml:trace contextRef="#ctx0" brushRef="#br0" timeOffset="-144736.56">25243 16224 617 0,'0'0'0'0,"0"0"0"0,0 15 0 0,0-15 14 16,0 0-14-16,5 11 14 0,15-5-14 0,-20-6 31 0,0 0-31 15,52 3 32-15,46-3-32 0,-98 0 61 0,0 0-61 16,130-3 62-16,29-14-62 0,-159 17 64 0,0 0-64 16,188-18 65-16,28-10-65 0,-216 28 56 0,0 0-56 15,219-32 57-15,-5-3-57 0,-214 35 47 0,0 0-47 16,207-37 47-16,-2 5-47 0,-205 32 37 0,0 0-37 16,165-26 37-16,-59 9-37 0,-106 17 8 0,0 0-8 15,70-9 8-15,-36 12-8 0,4 0-883 0</inkml:trace>
  <inkml:trace contextRef="#ctx0" brushRef="#br0" timeOffset="-144135.52">25996 16362 729 0,'0'0'0'0,"0"0"0"0,-12 0 0 0,12 0 4 0,0 0-4 16,-12 0 5-16,1 9-5 0,11-9 20 0,0 0-20 16,-23 12 20-16,-6 5-20 0,29-17 26 0,0 0-26 15,-32 23 26-15,3 3-26 0,29-26 26 0,0 0-26 0,-17 37 26 16,0-8-26-16,17-29 23 0,0 0-23 0,-9 17 23 15,15 3-23-15,-6-20 20 0,0 0-20 0,6 9 21 16,8-3-21-16,-14-6 17 0,0 0-17 0,23 0 17 16,23-6-17-16,-46 6 14 0,0 0-14 0,46-6 15 15,-8 3-15-15,-38 3 12 0,0 0-12 0,29 6 13 16,3 14-13-16,-32-20 9 0,0 0-9 0,31 38 10 16,-13 13-10-16,-18-51 8 0,0 0-8 0,11 52 9 15,-8 0-9-15,-3-52 8 0,0 0-8 0,3 55 9 0,-3-1-9 16,0-54 8-16,0 0-8 0,-3 49 8 0,0-17-8 15,3-32 9-15,0 0-9 0,-6 29 10 0,-14-6-10 16,20-23 9-16,0 0-9 0,-20 23 10 0,0-3-10 16,20-20 11-16,0 0-11 0,-29 17 11 0,-11 1-11 15,40-18 10-15,0 0-10 0,-47 11 11 0,1-8-11 16,46-3 10-16,0 0-10 0,-46-12 10 0,9-25-10 0,5 5-861 16</inkml:trace>
  <inkml:trace contextRef="#ctx0" brushRef="#br0" timeOffset="-143819.2">26339 16714 774 0,'0'0'0'0,"0"0"0"16,0 20 0-16,0-20-9 0,0 0 9 0,-3 28-8 16,-6 21 8-16,9-49 0 0,0 0 0 0,-14 52 0 0,-9 0 0 15,23-52 8-15,0 0-8 0,-15 52 9 0,7-26-9 16,8-26 18-16,0 0-18 0,0 14 19 0,0-14-19 15,0 0 24-15,0 0-24 0,26 0 25 0,17-26-25 16,-6-3-585-16</inkml:trace>
  <inkml:trace contextRef="#ctx0" brushRef="#br0" timeOffset="-143385.52">26659 16440 852 0,'0'0'0'0,"0"0"0"0,-9 23 0 0,9-23 7 0,0 0-7 16,-8 17 7-16,8 4-7 0,0-21 5 0,0 0-5 16,0 14 6-16,3 9-6 0,-3-23 29 0,0 0-29 15,11 29 30-15,6 2-30 0,-17-31 37 0,0 0-37 16,24 35 37-16,7 11-37 0,-31-46 33 0,0 0-33 16,32 52 33-16,-9 8-33 0,-23-60 29 0,0 0-29 15,15 55 29-15,-7-15-29 0,-8-40 22 0,0 0-22 16,-3 38 22-16,-8 5-22 0,11-43 21 0,0 0-21 15,-12 31 22-15,-11-10-22 0,23-21 19 0,0 0-19 0,-23 5 20 16,-14-10-20-16,37 5 18 0,0 0-18 0,-35-23 19 16,18-32-19-16,17 55 17 0,0 0-17 0,-9-72 18 15,15-14-18-15,-6 86 15 0,0 0-15 0,11-81 15 16,9 15-15-16,-20 66 11 0,0 0-11 0,24-49 12 16,-10 17-12-16,-14 32 8 0,0 0-8 0,9-20 9 15,5 3-9-15,-14 17 5 0,0 0-5 0,9-12 6 0,-9 12-6 16,0 0 4-16,0 0-4 0,14-11 4 0,-14 11-4 15,0 0 3-15,0 0-3 0,0 0 4 0,0 0-4 16,0 0 3-16,0 0-3 0,-23-15 3 0,9 10-3 16,14 5 2-16,0 0-2 0,-18-6 3 0,1 0-3 15,17 6 2-15,0 0-2 0,-12 0 2 0,12 0-2 16,0 0 2-16,0 0-2 0,0 0 2 0,0 0-2 16,0 0-1026-16</inkml:trace>
  <inkml:trace contextRef="#ctx0" brushRef="#br0" timeOffset="-142950.92">26844 16748 987 0,'0'0'0'0,"0"0"0"16,8-20 0-16,-8 20-3 0,0 0 3 0,12-20-2 0,5-15 2 15,-17 35 0-15,0 0 0 0,29-43 0 0,9-15 0 16,-38 58 3-16,0 0-3 0,43-57 4 0,15 5-4 16,-58 52 7-16,0 0-7 0,46-37 8 0,-17 22-8 15,-29 15 19-15,0 0-19 0,14-11 20 0,3 14-20 16,-17-3 23-16,0 0-23 0,3 20 24 0,0 20-24 16,-3-40 22-16,0 0-22 0,0 61 23 0,-3 19-23 0,3-80 18 15,0 0-18-15,0 81 19 0,6 2-19 0,-6-83 15 16,0 0-15-16,11 69 16 0,7-28-16 0,-18-41 13 15,0 0-13-15,23 14 13 0,6-20-13 0,0 0-862 16</inkml:trace>
  <inkml:trace contextRef="#ctx0" brushRef="#br0" timeOffset="-142599.18">28151 14687 673 0,'0'0'0'0,"0"40"0"0,0 44 0 15,0-84 33-15,0 0-33 0,-3 92 34 0,-3-3-34 16,6-89 43-16,0 0-43 0,-6 87 43 0,3-1-43 16,3-86 24-16,0 0-24 0,0 89 25 0,0-3-25 15,0-86 11-15,0 0-11 0,-3 70 12 0,1-36-12 16,2 1-614-16</inkml:trace>
  <inkml:trace contextRef="#ctx0" brushRef="#br0" timeOffset="-142448.94">27954 15050 796 0,'0'0'0'0,"0"0"0"0,12 20 0 0,-12-20 17 0,0 0-17 16,14 14 17-16,1-11-17 0,-15-3 39 0,0 0-39 15,32-3 40-15,14-2-40 0,-46 5 26 0,0 0-26 16,55 0 27-16,-12 2-27 0,-43-2 12 0,0 0-12 15,43 15 12-15,15 14-12 0,-6-1-680 0</inkml:trace>
  <inkml:trace contextRef="#ctx0" brushRef="#br0" timeOffset="-142217.46">27954 15738 908 0,'0'0'0'0,"0"0"0"0,-2 29 0 15,2-29 11-15,0 0-11 0,0 23 12 0,0-23-12 16,0 0 27-16,0 0-27 0,23 11 27 0,26-8-27 16,-49-3 47-16,0 0-47 0,57 0 48 0,-5-6-48 15,-52 6 23-15,0 0-23 0,55 3 24 0,0 9-24 0,3-1-786 16</inkml:trace>
  <inkml:trace contextRef="#ctx0" brushRef="#br0" timeOffset="-140598.89">28918 14765 572 0,'0'0'0'0,"0"0"0"16,0 0 0-16,0 0 18 0,0 0-18 0,12 34 19 0,-12-34-19 15,0 0 51-15,0 0-51 0,0 0 52 0,23-5-52 16,-23 5 61-16,0 0-61 0,20-29 62 0,6-20-62 16,-26 49 46-16,0 0-46 0,32-69 47 0,-1 0-47 15,-31 69 23-15,0 0-23 0,46-64 24 0,12 15-24 16,-58 49 22-16,0 0-22 0,55-37 22 0,-20 8-22 15,-35 29 23-15,0 0-23 0,23-17 24 0,-3 11-24 16,-20 6 23-16,0 0-23 0,0 0 24 0,14 3-24 0,-14-3 24 16,0 0-24-16,3 14 24 0,-3 21-24 0,0-35 24 15,0 0-24-15,-3 46 24 0,-11 12-24 0,14-58 24 16,0 0-24-16,-9 60 24 0,9 3-24 0,0-63 21 0,0 0-21 16,0 49 22-16,0-26-22 0,0-23 18 0,0 0-18 15,18 15 18-15,10-18-18 0,1 0-942 0</inkml:trace>
  <inkml:trace contextRef="#ctx0" brushRef="#br0" timeOffset="-140277.79">29498 14560 740 0,'0'0'0'0,"0"0"0"15,0 0 0-15,0 0 19 0,0 0-19 0,0 0 19 16,0 0-19-16,0 0 10 0,0 0-10 0,0 0 10 16,0 0-10-16,0 0 31 0,0 0-31 0,14-20 31 0,18-17-31 15,-32 37 31-15,0 0-31 0,46-46 32 0,6 3-32 16,-52 43 31-16,0 0-31 0,41-44 32 0,-13 16-32 16,-28 28 27-16,0 0-27 0,24-18 28 0,-16 13-28 15,-8 5 19-15,0 0-19 0,0 0 19 0,0 0-19 16,0 0 15-16,0 0-15 0,9 28 16 0,-12 16-16 15,3-44 13-15,0 0-13 0,-12 46 13 0,1-6-13 16,11-40 14-16,0 0-14 0,-9 46 15 0,6 14-15 16,3-60 10-16,0 0-10 0,0 49 10 0,3-23-10 0,-3-26 8 15,0 0-8-15,12 15 8 0,11-4-8 0,0 1-841 16</inkml:trace>
  <inkml:trace contextRef="#ctx0" brushRef="#br0" timeOffset="-139864.92">29960 14653 337 0,'0'0'0'0,"0"0"0"0,0 0 0 16,0 0-3-16,0 0 3 0,0 11-3 0,0-11 3 0,0 0-2 15,0 0 2-15,0 0-2 0,0 0 2 0,0 0-3 16,0 0 3-16,0 0-2 0,0 0 2 0,0 0-3 16,0 0 3-16,0 0-3 0,11 14 3 0,-5-5-177 0</inkml:trace>
  <inkml:trace contextRef="#ctx0" brushRef="#br0" timeOffset="-139531.79">29925 14765 628 0,'0'0'0'0,"0"17"0"0,-12 12 0 15,12-29-6-15,0 0 6 0,-11 29-5 0,8-12 5 16,3-17-12-16,0 0 12 0,0 0-11 0,-9 14 11 16,9-14-47-16,0 0 47 0,0 0-47 0,0 0 47 0,0 0-315 15</inkml:trace>
  <inkml:trace contextRef="#ctx0" brushRef="#br0" timeOffset="-139076.15">30110 14595 673 0,'0'0'0'0,"0"0"0"15,0 0 0-15,0 0-1 0,0 0 1 0,14-3-1 0,-14 3 1 16,0 0-6-16,0 0 6 0,6-23-6 0,11 0 6 16,-17 23 1-16,0 0-1 0,26-23 1 0,-3 0-1 15,-23 23 9-15,0 0-9 0,23-23 10 0,0 3-10 16,-23 20 19-16,0 0-19 0,20-17 19 0,-5 8-19 15,-15 9 25-15,0 0-25 0,9-9 25 0,-9 9-25 16,0 0 21-16,0 0-21 0,0 0 21 0,0 0-21 16,0 0 17-16,0 0-17 0,0 0 17 0,0 0-17 15,0 0 22-15,0 0-22 0,5 20 23 0,-8 12-23 0,3-32 23 16,0 0-23-16,-5 52 24 0,-1 11-24 0,6-63 26 16,0 0-26-16,-12 52 27 0,9-23-27 0,3-29 24 15,0 0-24-15,0 14 24 0,0-14-24 0,0 0 19 16,0 0-19-16,15 15 19 0,-15-15-19 0,0 0 13 0,0 0-13 15,9-15 14-15,11-5-14 0,0-6-767 0</inkml:trace>
  <inkml:trace contextRef="#ctx0" brushRef="#br0" timeOffset="-138813.46">30384 14514 774 0,'0'0'0'0,"0"0"0"16,14 0 0-16,-14 0-3 0,0 0 3 0,0 0-2 15,17-14 2-15,-17 14-5 0,0 0 5 0,9-20-4 16,17-18 4-16,-26 38 0 0,0 0 0 0,26-23 1 16,3 0-1-16,-29 23 3 0,0 0-3 0,20-14 4 15,-8 5-4-15,-12 9 12 0,0 0-12 0,0 0 13 16,11 0-13-16,-11 0 26 0,0 0-26 0,3 18 27 16,-3 13-27-16,0-31 31 0,0 0-31 0,-6 43 31 0,0 15-31 15,6-58 32-15,0 0-32 0,-5 55 33 0,5 2-33 16,0-57 22-16,0 0-22 0,5 46 23 0,4-20-23 15,-9-26 13-15,0 0-13 0,12 12 14 0,-1-7-14 16,1-2-724-16</inkml:trace>
  <inkml:trace contextRef="#ctx0" brushRef="#br0" timeOffset="-138355.42">29100 15050 729 0,'0'0'0'0,"0"0"0"16,-9 29 0-16,9-29 8 0,0 0-8 0,-8 14 8 16,8-14-8-16,0 0 44 0,0 0-44 0,20 11 45 0,37-8-45 15,-57-3 75-15,0 0-75 0,90 3 75 0,45-3-75 16,-135 0 66-16,0 0-66 0,159-6 67 0,26-2-67 15,-185 8 62-15,0 0-62 0,196-9 63 0,3 1-63 16,-199 8 67-16,0 0-67 0,188-9 67 0,-24 0-67 16,-164 9 53-16,0 0-53 0,141-3 54 0,-37 9-54 15,-104-6 41-15,0 0-41 0,81 9 41 0,-41-1-41 16,-40-8 26-16,0 0-26 0,12 9 26 0,-21 5-26 16,9-14 17-16,0 0-17 0,-29 15 17 0,-20-4-17 0,49-11 7 15,0 0-7-15,-46 6 8 0,6 6-8 0,5-4-1190 16</inkml:trace>
  <inkml:trace contextRef="#ctx0" brushRef="#br0" timeOffset="-137724.47">29651 15530 651 0,'0'0'0'0,"0"0"0"0,0 0 0 0,0 0 5 16,0 0-5-16,0 0 5 0,-9-23-5 0,9 23 11 15,0 0-11-15,-17-14 12 0,-6-6-12 0,23 20 44 16,0 0-44-16,-29-6 45 0,-3 9-45 0,32-3 45 0,0 0-45 16,-37 14 46-16,-7 18-46 0,44-32 35 0,0 0-35 15,-34 38 36-15,5-4-36 0,29-34 32 0,0 0-32 16,-23 29 32-16,8-9-32 0,15-20 25 0,0 0-25 16,-5 14 26-16,10 4-26 0,-5-18 19 0,0 0-19 15,15 11 20-15,8-5-20 0,-23-6 16 0,0 0-16 0,32 0 16 16,8 0-16-16,-40 0 15 0,0 0-15 0,43-6 16 15,-8 6-16-15,-35 0 15 0,0 0-15 0,32 6 15 16,-9 0-15-16,-23-6 13 0,0 0-13 0,17 14 14 16,-2 18-14-16,-15-32 14 0,0 0-14 0,8 40 14 15,-5 12-14-15,-3-52 12 0,0 0-12 0,-3 52 13 16,3-12-13-16,0-40 11 0,0 0-11 0,0 32 12 16,3-1-12-16,-3-31 7 0,0 0-7 0,9 20 8 15,-6-8-8-15,-3-12 4 0,0 0-4 0,11 6 5 16,9-6-5-16,3 0-922 0</inkml:trace>
  <inkml:trace contextRef="#ctx0" brushRef="#br0" timeOffset="-137544.45">29867 15870 774 0,'0'0'0'0,"0"0"0"0,0 23 0 15,0-23 0-15,0 0 0 0,-3 32 1 0,-11 11-1 0,14-43 0 16,0 0 0-16,-9 52 1 0,-2 5-1 0,11-57 9 15,0 0-9-15,-9 49 9 0,6-23-9 0,3-26 9 0,0 0-9 16,0 9 10-16,0-9-10 0,0 0 12 0,0 0-12 16,0 0 12-16,23-17-12 0,12-4-568 0</inkml:trace>
  <inkml:trace contextRef="#ctx0" brushRef="#br0" timeOffset="-137110.76">30239 15677 908 0,'0'0'0'0,"0"0"0"15,6 29 0-15,-6-29 2 0,0 0-2 0,3 26 2 16,-3-12-2-16,0-14 5 0,0 0-5 0,3 18 5 16,11 8-5-16,-14-26 26 0,0 0-26 0,18 23 27 15,2 5-27-15,-20-28 29 0,0 0-29 0,20 20 29 0,-5-2-29 16,-15-18 29-16,0 0-29 0,8 20 29 0,-2 3-29 15,-6-23 23-15,0 0-23 0,3 29 24 0,-6 5-24 16,3-34 21-16,0 0-21 0,-14 41 21 0,-18 2-21 16,32-43 16-16,0 0-16 0,-38 34 17 0,9-11-17 15,29-23 12-15,0 0-12 0,-34 12 12 0,2-6-12 16,32-6 12-16,0 0-12 0,-20-3 13 0,14-9-13 16,6 12 11-16,0 0-11 0,0-29 11 0,23-20-11 15,-23 49 9-15,0 0-9 0,26-54 9 0,12 2-9 16,-38 52 8-16,0 0-8 0,31-46 9 0,-2 8-9 0,-29 38 5 15,0 0-5-15,29-31 6 0,-6 8-6 0,-23 23 4 16,0 0-4-16,17-26 5 0,-14 0-5 0,-3 26 3 0,0 0-3 16,0-17 4-16,0-1-4 0,0 18 4 0,0 0-4 15,-5-14 4-15,5 14-4 0,0 0 3 0,0 0-3 16,-29-6 4-16,0 6-4 0,29 0 3 0,0 0-3 16,-26-5 3-16,11 5-3 0,15 0 2 0,0 0-2 15,0 0 2-15,-14 0-2 0,5 0-969 0</inkml:trace>
  <inkml:trace contextRef="#ctx0" brushRef="#br0" timeOffset="-136743.18">30557 15507 595 0,'0'0'0'0,"0"0"0"0,0 0 0 0,0 0 8 16,0 0-8-16,0 15 9 0,0-15-9 0,0 0 20 16,0 0-20-16,0 0 21 0,3 11-21 0,-3-11 18 0,0 0-18 15,0 0 19-15,11 6-19 0,-11-6 14 0,0 0-14 16,0 0 14-16,0 0-14 0,0 0 8 0,0 0-8 16,0 0 9-16,12 15-9 0,-1-1-492 0</inkml:trace>
  <inkml:trace contextRef="#ctx0" brushRef="#br0" timeOffset="-136428.22">30545 15677 908 0,'0'0'0'0,"0"0"0"16,15-8 0-16,-15 8-1 0,0 0 1 0,14-6-1 0,9-14 1 15,-23 20-1-15,0 0 1 0,32-29 0 0,8-8 0 16,-40 37 0-16,0 0 0 0,35-32 0 0,-18 12 0 16,-17 20 2-16,0 0-2 0,15-6 3 0,-15 6-3 15,0 0 12-15,0 0-12 0,11 17 13 0,-2 15-13 16,-9-32 25-16,0 0-25 0,11 37 26 0,-11 6-26 16,0-43 37-16,0 0-37 0,0 44 38 0,0 2-38 15,0-46 40-15,0 0-40 0,0 46 40 0,-8-6-40 16,8-40 44-16,0 0-44 0,8 32 44 0,-5-15-44 15,-3-17 33-15,0 0-33 0,12 14 34 0,-4 1-34 0,-8-15 20 16,0 0-20-16,0 0 20 0,9 14-20 0,6 1-942 16</inkml:trace>
  <inkml:trace contextRef="#ctx0" brushRef="#br0" timeOffset="-134408.47">31125 14252 953 0,'0'0'0'0,"0"0"0"0,12 29 0 0,-12-29 1 15,0 0-1-15,5 43 2 0,4 29-2 0,-9-72 0 16,0 0 0-16,15 104 1 0,-7 51-1 0,-8-155 30 16,0 0-30-16,17 164 31 0,-5 1-31 0,-12-165 69 0,0 0-69 15,0 167 69-15,-9 20-69 0,9-187 72 0,0 0-72 16,-20 187 73-16,-12-23-73 0,32-164 65 0,0 0-65 15,-31 152 65-15,5-13-65 0,26-139 61 0,0 0-61 16,-18 120 61-16,4-48-61 0,14-72 37 0,0 0-37 16,-14 49 37-16,11-26-37 0,3-23 31 0,0 0-31 15,-9-5 32-15,-14-24-32 0,-3-3-1208 0</inkml:trace>
  <inkml:trace contextRef="#ctx0" brushRef="#br0" timeOffset="-133876.22">28907 14140 673 0,'0'0'0'0,"0"0"0"16,-15 23 0-16,15-23 36 0,0 0-36 0,-23 23 37 15,0 3-37-15,23-26 38 0,0 0-38 0,-32 29 39 16,-5 20-39-16,37-49 52 0,0 0-52 0,-38 78 53 15,-14 34-53-15,52-112 37 0,0 0-37 0,-46 150 38 16,14 25-38-16,32-175 30 0,0 0-30 0,-23 196 31 16,0 28-31-16,23-224 25 0,0 0-25 0,0 216 26 15,12-23-26-15,-12-193 19 0,0 0-19 0,34 179 20 0,21-15-20 16,-55-164 14-16,0 0-14 0,75 132 14 0,9-57-14 16,0 3-827-16</inkml:trace>
  <inkml:trace contextRef="#ctx0" brushRef="#br0" timeOffset="-133391.84">31197 13979 863 0,'0'0'0'0,"0"0"0"16,9 14 0-16,-9-14 0 0,0 0 0 0,0 0 0 15,11 3 0-15,-11-3 5 0,0 0-5 0,12-6 6 16,17 4-6-16,-29 2 0 0,0 0 0 0,37 5 1 0,12 13-1 16,-49-18 0-16,0 0 0 0,47 28 1 0,-19 18-1 15,-28-46 1-15,0 0-1 0,12 55 1 0,-15 0-1 16,3-55 3-16,0 0-3 0,-20 60 4 0,-9-11-4 15,29-49 8-15,0 0-8 0,-26 41 8 0,6-16-8 16,20-25 13-16,0 0-13 0,-6 18 13 0,6-18-13 16,0 0 13-16,0 0-13 0,32 8 13 0,34-13-13 0,-66 5 8 15,0 0-8-15,67-6 9 0,-1 0-9 16,0 0-668-16</inkml:trace>
  <inkml:trace contextRef="#ctx0" brushRef="#br0" timeOffset="-132958.65">31440 15292 1289 0,'0'0'0'0,"0"0"0"0,17-6 0 0,-17 6-16 16,0 0 16-16,20-6-15 0,12-3 15 0,-32 9-27 16,0 0 27-16,49-11-27 0,23-3 27 0,-72 14 0 15,0 0 0-15,66-12 1 0,-25-2-1 0,-41 14 0 0,0 0 0 16,34 2 0-16,-8 13 0 0,0-1-844 0</inkml:trace>
  <inkml:trace contextRef="#ctx0" brushRef="#br0" timeOffset="-131173.34">32129 14278 539 0,'0'0'0'16,"0"0"0"-16,0 0 0 0,0 0-11 0,0 0 11 15,0 0-10-15,23 3 10 0,-23-3-1 0,0 0 1 16,41-3-1-16,16-8 1 0,-57 11 0 0,0 0 0 16,72-9 0-16,3 6 0 0,-75 3 8 0,0 0-8 15,73 3 9-15,-10 9-9 0,-63-12 32 0,0 0-32 16,49 14 32-16,-17-5-32 0,-32-9 44 0,0 0-44 0,20 14 45 15,-3 9-45-15,-17-23 39 0,0 0-39 0,3 26 40 16,-3 6-40-16,0-32 31 0,0 0-31 0,-14 40 31 16,-21 6-31-16,35-46 25 0,0 0-25 15,-37 55 26-15,-4 8-26 0,41-63 19 0,0 0-19 0,-46 55 19 16,9-15-19-16,37-40 13 0,0 0-13 0,-23 29 14 16,5-18-14-16,18-11 10 0,0 0-10 0,0 0 10 15,12 0-10-15,-12 0 9 0,0 0-9 0,26 0 9 16,17-11-9-16,-43 11 7 0,0 0-7 0,43-15 7 0,-5 10-7 15,-38 5 3-15,0 0-3 0,34 3 4 0,4 2-4 16,-38-5 2-16,0 0-2 0,37 12 2 0,-5-4-2 16,-3 1-695-16</inkml:trace>
  <inkml:trace contextRef="#ctx0" brushRef="#br0" timeOffset="-130819.9">32092 15107 807 0,'0'0'0'0,"11"3"0"16,18 9 0-16,-29-12-8 0,0 0 8 0,52 3-7 15,26-12 7-15,-78 9-3 0,0 0 3 0,95-12-3 16,3 4 3-16,-98 8-2 0,0 0 2 0,95-9-2 16,-2 1 2-16,-93 8 1 0,0 0-1 0,92-12 1 15,6 6-1-15,-98 6 6 0,0 0-6 0,87-3 7 16,-24 6-7-16,-63-3 3 0,0 0-3 0,43 3 4 0,-22 3-4 15,-21-6 0-15,0 0 0 0,2 11 1 0,-10 10-1 16,-1-1-544-16</inkml:trace>
  <inkml:trace contextRef="#ctx0" brushRef="#br0" timeOffset="-130238.81">32230 15496 527 0,'0'0'0'0,"0"0"0"15,0-12 0-15,0 12 2 0,0 0-2 0,-3-11 3 16,0-3-3-16,3 14 9 0,0 0-9 0,-11-15 10 16,-4 4-10-16,15 11 13 0,0 0-13 0,-23-3 13 15,-6 6-13-15,29-3 16 0,0 0-16 0,-31 14 17 0,5 18-17 16,26-32 23-16,0 0-23 0,-26 28 24 0,6 10-24 15,20-38 27-15,0 0-27 0,-9 32 27 0,0 5-27 16,9-37 30-16,0 0-30 0,-3 34 30 0,3-13-30 16,0-21 28-16,0 0-28 0,0 11 29 0,15-5-29 15,-15-6 24-15,0 0-24 0,32-6 24 0,14-8-24 16,-46 14 19-16,0 0-19 0,55-23 20 0,-18 0-20 16,-37 23 13-16,0 0-13 0,23-20 14 0,-8 8-14 15,-15 12 12-15,0 0-12 0,0 0 12 0,11-6-12 16,-11 6 12-16,0 0-12 0,0 0 12 0,0 0-12 0,0 0 13 15,0 0-13-15,6 23 13 0,2 6-13 0,-8-29 12 16,0 0-12-16,6 29 12 0,0 8-12 0,-6-37 13 16,0 0-13-16,6 32 13 0,2 3-13 0,-8-35 11 15,0 0-11-15,9 31 12 0,-3-5-12 0,-6-26 9 0,0 0-9 16,9 23 10-16,-1-6-10 0,-8-17 6 0,0 0-6 16,3 18 6-16,3-7-6 0,0 1-780 0</inkml:trace>
  <inkml:trace contextRef="#ctx0" brushRef="#br0" timeOffset="-130038.85">32596 15804 606 0,'0'0'0'0,"0"11"0"15,-5 21 0-15,5-32 0 0,0 0 0 0,-6 35 0 16,0-1 0-16,6-34-3 0,0 0 3 0,-6 38-3 15,-14 5 3-15,20-43 1 0,0 0-1 0,-17 46 1 0,0 6-1 16,17-52 4-16,0 0-4 0,-12 37 4 0,12-23-4 16,0-14 9-16,0 0-9 0,0 0 10 0,9 12-10 15,2-1-412-15</inkml:trace>
  <inkml:trace contextRef="#ctx0" brushRef="#br0" timeOffset="-129587.96">32836 15582 774 0,'0'0'0'16,"0"0"0"-16,0 23 0 0,0-23-1 0,0 0 1 15,3 18 0-15,3-4 0 0,-6-14 4 0,0 0-4 16,14 14 5-16,15 4-5 0,-29-18 14 0,0 0-14 15,35 26 15-15,-4-6-15 0,-31-20 20 0,0 0-20 16,29 23 21-16,-3 3-21 0,-26-26 21 0,0 0-21 16,12 26 22-16,-1-12-22 0,-11-14 25 0,0 0-25 0,-6 20 26 15,-11 12-26-15,17-32 25 0,0 0-25 0,-37 29 26 16,-12-4-26-16,49-25 22 0,0 0-22 0,-50 18 23 16,13-15-23-16,37-3 20 0,0 0-20 0,-26-6 21 15,12-9-21-15,14 15 14 0,0 0-14 0,-6-23 15 16,12-3-15-16,-6 26 11 0,0 0-11 0,23-34 11 15,20-3-11-15,-43 37 8 0,0 0-8 0,61-38 8 16,-4-2-8-16,-57 40 5 0,0 0-5 0,46-38 5 0,-14 12-5 16,-32 26 4-16,0 0-4 0,20-20 4 0,-5 3-4 15,-15 17 1-15,0 0-1 0,0-23 1 0,-15-11-1 16,15 34 0-16,0 0 0 0,-29-38 0 0,-2 4 0 16,31 34 0-16,0 0 0 0,-26-23 0 0,11 14 0 15,15 9 0-15,0 0 0 0,0 0 0 0,-11-6 0 16,11 6 0-16,0 0 0 0,0 0 1 0,0 0-1 15,0 0-819-15</inkml:trace>
  <inkml:trace contextRef="#ctx0" brushRef="#br0" timeOffset="-129187.9">33225 15738 796 0,'0'0'0'0,"0"0"0"15,24-15 0-15,-24 15 2 0,0 0-2 0,20-17 2 16,0-3-2-16,-20 20 3 0,0 0-3 0,20-29 3 15,6-8-3-15,-26 37 14 0,0 0-14 0,23-32 15 16,-11 15-15-16,-12 17 15 0,0 0-15 0,5-12 16 16,-5 12-16-16,0 0 16 0,0 0-16 0,12 9 17 0,-6 11-17 15,-6-20 17-15,0 0-17 0,3 37 17 0,-6 18-17 16,3-55 23-16,0 0-23 0,-6 52 24 0,3-12-24 16,3-40 29-16,0 0-29 0,-9 41 30 0,18 5-30 15,-9-46 31-15,0 0-31 0,0 37 31 0,3-17-31 16,-3-20 24-16,0 0-24 0,0 12 25 0,0-12-25 15,0 0 19-15,0 0-19 0,0 0 20 0,20 11-20 16,-2 1-832-16</inkml:trace>
  <inkml:trace contextRef="#ctx0" brushRef="#br0" timeOffset="-126501.53">28096 13901 449 0,'0'0'0'15,"0"0"0"-15,0 0 0 0,0 0 1 0,0 0-1 16,26-26 1-16,-3 15-1 0,-23 11 6 0,0 0-6 0,34-29 6 16,10-8-6-16,-44 37 16 0,0 0-16 0,57-35 16 15,4 9-16-15,-61 26 21 0,0 0-21 0,69-11 21 16,1 14-21-16,-70-3 23 0,0 0-23 0,63 34 23 15,-11 38-23-15,-52-72 22 0,0 0-22 0,32 95 22 16,-18 20-22-16,-14-115 25 0,0 0-25 0,6 115 25 16,-6-11-25-16,0-104 24 0,0 0-24 0,0 124 25 15,0 40-25-15,0-164 24 0,0 0-24 0,0 172 25 16,3-10-25-16,-3-162 24 0,0 0-24 0,8 155 25 0,1 15-25 16,-9-170 27-16,0 0-27 0,6 158 27 0,0-20-27 15,-6-138 23-15,0 0-23 0,0 127 24 0,0-15-24 16,0-112 21-16,0 0-21 0,-12 110 22 0,-5-1-22 15,17-109 19-15,0 0-19 0,-20 104 20 0,5-21-20 16,15-83 16-16,0 0-16 0,-6 64 16 0,1-24-16 16,5-40 13-16,0 0-13 0,-3 23 14 0,3-23-14 15,0 0 12-15,0 0-12 0,-9-15 12 0,6-33-12 0,3 48 11 16,0 0-11-16,3-64 11 0,6-11-11 0,-9 75 10 16,0 0-10-16,8-77 10 0,7 8-10 0,-15 69 8 15,0 0-8-15,14-61 8 0,-5 18-8 0,-9 43 7 16,0 0-7-16,3-46 8 0,-6-9-8 0,3 55 6 0,0 0-6 15,0-66 7-15,-6-12-7 0,6 78 5 0,0 0-5 16,0-89 5-16,9-29-5 0,-9 118 5 0,0 0-5 16,14-118 6-16,6 17-6 0,-20 101 4 0,0 0-4 15,21-100 5-15,-1-4-5 0,-20 104 4 0,0 0-4 16,17-112 4-16,-5-12-4 0,-12 124 3 0,0 0-3 16,8-124 4-16,-8 23-4 0,0 101 2 0,0 0-2 15,0-86 2-15,-6 8-2 0,6 78 1 0,0 0-1 0,-5-83 2 16,5-12-2-16,0 95 1 0,0 0-1 0,5-110 2 15,4-8-2-15,-9 118 1 0,0 0-1 0,12-106 1 16,-4 17-1-16,-8 89 0 0,0 0 0 0,3-69 1 16,0 23-1-16,-3 46 0 0,0 0 0 0,0-29 1 15,0 6-1-15,0 23 0 0,0 0 0 0,-3-20 1 16,-8-1-1-16,11 21 0 0,0 0 0 0,-3-17 1 16,3 17-1-16,0 0 0 0,0 0 0 0,0 0 1 0,-9-11-1 15,9 11 0-15,0 0 0 0,0 0 1 0,-17-3-1 16,17 3 0-16,0 0 0 0,0 0 1 0,0 0-1 15,0 0 0-15,0 0 0 0,0 0 1 0,-9-15-1 16,9 15 0-16,0 0 0 0,0 0 1 0,0 0-1 16,0 0 1-16,0 0-1 0,0 0 1 0,0 0-1 15,0 0 2-15,0 0-2 0,23 0 3 0,9 0-3 16,-32 0 3-16,0 0-3 0,43 0 4 0,6 0-4 0,-49 0 6 16,0 0-6-16,58 0 7 0,14 0-7 0,-72 0 9 15,0 0-9-15,87 3 9 0,22 3-9 0,-109-6 11 16,0 0-11-16,124 6 11 0,0 0-11 0,-124-6 13 0,0 0-13 15,125 2 13-15,-10 4-13 0,-115-6 12 0,0 0-12 16,121 0 12-16,20 15-12 0,-141-15 11 0,0 0-11 16,145 8 11-16,-13 7-11 0,-132-15 9 0,0 0-9 15,116 0 9-15,5-9-9 0,-121 9 8 0,0 0-8 16,127-9 9-16,20 9-9 0,-147 0 8 0,0 0-8 16,147 0 8-16,-31-5-8 0,-116 5 6 0,0 0-6 15,106-15 7-15,-8 15-7 0,-98 0 6 0,0 0-6 0,101-8 7 16,12 2-7-16,-113 6 5 0,0 0-5 0,110-15 6 15,-12 7-6-15,-98 8 4 0,0 0-4 0,92-15 5 16,-20 7-5-16,-72 8 4 0,0 0-4 0,66-6 4 16,-11 6-4-16,-55 0 3 0,0 0-3 0,61-6 4 15,2 12-4-15,-63-6 2 0,0 0-2 0,72 0 3 16,6 3-3-16,-78-3 3 0,0 0-3 0,72 3 3 16,-2 0-3-16,-70-3 4 0,0 0-4 0,63 0 4 0,-14-6-4 15,-49 6 3-15,0 0-3 0,44-3 4 0,-4-9-4 16,-40 12 4-16,0 0-4 0,43-8 4 0,3-1-4 15,-46 9 3-15,0 0-3 0,52-6 4 0,-3 4-4 16,-49 2 4-16,0 0-4 0,49-6 4 0,15-3-4 16,-64 9 3-16,0 0-3 0,66-11 4 0,1 8-4 15,-67 3 4-15,0 0-4 0,60 0 4 0,-14 0-4 16,-46 0 4-16,0 0-4 0,46-3 4 0,-5 0-4 16,-41 3 3-16,0 0-3 0,34 3 4 0,-8 3-4 15,-26-6 2-15,0 0-2 0,15 5 2 0,2 4-2 0,-17-9 1 16,0 0-1-16,12 12 1 0,-4-10-1 0,-8-2 1 0,0 0-1 15,18 3 1-15,5 9-1 0,-23-12 0 0,0 0 0 16,20 11 1-16,3-2-1 0,-23-9 0 0,0 0 0 16,23 6 1-16,-6-3-1 0,-17-3 1 0,0 0-1 15,21 5 1-15,-1-5-1 0,-20 0 1 0,0 0-1 16,17 0 1-16,-5 0-1 0,-12 0 1 0,0 0-1 16,0 0 1-16,14 9-1 0,-14-9 1 0,0 0-1 15,0 0 2-15,23 0-2 0,-23 0 1 0,0 0-1 16,12 0 2-16,-12 0-2 0,0 0 1 0,0 0-1 0,11 0 2 15,-11 0-2-15,0 0 1 0,0 0-1 0,12 0 2 16,-12 0-2-16,0 0 1 0,0 0-1 0,11 11 1 16,-5 1-1-16,-6-12 2 0,0 0-2 0,9 14 2 15,5 7-2-15,-14-21 4 0,0 0-4 0,12 23 4 16,5-6-4-16,-17-17 9 0,0 0-9 0,9 26 9 16,-1 8-9-16,-8-34 11 0,0 0-11 0,0 55 12 15,-8 20-12-15,8-75 15 0,0 0-15 0,-9 95 16 0,3 34-16 16,6-129 20-16,0 0-20 0,-11 139 21 0,-1-21-21 15,12-118 20-15,0 0-20 0,-11 112 20 0,-7-3-20 16,18-109 21-16,0 0-21 0,-20 115 22 0,11 9-22 16,9-124 18-16,0 0-18 0,-2 109 18 0,-1-28-18 15,3-81 8-15,0 0-8 0,0 63 9 0,3-14-9 16,-3-49 3-16,0 0-3 0,2 29 3 0,-4 3-3 0,-1-1-1342 16</inkml:trace>
  <inkml:trace contextRef="#ctx0" brushRef="#br0" timeOffset="-91784.58">24163 17980 852 0,'0'0'0'0,"0"0"0"0,0 0 0 16,0 0 58-16,0 0-58 0,0 0 58 0,0 32-58 16,0-32 163-16,0 0-163 0,0 0 164 0,0 0-164 15,0 0 150-15,0 0-150 0,9 14 151 0,6-8-151 16,-15-6 107-16,0 0-107 0,14 9 107 0,9 2-107 0,-23-11 62 16,0 0-62-16,38 12 62 0,8-4-62 15,-46-8 56-15,0 0-56 0,46 9 57 0,-9-6-57 0,-37-3 44 16,0 0-44-16,32 5 44 0,-9-2-44 0,-23-3 32 15,0 0-32-15,15 6 32 0,-4 3-32 0,-11-9 9 0,0 0-9 16,6 14 10-16,-6 6-10 0,0-20-1 0,0 0 1 16,-6 23-1-16,-5 0 1 0,5-3-1602 0</inkml:trace>
  <inkml:trace contextRef="#ctx0" brushRef="#br0" timeOffset="-91426.59">24048 18504 1177 0,'0'0'0'0,"0"0"0"16,-6 11 0-16,6-11-2 0,0 0 2 0,-3 12-2 16,3-12 2-16,0 0 13 0,0 0-13 0,29 20 13 15,15-3-13-15,-44-17 41 0,0 0-41 0,60 15 41 16,15-9-41-16,-75-6 45 0,0 0-45 0,72 0 45 16,0 0-45-16,-72 0 65 0,0 0-65 0,58 0 65 15,-15 0-65-15,-43 0 34 0,0 0-34 0,38-6 35 0,8-6-35 16,-46 12 20-16,0 0-20 0,40-11 21 0,-16 2-21 15,-1 0-1149-15</inkml:trace>
  <inkml:trace contextRef="#ctx0" brushRef="#br0" timeOffset="-90699.49">24094 18481 1211 0,'0'0'0'0,"0"0"0"0,9 20 0 16,-9-20 13-16,0 0-13 0,14 17 13 0,-5-5-13 16,-9-12 33-16,0 0-33 0,29 14 33 0,17 4-33 15,-46-18 51-15,0 0-51 0,52 14 52 0,-9-14-52 0,-43 0 77 16,0 0-77-16,35-6 77 0,-12 3-77 0,-23 3 53 15,0 0-53-15,9 0 54 0,-9 0-54 0,0 0-1191 16</inkml:trace>
  <inkml:trace contextRef="#ctx0" brushRef="#br0" timeOffset="-49825.85">31333 11613 639 0,'0'0'0'0,"0"0"0"0,0-15 0 0,0 15-16 16,0 0 16-16,0 0-16 0,0 0 16 0,0 0-45 0,0 0 45 16,29-11-44-16,2-6 44 0,-31 17 2 0,0 0-2 15,38-20 3-15,8-1-3 0,-46 21 32 0,0 0-32 16,43-14 33-16,-8 8-33 0,-35 6 53 0,0 0-53 16,23 3 54-16,-11 9-54 0,-12-12 73 0,0 0-73 15,11 26 73-15,-25 22-73 0,14-48 56 0,0 0-56 16,-20 55 57-16,-9 23-57 0,29-78 41 0,0 0-41 0,-29 75 42 15,0 0-42-15,29-75 43 0,0 0-43 0,-20 57 44 16,14-25-44-16,6-32 47 0,0 0-47 0,9 26 48 16,8 0-48-16,-17-26 48 0,0 0-48 0,29 23 48 15,8-12-48-15,-37-11 45 0,0 0-45 0,38 9 45 16,-6-9-45-16,-32 0 46 0,0 0-46 0,31 8 47 16,4-2-47-16,-35-6 47 0,0 0-47 0,37 3 47 15,1-3-47-15,-38 0 37 0,0 0-37 0,35-3 38 16,-4-5-38-16,-31 8 22 0,0 0-22 0,29-6 22 0,-3-9-22 15,-3 7-1224-15</inkml:trace>
  <inkml:trace contextRef="#ctx0" brushRef="#br0" timeOffset="-45638.7">32894 14437 1099 0,'0'0'0'0,"0"0"0"15,0 0 0-15,0 0 28 0,0 0-28 0,0 0 28 16,0 0-28-16,0 0 44 0,0 0-44 0,0 0 44 16,0 0-44-16,0 0-2 0,0 0 2 0,0 0-2 15,37 11 2-15,-37-11-68 0,0 0 68 0,29 0-68 16,-9 0 68-16,0 0-768 0</inkml:trace>
  <inkml:trace contextRef="#ctx0" brushRef="#br0" timeOffset="-45271.03">33202 14005 1031 0,'0'0'0'0,"0"0"0"0,15-15 0 0,-15 15 0 16,0 0 0-16,11-5 1 0,1 5-1 0,-12 0-6 0,0 0 6 15,17-3-6-15,3-3 6 0,-20 6 16 0,0 0-16 16,26 3 17-16,-3 8-17 0,-23-11 40 0,0 0-40 16,21 21 41-16,2 13-41 0,-23-34 48 0,0 0-48 15,14 46 48-15,-11 9-48 0,-3-55 51 0,0 0-51 16,-12 55 52-16,-8-1-52 0,20-54 42 0,0 0-42 16,-29 52 43-16,-2-3-43 0,31-49 31 0,0 0-31 0,-32 49 32 15,-3-3-32-15,35-46 25 0,0 0-25 16,-20 40 26-16,11-14-26 0,9-26 21 0,0 0-21 0,0 20 22 15,9-2-22-15,-9-18 19 0,0 0-19 0,9 14 20 16,20-2-20-16,-29-12 20 0,0 0-20 0,31 8 21 16,16-2-21-16,-47-6 15 0,0 0-15 0,37 0 15 15,-2-3-15-15,-35 3 9 0,0 0-9 0,34-6 10 16,1-2-10-16,2-1-1218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13:10:42.96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5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10-02T13:15:22.181"/>
    </inkml:context>
  </inkml:definitions>
  <inkml:trace contextRef="#ctx0" brushRef="#br0">31541 14984 595 0,'0'0'0'0,"0"0"0"0,0 0 0 16,0 0 24-16,0 0-24 0,17 37 24 0,-3-5-24 15,-14-32 56-15,0 0-56 0,12 31 56 0,-6-5-56 16,-6-26 59-16,0 0-59 0,0 26 60 0,5 3-60 0,-5-29 45 16,0 0-45-16,6 29 46 0,-6 2-46 0,0-31 30 15,0 0-30-15,0 29 30 0,0-9-30 0,0-20 24 16,0 0-24-16,0 12 24 0,0-12-24 0,0 0 18 0,0 0-18 16,0 11 19-16,0-11-19 0,0 0 13 0,0 0-13 15,0 0 14-15,0 0-14 0,0 0 11 0,0 0-11 16,0-11 12-16,0-9-12 0,0 20 8 0,0 0-8 15,9-26 9-15,-3 6-9 0,-6 20 7 0,0 0-7 16,8-23 7-16,-5 0-7 0,-3 23 6 0,0 0-6 16,3-21 7-16,0 1-7 0,-3 20 5 0,0 0-5 15,3-17 6-15,0 3-6 0,-3 14 4 0,0 0-4 0,0-12 5 16,8 1-5-16,-8 11 4 0,0 0-4 16,0-12 4-16,0 12-4 0,0 0 2 0,0 0-2 0,0-14 2 15,0 14-2-15,0 0 2 0,0 0-2 0,0 0 2 16,0 0-2-16,0 0 1 0,0 0-1 0,0 0 2 15,-11 26-2-15,11-26 1 0,0 0-1 0,-9 31 2 16,-5 21-2-16,14-52 1 0,0 0-1 0,-12 58 1 16,-5-7-1-16,17-51 1 0,0 0-1 0,-12 44 1 15,4 5-1-15,8-49 1 0,0 0-1 0,-6 43 2 16,6-15-2-16,0-28 3 0,0 0-3 0,0 21 3 0,0-7-3 16,0-14 5-16,0 0-5 0,0 0 5 0,0 14-5 15,0-14 7-15,0 0-7 0,0 0 7 0,0 0-7 16,0 0 9-16,0 0-9 0,0 0 10 0,0 12-10 15,0-12 10-15,0 0-10 0,0 0 10 0,0 0-10 16,0 0 9-16,0 0-9 0,0 0 10 0,0 0-10 16,0 0 8-16,0 0-8 0,0 0 8 0,0 0-8 15,0 0 7-15,0 0-7 0,0 0 8 0,0 0-8 0,0 0 6 16,0 0-6-16,0 0 6 0,0 0-6 0,0 0 6 16,0 0-6-16,0 0 7 0,0 0-7 0,0 0 5 0,0 0-5 15,0 0 6-15,0 0-6 0,0 0 4 0,0 0-4 16,0 0 5-16,0 0-5 0,0 0 3 0,0 0-3 15,0 0 4-15,0 11-4 0,0-11 4 0,0 0-4 16,0 0 4-16,0 0-4 0,0 0 3 0,0 0-3 16,0 0 4-16,0 15-4 0,0-15 3 0,0 0-3 15,0 0 3-15,0 0-3 0,0 0 2 0,0 0-2 16,0 11 3-16,0-11-3 0,0 0 0 0,0 0 0 16,0 0 1-16,0 0-1 0,0 0-1029 0</inkml:trace>
  <inkml:trace contextRef="#ctx0" brushRef="#br0" timeOffset="8061.65">25251 17649 987 0,'0'0'0'0,"0"0"0"0,0 0 0 16,0 0 42-16,0 0-42 0,41-40 43 0,-15 17-43 16,-26 23 94-16,0 0-94 0,23-12 94 0,8 6-94 15,-31 6 79-15,0 0-79 0,26 12 79 0,9 11-79 16,-35-23 50-16,0 0-50 0,26 35 50 0,-6 8-50 16,-20-43 34-16,0 0-34 0,6 52 35 0,-9 5-35 0,3-57 27 15,0 0-27-15,-12 55 27 0,-8 2-27 0,20-57 22 16,0 0-22-16,-26 64 23 0,-3 11-23 0,29-75 17 15,0 0-17-15,-28 80 18 0,2 1-18 0,26-81 21 0,0 0-21 16,-15 77 21-16,15-19-21 0,0-58 26 16,0 0-26-16,0 40 27 0,3-14-27 0,-3-26 32 0,0 0-32 15,9 17 32-15,11 4-32 0,-20-21 30 0,0 0-30 16,32 14 30-16,11 3-30 0,-43-17 34 0,0 0-34 16,49 12 34-16,12-4-34 0,-61-8 28 0,0 0-28 15,66 0 28-15,-11-11-28 0,-55 11 24 0,0 0-24 16,43-9 24-16,-17 4-24 0,-26 5 16 0,0 0-16 15,17 0 17-15,-2 2-17 0,-15-2 1 0,0 0-1 0,14 3 1 16,1-6-1-16,5 1-1551 0</inkml:trace>
  <inkml:trace contextRef="#ctx0" brushRef="#br0" timeOffset="8374.68">26091 18300 1132 0,'0'0'0'0,"0"23"0"0,0 28 0 0,0-51 3 0,0 0-3 16,-6 55 3-16,3 0-3 0,3-55 9 0,0 0-9 16,-3 40 9-16,0-17-9 0,3-23 16 0,0 0-16 15,0 12 17-15,0-12-17 0,0 0 11 0,0 0-11 16,23 5 11-16,15-13-11 0,-4-1-849 0</inkml:trace>
  <inkml:trace contextRef="#ctx0" brushRef="#br0" timeOffset="8707.7">26500 17707 1043 0,'0'0'0'0,"0"0"0"15,0 31 0-15,0-31 14 0,0 0-14 0,-3 26 15 16,3-6-15-16,0-20 53 0,0 0-53 0,-8 23 53 0,-4 15-53 15,12-38 65-15,0 0-65 0,-11 49 66 0,-9 5-66 16,20-54 47-16,0 0-47 0,-18 55 48 0,7-3-48 16,11-52 40-16,0 0-40 0,-12 49 40 0,4-3-40 15,8-46 33-15,0 0-33 0,0 49 34 0,11-6-34 16,-11-43 27-16,0 0-27 0,26 37 27 0,14-11-27 16,-40-26 30-16,0 0-30 0,47 18 31 0,5-4-31 15,-52-14 34-15,0 0-34 0,51 9 34 0,-7-12-34 16,-44 3 33-16,0 0-33 0,34-6 34 0,-2 0-34 0,-32 6 25 15,0 0-25-15,23-11 26 0,0-7-26 0,-23 18 17 16,0 0-17-16,23-17 18 0,-8-12-18 0,-15 29 7 16,0 0-7-16,11-23 8 0,9 9-8 0,-5 0-1367 0</inkml:trace>
  <inkml:trace contextRef="#ctx0" brushRef="#br0" timeOffset="8891.71">26798 18026 1379 0,'0'0'0'16,"-3"32"0"-16,0 31 0 0,3-63 1 0,0 0-1 0,-3 78 1 16,-3 11-1-16,6-89 1 0,0 0-1 0,0 81 2 15,0-24-2-15,0-57 16 0,0 0-16 0,6 43 17 16,0-20-17-16,-6-23 18 0,0 0-18 0,14 21 19 16,18-13-19-16,-32-8 23 0,0 0-23 0,29-6 24 15,2-17-24-15,-2 0-1066 0</inkml:trace>
  <inkml:trace contextRef="#ctx0" brushRef="#br0" timeOffset="9291.75">26936 17822 1311 0,'0'0'0'0,"0"0"0"0,-6 14 0 16,6-14 0-16,0 0 0 0,0 9 1 0,12-3-1 0,-12-6 1 15,0 0-1-15,32 0 2 0,22-6-2 0,-54 6 28 16,0 0-28-16,72-9 28 0,3 15-28 0,-75-6 46 16,0 0-46-16,61 3 47 0,-18 3-47 0,-43-6 63 0,0 0-63 15,29 11 63-15,-14 12-63 0,-15-23 52 0,0 0-52 16,8 23 53-16,-8 0-53 0,0-23 40 0,0 0-40 16,-5 26 41-16,-1 11-41 0,6-37 28 0,0 0-28 15,-6 35 28-15,6-12-28 0,0-23 20 0,0 0-20 16,9 17 21-16,11-2-21 0,-20-15 16 0,0 0-16 15,34 23 16-15,4 0-16 0,-38-23 13 0,0 0-13 16,40 31 14-16,-5 4-14 0,-35-35 11 0,0 0-11 16,32 46 12-16,-1 17-12 0,-31-63 10 0,0 0-10 0,24 64 11 15,-10-1-11-15,-14-63 10 0,0 0-10 0,-9 52 10 16,-5-21-10-16,14-31 9 0,0 0-9 0,-32 23 10 16,-14 6-10-16,46-29 7 0,0 0-7 0,-52 18 8 15,-6-21-8-15,58 3 5 0,0 0-5 0,-54-20 5 16,4-15-5-16,50 35 3 0,0 0-3 0,-40-46 3 15,8-6-3-15,1 3-1475 0</inkml:trace>
  <inkml:trace contextRef="#ctx0" brushRef="#br0" timeOffset="34185.22">28252 18107 763 0,'0'0'0'0,"0"0"0"0,0 0 0 0,0 0 29 16,0 0-29-16,0 0 30 0,0 0-30 0,0 0 90 0,0 0-90 16,0 0 90-16,-18 26-90 0,18-26 94 0,0 0-94 15,-11 8 95-15,-9 10-95 0,20-18 69 0,0 0-69 16,-21 28 69-16,4 15-69 0,17-43 41 0,0 0-41 15,-11 41 41-15,11-15-41 0,0-26 30 0,0 0-30 16,11 20 31-16,1 0-31 0,-12-20 22 0,0 0-22 16,23 20 22-16,17 15-22 0,-40-35 17 0,0 0-17 15,46 34 17-15,9 7-17 0,-55-41 14 0,0 0-14 16,38 34 14-16,-18-5-14 0,-20-29 12 0,0 0-12 0,11 29 12 16,-11 2-12-16,0-31 16 0,0 0-16 0,-14 35 17 15,-9-1-17-15,23-34 18 0,0 0-18 0,-32 29 19 16,-8-9-19-16,40-20 14 0,0 0-14 0,-38 15 15 15,15-12-15-15,23-3 11 0,0 0-11 0,-29-18 11 16,-17-22-11-16,-3-3-1233 0</inkml:trace>
  <inkml:trace contextRef="#ctx0" brushRef="#br0" timeOffset="-156837.95">532 15050 883 0,'0'0'0'0,"0"0"101"0,0 0-101 15,-9-38 102-15,1 30-102 0,8 8 104 0,0 0-104 16,0 0 104-16,0-12-104 0,0 12 80 0,0 0-80 16,0 0 80-16,0 0-80 0,0 0 63 0,0 0-63 0,17 12 63 15,-8 5-63-15,-9-17 38 0,0 0-38 0,11 46 39 16,7 35-39-16,-18-81 35 0,0 0-35 0,23 95 35 15,-3 2-35-15,-20-97 32 0,0 0-32 0,26 93 33 16,3-19-33-16,-29-74 26 0,0 0-26 0,23 64 27 16,-6-27-27-16,-17-37 23 0,0 0-23 0,23 26 23 15,-8-9-23-15,-15-17 20 0,0 0-20 0,14 12 20 16,-14-12-20-16,0 0 18 0,0 0-18 0,17-3 19 0,-2-23-19 16,-15 26 24-16,0 0-24 0,23-52 25 0,6-23-25 15,-29 75 27-15,0 0-27 0,26-97 28 0,-3-7-28 16,-23 104 38-16,0 0-38 0,23-98 38 0,0 15-38 15,-23 83 47-15,0 0-47 0,29-61 47 0,-18 27-47 16,-11 34 41-16,0 0-41 0,12-21 42 0,-12 4-42 16,0 17 38-16,0 0-38 0,0-11 38 0,0 11-38 15,0 0 30-15,0 0-30 0,0 0 30 0,0 0-30 16,0 0 22-16,0 0-22 0,0 0 23 0,0 0-23 16,0 0 6-16,0 0-6 0,6 26 6 0,2-1-6 0,-8-25 0 15,0 0 0-15,9 32 0 0,-6 3 0 0,2-1-1829 16</inkml:trace>
  <inkml:trace contextRef="#ctx0" brushRef="#br0" timeOffset="-155926.42">1403 14975 1059 0,'0'0'0'16,"0"0"22"-16,0 0-22 0,26-32 22 0,-11 12-22 15,-15 20 12-15,0 0-12 0,5-17 13 0,-5 17-13 16,0 0 34-16,0 0-34 0,0 0 35 0,0 0-35 0,0 0 55 16,0 0-55-16,0 0 55 0,-20 0-55 0,20 0 59 15,0 0-59-15,-23 20 60 0,-11 20-60 0,34-40 50 16,0 0-50-16,-38 55 50 0,3 17-50 0,35-72 45 15,0 0-45-15,-26 89 46 0,3 15-46 0,23-104 42 16,0 0-42-16,-14 92 43 0,14-17-43 0,0-75 44 0,0 0-44 16,6 54 44-16,2-16-44 0,-8-38 39 0,0 0-39 15,18 32 40-15,11-7-40 0,-29-25 33 0,0 0-33 16,37 21 34-16,1-10-34 0,-38-11 32 0,0 0-32 16,49 0 33-16,-12-9-33 0,-37 9 29 0,0 0-29 15,38-5 29-15,-10-1-29 0,-28 6 24 0,0 0-24 16,26-9 25-16,3-8-25 0,-29 17 15 0,0 0-15 15,32-14 16-15,-18-6-16 0,-14 20 4 0,0 0-4 0,15-24 4 16,-4-4-4-16,1 5-1551 0</inkml:trace>
  <inkml:trace contextRef="#ctx0" brushRef="#br0" timeOffset="-155326.37">1923 14914 718 0,'0'0'0'0,"0"0"0"16,0 0 0-16,0 0 7 0,0 0-7 0,0 0 8 15,-6-11-8-15,6 11 17 0,0 0-17 0,0 0 17 16,-9 14-17-16,9-14 31 0,0 0-31 0,0 21 31 16,-6 2-31-16,6-23 34 0,0 0-34 0,-8 43 35 15,8 20-35-15,0-63 37 0,0 0-37 0,0 84 37 0,0 16-37 16,0-100 42-16,0 0-42 0,0 98 42 0,14-12-42 15,-14-86 38-15,0 0-38 0,18 72 39 0,-4-17-39 16,-14-55 33-16,0 0-33 0,14 38 34 0,4-13-34 16,-18-25 35-16,0 0-35 0,23 15 35 0,14-7-35 15,-37-8 25-15,0 0-25 0,44 0 26 0,-4-5-26 16,-40 5 22-16,0 0-22 0,37-9 23 0,1 3-23 16,-38 6 20-16,0 0-20 0,23-3 20 0,-6 3-20 15,-17 0 11-15,0 0-11 0,15 0 11 0,2 0-11 0,-17 0 3 16,0 0-3-16,14 0 4 0,-2 0-4 0,0 0-1017 15</inkml:trace>
  <inkml:trace contextRef="#ctx0" brushRef="#br0" timeOffset="-155125.35">1796 15222 830 0,'0'0'0'15,"0"0"0"-15,0 15 0 0,0-15 6 0,0 0-6 16,0 11 7-16,0-11-7 0,0 0 8 0,0 0-8 0,0 0 9 16,20-2-9-16,-20 2 33 0,0 0-33 0,26-12 33 15,17-2-33-15,-43 14 33 0,0 0-33 0,55-18 34 16,-3 1-34-16,-52 17 33 0,0 0-33 0,46-11 34 16,-8 8-34-16,-4 0-735 0</inkml:trace>
  <inkml:trace contextRef="#ctx0" brushRef="#br0" timeOffset="-154825.33">1897 14799 774 0,'0'0'0'0,"0"0"0"0,20-17 0 0,-20 17-1 15,0 0 1-15,14-17-1 0,1 2 1 0,-15 15-4 16,0 0 4-16,17-23-3 0,15 6 3 0,-32 17 0 0,0 0 0 16,31-29 0-16,13-2 0 0,-44 31 0 0,0 0 0 15,34-23 1-15,-8 11-1 0,-26 12 2 0,0 0-2 16,23 3 3-16,9 11-3 0,-32-14 5 0,0 0-5 16,32 23 6-16,-3 6-6 0,-29-29 8 0,0 0-8 15,23 32 8-15,9-12-8 0,-32-20 13 0,0 0-13 16,23 20 14-16,0-11-14 0,-23-9 17 0,0 0-17 15,20 8 18-15,3-8-18 0,-3 0-585 0</inkml:trace>
  <inkml:trace contextRef="#ctx0" brushRef="#br0" timeOffset="-154119.28">2618 14595 819 0,'0'0'0'0,"0"0"0"0,11 17 0 16,-11-17 14-16,0 0-14 0,15 29 14 0,22 46-14 15,-37-75 5-15,0 0-5 0,47 72 6 0,-1 3-6 0,-46-75 18 16,0 0-18-16,40 75 19 0,3-4-19 15,-43-71 29-15,0 0-29 0,32 90 29 0,-9 31-29 0,-23-121 36 16,0 0-36-16,6 123 37 0,-3-2-37 0,-3-121 37 16,0 0-37-16,-3 104 38 0,-9-24-38 0,12-80 33 15,0 0-33-15,-8 58 34 0,-1-21-34 0,9-37 24 0,0 0-24 16,0 21 25-16,0-10-25 0,0-11 14 0,0 0-14 16,0 0 15-16,12-20-15 0,-1 3-875 0</inkml:trace>
  <inkml:trace contextRef="#ctx0" brushRef="#br0" timeOffset="-151989.12">3305 15271 1009 0,'0'0'0'0,"0"0"0"15,0 0 0-15,0 0 50 0,0 0-50 0,0 0 51 16,37 0-51-16,-37 0 93 0,0 0-93 0,20-5 93 16,18-1-93-16,-38 6 70 0,0 0-70 0,37-3 71 15,7-3-71-15,-44 6 36 0,0 0-36 0,43-3 37 0,-11 6-37 16,-32-3 12-16,0 0-12 0,28 6 12 0,-10-3-12 16,-4-3-1091-16</inkml:trace>
  <inkml:trace contextRef="#ctx0" brushRef="#br0" timeOffset="-151824.11">3293 15597 897 0,'0'0'0'0,"0"0"0"0,17 37 0 0,-17-37 40 16,0 0-40-16,15 26 40 0,-1-17-40 0,-14-9 44 0,0 0-44 15,26 0 45-15,32-15-45 0,-58 15 12 0,0 0-12 16,69-17 12-16,9 0-12 0,-78 17 3 0,0 0-3 15,69-20 4-15,-17-3-4 0,0 2-763 0</inkml:trace>
  <inkml:trace contextRef="#ctx1" brushRef="#br0">14348 17805 0</inkml:trace>
  <inkml:trace contextRef="#ctx0" brushRef="#br0" timeOffset="-148880.33">4349 15041 695 0,'0'0'0'0,"0"0"0"15,0 0 0-15,0 0 10 0,0 0-10 0,0 0 10 16,-29 23-10-16,29-23 38 0,0 0-38 0,-17 3 39 16,-6 3-39-16,23-6 37 0,0 0-37 0,-29 11 37 15,0 9-37-15,29-20 27 0,0 0-27 0,-26 26 28 0,3-5-28 16,23-21 18-16,0 0-18 0,-14 23 18 0,-10 17-18 15,24-40 14-15,0 0-14 0,-8 34 15 0,2-8-15 16,6-26 12-16,0 0-12 0,0 20 12 0,0-8-12 16,0-12 9-16,0 0-9 0,9 11 10 0,-9-11-10 15,0 0 7-15,0 0-7 0,14 15 7 0,1-15-7 16,-15 0 7-16,0 0-7 0,14-9 7 0,3-5-7 16,-17 14 7-16,0 0-7 0,15-15 7 0,-7 1-7 15,-8 14 6-15,0 0-6 0,6-9 6 0,3-5-6 0,-9 14 6 16,0 0-6-16,0-14 6 0,3-4-6 0,-3 18 5 15,0 0-5-15,0-17 5 0,-3 3-5 0,3 14 4 16,0 0-4-16,0-12 5 0,0 1-5 0,0 11 7 0,0 0-7 16,0 0 7-16,0-15-7 0,0 15 9 0,0 0-9 15,0 0 9-15,0 0-9 0,0 0 12 0,0 0-12 16,0 0 13-16,0 0-13 0,0 0 12 0,0 0-12 16,0 0 13-16,14 0-13 0,-14 0 15 0,0 0-15 15,0 0 15-15,23 26-15 0,-23-26 16 0,0 0-16 16,29 23 16-16,14 6-16 0,-43-29 14 0,0 0-14 15,52 40 14-15,0 9-14 0,-52-49 20 0,0 0-20 16,61 52 21-16,-24-9-21 0,-37-43 27 0,0 0-27 0,35 43 27 16,-12-2-27-16,-23-41 29 0,0 0-29 0,20 43 30 15,-17-11-30-15,-3-32 28 0,0 0-28 0,0 37 29 16,-3 0-29-16,3-37 22 0,0 0-22 0,-6 38 23 16,-8-7-23-16,14-31 22 0,0 0-22 0,-23 32 23 15,-12 8-23-15,35-40 22 0,0 0-22 0,-37 38 23 16,-12-12-23-16,49-26 22 0,0 0-22 0,-49 17 23 15,-6 3-23-15,55-20 23 0,0 0-23 0,-61 6 23 0,15-18-23 16,46 12 19-16,0 0-19 0,-46-26 19 0,9-11-19 16,37 37 14-16,0 0-14 0,-29-52 14 0,11-5-14 15,18 57 1-15,0 0-1 0,-14-58 2 0,2 3-2 16,12 55-4-16,0 0 4 0,12-43-4 0,5 6 4 16,3-1-1278-16</inkml:trace>
  <inkml:trace contextRef="#ctx0" brushRef="#br0" timeOffset="-147534.23">4886 15096 1222 0,'0'0'0'0,"0"0"0"0,0 0 0 0,0 0-8 0,0 0 8 15,0 14-7-15,0-14 7 0,0 0 0 0,0 0 0 16,0 0 0-16,0 0 0 0,0 0 23 0,0 0-23 15,-6 12 23-15,6-12-23 0,0 0 41 0,0 0-41 16,0 0 41-16,0 0-41 0,0 0 52 0,0 0-52 16,14 3 53-16,9 8-53 0,-5 1-1020 0</inkml:trace>
  <inkml:trace contextRef="#ctx0" brushRef="#br0" timeOffset="-147101.2">5223 14526 628 0,'0'0'0'0,"0"0"0"0,9 3 0 15,-9-3 40-15,0 0-40 0,0 0 40 0,14 17-40 16,-14-17 57-16,0 0-57 0,0 32 58 0,-8 31-58 0,8-63 52 16,0 0-52-16,0 86 53 0,-6-2-53 0,6-84 35 15,0 0-35-15,-9 89 35 0,-5 0-35 0,14-89 24 0,0 0-24 16,-23 90 24-16,-3 5-24 0,26-95 18 0,0 0-18 16,-26 106 18-16,5-2-18 0,21-104 13 0,0 0-13 15,-5 89 13-15,8-29-13 0,-3-60 12 0,0 0-12 16,11 44 13-16,6-13-13 0,-17-31 13 0,0 0-13 15,21 26 13-15,5-6-13 0,-26-20 13 0,0 0-13 16,37 15 14-16,1-10-14 0,-38-5 18 0,0 0-18 16,46 0 19-16,-9-5-19 0,-37 5 31 0,0 0-31 15,26-3 31-15,-6-3-31 0,-20 6 30 0,0 0-30 0,24-6 30 16,-1-5-30-16,-23 11 24 0,0 0-24 0,26-18 24 16,-9-2-24-16,-17 20 19 0,0 0-19 0,20-28 19 15,-3-4-19-15,4-8-1014 0</inkml:trace>
  <inkml:trace contextRef="#ctx0" brushRef="#br0" timeOffset="-146933.18">5154 15084 863 0,'0'0'0'0,"0"0"0"0,14 15 0 16,-14-15 7-16,0 0-7 0,18 11 8 0,2-11-8 15,-20 0 17-15,0 0-17 0,32-8 18 0,14-7-18 16,-46 15 10-16,0 0-10 0,49-17 10 0,-15 5-10 15,-34 12 2-15,0 0-2 0,32-8 3 0,-3-1-3 0,-3-5-644 16</inkml:trace>
  <inkml:trace contextRef="#ctx0" brushRef="#br0" timeOffset="-146612.16">4978 14310 471 0,'0'0'0'0,"0"0"0"16,14 6 0-16,-14-6 0 0,0 0 0 0,12 0 0 15,8 0 0-15,-20 0 0 0,0 0 0 0,29-6 0 16,17-3 0-16,-46 9 0 0,0 0 0 0,49-8 0 15,12-1 0-15,-61 9 1 0,0 0-1 0,52-6 1 16,-15 6-1-16,-37 0 10 0,0 0-10 0,23 0 11 16,3 0-11-16,-26 0 21 0,0 0-21 0,20 0 22 0,3 9-22 15,-23-9 23-15,0 0-23 0,29 14 23 0,3-5-23 16,-32-9 22-16,0 0-22 0,26 9 23 0,9-4-23 16,-35-5 18-16,0 0-18 0,40 6 18 0,21 0-18 15,-7 0-438-15</inkml:trace>
  <inkml:trace contextRef="#ctx0" brushRef="#br0" timeOffset="-145982.11">5979 14975 807 0,'0'0'0'15,"0"9"0"-15,12 14 0 0,-12-23 13 0,0 0-13 16,11 23 14-16,-11 0-14 0,0-23 29 0,0 0-29 16,0 34 30-16,3 30-30 0,-3-64 50 0,0 0-50 15,6 77 50-15,-15 18-50 0,9-95 33 0,0 0-33 0,-9 89 33 16,-2-8-33-16,11-81 21 0,0 0-21 0,-9 63 22 16,9-28-22-16,0-35 15 0,0 0-15 0,-6 20 15 15,6-20-15-15,0 0-789 0</inkml:trace>
  <inkml:trace contextRef="#ctx0" brushRef="#br0" timeOffset="-145847.1">5849 15415 751 0,'0'0'0'0,"0"0"0"16,9-11 0-16,-9 11 0 0,0 0 0 0,0 0 0 15,0 0 0-15,0 0 0 0,0 0 0 0,8-12 0 0,7 9 0 16,-15 3 10-16,0 0-10 0,23-5 10 0,6-4-10 16,-29 9 31-16,0 0-31 0,46-17 32 0,-6 2-32 15,-40 15 34-15,0 0-34 0,32-5 35 0,-3-1-35 16,0 3-618-16</inkml:trace>
  <inkml:trace contextRef="#ctx0" brushRef="#br0" timeOffset="-145516.06">6265 15041 1020 0,'0'0'0'0,"0"9"0"0,5 20 0 0,-5-29 12 0,0 0-12 16,3 46 12-16,-6 20-12 0,3-66 24 0,0 0-24 16,0 80 25-16,-5 1-25 0,5-81 42 0,0 0-42 15,-3 75 43-15,6-29-43 0,-3-46 33 0,0 0-33 16,14 34 34-16,-5-5-34 0,-9-29 26 0,0 0-26 16,8 20 27-16,-8-20-27 0,0 0 26 0,0 0-26 0,12 12 26 15,-12-12-26-15,0 0 27 0,0 0-27 0,17-23 28 16,12-15-28-16,-29 38 28 0,0 0-28 0,26-57 29 15,3-9-29-15,-29 66 36 0,0 0-36 0,32-69 36 16,11-3-36-16,-43 72 38 0,0 0-38 0,32-69 38 16,-6 28-38-16,-26 41 20 0,0 0-20 0,23-29 21 15,-3 9-21-15,-20 20 11 0,0 0-11 0,14-14 11 0,-14 14-11 16,0 0-1195-16</inkml:trace>
  <inkml:trace contextRef="#ctx0" brushRef="#br0" timeOffset="-145165.04">6654 15441 1132 0,'0'0'0'0,"0"0"0"0,0 0 0 0,0 0 4 16,0 0-4-16,-6-14 4 0,6 14-4 0,0 0 9 15,0 0-9-15,0 0 10 0,-8-12-10 0,8 12 25 16,0 0-25-16,0 0 26 0,-18 38-26 0,18-38 23 0,0 0-23 15,-17 34 23-15,6 1-23 0,11-35 28 0,0 0-28 16,-9 23 29-16,9-3-29 0,0-20 40 0,0 0-40 16,14 12 40-16,9-7-40 0,-23-5 37 0,0 0-37 15,38 0 38-15,17-5-38 0,-55 5 42 0,0 0-42 16,49-18 43-16,-6-11-43 0,-43 29 42 0,0 0-42 16,29-34 42-16,-18-1-42 0,-11 35 41 0,0 0-41 15,3-34 41-15,-3-1-41 0,0 35 34 0,0 0-34 0,-14-28 35 16,-24 10-35-16,38 18 28 0,0 0-28 0,-52-8 28 15,-8 8-28-15,60 0 23 0,0 0-23 0,-49 2 24 16,14 7-24-16,3 0-1359 0</inkml:trace>
  <inkml:trace contextRef="#ctx0" brushRef="#br0" timeOffset="-143680.72">1403 17275 965 0,'0'0'0'0,"0"0"117"0,0 0-117 16,78 6 117-16,-9-4-117 0,-69-2 94 0,0 0-94 15,70 0 95-15,-13-5-95 0,-57 5 60 0,0 0-60 16,49 0 61-16,-20 8-61 0,-29-8 2 0,0 0-2 15,20 9 3-15,-8 0-3 0,-12-9 1 0,0 0-1 0,0 0 2 16,23 23-2-16,-6 0-1078 0</inkml:trace>
  <inkml:trace contextRef="#ctx0" brushRef="#br0" timeOffset="-143480.29">1519 17502 920 0,'0'0'0'16,"0"0"42"-16,0 0-42 0,23 9 42 0,14-9-42 16,-37 0 30-16,0 0-30 0,46-6 31 0,6 6-31 15,-52 0 37-15,0 0-37 0,49 0 38 0,-11-3-38 16,-38 3 28-16,0 0-28 0,35 0 28 0,14 6-28 16,-49-6 21-16,0 0-21 0,46 3 22 0,-23 0-22 0,0 0-870 15</inkml:trace>
  <inkml:trace contextRef="#ctx0" brushRef="#br0" timeOffset="-142596.22">2422 17229 987 0,'0'0'0'0,"0"0"0"0,31 23 0 0,-31-23 16 15,0 0-16-15,24 14 17 0,-4-5-17 0,-20-9 40 0,0 0-40 16,26 3 41-16,5 0-41 0,-31-3 28 0,0 0-28 16,38 2 28-16,-1-4-28 0,-37 2 0 0,0 0 0 15,47-3 0-15,7 0 0 0,4-6-808 0</inkml:trace>
  <inkml:trace contextRef="#ctx0" brushRef="#br0" timeOffset="-141959.45">3328 16909 483 0,'0'0'0'0,"0"0"0"0,11-20 0 0,-11 20 43 16,0 0-43-16,0-23 44 0,0-3-44 0,0 26 75 15,0 0-75-15,-11-23 75 0,-1 3-75 0,12 20 33 0,0 0-33 16,-6-14 34-16,6 14-34 0,0 0 21 0,0 0-21 16,-17-12 22-16,-3 24-22 0,20-12 15 0,0 0-15 15,-23 31 16-15,-15 27-16 0,38-58 11 0,0 0-11 16,-31 69 12-16,5 3-12 0,26-72 12 0,0 0-12 15,-26 66 13-15,5-17-13 0,21-49 14 0,0 0-14 16,-3 40 15-16,15-5-15 0,-12-35 13 0,0 0-13 0,23 26 14 16,3-6-14-16,-26-20 12 0,0 0-12 0,38 6 13 15,5-15-13-15,-43 9 11 0,0 0-11 0,40-14 12 16,-2-6-12-16,-38 20 10 0,0 0-10 0,29-26 11 16,-6-6-11-16,-23 32 9 0,0 0-9 0,8-37 10 15,-5-7-10-15,-3 44 9 0,0 0-9 0,-3-49 10 16,-5 3-10-16,8 46 7 0,0 0-7 0,0-49 8 15,-12 6-8-15,12 43 7 0,0 0-7 0,-9-31 8 0,9 13-8 16,0 18 8-16,0 0-8 0,0 0 9 0,-2 12-9 16,2-12 10-16,0 0-10 0,-6 34 10 0,6 33-10 15,0-67 10-15,0 0-10 0,6 74 10 0,-4 4-10 16,-2-78 10-16,0 0-10 0,0 75 10 0,0-3-10 16,0-72 9-16,0 0-9 0,0 69 10 0,0 3-10 15,0-72 7-15,0 0-7 0,0 81 8 0,6-15-8 16,-6-66 7-16,0 0-7 0,9 49 8 0,5-23-8 15,4 0-861-15</inkml:trace>
  <inkml:trace contextRef="#ctx0" brushRef="#br0" timeOffset="-141695.77">3616 17295 673 0,'0'0'0'0,"0"0"0"15,-6 29 0-15,6-29-1 0,0 0 1 0,-3 20-1 16,3-6 1-16,0-14 1 0,0 0-1 0,-5 20 2 16,-4 21-2-16,9-41 5 0,0 0-5 0,-9 37 5 15,4-2-5-15,5-35 6 0,0 0-6 0,0 23 7 16,5-12-7-16,-5-11 8 0,0 0-8 0,0 0 9 15,15 9-9-15,-4 0-476 0</inkml:trace>
  <inkml:trace contextRef="#ctx0" brushRef="#br0" timeOffset="-141145.24">3959 17079 617 0,'0'0'0'0,"0"0"0"0,-5 12 0 0,5-12 7 15,0 0-7-15,-3 11 8 0,3-11-8 0,0 0 20 16,0 0-20-16,-15 20 20 0,7 0-20 0,8-20 22 0,0 0-22 16,-6 32 23-16,-3-3-23 0,9-29 17 0,0 0-17 15,-5 26 17-15,5-12-17 0,0-14 12 0,0 0-12 16,0 12 12-16,8-1-12 0,-8-11 9 0,0 0-9 15,12 15 9-15,14 8-9 0,-26-23 7 0,0 0-7 16,20 23 7-16,-11-6-7 0,-9-17 6 0,0 0-6 16,14 23 7-16,3 11-7 0,-17-34 11 0,0 0-11 15,15 35 11-15,-15-9-11 0,0-26 14 0,0 0-14 0,0 29 15 16,-6 5-15-16,6-34 16 0,0 0-16 0,-9 32 16 16,1-12-16-16,8-20 20 0,0 0-20 0,-18 17 21 15,13-2-21-15,5-15 20 0,0 0-20 0,-15 8 20 16,-2-8-20-16,17 0 21 0,0 0-21 0,-23-11 22 15,3-12-22-15,20 23 20 0,0 0-20 0,-18-32 20 16,18-5-20-16,0 37 18 0,0 0-18 0,0-41 19 16,0 4-19-16,0 37 16 0,0 0-16 0,15-37 16 0,8-9-16 15,-23 46 11-15,0 0-11 0,23-44 12 0,-6 13-12 16,-17 31 9-16,0 0-9 0,17-29 9 0,18-14-9 16,-35 43 7-16,0 0-7 0,23-41 7 0,-6 13-7 15,-17 28 5-15,0 0-5 0,9-32 6 0,-3-11-6 16,-6 43 5-16,0 0-5 0,-6-43 6 0,-3 11-6 15,9 32 4-15,0 0-4 0,-17-26 5 0,3 12-5 16,14 14 4-16,0 0-4 0,-15-3 4 0,-2 9-4 0,17-6 2 16,0 0-2-16,-23 8 3 0,11 4-3 0,12-12 2 15,0 0-2-15,0 0 2 0,6 11-2 0,0 1-870 16</inkml:trace>
  <inkml:trace contextRef="#ctx0" brushRef="#br0" timeOffset="-140845.45">4153 17353 751 0,'0'0'0'0,"0"0"0"16,14 2 0-16,-14-2 8 0,0 0-8 0,15 0 9 16,-1-14-9-16,-14 14 4 0,0 0-4 0,32-26 5 15,20-11-5-15,-52 37 4 0,0 0-4 0,49-46 4 16,-3-9-4-16,-46 55 8 0,0 0-8 0,37-55 8 15,-13 6-8-15,-24 49 12 0,0 0-12 0,17-37 12 16,-3 20-12-16,-14 17 17 0,0 0-17 0,0 0 17 0,0 0-17 16,0 0 25-16,0 0-25 0,6 8 25 0,-12 44-25 15,6-52 25-15,0 0-25 0,-8 63 26 0,-1 1-26 16,9-64 31-16,0 0-31 0,-9 60 31 0,1 1-31 16,8-61 32-16,0 0-32 0,0 54 32 0,8-13-32 15,-8-41 26-15,0 0-26 0,18 28 27 0,-4-16-27 16,3-1-795-16</inkml:trace>
  <inkml:trace contextRef="#ctx0" brushRef="#br0" timeOffset="-140644.55">4695 17252 1009 0,'0'0'0'15,"0"0"0"-15,15 20 0 0,-15-20 10 0,0 0-10 16,8 9 10-16,-8-9-10 0,0 0 3 0,0 0-3 16,0 0 3-16,0 0-3 0,0 0-17 0,0 0 17 15,15 2-17-15,-1-4 17 0,3-1-691 0</inkml:trace>
  <inkml:trace contextRef="#ctx0" brushRef="#br0" timeOffset="-139943.61">4978 16978 807 0,'0'0'0'0,"0"0"0"0,9-11 0 16,-9 11 15-16,0 0-15 0,14-9 16 0,0 1-16 16,-14 8 35-16,0 0-35 0,23-12 35 0,9-2-35 15,-32 14 31-15,0 0-31 0,38-9 32 0,-1 3-32 16,-37 6 25-16,0 0-25 0,29 6 26 0,6 0-26 15,-35-6 26-15,0 0-26 0,20 23 26 0,-3 14-26 16,-17-37 25-16,0 0-25 0,6 38 25 0,-12 13-25 16,6-51 22-16,0 0-22 0,-14 44 23 0,-9 2-23 0,23-46 20 15,0 0-20-15,-26 46 21 0,-9 0-21 0,35-46 15 16,0 0-15-16,-23 37 15 0,11-8-15 0,12-29 12 16,0 0-12-16,0 23 13 0,9-3-13 0,-9-20 9 0,0 0-9 15,12 17 10-15,17-5-10 0,-29-12 7 16,0 0-7-16,46 9 8 0,6-18-8 0,-52 9 2 0,0 0-2 15,49-3 2-15,-6 3-2 0,-6 0-918 0</inkml:trace>
  <inkml:trace contextRef="#ctx0" brushRef="#br0" timeOffset="-139742.86">5480 17353 763 0,'0'0'0'0,"0"14"0"16,-3 15 0-16,3-29 20 0,0 0-20 0,-3 40 20 16,-3 15-20-16,6-55 48 0,0 0-48 0,-8 49 49 15,-1-21-49-15,9-28 2 0,0 0-2 0,0 21 3 0,0-10-3 16,0-11-4-16,0 0 4 0,0 0-4 0,17 0 4 16,-5 0-613-16</inkml:trace>
  <inkml:trace contextRef="#ctx0" brushRef="#br0" timeOffset="-139443.21">5676 16944 572 0,'0'0'0'0,"0"0"0"0,0 23 0 0,0-23 2 0,0 0-2 16,-3 26 2-16,3 5-2 0,0-31 9 0,0 0-9 15,-6 38 10-15,1 2-10 0,5-40 13 0,0 0-13 16,-3 40 14-16,-6-5-14 0,9-35 13 0,0 0-13 16,0 35 13-16,0-1-13 0,0-34 20 0,0 0-20 15,0 26 20-15,0-15-20 0,0-11 21 0,0 0-21 16,17 9 22-16,15-3-22 0,-32-6 25 0,0 0-25 16,43 3 26-16,1 0-26 0,-44-3 34 0,0 0-34 0,37 0 34 15,6-3-34-15,-43 3 23 0,0 0-23 0,38-3 24 16,-15 3-24-16,-23 0 14 0,0 0-14 0,17 0 15 15,-17 0-15-15,0 0-635 0</inkml:trace>
  <inkml:trace contextRef="#ctx0" brushRef="#br0" timeOffset="-139260.2">5884 17114 852 0,'0'0'0'0,"0"0"0"0,-3 26 0 16,3-26 6-16,0 0-6 0,-9 28 6 0,-5 18-6 15,14-46 16-15,0 0-16 0,-15 52 17 0,1 3-17 16,14-55 31-16,0 0-31 0,-9 46 31 0,12-23-31 16,-3-23 26-16,0 0-26 0,12 29 26 0,11-15-26 15,-23-14 22-15,0 0-22 0,23 12 23 0,9-9-23 0,-3-1-732 16</inkml:trace>
  <inkml:trace contextRef="#ctx0" brushRef="#br0" timeOffset="-138792.16">6048 16875 751 0,'0'0'0'16,"0"0"0"-16,15 0 0 0,-15 0-2 0,0 0 2 15,11 0-1-15,1 0 1 0,-12 0-39 0,0 0 39 0,6-3-38 16,14 0 38-16,-20 3 0 0,0 0 0 0,14 3 0 15,9 8 0-15,-23-11 3 0,0 0-3 0,15 18 3 16,-7 8-3-16,-8-26 12 0,0 0-12 0,6 28 12 16,-6-2-12-16,0-26 21 0,0 0-21 0,9 23 22 15,-9 0-22-15,0-23 19 0,0 0-19 0,3 20 20 16,2-5-20-16,-5-15 18 0,0 0-18 0,0 14 19 16,6-2-19-16,-6-12 15 0,0 0-15 0,0 0 16 0,12 17-16 15,-12-17 11-15,0 0-11 0,11 6 11 0,1 0-11 16,-12-6 10-16,0 0-10 0,14 5 10 0,6 1-10 15,-20-6 9-15,0 0-9 0,23 6 10 0,1 2-10 16,-24-8 6-16,0 0-6 0,17 15 6 0,3 2-6 16,-20-17 4-16,0 0-4 0,17 6 4 0,-2 0-4 15,-15-6 6-15,0 0-6 0,17 8 6 0,3 7-6 16,-20-15 9-16,0 0-9 0,12 17 10 0,-12-17-10 0,0 0 15 16,0 0-15-16,11 17 15 0,-11 3-15 0,0-20 18 15,0 0-18-15,-20 20 19 0,-20 18-19 0,40-38 26 16,0 0-26-16,-38 37 26 0,-2-8-26 0,40-29 40 15,0 0-40-15,-38 23 41 0,1-6-41 0,37-17 22 0,0 0-22 16,-32 18 23-16,18-15-23 0,14-3 14 0,0 0-14 16,-20-9 14-16,2-11-14 0,-5-9-867 0</inkml:trace>
  <inkml:trace contextRef="#ctx0" brushRef="#br0" timeOffset="-137606.06">6870 17091 763 0,'0'0'0'0,"0"0"0"0,15 46 0 0,-15-46 22 16,0 0-22-16,9 37 22 0,-4-5-22 0,-5-32 41 0,0 0-41 16,0 31 42-16,6 10-42 0,-6-41 35 0,0 0-35 15,3 37 36-15,0-2-36 0,-3-35 0 0,0 0 0 16,0 23 0-16,6-9 0 0,-6-14 1 0,0 0-1 16,0 0 1-16,5 14-1 0,1 4-663 0</inkml:trace>
  <inkml:trace contextRef="#ctx0" brushRef="#br0" timeOffset="-137439.05">6824 17194 751 0,'0'0'0'0,"0"0"0"16,-11 20 0-16,11-20 0 0,0 0 0 0,-6 12 1 15,6-12-1-15,0 0 3 0,0 0-3 0,0 0 3 16,14 3-3-16,-14-3 22 0,0 0-22 0,24 0 23 16,13 0-23-16,-37 0 33 0,0 0-33 0,46 0 33 15,18 0-33-15,-64 0 38 0,0 0-38 0,66 0 39 16,12 0-39-16,-3 0-650 0</inkml:trace>
  <inkml:trace contextRef="#ctx0" brushRef="#br0" timeOffset="-137154.03">7419 17229 807 0,'0'0'0'0,"0"0"0"0,14 8 0 0,-14-8 22 0,0 0-22 16,17-2 22-16,12-16-22 0,-29 18 46 16,0 0-46-16,32-29 46 0,0-5-46 0,-32 34 41 0,0 0-41 15,29-37 41-15,-6 2-41 0,-23 35 25 0,0 0-25 16,23-29 26-16,-9 15-26 0,-14 14 18 0,0 0-18 16,0 0 19-16,9 0-19 0,-9 0 14 0,0 0-14 15,3 17 15-15,2 29-15 0,-5-46 14 0,0 0-14 16,0 46 15-16,0-3-15 0,0-43 18 0,0 0-18 15,-8 44 19-15,-1 2-19 0,9-46 20 0,0 0-20 0,-6 46 21 16,6-15-21-16,0-31 20 0,0 0-20 0,0 20 20 16,6-8-20-16,-6-12 15 0,0 0-15 0,9 14 15 15,-9-14-15-15,0 0-930 0</inkml:trace>
  <inkml:trace contextRef="#ctx0" brushRef="#br0" timeOffset="-136856.02">7739 17137 931 0,'0'0'0'0,"0"0"0"0,0 23 0 15,0-23 16-15,0 0-16 0,3 14 16 0,-3-14-16 16,0 0 42-16,0 0-42 0,20-6 42 0,-3-8-42 16,-17 14 31-16,0 0-31 0,23-26 31 0,15-11-31 15,-38 37 29-15,0 0-29 0,46-35 30 0,-8 6-30 16,-38 29 26-16,0 0-26 0,31-20 26 0,-16 9-26 0,-15 11 22 15,0 0-22-15,14 5 23 0,-5 13-23 0,-9-18 18 16,0 0-18-16,3 37 19 0,-6 18-19 0,3-55 19 16,0 0-19-16,-9 52 20 0,0-9-20 0,9-43 20 0,0 0-20 15,-2 40 20-15,-10 3-20 0,12-43 21 0,0 0-21 16,-14 46 22-16,16-5-22 0,-2-41 18 0,0 0-18 16,12 31 18-16,0-11-18 0,-12-20 15 0,0 0-15 15,11 21 16-15,-2-10-16 0,-1 1-1059 0</inkml:trace>
  <inkml:trace contextRef="#ctx0" brushRef="#br0" timeOffset="-136689.22">8140 17318 953 0,'0'0'0'0,"6"12"0"16,2 16 0-16,-8-28 2 0,0 0-2 0,9 29 2 15,-3-9-2-15,-6-20 4 0,0 0-4 0,0 15 4 16,0-1-4-16,0-14 0 0,0 0 0 0,0 14 0 15,0-14 0-15,0 0-4 0,0 0 4 0,8 15-3 0,-8-15 3 16,0 0-659-16</inkml:trace>
  <inkml:trace contextRef="#ctx0" brushRef="#br0" timeOffset="-136149.74">8301 17194 763 0,'0'0'0'0,"0"0"0"15,0 0 0-15,0 0 0 0,0 0 0 0,21 12 0 16,-21-12 0-16,0 0 0 0,0 0 0 0,14 0 0 15,3-12 0-15,-17 12 10 0,0 0-10 0,18-20 10 16,11-20-10-16,-29 40 32 0,0 0-32 0,28-41 32 0,-10 10-32 16,-18 31 47-16,0 0-47 0,14-29 48 0,-8 3-48 15,-6 26 50-15,0 0-50 0,9-20 50 0,-9 8-50 16,0 12 39-16,0 0-39 0,0 0 40 0,0 0-40 16,0 0 33-16,0 0-33 0,2 18 33 0,-2 19-33 15,0-37 29-15,0 0-29 0,0 49 29 0,0 3-29 16,0-52 26-16,0 0-26 0,-2 49 27 0,-4-3-27 15,6-46 25-15,0 0-25 0,-3 32 26 0,3-9-26 16,0-23 20-16,0 0-20 0,3 17 20 0,3-6-20 0,-6-11 14 16,0 0-14-16,0 0 15 0,26 9-15 0,-26-9 11 0,0 0-11 15,28-3 11-15,1-14-11 0,0 2-1020 0</inkml:trace>
  <inkml:trace contextRef="#ctx0" brushRef="#br0" timeOffset="-135804.71">8636 17033 841 0,'0'0'0'0,"0"0"0"15,0 0 0-15,0 0 0 0,0 0 0 0,-6 23 1 16,-2 17-1-16,8-40 1 0,0 0-1 0,-3 35 1 16,3-12-1-16,0-23 11 0,0 0-11 0,0 14 11 15,0-2-11-15,0-12 18 0,0 0-18 0,0 0 19 16,0 17-19-16,0-17 22 0,0 0-22 0,0 0 22 15,0 0-22-15,0 0 30 0,0 0-30 0,23 3 30 16,17-23-30-16,-40 20 29 0,0 0-29 0,46-32 29 0,6-2-29 16,-52 34 27-16,0 0-27 0,47-35 28 15,-10 3-28-15,-37 32 34 0,0 0-34 0,29-20 34 0,-12 12-34 16,-17 8 37-16,0 0-37 0,0 0 37 0,18 0-37 16,-18 0 38-16,0 0-38 0,5 14 39 0,4 9-39 15,-9-23 33-15,0 0-33 0,9 37 34 0,-7 4-34 16,-2-41 30-16,0 0-30 0,0 40 30 0,0-8-30 15,0-32 25-15,0 0-25 0,0 31 25 0,6-2-25 0,-6-29 19 16,0 0-19-16,6 23 20 0,0 3-20 0,-3-6-1107 16</inkml:trace>
  <inkml:trace contextRef="#ctx0" brushRef="#br0" timeOffset="-132200.12">1876 18337 796 0,'0'0'0'0,"0"0"0"0,0 0 0 0,0 0 31 0,0 0-31 16,55 0 32-16,-6 0-32 0,-49 0 67 0,0 0-67 16,58 0 68-16,5 0-68 0,-63 0 51 0,0 0-51 15,52 0 52-15,-14 6-52 0,-38-6 3 0,0 0-3 16,17 6 4-16,-17-6-4 0,0 0 1 0,0 0-1 15,15 11 1-15,-21 6-1 0,3 1-770 0</inkml:trace>
  <inkml:trace contextRef="#ctx0" brushRef="#br0" timeOffset="-132050.11">1923 18585 684 0,'0'0'0'0,"0"0"0"15,8 17 0-15,-8-17 7 0,0 0-7 0,9 11 7 16,-3-8-7-16,-6-3 8 0,0 0-8 0,31 0 9 0,24 0-9 15,-55 0 12-15,0 0-12 0,69 0 12 0,15 0-12 16,-84 0 12-16,0 0-12 0,84-3 13 0,-6-11-13 16,-3 0-513-16</inkml:trace>
  <inkml:trace contextRef="#ctx0" brushRef="#br0" timeOffset="-111248.39">3126 18380 841 0,'0'0'0'0,"0"0"0"0,0 0 0 16,0 0 61-16,0 0-61 0,37 15 61 0,-19-10-61 15,-18-5 165-15,0 0-165 0,20 3 166 0,6-3-166 16,-26 0 116-16,0 0-116 0,37-3 117 0,9 0-117 0,-46 3 82 16,0 0-82-16,52-2 83 0,-11 4-83 0,-41-2 42 15,0 0-42-15,43 3 43 0,3 0-43 0,-46-3 40 16,0 0-40-16,43 0 41 0,-14-6-41 0,0 1-1334 0</inkml:trace>
  <inkml:trace contextRef="#ctx0" brushRef="#br0" timeOffset="-110689.03">4029 18412 729 0,'0'0'0'0,"0"0"0"0,8 20 0 15,-8-20 53-15,0 0-53 0,0 11 53 0,0-11-53 16,0 0 92-16,0 0-92 0,0 0 93 0,0 0-93 0,0 0 56 16,0 0-56-16,0 12 57 0,0-12-57 0,0 0 46 15,0 0-46-15,0 0 47 0,12-3-47 0,-12 3 44 16,0 0-44-16,17-20 44 0,1-20-44 0,-18 40 44 16,0 0-44-16,23-61 45 0,0-5-45 0,-23 66 37 0,0 0-37 15,17-60 37-15,3 16-37 0,-20 44 34 0,0 0-34 16,15-31 35-16,-1 8-35 0,-14 23 33 0,0 0-33 15,9-23 34-15,-1 14-34 0,-8 9 27 0,0 0-27 16,0 0 27-16,0 0-27 0,0 0 23 0,0 0-23 16,9 20 24-16,-3 12-24 0,-6-32 16 0,0 0-16 15,6 57 17-15,2 33-17 0,-8-90 15 0,0 0-15 16,15 92 16-16,-7-9-16 0,-8-83 13 0,0 0-13 16,3 66 13-16,9-22-13 0,-12-44 11 0,0 0-11 0,11 37 12 15,4 3-12-15,-15-40 10 0,0 0-10 0,8 35 11 16,4-15-11-16,-12-20 8 0,0 0-8 0,0 0 9 15,11 9-9-15,-11-9 2 0,0 0-2 0,18-6 2 16,11-14-2-16,-1 0-1342 0</inkml:trace>
  <inkml:trace contextRef="#ctx0" brushRef="#br0" timeOffset="-107971.98">4626 18127 729 0,'0'0'0'0,"0"0"0"0,17-6 0 0,-17 6-24 16,0 0 24-16,18-3-23 0,2-5 23 0,-20 8-59 15,0 0 59-15,29-15-58 0,8-5 58 0,-37 20 16 0,0 0-16 16,38-14 17-16,-15 8-17 0,-23 6 73 0,0 0-73 16,11 0 73-16,4 3-73 0,-15-3 87 0,0 0-87 15,14 8 87-15,-5 7-87 0,-9-15 76 0,0 0-76 16,0 29 77-16,-9 20-77 0,9-49 52 0,0 0-52 16,-9 71 53-16,-5 13-53 0,14-84 45 0,0 0-45 15,-17 83 46-15,-4-11-46 0,21-72 36 0,0 0-36 16,-17 58 36-16,6-26-36 0,11-32 28 0,0 0-28 15,-3 17 28-15,6-6-28 0,-3-11 23 0,0 0-23 0,11 9 24 16,12 5-24-16,-23-14 20 0,0 0-20 0,41 12 21 16,5-9-21-16,-46-3 18 0,0 0-18 0,66-3 19 15,3-6-19-15,-69 9 27 0,0 0-27 0,78-11 27 16,-8-1-27-16,-70 12 22 0,0 0-22 0,60-8 22 16,-22 5-22-16,-38 3 18 0,0 0-18 0,31-6 18 15,7-11-18-15,-38 17 8 0,0 0-8 0,29-20 9 0,-12-3-9 16,6 2-1194-16</inkml:trace>
  <inkml:trace contextRef="#ctx0" brushRef="#br0" timeOffset="-107760.05">5575 18455 931 0,'0'0'0'0,"0"14"0"0,0 9 0 0,0-23 0 16,0 0 0-16,0 26 0 0,0 0 0 0,0-26-2 15,0 0 2-15,0 20-2 0,-9 6 2 0,9-26 9 0,0 0-9 16,-8 26 9-16,2 6-9 0,6-32 33 0,0 0-33 16,-6 23 34-16,6 0-34 0,0-23 49 0,0 0-49 15,6 11 50-15,3-5-50 0,-9-6 48 0,0 0-48 16,23-11 49-16,20-30-49 0,-3-2-846 0</inkml:trace>
  <inkml:trace contextRef="#ctx0" brushRef="#br0" timeOffset="-106460.79">5918 18173 886 0,'0'0'0'0,"0"0"0"0,0 0 0 0,0 0 0 16,0 0 0-16,32-17 1 0,9-4-1 0,-41 21 0 15,0 0 0-15,46-20 1 0,-3 0-1 0,-43 20 17 0,0 0-17 16,37-20 17-16,10 0-17 0,-47 20 36 0,0 0-36 16,46-17 36-16,-20 8-36 0,-26 9 44 0,0 0-44 15,29-9 45-15,-1 1-45 0,-28 8 40 0,0 0-40 16,24-3 41-16,-4 9-41 0,-20-6 34 0,0 0-34 15,11 17 34-15,-2 15-34 0,-9-32 32 0,0 0-32 16,6 54 33-16,-3 15-33 0,-3-69 31 0,0 0-31 16,0 81 32-16,-3 8-32 0,3-89 29 0,0 0-29 0,-6 84 29 15,3-21-29-15,3-63 27 0,0 0-27 0,-6 55 28 16,1-9-28-16,5-46 23 0,0 0-23 0,5 37 24 16,1-5-24-16,-6-32 21 0,0 0-21 0,3 26 21 15,3-15-21-15,-6-11 17 0,0 0-17 0,0 0 17 16,23-6-17-16,3 1-1137 0</inkml:trace>
  <inkml:trace contextRef="#ctx0" brushRef="#br0" timeOffset="-106275.77">6227 18423 785 0,'0'0'0'0,"0"0"0"0,0 0 0 15,0 0 21-15,0 0-21 0,12 12 21 0,-12-12-21 16,0 0 44-16,0 0-44 0,23-9 44 0,3 3-44 0,-26 6 46 15,0 0-46-15,37-8 47 0,15-9-47 0,-52 17 28 16,0 0-28-16,58-21 29 0,8-4-29 0,-66 25 9 16,0 0-9-16,69-32 10 0,1-8-10 0,-7-1-753 0</inkml:trace>
  <inkml:trace contextRef="#ctx0" brushRef="#br0" timeOffset="-105943.75">6778 17969 807 0,'0'0'0'16,"0"0"0"-16,20 14 0 0,-20-14 0 0,0 0 0 0,15 6 1 15,-4-6-1-15,-11 0-1 0,0 0 1 0,23-9 0 16,24 0 0-16,-47 9 5 0,0 0-5 0,43-11 6 16,-9 11-6-16,-34 0 16 0,0 0-16 0,26 0 16 15,12 0-16-15,-38 0 24 0,0 0-24 0,23 0 24 16,0 17-24-16,-23-17 30 0,0 0-30 0,12 29 31 15,-7 11-31-15,-5-40 26 0,0 0-26 0,-8 55 27 16,-15 14-27-16,23-69 23 0,0 0-23 0,-23 75 23 16,0 8-23-16,23-83 20 0,0 0-20 0,-15 72 21 0,6-23-21 15,9-49 25-15,0 0-25 0,-5 35 26 0,10-15-26 16,-5-20 28-16,0 0-28 0,9 14 29 0,6-2-29 16,-15-12 30-16,0 0-30 0,23 6 30 0,8-4-30 15,-31-2 31-15,0 0-31 0,38 0 31 0,17-2-31 16,-55 2 24-16,0 0-24 0,49-6 24 0,-15 0-24 15,-34 6 8-15,0 0-8 0,26-11 8 0,3-10-8 16,0 1-985-16</inkml:trace>
  <inkml:trace contextRef="#ctx0" brushRef="#br0" timeOffset="-104232.62">7687 18061 830 0,'0'0'0'16,"0"0"0"-16,-9 14 0 0,9-14-1 0,0 0 1 0,0 0-1 16,-8 9 1-16,8-9-5 0,0 0 5 0,0 0-4 15,0 0 4-15,0 0 26 0,0 0-26 0,-15 14 27 16,4-5-27-16,11-9 86 0,0 0-86 0,-12 14 86 15,-11 6-86-15,23-20 90 0,0 0-90 0,-20 29 90 16,3 8-90-16,17-37 83 0,0 0-83 0,0 38 83 16,0-12-83-16,0-26 60 0,0 0-60 0,8 23 60 15,-5 0-60-15,-3-23 43 0,0 0-43 0,12 20 43 0,11 0-43 16,-23-20 31-16,0 0-31 0,31 20 32 0,-2 6-32 16,-29-26 22-16,0 0-22 0,32 20 23 0,-3-2-23 15,-29-18 18-15,0 0-18 0,23 14 18 0,0 9-18 16,-23-23 14-16,0 0-14 0,17 20 14 0,-8-3-14 15,-9-17 12-15,0 0-12 0,6 15 13 0,-6 5-13 16,0-20 11-16,0 0-11 0,-9 17 11 0,-8 6-11 16,17-23 8-16,0 0-8 0,-26 26 9 0,-20-6-9 15,46-20 8-15,0 0-8 0,-49 12 8 0,11-9-8 0,38-3 4 16,0 0-4-16,-37 0 5 0,5-9-5 0,32 9 3 16,0 0-3-16,-29-14 4 0,18-9-4 0,11 23 2 15,0 0-2-15,11-43 3 0,18-27-3 0,-29 70 2 0,0 0-2 16,46-80 2-16,9-15-2 0,-55 95 1 0,0 0-1 15,60-98 2-15,4 14-2 0,-64 84 0 0,0 0 0 16,52-60 0-16,-3 17 0 0,-49 43 0 0,0 0 0 16,35-29 0-16,-27 15 0 0,-8 14-1 0,0 0 1 15,-8-9 0-15,-27 9 0 0,35 0-1 0,0 0 1 16,-49 9-1-16,-6 11 1 0,55-20-3 0,0 0 3 16,-55 23-3-16,21 0 3 0,34-23-8 0,0 0 8 15,-38 20-8-15,-2-6 8 0,-6 1-1329 0</inkml:trace>
  <inkml:trace contextRef="#ctx0" brushRef="#br0" timeOffset="-101455.65">8783 17853 550 0,'0'0'0'0,"0"0"0"15,0 0 0-15,0 0 15 0,0 0-15 0,0 0 16 16,0 0-16-16,0 0 47 0,0 0-47 0,0 0 47 16,0 0-47-16,0 0 47 0,0 0-47 0,0 0 48 15,29 23-48-15,-29-23 46 0,0 0-46 0,15 12 46 16,-7 2-46-16,-8-14 28 0,0 0-28 0,6 26 29 0,-6 15-29 15,0-41 25-15,0 0-25 0,3 40 26 0,-3-8-26 16,0-32 24-16,0 0-24 0,0 23 25 0,6-9-25 16,-6-14 26-16,0 0-26 0,3 11 26 0,-3-11-26 15,0 0 28-15,0 0-28 0,14 3 29 0,6-17-29 16,-20 14 27-16,0 0-27 0,29-29 27 0,6-14-27 16,-35 43 26-16,0 0-26 0,37-46 27 0,-14 17-27 15,-23 29 25-15,0 0-25 0,15-26 26 0,-1 6-26 16,-14 20 22-16,0 0-22 0,12-14 23 0,-12 14-23 0,0 0 25 15,0 0-25-15,11-9 25 0,-11 9-25 0,0 0 32 16,0 0-32-16,17 3 33 0,-17-3-33 0,0 0 33 16,0 0-33-16,9 14 33 0,0-2-33 0,-9-12 33 15,0 0-33-15,11 11 34 0,-2 1-34 0,-9-12 30 0,0 0-30 16,0 0 30-16,3 14-30 0,-3-14 28 0,0 0-28 16,0 0 28-16,11 9-28 0,-11-9 24 0,0 0-24 15,0 0 24-15,26-15-24 0,-26 15 18 0,0 0-18 16,23-11 19-16,6-12-19 0,-29 23 15 0,0 0-15 15,29-23 16-15,-12 3-16 0,-17 20 15 0,0 0-15 16,15-12 15-16,-1 4-15 0,-14 8 13 0,0 0-13 0,12-3 13 16,-1 6-13-16,-11-3 8 0,0 0-8 0,12 8 9 15,2 1-9-15,-14-9 11 0,0 0-11 0,15 9 11 16,-7-4-11-16,-8-5 14 0,0 0-14 0,12 12 14 16,-3 11-14-16,-9-23 11 0,0 0-11 0,14 26 11 15,9-6-11-15,-23-20 6 0,0 0-6 0,15 14 7 16,-15-14-7-16,0 0-1417 0</inkml:trace>
  <inkml:trace contextRef="#ctx0" brushRef="#br0" timeOffset="-101038.14">8714 18300 763 0,'0'0'0'16,"0"0"0"-16,29 0 0 0,-29 0 38 0,0 0-38 16,32-3 38-16,11-6-38 0,-43 9 31 0,0 0-31 0,58-17 31 15,19-12-31-15,-77 29 65 0,0 0-65 0,96-35 65 16,5 10-65-16,-101 25 52 0,0 0-52 0,109-26 52 16,18 3-52-16,-127 23 114 0,0 0-114 0,130-15 114 15,-15 7-114-15,-115 8 88 0,0 0-88 0,90-6 89 16,-41 3-89-16,-49 3 65 0,0 0-65 0,32 3 65 15,-12 5-65-15,-20-8 37 0,0 0-37 0,11 9 38 0,-11 3-38 16,0-12 13-16,0 0-13 0,0 0 13 0,6 11-13 16,0 1-1269-16</inkml:trace>
  <inkml:trace contextRef="#ctx0" brushRef="#br0" timeOffset="-100638.1">9256 18469 830 0,'0'0'0'15,"0"0"0"-15,-17 12 0 0,17-12 8 0,0 0-8 16,-11 11 8-16,11-11-8 0,0 0 19 0,0 0-19 15,-12 18 20-15,6-4-20 0,6-14 37 0,0 0-37 16,-8 14 37-16,8-14-37 0,0 0 37 0,0 0-37 16,0 15 38-16,14-15-38 0,-14 0 36 0,0 0-36 0,26 0 36 15,29 0-36-15,-55 0 38 0,0 0-38 0,66 0 38 16,18 3-38-16,-84-3 45 0,0 0-45 0,78 8 46 16,-3 7-46-16,-75-15 46 0,0 0-46 0,55 17 47 15,-27-3-47-15,-28-14 41 0,0 0-41 0,9 18 41 16,-18 13-41-16,9-31 40 0,0 0-40 0,-23 35 41 15,-23 11-41-15,46-46 34 0,0 0-34 0,-58 43 34 16,-14-8-34-16,72-35 27 0,0 0-27 0,-78 20 28 16,6-17-28-16,72-3 23 0,0 0-23 0,-63-18 24 0,25-19-24 15,38 37 10-15,0 0-10 0,-40-46 11 0,-9 0-11 16,0 3-1230-16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13:17:59.9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3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10-02T13:18:29.177"/>
    </inkml:context>
  </inkml:definitions>
  <inkml:trace contextRef="#ctx0" brushRef="#br0">3204 4224 527 0,'0'0'0'16,"0"0"0"-16,5 43 0 0,-5-43 15 0,0 0-15 16,3 37 15-16,-6-8-15 0,3-29 42 0,0 0-42 0,-14 23 42 15,-12 9-42-15,26-32 50 0,0 0-50 0,-29 23 51 16,6-9-51-16,23-14 42 0,0 0-42 0,-23-3 42 15,-6-25-42-15,29 28 28 0,0 0-28 0,-23-38 29 16,9 1-29-16,14 37 24 0,0 0-24 0,0-38 24 16,8-5-24-16,-8 43 16 0,0 0-16 0,20-37 17 15,-5 14-17-15,-15 23 11 0,0 0-11 0,17-15 12 16,3 15-12-16,-20 0 8 0,0 0-8 0,26-5 9 0,-5 5-9 16,-21 0 8-16,0 0-8 0,11 5 8 0,9 1-8 15,-20-6 5-15,0 0-5 0,15 17 5 0,-7 12-5 16,-8-29 4-16,0 0-4 0,0 29 4 0,0-6-4 15,0-23 5-15,0 0-5 0,-8 20 6 0,-7 3-6 16,15-23 11-16,0 0-11 0,-17 9 12 0,3-3-12 16,14-6 18-16,0 0-18 0,-21-3 18 0,4-6-18 15,17 9 25-15,0 0-25 0,-14-17 26 0,5-9-26 16,9 26 29-16,0 0-29 0,0-26 30 0,0-3-30 0,0 29 28 16,0 0-28-16,9-23 29 0,5 3-29 0,-14 20 24 15,0 0-24-15,17-9 25 0,-17 9-25 0,0 0 19 16,0 0-19-16,15-8 20 0,-15 8-20 0,0 0 16 0,0 0-16 15,8 8 16-15,-8-8-16 0,0 0 11 0,0 0-11 16,9 15 12-16,-9-15-12 0,0 0 10 0,0 0-10 16,-3 23 10-16,-3-9-10 0,6-14 9 0,0 0-9 15,-8 15 10-15,8-15-10 0,0 0 8 0,0 0-8 16,0 0 9-16,0 0-9 0,0 0-1046 0</inkml:trace>
  <inkml:trace contextRef="#ctx0" brushRef="#br0" timeOffset="2050.15">3181 2468 270 0,'0'0'0'0,"0"0"0"0,8 29 0 16,-8-29 28-16,0 0-28 0,6 17 29 0,-6-17-29 15,0 0 47-15,0 0-47 0,0 20 48 0,0-20-48 16,0 0 33-16,0 0-33 0,0 17 33 0,0 9-33 16,0-26 24-16,0 0-24 0,0 46 25 0,-6 26-25 15,6-72 25-15,0 0-25 0,-3 98 25 0,-5 29-25 0,8-127 31 16,0 0-31-16,-12 141 31 0,9-9-31 0,3-132 35 15,0 0-35-15,0 141 35 0,-8 15-35 0,8-156 38 0,0 0-38 16,-6 155 38-16,12-8-38 0,-6-147 36 0,0 0-36 16,2 135 37-16,-4-11-37 0,2-124 29 0,0 0-29 15,-6 127 29-15,6 20-29 0,0-147 29 0,0 0-29 16,0 141 30-16,14-26-30 0,-14-115 30 0,0 0-30 16,15 106 30-16,-7-8-30 0,-8-98 28 0,0 0-28 15,9 89 28-15,0 9-28 0,-9-98 26 0,0 0-26 16,0 95 27-16,-3 0-27 0,3-95 28 0,0 0-28 15,-6 98 29-15,6-9-29 0,0-89 29 0,0 0-29 16,0 72 29-16,0-17-29 0,0-55 25 0,0 0-25 0,-6 43 26 16,3-5-26-16,3-38 20 0,0 0-20 0,0 37 20 15,-5 6-20-15,5-43 16 0,0 0-16 0,0 38 17 16,0-4-17-16,0-34 13 0,0 0-13 0,5 35 14 16,-2 5-14-16,-3-40 11 0,0 0-11 0,6 40 12 15,-6 12-12-15,0-52 9 0,0 0-9 0,0 46 9 16,0-6-9-16,0-40 7 0,0 0-7 0,-6 29 7 0,3-3-7 15,3-26 6-15,0 0-6 0,0 26 6 0,0-12-6 16,0-14 5-16,0 0-5 0,0 18 6 0,0-4-6 16,0-14 5-16,0 0-5 0,0 14 5 0,0 1-5 15,0-15 4-15,0 0-4 0,0 14 4 0,0 9-4 16,0-23 3-16,0 0-3 0,9 15 4 0,-9 8-4 16,0-23 4-16,0 0-4 0,0 17 4 0,0-3-4 15,0-14 3-15,0 0-3 0,0 12 4 0,0-12-4 0,0 0 3 16,0 0-3-16,0 11 3 0,0-11-3 0,0 0 2 15,0 0-2-15,0 12 3 0,0-12-3 0,0 0 2 16,0 0-2-16,0 23 2 0,0-12-2 0,0-11 2 0,0 0-2 16,0 18 2-16,0-1-2 0,0-17 1 0,0 0-1 15,0 20 2-15,0-3-2 0,0-17 1 0,0 0-1 16,0 26 2-16,0-8-2 0,0-18 2 0,0 0-2 16,0 20 2-16,6-6-2 0,-6-14 2 0,0 0-2 15,3 17 3-15,2 4-3 0,-5-21 3 0,0 0-3 16,0 14 4-16,0 3-4 0,0-17 4 0,0 0-4 15,0 29 4-15,0 14-4 0,0-43 4 0,0 0-4 16,0 38 4-16,0-24-4 0,0-14 5 0,0 0-5 0,0 14 6 16,0-5-6-16,0-9 7 0,0 0-7 0,0 0 8 15,0 14-8-15,0-14 8 0,0 0-8 0,0 0 8 16,0 0-8-16,0 0 9 0,0 0-9 0,0 15 10 16,0-15-10-16,0 0 9 0,0 0-9 0,0 14 10 15,0-14-10-15,0 0 9 0,0 0-9 0,0 0 10 16,-8-40-10-16,-4 0-1211 0</inkml:trace>
  <inkml:trace contextRef="#ctx0" brushRef="#br0" timeOffset="4403.33">3227 2888 415 0,'0'0'0'0,"0"0"0"0,0 0 0 16,0 0 3-16,0 0-3 0,0-43 4 0,0 20-4 15,0 23 12-15,0 0-12 0,0-29 13 0,0-8-13 16,0 37 27-16,0 0-27 0,0-38 27 0,0 10-27 16,0 28 32-16,0 0-32 0,0-29 33 0,-3-14-33 15,3 43 25-15,0 0-25 0,-6-38 26 0,6 15-26 16,0 23 22-16,0 0-22 0,0-20 23 0,0-12-23 15,0 32 22-15,0 0-22 0,6-23 22 0,-3 9-22 0,-3 14 18 16,0 0-18-16,0 0 18 0,0 0-18 0,0 0 15 16,0 0-15-16,0 0 15 0,14 32-15 0,-14-32 15 15,0 0-15-15,9 34 15 0,-9-5-15 0,0-29 13 0,0 0-13 16,0 40 13-16,0 18-13 0,0-58 10 0,0 0-10 16,0 60 10-16,0-2-10 0,0-58 6 0,0 0-6 15,0 52 7-15,-3 5-7 0,3-57 0 0,0 0 0 16,-6 49 1-16,0-23-1 0,6-26-3 0,0 0 3 15,0 12-2-15,0-12 2 0,0 0-12 0,0 0 12 16,0 0-11-16,0 0 11 0,0 0-19 0,0 0 19 16,0 0-18-16,0-18 18 0,0 18-20 0,0 0 20 15,0-29-19-15,-5-11 19 0,5 40-12 0,0 0 12 16,0-52-11-16,-3 9 11 0,3 43-4 0,0 0 4 0,0-43-3 16,0 6 3-16,0 37 0 0,0 0 0 0,0-46 0 15,-3-6 0-15,3 52 5 0,0 0-5 0,-6-58 5 16,0 6-5-16,6 52 17 0,0 0-17 0,-3-63 17 15,-2 0-17-15,5 63 28 0,0 0-28 0,-3-67 28 16,-3 16-28-16,6 51 37 0,0 0-37 0,0-38 38 16,0 15-38-16,0 23 40 0,0 0-40 0,0-14 40 0,0 14-40 15,0 0 37-15,0 0-37 0,0-15 37 0,0 15-37 16,0 0 29-16,0 0-29 0,14 29 30 0,-11 14-30 16,-3-43 25-16,0 0-25 0,12 64 25 0,-9 2-25 15,-3-66 21-15,0 0-21 0,3 63 22 0,8-11-22 16,-11-52 17-16,0 0-17 0,9 46 17 0,-9-3-17 15,0-43 14-15,0 0-14 0,0 38 15 0,6-1-15 16,-6-37 9-16,0 0-9 0,0 43 9 0,2 3-9 16,-2-46 5-16,0 0-5 0,0 38 6 0,0-21-6 15,0-17 3-15,0 0-3 0,0 12 4 0,0-12-4 0,0 0 2 16,0 0-2-16,0 0 2 0,-2 14-2 0,2-14 1 0,0 0-1 16,0 0 2-16,0-14-2 0,0 14 0 0,0 0 0 15,-6-29 1-15,-3-29-1 0,9 58 0 0,0 0 0 16,-11-69 1-16,8 12-1 0,3 57 0 0,0 0 0 15,-9-61 1-15,9-14-1 0,0 75 1 0,0 0-1 16,-6-80 1-16,6-18-1 0,0 98 3 0,0 0-3 16,6-81 4-16,0 6-4 0,-6 75 10 0,0 0-10 15,3-57 10-15,-3 19-10 0,0 38 15 0,0 0-15 16,-3-34 15-16,-3 8-15 0,6 26 21 0,0 0-21 0,0-29 21 16,-6 15-21-16,6 14 25 0,0 0-25 0,0 0 26 15,0-9-26-15,0 9 28 0,0 0-28 0,0 0 29 16,0 0-29-16,0 0 27 0,0 0-27 0,0 0 28 15,0 0-28-15,0 0 24 0,0 0-24 0,0 0 24 16,0 0-24-16,0 0 21 0,0 0-21 0,0 0 22 16,0 0-22-16,0 0 17 0,0 0-17 0,0 0 17 15,0 0-17-15,0 0 14 0,0 0-14 0,-3 9 15 0,3-9-15 16,0 0 6-16,0 0-6 0,0 14 7 0,0-14-7 16,0 0 0-16,0 0 0 0,-5 9 1 0,5-9-1 15,0 0-1253-15</inkml:trace>
  <inkml:trace contextRef="#ctx0" brushRef="#br0" timeOffset="4720.35">3212 1725 819 0,'0'0'0'0,"0"0"0"0,-3 23 0 0,3-23-2 0,0 0 2 16,-5 18-2-16,-4-7 2 0,9-11-1 0,0 0 1 16,-17 17-1-16,-21 18 1 0,38-35 21 0,0 0-21 15,-46 43 22-15,-6 12-22 0,52-55 57 0,0 0-57 16,-63 66 58-16,-15 15-58 0,78-81 70 0,0 0-70 0,-72 97 71 16,8 7-71-16,64-104 61 0,0 0-61 0,-52 89 61 15,20-31-61-15,32-58 47 0,0 0-47 0,-20 37 48 16,12-14-48-16,8-23 36 0,0 0-36 0,0 15 37 15,0-15-37-15,0 0 25 0,0 0-25 0,23 0 26 16,17-29-26-16,-40 29 22 0,0 0-22 0,49-37 22 16,0-10-22-16,0-4-1063 0</inkml:trace>
  <inkml:trace contextRef="#ctx0" brushRef="#br0" timeOffset="5003.38">3169 1794 774 0,'0'0'0'0,"0"15"0"0,12 14 0 0,-12-29 16 16,0 0-16-16,14 34 16 0,-5-8-16 0,-9-26 38 0,0 0-38 15,14 32 38-15,3 17-38 0,-17-49 49 0,0 0-49 16,21 69 49-16,-10 17-49 0,-11-86 52 0,0 0-52 15,20 83 52-15,3 7-52 0,-23-90 43 0,0 0-43 16,18 80 43-16,-4-25-43 0,-14-55 38 0,0 0-38 16,14 40 39-16,1-11-39 0,-15-29 33 0,0 0-33 15,14 23 33-15,4-17-33 0,-18-6 19 0,0 0-19 16,23 0 20-16,-3-15-20 0,-3-5-954 0</inkml:trace>
  <inkml:trace contextRef="#ctx0" brushRef="#br0" timeOffset="9142.78">2263 1452 1110 0,'0'0'0'0,"0"0"0"16,-17 23 0-16,17-23-43 0,0 0 43 0,-23 14-42 15,8 4 42-15,15-18-61 0,0 0 61 0,-17 20-60 16,-12 3 60-16,29-23 24 0,0 0-24 0,-23 28 25 0,0 1-25 15,23-29 110-15,0 0-110 0,-15 32 110 0,13-18-110 16,2-14 122-16,0 0-122 0,2 15 123 0,13 2-123 16,-15-17 97-16,0 0-97 0,32 11 98 0,22 4-98 15,-54-15 69-15,0 0-69 0,61 14 69 0,0-11-69 16,-61-3 50-16,0 0-50 0,52 6 50 0,-18 3-50 16,-34-9 35-16,0 0-35 0,35 14 35 0,-21 6-35 15,-14-20 27-15,0 0-27 0,18 23 28 0,-13-6-28 16,-5-17 22-16,0 0-22 0,9 21 23 0,-9-7-23 15,0-14 20-15,0 0-20 0,0 17 20 0,-6 3-20 0,6-20 23 16,0 0-23-16,-8 21 23 0,-16 10-23 0,24-31 25 16,0 0-25-16,-37 29 26 0,-12-6-26 0,49-23 28 0,0 0-28 15,-52 17 29-15,-3-5-29 0,55-12 30 16,0 0-30-16,-46 0 30 0,17-6-30 0,29 6 13 0,0 0-13 16,-17-9 13-16,-3-11-13 0,2 3-1666 0</inkml:trace>
  <inkml:trace contextRef="#ctx0" brushRef="#br0" timeOffset="10992.22">3250 6711 348 0,'0'0'0'0,"0"0"0"0,0 0 0 16,0 0 12-16,0 0-12 0,0 0 13 0,23 29-13 15,-23-29 39-15,0 0-39 0,0 0 39 0,20 0-39 16,-20 0 59-16,0 0-59 0,17 0 59 0,21 0-59 15,-38 0 62-15,0 0-62 0,52 0 63 0,11 0-63 16,-63 0 33-16,0 0-33 0,78 0 33 0,14 0-33 0,-92 0 29 16,0 0-29-16,104-6 29 0,-3 3-29 0,-101 3 26 15,0 0-26-15,90-6 27 0,11 0-27 16,-101 6 24-16,0 0-24 0,101-5 25 0,26-7-25 0,-127 12 47 16,0 0-47-16,132-6 48 0,-2-2-48 0,-130 8 60 0,0 0-60 15,121-9 61-15,-5 3-61 0,-116 6 56 0,0 0-56 16,109-8 57-16,18-4-57 0,-127 12 57 0,0 0-57 15,121-8 58-15,-5 2-58 0,-116 6 42 0,0 0-42 16,101-9 43-16,-17-5-43 0,-84 14 37 0,0 0-37 16,77-9 38-16,-7 1-38 0,-70 8 32 0,0 0-32 15,66 0 32-15,21 0-32 0,-87 0 28 0,0 0-28 16,92 0 29-16,6 8-29 0,-98-8 29 0,0 0-29 0,87 17 30 16,-7 4-30-16,-80-21 27 0,0 0-27 0,64 8 28 15,-4-2-28-15,-60-6 26 0,0 0-26 0,67 0 26 16,8 0-26-16,-75 0 25 0,0 0-25 0,89-9 26 15,15-14-26-15,-104 23 22 0,0 0-22 0,110-20 23 16,-12 6-23-16,-98 14 18 0,0 0-18 0,92-20 18 16,-14 2-18-16,-78 18 13 0,0 0-13 0,84-14 13 0,-1 5-13 15,-83 9 13-15,0 0-13 0,93-14 13 0,5 2-13 16,-98 12 13-16,0 0-13 0,98-2 14 0,-17-4-14 16,-81 6 14-16,0 0-14 0,72-3 14 0,-23-3-14 15,-49 6 13-15,0 0-13 0,52-6 13 0,-3 4-13 16,-49 2 11-16,0 0-11 0,52 0 12 0,-15 0-12 15,-37 0 10-15,0 0-10 0,46 0 11 0,6 2-11 16,-52-2 11-16,0 0-11 0,55 6 12 0,9 0-12 16,-64-6 14-16,0 0-14 0,60 3 15 0,-8 3-15 0,-52-6 17 15,0 0-17-15,40 0 17 0,7 0-17 0,-47 0 17 16,0 0-17-16,43 0 18 0,-6-6-18 0,-37 6 19 16,0 0-19-16,38-3 20 0,-6-3-20 0,-32 6 21 0,0 0-21 15,31-8 21-15,7 2-21 0,-38 6 20 0,0 0-20 16,32-6 20-16,-9 3-20 0,-23 3 16 0,0 0-16 15,23 0 17-15,-3-11-17 0,-20 11 18 0,0 0-18 16,17-3 19-16,12-3-19 0,-29 6 15 0,0 0-15 16,23-3 16-16,0 6-16 0,-23-3 13 0,0 0-13 15,26 6 14-15,12-12-14 0,-38 6 12 0,0 0-12 16,43-3 12-16,-11-3-12 0,-32 6 11 0,0 0-11 16,37-5 11-16,1 10-11 0,-38-5 10 0,0 0-10 15,32 0 10-15,-4 0-10 0,-28 0 6 0,0 0-6 0,32 0 7 16,-3-5-7-16,-29 5 5 0,0 0-5 0,29 0 6 15,0 5-6-15,-29-5 6 0,0 0-6 0,20 0 7 16,-3 0-7-16,-17 0 8 0,0 0-8 0,18 0 8 16,2 0-8-16,-20 0 11 0,0 0-11 0,23 0 12 15,0-5-12-15,-23 5 13 0,0 0-13 0,17 0 14 0,6 5-14 16,-23-5 16-16,0 0-16 0,23 0 17 0,-2 0-17 16,-21 0 18-16,0 0-18 0,14 0 19 0,-3 0-19 15,-11 0 18-15,0 0-18 0,18 0 19 0,-1 0-19 16,-17 0 16-16,0 0-16 0,17 0 16 0,-2 6-16 15,-15-6 16-15,0 0-16 0,9 3 16 0,5-3-16 16,-14 0 12-16,0 0-12 0,0 0 12 0,14-3-12 16,-14 3 5-16,0 0-5 0,0 0 5 0,0 0-5 15,0 0 0-15,0 0 0 0,12 0 0 0,-12 0 0 0,0 0-2088 16</inkml:trace>
  <inkml:trace contextRef="#ctx0" brushRef="#br0" timeOffset="11759.42">9280 6221 841 0,'0'0'0'16,"0"0"0"-16,-29 15 0 0,29-15 5 0,0 0-5 16,-18 11 6-16,7-8-6 0,11-3 0 0,0 0 0 0,0 0 0 15,-12 9 0-15,12-9 42 0,0 0-42 0,0 0 43 16,0 0-43-16,0 0 77 0,0 0-77 0,0 0 78 15,23 14-78-15,-23-14 77 0,0 0-77 0,32 15 77 16,37 2-77-16,-69-17 72 0,0 0-72 0,81 23 72 16,11 0-72-16,-92-23 55 0,0 0-55 0,87 20 56 15,-12 0-56-15,-75-20 44 0,0 0-44 0,52 23 45 16,-12-8-45-16,-40-15 32 0,0 0-32 0,18 8 33 0,-4 7-33 16,-14-15 28-16,0 0-28 0,6 17 29 0,-12 3-29 15,6-20 28-15,0 0-28 0,-23 20 29 0,-17 26-29 16,40-46 24-16,0 0-24 0,-75 52 25 0,-26 3-25 15,101-55 26-15,0 0-26 0,-107 57 27 0,6 4-27 16,101-61 34-16,0 0-34 0,-81 46 34 0,32-9-34 16,49-37 37-16,0 0-37 0,-29 26 37 0,15-11-37 0,14-15 30 15,0 0-30-15,14 5 30 0,21-16-30 16,-35 11 25-16,0 0-25 0,49-26 26 0,6-14-26 0,-12-1-1533 16</inkml:trace>
  <inkml:trace contextRef="#ctx0" brushRef="#br0" timeOffset="13145.24">10041 6881 919 0,'0'0'0'0,"0"0"0"0,0 0 0 16,0 0 48-16,0 0-48 0,0 0 49 0,0 0-49 15,0 0 122-15,0 0-122 0,12 28 122 0,-12-28-122 0,0 0 105 16,0 0-105-16,-6 23 106 0,0 0-106 0,6-23 76 0,0 0-76 15,-6 32 76-15,-17 31-76 0,23-63 43 0,0 0-43 16,-23 70 43-16,0 10-43 0,23-80 41 0,0 0-41 16,-23 87 41-16,0 13-41 0,23-100 45 0,0 0-45 15,-14 92 46-15,-1-25-46 0,15-67 43 0,0 0-43 16,0 48 43-16,0-10-43 0,0-38 39 0,0 0-39 16,9 26 39-16,5-3-39 0,-14-23 30 0,0 0-30 15,29 17 31-15,6 3-31 0,-35-20 30 0,0 0-30 16,52 18 30-16,8-4-30 0,-60-14 30 0,0 0-30 0,64 11 31 15,2-5-31-15,-66-6 30 0,0 0-30 0,64 9 31 16,-7-1-31-16,-57-8 26 0,0 0-26 0,41 0 26 16,-18 0-26-16,-23 0 18 0,0 0-18 0,14-5 19 15,1-1-19-15,-15 6 11 0,0 0-11 0,0 0 12 16,11-9-12-16,-11 9 5 0,0 0-5 0,0 0 6 16,-26-23-6-16,3 0-1749 0</inkml:trace>
  <inkml:trace contextRef="#ctx0" brushRef="#br0" timeOffset="13345.38">9833 7312 1379 0,'0'0'0'0,"0"0"0"0,6 15 0 16,-6-15 8-16,0 0-8 0,9 11 9 0,-9-11-9 0,0 0 10 15,0 0-10-15,29 9 11 0,14-9-11 0,-43 0 52 16,0 0-52-16,61-6 53 0,25-8-53 0,-86 14 36 15,0 0-36-15,87-15 37 0,2 7-37 0,-89 8 32 0,0 0-32 16,78 0 32-16,-26 6-32 0,-6-4-1185 0</inkml:trace>
  <inkml:trace contextRef="#ctx0" brushRef="#br0" timeOffset="17566.5">2217 4224 807 0,'0'0'0'0,"0"0"0"16,0 0 0-16,0 0 19 0,0 0-19 0,0 0 20 16,-9 34-20-16,9-34 46 0,0 0-46 0,-8 9 47 15,-1 8-47-15,9-17 52 0,0 0-52 0,0 20 52 16,0 1-52-16,0-21 33 0,0 0-33 0,9 23 34 16,-1 0-34-16,-8-23 24 0,0 0-24 0,15 23 24 0,2-9-24 15,-17-14 18-15,0 0-18 0,29 17 18 0,17 3-18 16,-46-20 14-16,0 0-14 0,46 29 15 0,-8 9-15 15,-38-38 12-15,0 0-12 0,37 31 13 0,-14 4-13 16,-23-35 13-16,0 0-13 0,18 37 13 0,-13-5-13 16,-5-32 13-16,0 0-13 0,9 29 14 0,-9-9-14 15,0-20 12-15,0 0-12 0,0 23 13 0,-6 0-13 0,6-23 15 16,0 0-15-16,-17 20 15 0,-21-6-15 0,38-14 17 16,0 0-17-16,-40 9 18 0,5-6-18 0,35-3 19 15,0 0-19-15,-26-3 20 0,-2 3-20 0,28 0 15 0,0 0-15 16,-18-6 15-16,18 6-15 0,0 0 2 15,0 0-2-15,0 0 2 0,0 0-2 0,0 0-1038 0</inkml:trace>
  <inkml:trace contextRef="#ctx0" brushRef="#br0" timeOffset="17901.53">2583 4610 729 0,'0'0'0'0,"0"0"0"16,-5 14 0-16,5-14-8 0,0 0 8 0,0 0-8 15,-3 20 8-15,3-20-38 0,0 0 38 0,-6 9-38 0,3 11 38 16,3-20 0-16,0 0 0 0,0 23 0 16,3 0 0-16,-3-23 6 0,0 0-6 0,6 17 6 0,2 9-6 15,-8-26 21-15,0 0-21 0,6 23 22 0,11-14-22 16,-17-9 32-16,0 0-32 0,23 5 33 0,1-2-33 15,-24-3 31-15,0 0-31 0,31-3 32 0,1-5-32 16,-32 8 23-16,0 0-23 0,38-12 24 0,-15 4-24 16,-23 8 16-16,0 0-16 0,14-6 17 0,-14 6-17 15,0 0 13-15,0 0-13 0,0 0 14 0,0 0-14 0,0 0 11 16,0 0-11-16,-26-14 12 0,-3 2-12 16,29 12 8-16,0 0-8 0,-32-20 9 0,27-23-9 0,-10 2-666 15</inkml:trace>
  <inkml:trace contextRef="#ctx0" brushRef="#br0" timeOffset="25122.97">3250 4258 191 0,'0'0'0'0,"0"0"0"16,0 0 0-16,0 0 1 0,0 0-1 0,0 0 2 15,0 0-2-15,0 0 8 0,0 0-8 0,0 0 9 16,0 0-9-16,0 0 13 0,0 0-13 0,0 0 13 15,0 0-13-15,0 0 15 0,0 0-15 0,0 0 15 16,0 0-15-16,0 0 14 0,0 0-14 0,14-34 14 0,-14 34-14 16,0 0 12-16,0 0-12 0,0-15 13 0,0 15-13 15,0 0 14-15,0 0-14 0,3-14 15 0,9 5-15 16,-12 9 17-16,0 0-17 0,0-17 17 0,0 3-17 16,0 14 22-16,0 0-22 0,8-15 22 0,-8-5-22 15,0 20 23-15,0 0-23 0,6-17 23 0,3-3-23 16,-9 20 24-16,0 0-24 0,14-23 24 0,-5 3-24 15,-9 20 26-15,0 0-26 0,3-18 27 0,8-5-27 0,-11 23 26 16,0 0-26-16,9-29 26 0,5 1-26 0,-14 28 25 16,0 0-25-16,9-32 26 0,5-5-26 0,-14 37 25 15,0 0-25-15,9-35 25 0,5 3-25 0,-14 32 24 16,0 0-24-16,6-28 25 0,12-10-25 0,-18 38 24 0,0 0-24 16,5-37 24-16,13-4-24 0,-18 41 22 0,0 0-22 15,8-40 22-15,4 3-22 0,-12 37 18 0,0 0-18 16,26-35 18-16,-3-2-18 0,-23 37 15 0,0 0-15 15,29-32 15-15,-12 3-15 0,-17 29 14 0,0 0-14 16,23-28 15-16,-6 5-15 0,-17 23 13 0,0 0-13 16,12-18 13-16,5 13-13 0,-17 5 11 0,0 0-11 15,0 0 12-15,18-21-12 0,-18 21 10 0,0 0-10 0,11-11 11 16,1-1-11-16,-12 12 10 0,0 0-10 0,14-14 10 16,6-6-10-16,-20 20 8 0,0 0-8 0,23-17 8 15,-5 8-8-15,-18 9 7 0,0 0-7 0,14-14 8 16,9-10-8-16,-23 24 5 0,0 0-5 0,29-25 5 15,-3-1-5-15,-26 26 5 0,0 0-5 0,20-20 5 16,-8 2-5-16,-12 18 5 0,0 0-5 0,11-14 6 0,-2-1-6 16,-9 15 5-16,0 0-5 0,14-14 6 0,1 5-6 15,-15 9 5-15,0 0-5 0,17-14 5 0,-3 0-5 16,-14 14 5-16,0 0-5 0,9-15 6 0,6-5-6 16,-15 20 3-16,0 0-3 0,5-17 4 0,13-12-4 15,-18 29 4-15,0 0-4 0,17-29 4 0,-3 9-4 16,-14 20 3-16,0 0-3 0,9-11 4 0,5-4-4 15,-14 15 3-15,0 0-3 0,6-11 3 0,3-1-3 16,-9 12 2-16,0 0-2 0,9-14 3 0,-1-1-3 0,-8 15 2 16,0 0-2-16,0 0 2 0,20-14-2 0,-20 14 2 15,0 0-2-15,9-14 2 0,0 5-2 0,-9 9 2 16,0 0-2-16,14-12 3 0,1-2-3 0,-15 14 2 0,0 0-2 16,14-17 2-16,-2 2-2 0,-12 15 2 0,0 0-2 15,11-8 2-15,1-4-2 0,-12 12 2 0,0 0-2 16,11-11 2-16,4-4-2 0,-15 15 2 0,0 0-2 15,23-14 3-15,3 0-3 0,-26 14 1 0,0 0-1 16,11 0 2-16,-11 0-2 0,0 0 1 0,0 0-1 16,20-9 2-16,-5 3-2 0,-15 6 0 0,0 0 0 15,14-8 1-15,-2-7-1 0,-12 15 0 0,0 0 0 0,20-8 1 16,-3 2-1-16,-17 6 0 0,0 0 0 0,20-9 1 16,9 3-1-16,-29 6 0 0,0 0 0 0,23-8 0 15,0 2 0-15,-23 6 0 0,0 0 0 0,15-9 0 16,8-5 0-16,-23 14 0 0,0 0 0 0,23-9 0 15,-9 4 0-15,-14 5 0 0,0 0 0 0,21 0 1 16,-7-6-1-16,-14 6 0 0,0 0 0 0,14-3 1 16,1-3-1-16,-15 6 0 0,0 0 0 0,14-6 1 15,-5-2-1-15,-9 8 0 0,0 0 0 0,12-6 1 0,-1-3-1 16,-11 9 0-16,0 0 0 0,15-8 0 0,-4 2 0 16,-11 6 0-16,0 0 0 0,20-3 0 0,-5-3 0 15,-15 6 0-15,0 0 0 0,8-8 0 0,-8 8 0 16,0 0 0-16,0 0 0 0,18-15 0 0,-4 7 0 15,-14 8 0-15,0 0 0 0,14-6 0 0,1 0 0 16,-15 6 0-16,0 0 0 0,0 0 0 0,14-8 0 0,-14 8 0 16,0 0 0-16,0 0 0 0,23-12 0 0,-23 12 0 15,0 0 0-15,9-6 0 0,0-8 0 0,-9 14 0 16,0 0 0-16,11-12 0 0,1 4 0 0,-12 8 0 0,0 0 0 16,14-15 0-16,-2 1 0 0,-12 14 0 0,0 0 0 15,17-17 0-15,6 2 0 0,-23 15-1 0,0 0 1 16,17-23 0-16,4 9 0 0,-21 14-1 0,0 0 1 15,17-15 0-15,-3 7 0 0,-14 8-1 0,0 0 1 16,18-12-1-16,2 4 1 0,-20 8-2 0,0 0 2 16,17-9-2-16,-2-5 2 0,-15 14-2 0,0 0 2 15,23-15-2-15,8 1 2 0,-31 14-1 0,0 0 1 16,35-15-1-16,0 7 1 0,-35 8-1 0,0 0 1 0,23-9-1 16,-3 3 1-16,-20 6-2 0,0 0 2 0,9-5-1 15,14-4 1-15,-23 9-1 0,0 0 1 0,23-9-1 16,0 4 1-16,-23 5-1 0,0 0 1 0,23 0-1 15,-9-6 1-15,-14 6-1 0,0 0 1 0,15-3-1 16,2-6 1-16,-17 9-1 0,0 0 1 0,15-5 0 16,-1-1 0-16,-14 6-1 0,0 0 1 0,12-3 0 15,-1 3 0-15,-11 0-1 0,0 0 1 0,12 0 0 0,2-6 0 16,-14 6-1-16,0 0 1 0,20-8 0 0,0 2 0 16,-20 6-1-16,0 0 1 0,21 0 0 0,-13 0 0 15,-8 0-1-15,0 0 1 0,15 0 0 0,-10-6 0 16,-5 6-1-16,0 0 1 0,18-3 0 0,-4 3 0 15,-14 0-1-15,0 0 1 0,15-6 0 0,-1 4 0 16,-14 2 0-16,0 0 0 0,12 0 0 0,-1 0 0 16,-11 0 0-16,0 0 0 0,12 0 0 0,-1 0 0 0,-11 0 0 15,0 0 0-15,12 0 0 0,8-6 0 0,-20 6 0 16,0 0 0-16,20 0 0 0,-3-6 0 0,-17 6 0 0,0 0 0 16,18 0 0-16,2 0 0 0,-20 0 0 0,0 0 0 15,17 0 0-15,1 0 0 0,-18 0-1 0,0 0 1 16,20 0 0-16,6 0 0 0,-26 0-1 0,0 0 1 15,23 0 0-15,3 0 0 0,-26 0 0 0,0 0 0 16,17-3 0-16,6 3 0 0,-23 0 0 0,0 0 0 16,17-6 0-16,7 6 0 0,-24 0 0 0,0 0 0 15,23 0 0-15,-6 0 0 0,-17 0 0 0,0 0 0 16,26-5 0-16,-9 2 0 0,-17 3 0 0,0 0 0 0,15 0 0 16,-1-6 0-16,-14 6 0 0,0 0 0 0,0 0 1 15,14 6-1-15,-14-6 0 0,0 0 0 0,12 3 1 16,0 2-1-16,-12-5 0 0,0 0 0 0,11 0 0 15,1 0 0-15,-12 0 0 0,0 0 0 0,14 0 1 16,-5 0-1-16,-9 0 0 0,0 0 0 0,14 0 1 16,-5 0-1-16,-9 0 0 0,0 0 0 0,14 0 1 15,-5 0-1-15,-9 0 0 0,0 0 0 0,14 0 1 0,-5 0-1 16,-9 0 0-16,0 0 0 0,0 0 1 0,17 0-1 16,-17 0 0-16,0 0 0 0,0 0 1 0,20 0-1 15,-20 0 1-15,0 0-1 0,15 0 1 0,-4 0-1 16,-11 0 1-16,0 0-1 0,0 0 1 0,18 0-1 15,-18 0 0-15,0 0 0 0,11 0 1 0,4 0-1 16,-15 0 1-16,0 0-1 0,0 0 1 0,14 6-1 16,-14-6 1-16,0 0-1 0,0 0 2 0,17 9-2 15,-17-9 1-15,0 0-1 0,15 6 2 0,-6-6-2 0,-9 0 2 16,0 0-2-16,14 8 2 0,-5-5-2 0,-9-3 2 16,0 0-2-16,0 0 2 0,17 6-2 0,-17-6 3 0,0 0-3 15,11 6 4-15,7-6-4 0,-18 0 4 0,0 0-4 16,14 0 5-16,1 0-5 0,-15 0 4 0,0 0-4 15,14 8 4-15,0-8-4 0,-14 0 4 0,0 0-4 16,18 6 5-16,-1-6-5 0,-17 0 4 0,0 0-4 16,15 3 4-16,-4 3-4 0,-11-6 2 0,0 0-2 15,17 5 3-15,1 4-3 0,-18-9 2 0,0 0-2 16,14 3 2-16,3 3-2 0,-17-6 2 0,0 0-2 16,21 5 2-16,-10 4-2 0,-11-9 1 0,0 0-1 0,20 0 1 15,-5 6-1-15,-15-6 1 0,0 0-1 0,8 0 2 16,7 0-2-16,-15 0 0 0,0 0 0 0,9 0 1 15,5 8-1-15,-14-8 0 0,0 0 0 0,23 6 1 16,-6 3-1-16,-17-9 0 0,0 0 0 0,15 8 1 16,-4 7-1-16,-11-15 1 0,0 0-1 0,12 8 1 15,2 4-1-15,-14-12 1 0,0 0-1 0,15 9 1 0,-15-9-1 16,0 0 0-16,0 0 0 0,14 14 1 0,-14-14-1 16,0 0 0-16,0 0 0 0,6 9 1 0,-6-9-1 15,0 0 0-15,0 0 0 0,17 8 1 0,-17-8-1 16,0 0 0-16,0 0 0 0,12 20 1 0,-4-5-1 15,-8-15 0-15,0 0 0 0,12 14 1 0,-1 1-1 16,-11-15 0-16,0 0 0 0,0 0 0 0,21 17 0 16,-21-17 0-16,0 0 0 0,5 9 0 0,13 5 0 15,-18-14 0-15,0 0 0 0,6 20 0 0,8-8 0 0,-14-12 0 16,0 0 0-16,11 11 0 0,1-2 0 0,-12-9 0 16,0 0 0-16,0 0 1 0,17 11-1 0,-17-11 0 15,0 0 0-15,0 0 1 0,15 6-1 0,-15-6 0 0,0 0 0 16,0 0 0-16,17 17 0 0,-17-17 0 0,0 0 0 15,12 9 0-15,5 0 0 0,-17-9 0 0,0 0 0 16,14 11 0-16,-14-11 0 0,0 0 0 0,0 0 0 16,18 12 0-16,-4-7 0 0,-14-5 0 0,0 0 0 15,14 6 0-15,4 3 0 0,-18-9 0 0,0 0 0 16,14 0 0-16,1 5 0 0,-15-5 0 0,0 0 0 16,0 0 0-16,11 9 0 0,-11-9 0 0,0 0 0 0,0 0 0 15,23 6 0-15,-23-6 0 0,0 0 0 0,12 0 0 16,2 3 0-16,-14-3 0 0,0 0 0 0,0 0 0 15,12 8 0-15,-12-8 0 0,0 0 0 0,0 0 1 16,20 12-1-16,-20-12 1 0,0 0-1 0,0 0 1 16,14 9-1-16,-14-9 1 0,0 0-1 0,0 0 1 15,15 5-1-15,-15-5 0 0,0 0 0 0,0 0 1 0,11 3-1 16,-11-3 0-16,0 0 0 0,0 0 1 16,23 6-1-16,-23-6 0 0,0 0 0 0,15 3 0 0,-15-3 0 15,0 0 0-15,0 0 0 0,11 6 1 0,-11-6-1 16,0 0 0-16,0 0 0 0,18 0 1 0,-18 0-1 15,0 0 0-15,0 0 0 0,14 8 0 0,-2-2 0 16,-12-6 0-16,0 0 0 0,14 6 0 0,-14-6 0 16,0 0 0-16,0 0 0 0,20 14 0 0,-5-11 0 15,-15-3 0-15,0 0 0 0,17 6 0 0,-3 0 0 0,-14-6 0 16,0 0 0-16,0 0 0 0,15 8 0 0,-15-8 0 16,0 0 0-16,0 0 0 0,17 23 0 0,-17-23 0 15,0 0 0-15,15 15 0 0,-7-7 0 0,-8-8 0 0,0 0 0 16,9 15 0-16,0-7 0 0,-9-8 0 0,0 0 0 15,11 12 0-15,1-4 0 0,-12-8 0 0,0 0 0 16,0 0 0-16,20 18 0 0,-20-18 0 0,0 0 0 16,6 11 0-16,2 4 0 0,-8-15 0 0,0 0 0 15,12 8 0-15,-1 7 0 0,-11-15 0 0,0 0 0 16,15 14 0-16,-7 3 0 0,-8-17 0 0,0 0 0 16,6 12 0-16,3 5 0 0,-9-17 0 0,0 0 0 0,9 14 0 15,-1 7 0-15,-8-21 0 0,0 0 0 0,6 23 0 16,-3-12 0-16,-3-11 0 0,0 0 0 0,3 17 0 15,8 1 0-15,-11-18 0 0,0 0 0 0,0 14 1 16,6-5-1-16,-6-9 0 0,0 0 0 0,3 20 1 16,11 3-1-16,-14-23 0 0,0 0 0 0,9 29 1 15,-3-15-1-15,-6-14 0 0,0 0 0 0,8 14 1 16,-5-2-1-16,-3-12 0 0,0 0 0 0,12 14 1 16,-3 1-1-16,-9-15 0 0,0 0 0 0,5 20 1 0,-2-6-1 15,-3-14 0-15,0 0 0 0,6 15 1 0,3-1-1 16,-9-14 0-16,0 0 0 0,14 9 1 0,-5 5-1 15,-9-14 0-15,0 0 0 0,5 14 1 0,10 4-1 16,-15-18 0-16,0 0 0 0,11 14 1 0,10 1-1 16,-21-15 0-16,0 0 0 0,14 14 1 0,0 0-1 15,-14-14 0-15,0 0 0 0,18 9 0 0,-10-3 0 0,-8-6 0 16,0 0 0-16,15 14 0 0,-1 3 0 0,-14-17 0 16,0 0 0-16,23 21 0 0,-5-7 0 0,-18-14 0 15,0 0 0-15,14 9 0 0,-5 5 0 0,-9-14 0 0,0 0 0 16,14 9 0-16,-5 5 0 0,-9-14 0 15,0 0 0-15,8 14 0 0,7 15 0 0,-15-29 0 0,0 0 0 16,14 23 1-16,1-6-1 0,-15-17 0 0,0 0 0 16,8 21 1-16,7-7-1 0,-15-14 0 0,0 0 0 15,14 23 1-15,-2-3-1 0,-12-20 0 0,0 0 0 16,11 23 1-16,4 6-1 0,-15-29 1 0,0 0-1 16,8 23 1-16,7 0-1 0,-15-23 1 0,0 0-1 15,9 17 1-15,5 3-1 0,-14-20 0 0,0 0 0 0,9 21 1 16,5 5-1-16,-14-26 0 0,0 0 0 0,9 25 1 15,-1-2-1-15,-8-23 0 0,0 0 0 0,6 23 1 16,0 1-1-16,-6-24 0 0,0 0 0 0,11 28 1 16,-2-16-1-16,-9-12 0 0,0 0 0 0,9 17 1 15,2 0-1-15,-11-17 0 0,0 0 0 0,9 20 1 16,0-5-1-16,-9-15 0 0,0 0 0 0,2 14 1 16,10-5-1-16,-12-9 0 0,0 0 0 0,9 14 1 0,-1-5-1 15,-8-9 0-15,0 0 0 0,6 14 0 0,3-5 0 16,-9-9 0-16,0 0 0 0,5 11 0 0,-5 1 0 15,0-12 0-15,0 0 0 0,9 12 0 0,-3 2 0 16,-6-14 0-16,0 0 0 0,9 9 0 0,-1 5 0 16,-8-14 0-16,0 0 0 0,6 23 0 0,6-9 0 15,-12-14 0-15,0 0 0 0,11 23 0 0,-2-8 0 16,-9-15 0-16,0 0 0 0,8 14 0 0,1 1 0 16,-9-15 0-16,0 0 0 0,9 14 0 0,2 0 0 0,-11-14 0 15,0 0 0-15,3 15 0 0,3 8 0 0,-6-23 0 16,0 0 0-16,9 17 0 0,-4 3 0 0,-5-20 0 15,0 0 0-15,18 23 0 0,-7 0 0 0,-11-23 0 0,0 0 0 16,12 29 0-16,-7-9 0 0,-5-20 0 0,0 0 0 16,3 17 0-16,9 4 0 0,-12-21 0 0,0 0 0 15,11 14 0-15,10 9 0 0,-21-23 0 0,0 0 0 16,14 23 0-16,-5 0 0 0,-9-23 0 0,0 0 0 16,11 29 0-16,4 3 0 0,-15-32 0 0,0 0 0 15,11 23 0-15,-2-3 0 0,-9-20 0 0,0 0 0 0,9 14 0 16,5 6 0-16,-14-20 0 0,0 0 0 0,14 23 0 15,-5 0 0-15,-9-23 0 0,0 0 0 0,6 15 0 16,-6-7 0-16,0-8 0 0,0 0 0 0,8 15 0 16,1-1 0-16,-9-14 0 0,0 0 0 0,15 23 0 15,-1-11 0-15,-14-12 0 0,0 0 0 0,12 20 0 16,-1-6 0-16,-11-14 0 0,0 0 0 0,9 15 1 16,5-1-1-16,-14-14 0 0,0 0 0 0,6 14 1 0,11 7-1 15,-17-21 0-15,0 0 0 0,6 14 1 0,11 3-1 16,-17-17 0-16,0 0 0 0,12 15 1 0,-4-1-1 15,-8-14 0-15,0 0 0 0,12 14 1 0,-6 1-1 16,-6-15 0-16,0 0 0 0,3 14 1 0,5 1-1 16,-8-15 0-16,0 0 0 0,12 17 1 0,-3-3-1 15,-9-14 0-15,0 0 0 0,8 15 1 0,-8-7-1 16,0-8 0-16,0 0 0 0,3 20 1 0,12 12-1 16,-15-32 0-16,0 0 0 0,11 29 1 0,-2-9-1 0,-9-20 0 15,0 0 0-15,0 17 1 0,3-2-1 0,-3-15 0 16,0 0 0-16,5 17 1 0,1 9-1 0,-6-26 0 0,0 0 0 15,9 17 0-15,-6 3 0 0,-3-20 0 0,0 0 0 16,5 23 0-16,1-5 0 0,-6-18 0 0,0 0 0 16,9 20 1-16,-6-6-1 0,-3-14 0 0,0 0 0 15,3 12 1-15,-3-12-1 0,0 0 0 0,0 0 0 16,8 17 1-16,-8-3-1 0,0-14 0 0,0 0 0 16,9 15 1-16,-6-4-1 0,-3-11 0 0,0 0 0 15,6 12 1-15,-6-12-1 0,0 0 0 0,0 0 0 16,8 14 1-16,-8-14-1 0,0 0 0 0,0 0 0 0,6 12 1 15,-6-12-1-15,0 0 0 0,0 0 0 0,0 20 1 16,3-6-1-16,-3-14 0 0,0 0 0 0,0 0 1 16,6 15-1-16,-6-15 0 0,0 0 0 0,0 0 1 15,5 8-1-15,-5-8 0 0,0 0 0 0,0 0 1 16,15 23-1-16,-15-23 1 0,0 0-1 0,3 20 1 16,3-5-1-16,-6-15 1 0,0 0-1 0,8 23 2 15,-2-9-2-15,-6-14 1 0,0 0-1 0,3 15 2 0,3-7-2 16,-6-8 1-16,0 0-1 0,8 20 1 0,-2-2-1 15,-6-18 1-15,0 0-1 0,0 11 1 0,3 1-1 16,-3-12 1-16,0 0-1 0,3 11 2 0,-3 4-2 16,0-15 1-16,0 0-1 0,0 14 2 0,0 3-2 15,0-17 1-15,0 0-1 0,11 15 2 0,-11 2-2 16,0-17 1-16,0 0-1 0,6 20 2 0,-6 0-2 0,0-20 1 16,0 0-1-16,3 17 2 0,3-2-2 0,-6-15 0 15,0 0 0-15,0 8 1 0,0 7-1 0,0-15 0 16,0 0 0-16,0 17 1 0,0 0-1 0,0-17 0 15,0 0 0-15,8 9 1 0,-8 5-1 0,0-14 1 16,0 0-1-16,3 15 1 0,-3-1-1 0,0-14 1 0,0 0-1 16,6 15 1-16,0-1-1 0,-6-14 1 0,0 0-1 15,9 17 1-15,-9-8-1 0,0-9 0 0,0 0 0 16,0 0 1-16,5 23-1 0,-5-23 0 0,0 0 0 16,3 14 1-16,3-2-1 0,-6-12 0 0,0 0 0 15,0 11 0-15,3 1 0 0,-3-12 0 0,0 0 0 16,6 14 0-16,-1-5 0 0,-5-9 0 0,0 0 0 0,0 14 0 15,9-5 0-15,-9-9 0 0,0 0 0 0,0 14 0 16,0-5 0-16,0-9 0 0,0 0 0 0,0 11 0 16,0 1 0-16,0-12 0 0,0 0 0 0,9 11 1 15,-4-2-1-15,-5-9 0 0,0 0 0 0,0 0 1 16,3 17-1-16,-3-17 0 0,0 0 0 0,0 0 1 16,6 21-1-16,-6-21 0 0,0 0 0 0,6 14 1 15,3-5-1-15,-9-9 0 0,0 0 0 0,0 11 1 0,0 6-1 16,0-17 0-16,0 0 0 0,2 20 0 15,4 4 0-15,-6-24 0 0,0 0 0 0,0 14 0 0,6 0 0 16,-6-14 0-16,0 0 0 0,0 0 0 0,0 0 0 16,0 0 0-16,0 0 0 0,0 9 0 0,0-9 0 15,0 0 0-15,0 0 0 0,0 0 0 0,0 0 0 16,0 0-984-16</inkml:trace>
  <inkml:trace contextRef="#ctx1" brushRef="#br0">14763 2925 0</inkml:trace>
  <inkml:trace contextRef="#ctx0" brushRef="#br0" timeOffset="30881.5">6135 1944 124 0,'0'0'0'0,"0"0"0"0,0 0 0 15,0 0 5-15,0 0-5 0,17 43 5 0,-17-28-5 16,0-15 30-16,0 0-30 0,-3 14 30 0,-5 0-30 16,8-14 62-16,0 0-62 0,-12 18 62 0,0 2-62 0,12-20 64 15,0 0-64-15,-14 14 65 0,-3-5-65 0,17-9 38 16,0 0-38-16,-20 6 38 0,-4-6-38 0,24 0 29 15,0 0-29-15,-17-6 29 0,-3-3-29 0,20 9 23 0,0 0-23 16,-12-14 24-16,7-1-24 0,5 15 20 0,0 0-20 16,3-23 20-16,8 0-20 0,-11 23 18 0,0 0-18 15,12-20 19-15,5 3-19 0,-17 17 15 0,0 0-15 16,26-20 16-16,-12 11-16 0,-14 9 11 0,0 0-11 16,18-6 12-16,-4 6-12 0,-14 0 9 0,0 0-9 15,14 6 9-15,-2 9-9 0,-12-15 7 0,0 0-7 0,12 14 7 16,-4-3-7-16,-8-11 6 0,0 0-6 15,3 21 7-15,-3 7-7 0,0-28 8 0,0 0-8 0,0 29 8 16,-3-6-8-16,3-23 16 0,0 0-16 0,-8 23 17 16,-7 0-17-16,15-23 25 0,0 0-25 0,-14 20 25 15,-1-11-25-15,15-9 32 0,0 0-32 0,-11 0 32 16,-4 0-32-16,15 0 30 0,0 0-30 0,-8-6 31 16,8 6-31-16,0 0 28 0,0 0-28 0,-6-17 29 15,0 3-29-15,6 14 22 0,0 0-22 0,0-29 22 0,15-3-22 16,-15 32 17-16,0 0-17 0,14-29 18 0,-5 15-18 15,-9 14 14-15,0 0-14 0,14-14 14 0,-14 14-14 16,0 0 10-16,0 0-10 0,14-15 11 0,-14 15-11 16,0 0 9-16,0 0-9 0,0 0 10 0,0 0-10 15,0 0 6-15,0 0-6 0,0 0 7 0,-8 20-7 16,8-20 5-16,0 0-5 0,-35 26 5 0,-14-6-5 16,-3 1-882-16</inkml:trace>
  <inkml:trace contextRef="#ctx0" brushRef="#br0" timeOffset="35332.76">8806 844 1087 0,'0'0'0'0,"0"0"0"0,-17 18 0 16,17-18-1-16,0 0 1 0,-14 14-1 0,-4 6 1 16,18-20 0-16,0 0 0 0,-23 23 0 0,3 0 0 15,20-23 33-15,0 0-33 0,-17 20 34 0,17-2-34 16,0-18 62-16,0 0-62 0,0 20 62 0,8 3-62 0,-8-23 71 16,0 0-71-16,18 14 72 0,16 1-72 0,-34-15 56 15,0 0-56-15,46 17 57 0,15-3-57 0,-61-14 38 0,0 0-38 16,58 15 39-16,-15 2-39 0,-43-17 29 0,0 0-29 15,32 14 29-15,-3 7-29 0,-29-21 23 0,0 0-23 16,23 14 24-16,-9 0-24 0,-14-14 18 0,0 0-18 16,9 15 19-16,-6-1-19 0,-3-14 17 0,0 0-17 15,-3 17 17-15,-12 4-17 0,15-21 25 0,0 0-25 16,-23 23 26-16,-23 5-26 0,46-28 30 0,0 0-30 16,-55 23 31-16,-23-8-31 0,78-15 41 0,0 0-41 15,-75 3 42-15,0-3-42 0,75 0 25 0,0 0-25 16,-57-9 25-16,31 0-25 0,26 9 13 0,0 0-13 15,-18-8 14-15,1 2-14 0,17 6 11 0,0 0-11 16,0-23 11-16,12-20-11 0,-7 0-1500 0</inkml:trace>
  <inkml:trace contextRef="#ctx0" brushRef="#br0" timeOffset="37787.69">8535 870 583 0,'0'0'0'0,"0"0"0"0,-6 29 0 0,6-29-19 16,0 0 19-16,-5 20-18 0,5-20 18 0,0 0-46 16,0 0 46-16,-3 12-45 0,3-12 45 0,0 0 9 0,0 0-9 15,0 17 9-15,0-17-9 0,0 0 71 0,0 0-71 16,0 0 71-16,0 0-71 0,0 0 111 0,0 0-111 16,14-17 112-16,9-15-112 0,-23 32 97 0,0 0-97 15,29-55 98-15,6-8-98 0,-35 63 82 0,0 0-82 16,26-66 82-16,17 11-82 0,-43 55 67 0,0 0-67 15,43-43 68-15,-11 6-68 0,-32 37 57 0,0 0-57 16,23-29 58-16,6 6-58 0,-29 23 45 0,0 0-45 16,23-20 46-16,-9 8-46 0,-14 12 36 0,0 0-36 15,18-14 37-15,-4 8-37 0,-14 6 28 0,0 0-28 0,6 0 28 16,11 0-28-16,-17 0 26 0,0 0-26 0,18 6 26 16,-10 2-26-16,-8-8 24 0,0 0-24 0,0 0 25 15,15 23-25-15,-15-23 24 0,0 0-24 0,14 23 24 16,-5 6-24-16,-9-29 27 0,0 0-27 0,14 38 27 0,-5-4-27 15,-9-34 23-15,0 0-23 0,14 38 24 0,-5 8-24 16,-9-46 26-16,0 0-26 0,9 43 26 0,2-20-26 16,-11-23 25-16,0 0-25 0,9 14 26 0,5 1-26 15,-14-15 22-15,0 0-22 0,9 8 23 0,-9-8-23 16,0 0 18-16,0 0-18 0,0 0 19 0,14 6-19 16,-14-6 13-16,0 0-13 0,0 0 14 0,0 0-14 15,0 0 7-15,0 0-7 0,0 0 7 0,0 0-7 16,0 0-1548-16</inkml:trace>
  <inkml:trace contextRef="#ctx0" brushRef="#br0" timeOffset="65065.39">6218 2045 337 0,'0'0'0'0,"0"0"0"0,0 0 0 0,0 0 12 0,0 0-12 16,0 0 12-16,-40 8-12 0,40-8 41 0,0 0-41 15,-37 6 41-15,5-6-41 0,32 0 57 0,0 0-57 16,-46 0 57-16,-24 3-57 0,70-3 50 0,0 0-50 16,-72 6 51-16,-14 0-51 0,86-6 33 0,0 0-33 15,-93 8 34-15,18 1-34 0,75-9 26 0,0 0-26 16,-77 8 27-16,4 4-27 0,73-12 20 0,0 0-20 0,-57 0 20 16,11 3-20-16,46-3 27 0,0 0-27 0,-55 0 28 15,6 0-28-15,49 0 29 0,0 0-29 0,-49-3 29 16,-3 3-29-16,52 0 28 0,0 0-28 0,-46 0 28 15,5 9-28-15,41-9 22 0,0 0-22 0,-37 5 22 16,5-2-22-16,32-3 18 0,0 0-18 0,-29 0 18 16,6 6-18-16,23-6 14 0,0 0-14 0,-9 0 15 15,9 0-15-15,0 0 10 0,0 0-10 0,0 0 11 16,0 0-11-16,0 0 8 0,0 0-8 0,0 0 8 0,0 0-8 16,0 0 6-16,0 0-6 0,0 0 7 0,0 0-7 15,0 0 3-15,0 0-3 0,23 9 3 0,-5-9-3 16,-18 0 1-16,0 0-1 0,20 0 2 0,12 0-2 15,-32 0 0-15,0 0 0 0,37 0 0 0,4 0 0 16,-41 0-2-16,0 0 2 0,46 0-2 0,6-6 2 16,-52 6-14-16,0 0 14 0,46 0-13 0,0 0 13 15,-46 0-46-15,0 0 46 0,46 0-46 0,15-3 46 0,-61 3-72 16,0 0 72-16,55-6-72 0,-4 3 72 0,-51 3-71 16,0 0 71-16,49-5-71 0,12 5 71 0,-61 0-69 15,0 0 69-15,69 0-69 0,1-6 69 0,-70 6-59 0,0 0 59 16,66-3-58-16,-14-3 58 0,-52 6-50 0,0 0 50 15,55 0-49-15,-12 0 49 0,6 0-234 0</inkml:trace>
  <inkml:trace contextRef="#ctx0" brushRef="#br0" timeOffset="65613.44">5437 2091 203 0,'0'0'0'0,"14"0"0"15,26 0 0-15,4 0-93 0</inkml:trace>
  <inkml:trace contextRef="#ctx0" brushRef="#br0" timeOffset="65650.44">5737 2059 158 0,'0'0'0'0,"23"0"0"16,37-6 0-16,-60 6-1 0,0 0 1 0,75-8 0 15,-5 2 0-15,2 0-58 0</inkml:trace>
  <inkml:trace contextRef="#ctx0" brushRef="#br0" timeOffset="65807.45">6135 2033 214 0,'0'0'0'0,"0"0"0"0,37-3 0 15,-37 3 2-15,0 0-2 0,23-5 3 0,-8 5-3 16,-15 0 10-16,0 0-10 0,14 0 10 0,-5 5-10 16,-9-5 18-16,0 0-18 0,14 3 18 0,-5 3-18 15,-9-6 21-15,0 0-21 0,0 0 22 0,17-6-22 16,-17 6 20-16,0 0-20 0,0 0 21 0,15-3-21 16,-15 3 21-16,0 0-21 0,0 0 22 0,0 0-22 0,0 0 18 15,0 0-18-15,0 0 18 0,11 0-18 0,-11 0 13 16,0 0-13-16,0 0 14 0,0 0-14 0,0 0-289 15</inkml:trace>
  <inkml:trace contextRef="#ctx0" brushRef="#br0" timeOffset="67931.61">5451 2082 606 0,'0'0'0'0,"0"0"0"0,0 0 0 16,0 0 0-16,0 0 0 0,29-14 0 0,26 8 0 0,-55 6 11 15,0 0-11-15,55-3 12 0,-1-8-12 0,-54 11 40 16,0 0-40-16,61-9 40 0,8 0-40 0,-69 9 18 15,0 0-18-15,75-5 18 0,-6 5-18 0,-69 0 27 0,0 0-27 16,64-3 27-16,-4-3-27 0,-60 6 43 0,0 0-43 16,44 0 44-16,-13 0-44 0,-31 0 56 0,0 0-56 15,32-6 57-15,6 3-57 0,-38 3 51 0,0 0-51 16,31-5 51-16,-2 5-51 0,-29 0 44 0,0 0-44 16,26 0 44-16,0 0-44 0,-26 0 38 0,0 0-38 15,49 0 39-15,12-6-39 0,-61 6 32 0,0 0-32 16,60-3 33-16,-5 3-33 0,-55 0 26 0,0 0-26 15,52 0 26-15,-3 0-26 0,-49 0 22 0,0 0-22 0,46-6 23 16,6 6-23-16,-52 0 20 0,0 0-20 0,41 6 20 16,-15-3-20-16,-26-3 18 0,0 0-18 0,11 6 19 15,9-6-19-15,-20 0 13 0,0 0-13 0,24 0 14 16,-10 0-14-16,-14 0 13 0,0 0-13 0,11-6 14 16,10 3-14-16,-21 3 10 0,0 0-10 0,14 0 11 15,-2 0-11-15,-12 0 9 0,0 0-9 0,14 0 10 0,0 0-10 16,-14 0 9-16,0 0-9 0,15 0 9 0,8-6-9 15,-23 6 8-15,0 0-8 0,14 0 9 0,-2-6-9 16,-12 6 7-16,0 0-7 0,12-2 7 0,11 2-7 16,-23 0 7-16,0 0-7 0,23-6 7 0,0 6-7 15,-23 0 8-15,0 0-8 0,17 0 9 0,3 0-9 16,-20 0 6-16,0 0-6 0,26-3 6 0,17 3-6 16,-43 0 6-16,0 0-6 0,38-6 6 0,-18 6-6 15,-20 0 5-15,0 0-5 0,23 0 5 0,-3 0-5 0,-20 0 4 16,0 0-4-16,24-6 5 0,-1 4-5 0,-23 2 4 15,0 0-4-15,28 0 5 0,-4-6-5 0,-24 6 5 16,0 0-5-16,17 0 5 0,3 0-5 0,-20 0 3 0,0 0-3 16,23 0 4-16,-6 0-4 0,-17 0 2 0,0 0-2 15,18 0 2-15,-4-6-2 0,-14 6 2 0,0 0-2 16,15-3 3-16,-1 3-3 0,-14 0 3 0,0 0-3 16,14 0 3-16,1 0-3 0,-15 0 2 0,0 0-2 15,0 0 3-15,9 0-3 0,-9 0 2 0,0 0-2 16,0 0 3-16,11 0-3 0,-11 0 2 0,0 0-2 15,0 0 2-15,26 0-2 0,-26 0 2 0,0 0-2 0,0 0 2 16,12 0-2-16,-12 0 1 0,0 0-1 0,0 0 2 16,0 0-2-16,0 0 1 0,0 0-1 0,0 0 2 15,11 0-2-15,-11 0 1 0,0 0-1 0,0 0 1 16,0 0-1-16,0 0 0 0,0 0 0 0,0 0 1 16,0 0-1-16,0 0 1 0,0 0-1 0,-14 0 1 15,-6 0-1-15,20 0 1 0,0 0-1 0,-18 0 1 16,-5 9-1-16,23-9 1 0,0 0-1 0,-29 6 2 15,-8-4-2-15,37-2 1 0,0 0-1 0,-41 6 2 0,-5 0-2 16,46-6 2-16,0 0-2 0,-55 3 2 0,-11-3-2 16,66 0 1-16,0 0-1 0,-66 6 2 0,31-4-2 15,35-2 1-15,0 0-1 0,-37 6 1 0,-1 0-1 16,38-6 0-16,0 0 0 0,-37 9 1 0,2-4-1 16,35-5 0-16,0 0 0 0,-38 0 1 0,10 3-1 15,28-3 1-15,0 0-1 0,-32 0 1 0,6 0-1 0,26 0 1 16,0 0-1-16,-29 0 1 0,-8 0-1 0,37 0 1 15,0 0-1-15,-38 0 2 0,-5 6-2 0,43-6 1 16,0 0-1-16,-49 6 2 0,-3-6-2 0,52 0 1 16,0 0-1-16,-46-6 1 0,14 0-1 0,32 6 2 0,0 0-2 15,-41 6 2-15,-2 0-2 0,43-6 2 0,0 0-2 16,-46 0 3-16,17 0-3 0,29 0 2 0,0 0-2 16,-29 3 2-16,3 2-2 0,26-5 3 0,0 0-3 15,-34 9 3-15,14-9-3 0,20 0 2 0,0 0-2 16,-24 0 2-16,4 0-2 0,20 0 2 0,0 0-2 15,-17 0 3-15,-6 0-3 0,23 0 1 0,0 0-1 16,-20 0 2-16,2 0-2 0,18 0 1 0,0 0-1 0,-23 0 1 16,0 0-1-16,23 0 0 0,0 0 0 0,-23 0 1 15,0 0-1-15,23 0 0 0,0 0 0 0,-32 6 0 16,-8-3 0-16,40-3 0 0,0 0 0 0,-38 0 0 16,1 0 0-16,37 0 0 0,0 0 0 0,-43-3 0 15,2 3 0-15,41 0 0 0,0 0 0 0,-49 3 0 16,0 2 0-16,49-5 0 0,0 0 0 0,-52 6 0 15,18-6 0-15,34 0 0 0,0 0 0 0,-26 0 0 0,-9 0 0 16,35 0 0-16,0 0 0 0,-37 9 0 0,8-3 0 16,29-6 0-16,0 0 0 0,-26 0 0 0,3 2 0 15,23-2 0-15,0 0 0 0,-32 6 0 0,3-3 0 16,29-3-1-16,0 0 1 0,-32 6 0 0,3 0 0 16,29-6-1-16,0 0 1 0,-31 0 0 0,2 0 0 15,29 0-1-15,0 0 1 0,-32 0-1 0,6 0 1 0,26 0-1 16,0 0 1-16,-20 0 0 0,-9 0 0 0,29 0-1 15,0 0 1-15,-29 0 0 0,3 0 0 0,26 0 0 16,0 0 0-16,-23 8 0 0,-9-8 0 0,32 0 0 16,0 0 0-16,-25 0 0 0,1 0 0 0,24 0 0 0,0 0 0 15,-23 0 0-15,-3 6 0 0,26-6 0 0,0 0 0 16,-23 3 0-16,-3 3 0 0,26-6 0 0,0 0 0 16,-20 5 0-16,0 4 0 0,20-9 0 0,0 0 0 15,-23 0 0-15,0 3 0 0,23-3 0 0,0 0 0 16,-23 6 0-16,5-6 0 0,18 0-1 0,0 0 1 15,-23 5 0-15,0-5 0 0,23 0-1 0,0 0 1 16,-29 3 0-16,-2 3 0 0,31-6-1 0,0 0 1 0,-35 0 0 16,9 6 0-16,26-6-1 0,0 0 1 0,-29 0-1 15,-3 3 1-15,32-3-1 0,0 0 1 0,-40 0 0 16,3-3 0-16,37 3-1 0,0 0 1 0,-38-6 0 16,9 6 0-16,29 0-1 0,0 0 1 0,-26 0-1 15,-17 0 1-15,43 0-1 0,0 0 1 0,-43 0-1 16,-1 0 1-16,44 0-1 0,0 0 1 0,-37 0 0 15,5 6 0-15,32-6-1 0,0 0 1 0,-29 8 0 0,-8-2 0 16,37-6-1-16,0 0 1 0,-29 9 0 0,12-6 0 16,17-3-1-16,0 0 1 0,-15 5-1 0,4 1 1 15,11-6-1-15,0 0 1 0,-20 9-1 0,-4-3 1 16,24-6-1-16,0 0 1 0,-23 14 0 0,15-5 0 16,8-9-1-16,0 0 1 0,-15 5 0 0,15-5 0 15,0 0-1-15,0 0 1 0,-17 18 0 0,5-13 0 16,12-5-1-16,0 0 1 0,-11 3 0 0,-1 3 0 15,12-6-1-15,0 0 1 0,-8 6 0 0,-7-6 0 0,15 0-1 16,0 0 1-16,-11 0 0 0,-12 8 0 0,23-8-1 16,0 0 1-16,-29 0 0 0,6 3 0 0,23-3-1 15,0 0 1-15,-32 6 0 0,3 0 0 0,29-6-1 0,0 0 1 16,-37 3 0-16,-4 2 0 0,41-5 0 0,0 0 0 16,-34 0 0-16,2 0 0 0,32 0-1 0,0 0 1 15,-32 0 0-15,-11-5 0 0,43 5 0 0,0 0 0 16,-38 0 0-16,21 5 0 0,17-5 0 0,0 0 0 15,-14 0 0-15,2 0 0 0,12 0 0 0,0 0 0 16,-17 0 0-16,17 0 0 0,0 0 0 0,0 0 0 16,-6 0 0-16,6 0 0 0,0 0-1 0,0 0 1 0,0 0 0 15,0 0 0-15,0 0-1 0,0 0 1 0,0 0 0 16,0 0 0-16,0 0-1 0,0 0 1 0,0 0-1 16,0 0 1-16,0 0-1 0,0 0 1 0,6 0-1 15,14 0 1-15,-20 0-4 0,0 0 4 0,29 0-3 16,3-5 3-16,-32 5-7 0,0 0 7 0,28-3-7 15,-5-3 7-15,-8-3-1287 0</inkml:trace>
  <inkml:trace contextRef="#ctx0" brushRef="#br0" timeOffset="83830.97">11590 1216 572 0,'0'0'0'16,"0"0"0"-16,0 0 0 0,0 0 25 0,0 0-25 16,0 0 26-16,0 0-26 0,0 0 86 0,0 0-86 15,0 0 86-15,0 0-86 0,0 0 106 0,0 0-106 16,0 0 106-16,0 0-106 0,0 0 88 0,0 0-88 0,0 0 88 15,0 0-88-15,0 0 51 0,0 0-51 0,0 0 52 16,29 66-52-16,-29-66 43 0,0 0-43 0,23 75 43 16,0 0-43-16,-23-75 34 0,0 0-34 0,24 86 35 15,-1-2-35-15,-23-84 35 0,0 0-35 0,23 66 35 16,0-23-35-16,-23-43 31 0,0 0-31 0,20 32 31 16,6 2-31-16,-26-34 40 0,0 0-40 0,17 17 40 15,3-8-40-15,-20-9 43 0,0 0-43 0,12 0 44 16,0-3-44-16,-12 3 46 0,0 0-46 0,23-23 46 0,8-26-46 15,-31 49 44-15,0 0-44 0,29-60 44 0,-6-30-44 16,-23 90 45-16,0 0-45 0,23-95 46 0,0 12-46 16,-23 83 53-16,0 0-53 0,23-78 54 0,-5 24-54 15,-18 54 51-15,0 0-51 0,20-38 52 0,-14 15-52 16,-6 23 40-16,0 0-40 0,11-14 40 0,-11 14-40 16,0 0 31-16,0 0-31 0,15-15 31 0,-15 15-31 0,0 0 25 15,0 0-25-15,0 0 26 0,0 0-26 0,0 0 15 16,0 0-15-16,0 15 15 0,8 16-15 0,-8-31 3 15,0 0-3-15,15 52 3 0,8 0-3 0,0 6-1778 16</inkml:trace>
  <inkml:trace contextRef="#ctx0" brushRef="#br0" timeOffset="85768.11">12828 986 572 0,'0'0'0'0,"0"0"0"15,0 0 0-15,0 0 46 0,0 0-46 0,0 0 46 16,0 14-46-16,0-14 36 0,0 0-36 0,0 0 37 0,0 0-37 16,0 0 43-16,0 0-43 0,0 0 43 0,0 0-43 15,0 0 39-15,0 0-39 0,-14 17 39 0,-1 6-39 16,15-23 40-16,0 0-40 0,-23 35 40 0,0 2-40 16,23-37 40-16,0 0-40 0,-29 43 41 0,0 26-41 15,29-69 44-15,0 0-44 0,-26 81 44 0,-8 23-44 16,34-104 42-16,0 0-42 0,-12 112 43 0,7-8-43 0,5-104 38 15,0 0-38-15,11 86 38 0,6-20-38 16,-17-66 45-16,0 0-45 0,29 55 46 0,-9-21-46 0,-20-34 43 16,0 0-43-16,29 23 43 0,3-5-43 0,-32-18 39 0,0 0-39 15,37 11 39-15,-8-2-39 0,-29-9 25 0,0 0-25 16,32 3 26-16,11-6-26 0,-43 3 15 0,0 0-15 16,35 0 15-16,-15-6-15 0,9 3-1176 0</inkml:trace>
  <inkml:trace contextRef="#ctx0" brushRef="#br0" timeOffset="86417.16">13480 1055 908 0,'0'0'0'15,"0"0"0"-15,9 34 0 0,-9-34 0 0,0 0 0 16,6 23 0-16,-6-6 0 0,0-17 0 0,0 0 0 16,-6 29 0-16,-3 23 0 0,9-52 16 0,0 0-16 15,-9 66 17-15,1 15-17 0,8-81 36 0,0 0-36 16,-9 95 37-16,3 11-37 0,6-106 54 0,0 0-54 16,-5 104 55-16,5-23-55 0,0-81 60 0,0 0-60 15,0 57 61-15,0-19-61 0,0-38 62 0,0 0-62 0,5 23 63 16,7 0-63-16,-12-23 55 0,0 0-55 0,23 20 56 15,6-3-56-15,-29-17 44 0,0 0-44 0,37 6 45 16,10-6-45-16,-47 0 39 0,0 0-39 0,51-6 40 16,10 3-40-16,-61 3 36 0,0 0-36 0,69-8 36 15,1 8-36-15,-70 0 33 0,0 0-33 0,54-3 34 0,-25-6-34 16,-29 9 30-16,0 0-30 0,26-9 30 0,-6 4-30 16,-20 5 28-16,0 0-28 0,0 0 28 0,0 0-28 15,0 0 11-15,0 0-11 0,0-15 12 0,-14 7-12 16,0-7-1385-16</inkml:trace>
  <inkml:trace contextRef="#ctx0" brushRef="#br0" timeOffset="86617.18">13356 1463 1132 0,'0'0'0'16,"0"0"0"-16,17 26 0 0,-17-26 25 0,0 0-25 15,18 23 25-15,8-17-25 0,-26-6 27 0,0 0-27 16,34-6 28-16,18-8-28 0,-52 14 45 0,0 0-45 16,61-23 46-16,-1 3-46 0,-60 20 30 0,0 0-30 15,49-15 30-15,-14 15-30 0,-3 0-981 0</inkml:trace>
  <inkml:trace contextRef="#ctx0" brushRef="#br0" timeOffset="89920.8">13197 1155 942 0,'0'0'0'16,"0"0"0"-16,0 23 0 0,0-23-34 0,0 0 34 16,0 15-33-16,0-15 33 0,0 0-80 0,0 0 80 15,0 8-79-15,0-8 79 0,0 0 23 0,0 0-23 0,0 0 23 16,23-28-23-16,-23 28 89 0,0 0-89 0,26-29 90 15,12 6-90-15,-38 23 137 0,0 0-137 0,35-38 138 16,2-5-138-16,-37 43 109 0,0 0-109 0,40-46 110 16,-2-17-110-16,-38 63 81 0,0 0-81 0,26-46 82 15,-6 20-82-15,-20 26 63 0,0 0-63 0,9-20 64 16,-1 11-64-16,-8 9 44 0,0 0-44 0,0 0 45 16,12-6-45-16,-12 6 38 0,0 0-38 0,0 0 39 15,12 15-39-15,-12-15 32 0,0 0-32 0,11 14 33 0,1 9-33 16,-12-23 28-16,0 0-28 0,14 29 29 0,0 3-29 15,-14-32 22-15,0 0-22 0,9 31 22 0,6 1-22 16,-15-32 19-16,0 0-19 0,8 23 20 0,7-9-20 16,-15-14 18-16,0 0-18 0,5 15 18 0,10-4-18 15,-15-11 15-15,0 0-15 0,0 0 15 0,17 20-15 16,-17-20 11-16,0 0-11 0,0 0 12 0,6 9-12 16,-6-9 7-16,0 0-7 0,0 0 8 0,0 0-8 0,0 0 2 15,0 0-2-15,17 6 2 0,-8-12-2 0,5 3-1593 16</inkml:trace>
  <inkml:trace contextRef="#ctx0" brushRef="#br0" timeOffset="90845.28">14207 882 931 0,'0'0'0'0,"0"0"0"0,15 29 0 0,-15-29 12 16,0 0-12-16,14 37 13 0,21 38-13 0,-35-75 14 0,0 0-14 15,37 75 15-15,1-6-15 0,-38-69 90 0,0 0-90 16,23 78 91-16,-9 17-91 0,-14-95 83 0,0 0-83 16,12 100 83-16,-1 15-83 0,-11-115 71 0,0 0-71 15,-6 104 71-15,-2-26-71 0,8-78 63 0,0 0-63 16,-9 72 63-16,-5-12-63 0,14-60 51 0,0 0-51 15,-15 58 51-15,-5 2-51 0,20-60 36 0,0 0-36 16,-3 52 36-16,18-9-36 0,-7 0-1271 0</inkml:trace>
  <inkml:trace contextRef="#ctx0" brushRef="#br0" timeOffset="92141.37">15280 1498 1401 0,'0'0'0'0,"0"0"0"15,0 0 0-15,0 0 45 0,0 0-45 0,44-6 46 16,16-8-46-16,-60 14 110 0,0 0-110 0,64-18 110 0,-4-5-110 16,-60 23 61-16,0 0-61 0,61-20 62 0,-24 12-62 15,-37 8 0-15,0 0 0 0,32 0 0 0,-17-6 0 16,-15 6-6-16,0 0 6 0,0 0-6 0,8 6 6 16,7 2-1308-16</inkml:trace>
  <inkml:trace contextRef="#ctx0" brushRef="#br0" timeOffset="92342.9">15312 1737 1043 0,'0'0'0'0,"0"0"0"0,0 34 0 0,0-34-5 0,0 0 5 16,6 23-4-16,-6-23 4 0,0 0 1 0,0 0-1 15,32 9 2-15,25-12-2 0,-57 3 7 0,0 0-7 16,64-6 8-16,11 1-8 0,-75 5 25 0,0 0-25 15,69-9 25-15,-17 0-25 0,-52 9 27 0,0 0-27 16,55-14 27-16,-12 0-27 0,-43 14 25 0,0 0-25 16,40-18 26-16,-5 4-26 0,0-1-846 0</inkml:trace>
  <inkml:trace contextRef="#ctx0" brushRef="#br0" timeOffset="92874.36">16377 1078 875 0,'0'0'0'0,"0"0"0"0,-9 5 0 0,9-5 20 15,0 0-20-15,0 0 20 0,-11 6-20 0,11-6 56 16,0 0-56-16,-18 9 57 0,-2-3-57 0,20-6 62 0,0 0-62 16,-29 17 62-16,-3 6-62 0,32-23 51 0,0 0-51 15,-43 34 51-15,-6 18-51 0,49-52 41 0,0 0-41 16,-46 69 42-16,-6 41-42 0,52-110 31 0,0 0-31 15,-40 118 32-15,19 0-32 0,21-118 31 0,0 0-31 16,3 98 31-16,32-26-31 0,-35-72 30 0,0 0-30 16,66 46 31-16,30-23-31 0,-96-23 28 0,0 0-28 15,106 8 29-15,-5-16-29 0,-101 8 32 0,0 0-32 16,95-23 32-16,-2-21-32 0,-93 44 29 0,0 0-29 0,78-60 30 16,-15-15-30-16,-63 75 28 0,0 0-28 0,49-95 28 15,-26-3-28-15,-23 98 34 0,0 0-34 0,-14-95 35 16,-29 20-35-16,43 75 33 0,0 0-33 0,-64-66 34 15,-14 14-34-15,78 52 33 0,0 0-33 0,-81-37 34 16,9 17-34-16,72 20 39 0,0 0-39 0,-75-9 40 16,6 9-40-16,69 0 30 0,0 0-30 0,-69 6 31 0,23 8-31 15,46-14 21-15,0 0-21 0,-38 23 21 0,9 6-21 16,3 3-1548-16</inkml:trace>
  <inkml:trace contextRef="#ctx0" brushRef="#br0" timeOffset="108990.71">17401 1282 852 0,'0'0'0'0,"0"0"0"16,0 0 0-16,0 0 34 0,0 0-34 0,49 14 35 15,-3-5-35-15,-46-9 81 0,0 0-81 0,55 0 81 16,14-9-81-16,-69 9 78 0,0 0-78 0,72-11 78 15,-8 8-78-15,-64 3 37 0,0 0-37 0,52-6 37 0,-18 6-37 16,-34 0 8-16,0 0-8 0,23 6 8 0,-5 3-8 16,-18-9 1-16,0 0-1 0,0 0 1 0,11 14-1 15,-2 3-939-15</inkml:trace>
  <inkml:trace contextRef="#ctx0" brushRef="#br0" timeOffset="109189.72">17482 1625 1076 0,'0'0'0'0,"0"0"0"0,11 28 0 0,-11-28 0 0,0 0 0 16,20 15 0-16,4-10 0 0,-24-5 0 0,0 0 0 16,37-5 0-16,24-4 0 0,-61 9 35 0,0 0-35 15,72-14 35-15,-9 8-35 0,-63 6 65 0,0 0-65 16,58 0 65-16,-18 6-65 0,-40-6 38 0,0 0-38 15,35 8 39-15,2-2-39 0,-2-3-955 0</inkml:trace>
  <inkml:trace contextRef="#ctx0" brushRef="#br0" timeOffset="110644.83">18890 1178 662 0,'0'0'0'0,"0"0"0"0,0 0 0 16,0 0 30-16,0 0-30 0,-23 32 30 0,11-26-30 15,12-6 77-15,0 0-77 0,-12 8 77 0,-11 13-77 16,23-21 88-16,0 0-88 0,-23 23 89 0,-6 14-89 15,29-37 63-15,0 0-63 0,-31 43 64 0,16 3-64 0,15-46 41 16,0 0-41-16,-8 52 42 0,2 3-42 0,6-55 34 16,0 0-34-16,0 49 34 0,6-12-34 0,-6-37 29 15,0 0-29-15,11 23 29 0,1-8-29 0,-12-15 24 16,0 0-24-16,26 5 24 0,8-19-24 0,-34 14 24 0,0 0-24 16,46-23 24-16,6-29-24 0,-52 52 21 0,0 0-21 15,49-52 21-15,-11 0-21 0,-38 52 19 0,0 0-19 16,23-37 20-16,0 8-20 0,-23 29 18 0,0 0-18 15,6-31 18-15,-6 2-18 0,0 29 15 0,0 0-15 16,-6-26 16-16,-8 9-16 0,14 17 15 0,0 0-15 16,-21-9 16-16,1 3-16 0,20 6 13 0,0 0-13 15,-20-6 14-15,11 12-14 0,9-6 10 0,0 0-10 16,0 0 10-16,-20 9-10 0,20-9 9 0,0 0-9 0,0 0 10 16,-17 20-10-16,17-20 6 0,0 0-6 0,-3 17 6 15,12 12-6-15,-9-29 6 0,0 0-6 0,20 43 6 16,23 18-6-16,-43-61 6 0,0 0-6 0,52 60 6 15,9 3-6-15,-61-63 6 0,0 0-6 0,57 61 6 16,4-4-6-16,-61-57 8 0,0 0-8 0,55 52 8 16,-6 3-8-16,-49-55 8 0,0 0-8 0,34 52 9 15,-5-6-9-15,-29-46 11 0,0 0-11 0,23 49 12 0,-2 11-12 16,-21-60 13-16,0 0-13 0,11 61 13 0,-8 2-13 16,-3-63 18-16,0 0-18 0,-6 66 18 0,-11 9-18 15,17-75 30-15,0 0-30 0,-20 60 31 0,-3-8-31 16,23-52 38-16,0 0-38 0,-41 38 39 0,-11-18-39 15,52-20 51-15,0 0-51 0,-75 14 51 0,-11-14-51 16,86 0 51-16,0 0-51 0,-93-20 51 0,7-17-51 16,86 37 46-16,0 0-46 0,-72-61 47 0,26-5-47 0,46 66 24 15,0 0-24-15,-32-75 24 0,17 18-24 0,15 57 2 16,0 0-2-16,-8-52 3 0,16 6-3 0,-8 46-1 16,0 0 1-16,18-43 0 0,16-3 0 0,1-3-1728 0</inkml:trace>
  <inkml:trace contextRef="#ctx0" brushRef="#br0" timeOffset="111091.86">19654 1328 1289 0,'0'0'0'0,"0"0"0"0,-3 12 0 0,3-12 1 0,0 0-1 15,0 0 2-15,-3 17-2 0,3-17 16 0,0 0-16 16,0 0 17-16,0 0-17 0,0 0 8 0,0 0-8 15,15-6 9-15,8 3-9 0,-23 3 0 0,0 0 0 16,23 0 1-16,0 0-1 0,-3 0-948 0</inkml:trace>
  <inkml:trace contextRef="#ctx0" brushRef="#br0" timeOffset="111575.9">20358 758 1065 0,'0'0'0'0,"0"0"0"0,0 29 0 0,0-29 7 15,0 0-7-15,-3 29 7 0,0 8-7 0,3-37 6 16,0 0-6-16,0 46 7 0,-5 23-7 0,5-69 42 16,0 0-42-16,-3 72 43 0,-6-6-43 0,9-66 43 0,0 0-43 15,-9 61 44-15,-2 5-44 0,11-66 37 0,0 0-37 16,-9 78 38-16,3 20-38 0,6-98 31 0,0 0-31 15,6 89 32-15,3-6-32 0,-9-83 25 0,0 0-25 16,29 72 26-16,8-26-26 0,-37-46 19 0,0 0-19 16,43 44 20-16,7-16-20 0,-50-28 24 0,0 0-24 15,49 23 24-15,17-14-24 0,-66-9 24 0,0 0-24 16,60 6 25-16,-10 0-25 0,-50-6 22 0,0 0-22 16,43 0 23-16,-6-6-23 0,-37 6 22 0,0 0-22 0,38 0 23 15,-15-9-23-15,-23 9 14 0,0 0-14 0,23-6 15 16,-11 1-15-16,-12 5 9 0,0 0-9 0,0 0 9 15,11-18-9-15,-11 18 2 0,0 0-2 0,3-14 2 16,-6 0-2-16,0-1-1238 0</inkml:trace>
  <inkml:trace contextRef="#ctx0" brushRef="#br0" timeOffset="111791.91">20208 1296 1076 0,'0'0'0'0,"0"0"0"0,0 18 0 16,0-18-9-16,0 0 9 0,6 14-8 0,-6-14 8 0,0 0-8 15,0 0 8-15,32 0-8 0,20-9 8 0,-52 9-1 16,0 0 1-16,66-8 0 0,20-7 0 0,-86 15 0 16,0 0 0-16,73-14 0 0,-16 0 0 0,-57 14 1 0,0 0-1 15,38-6 1-15,-24 3-1 0,6 3-723 0</inkml:trace>
  <inkml:trace contextRef="#ctx0" brushRef="#br0" timeOffset="112425.96">20107 830 1065 0,'0'0'0'0,"0"0"0"0,0 14 0 0,0-14 1 0,0 0-1 16,0 0 1-16,0 0-1 0,0 0-18 0,0 0 18 16,17-14-17-16,6-38 17 0,-23 52 29 0,0 0-29 15,32-57 29-15,3-1-29 0,-35 58 77 0,0 0-77 16,32-46 77-16,-1 9-77 0,-31 37 85 0,0 0-85 16,35-32 86-16,-3 6-86 0,-32 26 71 0,0 0-71 0,31-23 71 15,-8 6-71-15,-23 17 47 0,0 0-47 0,24-6 48 16,-10 0-48-16,-14 6 36 0,0 0-36 0,9 0 37 15,5 0-37-15,-14 0 30 0,0 0-30 0,0 0 31 16,15 6-31-16,-15-6 30 0,0 0-30 0,0 0 30 16,11 20-30-16,-11-20 33 0,0 0-33 0,6 23 33 15,2 0-33-15,-8-23 33 0,0 0-33 0,12 23 33 16,-3-8-33-16,-9-15 27 0,0 0-27 0,8 14 28 0,7 3-28 16,-15-17 24-16,0 0-24 0,11 20 24 0,4 1-24 15,-15-21 9-15,0 0-9 0,14 8 10 0,1 1-10 16,-1 0-1515-16</inkml:trace>
  <inkml:trace contextRef="#ctx0" brushRef="#br0" timeOffset="113062.01">21599 1127 1009 0,'0'0'0'0,"0"0"0"0,8 28 0 0,-8-28 29 0,0 0-29 16,0 46 29-16,-8 21-29 0,8-67 20 0,0 0-20 16,-9 72 21-16,12 11-21 0,-3-83 40 0,0 0-40 15,6 75 41-15,-6-23-41 0,0-52 21 0,0 0-21 0,0 43 22 16,0-14-22-16,0-29 12 0,0 0-12 0,0 17 13 15,0-17-13-15,0 0-883 0</inkml:trace>
  <inkml:trace contextRef="#ctx0" brushRef="#br0" timeOffset="113227.03">21457 1417 796 0,'0'0'0'0,"0"0"0"0,21-3 0 15,-21 3 15-15,0 0-15 0,14-5 15 0,-5-1-15 16,-9 6 34-16,0 0-34 0,20-9 34 0,9 1-34 15,-29 8 34-15,0 0-34 0,40-15 34 0,-5 1-34 16,-35 14 27-16,0 0-27 0,34-17 27 0,12 14-27 16,-46 3 20-16,0 0-20 0,47 3 20 0,-10 5-20 15,3 1-732-15</inkml:trace>
  <inkml:trace contextRef="#ctx0" brushRef="#br0" timeOffset="113631.06">22181 1055 975 0,'0'0'0'15,"0"0"0"-15,6 20 0 0,-6-20-4 0,0 0 4 16,9 23-4-16,-6-9 4 0,-3-14-5 0,0 0 5 15,6 15-5-15,-1-1 5 0,-5-14 3 0,0 0-3 16,0 23 4-16,9 23-4 0,-9-46 15 0,0 0-15 0,3 60 16 16,-6 10-16-16,3-70 31 0,0 0-31 0,-9 69 32 15,18 5-32-15,-9-74 47 0,0 0-47 0,0 58 47 16,9-12-47-16,-9-46 60 0,0 0-60 0,8 35 60 16,4-9-60-16,-12-26 58 0,0 0-58 0,11 14 59 15,-11-14-59-15,0 0 50 0,0 0-50 0,23-9 51 0,1-28-51 16,-24 37 53-16,0 0-53 0,25-52 53 0,-4-14-53 15,-21 66 47-15,0 0-47 0,17-75 47 0,0 15-47 16,-17 60 40-16,0 0-40 0,18-58 41 0,-10 21-41 16,-8 37 40-16,0 0-40 0,6-23 40 0,6 8-40 15,-12 15 31-15,0 0-31 0,0 0 31 0,5-14-31 16,-5 14 14-16,0 0-14 0,0 0 15 0,0 23-15 0,0-3-1397 16</inkml:trace>
  <inkml:trace contextRef="#ctx0" brushRef="#br0" timeOffset="114012.09">22626 1475 1289 0,'0'0'0'0,"0"0"0"16,0 0 0-16,0 0-1 0,0 0 1 15,-15-12-1-15,4 9 1 0,11 3 1 0,0 0-1 16,-15 0 1-16,1 3-1 0,14-3 2 0,0 0-2 0,-23 26 3 16,-9 26-3-16,32-52 14 0,0 0-14 0,-20 55 15 15,3-6-15-15,17-49 29 0,0 0-29 0,0 37 30 16,0-14-30-16,0-23 38 0,0 0-38 0,11 15 38 16,4-1-38-16,-15-14 32 0,0 0-32 0,28 9 33 15,21-9-33-15,-49 0 29 0,0 0-29 0,52-9 29 16,-5-5-29-16,-47 14 22 0,0 0-22 0,31-15 22 0,-10 1-22 15,-21 14 19-15,0 0-19 0,14-18 20 0,-14-10-20 16,0 28 25-16,0 0-25 0,-12-29 25 0,-5 6-25 16,17 23 27-16,0 0-27 0,-32-29 28 0,1 0-28 15,31 29 22-15,0 0-22 0,-32-28 22 0,12 19-22 16,20 9 10-16,0 0-10 0,-9-6 11 0,9 6-11 16,0 0-1316-16</inkml:trace>
  <inkml:trace contextRef="#ctx1" brushRef="#br0" timeOffset="157971.82">29716 17042 0,'0'0'0,"0"0"15</inkml:trace>
  <inkml:trace contextRef="#ctx1" brushRef="#br0" timeOffset="159119.57">29508 17637 0</inkml:trace>
  <inkml:trace contextRef="#ctx0" brushRef="#br0" timeOffset="189238.7">16189 4512 1043 0,'0'0'0'0,"0"0"0"0,0 0 0 16,0 0 72-16,0 0-72 0,15 37 72 0,-12-28-72 0,-3-9 166 16,0 0-166-16,11 5 167 0,21-5-167 0,-32 0 135 15,0 0-135-15,40 0 136 0,9-8-136 0,-49 8 84 16,0 0-84-16,49-6 84 0,-11 6-84 0,-38 0 57 0,0 0-57 15,32-6 58-15,-4-2-58 0,-28 8 42 0,0 0-42 16,32-9 43-16,-15 9-43 0,-17 0 28 0,0 0-28 16,12 0 29-16,-12 0-29 0,0 0 14 0,0 0-14 15,17 0 15-15,-2 0-15 0,2 0-1624 0</inkml:trace>
  <inkml:trace contextRef="#ctx0" brushRef="#br0" timeOffset="189820.75">16908 4063 830 0,'0'0'0'0,"0"0"0"0,2 11 0 0,-2-11 20 16,0 0-20-16,6 15 21 0,-6-15-21 0,0 0 48 15,0 0-48-15,6 14 49 0,-6-14-49 0,0 0 42 16,0 0-42-16,17 32 43 0,-8 2-43 0,-9-34 40 15,0 0-40-15,9 49 41 0,-4 6-41 0,-5-55 45 0,0 0-45 16,0 63 46-16,0 9-46 0,0-72 49 0,0 0-49 16,0 69 50-16,3-11-50 0,-3-58 50 0,0 0-50 15,12 46 50-15,-1-17-50 0,-11-29 42 0,0 0-42 16,12 20 43-16,-3-6-43 0,-9-14 32 0,0 0-32 16,14 9 33-16,9-15-33 0,-23 6 24 0,0 0-24 15,17-9 24-15,-2-5-24 0,-15 14 18 0,0 0-18 16,17-23 18-16,6-9-18 0,-23 32 14 0,0 0-14 0,20-43 15 15,-5-17-15-15,-15 60 20 0,0 0-20 0,14-58 21 16,4 0-21-16,-18 58 24 0,0 0-24 0,17-54 24 16,3 11-24-16,-20 43 22 0,0 0-22 0,14-38 23 15,-5 1-23-15,-9 37 23 0,0 0-23 0,12-23 24 16,-7 8-24-16,-5 15 23 0,0 0-23 0,6-14 24 16,-6 14-24-16,0 0 17 0,0 0-17 0,0-14 17 15,0 14-17-15,0 0 11 0,0 0-11 0,0 0 11 0,0 0-11 16,0 0 6-16,0 0-6 0,0 14 7 0,3 23-7 15,-3-37 0-15,0 0 0 0,12 38 0 0,-1-1 0 16,1-2-1428-16</inkml:trace>
  <inkml:trace contextRef="#ctx0" brushRef="#br0" timeOffset="190226.78">17355 4466 830 0,'0'0'0'0,"0"0"0"0,0 0 0 0,0 0-13 0,0 0 13 16,0 0-13-16,-12 8 13 0,12-8-35 0,0 0 35 16,-3 15-35-16,0 22 35 0,3-37 0 0,0 0 0 15,-8 43 1-15,-7 3-1 0,15-46 20 0,0 0-20 16,-8 43 21-16,8-14-21 0,0-29 48 0,0 0-48 0,0 23 49 15,8-8-49-15,-8-15 62 0,0 0-62 0,9 11 63 16,11 4-63-16,-20-15 49 0,0 0-49 0,32 11 50 16,5-2-50-16,-37-9 41 0,0 0-41 0,41 0 42 15,-1-9-42-15,-40 9 37 0,0 0-37 0,35-11 37 16,-18-7-37-16,-17 18 31 0,0 0-31 0,6-28 32 16,3-4-32-16,-9 32 28 0,0 0-28 0,-9-43 29 15,-11-6-29-15,20 49 26 0,0 0-26 0,-29-46 27 16,3 14-27-16,26 32 25 0,0 0-25 0,-26-29 26 0,6 3-26 15,20 26 24-15,0 0-24 0,-18-8 25 0,7 5-25 16,11 3 12-16,0 0-12 0,0 0 12 0,-17 17-12 16,17-17 6-16,0 0-6 0,-6 20 6 0,12 3-6 15,-6 0-1113-15</inkml:trace>
  <inkml:trace contextRef="#ctx0" brushRef="#br0" timeOffset="191687.89">16368 5318 595 0,'0'0'0'0,"0"0"0"0,20 14 0 0,-20-14 0 0,0 0 0 15,29 9 0-15,6-6 0 0,-35-3 0 0,0 0 0 16,52-3 0-16,23-12 0 0,-75 15 78 0,0 0-78 15,104-14 79-15,31-1-79 0,-135 15 109 0,0 0-109 0,147-17 109 16,-17-3-109-16,-130 20 116 0,0 0-116 0,118-20 117 16,-2 8-117-16,-116 12 124 0,0 0-124 0,109-5 125 15,-5 5-125-15,-104 0 88 0,0 0-88 0,93-6 89 16,-24 3-89-16,-69 3 63 0,0 0-63 0,52-6 64 16,-20-2-64-16,-32 8 39 0,0 0-39 0,17 0 39 15,-3 0-39-15,-14 0 7 0,0 0-7 0,0 14 7 16,0 0-7-16,0-14 0 0,0 0 0 0,-17 26 0 15,-21 12 0-15,1 2-1326 0</inkml:trace>
  <inkml:trace contextRef="#ctx0" brushRef="#br0" timeOffset="192555.96">17378 5591 774 0,'0'0'0'0,"0"0"0"16,0 0 0-16,0 0 4 0,0 0-4 0,0 0 4 15,-12-3-4-15,12 3 11 0,0 0-11 0,0 0 11 16,-14-3-11-16,14 3 28 0,0 0-28 0,-20-5 29 0,2 5-29 16,18 0 46-16,0 0-46 0,-23 5 46 0,-6 1-46 15,29-6 63-15,0 0-63 0,-31 17 64 0,-4 12-64 16,35-29 66-16,0 0-66 0,-26 32 67 0,3 20-67 16,23-52 54-16,0 0-54 0,-9 57 55 0,1 1-55 15,8-58 48-15,0 0-48 0,-6 40 49 0,12-14-49 16,-6-26 37-16,0 0-37 0,8 17 38 0,7-2-38 15,-15-15 32-15,0 0-32 0,23 5 32 0,3-10-32 0,-26 5 23 16,0 0-23-16,34-18 24 0,7-16-24 0,-41 34 20 16,0 0-20-16,37-38 20 0,-11 4-20 0,-26 34 14 15,0 0-14-15,21-26 15 0,-7-3-15 0,-14 29 12 16,0 0-12-16,9-23 13 0,-4 9-13 0,-5 14 11 0,0 0-11 16,-5-12 11-16,5 12-11 0,0 0 10 0,0 0-10 15,-9-14 10-15,9 14-10 0,0 0 8 0,0 0-8 16,-20 0 8-16,8 6-8 0,12-6 9 0,0 0-9 15,-11 8 9-15,-1 12-9 0,12-20 7 0,0 0-7 16,-6 18 8-16,6 8-8 0,0-26 7 0,0 0-7 16,3 37 8-16,12 15-8 0,-15-52 6 0,0 0-6 0,29 52 6 15,8 2-6-15,-37-54 4 0,0 0-4 0,49 58 4 16,17-1-4-16,-66-57 4 0,0 0-4 0,67 52 4 16,-1-6-4-16,-66-46 4 0,0 0-4 0,52 43 5 15,-14-5-5-15,-38-38 5 0,0 0-5 0,23 40 5 16,-3 24-5-16,-20-64 9 0,0 0-9 0,11 54 10 15,-5-2-10-15,-6-52 13 0,0 0-13 0,-8 43 14 16,-16 6-14-16,24-49 21 0,0 0-21 0,-34 46 22 0,-15-17-22 16,49-29 24-16,0 0-24 0,-69 14 24 0,-6-5-24 15,75-9 41-15,0 0-41 0,-78 0 42 0,3-14-42 16,75 14 56-16,0 0-56 0,-67-29 57 0,1-17-57 16,66 46 50-16,0 0-50 0,-58-52 51 0,12-6-51 15,46 58 28-15,0 0-28 0,-29-54 29 0,9 11-29 16,20 43 19-16,0 0-19 0,-3-52 20 0,15-15-20 15,-4 7-1727-15</inkml:trace>
  <inkml:trace contextRef="#ctx0" brushRef="#br0" timeOffset="193106">18330 5021 1076 0,'0'0'0'0,"0"0"0"0,17 15 0 0,-17-15 20 0,0 0-20 16,15 8 20-16,5-5-20 0,-20-3 41 0,0 0-41 15,37-3 41-15,21-3-41 0,-58 6 57 0,0 0-57 16,52-2 58-16,3 2-58 0,-55 0 31 0,0 0-31 15,37 0 31-15,-19-3-31 0,-18 3 15 0,0 0-15 16,14 5 16-16,3 16-16 0,-17-21 11 0,0 0-11 16,15 25 11-16,-12 1-11 0,8-3-1011 0</inkml:trace>
  <inkml:trace contextRef="#ctx0" brushRef="#br0" timeOffset="193274.64">18396 5395 1110 0,'0'0'0'0,"0"0"0"16,20 20 0-16,-20-20 0 0,0 0 0 0,26 9 0 0,9-9 0 16,-35 0 0-16,0 0 0 0,40-3 0 0,18-3 0 15,-58 6 30-15,0 0-30 0,58-8 30 0,-3-1-30 16,-55 9 53-16,0 0-53 0,49-8 54 0,-9 5-54 16,-40 3 66-16,0 0-66 0,38-9 66 0,-1-5-66 15,1-9-997-15</inkml:trace>
  <inkml:trace contextRef="#ctx0" brushRef="#br0" timeOffset="194307.4">19521 4089 796 0,'0'0'0'0,"0"0"0"0,0 0 0 15,0 0 40-15,0 0-40 0,6 37 41 0,-6-37-41 16,0 0 84-16,0 0-84 0,-6 14 85 0,4 1-85 0,2-15 83 16,0 0-83-16,-12 23 83 0,0 23-83 0,12-46 64 15,0 0-64-15,-8 60 64 0,-7 18-64 0,15-78 41 16,0 0-41-16,-14 86 41 0,0 6-41 0,14-92 43 0,0 0-43 16,-18 90 44-16,1-15-44 0,17-75 38 0,0 0-38 15,-15 57 38-15,10-11-38 0,5-46 32 0,0 0-32 16,5 38 33-16,4 5-33 0,-9-43 29 0,0 0-29 15,6 37 29-15,11-8-29 0,-17-29 29 0,0 0-29 16,26 17 30-16,17 3-30 0,-43-20 30 0,0 0-30 16,55 9 30-16,12-3-30 0,-67-6 34 0,0 0-34 15,78 0 34-15,-3 0-34 0,-75 0 39 0,0 0-39 16,60-9 40-16,-11 3-40 0,-49 6 40 0,0 0-40 0,38-14 40 16,-9 5-40-16,-29 9 21 0,0 0-21 15,14-11 22-15,-14 11-22 0,0 0 5 0,0 0-5 0,0 0 6 16,-3-15-6-16,0 1-1521 0</inkml:trace>
  <inkml:trace contextRef="#ctx0" brushRef="#br0" timeOffset="194491.42">19221 4621 1065 0,'0'0'0'0,"0"0"0"0,29 3 0 15,-29-3 17-15,0 0-17 0,32 6 18 0,-3-6-18 16,-29 0 32-16,0 0-32 0,46-9 32 0,15 3-32 16,-61 6 13-16,0 0-13 0,57-8 13 0,-8-4-13 15,-49 12 6-15,0 0-6 0,49-11 6 0,3-4-6 0,3-5-842 16</inkml:trace>
  <inkml:trace contextRef="#ctx0" brushRef="#br0" timeOffset="195059.46">19360 4063 673 0,'0'0'0'0,"0"0"0"0,0 0 0 0,0 0 33 16,0 0-33-16,20 11 34 0,-11-22-34 0,-9 11 60 15,0 0-60-15,17-23 61 0,18-18-61 0,-35 41 55 0,0 0-55 16,34-52 56-16,10-17-56 0,-44 69 33 0,0 0-33 15,37-60 33-15,1 5-33 0,-38 55 22 0,0 0-22 16,23-46 23-16,0 26-23 0,-23 20 24 0,0 0-24 16,14-6 24-16,6 18-24 0,-20-12 37 0,0 0-37 15,15 31 37-15,-4 16-37 0,-11-47 52 0,0 0-52 16,12 57 53-16,-1-11-53 0,-11-46 56 0,0 0-56 16,12 43 57-16,-1-5-57 0,-11-38 53 0,0 0-53 15,12 34 54-15,0-11-54 0,-12-23 44 0,0 0-44 0,11 15 45 16,4-12-45-16,-15-3 36 0,0 0-36 0,14 0 36 15,0-3-36-15,-5 3-1209 0</inkml:trace>
  <inkml:trace contextRef="#ctx0" brushRef="#br0" timeOffset="-211812.97">16129 8645 1020 0,'0'0'0'0,"0"0"0"0,0 0 0 16,0 0 58-16,0 0-58 0,-9 43 59 0,9-43-59 16,0 0 99-16,0 0-99 0,12 3 100 0,22-29-100 0,-34 26 77 15,0 0-77-15,38-37 77 0,11-21-77 0,-49 58 45 16,0 0-45-16,52-60 46 0,-6-1-46 0,-46 61 28 0,0 0-28 16,37-66 29-16,1 0-29 0,-38 66 21 0,0 0-21 15,23-66 21-15,0 8-21 0,-23 58 16 0,0 0-16 16,14-54 17-16,-2 13-17 0,-12 41 15 0,0 0-15 15,6-31 16-15,-1 16-16 0,-5 15 17 0,0 0-17 16,0 0 17-16,0 0-17 0,0 0 17 0,0 0-17 16,0 29 17-16,0 29-17 0,0-58 17 0,0 0-17 15,0 74 17-15,0 1-17 0,0-75 21 0,0 0-21 16,9 66 21-16,-6-5-21 0,-3-61 27 0,0 0-27 16,3 57 27-16,6-11-27 0,-9-46 24 0,0 0-24 0,8 47 25 15,-5-13-25-15,-3-34 20 0,0 0-20 0,12 23 20 16,-4 0-20-16,-8-23 12 0,0 0-12 0,15 20 13 15,-10-5-13-15,4-4-1482 0</inkml:trace>
  <inkml:trace contextRef="#ctx0" brushRef="#br0" timeOffset="-211498.4">16703 8475 1121 0,'0'0'0'0,"0"0"0"0,8-14 0 16,-8 14-2-16,0 0 2 0,9-9-1 0,3-5 1 16,-12 14 2-16,0 0-2 0,17-29 3 0,20-17-3 0,-37 46 8 15,0 0-8-15,44-55 8 0,5-11-8 16,-49 66 10-16,0 0-10 0,46-66 11 0,-9 8-11 0,-37 58 14 16,0 0-14-16,26-46 15 0,-5 20-15 0,-21 26 16 15,0 0-16-15,0 0 16 0,5 15-16 0,-5-15 19 0,0 0-19 16,0 43 19-16,-5 38-19 0,5-81 18 0,0 0-18 15,-9 80 19-15,3 4-19 0,6-84 22 0,0 0-22 16,-9 80 22-16,1-8-22 0,8-72 23 0,0 0-23 16,0 66 23-16,3-11-23 0,-3-55 19 0,0 0-19 15,8 46 19-15,13-6-19 0,-21-40 16 0,0 0-16 16,14 32 16-16,0-9-16 0,9-3-1032 0</inkml:trace>
  <inkml:trace contextRef="#ctx0" brushRef="#br0" timeOffset="-211266.28">17239 8599 1020 0,'0'0'0'0,"0"0"0"0,-3 23 0 16,3-23-4-16,0 0 4 0,-8 29-4 0,2 3 4 15,6-32-9-15,0 0 9 0,0 34-8 0,0-5 8 16,0-29-8-16,0 0 8 0,0 23-8 0,6-6 8 16,-6-17-11-16,0 0 11 0,8 20-11 0,10-11 11 0,-1 2-658 15</inkml:trace>
  <inkml:trace contextRef="#ctx0" brushRef="#br0" timeOffset="-210865.36">17447 8510 796 0,'0'0'0'0,"0"0"0"15,-3 14 0-15,3-14-6 0,0 0 6 0,0 0-5 16,0 9 5-16,0-9 0 0,0 0 0 0,9-9 1 16,11-14-1-16,-20 23 4 0,0 0-4 0,29-29 5 15,6-8-5-15,-35 37 8 0,0 0-8 0,37-43 9 16,9-6-9-16,-46 49 16 0,0 0-16 0,38-49 16 0,-15 12-16 16,-23 37 21-16,0 0-21 0,23-26 22 0,-9 17-22 15,-14 9 24-15,0 0-24 0,0 0 24 0,0 0-24 16,0 0 32-16,0 0-32 0,9 17 32 0,-6 24-32 15,-3-41 39-15,0 0-39 0,6 51 39 0,-6 4-39 16,0-55 43-16,0 0-43 0,0 58 44 0,0 2-44 16,0-60 39-16,0 0-39 0,-6 52 40 0,6-18-40 15,0-34 34-15,0 0-34 0,11 23 34 0,1-8-34 0,-12-15 27 16,0 0-27-16,17 11 27 0,3-5-27 0,-2 0-964 16</inkml:trace>
  <inkml:trace contextRef="#ctx0" brushRef="#br0" timeOffset="-210548.58">17883 8395 1043 0,'0'0'0'16,"0"0"0"-16,-3 14 0 0,3-14 11 0,0 0-11 0,0 0 11 15,-12 12-11-15,12-12 26 0,0 0-26 0,0 0 26 16,15-9-26-16,-15 9 41 0,0 0-41 0,20-20 41 15,6-18-41-15,-26 38 32 0,0 0-32 0,29-43 33 16,0 6-33-16,-29 37 26 0,0 0-26 0,14-35 26 16,0 18-26-16,-14 17 21 0,0 0-21 0,9-9 21 15,-9 9-21-15,0 0 16 0,0 0-16 0,0 0 17 16,17 41-17-16,-17-41 13 0,0 0-13 0,9 46 14 0,-3-3-14 16,-6-43 18-16,0 0-18 0,0 43 18 0,0 9-18 15,0-52 19-15,0 0-19 0,-6 46 20 0,6-17-20 16,0-29 21-16,0 0-21 0,9 26 22 0,8 5-22 15,-17-31 20-15,0 0-20 0,29 32 20 0,0-6-20 16,0 0-1122-16</inkml:trace>
  <inkml:trace contextRef="#ctx0" brushRef="#br0" timeOffset="-209665.2">18491 8360 651 0,'0'0'0'0,"0"0"0"0,0 23 0 0,0-23 5 0,0 0-5 16,0 12 5-16,-5-1-5 0,5-11 8 0,0 0-8 15,-6 15 9-15,3 8-9 0,3-23 51 0,0 0-51 16,-9 23 52-16,9 0-52 0,0-23 73 0,0 0-73 16,-5 14 74-16,5-2-74 0,0-12 76 0,0 0-76 15,0 0 76-15,0 17-76 0,0-17 72 0,0 0-72 16,0 0 73-16,14 0-73 0,-14 0 56 0,0 0-56 0,14-9 57 15,4-5-57-15,-18 14 42 0,0 0-42 0,20-15 42 16,6-5-42-16,-26 20 34 0,0 0-34 0,14-17 34 16,-14 17-34-16,0 0 26 0,0 0-26 0,15-14 27 15,-15 14-27-15,0 0 20 0,0 0-20 0,0 0 20 16,14 0-20-16,-14 0 18 0,0 0-18 0,0 0 19 16,12 3-19-16,-12-3 19 0,0 0-19 0,6 11 20 15,-6 3-20-15,0-14 18 0,0 0-18 0,5 9 19 0,-5 5-19 16,0-14 22-16,0 0-22 0,0 0 22 0,18 15-22 15,-18-15 23-15,0 0-23 0,8 3 23 0,-8-3-23 16,0 0 21-16,0 0-21 0,20-3 22 0,-11-9-22 16,-9 12 17-16,0 0-17 0,23-8 18 0,-5-1-18 15,-18 9 15-15,0 0-15 0,20-14 15 0,-12 5-15 16,-8 9 12-16,0 0-12 0,15-6 13 0,-7 3-13 16,-8 3 11-16,0 0-11 0,0 0 11 0,15 3-11 0,-15-3 10 15,0 0-10-15,0 0 11 0,23 15-11 0,-23-15 8 16,0 0-8-16,9 14 8 0,-1 0-8 0,-8-14 5 15,0 0-5-15,9 21 6 0,2 10-6 0,-11-31 2 0,0 0-2 16,9 38 3-16,8 5-3 0,4-6-1436 0</inkml:trace>
  <inkml:trace contextRef="#ctx0" brushRef="#br0" timeOffset="-208996.76">18272 8870 819 0,'0'0'0'0,"0"0"0"16,12 28 0-16,-12-28 9 0,0 0-9 0,11 21 9 15,1-13-9-15,-12-8 16 0,0 0-16 0,32 0 17 16,22-3-17-16,-54 3 52 0,0 0-52 0,70-5 53 0,5-4-53 15,-75 9 75-15,0 0-75 0,69-9 75 0,6 4-75 16,-75 5 62-16,0 0-62 0,72-9 62 0,-6 9-62 16,-66 0 50-16,0 0-50 0,55-6 51 0,-9 12-51 15,-46-6 39-15,0 0-39 0,32 0 40 0,-15 9-40 16,4-7-1012-16</inkml:trace>
  <inkml:trace contextRef="#ctx0" brushRef="#br0" timeOffset="-208645.65">18616 9057 785 0,'0'0'0'16,"0"0"0"-16,-9 17 0 0,9-17 0 0,0 0 0 15,-9 20 0-15,9-8 0 0,0-12 0 0,0 0 0 16,0 0 0-16,0 0 0 0,0 0 16 0,0 0-16 0,-14 5 17 15,14-5-17-15,0 0 25 0,0 0-25 0,0 0 26 16,23 15-26-16,-23-15 28 0,0 0-28 0,20 14 29 16,6-8-29-16,-26-6 29 0,0 0-29 0,23 3 30 15,15 6-30-15,-38-9 22 0,0 0-22 0,31 11 23 16,1 3-23-16,-32-14 18 0,0 0-18 0,20 18 18 16,12 2-18-16,-32-20 14 0,0 0-14 0,14 20 15 15,-5 3-15-15,-9-23 18 0,0 0-18 0,3 23 19 16,-6 0-19-16,3-23 22 0,0 0-22 0,-9 20 23 0,-14-3-23 15,23-17 23-15,0 0-23 0,-28 15 24 0,-10-6-24 16,38-9 32-16,0 0-32 0,-37 0 32 0,-4-9-32 16,41 9 20-16,0 0-20 0,-23-12 20 0,9 9-20 15,-4-2-936-15</inkml:trace>
  <inkml:trace contextRef="#ctx0" brushRef="#br0" timeOffset="-207843.87">15661 9753 404 0,'0'0'0'16,"0"0"0"-16,0 18 0 0,0-18 36 0,0 0-36 0,15 14 36 15,2-5-36-15,-17-9 61 0,0 0-61 0,43 11 62 16,29 6-62-16,-72-17 47 0,0 0-47 0,113 15 47 16,63-7-47-16,-176-8 78 0,0 0-78 0,213 3 78 15,24-6-78-15,-237 3 90 0,0 0-90 0,283-8 90 16,63-7-90-16,-346 15 93 0,0 0-93 0,375-17 94 15,14-14-94-15,-389 31 107 0,0 0-107 0,344-21 107 16,-56 1-107-16,-288 20 85 0,0 0-85 0,248-8 86 0,-46 10-86 16,-202-2 62-16,0 0-62 0,150 12 63 0,-60-6-63 15,-90-6 45-15,0 0-45 0,63 8 45 0,-31-8-45 16,-32 0 14-16,0 0-14 0,14 0 14 0,-14 0-14 16,0 0 0-16,0 0 0 0,-23 9 1 0,-29-9-1 15,-8-6-1324-15</inkml:trace>
  <inkml:trace contextRef="#ctx0" brushRef="#br0" timeOffset="-206887.8">17037 10251 505 0,'0'0'0'16,"0"0"0"-16,0-23 0 0,0 23 2 0,0 0-2 0,-5-20 3 15,5 9-3-15,0 11 7 0,0 0-7 0,0 0 7 16,-18-18-7-16,18 18 29 0,0 0-29 0,-20-14 29 16,-6-3-29-16,26 17 43 0,0 0-43 0,-34-9 44 15,-10 12-44-15,44-3 44 0,0 0-44 0,-43 20 45 16,-12 18-45-16,55-38 41 0,0 0-41 0,-37 57 42 15,5 4-42-15,32-61 31 0,0 0-31 0,-23 57 32 16,6-8-32-16,17-49 28 0,0 0-28 0,-3 40 29 16,-6-11-29-16,9-29 28 0,0 0-28 0,-6 26 29 0,12-6-29 15,-6-20 27-15,0 0-27 0,12 15 27 0,22-15-27 16,-34 0 26-16,0 0-26 0,38 0 26 0,16-15-26 16,-54 15 25-16,0 0-25 0,55-23 25 0,-9-6-25 15,-46 29 22-15,0 0-22 0,38-28 23 0,-9-7-23 16,-29 35 25-16,0 0-25 0,11-26 25 0,1 6-25 15,-12 20 24-15,0 0-24 0,0-9 25 0,0 9-25 16,0 0 22-16,0 0-22 0,-12-14 22 0,12 14-22 0,0 0 20 16,0 0-20-16,0 0 21 0,0 0-21 0,0 0 16 15,0 0-16-15,-8 20 17 0,5 12-17 0,3-32 14 16,0 0-14-16,0 46 14 0,8 3-14 0,-8-49 14 16,0 0-14-16,3 57 14 0,18 4-14 0,-21-61 12 0,0 0-12 15,14 69 13-15,-5 6-13 0,-9-75 15 0,0 0-15 16,14 86 15-16,-5 3-15 0,-9-89 13 0,0 0-13 15,8 84 14-15,1-12-14 0,-9-72 9 0,0 0-9 16,6 54 9-16,0-28-9 0,-6-26 5 0,0 0-5 16,8 12 5-16,7-9-5 0,-15-3 2 0,0 0-2 15,23-15 2-15,6-22-2 0,2-1-1145 0</inkml:trace>
  <inkml:trace contextRef="#ctx0" brushRef="#br0" timeOffset="-206492.77">17332 10821 505 0,'0'0'0'0,"0"0"0"0,-3 15 0 0,3-15 2 0,0 0-2 16,-6 14 3-16,3 3-3 0,3-17 1 0,0 0-1 15,0 35 2-15,3 17-2 0,-3-52 11 0,0 0-11 16,0 52 11-16,-3-12-11 0,3-40 18 0,0 0-18 16,0 34 19-16,0-11-19 0,0-23 19 0,0 0-19 15,0 21 20-15,3-13-20 0,-3-8 22 0,0 0-22 16,14 6 22-16,1-6-22 0,-1 0-432 0</inkml:trace>
  <inkml:trace contextRef="#ctx0" brushRef="#br0" timeOffset="-206010.73">17649 10490 718 0,'0'0'0'0,"0"0"0"0,-3 26 0 15,3-26-2-15,0 0 2 0,-3 23-2 0,-5-8 2 16,8-15 0-16,0 0 0 0,-12 23 0 0,9-3 0 15,3-20 10-15,0 0-10 0,3 23 11 0,12-9-11 16,-15-14 22-16,0 0-22 0,28 15 23 0,16 8-23 0,-44-23 36 16,0 0-36-16,54 31 36 0,1 1-36 0,-55-32 37 15,0 0-37-15,38 32 37 0,-1 8-37 0,-37-40 30 16,0 0-30-16,23 43 30 0,-11-3-30 0,-12-40 25 0,0 0-25 16,11 49 26-16,-8 9-26 0,-3-58 21 0,0 0-21 15,-8 49 22-15,-10-15-22 0,18-34 17 0,0 0-17 16,-34 20 17-16,-7-5-17 0,41-15 14 0,0 0-14 15,-46 3 15-15,-6-12-15 0,52 9 14 0,0 0-14 16,-40-23 15-16,17-6-15 0,23 29 12 0,0 0-12 16,-15-37 13-16,18-21-13 0,-3 58 8 0,0 0-8 15,12-57 9-15,11 5-9 0,-23 52 3 0,0 0-3 16,26-46 4-16,8 3-4 0,-34 43 1 0,0 0-1 0,26-32 1 16,3-2-1-16,-29 34 0 0,0 0 0 0,23-29 0 15,0 3 0-15,-23 26-1 0,0 0 1 0,18-32 0 16,-7 12 0-16,-11 20-3 0,0 0 3 0,3-12-2 15,-3 12 2-15,0 0-4 0,0 0 4 0,-3-20-3 16,-11 9 3-16,14 11-5 0,0 0 5 0,-23-9-4 16,0 9 4-16,23 0-6 0,0 0 6 0,-29-6-5 15,12 4 5-15,-1-1-833 0</inkml:trace>
  <inkml:trace contextRef="#ctx0" brushRef="#br0" timeOffset="-205109.66">18064 10925 763 0,'0'0'0'0,"0"0"0"16,9-17 0-16,-9 17-1 0,0 0 1 0,3-18-1 15,3-5 1-15,-6 23-1 0,0 0 1 0,11-31 0 16,15-21 0-16,-26 52 0 0,0 0 0 0,29-49 0 0,-3 9 0 16,-26 40 1-16,0 0-1 0,26-35 1 0,-3 18-1 15,-23 17 4-15,0 0-4 0,17-15 5 0,-2 15-5 16,-15 0 11-16,0 0-11 0,0 0 12 0,9 0-12 15,-9 0 15-15,0 0-15 0,5 18 15 0,4 19-15 16,-9-37 16-16,0 0-16 0,0 58 16 0,0 14-16 16,0-72 23-16,0 0-23 0,0 74 23 0,0 7-23 15,0-81 24-15,0 0-24 0,0 69 24 0,6-26-24 16,-6-43 19-16,0 0-19 0,23 35 20 0,11-9-20 0,-5 0-682 16</inkml:trace>
  <inkml:trace contextRef="#ctx0" brushRef="#br0" timeOffset="-204320.65">18809 10194 483 0,'0'0'0'0,"0"0"0"0,0 0 0 0,0 0 31 16,0 0-31-16,-12 20 32 0,12-14-32 0,0-6 23 0,0 0-23 16,0 23 23-16,0 3-23 0,0-26 43 0,0 0-43 15,0 37 44-15,0 0-44 0,0-37 58 0,0 0-58 16,-3 35 59-16,1 0-59 0,2-35 56 0,0 0-56 16,0 23 56-16,0-6-56 0,0-17 61 0,0 0-61 15,0 11 62-15,0-11-62 0,0 0 56 0,0 0-56 0,0 12 56 16,0-12-56-16,0 0 48 0,0 0-48 0,14-12 49 15,3-14-49-15,-17 26 41 0,0 0-41 0,20-31 41 16,-2 2-41-16,-18 29 31 0,0 0-31 0,14-23 32 16,1 6-32-16,-15 17 25 0,0 0-25 0,5-12 26 15,-5 12-26-15,0 0 21 0,0 0-21 0,18-6 22 16,-18 6-22-16,0 0 17 0,0 0-17 0,20 12 18 16,-9-9-18-16,-11-3 16 0,0 0-16 0,18 6 17 15,-7-4-17-15,-11-2 14 0,0 0-14 0,18 6 14 0,-4-6-14 16,-14 0 10-16,0 0-10 0,29-8 11 0,3-10-11 15,-32 18 11-15,0 0-11 0,34-26 12 0,1-5-12 16,-35 31 9-16,0 0-9 0,23-23 9 0,-14 8-9 16,-9 15 6-16,0 0-6 0,0 0 6 0,20 9-6 15,-20-9 4-15,0 0-4 0,11 20 5 0,10 3-5 16,-21-23 4-16,0 0-4 0,11 26 5 0,-2 9-5 0,-9-35 4 16,0 0-4-16,5 28 4 0,1-13-4 0,-6-15 3 15,0 0-3-15,0 14 4 0,6 1-4 0,-6-15 2 16,0 0-2-16,6 17 2 0,8 3-2 0,-2 3-1205 0</inkml:trace>
  <inkml:trace contextRef="#ctx0" brushRef="#br0" timeOffset="-203908.62">18584 10663 774 0,'0'0'0'0,"0"0"0"0,0 0 0 15,0 0 12-15,0 0-12 0,11 6 13 0,4-6-13 16,-15 0 27-16,0 0-27 0,34-6 27 0,30 0-27 16,-64 6 21-16,0 0-21 0,84-11 22 0,19-1-22 15,-103 12 57-15,0 0-57 0,119-6 58 0,5-2-58 16,-124 8 73-16,0 0-73 0,101-6 73 0,-18 3-73 16,-83 3 83-16,0 0-83 0,61 0 84 0,-18 0-84 15,-43 0 67-15,0 0-67 0,32-3 67 0,-15 6-67 0,-17-3 51 16,0 0-51-16,0 0 51 0,12 17-51 0,-12-17 25 15,0 0-25-15,0 0 25 0,0 0-25 0,0 0 3 0,0 0-3 16,0 15 4-16,-6 5-4 0,0 3-1153 0</inkml:trace>
  <inkml:trace contextRef="#ctx0" brushRef="#br0" timeOffset="-203507.59">18890 10876 886 0,'0'0'0'0,"0"0"0"16,-15 17 0-16,15-17-6 0,0 0 6 0,-8 15-5 15,-1 2 5-15,9-17-7 0,0 0 7 0,0 14-7 0,0-14 7 16,0 0-1-16,0 0 1 0,9 15 0 0,19-7 0 15,-28-8 1-15,0 0-1 0,38 12 2 0,22 11-2 16,-60-23 13-16,0 0-13 0,61 26 13 0,5 0-13 16,-66-26 25-16,0 0-25 0,52 31 26 0,-14 4-26 15,-38-35 31-15,0 0-31 0,29 40 32 0,-6 3-32 16,-23-43 36-16,0 0-36 0,20 38 36 0,-6-4-36 16,-14-34 34-16,0 0-34 0,0 32 35 0,-8-9-35 15,8-23 30-15,0 0-30 0,-15 20 31 0,-19-3-31 0,34-17 31 16,0 0-31-16,-44 15 31 0,-16-1-31 0,60-14 31 15,0 0-31-15,-75 3 31 0,8-3-31 0,67 0 31 16,0 0-31-16,-49-3 32 0,18-3-32 0,31 6 15 0,0 0-15 16,-21-5 16-16,21 5-16 0,0 0 5 0,0 0-5 15,3-20 6-15,26-15-6 0,0 3-1016 0</inkml:trace>
  <inkml:trace contextRef="#ctx0" brushRef="#br0" timeOffset="-203158.26">19279 10798 897 0,'0'0'0'0,"0"0"0"16,0 0 0-16,0 0 4 0,0 0-4 0,0 0 5 15,0 0-5-15,0 0 1 0,0 0-1 0,17 0 1 0,-2-8-1 16,-15 8 9-16,0 0-9 0,8-6 9 0,7-3-9 15,-15 9 9-15,0 0-9 0,9-3 10 0,5-2-10 16,-14 5 11-16,0 0-11 0,9-3 11 0,5 8-11 16,-14-5 12-16,0 0-12 0,6 15 12 0,2 14-12 15,-8-29 11-15,0 0-11 0,0 31 11 0,3 7-11 16,-3-38 12-16,0 0-12 0,0 52 12 0,-3 20-12 16,3-72 19-16,0 0-19 0,-5 57 19 0,2-22-19 15,3-35 23-15,0 0-23 0,0 17 24 0,0-17-24 16,0 0 24-16,0 0-24 0,11 17 25 0,1-25-25 0,-12 8 22 15,0 0-22-15,23 0 23 0,3-15-23 0,-26 15 21 16,0 0-21-16,37-11 21 0,4-1-21 0,2 6-884 0</inkml:trace>
  <inkml:trace contextRef="#ctx0" brushRef="#br0" timeOffset="-201822.69">20277 9612 606 0,'0'0'0'0,"0"0"0"16,0 0 0-16,0 0 1 0,0 0-1 0,32 9 2 16,14 5-2-16,-46-14 2 0,0 0-2 0,49 9 2 15,-17-3-2-15,-32-6-8 0,0 0 8 0,29 0-8 16,-12 11 8-16,0 1-388 0</inkml:trace>
  <inkml:trace contextRef="#ctx0" brushRef="#br0" timeOffset="-201639.68">20246 9857 572 0,'0'0'0'0,"0"0"0"0,17 11 0 16,-17-11 0-16,0 0 0 0,20 12 0 0,6-6 0 15,-26-6 0-15,0 0 0 0,46 3 0 0,29-3 0 0,-75 0-1 16,0 0 1-16,90 0 0 0,5 0 0 0,-95 0-6 16,0 0 6-16,78 0-5 0,-21 5 5 0,-7-5-360 0</inkml:trace>
  <inkml:trace contextRef="#ctx0" brushRef="#br0" timeOffset="-198753.46">18442 9592 751 0,'0'0'0'16,"0"0"0"-16,0 0 0 0,0 0 47 0,0 0-47 15,21-29 48-15,-16-22-48 0,-5 51 142 0,0 0-142 16,23-75 142-16,12-20-142 0,-35 95 128 0,0 0-128 16,52-118 129-16,17-26-129 0,-69 144 80 0,0 0-80 15,90-141 80-15,16-15-80 0,-106 156 40 0,0 0-40 0,125-138 40 16,4 20-40-16,-129 118 24 0,0 0-24 0,104-103 25 15,-26 10-25-15,-78 93 24 0,0 0-24 0,55-77 25 16,-23 31-25-16,-32 46 13 0,0 0-13 0,14-23 13 16,-11 2-13-16,-3 21 2 0,0 0-2 0,0 0 2 15,0 0-2-15,0 0-1257 0</inkml:trace>
  <inkml:trace contextRef="#ctx0" brushRef="#br0" timeOffset="-197952.4">18676 10539 774 0,'0'0'0'0,"0"0"0"16,12 0 0-16,-12 0 7 0,0 0-7 0,29-23 8 15,25-29-8-15,-54 52 8 0,0 0-8 0,81-86 8 16,40-35-8-16,-121 121 7 0,0 0-7 0,130-124 7 16,6 21-7-16,-136 103 13 0,0 0-13 0,127-84 14 15,-29 21-14-15,-98 63 18 0,0 0-18 0,81-46 18 16,-9 17-18-16,-3 0-602 0</inkml:trace>
  <inkml:trace contextRef="#ctx0" brushRef="#br0" timeOffset="-197117.82">19360 11020 1099 0,'0'0'0'0,"11"-20"0"0,4-18 0 15,-15 38 6-15,0 0-6 0,32-60 7 0,14-26-7 16,-46 86 30-16,0 0-30 0,63-84 31 0,27-2-31 16,-90 86 13-16,0 0-13 0,106-78 13 0,-5 6-13 15,-101 72 5-15,0 0-5 0,84-52 5 0,-38 23-5 16,-5 1-847-16</inkml:trace>
  <inkml:trace contextRef="#ctx0" brushRef="#br0" timeOffset="-184606.64">21469 9650 931 0,'0'0'0'0,"0"0"0"0,0 31 0 16,0-31 48-16,0 0-48 0,0 21 49 0,0-21-49 0,0 0 113 15,0 0-113-15,0 0 113 0,0 0-113 0,0 0 98 16,0 0-98-16,9-26 98 0,14-38-98 0,-23 64 61 16,0 0-61-16,37-80 61 0,3-10-61 0,-40 90 34 0,0 0-34 15,47-80 34-15,-4 14-34 0,-43 66 26 0,0 0-26 16,29-55 27-16,-6 20-27 0,-23 35 24 0,0 0-24 16,17-23 24-16,-2 12-24 0,-15 11 21 0,0 0-21 15,0 0 21-15,0 0-21 0,0 0 26 0,0 0-26 16,5 20 27-16,-5 26-27 0,0-46 28 0,0 0-28 15,-3 72 29-15,1 20-29 0,2-92 33 0,0 0-33 16,-9 115 33-16,6-8-33 0,3-107 33 0,0 0-33 0,-3 101 34 16,3-27-34-16,0-74 27 0,0 0-27 0,0 58 28 15,3-21-28-15,-3-37 24 0,0 0-24 0,12 26 24 16,5 9-24-16,-17-35 13 0,0 0-13 0,17 32 13 16,-2-15-13-16,-1 0-1557 0</inkml:trace>
  <inkml:trace contextRef="#ctx0" brushRef="#br0" timeOffset="-184321.76">22135 9774 1065 0,'0'0'0'0,"0"11"0"0,6 21 0 0,-6-32 21 16,0 0-21-16,3 34 22 0,-3-2-22 0,0-32 40 0,0 0-40 15,-3 34 40-15,-3 21-40 0,6-55 72 0,0 0-72 16,-11 49 72-16,11-12-72 0,0-37 56 0,0 0-56 16,0 29 56-16,0-11-56 0,0-18 44 0,0 0-44 15,0 0 45-15,34-9-45 0,-34 9 37 0,0 0-37 16,32-23 38-16,9-12-38 0,-1 1-1146 0</inkml:trace>
  <inkml:trace contextRef="#ctx0" brushRef="#br0" timeOffset="-183838.72">22340 9727 1121 0,'0'0'0'0,"0"0"0"0,0 26 0 16,0-26-11-16,0 0 11 0,0 15-10 0,0-15 10 0,0 0-25 16,0 0 25-16,0 0-24 0,29-49 24 0,-29 49 20 0,0 0-20 15,37-61 20-15,7-11-20 0,-44 72 69 16,0 0-69-16,52-77 69 0,8-1-69 0,-60 78 91 0,0 0-91 16,61-69 91-16,-9 20-91 0,-52 49 63 0,0 0-63 15,40-35 64-15,-14 15-64 0,-26 20 45 0,0 0-45 16,17-5 45-16,-17 5-45 0,0 0 32 0,0 0-32 15,6 43 32-15,-6 8-32 0,0-51 33 0,0 0-33 16,-3 81 33-16,-2 23-33 0,5-104 32 0,0 0-32 16,-9 103 32-16,3-13-32 0,6-90 32 0,0 0-32 0,6 66 32 15,-3-20-32-15,-3-46 29 0,0 0-29 0,11 31 30 16,10-2-30-16,-21-29 22 0,0 0-22 0,20 20 23 16,-6-11-23-16,-14-9 12 0,0 0-12 0,0 0 12 15,17-3-12-15,4 0-1451 0</inkml:trace>
  <inkml:trace contextRef="#ctx0" brushRef="#br0" timeOffset="-183221.67">23053 9342 774 0,'0'0'0'0,"0"0"0"0,8 11 0 0,-8-11 22 0,0 0-22 15,0 0 23-15,0 12-23 0,0-12 39 0,0 0-39 16,0 0 40-16,0 0-40 0,0 0 53 0,0 0-53 16,18-3 54-16,-7-3-54 0,-11 6 34 0,0 0-34 0,20-9 35 15,1 1-35-15,-21 8 26 0,0 0-26 0,20-9 27 16,6 6-27-16,-26 3 22 0,0 0-22 0,17 0 23 16,-2 3-23-16,-15-3 22 0,0 0-22 0,0 0 23 15,14 12-23-15,-14-12 22 0,0 0-22 0,0 20 23 16,-6 20-23-16,6-40 20 0,0 0-20 0,-8 52 21 15,-4 3-21-15,12-55 34 0,0 0-34 0,-9 46 35 16,6-23-35-16,3-23 38 0,0 0-38 0,0 20 38 16,3-6-38-16,-3-14 36 0,0 0-36 0,12 12 37 0,11 8-37 15,-23-20 32-15,0 0-32 0,37 20 33 0,10-3-33 16,-47-17 29-16,0 0-29 0,60 21 29 0,9 10-29 16,-69-31 27-16,0 0-27 0,58 32 27 0,0 0-27 15,-58-32 23-15,0 0-23 0,46 37 23 0,-8 9-23 16,-38-46 23-16,0 0-23 0,23 37 23 0,-21-8-23 15,-2-29 31-15,0 0-31 0,-8 29 31 0,-9 6-31 16,17-35 34-16,0 0-34 0,-38 34 35 0,-17-11-35 0,55-23 37 16,0 0-37-16,-60 12 38 0,-10-12-38 0,70 0 42 15,0 0-42-15,-69-21 43 0,11-10-43 0,58 31 20 16,0 0-20-16,-37-38 20 0,17 12-20 0,20 26 9 0,0 0-9 16,-15-23 9-16,7 0-9 0,2 0-1545 0</inkml:trace>
  <inkml:trace contextRef="#ctx0" brushRef="#br0" timeOffset="-182567.62">24204 9635 942 0,'0'0'0'16,"0"0"0"-16,0 0 0 0,0 0 31 0,0 0-31 15,-12 15 31-15,-2-7-31 0,14-8 56 0,0 0-56 16,-23 6 56-16,-9 11-56 0,32-17 87 0,0 0-87 0,-23 21 87 16,9-7-87-16,14-14 71 0,0 0-71 0,-9 17 72 15,12 3-72-15,-3-20 55 0,0 0-55 0,17 15 55 16,18 8-55-16,-35-23 42 0,0 0-42 0,55 20 43 15,11-3-43-15,-66-17 34 0,0 0-34 0,61 15 35 16,-12-1-35-16,-49-14 29 0,0 0-29 0,37 17 30 16,-14 3-30-16,-23-20 22 0,0 0-22 0,17 15 22 15,-8-4-22-15,-9-11 27 0,0 0-27 0,-9 15 27 0,-19 11-27 16,28-26 25-16,0 0-25 0,-49 26 26 0,-12-12-26 16,61-14 28-16,0 0-28 0,-75 9 28 0,-6-4-28 15,81-5 24-15,0 0-24 0,-60 0 25 0,22-3-25 16,38 3 12-16,0 0-12 0,-17-8 12 0,11-12-12 15,-6-6-1466-15</inkml:trace>
  <inkml:trace contextRef="#ctx0" brushRef="#br0" timeOffset="-144499.92">3157 13023 785 0,'0'0'0'16,"0"0"0"-16,12-5 0 0,-12 5-8 0,0 0 8 15,0 0-8-15,17-6 8 0,-17 6-34 0,0 0 34 16,0 0-33-16,-17-9 33 0,17 9 41 0,0 0-41 0,-12-6 41 15,-5 6-41-15,17 0 124 0,0 0-124 0,-20 0 125 16,-3 6-125-16,23-6 117 0,0 0-117 0,-26 12 117 16,-12 8-117-16,38-20 100 0,0 0-100 0,-37 26 101 15,2 0-101-15,35-26 77 0,0 0-77 0,-17 26 78 16,8 8-78-16,9-34 60 0,0 0-60 0,0 32 61 16,6-6-61-16,-6-26 47 0,0 0-47 0,17 23 47 15,15 0-47-15,-32-23 37 0,0 0-37 0,43 29 38 0,6-1-38 16,-49-28 31-16,0 0-31 0,52 29 32 0,0 11-32 15,-52-40 25-15,0 0-25 0,41 35 26 0,-4-12-26 16,-37-23 19-16,0 0-19 0,29 23 20 0,6 12-20 16,-35-35 14-16,0 0-14 0,28 37 14 0,-7-8-14 15,-21-29 12-15,0 0-12 0,8 20 12 0,1-6-12 16,-9-14 10-16,0 0-10 0,0 20 11 0,-9 9-11 16,9-29 9-16,0 0-9 0,-14 26 10 0,-9-6-10 0,23-20 11 15,0 0-11-15,-32 12 11 0,-17-4-11 0,49-8 17 16,0 0-17-16,-58 6 18 0,-11-3-18 0,69-3 20 15,0 0-20-15,-69 0 20 0,3-6-20 0,66 6 22 0,0 0-22 16,-55-11 23-16,23 5-23 0,32 6 15 0,0 0-15 16,-17-12 15-16,14-2-15 0,3 14 6 0,0 0-6 15,-3-26 7-15,9-17-7 0,5 3-1698 0</inkml:trace>
  <inkml:trace contextRef="#ctx0" brushRef="#br0" timeOffset="-143798.86">3786 12770 863 0,'0'0'0'0,"0"0"0"15,-8 12 0-15,8-12 27 0,0 0-27 0,-9 11 27 16,-5 1-27-16,14-12 31 0,0 0-31 0,-18 23 31 0,-19 23-31 15,37-46 65-15,0 0-65 0,-32 63 66 0,-3 18-66 16,35-81 51-16,0 0-51 0,-23 92 52 0,6 20-52 16,17-112 42-16,0 0-42 0,-20 104 43 0,3-18-43 15,17-86 30-15,0 0-30 0,-9 63 31 0,15-11-31 16,-6-52 22-16,0 0-22 0,17 43 23 0,20-5-23 16,-37-38 17-16,0 0-17 0,38 34 17 0,17-5-17 15,-55-29 12-15,0 0-12 0,55 23 12 0,-18-9-12 16,-37-14 1-16,0 0-1 0,38 15 2 0,-1 2-2 0,-37-17 0 15,0 0 0-15,38 20 0 0,-15-17 0 0,8 3-1039 16</inkml:trace>
  <inkml:trace contextRef="#ctx0" brushRef="#br0" timeOffset="-143297.2">4329 12816 651 0,'0'0'0'0,"0"0"0"15,8 3 0-15,-8-3-1 0,0 0 1 0,0 0 0 0,12 9 0 16,-12-9 3-16,0 0-3 0,0 0 3 0,0 0-3 16,0 0 11-16,0 0-11 0,0 17 12 0,-6-3-12 15,6-14 20-15,0 0-20 0,-6 23 21 0,4 15-21 16,2-38 32-16,0 0-32 0,-15 49 32 0,-11 20-32 16,26-69 37-16,0 0-37 0,-20 83 37 0,-3 18-37 15,23-101 39-15,0 0-39 0,-17 98 40 0,5-12-40 16,12-86 53-16,0 0-53 0,-9 66 54 0,1-17-54 15,8-49 48-15,0 0-48 0,3 46 48 0,8-5-48 0,-11-41 42 16,0 0-42-16,12 43 42 0,8-14-42 0,-20-29 34 16,0 0-34-16,32 20 35 0,11-6-35 0,-43-14 36 15,0 0-36-15,49 12 36 0,12-7-36 0,-61-5 31 0,0 0-31 16,54 6 32-16,-8 3-32 0,-46-9 31 0,0 0-31 16,38 3 31-16,-12 0-31 0,-26-3 28 0,0 0-28 15,20 0 29-15,0-3-29 0,-20 3 22 0,0 0-22 16,15-3 22-16,-4-3-22 0,-11 6 18 0,0 0-18 15,0 0 18-15,15-6-18 0,-1 1-1161 0</inkml:trace>
  <inkml:trace contextRef="#ctx0" brushRef="#br0" timeOffset="-143112.18">4130 13374 1143 0,'0'0'0'0,"0"0"0"15,0 12 0-15,0-12 12 0,0 0-12 0,0 0 13 0,23 6-13 16,-23-6 14-16,0 0-14 0,29-6 15 0,31 3-15 16,-60 3 19-16,0 0-19 0,69-9 20 0,9 4-20 15,-78 5 19-15,0 0-19 0,70-3 20 0,-27 9-20 16,-43-6 8-16,0 0-8 0,37 2 9 0,-14-2-9 16,9 0-909-16</inkml:trace>
  <inkml:trace contextRef="#ctx0" brushRef="#br0" timeOffset="-142547.42">4098 12747 830 0,'0'0'0'0,"0"0"0"0,0 20 0 16,0-20 4-16,0 0-4 0,0 0 4 0,0 0-4 16,0 0 26-16,0 0-26 0,17-3 27 0,3-20-27 15,-20 23 42-15,0 0-42 0,32-26 42 0,6-2-42 16,-38 28 48-16,0 0-48 0,40-32 48 0,6-3-48 15,-46 35 33-15,0 0-33 0,44-37 33 0,-24 14-33 0,-20 23 22 16,0 0-22-16,26-15 23 0,-15 1-23 0,-11 14 15 16,0 0-15-16,12-11 16 0,5 11-16 0,-17 0 18 15,0 0-18-15,20 2 18 0,-8 7-18 0,-12-9 19 0,0 0-19 16,20 17 19-16,-6 18-19 0,-14-35 21 0,0 0-21 16,15 32 21-16,-6-4-21 0,-9-28 18 0,0 0-18 15,8 23 18-15,-2-2-18 0,-6-21 15 0,0 0-15 16,3 20 16-16,5 0-16 0,-8-20 8 0,0 0-8 15,12 14 8-15,-12-14-8 0,0 0-999 0</inkml:trace>
  <inkml:trace contextRef="#ctx0" brushRef="#br0" timeOffset="-141797.39">4877 12738 886 0,'0'0'0'0,"0"0"0"0,9 15 0 15,-9-15 0-15,0 0 0 0,14 23 1 0,9 17-1 16,-23-40 4-16,0 0-4 0,32 63 4 0,5 18-4 0,-37-81 15 16,0 0-15-16,38 95 16 0,-15 26-16 0,-23-121 42 15,0 0-42-15,17 115 42 0,-2-17-42 0,-15-98 56 16,0 0-56-16,8 98 56 0,-16-9-56 0,8-89 63 0,0 0-63 16,-9 83 64-16,-5-5-64 0,14-78 57 0,0 0-57 15,-21 66 58-15,4-17-58 0,17-49 46 0,0 0-46 16,-14 29 46-16,8-17-46 0,6-12 37 0,0 0-37 15,0 0 37-15,11-18-37 0,4-2-1088 0</inkml:trace>
  <inkml:trace contextRef="#ctx0" brushRef="#br0" timeOffset="-141380.18">5566 13398 628 0,'0'0'0'0,"0"0"0"0,12 8 0 0,-12-8 37 0,0 0-37 16,12 6 37-16,-12-6-37 0,0 0 58 0,0 0-58 15,23 9 59-15,0-4-59 0,-23-5 28 0,0 0-28 16,23 9 29-16,-9-6-29 0,-14-3 10 0,0 0-10 16,12 6 10-16,2-1-10 0,-14-5 3 0,0 0-3 15,15 3 3-15,-4 0-3 0,1 0-617 0</inkml:trace>
  <inkml:trace contextRef="#ctx0" brushRef="#br0" timeOffset="-141208.16">5575 13593 1255 0,'0'0'0'0,"0"0"0"15,23 20 0-15,-23-20-1 0,0 0 1 0,15 18 0 0,-1-13 0 16,-14-5-4-16,0 0 4 0,32 0-4 0,20-5 4 16,-52 5 0-16,0 0 0 0,55-6 0 0,-15 0 0 15,-40 6-1-15,0 0 1 0,29-3-1 0,2 9 1 16,-7 0-873-16</inkml:trace>
  <inkml:trace contextRef="#ctx0" brushRef="#br0" timeOffset="-128012.03">7274 13012 897 0,'0'0'0'0,"0"0"0"0,0 0 0 0,0 0 0 16,0 0 0-16,-8-15 0 0,8 1 0 0,0 14 1 0,0 0-1 15,-15-17 1-15,-8-3-1 0,23 20 40 0,0 0-40 16,-23-23 41-16,-6 11-41 0,29 12 49 0,0 0-49 15,-26 0 49-15,3 3-49 0,23-3 106 0,0 0-106 16,-29 20 106-16,1 20-106 0,28-40 102 0,0 0-102 16,-24 52 103-16,13 23-103 0,11-75 72 0,0 0-72 15,-14 66 72-15,14-5-72 0,0-61 50 0,0 0-50 16,14 40 51-16,-5-11-51 0,-9-29 35 0,0 0-35 16,14 20 36-16,21 3-36 0,-35-23 24 0,0 0-24 0,37 11 25 15,15-13-25-15,-52 2 18 0,0 0-18 16,46-15 19-16,-8-11-19 0,-38 26 17 0,0 0-17 0,37-34 17 15,-19-18-17-15,-18 52 14 0,0 0-14 0,14-55 14 16,-14 18-14-16,0 37 12 0,0 0-12 0,-9-29 13 16,-5 9-13-16,14 20 13 0,0 0-13 0,-9-17 13 15,-5 5-13-15,14 12 10 0,0 0-10 0,-15-3 10 16,15 3-10-16,0 0 9 0,0 0-9 0,0 0 10 16,-8 15-10-16,8-15 9 0,0 0-9 0,0 26 9 0,17 25-9 15,-17-51 8-15,0 0-8 0,29 67 9 0,11 5-9 16,-40-72 7-16,0 0-7 0,52 66 7 0,6 0-7 15,-58-66 8-15,0 0-8 0,58 57 9 0,-12 1-9 16,-46-58 7-16,0 0-7 0,37 63 7 0,-8 9-7 16,-29-72 7-16,0 0-7 0,26 90 7 0,-14 2-7 15,-12-92 11-15,0 0-11 0,8 83 12 0,-16-14-12 0,8-69 15 16,0 0-15-16,-6 61 16 0,-9-21-16 0,15-40 16 16,0 0-16-16,-31 29 16 0,-15-9-16 0,46-20 19 15,0 0-19-15,-70 6 19 0,-22-12-19 0,92 6 30 16,0 0-30-16,-95-20 31 0,8-21-31 0,87 41 35 0,0 0-35 15,-78-54 35-15,18-10-35 0,60 64 27 0,0 0-27 16,-38-74 27-16,21 2-27 0,17 72 8 0,0 0-8 16,0-69 8-16,9 11-8 0,-9 58 0 0,0 0 0 15,23-58 0-15,14 4 0 0,-2-4-1791 0</inkml:trace>
  <inkml:trace contextRef="#ctx0" brushRef="#br0" timeOffset="-127799.18">7797 13138 1255 0,'0'0'0'0,"0"0"0"0,0 0 0 15,0 0 16-15,0 0-16 0,0 9 17 0,0-9-17 16,0 0 11-16,0 0-11 0,0 0 11 0,0 0-11 15,0 0-6-15,0 0 6 0,20-9-6 0,-9 1 6 16,10 2-914-16</inkml:trace>
  <inkml:trace contextRef="#ctx0" brushRef="#br0" timeOffset="-127215.89">8402 12612 774 0,'0'0'0'0,"0"0"0"0,0 14 0 15,0-14 11-15,0 0-11 0,0 0 11 0,0 9-11 16,0-9 22-16,0 0-22 0,0 0 23 0,0 0-23 15,0 0 56-15,0 0-56 0,0 17 57 0,0 6-57 16,0-23 56-16,0 0-56 0,0 35 57 0,-2 8-57 16,2-43 50-16,0 0-50 0,-9 52 50 0,-6 17-50 15,15-69 43-15,0 0-43 0,-17 83 44 0,0 15-44 16,17-98 41-16,0 0-41 0,-6 101 42 0,6-12-42 16,0-89 43-16,0 0-43 0,0 72 44 0,6-17-44 0,-6-55 42 15,0 0-42-15,17 43 42 0,-8-9-42 0,-9-34 41 16,0 0-41-16,14 20 41 0,6-2-41 0,-20-18 34 15,0 0-34-15,38 14 35 0,5-5-35 0,-43-9 30 0,0 0-30 16,52 8 31-16,-3-5-31 0,-49-3 28 0,0 0-28 16,58 0 28-16,-9-3-28 0,-49 3 26 0,0 0-26 15,43-2 26-15,-20-7-26 0,-23 9 22 0,0 0-22 16,23-6 23-16,-8 0-23 0,-15 6 16 0,0 0-16 16,11-8 17-16,-11-12-17 0,0 20 8 0,0 0-8 15,-11-29 9-15,-15-17-9 0,0 0-1383 0</inkml:trace>
  <inkml:trace contextRef="#ctx0" brushRef="#br0" timeOffset="-127031.77">8313 13055 1087 0,'0'0'0'0,"0"0"0"16,0 0 0-16,0 0 0 0,0 0 0 0,0 0 1 16,0 0-1-16,0 0-1 0,0 0 1 0,0 0-1 0,23 0 1 15,-23 0 16-15,0 0-16 0,23-3 17 0,18-6-17 16,-41 9 35-16,0 0-35 0,37-8 36 0,-14 2-36 15,-23 6 43-15,0 0-43 0,17-3 43 0,12-5-43 16,-29 8 31-16,0 0-31 0,23-12 32 0,-8 6-32 16,-1-2-945-16</inkml:trace>
  <inkml:trace contextRef="#ctx0" brushRef="#br0" timeOffset="-126331.71">8737 12223 863 0,'0'0'0'0,"0"0"0"0,9 14 0 0,-9-14-4 0,0 0 4 16,0 0-4-16,11 12 4 0,-11-12-8 0,0 0 8 16,18-6-7-16,10-11 7 0,-28 17 0 0,0 0 0 15,38-14 0-15,8-1 0 0,-46 15 5 0,0 0-5 16,46-11 6-16,-14 2-6 0,-32 9 16 0,0 0-16 0,32 0 16 15,-9 0-16-15,-23 0 28 0,0 0-28 0,20 9 29 16,-8 11-29-16,-12-20 26 0,0 0-26 0,11 29 27 16,-2 25-27-16,-9-54 31 0,0 0-31 0,0 61 32 15,-9 11-32-15,9-72 43 0,0 0-43 0,-6 57 44 16,-2-5-44-16,8-52 43 0,0 0-43 0,3 38 43 16,8-21-43-16,-11-17 36 0,0 0-36 0,12 11 37 15,8-11-37-15,-20 0 29 0,0 0-29 0,26 0 29 16,23-11-29-16,0-1-960 0</inkml:trace>
  <inkml:trace contextRef="#ctx0" brushRef="#br0" timeOffset="-125697.45">6937 14379 695 0,'0'0'0'0,"0"0"0"0,17 17 0 0,-17-17 24 16,0 0-24-16,29 15 24 0,23-1-24 0,-52-14 22 15,0 0-22-15,84 3 23 0,63-12-23 0,-147 9 32 16,0 0-32-16,184-26 32 0,21 1-32 0,-205 25 69 0,0 0-69 16,217-29 70-16,19 9-70 0,-236 20 70 0,0 0-70 15,222-9 71-15,-14 0-71 0,-208 9 101 0,0 0-101 16,185 0 102-16,-44-5-102 0,-141 5 80 0,0 0-80 16,89-3 81-16,-31 0-81 0,-58 3 46 0,0 0-46 15,23-3 46-15,-8 3-46 0,-15 0 17 0,0 0-17 16,-9 3 17-16,-37 3-17 0,3-1-1157 0</inkml:trace>
  <inkml:trace contextRef="#ctx0" brushRef="#br0" timeOffset="-125263.56">7970 14727 707 0,'0'0'0'0,"0"0"0"0,14 15 0 16,-14-15 3-16,0 0-3 0,17 8 3 0,7-5-3 16,-24-3 6-16,0 0-6 0,37 0 7 0,24-5-7 15,-61 5 24-15,0 0-24 0,54-6 24 0,1-3-24 16,-55 9 28-16,0 0-28 0,44-6 29 0,-19 3-29 0,-25 3 36 15,0 0-36-15,21 3 37 0,-21-3-37 0,0 0 36 16,0 0-36-16,14 29 37 0,-14 14-37 0,0-43 29 16,0 0-29-16,-11 52 30 0,-7 11-30 0,18-63 22 15,0 0-22-15,-31 55 23 0,-1-15-23 0,32-40 19 16,0 0-19-16,-29 38 20 0,6-6-20 0,23-32 20 0,0 0-20 16,-15 28 20-16,15-5-20 0,0-23 21 0,0 0-21 15,6 23 21-15,29 6-21 0,-35-29 22 0,0 0-22 16,43 26 22-16,3-12-22 0,-46-14 36 0,0 0-36 15,46 12 37-15,-8-12-37 0,-38 0 39 0,0 0-39 16,49 3 39-16,9-3-39 0,-58 0 37 0,0 0-37 16,60-3 38-16,12-3-38 0,-72 6 25 0,0 0-25 15,58-8 25-15,-26 2-25 0,-6 0-1082 0</inkml:trace>
  <inkml:trace contextRef="#ctx0" brushRef="#br0" timeOffset="-124479.5">10549 13501 662 0,'0'0'0'15,"0"0"0"-15,14 38 0 0,-14-38 12 0,0 0-12 16,9 46 12-16,0 11-12 0,-9-57 27 0,0 0-27 0,5 69 27 16,-5 18-27-16,0-87 28 0,0 0-28 15,0 86 29-15,0 0-29 0,0-86 5 0,0 0-5 0,0 69 5 16,3-23-5-16,-3-46 3 0,0 0-3 0,3 29 4 16,-3-17-4-16,0-1-551 0</inkml:trace>
  <inkml:trace contextRef="#ctx0" brushRef="#br0" timeOffset="-124312.39">10353 13967 583 0,'0'0'0'0,"0"0"0"16,-18 12 0-16,18-12 2 0,0 0-2 0,-8 9 2 0,8-9-2 15,0 0 17-15,0 0-17 0,-15 2 18 0,15-2-18 16,0 0 26-16,0 0-26 0,35-5 26 0,23-4-26 16,-58 9 36-16,0 0-36 0,60-9 36 0,-5-2-36 15,-55 11 22-15,0 0-22 0,61-9 23 0,5-5-23 16,-66 14 14-16,0 0-14 0,69-17 14 0,-8-4-14 15,2 1-555-15</inkml:trace>
  <inkml:trace contextRef="#ctx0" brushRef="#br0" timeOffset="-123962.3">11224 13435 751 0,'0'0'0'16,"0"9"0"-16,0 22 0 0,0-31 1 0,0 0-1 16,6 41 2-16,-3-1-2 0,-3-40 3 0,0 0-3 15,5 49 4-15,1 8-4 0,-6-57 16 0,0 0-16 0,3 78 16 16,3 6-16-16,-6-84 23 0,0 0-23 0,9 80 24 16,5-11-24-16,-14-69 33 0,0 0-33 0,17 55 34 15,3-21-34-15,-20-34 35 0,0 0-35 0,12 23 36 16,2-8-36-16,-14-15 32 0,0 0-32 0,12 9 32 15,-12-9-32-15,0 0 29 0,0 0-29 0,17-26 29 16,6-26-29-16,-23 52 27 0,0 0-27 0,18-69 27 0,2-18-27 16,-20 87 23-16,0 0-23 0,14-89 23 0,4 3-23 15,-18 86 21-15,0 0-21 0,8-64 21 0,-5 33-21 16,-3 31 21-16,0 0-21 0,6-23 22 0,5 8-22 16,-11 15 13-16,0 0-13 0,12 0 14 0,-3 9-14 15,2 5-924-15</inkml:trace>
  <inkml:trace contextRef="#ctx0" brushRef="#br0" timeOffset="-123612.28">11651 13933 841 0,'0'0'0'16,"0"0"0"-16,0 0 0 0,0 0 1 0,0 0-1 15,-14-9 2-15,14 9-2 0,0 0 4 0,0 0-4 16,-18 29 4-16,4 14-4 0,14-43 13 0,0 0-13 16,-15 55 14-16,21-3-14 0,-6-52 18 0,0 0-18 15,12 40 18-15,8-14-18 0,-20-26 16 0,0 0-16 0,26 20 17 16,9-3-17-16,-35-17 19 0,0 0-19 0,37 6 20 16,9-12-20-16,-46 6 20 0,0 0-20 0,43-11 21 15,1 2-21-15,-44 9 17 0,0 0-17 0,29-17 18 16,-3-9-18-16,-26 26 21 0,0 0-21 0,11-34 21 15,-17-4-21-15,6 38 32 0,0 0-32 0,-14-37 33 16,-18 2-33-16,32 35 33 0,0 0-33 0,-46-29 34 16,3 15-34-16,43 14 31 0,0 0-31 0,-41-3 31 15,15 3-31-15,26 0 31 0,0 0-31 0,-5 0 32 0,5 0-32 16,0 0 17-16,0 0-17 0,0 0 17 0,0 0-17 16,0 0-987-16</inkml:trace>
  <inkml:trace contextRef="#ctx0" brushRef="#br0" timeOffset="-123445.27">12156 13682 875 0,'0'0'0'0,"0"0"0"0,0 0 0 0,0 0 1 0,0 0-1 15,0-11 1-15,0 11-1 0,0 0-5 0,0 0 5 16,14-12-5-16,-2 10 5 0,-1-7-591 0</inkml:trace>
  <inkml:trace contextRef="#ctx0" brushRef="#br0" timeOffset="-123041.23">12701 13012 651 0,'0'0'0'0,"0"0"0"0,6 14 0 16,-6-14-8-16,0 0 8 0,0 15-7 0,9 8 7 16,-9-23-3-16,0 0 3 0,-9 43-3 0,3 35 3 15,6-78 10-15,0 0-10 0,-8 86 10 0,-1 3-10 16,9-89 31-16,0 0-31 0,0 89 31 0,-9 6-31 15,9-95 47-15,0 0-47 0,-14 104 47 0,-6 25-47 16,20-129 52-16,0 0-52 0,-12 116 52 0,12-27-52 16,0-89 50-16,0 0-50 0,3 66 50 0,17-20-50 15,-20-46 45-15,0 0-45 0,32 32 46 0,23-9-46 0,-55-23 43 16,0 0-43-16,52 14 44 0,0-8-44 0,-52-6 35 16,0 0-35-16,54 6 35 0,1-3-35 0,-55-3 31 15,0 0-31-15,46 2 31 0,0 1-31 0,-46-3 28 0,0 0-28 16,38 0 28-16,-24 0-28 0,-14 0 10 0,0 0-10 15,0 0 10-15,-14-17-10 0,14 17 1 0,0 0-1 16,-32-23 1-16,9-20-1 0,-14 0-989 0</inkml:trace>
  <inkml:trace contextRef="#ctx0" brushRef="#br0" timeOffset="-122878.31">12701 13625 774 0,'0'0'0'0,"0"0"0"15,0 0 0-15,0 0-1 0,0 0 1 0,-17 9 0 16,17-9 0-16,0 0-11 0,0 0 11 0,0 0-10 15,11 11 10-15,-11-11 3 0,0 0-3 0,26 6 4 16,6 0-4-16,-32-6 17 0,0 0-17 0,38 2 17 16,14 1-17-16,-52-3 33 0,0 0-33 0,60 12 33 15,-2 2-33-15,2-2-585 0</inkml:trace>
  <inkml:trace contextRef="#ctx0" brushRef="#br0" timeOffset="-121525.2">13976 13539 628 0,'0'0'0'0,"0"0"0"0,9 46 0 0,-9-46 11 0,0 0-11 16,3 57 11-16,3 24-11 0,-6-81 22 0,0 0-22 15,5 95 23-15,-2-6-23 0,-3-89 14 0,0 0-14 16,6 75 14-16,-12-23-14 0,6-52 5 0,0 0-5 16,-3 31 5-16,3-19-5 0,-5-1-490 0</inkml:trace>
  <inkml:trace contextRef="#ctx0" brushRef="#br0" timeOffset="-121358.2">13826 13844 751 0,'0'0'0'0,"0"0"0"15,-8 8 0-15,8-8 8 0,0 0-8 0,0 0 9 16,-9 12-9-16,9-12 28 0,0 0-28 0,23 0 29 16,9 0-29-16,-32 0 30 0,0 0-30 0,52-9 31 15,17-2-31-15,-69 11 25 0,0 0-25 0,75-12 26 16,-9 4-26-16,-66 8 20 0,0 0-20 0,61 0 20 16,-18 0-20-16,-2 0-673 0</inkml:trace>
  <inkml:trace contextRef="#ctx0" brushRef="#br0" timeOffset="-118356.96">14738 13570 729 0,'0'0'0'0,"0"0"0"0,0 0 0 16,0 0 16-16,0 0-16 0,0 0 17 0,-23 26-17 16,23-26 37-16,0 0-37 0,0 0 37 0,-17 12-37 15,17-12 36-15,0 0-36 0,-9 8 36 0,0 7-36 16,9-15 23-16,0 0-23 0,-14 14 24 0,5-2-24 15,9-12 17-15,0 0-17 0,0 14 17 0,0 12-17 0,0-26 12 16,0 0-12-16,0 29 13 0,9-3-13 0,-9-26 9 16,0 0-9-16,23 25 9 0,14 1-9 0,-37-26 8 15,0 0-8-15,41 21 9 0,2-7-9 0,-43-14 5 16,0 0-5-16,35 20 6 0,2 6-6 0,-37-26 5 0,0 0-5 16,32 26 6-16,-9-3-6 0,-23-23 4 0,0 0-4 15,20 20 5-15,-5-6-5 0,-15-14 3 0,0 0-3 16,14 18 4-16,-14 2-4 0,0-20 5 0,0 0-5 15,-6 29 5-15,-11 2-5 0,17-31 13 0,0 0-13 16,-23 29 14-16,0-6-14 0,23-23 24 0,0 0-24 16,-35 17 24-16,-20-2-24 0,55-15 38 0,0 0-38 15,-51 11 38-15,13-11-38 0,38 0 44 0,0 0-44 0,-20 0 44 16,3 0-44-16,17 0 28 0,0 0-28 0,0 0 29 16,-12-28-29-16,3 5-985 0</inkml:trace>
  <inkml:trace contextRef="#ctx0" brushRef="#br0" timeOffset="-114070.2">8163 12649 707 0,'0'0'0'0,"0"0"0"16,0 26 0-16,0-26-30 0,0 0 30 0,0 17-29 15,0-17 29-15,0 0-67 0,0 0 67 0,0 12-66 16,0-12 66-16,0 0 5 0,0 0-5 0,0 11 6 16,0-11-6-16,0 0 58 0,0 0-58 0,14 3 59 15,4-6-59-15,-18 3 127 0,0 0-127 0,29-14 127 16,8-15-127-16,-37 29 123 0,0 0-123 0,46-46 123 0,-11-11-123 15,-35 57 101-15,0 0-101 0,40-64 101 0,-8 7-101 16,-32 57 102-16,0 0-102 0,23-52 103 0,-9 17-103 16,-14 35 75-16,0 0-75 0,18-29 75 0,-4 9-75 15,-14 20 57-15,0 0-57 0,6-11 58 0,-6-1-58 16,0 12 46-16,0 0-46 0,0 0 46 0,17-8-46 16,-17 8 39-16,0 0-39 0,0 0 40 0,0 0-40 15,0 0 32-15,0 0-32 0,6-9 33 0,-6 9-33 16,0 0 26-16,0 0-26 0,0 0 26 0,0 0-26 0,0 0 22 15,0 0-22-15,12-9 23 0,-12 9-23 0,0 0 18 16,0 0-18-16,0 0 18 0,0 15-18 0,0-15 17 16,0 0-17-16,0 0 17 0,0 0-17 0,0 0 14 0,0 0-14 15,0 17 14-15,5-3-14 0,-5-14 14 0,0 0-14 16,6 18 15-16,-6-4-15 0,0-14 13 0,0 0-13 16,0 15 13-16,9-1-13 0,-9-14 13 0,0 0-13 15,6 26 14-15,11 20-14 0,-17-46 12 0,0 0-12 16,14 46 12-16,4-9-12 0,-18-37 13 0,0 0-13 15,8 32 13-15,7 8-13 0,-15-40 13 0,0 0-13 0,8 32 14 16,4-3-14-16,-12-29 12 0,0 0-12 0,6 29 13 16,5-6-13-16,-11-23 15 0,0 0-15 0,9 17 15 15,-9-17-15-15,0 0 13 0,0 0-13 0,20 14 14 16,-20-14-14-16,0 0 10 0,0 0-10 0,0 0 11 16,9 6-11-16,-9-6 7 0,0 0-7 0,0 0 7 15,11-9-7-15,-11 9 1 0,0 0-1 0,0-17 2 16,6 3-2-16,0-4-1834 0</inkml:trace>
  <inkml:trace contextRef="#ctx0" brushRef="#br0" timeOffset="-111767.02">15312 13990 684 0,'0'0'0'0,"0"0"0"0,0 0 0 16,0 0-31-16,0 0 31 0,0 0-30 0,0 0 30 0,0 0-61 15,0 0 61-15,-11-5-60 0,11 5 60 0,0 0 0 0,0 0 0 16,-21 3 0-16,4 2 0 0,17-5 12 0,0 0-12 16,-20 18 13-16,-3 16-13 0,23-34 61 0,0 0-61 15,-23 40 62-15,11 1-62 0,12-41 82 0,0 0-82 16,-11 34 83-16,8 1-83 0,3-35 63 0,0 0-63 15,3 37 63-15,2-11-63 0,-5-26 48 0,0 0-48 16,24 23 49-16,13-3-49 0,-37-20 40 0,0 0-40 16,46 9 41-16,0-3-41 0,-46-6 33 0,0 0-33 15,47-12 33-15,-1-11-33 0,-46 23 26 0,0 0-26 16,34-26 27-16,-5 3-27 0,-29 23 23 0,0 0-23 0,15-26 23 16,-10-14-23-16,-5 40 20 0,0 0-20 0,0-40 20 15,-5-1-20-15,5 41 18 0,0 0-18 0,-15-28 19 16,-14 2-19-16,29 26 17 0,0 0-17 0,-26-17 18 15,0 8-18-15,26 9 17 0,0 0-17 0,-23 0 17 16,0 3-17-16,23-3 16 0,0 0-16 0,-14 6 17 16,2-1-17-16,12-5 5 0,0 0-5 0,0 0 6 15,-11 6-6-15,-4 0-1046 0</inkml:trace>
  <inkml:trace contextRef="#ctx0" brushRef="#br0" timeOffset="-111179.79">16426 13501 841 0,'0'0'0'0,"0"0"0"0,23 15 0 0,-23-15-5 16,0 0 5-16,23 8-4 0,17 1 4 0,-40-9-22 0,0 0 22 15,52 6-21-15,0-6 21 0,-52 0-2 0,0 0 2 16,49 0-2-16,-14 0 2 0,-35 0 0 0,0 0 0 15,32 0 0-15,-21 5 0 0,12 4-529 0</inkml:trace>
  <inkml:trace contextRef="#ctx0" brushRef="#br0" timeOffset="-110980.78">16357 13821 1009 0,'0'0'0'0,"0"0"0"16,37 0 0-16,-37 0 6 0,0 0-6 0,40-6 6 16,1-6-6-16,-41 12 11 0,0 0-11 0,58-20 12 15,19-14-12-15,-77 34 0 0,0 0 0 0,84-32 0 16,0 12 0-16,-84 20-21 0,0 0 21 0,60-9-20 0,-25 15 20 16,0-6-693-16</inkml:trace>
  <inkml:trace contextRef="#ctx0" brushRef="#br0" timeOffset="-108546.87">17542 13490 1334 0,'0'0'0'0,"0"0"0"0,0 0 0 16,0 0 88-16,0 0-88 0,0 28 88 0,9-25-88 15,-9-3 160-15,0 0-160 0,26 3 161 0,26 3-161 16,-52-6 96-16,0 0-96 0,60 3 97 0,-13-6-97 16,-47 3 55-16,0 0-55 0,43-6 55 0,-3-2-55 15,-40 8 31-15,0 0-31 0,38-9 31 0,-15 3-31 0,-23 6 17 16,0 0-17-16,14 0 18 0,9 0-18 0,-23 0 6 15,0 0-6-15,23-6 6 0,1 1-6 0,-1 2-1623 0</inkml:trace>
  <inkml:trace contextRef="#ctx0" brushRef="#br0" timeOffset="-107763.81">18590 12989 651 0,'0'0'0'0,"0"0"0"0,0 0 0 16,0 0 29-16,0 0-29 0,0 11 29 0,0-11-29 0,0 0 49 15,0 0-49-15,0 0 49 0,-18 0-49 0,18 0 42 16,0 0-42-16,-23 6 42 0,-20 14-42 0,43-20 38 15,0 0-38-15,-49 35 38 0,0 19-38 0,49-54 34 0,0 0-34 16,-38 61 34-16,1-1-34 0,37-60 36 16,0 0-36-16,-26 52 36 0,11-9-36 0,15-43 31 0,0 0-31 15,-8 35 32-15,19-3-32 0,-11-32 29 0,0 0-29 16,26 17 29-16,23 3-29 0,-49-20 24 0,0 0-24 16,46 0 25-16,-8-12-25 0,-38 12 24 0,0 0-24 15,37-25 24-15,10-13-24 0,-47 38 28 0,0 0-28 16,34-43 29-16,-11 6-29 0,-23 37 24 0,0 0-24 15,12-49 25-15,-12 0-25 0,0 49 20 0,0 0-20 16,0-41 20-16,0 21-20 0,0 20 16 0,0 0-16 0,0 0 17 16,-6-11-17-16,6 11 13 0,0 0-13 0,0 0 14 15,-11 3-14-15,11-3 15 0,0 0-15 0,-12 11 16 16,-5 9-16-16,17-20 14 0,0 0-14 0,-15 23 14 16,7 6-14-16,8-29 14 0,0 0-14 0,0 32 14 15,8 8-14-15,-8-40 14 0,0 0-14 0,18 49 15 16,5 11-15-16,-23-60 13 0,0 0-13 0,29 58 14 15,-1-12-14-15,-28-46 13 0,0 0-13 0,23 43 14 16,-2 0-14-16,-21-43 14 0,0 0-14 0,14 44 14 0,-2 22-14 16,-12-66 13-16,0 0-13 0,3 75 13 0,2 5-13 15,-5-80 13-15,0 0-13 0,3 69 14 0,-3-8-14 16,0-61 14-16,0 0-14 0,-3 52 14 0,-5-9-14 16,8-43 16-16,0 0-16 0,-15 34 17 0,1-2-17 15,14-32 21-15,0 0-21 0,-29 20 21 0,-17-3-21 16,46-17 25-16,0 0-25 0,-55 3 25 0,-9 0-25 0,64-3 25 15,0 0-25-15,-60-6 26 0,-1-22-26 0,61 28 23 16,0 0-23-16,-43-38 23 0,17-5-23 0,26 43 9 16,0 0-9-16,-17-52 10 0,25-8-10 0,1-1-1479 0</inkml:trace>
  <inkml:trace contextRef="#ctx0" brushRef="#br0" timeOffset="-107545.79">18855 13648 1222 0,'0'0'0'0,"0"0"0"16,0 20 0-16,0-20 8 0,0 0-8 0,0 14 9 16,0-14-9-16,0 0 15 0,0 0-15 0,0 12 15 15,0-12-15-15,0 0 46 0,0 0-46 0,0 0 46 16,0 0-46-16,0 0 37 0,0 0-37 0,12-9 37 15,2-2-37-15,-14 11 35 0,0 0-35 0,26-17 35 16,11-12-35-16,10 0-1069 0</inkml:trace>
  <inkml:trace contextRef="#ctx0" brushRef="#br0" timeOffset="-106878.73">18982 13570 751 0,'0'0'0'0,"0"0"0"0,0 23 0 0,0-23 10 0,0 0-10 15,0 18 10-15,0-7-10 0,0-11 31 0,0 0-31 16,0 12 32-16,0-1-32 0,0-11 38 0,0 0-38 16,0 17 38-16,0 9-38 0,0-26 36 0,0 0-36 15,0 35 36-15,0 2-36 0,0-37 43 0,0 0-43 16,-12 46 43-16,-5 15-43 0,17-61 42 0,0 0-42 15,-20 52 43-15,8-15-43 0,12-37 38 0,0 0-38 16,-8 26 39-16,8-9-39 0,0-17 33 0,0 0-33 16,0 12 33-16,0-12-33 0,0 0 24 0,0 0-24 0,0 0 25 15,0 0-25-15,0 0-949 0</inkml:trace>
  <inkml:trace contextRef="#ctx0" brushRef="#br0" timeOffset="-106528.59">19167 13524 908 0,'0'0'0'0,"0"0"0"0,0 0 0 16,0 0 21-16,0 0-21 0,14 15 22 0,-14-15-22 0,0 0 30 16,0 0-30-16,14-9 30 0,10-3-30 0,-24 12 40 15,0 0-40-15,25-25 41 0,7-19-41 0,-32 44 24 16,0 0-24-16,23-51 25 0,3-7-25 0,-26 58 18 0,0 0-18 16,18-52 18-16,-13 6-18 0,-5 46 14 0,0 0-14 15,9-37 15-15,-6 11-15 0,-3 26 12 0,0 0-12 16,0-20 13-16,0 20-13 0,0 0 11 0,0 0-11 15,0 0 11-15,0 0-11 0,0 0 9 0,0 0-9 16,0 20 9-16,0-6-9 0,0 1-894 0</inkml:trace>
  <inkml:trace contextRef="#ctx0" brushRef="#br0" timeOffset="-105978.53">19475 13124 729 0,'0'0'0'0,"0"0"0"0,0 0 0 16,0 0 18-16,0 0-18 0,0 0 19 0,0 0-19 16,0 0 39-16,0 0-39 0,0 0 40 0,-11-11-40 15,11 11 43-15,0 0-43 0,0 0 44 0,-18-3-44 16,18 3 33-16,0 0-33 0,-11 17 33 0,-15 32-33 15,26-49 31-15,0 0-31 0,-20 57 31 0,2 1-31 16,18-58 31-16,0 0-31 0,-23 49 31 0,18-6-31 0,5-43 40 16,0 0-40-16,-9 32 40 0,12 5-40 0,-3-37 47 15,0 0-47-15,8 35 48 0,13-1-48 0,-21-34 48 16,0 0-48-16,20 41 49 0,12-4-49 0,-32-37 45 0,0 0-45 16,26 43 46-16,2-3-46 0,-28-40 37 0,0 0-37 15,23 47 37-15,-11 4-37 0,-12-51 31 0,0 0-31 16,12 49 32-16,-24-3-32 0,12-46 28 0,0 0-28 15,-12 35 29-15,4-15-29 0,8-20 26 0,0 0-26 16,-20 9 26-16,-1-6-26 0,21-3 23 0,0 0-23 16,-20-23 23-16,-17-29-23 0,37 52 20 0,0 0-20 15,-23-69 21-15,23-3-21 0,0 72 17 0,0 0-17 16,5-64 17-16,-2 27-17 0,-3 37 12 0,0 0-12 0,9-35 13 16,11-2-13-16,-20 37 6 0,0 0-6 0,23-43 7 15,-8 11-7-15,-15 32 2 0,0 0-2 0,14-29 2 16,9-17-2-16,-23 46 0 0,0 0 0 0,23-43 0 15,-5 3 0-15,-18 40 0 0,0 0 0 0,14-32 0 16,-5-2 0-16,-9 34-1 0,0 0 1 0,8-26-1 16,-2 8 1-16,-6 18-2 0,0 0 2 0,0 0-2 15,0-11 2-15,0 11-3 0,0 0 3 0,0 0-2 0,0 0 2 16,0 0-3-16,0 0 3 0,0 11-2 0,6 1 2 16,-3-1-1349-16</inkml:trace>
  <inkml:trace contextRef="#ctx0" brushRef="#br0" timeOffset="-105661.45">19911 13435 1278 0,'0'0'0'0,"0"0"0"0,20-14 0 0,-20 14 7 0,0 0-7 16,23-15 7-16,-5-8-7 0,-18 23 9 0,0 0-9 15,23-49 10-15,3-26-10 0,-26 75 39 0,0 0-39 16,37-83 40-16,-2 11-40 0,-35 72 25 0,0 0-25 16,31-55 26-16,-8 24-26 0,-23 31 20 0,0 0-20 15,21-21 20-15,-21 7-20 0,0 14 17 0,0 0-17 0,0 0 18 16,17 23-18-16,-17-23 12 0,0 0-12 0,9 37 13 16,-9 30-13-16,0-67 14 0,0 0-14 0,-3 80 14 15,3-2-14-15,0-78 14 0,0 0-14 0,0 69 15 16,0-14-15-16,0-55 15 0,0 0-15 0,0 46 16 15,8-9-16-15,-8-37 12 0,0 0-12 0,15 26 12 16,-6-6-12-16,5-2-1180 0</inkml:trace>
  <inkml:trace contextRef="#ctx0" brushRef="#br0" timeOffset="-105071.23">17894 14503 763 0,'0'0'0'0,"0"0"0"15,3 14 0-15,-3-14 41 0,0 0-41 0,15 15 42 16,-1-4-42-16,-14-11 71 0,0 0-71 0,46 0 71 0,46-6-71 16,-92 6 90-16,0 0-90 0,139-11 91 0,40-12-91 15,-179 23 75-15,0 0-75 0,219-29 75 0,32-3-75 16,-251 32 63-16,0 0-63 0,260-20 64 0,-6 3-64 15,-254 17 72-15,0 0-72 0,230-20 72 0,-25 3-72 16,-205 17 64-16,0 0-64 0,176-15 64 0,-52 1-64 16,-124 14 60-16,0 0-60 0,93-9 60 0,-39 6-60 15,-54 3 51-15,0 0-51 0,35-3 51 0,-20-2-51 0,-15 5 14 16,0 0-14-16,0 0 14 0,0 0-14 0,0 0 1 16,0 0-1-16,0 0 2 0,-15 0-2 0,15 0-2 15,0 0 2-15,-23 8-1 0,-14 12 1 0,37-20-27 0,0 0 27 16,-55 26-27-16,3 0 27 0,-6 0-1376 0</inkml:trace>
  <inkml:trace contextRef="#ctx0" brushRef="#br0" timeOffset="-104710.2">19135 14727 841 0,'0'0'0'0,"0"0"0"15,-15 18 0-15,15-18 1 0,0 0-1 0,-8 11 2 16,8-11-2-16,0 0 4 0,0 0-4 0,11 9 4 16,27-3-4-16,-38-6 11 0,0 0-11 0,37 2 12 15,4 1-12-15,-41-3 30 0,0 0-30 0,40 9 30 16,9 8-30-16,-49-17 57 0,0 0-57 0,43 20 57 0,-20 1-57 16,-23-21 61-16,0 0-61 0,9 20 61 0,-9 6-61 15,0-26 53-15,0 0-53 0,0 37 54 0,-14 3-54 16,14-40 40-16,0 0-40 0,-9 38 41 0,-5-10-41 15,14-28 31-15,0 0-31 0,-9 29 31 0,9-3-31 16,0-26 25-16,0 0-25 0,0 20 25 0,0-8-25 16,0-12 21-16,0 0-21 0,14 11 21 0,21-5-21 15,-35-6 17-15,0 0-17 0,40 12 17 0,9-9-17 0,-49-3 14 16,0 0-14-16,55 0 15 0,12 0-15 16,-67 0 9-16,0 0-9 0,60 2 9 0,-11 7-9 0,-49-9 2 15,0 0-2-15,44 12 2 0,-18-4-2 0,2-5-1139 16</inkml:trace>
  <inkml:trace contextRef="#ctx0" brushRef="#br0" timeOffset="-104392.96">20906 14175 1278 0,'0'0'0'0,"0"0"0"0,-6 11 0 15,6-11-1-15,0 0 1 0,0 0 0 0,-5 9 0 16,5-9-4-16,0 0 4 0,0 0-4 0,0 0 4 16,0 0-66-16,0 0 66 0,0 0-66 0,37-20 66 15,4-6-793-15</inkml:trace>
  <inkml:trace contextRef="#ctx0" brushRef="#br0" timeOffset="-103225.87">21284 14129 785 0,'0'0'0'0,"0"0"0"16,0 0 0-16,0 0 28 0,0 0-28 0,41 14 29 16,-27-34-29-16,-14 20 63 0,0 0-63 0,23-52 63 15,23-26-63-15,-46 78 65 0,0 0-65 0,44-86 65 16,5 8-65-16,-49 78 42 0,0 0-42 0,46-69 43 16,-9 17-43-16,-37 52 28 0,0 0-28 0,26-40 28 0,-6 23-28 15,-20 17 23-15,0 0-23 0,0 0 23 0,15-3-23 16,-15 3 20-16,0 0-20 0,-6 14 20 0,-3 32-20 15,9-46 16-15,0 0-16 0,-8 64 17 0,-4 31-17 16,12-95 18-16,0 0-18 0,-3 100 18 0,-5-5-18 16,8-95 17-16,0 0-17 0,0 81 17 0,8-29-17 15,-8-52 15-15,0 0-15 0,3 37 15 0,17-5-15 16,-20-32 10-16,0 0-10 0,15 17 10 0,-1-11-10 16,-14-6 3-16,0 0-3 0,26-3 3 0,-3-3-3 15,0 1-1053-15</inkml:trace>
  <inkml:trace contextRef="#ctx0" brushRef="#br0" timeOffset="-102841.84">21904 14278 852 0,'0'0'0'0,"0"9"0"0,-5 20 0 16,5-29 0-16,0 0 0 0,-6 31 0 0,-3-2 0 15,9-29 0-15,0 0 0 0,-8 20 0 0,-1-8 0 16,9-12 0-16,0 0 0 0,0 0 0 0,0 11 0 16,0-11-2-16,0 0 2 0,0 0-2 0,23 6 2 0,-9 0-576 15</inkml:trace>
  <inkml:trace contextRef="#ctx0" brushRef="#br0" timeOffset="-102491.03">22031 13967 718 0,'0'0'0'15,"0"0"0"-15,-5 21 0 0,5-21 0 0,0 0 0 16,-3 11 0-16,3-11 0 0,0 0 0 0,0 0 0 15,8-11 0-15,16-24 0 0,-24 35 12 0,0 0-12 16,37-52 13-16,12 0-13 0,-49 52 24 0,0 0-24 0,55-63 24 16,0 11-24-16,-55 52 33 0,0 0-33 0,43-40 34 15,-17 17-34-15,-26 23 30 0,0 0-30 0,17-14 31 16,-17 14-31-16,0 0 25 0,0 0-25 0,15-12 26 16,-15 12-26-16,0 0 20 0,0 0-20 0,0 17 20 15,-3 29-20-15,3-46 16 0,0 0-16 0,-12 58 16 16,4 20-16-16,8-78 19 0,0 0-19 0,-3 80 20 15,-3 7-20-15,6-87 23 0,0 0-23 0,-3 72 23 0,3-23-23 16,0-49 21-16,0 0-21 0,3 31 22 0,3-8-22 16,-6-23 20-16,0 0-20 0,5 15 20 0,-5-15-20 15,0 0 15-15,0 0-15 0,9 14 15 0,-9-14-15 16,0 0 5-16,0 0-5 0,17 0 6 0,1-14-6 16,2-1-879-16</inkml:trace>
  <inkml:trace contextRef="#ctx0" brushRef="#br0" timeOffset="-101857.53">22577 13648 651 0,'0'0'0'0,"0"0"0"15,0 20 0-15,0-20-33 0,0 0 33 0,0 0-32 16,0 0 32-16,0 0-6 0,0 0 6 0,0 0-5 0,17 0 5 15,-17 0 0-15,0 0 0 0,9-6 0 0,5 6 0 16,-14 0 3-16,0 0-3 0,0 0 4 0,17 0-4 16,-17 0 12-16,0 0-12 0,12 6 13 0,-12-6-13 15,0 0 20-15,0 0-20 0,17 20 21 0,-11-8-21 16,-6-12 21-16,0 0-21 0,0 20 22 0,-3-3-22 16,3-17 20-16,0 0-20 0,-3 15 20 0,3-4-20 15,0-11 16-15,0 0-16 0,0 0 17 0,0 0-17 0,0 0 12 16,0 0-12-16,12 12 13 0,-12-12-13 0,0 0 9 15,0 0-9-15,29 11 10 0,0 4-10 0,-29-15 8 16,0 0-8-16,37 17 9 0,3 9-9 0,-40-26 5 16,0 0-5-16,44 31 6 0,-15 4-6 0,-29-35 6 15,0 0-6-15,31 37 7 0,-13-2-7 0,-18-35 14 16,0 0-14-16,23 37 15 0,-3-5-15 0,-20-32 23 0,0 0-23 16,17 32 23-16,-2-6-23 0,-15-26 33 0,0 0-33 15,8 14 34-15,-5 3-34 0,-3-17 34 0,0 0-34 16,3 15 35-16,-3-4-35 0,0-11 40 0,0 0-40 15,-6 14 41-15,-2 1-41 0,8-15 44 0,0 0-44 16,-29 20 44-16,-26-3-44 0,55-17 49 0,0 0-49 0,-69 18 49 16,-6-13-49-16,75-5 49 0,0 0-49 0,-70 9 49 15,7-15-49-15,63 6 30 0,0 0-30 0,-46-8 31 16,17-4-31-16,29 12 16 0,0 0-16 0,-14-26 16 16,14-26-16-16,-6-5-1079 0</inkml:trace>
  <inkml:trace contextRef="#ctx0" brushRef="#br0" timeOffset="-101407.68">22718 13090 527 0,'0'0'0'0,"0"0"0"0,15-12 0 0,-15 12 50 0,0 0-50 15,14-9 50-15,3 4-50 0,-17 5 86 0,0 0-86 16,29-9 87-16,17-8-87 0,-46 17 34 0,0 0-34 15,44-15 34-15,-1 4-34 0,-43 11 15 0,0 0-15 16,34-6 16-16,-2 6-16 0,-32 0 7 0,0 0-7 0,23 0 8 16,-8 0-8-16,-15 0 3 0,0 0-3 0,0 12 4 15,0 11-4-15,0-23 2 0,0 0-2 0,-9 49 3 16,-5 22-3-16,14-71 4 0,0 0-4 0,-26 75 4 16,3-3-4-16,23-72 5 0,0 0-5 0,-21 52 6 15,10-14-6-15,11-38 9 0,0 0-9 0,-3 17 10 16,12-6-10-16,-9-11 17 0,0 0-17 0,11 9 17 15,18-15-17-15,-29 6 20 0,0 0-20 0,35-6 21 16,5-2-21-16,-40 8 20 0,0 0-20 0,43-15 20 0,15-2-20 16,0 0-750-16</inkml:trace>
  <inkml:trace contextRef="#ctx0" brushRef="#br0" timeOffset="-100673.03">23849 13636 975 0,'0'0'0'0,"6"12"0"15,0 17 0-15,-6-29 5 0,0 0-5 0,0 43 5 16,0 12-5-16,0-55 15 0,0 0-15 0,-3 63 16 16,3 9-16-16,0-72 36 0,0 0-36 0,3 75 37 15,-3-3-37-15,0-72 28 0,0 0-28 0,-6 52 29 16,0-18-29-16,6-34 24 0,0 0-24 0,-6 17 24 15,6-17-24-15,0 0-836 0</inkml:trace>
  <inkml:trace contextRef="#ctx0" brushRef="#br0" timeOffset="-100537.37">23760 13944 998 0,'0'0'0'0,"0"0"0"0,14 0 0 15,-14 0 3-15,0 0-3 0,14-2 4 0,10-7-4 16,-24 9 7-16,0 0-7 0,25-14 7 0,16-10-7 15,-41 24 1-15,0 0-1 0,43-20 1 0,6 9-1 0,-49 11-2 16,0 0 2-16,49-9-2 0,-11 3 2 0,5 1-703 16</inkml:trace>
  <inkml:trace contextRef="#ctx0" brushRef="#br0" timeOffset="-99651.7">24515 14034 852 0,'0'0'0'0,"0"0"0"0,0 0 0 16,0 0 37-16,0 0-37 0,0 0 38 0,0 0-38 16,0 0 89-16,0 0-89 0,32 11 89 0,-14-48-89 15,-18 37 68-15,0 0-68 0,25-55 68 0,10-17-68 16,-35 72 40-16,0 0-40 0,43-69 40 0,12-9-40 15,-55 78 26-15,0 0-26 0,55-72 27 0,-6 23-27 16,-49 49 19-16,0 0-19 0,40-34 20 0,-19 17-20 16,-21 17 15-16,0 0-15 0,17-9 16 0,-17 9-16 0,0 0 13 15,0 0-13-15,0 0 13 0,9-14-13 0,-9 14 10 16,0 0-10-16,0 0 10 0,0 0-10 0,0 0 9 16,0 0-9-16,0 28 9 0,0 1-9 0,0-29 8 0,0 0-8 15,0 55 9-15,0 20-9 0,0-75 10 0,0 0-10 16,-6 86 10-16,3 3-10 0,3-89 13 0,0 0-13 15,-6 75 13-15,3-23-13 0,3-52 12 0,0 0-12 16,3 34 13-16,3-13-13 0,-6-21 7 0,0 0-7 16,11 5 7-16,4-8-7 0,5 1-1148 0</inkml:trace>
  <inkml:trace contextRef="#ctx0" brushRef="#br0" timeOffset="-99367.67">25150 13729 942 0,'0'0'0'0,"0"0"0"16,9-15 0-16,-9 15 14 0,0 0-14 0,14-14 15 16,-5-4-15-16,-9 18 17 0,0 0-17 0,17-25 17 15,15-24-17-15,-32 49 33 0,0 0-33 0,35-46 34 0,2 0-34 16,-37 46 26-16,0 0-26 0,29-38 26 0,-9 9-26 16,-20 29 20-16,0 0-20 0,20-23 20 0,-17 12-20 15,-3 11 19-15,0 0-19 0,0 0 19 0,3 34-19 16,-3-34 17-16,0 0-17 0,-3 41 18 0,0 16-18 15,3-57 17-15,0 0-17 0,-8 61 17 0,-4 11-17 16,12-72 14-16,0 0-14 0,-3 80 15 0,3 4-15 16,0-84 14-16,0 0-14 0,0 75 15 0,0-24-15 0,0-51 11 15,0 0-11-15,3 35 12 0,9-15-12 0,-12-20 8 16,0 0-8-16,23 6 9 0,8-15-9 0,-2 1-967 16</inkml:trace>
  <inkml:trace contextRef="#ctx0" brushRef="#br0" timeOffset="-99004.68">25641 13990 919 0,'0'0'0'0,"-3"18"0"0,0 16 0 15,3-34 14-15,0 0-14 0,-3 38 14 0,-6-9-14 16,9-29 24-16,0 0-24 0,-5 17 25 0,5 0-25 16,0-17 18-16,0 0-18 0,-9 12 19 0,9-12-19 0,0 0 7 15,0 0-7-15,0 0 7 0,14 0-7 0,-2 0-726 16</inkml:trace>
  <inkml:trace contextRef="#ctx0" brushRef="#br0" timeOffset="-98670.77">25765 13775 852 0,'0'0'0'15,"0"0"0"-15,14-12 0 0,-14 12 10 0,0 0-10 16,15-11 10-16,2-7-10 0,-17 18 8 0,0 0-8 0,20-26 8 16,3-11-8-16,-23 37 24 0,0 0-24 0,23-35 24 15,-8 12-24-15,-15 23 21 0,0 0-21 0,11-14 21 16,9 5-21-16,-20 9 19 0,0 0-19 0,9-8 20 15,-9 8-20-15,0 0 23 0,0 0-23 0,14-12 24 16,-14 12-24-16,0 0 29 0,0 0-29 0,0 0 29 16,6 12-29-16,-6-12 42 0,0 0-42 0,-3 26 43 15,0 28-43-15,3-54 50 0,0 0-50 0,-8 75 50 16,8 0-50-16,0-75 53 0,0 0-53 0,0 63 54 16,0-22-54-16,0-41 45 0,0 0-45 0,3 26 45 0,2-6-45 15,-5-20 33-15,0 0-33 0,6 11 34 0,-6-11-34 16,0 0 15-16,0 0-15 0,0 0 16 0,18-6-16 15,-18 6 0-15,0 0 0 0,14-23 1 0,3-17-1 16,1 3-1143-16</inkml:trace>
  <inkml:trace contextRef="#ctx0" brushRef="#br0" timeOffset="-98286.77">26076 13671 819 0,'0'0'0'15,"0"0"0"-15,0 0 0 0,0 0-12 0,0 0 12 16,0 0-12-16,0 17 12 0,0-17-10 0,0 0 10 16,0 12-9-16,0-12 9 0,0 0 0 0,0 0 0 0,15 0 1 15,5-12-1-15,-20 12 17 0,0 0-17 0,29-29 17 16,8-14-17-16,-37 43 41 0,0 0-41 0,44-40 42 15,-1 8-42-15,-43 32 48 0,0 0-48 0,34-26 49 16,-8 3-49-16,-26 23 40 0,0 0-40 0,21-17 41 16,-21 17-41-16,0 0 33 0,0 0-33 0,11-3 34 15,-11 3-34-15,0 0 29 0,0 0-29 0,6 18 29 16,-3 5-29-16,-3-23 26 0,0 0-26 0,-3 28 27 0,-3 18-27 16,6-46 28-16,0 0-28 0,-9 55 29 0,-2 8-29 15,11-63 29-15,0 0-29 0,-9 58 29 0,9-12-29 16,0-46 28-16,0 0-28 0,3 32 28 0,6-1-28 15,-9-31 26-15,0 0-26 0,14 29 27 0,1-12-27 16,-15-17 14-16,0 0-14 0,11 9 15 0,4-3-15 16,-4 0-1068-16</inkml:trace>
  <inkml:trace contextRef="#ctx0" brushRef="#br0" timeOffset="-97837.39">26821 13717 1289 0,'0'0'0'0,"0"0"0"0,0 0 0 15,0 0-1-15,0 0 1 0,0 12 0 0,0-12 0 16,0 0-9-16,0 0 9 0,0 0-8 0,0 0 8 0,0 0-69 16,0 0 69-16,11 2-68 0,9-2 68 0,-2 0-791 15</inkml:trace>
  <inkml:trace contextRef="#ctx0" brushRef="#br0" timeOffset="-95551.53">12545 12851 662 0,'0'0'0'16,"0"0"0"-16,-20 31 0 0,20-31 30 0,0 0-30 0,-8 26 30 16,-1-11-30-16,9-15 105 0,0 0-105 0,-9 11 106 15,9 1-106-15,0-12 130 0,0 0-130 0,-6 11 131 16,6-11-131-16,0 0 98 0,0 0-98 0,-8 17 98 16,8-17-98-16,0 0 55 0,0 0-55 0,23 3 56 15,17-20-56-15,-40 17 45 0,0 0-45 0,58-29 46 16,5-14-46-16,-63 43 51 0,0 0-51 0,64-46 52 15,2 3-52-15,-66 43 45 0,0 0-45 0,52-41 46 16,-17 16-46-16,-35 25 40 0,0 0-40 0,34-21 41 0,-13 10-41 16,-21 11 28-16,0 0-28 0,17 0 29 0,-6 0-29 15,-11 0 21-15,0 0-21 0,0 0 22 0,21 26-22 16,-21-26 18-16,0 0-18 0,8 17 19 0,7 9-19 16,-15-26 17-16,0 0-17 0,8 26 17 0,7-6-17 15,-15-20 14-15,0 0-14 0,8 17 15 0,16 1-15 16,-24-18 7-16,0 0-7 0,28 17 7 0,-4-3-7 15,-24-14 3-15,0 0-3 0,23 18 3 0,-18-4-3 16,13 3-1506-16</inkml:trace>
  <inkml:trace contextRef="#ctx0" brushRef="#br0" timeOffset="-94099.84">27063 13786 863 0,'0'0'0'16,"0"0"0"-16,0 0 0 0,0 0 12 0,0 0-12 16,0 0 12-16,37-40-12 0,-37 40 26 0,0 0-26 15,35-38 26-15,23-13-26 0,-58 51 28 0,0 0-28 0,55-52 29 16,-1 14-29-16,-54 38 19 0,0 0-19 0,44-28 19 16,-21 13-19-16,-23 15 13 0,0 0-13 0,0 0 13 15,11-8-13-15,-11 8 11 0,0 0-11 0,0 0 11 16,0 0-11-16,0 0 8 0,0 0-8 0,0 0 9 15,0 23-9-15,0-23 9 0,0 0-9 0,-3 31 10 16,-5 15-10-16,8-46 10 0,0 0-10 0,-12 61 11 16,1 2-11-16,11-63 12 0,0 0-12 0,-12 61 12 15,12-4-12-15,0-57 13 0,0 0-13 0,0 43 13 16,0-11-13-16,0-32 12 0,0 0-12 0,9 20 13 0,-9-20-13 16,0 0-851-16</inkml:trace>
  <inkml:trace contextRef="#ctx0" brushRef="#br0" timeOffset="-93915.82">27473 14025 1009 0,'0'0'0'0,"0"14"0"0,0 18 0 0,0-32 6 16,0 0-6-16,0 38 6 0,0-13-6 0,0-25 17 0,0 0-17 15,0 21 18-15,0-13-18 0,0-8 14 0,0 0-14 16,0 0 14-16,0 12-14 0,0-12 5 0,0 0-5 15,0 0 5-15,37-23-5 0,1-3-761 0</inkml:trace>
  <inkml:trace contextRef="#ctx0" brushRef="#br0" timeOffset="-93565.69">27646 13844 774 0,'0'0'0'0,"0"0"0"0,14-6 0 16,-14 6 1-16,0 0-1 0,17-17 1 0,12-18-1 15,-29 35 5-15,0 0-5 0,38-40 5 0,8-9-5 16,-46 49 6-16,0 0-6 0,52-49 6 0,-9 6-6 15,-43 43 4-15,0 0-4 0,35-35 5 0,-9 18-5 16,-26 17 6-16,0 0-6 0,11-14 6 0,-11 14-6 16,0 0 12-16,0 0-12 0,0 0 13 0,15 14-13 0,-15-14 25 15,0 0-25-15,0 29 26 0,-6 23-26 16,6-52 45-16,0 0-45 0,-14 63 45 0,5 6-45 0,9-69 49 16,0 0-49-16,-6 58 49 0,6-7-49 0,0-51 47 15,0 0-47-15,6 35 47 0,3-9-47 0,-9-26 41 0,0 0-41 16,5 11 41-16,-5-11-41 0,0 0-885 0</inkml:trace>
  <inkml:trace contextRef="#ctx0" brushRef="#br0" timeOffset="-93131.48">28151 13478 1054 0,'0'0'0'0,"0"0"0"15,3 23 0-15,-3-23 8 0,0 0-8 0,5 15 8 16,-5-15-8-16,0 0 14 0,0 0-14 0,6 8 14 16,-6-8-14-16,0 0 34 0,0 0-34 0,14-6 34 15,4-2-34-15,-18 8 31 0,0 0-31 0,14-9 31 16,4 3-31-16,-18 6 26 0,0 0-26 0,14 0 26 0,0 0-26 16,-14 0 21-16,0 0-21 0,15 6 22 0,-4 9-22 15,-11-15 19-15,0 0-19 0,6 14 20 0,-6 0-20 16,0-14 15-16,0 0-15 0,0 12 16 0,0 2-16 15,0-14 13-15,0 0-13 0,0 15 14 0,6-7-14 16,-6-8 13-16,0 0-13 0,0 0 14 0,11 12-14 16,-11-12 14-16,0 0-14 0,18 6 14 0,13 2-14 15,-31-8 16-15,0 0-16 0,41 17 17 0,2 4-17 16,-43-21 14-16,0 0-14 0,41 28 15 0,-16 13-15 0,-25-41 11 16,0 0-11-16,15 49 12 0,-6 0-12 0,-9-49 12 15,0 0-12-15,-9 51 12 0,-14 1-12 0,23-52 16 0,0 0-16 16,-26 43 17-16,11-8-17 0,15-35 19 0,0 0-19 15,-17 23 19-15,-6 0-19 0,23-23 21 0,0 0-21 16,-26 11 21-16,3-8-21 0,23-3 35 0,0 0-35 16,-20-5 36-16,-3-7-36 0,23 12 27 0,0 0-27 15,-18-20 28-15,10-9-28 0,-1 0-1308 0</inkml:trace>
  <inkml:trace contextRef="#ctx0" brushRef="#br0" timeOffset="-92714.45">29045 13539 942 0,'0'0'0'16,"0"17"0"-16,0 23 0 0,0-40 21 0,0 0-21 15,0 61 21-15,0 8-21 0,0-69 48 0,0 0-48 16,0 75 49-16,0-12-49 0,0-63 17 0,0 0-17 0,6 43 17 16,-3-17-17-16,-3-26 1 0,0 0-1 0,0 11 2 15,0-11-2-15,0 0-779 0</inkml:trace>
  <inkml:trace contextRef="#ctx0" brushRef="#br0" timeOffset="-92580.43">28964 13729 774 0,'0'0'0'0,"0"0"0"16,0 0 0-16,0 0 5 0,0 0-5 0,0 11 6 15,0-11-6-15,0 0 11 0,0 0-11 0,3-11 11 16,-3 11-11-16,0 0 21 0,0 0-21 0,26-21 21 0,3 7-21 16,-29 14 24-16,0 0-24 0,29-14 24 0,11 2-24 15,-40 12 24-15,0 0-24 0,49-6 25 0,9 3-25 16,0 1-650-16</inkml:trace>
  <inkml:trace contextRef="#ctx0" brushRef="#br0" timeOffset="-92231.1">29498 13297 785 0,'0'0'0'0,"0"0"0"0,23-15 0 0,-23 15 2 0,0 0-2 16,23-11 2-16,6 2-2 0,-29 9 4 0,0 0-4 16,32-3 5-16,5 6-5 0,-37-3 25 0,0 0-25 15,32 12 25-15,-12 5-25 0,-20-17 28 0,0 0-28 16,20 35 29-16,1 16-29 0,-21-51 26 0,0 0-26 16,5 58 27-16,-10-3-27 0,5-55 32 0,0 0-32 15,-12 57 32-15,-8 7-32 0,20-64 29 0,0 0-29 0,-26 71 29 16,-6 7-29-16,32-78 27 0,0 0-27 0,-20 64 28 15,8-4-28-15,12-60 44 0,0 0-44 0,6 49 44 16,6-15-44-16,-12-34 53 0,0 0-53 0,26 26 53 16,23-5-53-16,-49-21 55 0,0 0-55 0,57 14 56 15,13-8-56-15,-70-6 53 0,0 0-53 0,78 0 54 16,5-3-54-16,-83 3 24 0,0 0-24 0,75-6 24 16,-29 0-24-16,-2-5-1137 0</inkml:trace>
  <inkml:trace contextRef="#ctx0" brushRef="#br0" timeOffset="-90045.65">16792 17252 1177 0,'0'0'0'0,"0"0"0"0,35 20 0 0,-35-20 51 0,0 0-51 15,37 11 52-15,15 1-52 0,-52-12 126 0,0 0-126 16,61 6 127-16,-1-6-127 0,-60 0 80 0,0 0-80 16,55-6 80-16,-17 0-80 0,-38 6 11 0,0 0-11 15,23-3 11-15,0 3-11 0,-23 0 3 0,0 0-3 16,9 3 4-16,-9-3-4 0,0 0 0 0,0 0 0 15,0 32 1-15,-18 5-1 0,-5 1-1233 0</inkml:trace>
  <inkml:trace contextRef="#ctx0" brushRef="#br0" timeOffset="-89894.48">16815 17649 1065 0,'0'0'0'0,"0"0"0"16,0 32 0-16,0-32 3 0,0 0-3 0,3 23 3 15,-3-23-3-15,0 0 5 0,0 0-5 0,29 14 6 16,23-8-6-16,-52-6 25 0,0 0-25 0,69 0 26 0,12-6-26 15,-81 6 44-15,0 0-44 0,89-6 45 0,1 1-45 16,-90 5 51-16,0 0-51 0,95-15 52 0,18-11-52 16,-7 0-934-16</inkml:trace>
  <inkml:trace contextRef="#ctx0" brushRef="#br0" timeOffset="-61851.07">18341 16748 606 0,'0'0'0'0,"0"0"0"15,0 0 0-15,0 0 10 0,0 0-10 0,29-26 11 16,-11 15-11-16,-18 11 34 0,0 0-34 0,20-21 34 16,3-10-34-16,-23 31 68 0,0 0-68 0,26-32 68 0,-15 9-68 15,-11 23 105-15,0 0-105 0,12-14 105 0,-12 14-105 16,0 0 52-16,0 0-52 0,11-12 53 0,-11 12-53 15,0 0 60-15,0 0-60 0,-23 15 60 0,-20 8-60 16,43-23 69-16,0 0-69 0,-55 46 69 0,0 23-69 16,55-69 78-16,0 0-78 0,-51 86 78 0,4 12-78 15,47-98 80-15,0 0-80 0,-37 78 80 0,14-26-80 16,23-52 64-16,0 0-64 0,-3 46 64 0,20-6-64 16,-17-40 52-16,0 0-52 0,38 37 53 0,31-2-53 0,-69-35 43 15,0 0-43-15,84 37 44 0,-6 1-44 0,-78-38 38 16,0 0-38-16,75 40 38 0,-18 3-38 0,-57-43 29 15,0 0-29-15,44 52 29 0,-27 8-29 0,-17-60 24 0,0 0-24 16,11 61 25-16,-11-9-25 0,0-52 23 16,0 0-23-16,-17 49 24 0,-3 0-24 0,20-49 21 0,0 0-21 15,-35 40 21-15,-11-6-21 0,46-34 19 0,0 0-19 16,-58 23 20-16,-14-14-20 0,72-9 16 0,0 0-16 16,-75-6 16-16,9-8-16 0,66 14 10 0,0 0-10 15,-52-26 10-15,12-11-10 0,40 37 7 0,0 0-7 16,-23-49 8-16,-3-15-8 0,26 64 5 0,0 0-5 15,-12-57 5-15,12 5-5 0,0 52 1 0,0 0-1 0,3-49 1 16,11-9-1-16,-14 58 0 0,0 0 0 0,29-57 0 16,17 2 0-16,-46 55-2 0,0 0 2 0,64-40-1 15,19-6 1-15,-83 46-3 0,0 0 3 0,90-38-3 16,-4-8 3-16,-86 46-5 0,0 0 5 0,78-51-5 16,-14-1 5-16,-64 52-8 0,0 0 8 0,55-43-7 15,-24 8 7-15,-31 35-8 0,0 0 8 0,23-43-8 16,-17-9 8-16,-6 52-9 0,0 0 9 0,0-43-8 0,-3 14 8 15,3 29-5-15,0 0 5 0,-17-26-4 0,-15-3 4 16,32 29-2-16,0 0 2 0,-37-28-1 0,14 10 1 16,23 18 0-16,0 0 0 0,-23-14 0 0,-21-3 0 15,44 17 0-15,0 0 0 0,-34-12 0 0,11 1 0 16,23 11 0-16,0 0 0 0,-15-6 1 0,1 0-1 16,14 6-1-16,0 0 1 0,0 0 0 0,-18-9 0 15,7 1-1704-15</inkml:trace>
  <inkml:trace contextRef="#ctx0" brushRef="#br0" timeOffset="-61233.89">19198 17399 1087 0,'0'0'0'16,"3"11"0"-16,15 18 0 0,-18-29 0 0,0 0 0 15,14 46 1-15,-8 14-1 0,-6-60 0 0,0 0 0 16,11 64 1-16,-11-1-1 0,0-63 73 0,0 0-73 15,0 52 74-15,6-15-74 0,-6-37 104 0,0 0-104 0,0 29 105 16,0-6-105-16,0-23 86 0,0 0-86 0,0 12 87 16,0-12-87-16,0 0 64 0,0 0-64 0,0 0 64 15,0 0-64-15,0 0 35 0,0 0-35 0,6-21 35 16,-6-25-35-16,0 0-1302 0</inkml:trace>
  <inkml:trace contextRef="#ctx0" brushRef="#br0" timeOffset="-60678.84">19464 17019 1166 0,'0'0'0'15,"0"0"0"-15,0 0 0 0,0 0-1 0,0 0 1 16,14 0 0-16,-14 0 0 0,0 0 0 0,0 0 0 15,17 0 0-15,7 0 0 0,-24 0 20 0,0 0-20 0,37-9 20 16,18 3-20-16,-55 6 42 0,0 0-42 0,52-8 43 16,-12 5-43-16,-40 3 51 0,0 0-51 0,35 0 51 15,-3 3-51-15,-32-3 46 0,0 0-46 0,17 5 47 16,-3 4-47-16,-14-9 37 0,0 0-37 0,0 20 38 16,-8 12-38-16,8-32 28 0,0 0-28 0,-23 43 29 15,-15 0-29-15,38-43 26 0,0 0-26 0,-37 46 27 16,-10 12-27-16,47-58 22 0,0 0-22 0,-37 66 23 15,11 15-23-15,26-81 18 0,0 0-18 0,-23 80 18 0,6-2-18 16,17-78 19-16,0 0-19 0,-9 63 19 0,15-14-19 16,-6-49 20-16,0 0-20 0,8 38 20 0,7-10-20 15,-15-28 21-15,0 0-21 0,20 23 22 0,0-5-22 16,-20-18 22-16,0 0-22 0,43 8 23 0,24-2-23 16,-67-6 23-16,0 0-23 0,78 3 23 0,8 3-23 15,-86-6 15-15,0 0-15 0,75 5 15 0,-34-2-15 16,-41-3 5-16,0 0-5 0,31 0 6 0,1-3-6 0,-32 3 0 15,0 0 0-15,35-11 0 0,-9-9 0 0,0 0-1443 16</inkml:trace>
  <inkml:trace contextRef="#ctx0" brushRef="#br0" timeOffset="-59983">20658 17056 774 0,'0'0'0'0,"0"0"0"0,0-20 0 16,0 20 5-16,0 0-5 0,3-17 6 0,-6-6-6 15,3 23 22-15,0 0-22 0,-14-23 23 0,-4-3-23 16,18 26 73-16,0 0-73 0,-20-23 74 0,3 14-74 15,17 9 70-15,0 0-70 0,-32 6 71 0,-14 20-71 0,46-26 61 16,0 0-61-16,-52 34 62 0,6 15-62 0,46-49 68 16,0 0-68-16,-49 58 68 0,11 2-68 0,38-60 61 0,0 0-61 15,-26 66 61-15,3 6-61 0,23-72 51 0,0 0-51 16,-14 72 51-16,14-20-51 0,0-52 46 0,0 0-46 16,11 38 47-16,13-10-47 0,-24-28 37 0,0 0-37 15,34 12 37-15,21-18-37 0,-55 6 28 0,0 0-28 16,63-20 29-16,7-23-29 0,-70 43 24 0,0 0-24 15,57-52 24-15,-19-6-24 0,-38 58 18 0,0 0-18 16,26-46 19-16,-6-3-19 0,-20 49 8 0,0 0-8 16,20-40 9-16,-20 8-9 0,0 32 5 0,0 0-5 0,0-20 5 15,-8-6-5-15,8 26 3 0,0 0-3 0,-6-23 4 16,6 23-4-16,0 0 2 0,0 0-2 0,0 0 3 16,-9 18-3-16,9-18 4 0,0 0-4 0,-9 46 4 15,4 26-4-15,5-72 4 0,0 0-4 0,0 92 5 16,8 34-5-16,-8-126 9 0,0 0-9 0,21 130 10 15,-1-6-10-15,-20-124 21 0,0 0-21 0,29 106 22 0,2-25-22 16,-31-81 27-16,0 0-27 0,35 63 27 0,-9-20-27 16,-26-43 25-16,0 0-25 0,20 26 26 0,-5-17-26 15,-15-9 20-15,0 0-20 0,14-3 21 0,6-11-21 16,-20 14 13-16,0 0-13 0,23-32 13 0,-3-20-13 16,4 0-1590-16</inkml:trace>
  <inkml:trace contextRef="#ctx0" brushRef="#br0" timeOffset="-56175.39">22236 17263 931 0,'0'0'0'0,"0"0"0"15,0 0 0-15,0 0-35 0,0 0 35 0,0 0-34 16,15 29 34-16,-15-29-56 0,0 0 56 0,0 26-56 16,3 23 56-16,-3-49 5 0,0 0-5 0,5 60 5 15,-5 12-5-15,0-72 56 0,0 0-56 0,-3 75 57 0,1-6-57 16,2-69 98-16,0 0-98 0,-3 55 99 0,0-15-99 15,3-40 100-15,0 0-100 0,0 32 100 0,0-6-100 16,0-26 87-16,0 0-87 0,0 17 88 0,0-17-88 16,0 0 61-16,0 0-61 0,0 12 61 0,0-12-61 15,0 0 47-15,0 0-47 0,0 0 48 0,0 0-48 16,0 0 40-16,0 0-40 0,11-35 41 0,1-25-41 0,-12 60 33 16,0 0-33-16,11-75 33 0,4-6-33 15,-15 81 26-15,0 0-26 0,14-69 27 0,1 23-27 0,-15 46 23 16,0 0-23-16,14-34 23 0,3 8-23 0,-17 26 20 15,0 0-20-15,12-21 20 0,0 10-20 0,-12 11 16 16,0 0-16-16,0 0 17 0,14 3-17 0,-14-3 12 0,0 0-12 16,14 14 12-16,4 21-12 0,-18-35 11 0,0 0-11 15,14 40 11-15,-5 15-11 0,-9-55 11 0,0 0-11 16,6 49 11-16,2-12-11 0,-8-37 12 0,0 0-12 16,0 26 13-16,3-9-13 0,-3-17 13 0,0 0-13 15,12 12 14-15,-12-12-14 0,0 0 16 0,0 0-16 16,17-9 16-16,15-37-16 0,-32 46 14 0,0 0-14 0,43-57 15 15,3-7-15-15,-46 64 13 0,0 0-13 0,52-60 13 16,3 8-13-16,-55 52 11 0,0 0-11 0,49-40 12 16,-17 17-12-16,-32 23 10 0,0 0-10 0,26-9 11 15,5 9-11-15,-31 0 10 0,0 0-10 0,21 9 10 16,-1 17-10-16,-20-26 8 0,0 0-8 0,14 37 8 16,-5 3-8-16,-9-40 9 0,0 0-9 0,6 55 9 15,-1 11-9-15,-5-66 6 0,0 0-6 0,6 55 6 0,0-18-6 16,-6-37 3-16,0 0-3 0,6 26 3 0,-3-11-3 15,-3-15 0-15,0 0 0 0,0 0 1 0,5 14-1 16,1 0-1669-16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13:36:20.1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20774 1135 774 0,'0'0'0'0,"0"0"0"0,0 0 0 15,0 0 30-15,0 0-30 0,26 6 30 0,-26-6-30 16,0 0 91-16,0 0-91 0,0-20 92 0,-12-3-92 16,12 23 105-16,0 0-105 0,-23-29 105 0,-12 12-105 15,35 17 84-15,0 0-84 0,-40-6 85 0,-24 15-85 16,64-9 47-16,0 0-47 0,-72 28 47 0,0 16-47 0,72-44 47 16,0 0-47-16,-66 51 47 0,5 10-47 0,61-61 42 15,0 0-42-15,-49 72 43 0,3 26-43 0,46-98 34 16,0 0-34-16,-32 92 35 0,29-6-35 0,3-86 31 0,0 0-31 15,12 66 31-15,11-23-31 0,-23-43 25 0,0 0-25 16,40 29 26-16,21-11-26 0,-61-18 19 0,0 0-19 16,63 5 20-16,10-16-20 0,-73 11 10 0,0 0-10 15,63-26 11-15,-5 0-11 0,-58 26 5 0,0 0-5 16,46-46 5-16,-11-15-5 0,-35 61 2 0,0 0-2 16,20-66 2-16,-12 14-2 0,-8 52 0 0,0 0 0 0,-5-46 1 15,-7-3-1-15,12 49 0 0,0 0 0 16,-17-46 1-16,5 9-1 0,12 37 0 0,0 0 0 0,-17-23 0 15,11 9 0-15,6 14 0 0,0 0 0 0,0 0 1 16,-9-15-1-16,9 15 1 0,0 0-1 0,0 0 2 16,0 0-2-16,0 0 2 0,0 0-2 0,0 0 3 15,0 0-3-15,0 0 2 0,0 0-2 0,0 0 3 16,0 0-3-16,0 0 2 0,0 0-2 0,12 29 3 16,20 8-3-16,-32-37 3 0,0 0-3 0,43 61 3 0,-3 8-3 15,-40-69 3-15,0 0-3 0,38 86 3 0,-3-2-3 16,-35-84 3-16,0 0-3 0,28 86 4 0,1-11-4 15,-29-75 3-15,0 0-3 0,20 72 3 0,4-3-3 16,-24-69 3-16,0 0-3 0,8 72 4 0,-2-3-4 16,-6-69 3-16,0 0-3 0,-6 81 4 0,-2 8-4 15,8-89 4-15,0 0-4 0,-24 80 4 0,-2-5-4 16,26-75 7-16,0 0-7 0,-25 58 7 0,-10-26-7 0,35-32 10 16,0 0-10-16,-35 20 11 0,-28-3-11 0,63-17 14 15,0 0-14-15,-61 9 14 0,-14-12-14 0,75 3 18 16,0 0-18-16,-72-20 18 0,0-9-18 0,72 29 10 15,0 0-10-15,-58-55 11 0,15-31-11 0,43 86 0 0,0 0 0 16,-29-84 1-16,18 12-1 0,-1 3-1526 0</inkml:trace>
  <inkml:trace contextRef="#ctx0" brushRef="#br0" timeOffset="2087.86">20162 654 830 0,'0'0'0'0,"0"0"0"0,-9 6 0 15,9-6-34-15,0 0 34 0,-14 3-34 0,14-3 34 16,0 0-76-16,0 0 76 0,0 0-75 0,-9 6 75 0,9-6 9 15,0 0-9-15,0 0 10 0,0 0-10 0,0 0 83 16,0 0-83-16,23-15 83 0,3 7-83 0,-26 8 113 16,0 0-113-16,49-15 114 0,21-5-114 0,-70 20 110 0,0 0-110 15,77-11 111-15,22-4-111 0,-99 15 95 0,0 0-95 16,109-5 96-16,-11-4-96 0,-98 9 76 0,0 0-76 16,84-12 76-16,-32 10-76 0,-52 2 61 0,0 0-61 15,34-9 62-15,-10 9-62 0,-24 0 55 0,0 0-55 16,14 0 55-16,-14 0-55 0,0 0 44 0,0 0-44 15,0 0 44-15,0-14-44 0,0 14 36 0,0 0-36 16,-17-12 36-16,-30-5-36 0,47 17 28 0,0 0-28 16,-60-29 28-16,-12-3-28 0,72 32 23 0,0 0-23 0,-75-34 24 15,3 2-24-15,72 32 27 0,0 0-27 0,-55-37 28 16,17 8-28-16,38 29 26 0,0 0-26 0,-23-29 27 16,15 9-27-16,8 20 19 0,0 0-19 0,2-17 19 15,10-6-19-15,-12 23 13 0,0 0-13 0,38-20 14 16,16 2-14-16,-2-2-1632 0</inkml:trace>
  <inkml:trace contextRef="#ctx0" brushRef="#br0" timeOffset="2551.9">21261 1135 975 0,'0'0'0'0,"0"0"0"16,9 29 0-16,-9-29 33 0,0 0-33 0,14 14 33 15,12 4-33-15,-26-18 27 0,0 0-27 0,38 11 27 16,14-11-27-16,-52 0 29 0,0 0-29 0,49-6 29 0,-6 6-29 16,-43 0 20-16,0 0-20 0,37 0 20 0,-5 0-20 15,-32 0 5-15,0 0-5 0,38 0 6 0,-7 0-6 16,-2 0-843-16</inkml:trace>
  <inkml:trace contextRef="#ctx0" brushRef="#br0" timeOffset="2734.91">21238 1319 1009 0,'0'0'0'0,"0"0"0"0,-6 21 0 0,6-21 0 0,0 0 0 15,-14 23 0-15,14-23 0 0,0 0 25 0,0 0-25 16,9 8 25-16,34-5-25 0,-43-3 46 0,0 0-46 16,55-3 46-16,5-5-46 0,-60 8 44 0,0 0-44 15,61-6 44-15,-6 6-44 0,-55 0 19 0,0 0-19 16,60 0 20-16,1-9-20 0,-61 9 8 0,0 0-8 15,46-8 9-15,-17 8-9 0,5-3-912 0</inkml:trace>
  <inkml:trace contextRef="#ctx0" brushRef="#br0" timeOffset="4103.01">22571 1521 1132 0,'0'0'0'0,"0"0"0"16,-9 14 0-16,9-14 45 0,0 0-45 0,3 15 45 15,9-15-45-15,-12 0 79 0,0 0-79 0,31-9 80 0,27-5-80 16,-58 14 58-16,0 0-58 0,67-20 59 0,5 5-59 16,-72 15 34-16,0 0-34 0,66-9 34 0,-14 1-34 15,-52 8 9-15,0 0-9 0,40 0 9 0,-5-6-9 16,-35 6 2-16,0 0-2 0,32 6 3 0,5 2-3 15,-2 7-1132-15</inkml:trace>
  <inkml:trace contextRef="#ctx0" brushRef="#br0" timeOffset="6638.61">23713 1417 774 0,'0'0'0'15,"0"0"0"-15,21-17 0 0,-21 17-38 0,0 0 38 16,11-14-37-16,-8-1 37 0,-3 15-60 0,0 0 60 16,0 0-60-16,9-14 60 0,-9 14 5 0,0 0-5 15,0-9 6-15,-9-11-6 0,9 20 51 0,0 0-51 16,-6-14 52-16,6 14-52 0,0 0 90 0,0 0-90 0,-23-9 91 15,0 15-91-15,23-6 91 0,0 0-91 0,-46 17 92 16,-12 18-92-16,58-35 67 0,0 0-67 0,-57 46 67 16,8 20-67-16,49-66 57 0,0 0-57 0,-35 75 57 15,12-3-57-15,23-72 42 0,0 0-42 0,-15 60 42 16,18-17-42-16,-3-43 31 0,0 0-31 0,20 38 31 16,12-7-31-16,-32-31 25 0,0 0-25 0,38 23 26 15,5-8-26-15,-43-15 21 0,0 0-21 0,40 6 22 0,1-18-22 16,-41 12 15-16,0 0-15 0,43-17 15 0,-5-6-15 15,-38 23 13-15,0 0-13 0,31-29 13 0,-11-17-13 16,-20 46 8-16,0 0-8 0,18-43 8 0,-10-9-8 16,-8 52 4-16,0 0-4 0,0-52 4 0,0 15-4 15,0 37 3-15,0 0-3 0,0-29 3 0,-5 14-3 16,5 15 2-16,0 0-2 0,0 0 2 0,0-14-2 16,0 14 2-16,0 0-2 0,0 0 3 0,0 0-3 0,0 0 2 15,0 0-2-15,0 20 3 0,-3 9-3 0,3-29 3 16,0 0-3-16,0 40 3 0,8 4-3 0,-8-44 2 15,0 0-2-15,6 51 3 0,6 1-3 0,-12-52 2 0,0 0-2 16,11 58 3-16,7-6-3 0,-18-52 2 0,0 0-2 16,14 51 2-16,-2 4-2 0,-12-55 2 0,0 0-2 15,11 60 2-15,-11 7-2 0,0-67 2 0,0 0-2 16,-6 72 3-16,-5 8-3 0,11-80 2 0,0 0-2 16,-18 66 2-16,1-14-2 0,17-52 3 0,0 0-3 15,-23 41 3-15,-6-7-3 0,29-34 2 0,0 0-2 16,-34 29 3-16,-4-20-3 0,38-9 2 0,0 0-2 0,-46-9 3 15,-12-11-3-15,58 20 3 0,0 0-3 0,-43-32 3 16,8-2-3-16,35 34 2 0,0 0-2 0,-20-38 2 16,14-5-2-16,1-3-1218 0</inkml:trace>
  <inkml:trace contextRef="#ctx0" brushRef="#br0" timeOffset="6939.63">24117 1956 897 0,'0'0'0'0,"-5"14"0"0,-1 9 0 0,6-23-5 0,0 0 5 16,-3 37-4-16,-6-5 4 0,9-32 1 0,0 0-1 16,-20 43 1-16,-3 23-1 0,23-66 5 0,0 0-5 15,-20 58 6-15,5-21-6 0,15-37 8 0,0 0-8 16,-8 26 8-16,13-6-8 0,-5-20 9 0,0 0-9 16,12 0 10-16,14 0-10 0,0-5-642 0</inkml:trace>
  <inkml:trace contextRef="#ctx0" brushRef="#br0" timeOffset="8457.15">24562 1452 1054 0,'0'0'0'16,"0"0"0"-16,-6-15 0 0,6 15-2 0,0 0 2 15,0 0-2-15,-3-14 2 0,3 14-3 0,0 0 3 16,0 0-2-16,0 0 2 0,0 0 9 0,0 0-9 15,-14 3 10-15,-7 17-10 0,21-20 28 0,0 0-28 16,-11 29 29-16,-4 23-29 0,15-52 43 0,0 0-43 0,-8 46 44 16,8-12-44-16,0-34 44 0,0 0-44 0,17 32 45 15,15 5-45-15,-32-37 30 0,0 0-30 0,43 35 31 16,6 11-31-16,-49-46 20 0,0 0-20 0,52 37 20 16,0-5-20-16,-52-32 9 0,0 0-9 0,46 35 9 15,-8-4-9-15,-38-31 2 0,0 0-2 0,31 29 2 16,-25-6-2-16,-6-23 1 0,0 0-1 0,-14 26 1 15,-24 11-1-15,38-37 0 0,0 0 0 0,-46 32 1 16,0-3-1-16,46-29 0 0,0 0 0 0,-46 14 0 0,-12 1 0 16,58-15 2-16,0 0-2 0,-49 0 3 0,11-12-3 15,38 12 10-15,0 0-10 0,-23-11 11 0,9-10-11 16,14 21 16-16,0 0-16 0,-6-20 16 0,6-6-16 16,0 26 18-16,0 0-18 0,12-34 18 0,19-9-18 15,-31 43 18-15,0 0-18 0,24-41 19 0,2 7-19 16,-26 34 15-16,0 0-15 0,28-40 16 0,7-12-16 0,-35 52 11 15,0 0-11-15,35-58 12 0,-7 1-12 16,-28 57 9-16,0 0-9 0,24-61 9 0,-10 1-9 0,-14 60 7 16,0 0-7-16,9-44 7 0,-9 7-7 0,0 37 7 15,0 0-7-15,-9-23 8 0,3 9-8 0,6 14 9 0,0 0-9 16,0 0 10-16,-14-15-10 0,14 15 9 0,0 0-9 16,0 0 10-16,0 0-10 0,0 0 2 0,0 0-2 15,0 0 3-15,0 0-3 0,0 0-1214 0</inkml:trace>
  <inkml:trace contextRef="#ctx0" brushRef="#br0" timeOffset="8758.17">24937 1809 1356 0,'0'0'0'0,"8"-15"0"15,7-13 0-15,-15 28 9 0,0 0-9 0,23-32 10 16,6-6-10-16,-29 38 14 0,0 0-14 0,31-43 15 15,7-23-15-15,-38 66 42 0,0 0-42 0,35-60 43 16,-7 8-43-16,-28 52 57 0,0 0-57 0,18-29 57 0,-13 15-57 16,-5 14 53-16,0 0-53 0,0 0 54 0,6-15-54 15,-6 15 47-15,0 0-47 0,3 20 47 0,0 35-47 16,-3-55 38-16,0 0-38 0,3 72 38 0,-6 12-38 16,3-84 28-16,0 0-28 0,-3 80 29 0,0-8-29 15,3-72 21-15,0 0-21 0,-8 55 22 0,5-12-22 16,3-43 13-16,0 0-13 0,0 29 13 0,0-6-13 15,0-23 8-15,0 0-8 0,3 14 8 0,-3-14-8 16,0 0 2-16,0 0-2 0,14 15 2 0,-14-15-2 0,0 0-1460 16</inkml:trace>
  <inkml:trace contextRef="#ctx0" brushRef="#br0" timeOffset="9975.44">23887 393 919 0,'0'0'0'0,"0"0"0"15,-12 0 0-15,12 0-44 0,0 0 44 0,0 0-44 16,-14 0 44-16,14 0-91 0,0 0 91 0,0 0-90 16,-18 25 90-16,18-25 2 0,0 0-2 0,-14 35 3 0,-3 2-3 15,17-37 35-15,0 0-35 0,-15 44 36 0,9-13-36 16,6-31 73-16,0 0-73 0,3 35 74 0,3-4-74 16,-6-31 69-16,0 0-69 0,26 29 69 0,9 3-69 15,-35-32 48-15,0 0-48 0,57 23 48 0,13-12-48 16,-70-11 34-16,0 0-34 0,75 0 34 0,2-5-34 15,-77 5 40-15,0 0-40 0,61-18 41 0,-15-2-41 16,-46 20 42-16,0 0-42 0,26-29 43 0,-6 6-43 16,-20 23 45-16,0 0-45 0,6-37 46 0,-12-6-46 0,6 43 44 15,0 0-44-15,-17-46 44 0,-9 8-44 0,26 38 42 16,0 0-42-16,-35-37 43 0,-14 2-43 0,49 35 38 16,0 0-38-16,-49-23 38 0,0 15-38 0,49 8 24 15,0 0-24-15,-43 3 25 0,-3 17-25 0,46-20 13 0,0 0-13 16,-43 23 13-16,11 0-13 0,0 6-1257 0</inkml:trace>
  <inkml:trace contextRef="#ctx0" brushRef="#br0" timeOffset="10494.48">22756 485 785 0,'0'0'0'0,"0"0"0"0,-21-3 0 0,21 3 33 0,0 0-33 16,-17 0 34-16,3 0-34 0,14 0 50 0,0 0-50 16,-23 17 50-16,-21 20-50 0,44-37 40 0,0 0-40 15,-43 72 40-15,-3 61-40 0,46-133 30 0,0 0-30 16,-43 144 30-16,5 17-30 0,38-161 33 0,0 0-33 16,-26 178 34-16,-3 35-34 0,29-213 39 0,0 0-39 0,-17 208 39 15,17-38-39-15,0-170 26 0,0 0-26 0,9 164 26 16,17-9-26-16,-26-155 18 0,0 0-18 0,57 132 19 15,27-28-19-15,-84-104 11 0,0 0-11 0,98 66 11 16,12-34-11-16,-6 5-951 0</inkml:trace>
  <inkml:trace contextRef="#ctx0" brushRef="#br0" timeOffset="11143.53">25479 453 639 0,'0'0'0'0,"3"14"0"0,9 24 0 15,-12-38-6-15,0 0 6 0,20 75-5 0,14 57 5 0,-34-132-10 16,0 0 10-16,32 147-9 0,-3 8 9 0,-29-155 0 16,0 0 0-16,26 150 0 0,-15 14 0 0,-11-164 16 15,0 0-16-15,9 161 16 0,-9-5-16 0,0-156 48 0,0 0-48 16,-14 135 49-16,-4-26-49 0,18-109 58 15,0 0-58-15,-14 90 59 0,-1-16-59 0,15-74 42 0,0 0-42 16,-8 52 43-16,8-23-43 0,0-29 34 0,0 0-34 16,0 0 35-16,23 0-35 0,9 0-697 0</inkml:trace>
  <inkml:trace contextRef="#ctx0" brushRef="#br0" timeOffset="12461.31">26564 565 516 0,'0'0'0'0,"0"0"0"16,0 0 0-16,0 0-2 0,0 0 2 0,0 0-2 16,17 0 2-16,-17 0-24 0,0 0 24 0,0 0-23 15,-8 20 23-15,8-20 8 0,0 0-8 0,-9 32 9 16,6 14-9-16,3-46 55 0,0 0-55 0,-9 63 56 16,-2 12-56-16,11-75 88 0,0 0-88 0,-6 69 88 0,-3-11-88 15,9-58 84-15,0 0-84 0,0 37 84 0,0-8-84 16,0-29 69-16,0 0-69 0,0 15 69 0,0-15-69 15,0 0 50-15,0 0-50 0,15 8 51 0,5-16-51 16,-20 8 42-16,0 0-42 0,29-23 42 0,3-15-42 16,-32 38 34-16,0 0-34 0,28-52 34 0,-10-11-34 15,-18 63 27-15,0 0-27 0,17-63 27 0,-5 28-27 16,-12 35 20-16,0 0-20 0,8-23 21 0,1 9-21 0,-9 14 16 16,0 0-16-16,0 0 17 0,6-15-17 15,-6 15 12-15,0 0-12 0,0 0 12 0,0 0-12 0,0 0 10 16,0 0-10-16,0 0 11 0,0 0-11 0,0 0 11 15,0 0-11-15,0 15 11 0,0 22-11 0,0-37 13 0,0 0-13 16,0 46 14-16,0-11-14 0,0-35 21 0,0 0-21 16,0 17 22-16,0-6-22 0,0-11 25 0,0 0-25 15,0 15 26-15,0-15-26 0,0 0 26 0,0 0-26 16,14 8 26-16,-5-8-26 0,-9 0 23 0,0 0-23 16,23-23 24-16,14-14-24 0,-37 37 18 0,0 0-18 15,49-58 19-15,9 7-19 0,-58 51 19 0,0 0-19 0,61-46 20 16,2 11-20-16,-63 35 16 0,0 0-16 0,52-29 17 15,-26 21-17-15,-26 8 12 0,0 0-12 0,14-9 13 16,-14 9-13-16,0 0 11 0,0 0-11 16,12 0 11-16,-12 0-11 0,0 0 11 0,0 0-11 0,17 29 11 15,-14 23-11-15,-3-52 14 0,0 0-14 0,3 60 14 16,0 15-14-16,-3-75 15 0,0 0-15 0,3 57 15 16,5-5-15-16,-8-52 13 0,0 0-13 0,12 41 14 15,-3-10-14-15,-9-31 5 0,0 0-5 0,3 26 6 0,2-17-6 16,-2 5-1453-16</inkml:trace>
  <inkml:trace contextRef="#ctx0" brushRef="#br0" timeOffset="12844.7">26200 1296 953 0,'0'0'0'0,"9"0"0"15,26 0 0-15,-35 0 21 0,0 0-21 0,57 0 22 16,30-5-22-16,-87 5 23 0,0 0-23 0,101-15 23 16,8-2-23-16,-109 17 57 0,0 0-57 0,125-14 58 15,19-7-58-15,-144 21 88 0,0 0-88 0,144-17 88 16,0 3-88-16,-144 14 73 0,0 0-73 0,130-15 74 16,-23 15-74-16,-107 0 42 0,0 0-42 0,81-5 43 15,-21-1-43-15,-60 6 32 0,0 0-32 0,44-9 33 0,-19 1-33 16,10-7-1163-16</inkml:trace>
  <inkml:trace contextRef="#ctx0" brushRef="#br0" timeOffset="13411.95">26783 1737 942 0,'0'0'0'0,"0"0"0"15,-17 34 0-15,17-34 8 0,0 0-8 0,-18 23 8 16,4-8-8-16,14-15 19 0,0 0-19 0,-11 14 20 16,-15 3-20-16,26-17 58 0,0 0-58 0,-24 21 59 15,24-21-59-15,0 0 52 0,0 0-52 0,-5 11 53 16,10 6-53-16,-5-17 41 0,0 0-41 0,9 21 42 15,14 10-42-15,-23-31 35 0,0 0-35 0,38 29 36 0,14 3-36 16,-52-32 28-16,0 0-28 0,54 37 28 0,7 6-28 16,-61-43 20-16,0 0-20 0,61 52 21 0,-4 3-21 15,-57-55 14-15,0 0-14 0,49 54 15 0,-17-8-15 16,-32-46 12-16,0 0-12 0,17 44 13 0,-11-18-13 16,-6-26 9-16,0 0-9 0,-20 25 9 0,-29 1-9 15,49-26 13-15,0 0-13 0,-61 21 14 0,-11-16-14 16,72-5 11-16,0 0-11 0,-66-5 11 0,0-10-11 0,66 15 15 15,0 0-15-15,-55-14 16 0,17-9-16 0,38 23 22 16,0 0-22-16,-32-23 23 0,12-15-23 0,20 38 17 0,0 0-17 16,-11-37 18-16,19-15-18 0,-8 52 11 0,0 0-11 15,12-52 12-15,11 23-12 0,3-5-1234 0</inkml:trace>
  <inkml:trace contextRef="#ctx0" brushRef="#br0" timeOffset="13879.21">26979 1639 875 0,'0'0'0'0,"0"0"0"0,-5 29 0 16,5-29 0-16,0 0 0 0,5 14 1 0,4-14-1 15,-9 0 1-15,0 0-1 0,29-9 1 0,17-11-1 16,-46 20 5-16,0 0-5 0,49-14 6 0,-3 8-6 0,-46 6 9 15,0 0-9-15,38 0 10 0,-9 6-10 0,-29-6 15 16,0 0-15-16,23 6 16 0,-9 2-16 0,-14-8 19 0,0 0-19 16,12 15 20-16,-7 8-20 0,-5-23 19 0,0 0-19 15,0 34 20-15,-5-2-20 0,5-32 17 0,0 0-17 16,-12 32 17-16,-2-6-17 0,14-26 16 0,0 0-16 16,-15 23 17-16,7-9-17 0,8-14 14 0,0 0-14 15,0 9 14-15,0 2-14 0,0-11 10 0,0 0-10 16,0 0 11-16,20 17-11 0,-20-17 8 0,0 0-8 15,23 9 8-15,6-3-8 0,-29-6 3 0,0 0-3 16,34 0 3-16,-5 0-3 0,-6 0-807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14:08:54.8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2722 1144 774 0,'0'0'0'0,"-9"11"0"0,-14 21 0 16,23-32 12-16,0 0-12 0,-29 52 13 0,-3 8-13 15,32-60 30-15,0 0-30 0,-26 87 30 0,1 25-30 16,25-112 37-16,0 0-37 0,-24 132 37 0,7 4-37 16,17-136 34-16,0 0-34 0,-23 161 35 0,6 23-35 15,17-184 27-15,0 0-27 0,-20 187 28 0,11-17-28 16,9-170 23-16,0 0-23 0,0 164 24 0,9 12-24 15,-9-176 18-15,0 0-18 0,14 155 19 0,18-37-19 16,-32-118 15-16,0 0-15 0,31 84 16 0,10-33-16 0,-41-51 11 16,0 0-11-16,55 29 11 0,-1-29-11 0,7 0-836 15</inkml:trace>
  <inkml:trace contextRef="#ctx0" brushRef="#br0" timeOffset="1569.12">3809 942 247 0,'0'0'0'16,"0"0"0"-16,-11 26 0 0,11-26 2 0,0 0-2 16,-6 20 3-16,-5-5-3 0,11-15 7 0,0 0-7 15,0 0 7-15,-3 14-7 0,3-14 14 0,0 0-14 16,0 0 14-16,-23 29-14 0,23-29 16 0,0 0-16 0,-18 14 16 15,1 1-16-15,17-15 16 0,0 0-16 0,-14 17 17 16,-9 6-17-16,23-23 18 0,0 0-18 0,-12 26 19 16,3 11-19-16,9-37 22 0,0 0-22 0,-8 46 23 15,2 12-23-15,6-58 21 0,0 0-21 0,6 58 22 16,17-4-22-16,-23-54 22 0,0 0-22 0,31 43 22 0,21 3-22 16,-52-46 22-16,0 0-22 0,61 35 23 0,8-26-23 15,-69-9 25-15,0 0-25 0,69-15 26 0,1-22-26 16,-70 37 23-16,0 0-23 0,63-49 23 0,6-3-23 15,-69 52 19-15,0 0-19 0,67-55 19 0,-12 4-19 16,-55 51 19-16,0 0-19 0,37-52 20 0,-14 9-20 16,-23 43 23-16,0 0-23 0,-8-46 23 0,-33-12-23 15,41 58 23-15,0 0-23 0,-43-52 24 0,-18 3-24 0,61 49 21 16,0 0-21-16,-55-20 22 0,6 14-22 0,49 6 36 16,0 0-36-16,-43 15 36 0,-17 14-36 0,60-29 22 15,0 0-22-15,-55 37 22 0,6 0-22 0,49-37 14 0,0 0-14 16,-41 46 14-16,1 12-14 0,-3-6-711 0</inkml:trace>
  <inkml:trace contextRef="#ctx0" brushRef="#br0" timeOffset="2485.17">3227 2491 516 0,'0'0'0'0,"0"0"0"0,23 0 0 15,-23 0 14-15,0 0-14 0,29-3 15 0,20-3-15 16,-49 6 26-16,0 0-26 0,49-8 27 0,0 8-27 16,-49 0 6-16,0 0-6 0,43 3 7 0,-11 8-7 15,-32-11 8-15,0 0-8 0,23 9 8 0,-12-6-8 0,-11-3 13 16,0 0-13-16,-3 11 13 0,-14 18-13 0,17-29 16 16,0 0-16-16,-23 32 16 0,0-4-16 0,23-28 19 15,0 0-19-15,-20 32 20 0,5 3-20 0,15-35 21 0,0 0-21 16,-8 23 22-16,8 5-22 0,0-28 18 0,0 0-18 15,20 23 19-15,20 15-19 0,-40-38 17 0,0 0-17 16,70 43 18-16,7-14-18 0,-77-29 14 0,0 0-14 16,87 46 15-16,2 11-15 0,-89-57 13 0,0 0-13 15,70 61 13-15,-21-15-13 0,-49-46 15 0,0 0-15 16,31 46 15-16,-16-6-15 0,-15-40 13 0,0 0-13 16,-12 38 14-16,-14 13-14 0,26-51 12 0,0 0-12 15,-46 38 13-15,-20-1-13 0,66-37 16 0,0 0-16 0,-72 18 17 16,-3-13-17-16,75-5 21 0,0 0-21 0,-67 0 22 15,18-8-22-15,49 8 12 0,0 0-12 0,-29-15 13 16,12 1-13-16,17 14 9 0,0 0-9 0,9-29 10 16,28-17-10-16,-5 3-762 0</inkml:trace>
  <inkml:trace contextRef="#ctx0" brushRef="#br0" timeOffset="2735.2">4153 2900 763 0,'0'0'0'0,"0"20"0"0,-6 23 0 16,6-43 3-16,0 0-3 0,-3 52 3 0,-6 8-3 0,9-60 0 16,0 0 0-16,-5 61 1 0,-10 2-1 0,15-63 17 15,0 0-17-15,-8 52 18 0,-1-15-18 0,9-37 28 16,0 0-28-16,0 32 29 0,9-6-29 0,-9-26 35 15,0 0-35-15,5 20 36 0,-5-8-36 0,0-12 37 0,0 0-37 16,18 0 38-16,11-24-38 0,-3 4-696 0</inkml:trace>
  <inkml:trace contextRef="#ctx0" brushRef="#br0" timeOffset="3136.23">4487 2442 763 0,'0'0'0'0,"0"0"0"0,-5 26 0 15,5-26 3-15,0 0-3 0,-9 14 3 0,3 1-3 16,6-15 15-16,0 0-15 0,0 0 16 0,-3 23-16 16,3-23 22-16,0 0-22 0,9 8 23 0,0 1-23 15,-9-9 16-15,0 0-16 0,29 12 17 0,17 5-17 16,-46-17 16-16,0 0-16 0,43 23 16 0,6 3-16 0,-49-26 13 16,0 0-13-16,38 37 14 0,-7 1-14 0,-31-38 14 15,0 0-14-15,29 51 14 0,-6 1-14 0,-23-52 11 16,0 0-11-16,9 52 11 0,-3 0-11 0,-6-52 11 15,0 0-11-15,0 46 12 0,-12-9-12 0,12-37 9 0,0 0-9 16,-17 35 9-16,-12-12-9 0,29-23 7 0,0 0-7 16,-38 14 7-16,-2-19-7 0,40 5 6 15,0 0-6-15,-40-29 6 0,-7-26-6 0,10 3-731 0</inkml:trace>
  <inkml:trace contextRef="#ctx0" brushRef="#br0" timeOffset="3303.25">4487 2442 841 0,'0'0'0'16,"0"0"0"-16,24 17 0 0,-24-17 2 0,0 0-2 0,25 15 2 16,1-12-2-16,-26-3 8 0,0 0-8 0,49 0 9 15,12-3-9-15,-61 3 26 0,0 0-26 0,61-6 27 16,-1-3-27-16,-60 9 29 0,0 0-29 0,46-5 29 16,1-1-29-16,-47 6 28 0,0 0-28 0,49-6 29 15,3-5-29-15,-1 2-713 0</inkml:trace>
  <inkml:trace contextRef="#ctx0" brushRef="#br0" timeOffset="3653.27">5139 1104 628 0,'0'0'0'0,"0"0"0"0,15 11 0 0,-15-11 16 0,0 0-16 15,14 14 17-15,4 12-17 0,-18-26 37 0,0 0-37 16,31 41 38-16,13 31-38 0,-44-72 36 0,0 0-36 16,54 109 36-16,-2 49-36 0,-52-158 34 0,0 0-34 15,49 170 35-15,-11-3-35 0,-38-167 44 0,0 0-44 16,26 173 45-16,0 20-45 0,-26-193 43 0,0 0-43 15,9 184 44-15,-18-14-44 0,9-170 36 0,0 0-36 0,-9 167 37 16,3-6-37-16,6-161 34 0,0 0-34 0,-11 135 35 16,5-54-35-16,6-81 30 0,0 0-30 0,-6 49 31 15,6-12-31-15,0-37 22 0,0 0-22 0,0 0 23 16,9-6-23-16,5 1-916 0</inkml:trace>
  <inkml:trace contextRef="#ctx0" brushRef="#br0" timeOffset="5221.39">6331 2022 539 0,'0'0'0'15,"0"0"0"-15,0 23 0 0,0-23 10 0,0 0-10 16,0 8 10-16,0-8-10 0,0 0 17 0,0 0-17 0,0 0 17 16,0 0-17-16,0 0 13 0,0 0-13 0,0 0 14 15,0 0-14-15,0 0 9 0,0 0-9 0,0 0 9 16,0 0-9-16,0 0 6 0,0 0-6 0,0 0 7 16,0 0-7-16,0 0 5 0,0 0-5 0,0 0 5 15,0 0-5-15,0 0 5 0,0 0-5 0,0 0 5 16,0 0-5-16,0 0 5 0,0 0-5 0,6 15 6 15,5 2-6-15,-11-17 8 0,0 0-8 0,0 29 9 0,0 20-9 16,0-49 14-16,0 0-14 0,0 52 14 0,0-24-14 16,0-28 22-16,0 0-22 0,0 23 22 0,0-8-22 15,0-15 26-15,0 0-26 0,0 0 27 0,6 17-27 16,-6-17 27-16,0 0-27 0,9-9 27 0,8-19-27 16,-17 28 29-16,0 0-29 0,23-44 29 0,6-2-29 15,-29 46 27-15,0 0-27 0,32-46 28 0,5 6-28 16,-37 40 26-16,0 0-26 0,29-26 26 0,-6 6-26 15,-23 20 25-15,0 0-25 0,17-9 26 0,-8 9-26 0,-9 0 22 16,0 0-22-16,15 3 23 0,8 12-23 0,-23-15 25 16,0 0-25-16,20 20 25 0,-9 3-25 0,-11-23 32 15,0 0-32-15,12 23 33 0,-1 0-33 0,-11-23 30 0,0 0-30 16,12 26 30-16,-3-9-30 0,-9-17 31 0,0 0-31 16,11 14 32-16,-11-14-32 0,0 0 29 0,0 0-29 15,20 6 29-15,3-20-29 0,-23 14 24 0,0 0-24 16,24-15 25-16,-1 1-25 0,-23 14 19 0,0 0-19 15,14-9 20-15,0 4-20 0,-14 5 16 0,0 0-16 16,15-15 16-16,-1 7-16 0,-14 8 15 0,0 0-15 0,18-6 15 16,-4 3-15-16,-14 3 13 0,0 0-13 0,12 0 13 15,-1 0-13-15,-11 0 13 0,0 0-13 0,12 3 14 16,-1 8-14-16,-11-11 10 0,0 0-10 0,12 26 11 16,2 17-11-16,-14-43 10 0,0 0-10 0,15 38 10 15,-7-15-10-15,-8-23 7 0,0 0-7 0,6 11 8 16,0 4-8-16,-6-15 6 0,0 0-6 0,0 0 6 15,0 17-6-15,0-17 3 0,0 0-3 0,0 0 3 16,0 0-3-16,0 0-1224 0</inkml:trace>
  <inkml:trace contextRef="#ctx0" brushRef="#br0" timeOffset="5921.82">2093 1956 628 0,'0'0'0'15,"0"0"0"-15,8 17 0 0,-8-17-15 0,0 0 15 16,0 0-14-16,9 8 14 0,-9-8-5 0,0 0 5 16,15-2-4-16,13 4 4 0,-28-2-2 0,0 0 2 0,38 6-1 15,17-6 1-15,-55 0 0 0,0 0 0 0,52-6 0 16,-21 12 0-16,-31-6 0 0,0 0 0 0,18 9 0 16,-4 2 0-16,1 4-381 0</inkml:trace>
  <inkml:trace contextRef="#ctx0" brushRef="#br0" timeOffset="6089.83">2024 2281 550 0,'0'0'0'0,"0"0"0"0,0 17 0 16,0-17 1-16,0 0-1 0,0 0 1 0,0 0-1 15,0 0 6-15,0 0-6 0,31-6 6 0,18-11-6 16,-49 17 9-16,0 0-9 0,67-20 9 0,-1-6-9 15,-66 26 8-15,0 0-8 0,69-20 8 0,-14 11-8 16,-6 3-389-16</inkml:trace>
  <inkml:trace contextRef="#ctx0" brushRef="#br0" timeOffset="8090.98">1121 1659 538 0,'0'0'0'0,"0"0"2"0,0 0-2 0,-29 66 2 16,-9-14-2-16,38-52-1 0,0 0 1 0,-32 49-1 15,9-3 1-15,23-46 10 0,0 0-10 0,-20 46 11 16,14-6-11-16,6-40 30 0,0 0-30 0,-5 35 31 0,13-6-31 16,-8-29 38-16,0 0-38 0,15 31 38 0,11 7-38 15,-26-38 34-15,0 0-34 0,34 34 35 0,4-8-35 16,-38-26 25-16,0 0-25 0,34 35 26 0,7 2-26 15,-41-37 19-15,0 0-19 0,49 38 19 0,-20-1-19 16,-29-37 13-16,0 0-13 0,17 35 13 0,-14 11-13 16,-3-46 16-16,0 0-16 0,-3 52 17 0,-11-6-17 15,14-46 18-15,0 0-18 0,-23 43 19 0,-15-6-19 16,38-37 21-16,0 0-21 0,-40 29 21 0,-12-15-21 0,52-14 24 16,0 0-24-16,-55 9 25 0,-6-3-25 0,61-6 25 15,0 0-25-15,-52 0 25 0,12-6-25 0,40 6 22 16,0 0-22-16,-32-6 23 0,18-2-23 0,14 8 16 0,0 0-16 15,0 0 16-15,-17-18-16 0,11-2-818 0</inkml:trace>
  <inkml:trace contextRef="#ctx0" brushRef="#br0" timeOffset="8474.01">1597 2505 427 0,'0'0'0'0,"0"0"0"0,-9 9 0 16,9-9 2-16,0 0-2 0,-14 11 3 15,-10 1-3-15,24-12 13 0,0 0-13 0,-26 12 13 0,-11 2-13 16,37-14 18-16,0 0-18 0,-35 23 19 0,9 9-19 15,26-32 27-15,0 0-27 0,-23 34 27 0,15 4-27 16,8-38 29-16,0 0-29 0,-6 31 30 0,15-2-30 16,-9-29 28-16,0 0-28 0,8 20 29 0,15-5-29 15,-23-15 25-15,0 0-25 0,38 2 25 0,19-10-25 16,-57 8 24-16,0 0-24 0,50-20 24 0,-4-6-24 16,-46 26 21-16,0 0-21 0,37-29 22 0,-17 6-22 0,-20 23 19 15,0 0-19-15,18-14 20 0,-18 14-20 0,0 0 20 16,0 0-20-16,-9-15 21 0,-5 7-21 0,14 8 17 0,0 0-17 15,-38-12 17-15,-17 9-17 0,55 3 14 0,0 0-14 16,-49-6 15-16,9-2-15 0,-1-4-652 0</inkml:trace>
  <inkml:trace contextRef="#ctx0" brushRef="#br0" timeOffset="14015.34">9631 1374 830 0,'0'0'0'16,"0"0"0"-16,0 0 0 0,0 0 18 0,0 0-18 0,0 0 19 15,15 35-19-15,-15-35 59 0,0 0-59 0,3 28 60 16,11 33-60-16,-14-61 68 0,0 0-68 0,20 72 68 15,-8-3-68-15,-12-69 43 0,0 0-43 0,11 60 44 16,-5 4-44-16,-6-64 26 0,0 0-26 0,9 54 27 16,-6-10-27-16,-3-44 22 0,0 0-22 0,6 37 22 15,-1 6-22-15,-5-43 19 0,0 0-19 0,18 46 20 0,-10-11-20 16,-8-35 17-16,0 0-17 0,6 31 18 0,0-8-18 16,-6-23 19-16,0 0-19 0,11 23 20 0,-11-2-20 15,0-21 14-15,0 0-14 0,6 23 15 0,3-9-15 16,-9-14 12-16,0 0-12 0,0 9 13 0,0-9-13 15,0 0 13-15,0 0-13 0,0 0 13 0,0 0-13 16,0 0 15-16,0 0-15 0,14 5 15 0,-14-5-15 16,0 0 18-16,0 0-18 0,20-20 18 0,-5-11-18 15,-15 31 20-15,0 0-20 0,20-46 20 0,3-6-20 16,-23 52 21-16,0 0-21 0,23-52 22 0,-8-11-22 16,-15 63 25-16,0 0-25 0,14-61 25 0,3-5-25 0,-17 66 30 15,0 0-30-15,15-69 30 0,-9 11-30 0,-6 58 29 0,0 0-29 16,17-72 29-16,-8 3-29 0,-9 69 27 0,0 0-27 15,14-52 28-15,-5 18-28 0,-9 34 29 0,0 0-29 16,5-17 29-16,1-4-29 0,-6 21 24 0,0 0-24 16,0-17 25-16,12 9-25 0,-12 8 19 0,0 0-19 15,0 0 20-15,8-15-20 0,-8 15 18 0,0 0-18 16,0 0 18-16,0 0-18 0,0 0 17 0,0 0-17 16,0 0 17-16,12-11-17 0,-12 11 14 0,0 0-14 15,0 0 15-15,0 0-15 0,0 0 13 0,0 0-13 0,0 0 13 16,0 0-13-16,0 0 11 0,0 0-11 0,0 0 12 15,0 0-12-15,0 0 9 0,0 0-9 0,0 0 9 16,0 0-9-16,0 0 7 0,0 0-7 0,0 0 7 16,6 20-7-16,-6-20 2 0,0 0-2 0,0 14 3 15,0 15-3-15,0-29 0 0,0 0 0 0,0 37 0 16,0 4 0-16,0-1-1592 0</inkml:trace>
  <inkml:trace contextRef="#ctx0" brushRef="#br0" timeOffset="15331.42">10237 2068 819 0,'0'0'0'15,"0"0"0"-15,0 0 0 0,0 0 6 0,0 0-6 16,-11 14 6-16,11-14-6 0,0 0 21 0,0 0-21 0,0 0 21 15,0 0-21-15,0 0 38 0,0 0-38 0,-15 15 39 16,1 8-39-16,14-23 28 0,0 0-28 0,-23 37 29 16,8 6-29-16,15-43 26 0,0 0-26 0,-20 43 26 15,9 3-26-15,11-46 21 0,0 0-21 0,0 38 21 16,0-1-21-16,0-37 16 0,0 0-16 0,8 32 17 16,15 3-17-16,-23-35 14 0,0 0-14 0,29 23 14 15,26-9-14-15,-55-14 9 0,0 0-9 0,52 6 9 16,-3-12-9-16,-49 6 5 0,0 0-5 0,46-14 6 0,-2-9-6 15,-44 23 4-15,0 0-4 0,31-29 4 0,-13-3-4 16,-18 32 3-16,0 0-3 0,11-43 3 0,1-15-3 16,-12 58 7-16,0 0-7 0,5-46 7 0,-13 17-7 15,8 29 12-15,0 0-12 0,-9-28 13 0,-11 5-13 16,20 23 16-16,0 0-16 0,-23-18 17 0,-6 13-17 16,29 5 20-16,0 0-20 0,-32-6 20 0,1 12-20 15,31-6 24-15,0 0-24 0,-24 0 24 0,7 0-24 0,17 0 20 16,0 0-20-16,0 0 20 0,-14 0-20 0,-4 0-994 15</inkml:trace>
  <inkml:trace contextRef="#ctx0" brushRef="#br0" timeOffset="15648.45">10673 1748 1009 0,'0'0'0'0,"0"0"0"16,14 23 0-16,-14-23 6 0,0 0-6 0,15 9 6 0,8-3-6 15,-23-6 6-15,0 0-6 0,37 0 6 0,24 0-6 16,-61 0 13-16,0 0-13 0,63 0 13 0,-2 14-13 16,-61-14 12-16,0 0-12 0,46 9 12 0,-23-3-12 15,-23-6 8-15,0 0-8 0,0 0 8 0,9 17-8 16,0 3-765-16</inkml:trace>
  <inkml:trace contextRef="#ctx0" brushRef="#br0" timeOffset="15817.46">10719 1944 908 0,'0'0'0'0,"0"0"0"0,15 20 0 0,-15-20 7 0,0 0-7 15,14 15 7-15,-5-7-7 0,-9-8 12 0,0 0-12 16,29 0 12-16,25 0-12 0,-54 0 14 0,0 0-14 16,58 0 15-16,3 0-15 0,-61 0 10 0,0 0-10 15,49 0 10-15,-12 6-10 0,-37-6 8 0,0 0-8 16,32 3 9-16,-18 3-9 0,1-6-699 0</inkml:trace>
  <inkml:trace contextRef="#ctx0" brushRef="#br0" timeOffset="17032.55">11660 1078 393 0,'0'0'0'0,"0"0"0"0,0 26 0 16,0-26 3-16,0 0-3 0,0 17 3 0,0-11-3 15,0-6 8-15,0 0-8 0,0 14 9 0,0-5-9 16,0-9 11-16,0 0-11 0,0 17 11 0,0 9-11 15,0-26 12-15,0 0-12 0,0 37 12 0,-9 15-12 0,9-52 16 16,0 0-16-16,-9 75 17 0,-14 14-17 0,23-89 24 16,0 0-24-16,-14 98 24 0,5 3-24 0,9-101 36 0,0 0-36 15,-6 80 36-15,1-19-36 0,5-61 39 0,0 0-39 16,5 43 40-16,1-17-40 0,-6-26 40 0,0 0-40 16,18 17 41-16,5 3-41 0,-23-20 37 0,0 0-37 15,28 12 38-15,4-12-38 0,-32 0 32 0,0 0-32 16,41-6 32-16,5-3-32 0,-46 9 37 0,0 0-37 15,43-8 38-15,-5-1-38 0,-38 9 45 0,0 0-45 16,31-6 45-16,-8 6-45 0,-23 0 43 0,0 0-43 16,23-5 44-16,0-1-44 0,-23 6 39 0,0 0-39 0,21-9 40 15,-4 1-40-15,-17 8 28 0,0 0-28 0,14-15 28 16,1 1-28-16,-15 14 19 0,0 0-19 0,17-15 19 16,-8 7-19-16,5-1-945 0</inkml:trace>
  <inkml:trace contextRef="#ctx0" brushRef="#br0" timeOffset="17466.59">11957 1578 673 0,'0'0'0'15,"0"38"0"-15,0 37 0 0,0-75 14 0,0 0-14 0,0 86 15 16,-9-2-15-16,9-84 25 0,0 0-25 0,-6 80 25 16,-11 4-25-16,17-84 22 0,0 0-22 0,0 86 22 15,0-3-22-15,0-83 13 0,0 0-13 0,0 67 14 16,12-30-14-16,-12-37 9 0,0 0-9 0,11 20 9 15,1-11-9-15,-1-3-571 0</inkml:trace>
  <inkml:trace contextRef="#ctx0" brushRef="#br0" timeOffset="17800.61">12110 1417 908 0,'0'0'0'0,"-6"23"0"0,-3 29 0 0,9-52 1 16,0 0-1-16,-11 72 1 0,-1 17-1 16,12-89 4-16,0 0-4 0,-8 90 5 0,-1-7-5 0,9-83 26 15,0 0-26-15,9 78 27 0,5-18-27 0,-14-60 35 16,0 0-35-16,23 58 35 0,3-12-35 0,-26-46 36 0,0 0-36 16,43 29 37-16,12-12-37 0,-55-17 31 0,0 0-31 15,67-3 31-15,10-23-31 0,-77 26 23 0,0 0-23 16,78-40 23-16,-8-9-23 0,-70 49 16 0,0 0-16 15,51-52 16-15,-22 0-16 0,-29 52 13 0,0 0-13 16,18-63 13-16,-24-18-13 0,6 81 16 0,0 0-16 16,-29-86 17-16,-26-21-17 0,55 107 16 0,0 0-16 15,-63-100 17-15,5 33-17 0,58 67 17 0,0 0-17 0,-46-40 17 16,14 20-17-16,32 20 8 0,0 0-8 0,-26 0 8 16,-8 12-8-16,34-12 1 0,0 0-1 0,-24 46 1 15,13 14-1-15,5 6-990 0</inkml:trace>
  <inkml:trace contextRef="#ctx0" brushRef="#br0" timeOffset="18202.64">12828 1193 886 0,'0'0'0'0,"0"0"0"0,0 23 0 0,0-23 6 15,0 0-6-15,0 23 7 0,-6 0-7 0,6-23 6 0,0 0-6 16,-5 37 7-16,-7 29-7 0,12-66 22 0,0 0-22 16,0 87 22-16,0 31-22 0,0-118 27 0,0 0-27 15,-6 112 27-15,0-23-27 0,6-89 29 0,0 0-29 16,-2 69 30-16,4-11-30 0,-2-58 29 0,0 0-29 15,6 37 30-15,-6-8-30 0,0-29 25 0,0 0-25 16,0 9 25-16,0-9-25 0,0 0 19 0,0 0-19 16,6 14 20-16,-6-14-20 0,0 0 16 0,0 0-16 15,23-14 16-15,0-3-16 0,-23 17 13 0,0 0-13 0,23-29 14 16,0-6-14-16,-23 35 15 0,0 0-15 0,18-31 16 16,-1-7-16-16,-17 38 17 0,0 0-17 0,14-37 18 15,1-6-18-15,-15 43 12 0,0 0-12 0,14-32 12 16,-8 12-12-16,-6 20 7 0,0 0-7 0,0 0 8 15,0 0-8-15,0 0-976 0</inkml:trace>
  <inkml:trace contextRef="#ctx0" brushRef="#br0" timeOffset="18384.66">12952 1889 897 0,'0'0'0'0,"0"0"0"0,23 29 0 15,-23-29 2-15,0 0-2 0,15 15 3 0,-15-15-3 16,0 0 10-16,0 0-10 0,8 11 10 0,-8-11-10 16,0 0 1-16,0 0-1 0,15 12 1 0,-15-12-1 15,0 0-1-15,0 0 1 0,17 8-1 0,12-2 1 0,-3-6-632 16</inkml:trace>
  <inkml:trace contextRef="#ctx0" brushRef="#br0" timeOffset="18784.68">13267 1786 897 0,'0'0'0'0,"0"0"0"0,0 29 0 0,0-29 0 0,0 0 0 15,0 23 0-15,0-9 0 0,0-14 0 0,0 0 0 0,0 14 0 16,0-2 0-16,0-12 24 0,0 0-24 16,0 14 25-16,0-14-25 0,0 0 46 0,0 0-46 0,0 15 47 15,0-15-47-15,0 0 61 0,0 0-61 0,23 3 61 16,0-9-61-16,-23 6 56 0,0 0-56 0,29-6 56 15,-6 0-56-15,-23 6 48 0,0 0-48 0,14-3 49 16,3-5-49-16,-17 8 38 0,0 0-38 0,15-9 38 16,-9 9-38-16,-6 0 26 0,0 0-26 0,17 0 27 15,-8 0-27-15,-9 0 22 0,0 0-22 0,0 0 23 0,11 6-23 16,-11-6 17-16,0 0-17 0,0 0 18 0,12 0-18 16,-12 0 16-16,0 0-16 0,0 0 17 0,23 0-17 15,-23 0 14-15,0 0-14 0,14-6 14 0,-2 6-14 16,-12 0 12-16,0 0-12 0,0 0 13 0,17-3-13 15,-17 3 11-15,0 0-11 0,12 0 11 0,-4 0-11 16,-8 0 10-16,0 0-10 0,0 0 10 0,20 0-10 16,-20 0 8-16,0 0-8 0,0 0 8 0,15 0-8 0,-15 0 6 15,0 0-6-15,14 0 7 0,4 0-7 0,-18 0 1 16,0 0-1-16,20 0 1 0,-3 0-1 0,0 0-1244 16</inkml:trace>
  <inkml:trace contextRef="#ctx0" brushRef="#br0" timeOffset="20786.84">14253 1055 561 0,'0'0'0'16,"-5"14"0"-16,-7 15 0 0,12-29-32 0,0 0 32 16,-14 43-31-16,-24 17 31 0,6 1-314 0</inkml:trace>
  <inkml:trace contextRef="#ctx0" brushRef="#br0" timeOffset="20886.84">13976 1578 315 0,'0'0'0'16,"-14"47"0"-16,-24 71 0 0,38-118 28 0,0 0-28 0,-54 161 28 15,-7 26-28-15,61-187 63 0,0 0-63 0,-55 170 63 16,12-38-63-16,43-132 50 0,0 0-50 0,-23 98 51 16,23-32-51-16,0-66 31 0,0 0-31 0,14 43 31 15,6-40-31-15,6 3-435 0</inkml:trace>
  <inkml:trace contextRef="#ctx0" brushRef="#br0" timeOffset="21303.88">14317 1328 639 0,'0'0'0'0,"-3"46"0"0,-12 43 0 0,15-89 0 16,0 0 0-16,-17 115 0 0,-3 12 0 0,20-127-1 0,0 0 1 15,-32 127-1-15,-11 5 1 0,43-132 3 0,0 0-3 16,-35 127 3-16,7-3-3 0,28-124 11 0,0 0-11 16,-18 89 11-16,12-37-11 0,6-52 20 0,0 0-20 15,9 23 20-15,20-18-20 0,-29-5 22 0,0 0-22 16,46-20 23-16,3-17-23 0,-49 37 23 0,0 0-23 0,49-46 24 15,-8-6-24-15,-41 52 19 0,0 0-19 0,37-43 19 16,-14 28-19-16,-23 15 15 0,0 0-15 0,17 15 16 16,4 28-16-16,-21-43 13 0,0 0-13 0,11 52 14 15,-11 8-14-15,0-60 11 0,0 0-11 0,0 52 12 16,0-23-12-16,0-29 12 0,0 0-12 0,0 20 13 16,12-8-13-16,-12-12 9 0,0 0-9 0,23 0 10 15,17-23-10-15,3 2-660 0</inkml:trace>
  <inkml:trace contextRef="#ctx0" brushRef="#br0" timeOffset="22092.94">15119 1809 875 0,'0'0'0'0,"0"0"0"16,0 0 0-16,0 0-7 0,0 0 7 0,29 37-7 15,-6-22 7-15,-23-15-2 0,0 0 2 0,32 5-1 16,14-2 1-16,-46-3 1 0,0 0-1 0,43 3 1 0,-11 6-1 15,-32-9 0-15,0 0 0 0,17 3 1 16,-3 2-1-16,-8-5-586 0</inkml:trace>
  <inkml:trace contextRef="#ctx0" brushRef="#br0" timeOffset="22289.95">15110 1970 785 0,'0'0'0'0,"0"0"0"0,6 17 0 0,-6-17 5 15,0 0-5-15,9 20 6 0,-9-20-6 0,0 0 5 16,0 0-5-16,14 15 6 0,9 2-6 0,-23-17 10 16,0 0-10-16,29 14 11 0,29 7-11 0,-58-21 33 0,0 0-33 15,63 8 34-15,18 1-34 0,-81-9 38 0,0 0-38 16,78 0 38-16,-12-9-38 0,-66 9 22 0,0 0-22 16,58-8 23-16,-15 2-23 0,3-3-702 0</inkml:trace>
  <inkml:trace contextRef="#ctx0" brushRef="#br0" timeOffset="22788.99">16106 1970 886 0,'0'0'0'0,"0"0"0"0,14 3 0 16,-14-3 4-16,0 0-4 0,12 0 5 0,2-15-5 0,-14 15 12 0,0 0-12 15,29-31 13-15,14-24-13 0,-43 55 19 0,0 0-19 16,55-63 20-16,-9-26-20 0,-46 89 18 0,0 0-18 16,38-87 18-16,-7 4-18 0,-31 83 17 0,0 0-17 15,26-72 17-15,-14 31-17 0,-12 41 17 0,0 0-17 16,11-23 17-16,1 18-17 0,-12 5 13 0,0 0-13 15,3 14 13-15,3 26-13 0,-6-40 13 0,0 0-13 16,0 72 13-16,-9 3-13 0,9-75 11 0,0 0-11 16,-6 81 12-16,0-6-12 0,6-75 11 0,0 0-11 0,-3 66 11 15,-5-9-11-15,8-57 6 0,0 0-6 0,8 44 6 16,7-4-6-16,-15-40 5 0,0 0-5 0,14 29 6 16,4-1-6-16,-4-5-828 0</inkml:trace>
  <inkml:trace contextRef="#ctx0" brushRef="#br0" timeOffset="23072.01">16610 1809 841 0,'0'0'0'0,"0"0"0"0,0 0 0 16,0 0 14-16,0 0-14 0,24-15 15 0,-13-16-15 16,-11 31 29-16,0 0-29 0,26-52 29 0,3-11-29 15,-29 63 34-15,0 0-34 0,32-75 34 0,22-6-34 16,-54 81 26-16,0 0-26 0,52-69 27 0,-17 32-27 0,-35 37 22 15,0 0-22-15,29-23 22 0,-12 8-22 0,-17 15 17 16,0 0-17-16,12 23 18 0,-12 43-18 0,0-66 21 16,0 0-21-16,0 90 21 0,-6 8-21 0,6-98 19 15,0 0-19-15,-9 95 20 0,-17-15-20 0,26-80 19 16,0 0-19-16,-14 69 19 0,2-17-19 0,12-52 18 0,0 0-18 16,-3 37 18-16,3-8-18 0,0-29 15 15,0 0-15-15,9 20 16 0,6-11-16 0,-15-9 10 0,0 0-10 16,11 6 10-16,-11-6-10 0,0 0-941 0</inkml:trace>
  <inkml:trace contextRef="#ctx0" brushRef="#br0" timeOffset="23808.07">17185 1933 1009 0,'0'0'0'0,"-6"17"0"0,-3 26 0 0,9-43 3 16,0 0-3-16,-11 60 3 0,-4 1-3 0,15-61 4 15,0 0-4-15,-6 57 5 0,1-13-5 0,5-44 24 16,0 0-24-16,0 28 24 0,5-10-24 0,-5-18 26 0,0 0-26 16,9-6 26-16,20-20-26 0,-29 26 24 0,0 0-24 15,32-40 24-15,5 2-24 0,-5 1-819 0</inkml:trace>
  <inkml:trace contextRef="#ctx0" brushRef="#br0" timeOffset="24307.11">17306 1763 707 0,'0'0'0'0,"0"0"0"0,0 0 0 15,0 0 8-15,0 0-8 0,8-15 9 0,15-8-9 0,-23 23 21 16,0 0-21-16,24-43 21 0,4-9-21 0,-28 52 19 0,0 0-19 16,32-60 19-16,-3 2-19 0,-29 58 12 0,0 0-12 15,26-49 12-15,-9 23-12 0,-17 26 10 0,0 0-10 16,9-20 10-16,-9 20-10 0,0 0 10 0,0 0-10 15,0 0 11-15,0 0-11 0,0 0 8 0,0 0-8 16,0 35 9-16,-12 34-9 0,12-69 13 0,0 0-13 16,-17 81 14-16,8-7-14 0,9-74 18 0,0 0-18 15,0 58 19-15,0-12-19 0,0-46 20 0,0 0-20 16,0 37 21-16,12-2-21 0,-12-35 20 0,0 0-20 0,14 20 20 16,-8-3-20-16,-6-17 15 0,0 0-15 0,0 0 16 15,23 15-16-15,0-9-737 0</inkml:trace>
  <inkml:trace contextRef="#ctx0" brushRef="#br0" timeOffset="24774.15">17672 1711 684 0,'0'0'0'0,"0"0"0"0,12 17 0 16,-12-17 19-16,0 0-19 0,0 0 19 0,5 15-19 15,-5-15 16-15,0 0-16 0,0 0 16 0,0 0-16 0,0 0 14 16,0 0-14-16,15-6 15 0,-15 6-15 0,0 0 7 16,0 0-7-16,14-12 8 0,-14 12-8 0,0 0 4 15,0 0-4-15,12-14 4 0,-1 8-4 0,-11 6 2 0,0 0-2 16,18-14 2-16,2-9-2 0,-20 23 1 0,0 0-1 15,20-35 1-15,0-2-1 0,-20 37 3 0,0 0-3 16,15-41 4-16,8-2-4 0,-23 43 8 0,0 0-8 16,17-37 8-16,-2 22-8 0,-15 15 11 0,0 0-11 15,0 0 11-15,5-14-11 0,-5 14 15 0,0 0-15 16,0 0 15-16,0 0-15 0,0 0 20 0,0 0-20 0,3 14 20 16,3 24-20-16,-6-38 30 0,0 0-30 0,3 52 30 15,3 8-30-15,-6-60 32 0,0 0-32 0,0 63 32 16,-6-16-32-16,6-47 32 0,0 0-32 0,-3 46 33 15,-3-3-33-15,6-43 38 0,0 0-38 0,-3 29 39 16,-2-6-39-16,5-23 39 0,0 0-39 0,0 20 40 16,5-3-40-16,-5-17 37 0,0 0-37 0,0 12 37 15,0-12-37-15,0 0 29 0,0 0-29 0,0 0 30 16,23 11-30-16,0 1-994 0</inkml:trace>
  <inkml:trace contextRef="#ctx0" brushRef="#br0" timeOffset="25474.2">18590 1193 583 0,'0'0'0'0,"0"0"0"15,17 23 0-15,-17-23 31 0,0 0-31 0,9 14 32 16,-9-14-32-16,0 0 36 0,0 0-36 0,0 0 36 16,0 15-36-16,0-15 28 0,0 0-28 0,0 0 29 15,-6 23-29-15,6-23 21 0,0 0-21 0,-3 23 22 16,3 8-22-16,0-31 24 0,0 0-24 0,-6 29 25 0,3-15-25 16,3-14 29-16,0 0-29 0,0 0 30 0,0 12-30 15,0-12 37-15,0 0-37 0,0 0 38 0,0 0-38 16,0 0 39-16,0 0-39 0,0 0 40 0,9-6-40 15,-9 6 34-15,0 0-34 0,9-14 34 0,2 5-34 16,-11 9 30-16,0 0-30 0,17-14 31 0,-5 2-31 16,-12 12 25-16,0 0-25 0,11-11 25 0,-11 11-25 15,0 0 19-15,0 0-19 0,15-15 20 0,-15 15-20 0,0 0 16 16,0 0-16-16,0 0 16 0,11-5-16 0,-11 5 13 16,0 0-13-16,0 0 14 0,0 0-14 0,0 0 15 15,0 0-15-15,15 14 16 0,-15-14-16 0,0 0 13 0,0 0-13 16,0 0 14-16,14 9-14 0,-14-9 14 0,0 0-14 15,0 0 14-15,23-3-14 0,-23 3 14 0,0 0-14 16,23-15 15-16,6 1-15 0,-29 14 15 0,0 0-15 16,38-14 15-16,5-1-15 0,-43 15 13 0,0 0-13 15,35-14 14-15,-15 14-14 0,-20 0 12 0,0 0-12 16,17 0 12-16,-5 0-12 0,-12 0 13 0,0 0-13 16,0 0 13-16,11 14-13 0,-11-14 11 0,0 0-11 15,0 0 12-15,9 15-12 0,-9-15 12 0,0 0-12 0,0 8 13 16,9 7-13-16,-9-15 13 0,0 0-13 0,2 20 14 15,4-3-14-15,-6-17 10 0,0 0-10 0,6 20 11 16,8 3-11-16,-2 6-1197 0</inkml:trace>
  <inkml:trace contextRef="#ctx0" brushRef="#br0" timeOffset="25857.71">18590 1648 919 0,'0'0'0'15,"0"0"0"-15,17 14 0 0,-17-14 9 0,0 0-9 16,9 11 9-16,2-11-9 0,-11 0 18 0,0 0-18 16,26 0 19-16,23-5-19 0,-49 5 36 0,0 0-36 15,61-9 36-15,5 3-36 0,-66 6 30 0,0 0-30 16,66 0 31-16,7 0-31 0,-73 0 12 0,0 0-12 0,63 0 13 15,-17 9-13-15,-46-9 5 0,0 0-5 0,35 6 6 16,-21-6-6-16,1-6-798 0</inkml:trace>
  <inkml:trace contextRef="#ctx0" brushRef="#br0" timeOffset="26173.97">18843 1840 1043 0,'0'0'0'0,"0"0"0"0,-23 38 0 16,23-38 2-16,0 0-2 0,-14 26 2 0,2-12-2 15,12-14 2-15,0 0-2 0,0 0 2 0,-2 9-2 16,2-9 19-16,0 0-19 0,0 0 19 0,31 23-19 0,-31-23 24 16,0 0-24-16,38 14 25 0,22-14-25 0,-60 0 29 15,0 0-29-15,61 0 29 0,11 6-29 0,-72-6 29 16,0 0-29-16,58 9 30 0,-21 5-30 0,-37-14 23 0,0 0-23 15,32 23 23-15,-18 14-23 0,-14-37 22 0,0 0-22 16,6 38 23-16,-6-4-23 0,0-34 30 0,0 0-30 16,-14 46 30-16,-21 6-30 0,35-52 34 0,0 0-34 15,-55 52 34-15,-14-15-34 0,69-37 34 0,0 0-34 16,-69 29 34-16,0-14-34 0,69-15 23 0,0 0-23 16,-55 0 24-16,35-23-24 0,20 23 25 0,0 0-25 15,-18-44 26-15,13-16-26 0,-1 2-1170 0</inkml:trace>
  <inkml:trace contextRef="#ctx0" brushRef="#br0" timeOffset="34199.68">21353 1794 718 0,'0'0'0'0,"0"0"0"0,0 0 0 0,0 0-24 0,0 0 24 15,12-14-24-15,-15 5 24 0,3 9-60 0,0 0 60 16,-9-23-59-16,-17-20 59 0,26 43 4 0,0 0-4 15,-25-37 4-15,-7 8-4 0,32 29 35 0,0 0-35 0,-35-17 35 16,-8 20-35-16,43-3 67 0,0 0-67 16,-46 20 67-16,5 17-67 0,41-37 64 0,0 0-64 0,-34 43 65 15,-1 12-65-15,35-55 45 0,0 0-45 0,-26 58 46 16,3 2-46-16,23-60 38 0,0 0-38 0,-14 58 39 16,-1-12-39-16,15-46 29 0,0 0-29 0,-8 43 30 15,16 3-30-15,-8-46 19 0,0 0-19 0,15 34 20 16,8-11-20-16,-23-23 13 0,0 0-13 0,37 15 14 15,15-12-14-15,-52-3 10 0,0 0-10 0,66-9 10 0,-2-11-10 16,-64 20 12-16,0 0-12 0,55-26 12 0,0-11-12 16,-55 37 11-16,0 0-11 0,40-35 11 0,-5 3-11 15,-35 32 12-15,0 0-12 0,23-28 12 0,-12-7-12 16,-11 35 10-16,0 0-10 0,12-26 10 0,-12 6-10 16,0 20 9-16,0 0-9 0,0-14 10 0,0-1-10 15,0 15 8-15,0 0-8 0,-6-14 9 0,6 14-9 16,0 0 8-16,0 0-8 0,0 0 9 0,0 0-9 0,0 0 7 15,0 0-7-15,0 0 7 0,0 0-7 0,0 0 7 16,0 0-7-16,0 29 7 0,0 8-7 0,0-37 7 16,0 0-7-16,6 49 7 0,-3 3-7 0,-3-52 6 15,0 0-6-15,8 54 6 0,7-2-6 0,-15-52 5 16,0 0-5-16,14 49 5 0,-5-11-5 0,-9-38 4 0,0 0-4 16,6 28 4-16,2-10-4 0,-8-18 2 0,0 0-2 15,0 0 2-15,12 14-2 0,-12-14 1 0,0 0-1 16,0 0 1-16,11-14-1 0,1 5-1010 0</inkml:trace>
  <inkml:trace contextRef="#ctx0" brushRef="#br0" timeOffset="34618.71">20938 1440 729 0,'0'0'0'0,"0"0"0"0,0 0 0 16,0 0 6-16,0 0-6 0,0 0 7 0,12 0-7 16,-12 0 20-16,0 0-20 0,0 0 20 0,23 12-20 15,-23-12 13-15,0 0-13 0,31 0 13 0,30-12-13 16,-61 12 18-16,0 0-18 0,78-8 19 0,14 2-19 15,-92 6 22-15,0 0-22 0,90-3 22 0,-13-6-22 0,-77 9 18 16,0 0-18-16,67-11 19 0,-24 2-19 0,-43 9 25 16,0 0-25-16,26-6 26 0,-14 4-26 0,-12 2 27 15,0 0-27-15,0 0 28 0,11-23-28 0,-11 23 29 0,0 0-29 16,-6-15 30-16,-11-5-30 0,17 20 25 0,0 0-25 16,-37-29 26-16,-18 6-26 0,55 23 27 0,0 0-27 15,-61-29 28-15,1 6-28 0,60 23 24 0,0 0-24 16,-47-17 24-16,19 11-24 0,28 6 23 0,0 0-23 15,-15-8 24-15,15 8-24 0,0 0 10 0,0 0-10 16,0 0 10-16,0 0-10 0,0 0 4 0,0 0-4 16,0 0 5-16,15 14-5 0,-1 3-931 0</inkml:trace>
  <inkml:trace contextRef="#ctx0" brushRef="#br0" timeOffset="35034.75">22075 1872 841 0,'0'0'0'15,"0"0"0"-15,14 26 0 0,-14-26 1 0,0 0-1 16,15 20 2-16,-7-17-2 0,-8-3 0 0,0 0 0 16,23 0 0-16,23 0 0 0,-46 0 5 0,0 0-5 0,41 0 6 15,-15 0-6-15,-26 0 5 0,0 0-5 0,20 0 5 16,0 6-5-16,-20-6 5 0,0 0-5 0,23 6 5 16,-8 5-5-16,-4 1-597 0</inkml:trace>
  <inkml:trace contextRef="#ctx0" brushRef="#br0" timeOffset="35217.76">22121 2022 684 0,'0'0'0'0,"0"0"0"0,20 8 0 16,-20-8 0-16,0 0 0 0,17 3 1 0,-2-3-1 16,-15 0 0-16,0 0 0 0,23 0 1 0,0 6-1 15,-23-6 17-15,0 0-17 0,32 6 17 0,-1-3-17 16,-31-3 32-16,0 0-32 0,29 5 32 0,-9-5-32 15,-20 0 36-15,0 0-36 0,35 9 36 0,8 11-36 16,4-5-582-16</inkml:trace>
  <inkml:trace contextRef="#ctx0" brushRef="#br0" timeOffset="37285.92">23451 1866 639 0,'0'0'0'0,"0"0"0"0,32 12 0 0,-32-12 21 16,0 0-21-16,17 6 22 0,-3-9-22 0,-14 3 50 0,0 0-50 15,0 0 51-15,21-26-51 0,-21 26 53 0,0 0-53 16,8-15 54-16,-8 4-54 0,0 11 42 0,0 0-42 15,0-12 42-15,-11-5-42 0,11 17 25 0,0 0-25 16,-21-20 26-16,-16-3-26 0,37 23 19 0,0 0-19 16,-46-9 19-16,-12 18-19 0,58-9 21 0,0 0-21 15,-49 20 22-15,12 12-22 0,37-32 24 0,0 0-24 16,-35 37 25-16,15 1-25 0,20-38 24 0,0 0-24 16,-15 37 25-16,7-2-25 0,8-35 25 0,0 0-25 15,-6 31 25-15,12-11-25 0,-6-20 20 0,0 0-20 0,26 23 20 16,26-8-20-16,-52-15 16 0,0 0-16 0,69 8 17 15,6-13-17-15,-75 5 12 0,0 0-12 0,75-18 12 16,-6-5-12-16,-69 23 9 0,0 0-9 0,55-26 9 16,-29 9-9-16,-26 17 7 0,0 0-7 0,11-23 7 15,-11-8-7-15,0 31 5 0,0 0-5 0,0-21 6 16,-5-2-6-16,5 23 5 0,0 0-5 0,-18-14 6 16,-2 0-6-16,20 14 4 0,0 0-4 0,-23-6 5 0,6 3-5 15,17 3 6-15,0 0-6 0,-15 0 6 0,4 9-6 16,11-9 5-16,0 0-5 0,0 0 6 0,-20 23-6 15,20-23 4-15,0 0-4 0,-3 20 5 0,14 17-5 16,-11-37 4-16,0 0-4 0,26 46 4 0,9 6-4 16,-35-52 4-16,0 0-4 0,46 69 4 0,6 17-4 15,-52-86 3-15,0 0-3 0,55 90 3 0,-6-1-3 16,-49-89 2-16,0 0-2 0,43 86 3 0,3-17-3 0,-46-69 2 16,0 0-2-16,26 58 2 0,0-3-2 0,-26-55 1 15,0 0-1-15,9 57 2 0,-9 1-2 0,0-58 1 16,0 0-1-16,-15 60 2 0,-5-17-2 0,20-43 2 0,0 0-2 15,-26 38 2-15,-14-9-2 0,40-29 2 0,0 0-2 16,-55 17 3-16,-3-23-3 0,58 6 4 0,0 0-4 16,-66-11 5-16,-18-4-5 0,84 15 6 0,0 0-6 15,-86-29 7-15,8-8-7 0,78 37 8 0,0 0-8 16,-75-52 9-16,14 0-9 0,61 52 1 0,0 0-1 16,-43-51 2-16,23 2-2 0,-9 3-1091 0</inkml:trace>
  <inkml:trace contextRef="#ctx0" brushRef="#br0" timeOffset="38305">21778 1463 337 0,'0'0'0'0,"0"0"0"16,-21 15 0-16,21-15 58 0,0 0-58 0,-11 23 59 15,-6 26-59-15,17-49 45 0,0 0-45 0,-15 52 46 0,-5 14-46 16,20-66 22-16,0 0-22 0,-17 57 23 0,-1 4-23 15,18-61 17-15,0 0-17 0,-14 60 17 0,-1-2-17 16,15-58 13-16,0 0-13 0,-20 60 14 0,17-17-14 16,3-43 8-16,0 0-8 0,-8 41 9 0,16 2-9 15,-8-43 8-15,0 0-8 0,9 34 8 0,8-8-8 16,-17-26 7-16,0 0-7 0,20 26 8 0,6 0-8 16,-26-26 7-16,0 0-7 0,26 14 8 0,0-8-8 15,-26-6 7-15,0 0-7 0,26 0 8 0,0-8-8 0,-3-4-487 16</inkml:trace>
  <inkml:trace contextRef="#ctx0" brushRef="#br0" timeOffset="38621.01">21916 1673 359 0,'0'0'0'0,"0"0"0"16,0 0 0-16,0 0 0 0,0 0 0 0,-12 26 0 15,-8 23 0-15,20-49 0 0,0 0 0 0,-23 52 1 16,9-14-1-16,14-38 0 0,0 0 0 0,-9 28 1 16,0 10-1-16,9-38 1 0,0 0-1 0,-11 31 1 15,8-10-1-15,3-21 2 0,0 0-2 0,3 8 3 16,3 1-3-16,-6-9 3 0,0 0-3 0,11 14 4 0,9-5-4 15,-20-9 4-15,0 0-4 0,24 11 5 0,1-8-5 16,-25-3 2-16,0 0-2 0,18 0 3 0,-1-3-3 16,-17 3 1-16,0 0-1 0,15-5 1 0,-4-1-1 15,1 3-234-15</inkml:trace>
  <inkml:trace contextRef="#ctx0" brushRef="#br0" timeOffset="38788.03">21754 1829 337 0,'0'0'0'0,"0"0"0"0,9 37 0 0,-9-37-1 0,0 0 1 16,12 23-1-16,-4-14 1 0,-8-9-4 0,0 0 4 15,23 0-3-15,24 0 3 0,-47 0-1 0,0 0 1 16,40 0 0-16,-5 0 0 0,-35 0 0 0,0 0 0 16,26 0 0-16,2-6 0 0,1 3-186 0</inkml:trace>
  <inkml:trace contextRef="#ctx0" brushRef="#br0" timeOffset="39026.05">22055 1570 460 0,'0'0'0'0,"0"0"0"16,5 17 0-16,-5-17 1 0,0 0-1 0,9 35 1 0,5 28-1 15,-14-63 0-15,0 0 0 0,15 63 0 0,-1-2 0 16,-14-61 9-16,0 0-9 0,0 57 10 0,0-2-10 16,0-55 20-16,0 0-20 0,-14 60 20 0,-1 7-20 15,15-67 26-15,0 0-26 0,-14 63 27 0,5-3-27 16,9-60 29-16,0 0-29 0,-5 44 29 0,-4-16-29 16,0 4-414-16</inkml:trace>
  <inkml:trace contextRef="#ctx0" brushRef="#br0" timeOffset="41224.07">23177 1417 438 0,'0'0'0'0,"0"0"0"0,0 0 0 0,0 0 21 16,0 0-21-16,0 0 22 0,0 0-22 0,0 0 42 0,0 0-42 16,0 0 42-16,20 0-42 0,-20 0 14 0,0 0-14 15,35 0 15-15,25 6-15 0,-60-6 17 0,0 0-17 16,78 3 17-16,9 3-17 0,-87-6 17 0,0 0-17 15,75 5 17-15,-23-5-17 0,-52 0 14 0,0 0-14 16,34 3 14-16,-11-3-14 0,-23 0 17 0,0 0-17 16,18 0 17-16,-18 0-17 0,0 0 19 0,0 0-19 15,0 0 19-15,-9-8-19 0,9 8 18 0,0 0-18 0,-23-18 19 16,-23-10-19-16,46 28 18 0,0 0-18 0,-52-38 18 16,11 9-18-16,41 29 19 0,0 0-19 0,-31-28 20 15,13 7-20-15,18 21 16 0,0 0-16 0,-11-11 17 16,11 11-17-16,0 0 16 0,0 0-16 0,0-14 16 15,0 14-16-15,0 0 12 0,0 0-12 0,0 14 13 16,11 3-13-16,1-2-663 0</inkml:trace>
  <inkml:trace contextRef="#ctx0" brushRef="#br0" timeOffset="41508.72">24412 1898 931 0,'0'0'0'0,"0"0"0"0,11 20 0 0,-11-20 7 0,0 0-7 16,15 17 8-16,-4-8-8 0,-11-9 4 0,0 0-4 15,20 0 5-15,6-3-5 0,-26 3 20 0,0 0-20 16,35-8 21-16,17 2-21 0,-52 6 20 0,0 0-20 16,49 0 21-16,-17 3-21 0,-32-3 22 0,0 0-22 15,17 11 22-15,-3 4-22 0,-2-1-751 0</inkml:trace>
  <inkml:trace contextRef="#ctx0" brushRef="#br0" timeOffset="41673.39">24449 2275 729 0,'0'0'0'0,"0"0"0"16,12 6 0-16,-12-6-7 0,0 0 7 0,17 8-7 0,6-8 7 15,-23 0-22-15,0 0 22 0,32-8-22 0,17 2 22 16,-49 6-2-16,0 0 2 0,63-9-1 0,7 4 1 16,-70 5 0-16,0 0 0 0,72-6 0 0,3 3 0 15,-3 3-441-15</inkml:trace>
  <inkml:trace contextRef="#ctx0" brushRef="#br0" timeOffset="42274.37">26221 905 774 0,'0'0'0'0,"0"0"0"0,-21 6 0 16,21-6 6-16,0 0-6 0,-23 8 7 0,0 1-7 16,23-9 16-16,0 0-16 0,-26 29 17 0,-11 14-17 15,37-43 27-15,0 0-27 0,-41 55 28 0,10 2-28 16,31-57 31-16,0 0-31 0,-29 52 32 0,0 14-32 15,29-66 32-15,0 0-32 0,-20 75 32 0,20 6-32 16,0-81 30-16,0 0-30 0,11 77 30 0,21 10-30 16,-32-87 25-16,0 0-25 0,49 66 26 0,23-14-26 0,-72-52 20 15,0 0-20-15,92 28 20 0,35-25-20 0,-127-3 20 16,0 0-20-16,127-14 20 0,-20-18-20 0,-107 32 19 16,0 0-19-16,78-51 19 0,-29-10-19 0,-49 61 16 0,0 0-16 15,32-72 16-15,-15 6-16 0,-17 66 13 0,0 0-13 16,0-69 14-16,-20 3-14 0,20 66 12 0,0 0-12 15,-32-61 12-15,-17-2-12 0,49 63 12 0,0 0-12 16,-60-46 13-16,-7 0-13 0,67 46 13 0,0 0-13 16,-72-29 14-16,-6 23-14 0,78 6 12 0,0 0-12 15,-58 0 12-15,18 9-12 0,40-9 7 0,0 0-7 16,-26 26 7-16,0 11-7 0,3 1-993 0</inkml:trace>
  <inkml:trace contextRef="#ctx0" brushRef="#br0" timeOffset="42675.58">25765 2194 785 0,'0'0'0'0,"11"0"0"0,18-5 0 0,-29 5 14 0,0 0-14 15,43-3 15-15,-2 3-15 0,-41 0 20 0,0 0-20 16,49-6 21-16,26 3-21 0,-75 3 46 0,0 0-46 16,86 0 47-16,15-6-47 0,-101 6 51 0,0 0-51 15,104-5 51-15,-3 2-51 0,-101 3 16 0,0 0-16 16,84-6 17-16,-29 12-17 0,-55-6 12 0,0 0-12 16,29 0 12-16,-18 8-12 0,1-2-771 0</inkml:trace>
  <inkml:trace contextRef="#ctx0" brushRef="#br0" timeOffset="43209.08">26913 2010 561 0,'0'0'0'0,"0"0"0"16,-3 15 0-16,3-15 6 0,0 0-6 0,0 0 7 15,-9 14-7-15,9-14 14 0,0 0-14 0,0 0 15 16,0 0-15-16,0 0 16 0,0 0-16 0,0 0 16 16,0 0-16-16,0 0 12 0,0 0-12 0,0 0 13 15,-8 14-13-15,8-14 10 0,0 0-10 0,0 0 11 16,0 0-11-16,0 0 8 0,0 0-8 0,0 0 9 16,-6 9-9-16,6-9 6 0,0 0-6 0,0 0 7 0,0 0-7 15,0 0 4-15,0 0-4 0,0 0 4 0,0 12-4 16,0-12 2-16,0 0-2 0,0 0 3 0,0 0-3 15,0 0-483-15</inkml:trace>
  <inkml:trace contextRef="#ctx0" brushRef="#br0" timeOffset="43694.19">26991 1987 617 0,'0'0'0'0,"0"0"0"0,-12 0 0 0,12 0-5 0,0 0 5 16,0 0-4-16,0 0 4 0,0 0 0 0,0 0 0 15,0 0 1-15,-8-8-1 0,8 8 5 0,0 0-5 16,0 0 5-16,-23 8-5 0,23-8 15 0,0 0-15 16,-21 9 16-16,-7 11-16 0,28-20 29 0,0 0-29 15,-35 29 29-15,3 23-29 0,32-52 42 0,0 0-42 0,-26 51 42 16,9 16-42-16,17-67 40 0,0 0-40 0,-9 54 40 15,1-16-40-15,8-38 37 0,0 0-37 0,8 26 38 16,1-9-38-16,-9-17 32 0,0 0-32 0,17 9 32 16,9-12-32-16,-26 3 24 0,0 0-24 0,38-15 24 15,11-19-24-15,-49 34 20 0,0 0-20 0,46-41 21 16,-9-10-21-16,-37 51 18 0,0 0-18 0,26-49 19 16,-5 17-19-16,-21 32 12 0,0 0-12 0,8-20 12 15,-8 20-12-15,0 0 10 0,0 0-10 0,6-15 11 0,-6 15-11 16,0 0 8-16,0 0-8 0,0 0 8 0,-23 12-8 15,23-12 9-15,0 0-9 0,-12 32 9 0,1 28-9 16,11-60 8-16,0 0-8 0,-9 63 9 0,18 7-9 16,-9-70 8-16,0 0-8 0,8 57 9 0,1-14-9 15,-9-43 10-15,0 0-10 0,15 32 10 0,-1-3-10 16,-14-29 10-16,0 0-10 0,14 28 10 0,4-4-10 0,-18-24 8 16,0 0-8-16,14 23 8 0,-2-9-8 0,-12-14 4 15,0 0-4-15,5 14 5 0,-5-14-5 0,0 0-927 16</inkml:trace>
  <inkml:trace contextRef="#ctx0" brushRef="#br0" timeOffset="43994.41">27360 2356 673 0,'0'0'0'15,"0"0"0"-15,0 0 0 0,0 0 8 0,0 0-8 0,0 14 8 16,0-14-8-16,0 0 8 0,0 0-8 0,0 0 8 16,0 9-8-16,0-9 13 0,0 0-13 0,0 0 13 15,0 0-13-15,0 0 11 0,0 0-11 0,0 14 12 16,0-14-12-16,0 0 9 0,0 0-9 0,0 17 9 16,-3 4-9-16,3-21 10 0,0 0-10 0,-3 17 10 15,-5 9-10-15,8-26 11 0,0 0-11 0,0 31 12 0,0-8-12 16,0-23 16-16,0 0-16 0,0 21 17 0,0 2-17 15,0-23 21-15,0 0-21 0,0 20 22 0,0-3-22 16,0-17 23-16,0 0-23 0,0 14 23 0,0-14-23 16,0 0 21-16,0 0-21 0,11 15 22 0,1-12-22 15,-1 2-675-15</inkml:trace>
  <inkml:trace contextRef="#ctx0" brushRef="#br0" timeOffset="44542.7">27689 2171 763 0,'0'0'0'15,"0"0"0"-15,0-8 0 0,0 8 0 0,0 0 0 16,0 0 0-16,0 0 0 0,0 0 8 0,0 0-8 0,-6-6 9 15,6 6-9-15,0 0 18 0,0 0-18 0,-20 20 18 16,-3 20-18-16,23-40 31 0,0 0-31 0,-14 44 31 16,8-7-31-16,6-37 37 0,0 0-37 0,-3 35 37 15,3-4-37-15,0-31 33 0,0 0-33 0,3 29 34 16,3 3-34-16,-6-32 28 0,0 0-28 0,11 34 28 16,4 4-28-16,-15-38 21 0,0 0-21 0,20 28 21 15,-6-4-21-15,-14-24 14 0,0 0-14 0,12 28 15 16,-4-2-15-16,-8-26 14 0,0 0-14 0,3 29 14 0,-6 0-14 15,3-29 12-15,0 0-12 0,-11 29 13 0,-7-12-13 16,18-17 11-16,0 0-11 0,-25 14 11 0,-10-2-11 16,35-12 10-16,0 0-10 0,-32-6 11 0,9-8-11 15,23 14 9-15,0 0-9 0,-14-23 10 0,8 2-10 16,6 21 8-16,0 0-8 0,0-31 8 0,20-15-8 16,-20 46 6-16,0 0-6 0,29-49 7 0,11 6-7 15,-40 43 3-15,0 0-3 0,52-46 3 0,9-12-3 0,-61 58 0 16,0 0 0-16,55-52 1 0,5 12-1 0,-60 40 0 15,0 0 0-15,38-38 0 0,-7 10 0 0,-31 28-1 0,0 0 1 16,15-23-1-16,-15 2 1 0,0 21-2 0,0 0 2 16,-20-17-2-16,-21-9 2 0,41 26-3 0,0 0 3 15,-46-17-2-15,0 8 2 0,46 9-1 0,0 0 1 16,-40 9-1-16,14 0 1 0,26-9-3 0,0 0 3 16,-18 5-2-16,18-5 2 0,0 0-900 0</inkml:trace>
  <inkml:trace contextRef="#ctx0" brushRef="#br0" timeOffset="44843.51">28081 2525 863 0,'0'0'0'0,"0"0"0"16,15 3 0-16,-15-3 9 0,0 0-9 0,14 6 9 15,-2-6-9-15,-12 0 17 0,0 0-17 0,14-20 17 16,15-12-17-16,-29 32 34 0,0 0-34 0,23-46 34 0,-8-3-34 15,-15 49 22-15,0 0-22 0,11-43 23 0,4 11-23 16,-15 32 16-16,0 0-16 0,8-23 16 0,-5 15-16 16,-3 8 11-16,0 0-11 0,0 0 12 0,12 31-12 15,-12-31 8-15,0 0-8 0,8 44 9 0,-5 22-9 16,-3-66 8-16,0 0-8 0,0 75 8 0,0-15-8 16,0-60 10-16,0 0-10 0,-6 52 11 0,-8 6-11 15,14-58 12-15,0 0-12 0,-6 51 12 0,12-13-12 16,-6-38 11-16,0 0-11 0,9 23 12 0,-1-9-12 0,-8-14 13 15,0 0-13-15,12 0 13 0,11 0-13 0,-6-6-848 0</inkml:trace>
  <inkml:trace contextRef="#ctx0" brushRef="#br0" timeOffset="45260.65">28188 965 886 0,'0'0'0'0,"9"15"0"0,23 22 0 0,-32-37 16 15,0 0-16-15,43 61 17 0,3 16-17 16,-46-77 44-16,0 0-44 0,52 104 45 0,11 51-45 16,-63-155 51-16,0 0-51 0,55 164 51 0,-3-8-51 15,-52-156 36-15,0 0-36 0,35 170 36 0,-15 8-36 16,-20-178 36-16,0 0-36 0,6 173 36 0,-15-26-36 0,9-147 25 15,0 0-25-15,-23 132 26 0,-3-14-26 0,26-118 18 16,0 0-18-16,-38 107 18 0,-2-7-18 0,40-100 11 16,0 0-11-16,-32 78 11 0,9-35-11 0,23-43 5 15,0 0-5-15,-14 20 6 0,-12-11-6 0,0 0-971 0</inkml:trace>
  <inkml:trace contextRef="#ctx0" brushRef="#br0" timeOffset="45727.66">25724 1023 785 0,'0'0'0'0,"-23"23"0"0,-23 37 0 0,46-60 0 0,0 0 0 16,-61 81 0-16,-8 14 0 0,69-95 0 0,0 0 0 16,-69 127 0-16,14 57 0 0,55-184 11 0,0 0-11 15,-43 201 12-15,14 12-12 0,29-213 43 0,0 0-43 16,-20 208 44-16,14-39-44 0,6-169 52 0,0 0-52 15,23 150 53-15,23-23-53 0,-46-127 48 0,0 0-48 16,75 112 49-16,26-26-49 0,6 4-763 0</inkml:trace>
  <inkml:trace contextRef="#ctx0" brushRef="#br0" timeOffset="47045.55">29365 1866 673 0,'0'0'0'0,"0"0"0"0,0 0 0 16,0 0 9-16,0 0-9 0,0 0 10 0,0 26-10 15,0-26 25-15,0 0-25 0,0 0 26 0,-3 26-26 16,3-26 36-16,0 0-36 0,-3 23 36 0,-2 0-36 15,5-23 29-15,0 0-29 0,-6 23 30 0,-3 0-30 16,9-23 22-16,0 0-22 0,-11 20 23 0,8 3-23 0,3-23 20 16,0 0-20-16,0 15 20 0,0-1-20 0,0-14 16 15,0 0-16-15,0 0 16 0,0 0-16 0,0 0 15 16,0 0-15-16,20 3 16 0,18-12-16 0,-38 9 15 0,0 0-15 16,37-14 16-16,-2 0-16 0,-35 14 13 0,0 0-13 15,31-15 14-15,-2 4-14 0,-29 11 14 0,0 0-14 16,20-12 14-16,-2 9-14 0,-18 3 12 0,0 0-12 15,11 0 13-15,-11 0-13 0,0 0 10 0,0 0-10 16,0 0 10-16,12 9-10 0,-12-9 9 0,0 0-9 16,0 0 9-16,9 23-9 0,-9-23 12 0,0 0-12 15,5 14 12-15,-5-14-12 0,0 0 16 0,0 0-16 0,6 15 17 16,-6-15-17-16,0 0 22 0,0 0-22 0,14 0 22 16,18-15-22-16,-32 15 21 0,0 0-21 0,38-14 22 15,5-15-22-15,-43 29 20 0,0 0-20 0,43-29 20 16,1 18-20-16,-44 11 18 0,0 0-18 0,40-12 19 15,-3 10-19-15,-37 2 16 0,0 0-16 0,32 2 16 16,-3 10-16-16,-29-12 13 0,0 0-13 0,14 9 14 16,4 14-14-16,-18-23 13 0,0 0-13 0,14 20 14 15,-11 3-14-15,-3-23 12 0,0 0-12 0,3 17 13 0,6 3-13 16,-9-20 9-16,0 0-9 0,11 15 10 0,12-7-10 16,-23-8 6-16,0 0-6 0,29 6 7 0,-3 3-7 15,0-4-1092-15</inkml:trace>
  <inkml:trace contextRef="#ctx0" brushRef="#br0" timeOffset="47846.62">29192 2422 628 0,'0'0'0'0,"0"0"0"16,29 32 0-16,-29-32 18 0,0 0-18 0,37 23 19 15,24-9-19-15,-61-14 13 0,0 0-13 0,81 6 14 0,14-12-14 16,-95 6 9-16,0 0-9 0,110-3 9 0,11-8-9 16,-121 11 33-16,0 0-33 0,138-9 33 0,15 9-33 15,-153 0 39-15,0 0-39 0,142 6 39 0,-33 2-39 16,-109-8 33-16,0 0-33 0,78 9 34 0,-40 0-34 15,-38-9 19-15,0 0-19 0,20 5 19 0,-20-5-19 16,0 0-660-16</inkml:trace>
  <inkml:trace contextRef="#ctx0" brushRef="#br0" timeOffset="48198.65">29512 2675 673 0,'0'0'0'16,"0"0"0"-16,0 23 0 0,0-23 3 0,0 0-3 16,-5 20 4-16,10-5-4 0,-5-15 8 0,0 0-8 0,12 8 8 15,17-2-8-15,-29-6 10 0,0 0-10 0,43 9 10 16,18 5-10-16,-61-14 9 0,0 0-9 0,69 15 10 15,3 8-10-15,-72-23 9 0,0 0-9 0,69 23 9 16,0 14-9-16,-69-37 10 0,0 0-10 0,58 52 10 16,-29 14-10-16,-29-66 13 0,0 0-13 0,12 66 14 15,-21-11-14-15,9-55 21 0,0 0-21 0,-26 49 21 16,-12-12-21-16,38-37 25 0,0 0-25 0,-37 29 26 16,-6-6-26-16,43-23 25 0,0 0-25 0,-41 6 26 0,-2-3-26 15,43-3 28-15,0 0-28 0,-43-3 29 0,17-17-29 16,26 20 14-16,0 0-14 0,-18-32 14 0,1-26-14 15,3 7-712-15</inkml:trace>
  <inkml:trace contextRef="#ctx0" brushRef="#br0" timeOffset="48513.67">30061 2525 740 0,'0'0'0'0,"0"0"0"0,28 15 0 0,-28-15 11 0,0 0-11 15,18 9 12-15,-18-9-12 0,0 0 27 0,0 0-27 16,17 14 28-16,-3-5-28 0,-14-9 29 0,0 0-29 16,18 8 29-16,-4 4-29 0,-14-12 27 0,0 0-27 15,9 11 28-15,-9-11-28 0,0 0 33 0,0 0-33 16,8 20 33-16,-2-2-33 0,-6-18 30 0,0 0-30 16,-6 26 31-16,-2 5-31 0,8-31 26 0,0 0-26 0,-9 35 26 15,-2-12-26-15,11-23 23 0,0 0-23 0,-3 14 23 16,6 1-23-16,-3-15 20 0,0 0-20 0,5 11 20 15,7-5-20-15,-12-6 16 0,0 0-16 0,20 6 17 16,26-6-17-16,-46 0 10 0,0 0-10 0,46-6 11 16,-2 3-11-16,-44 3 6 0,0 0-6 0,43 0 7 15,9 9-7-15,-3-4-888 0</inkml:trace>
  <inkml:trace contextRef="#ctx0" brushRef="#br0" timeOffset="68301.3">829 4705 939 0,'0'0'0'0,"0"0"43"0,0 0-43 0,0 0 44 15,0 0-44-15,0 0 54 0,0 0-54 0,0 0 55 16,3 37-55-16,-3-37 46 0,0 0-46 0,-3 23 47 16,-5 11-47-16,8-34 40 0,0 0-40 0,-6 44 40 15,6 19-40-15,0-63 28 0,0 0-28 0,0 75 28 0,0 11-28 16,0-86 26-16,0 0-26 0,0 81 26 15,6-6-26-15,-6-75 27 0,0 0-27 0,11 51 27 0,12-7-27 16,-23-44 23-16,0 0-23 0,29 31 24 0,-6-11-24 16,-23-20 23-16,0 0-23 0,17 18 24 0,4 2-24 15,-21-20 23-15,0 0-23 0,23 17 24 0,-6-2-24 16,-17-15 23-16,0 0-23 0,23 11 24 0,-3-2-24 16,-20-9 21-16,0 0-21 0,23 0 22 0,0 0-22 15,-23 0 17-15,0 0-17 0,18-9 18 0,11-5-18 0,-29 14 15 16,0 0-15-16,31-26 15 0,-2 0-15 0,-29 26 12 15,0 0-12-15,23-35 13 0,-5-2-13 0,-18 37 11 16,0 0-11-16,14-52 11 0,0-8-11 0,-14 60 10 0,0 0-10 16,9-64 11-16,0 4-11 0,-9 60 11 0,0 0-11 15,5-55 12-15,-5 3-12 0,0 52 10 0,0 0-10 16,0-43 11-16,-5 6-11 0,5 37 8 0,0 0-8 16,-9-32 9-16,9 15-9 0,0 17 8 0,0 0-8 15,-6-23 9-15,-2-6-9 0,8 29 6 0,0 0-6 16,-15-26 7-16,9 12-7 0,6 14 5 0,0 0-5 15,0 0 6-15,0 0-6 0,0 0 5 0,0 0-5 16,-5-12 6-16,5 12-6 0,0 0 4 0,0 0-4 0,-6-11 5 16,6 11-5-16,0 0 4 0,0 0-4 0,0 0 4 15,-15 0-4-15,15 0 4 0,0 0-4 0,0 0 5 16,0 0-5-16,0 0 4 0,0 0-4 0,0 0 4 16,-14-6-4-16,14 6 4 0,0 0-4 0,0 0 4 15,0 0-4-15,0 0 4 0,0 0-4 0,-9 17 4 16,-2 3-4-16,11-20 2 0,0 0-2 0,-6 23 3 15,-3 6-3-15,9-29 2 0,0 0-2 0,-5 46 2 0,-4 18-2 16,9-64 1-16,0 0-1 0,0 74 2 0,0 16-2 16,0-90 1-16,0 0-1 0,0 83 2 0,0 3-2 15,0-86 1-15,0 0-1 0,0 75 2 0,0-14-2 16,0-61 0-16,0 0 0 0,3 57 1 0,3-11-1 16,-6-46 1-16,0 0-1 0,0 49 1 0,0 3-1 15,0-52 0-15,0 0 0 0,0 46 1 0,0-8-1 16,0-38 0-16,0 0 0 0,0 34 1 0,8 4-1 15,-8-38 0-15,0 0 0 0,0 46 1 0,0 14-1 0,0-60 0 16,0 0 0-16,0 52 1 0,0-18-1 0,0-34 0 0,0 0 0 16,0 26 1-16,0 9-1 0,0-35 1 0,0 0-1 15,0 20 1-15,0-9-1 0,0-11 2 0,0 0-2 16,0 0 2-16,0 0-2 0,0 0 1 0,0 0-1 16,0 0 1-16,12-8-1 0,-12 8 0 0,0 0 0 15,9-23 0-15,2-29 0 0,3 3-1464 0</inkml:trace>
  <inkml:trace contextRef="#ctx0" brushRef="#br0" timeOffset="81046.12">1836 5214 987 0,'0'0'0'16,"0"0"0"-16,0 0 0 0,0 0 45 0,0 0-45 0,0 0 46 15,0 0-46-15,0 0 97 0,0 0-97 0,0 0 98 16,0 0-98-16,0 0 75 0,0 0-75 0,49 23 76 16,-3-23-76-16,-46 0 45 0,0 0-45 0,52 0 46 15,17 0-46-15,-69 0 32 0,0 0-32 0,64-9 32 16,-3 4-32-16,-61 5 16 0,0 0-16 0,46-9 17 16,-23 9-17-16,-23 0 3 0,0 0-3 0,14 3 4 15,-14-3-4-15,0 0-1155 0</inkml:trace>
  <inkml:trace contextRef="#ctx0" brushRef="#br0" timeOffset="81263.13">1885 5444 1087 0,'0'0'0'0,"0"0"0"0,-6 18 0 16,6-18 8-16,0 0-8 0,-8 14 8 0,8-14-8 16,0 0 20-16,0 0-20 0,0 11 20 0,0-11-20 0,0 0 67 15,0 0-67-15,14 3 67 0,18 3-67 0,-32-6 75 16,0 0-75-16,46 3 76 0,17-6-76 0,-63 3 70 0,0 0-70 15,78-6 71-15,9-2-71 0,-87 8 47 16,0 0-47-16,78-9 48 0,-23-5-48 0,-55 14 29 0,0 0-29 16,43-12 29-16,-17 4-29 0,-26 8 16 0,0 0-16 15,17-3 17-15,-17 3-17 0,0 0-1257 0</inkml:trace>
  <inkml:trace contextRef="#ctx0" brushRef="#br0" timeOffset="92273.71">2880 4825 897 0,'0'0'0'0,"0"0"0"0,0 0 0 16,0 0 31-16,0 0-31 0,-28 41 32 0,19-30-32 0,9-11 88 16,0 0-88-16,-14 6 88 0,5 0-88 0,9-6 94 15,0 0-94-15,0 0 95 0,-17 0-95 0,17 0 59 0,0 0-59 16,0 0 60-16,23 0-60 0,-23 0 34 0,0 0-34 15,26-9 34-15,34 3-34 0,-60 6 26 0,0 0-26 16,69-17 27-16,-8 11-27 0,-61 6 22 0,0 0-22 16,52 0 22-16,-12 3-22 0,-40-3 24 0,0 0-24 15,32 12 24-15,-9 2-24 0,-23-14 19 0,0 0-19 16,15 23 19-16,-10 15-19 0,-5-38 16 0,0 0-16 16,0 40 16-16,0 0-16 0,0-40 16 0,0 0-16 15,3 46 16-15,3 6-16 0,-6-52 13 0,0 0-13 16,9 46 14-16,-6-20-14 0,-3-26 12 0,0 0-12 0,11 23 12 15,-2 0-12-15,-9-23 11 0,0 0-11 0,14 17 11 16,9 9-11-16,-23-26 8 0,0 0-8 0,23 23 9 16,6 6-9-16,-29-29 7 0,0 0-7 0,26 32 7 15,-6-12-7-15,-20-20 5 0,0 0-5 0,18 31 6 16,-7-2-6-16,-11-29 4 0,0 0-4 0,12 29 5 16,-6-3-5-16,-6-26 4 0,0 0-4 0,0 29 5 0,-6 5-5 15,6-34 4-15,0 0-4 0,-12 32 4 0,1 2-4 16,11-34 3-16,0 0-3 0,-26 32 4 0,3 3-4 15,23-35 3-15,0 0-3 0,-38 31 3 0,-14-10-3 16,52-21 4-16,0 0-4 0,-55 14 4 0,1-5-4 16,54-9 5-16,0 0-5 0,-61 0 5 0,9-15-5 15,52 15 5-15,0 0-5 0,-37-29 6 0,19-14-6 16,18 43 1-16,0 0-1 0,0-37 2 0,15 5-2 16,-7 3-1399-16</inkml:trace>
  <inkml:trace contextRef="#ctx0" brushRef="#br0" timeOffset="92841.17">3936 4837 639 0,'0'0'0'0,"0"0"0"0,-8 14 0 16,8-14 40-16,0 0-40 0,0 0 41 0,0 6-41 15,0-6 54-15,0 0-54 0,0 0 55 0,-15 12-55 16,15-12 44-16,0 0-44 0,-23 20 45 0,-11 11-45 16,34-31 37-16,0 0-37 0,-35 61 37 0,-5 31-37 15,40-92 29-15,0 0-29 0,-38 104 30 0,9 8-30 16,29-112 24-16,0 0-24 0,-31 98 25 0,16-12-25 16,15-86 29-16,0 0-29 0,9 69 29 0,28-11-29 0,-37-58 30 15,0 0-30-15,55 37 30 0,6-17-30 0,-61-20 28 16,0 0-28-16,69 0 29 0,-6-11-29 0,-63 11 24 15,0 0-24-15,67-29 25 0,-4-8-25 0,-63 37 19 0,0 0-19 16,61-38 20-16,-18 6-20 0,-43 32 16 0,0 0-16 16,32-28 16-16,-18-1-16 0,-14 29 15 0,0 0-15 15,0-38 15-15,-20-31-15 0,20 69 13 0,0 0-13 16,-26-80 13-16,-11-9-13 0,37 89 12 0,0 0-12 16,-44-87 12-16,10 18-12 0,34 69 18 0,0 0-18 15,-32-52 18-15,15 26-18 0,17 26 11 0,0 0-11 16,-9-14 11-16,0 5-11 0,9 9 7 0,0 0-7 15,0 0 7-15,-14-8-7 0,2-7-1101 0</inkml:trace>
  <inkml:trace contextRef="#ctx0" brushRef="#br0" timeOffset="93242.04">4441 4667 942 0,'0'0'0'0,"0"0"0"0,-14 20 0 0,14-20-6 15,0 0 6-15,-15 18-5 0,7-13 5 0,8-5 1 16,0 0-1-16,-15 15 2 0,7-1-2 0,8-14 12 15,0 0-12-15,-15 23 12 0,9 0-12 0,6-23 19 0,0 0-19 16,6 23 19-16,3-11-19 0,-9-12 23 0,0 0-23 16,29 23 24-16,17-9-24 0,-46-14 20 0,0 0-20 15,46 12 20-15,-3-15-20 0,-43 3 21 0,0 0-21 16,41-15 22-16,-10 1-22 0,-31 14 19 0,0 0-19 16,29-17 20-16,-11 5-20 0,-18 12 18 0,0 0-18 15,3-17 19-15,-6-3-19 0,3 20 17 0,0 0-17 16,-9-29 18-16,-14 6-18 0,23 23 17 0,0 0-17 0,-38-23 17 15,-14 3-17-15,52 20 16 0,0 0-16 0,-49-18 17 16,12 4-17-16,37 14 18 0,0 0-18 0,-14-14 19 16,-1-1-19-16,6 7-946 0</inkml:trace>
  <inkml:trace contextRef="#ctx0" brushRef="#br0" timeOffset="94893.02">5186 5372 975 0,'0'0'0'0,"0"0"0"16,26 29 0-16,-26-29 14 0,0 0-14 0,26 20 14 0,-3-5-14 16,-23-15 21-16,0 0-21 0,31 8 22 0,16-8-22 15,-47 0-12-15,0 0 12 0,37 0-11 0,-8 0 11 16,-6 0-708-16</inkml:trace>
  <inkml:trace contextRef="#ctx0" brushRef="#br0" timeOffset="95098.04">5223 5499 908 0,'0'0'0'0,"0"0"0"0,6 29 0 0,-6-29 17 0,0 0-17 16,9 20 18-16,5-6-18 0,-14-14 37 0,0 0-37 15,26 9 37-15,17 0-37 0,-43-9 36 0,0 0-36 16,55 5 37-16,-17-5-37 0,-38 0 22 0,0 0-22 15,37 0 23-15,3 0-23 0,-40 0 14 0,0 0-14 16,32 9 15-16,3 2-15 0,-3 1-813 0</inkml:trace>
  <inkml:trace contextRef="#ctx0" brushRef="#br0" timeOffset="95998.11">6201 5099 919 0,'0'0'0'0,"0"0"0"0,0 0 0 0,0 0 35 0,0 0-35 16,0 0 36-16,38-26-36 0,-38 26 80 0,0 0-80 15,31-43 80-15,-2-18-80 0,-29 61 61 0,0 0-61 16,55-66 62-16,3 3-62 0,-58 63 34 0,0 0-34 16,60-55 34-16,-2-5-34 0,-58 60 23 0,0 0-23 15,46-52 23-15,-8 0-23 0,-38 52 17 0,0 0-17 0,26-43 17 16,-23 20-17-16,-3 23 14 0,0 0-14 0,5-15 14 16,-5 15-14-16,0 0 20 0,0 0-20 0,0 0 20 15,6 29-20-15,-6-29 21 0,0 0-21 0,0 38 22 16,-6 13-22-16,6-51 23 0,0 0-23 0,-5 61 23 15,2-6-23-15,3-55 17 0,0 0-17 0,0 46 17 16,3 0-17-16,-3-46 9 0,0 0-9 0,11 46 10 16,4 6-10-16,-15-52 2 0,0 0-2 0,14 57 2 15,-5 4-2-15,-1-4-1167 0</inkml:trace>
  <inkml:trace contextRef="#ctx0" brushRef="#br0" timeOffset="96345.39">6201 5318 942 0,'0'0'0'0,"0"0"0"0,0 23 0 0,0-23 0 0,0 0 0 16,9 11 1-16,-6 6-1 0,-3-17 0 0,0 0 0 16,20 9 0-16,17 0 0 0,-37-9 0 0,0 0 0 15,55 3 1-15,29-3-1 0,-84 0 11 0,0 0-11 16,92 0 11-16,12 0-11 0,-104 0 37 0,0 0-37 16,98-3 37-16,-11 0-37 0,-87 3 52 0,0 0-52 0,57-6 53 15,-22 0-53-15,-35 6 32 0,0 0-32 0,23 0 33 16,-6 0-33-16,-17 0 15 0,0 0-15 0,9 6 16 15,-9-6-16-15,0 0 7 0,0 0-7 0,9 12 7 16,-4 5-7-16,-5-3-882 0</inkml:trace>
  <inkml:trace contextRef="#ctx0" brushRef="#br0" timeOffset="96845.42">6484 5628 1054 0,'0'0'0'16,"0"0"0"-16,-20 29 0 0,20-29-10 0,0 0 10 15,-23 35-9-15,0 5 9 0,23-40-12 0,0 0 12 16,-21 61-11-16,4 19 11 0,17-80 0 0,0 0 0 16,-9 81 1-16,4 2-1 0,5-83 13 0,0 0-13 0,5 66 13 15,1-22-13-15,-6-44 33 0,0 0-33 0,20 31 34 16,29-2-34-16,-49-29 43 0,0 0-43 0,55 17 44 15,20-5-44-15,-75-12 41 0,0 0-41 0,78-6 41 16,-3-3-41-16,-75 9 31 0,0 0-31 0,64-20 31 16,-21 3-31-16,-43 17 23 0,0 0-23 0,23-14 23 15,-6-1-23-15,-17 15 18 0,0 0-18 0,6-14 18 16,-6-6-18-16,0 20 16 0,0 0-16 0,-14-15 17 16,-9 7-17-16,23 8 16 0,0 0-16 0,-38-3 16 0,-23 3-16 15,61 0 15-15,0 0-15 0,-54 0 16 0,22 0-16 16,32 0 16-16,0 0-16 0,-23 0 16 0,8 0-16 15,15 0 12-15,0 0-12 0,0 0 12 0,0-20-12 16,0-3-1119-16</inkml:trace>
  <inkml:trace contextRef="#ctx0" brushRef="#br0" timeOffset="97431.47">7664 5274 886 0,'0'0'0'0,"0"0"0"0,0 0 0 0,0 0 5 0,0 0-5 15,6 29 6-15,-12 12-6 0,6-41 9 0,0 0-9 16,-9 40 10-16,9-9-10 0,0-31 58 0,0 0-58 16,0 29 59-16,-6 12-59 0,6-41 55 0,0 0-55 15,-8 49 55-15,-1-6-55 0,9-43 47 0,0 0-47 16,0 31 47-16,-6-11-47 0,6-20 33 0,0 0-33 16,6 15 34-16,-6-15-34 0,0 0 19 0,0 0-19 15,12 14 20-15,2-11-20 0,-2 3-948 0</inkml:trace>
  <inkml:trace contextRef="#ctx0" brushRef="#br0" timeOffset="97649.49">7866 5430 1031 0,'0'0'0'0,"-3"14"0"0,3 15 0 16,0-29-4-16,0 0 4 0,-6 40-3 0,3 12 3 15,3-52 2-15,0 0-2 0,0 49 3 0,9-11-3 16,-9-38 21-16,0 0-21 0,9 28 22 0,-4-5-22 16,-5-23 27-16,0 0-27 0,0 18 27 0,9-4-27 15,-9-14 32-15,0 0-32 0,9 14 33 0,5-2-33 0,3 5-834 16</inkml:trace>
  <inkml:trace contextRef="#ctx0" brushRef="#br0" timeOffset="98014.51">7511 5352 695 0,'0'0'0'0,"0"0"0"16,23 0 0-16,-23 0 5 0,0 0-5 0,14-3 5 16,1 0-5-16,-15 3 10 0,0 0-10 0,17-11 11 15,1-6-11-15,-18 17 23 0,0 0-23 0,23-23 23 16,-3 8-23-16,-20 15 21 0,0 0-21 0,17-14 22 16,3 8-22-16,-20 6 20 0,0 0-20 0,26 0 20 0,0 0-20 15,-26 0 17-15,0 0-17 0,32 0 17 0,-9 6-17 16,-23-6 18-16,0 0-18 0,32 8 19 0,0 7-19 15,-32-15 20-15,0 0-20 0,40 17 20 0,9 3-20 16,-49-20 19-16,0 0-19 0,63 6 19 0,-11-3-19 16,-52-3 16-16,0 0-16 0,55-3 17 0,-9-9-17 15,-46 12 14-15,0 0-14 0,52-14 14 0,3-9-14 16,0 0-739-16</inkml:trace>
  <inkml:trace contextRef="#ctx0" brushRef="#br0" timeOffset="144575.26">10012 4192 550 0,'0'0'0'0,"0"0"0"15,0 0 0-15,0 0 22 0,0 0-22 0,0 0 22 16,0 0-22-16,0 0 71 0,0 0-71 0,0 0 72 16,0 0-72-16,0 0 84 0,0 0-84 0,0 0 85 15,0 0-85-15,0 0 76 0,0 0-76 0,0 46 77 16,0-8-77-16,0-38 47 0,0 0-47 0,9 66 47 16,5 14-47-16,-14-80 31 0,0 0-31 0,6 84 32 15,0 2-32-15,-6-86 25 0,0 0-25 0,6 81 25 0,-1-21-25 16,-5-60 28-16,0 0-28 0,9 55 28 15,-3-6-28-15,-6-49 34 0,0 0-34 0,6 43 35 0,5 3-35 16,-11-46 34-16,0 0-34 0,15 38 35 0,-7-10-35 16,-8-28 28-16,0 0-28 0,15 18 29 0,-7-7-29 15,-8-11 32-15,0 0-32 0,9 9 33 0,5-3-33 16,-14-6 32-16,0 0-32 0,9 2 32 0,0-2-32 0,-9 0 32 16,0 0-32-16,11-17 32 0,21-32-32 15,-32 49 32-15,0 0-32 0,29-60 32 0,3-1-32 0,-32 61 38 16,0 0-38-16,31-63 38 0,-2-12-38 0,-29 75 45 15,0 0-45-15,32-83 46 0,-9-7-46 0,-23 90 44 16,0 0-44-16,14-86 44 0,-2 26-44 0,-12 60 40 0,0 0-40 16,12-46 40-16,-12 17-40 0,0 29 33 0,0 0-33 15,0-23 34-15,0 3-34 0,0 20 27 0,0 0-27 16,0-9 27-16,0 9-27 0,0 0 20 0,0 0-20 16,0 0 21-16,0 29-21 0,0-29 14 0,0 0-14 15,0 37 15-15,0 24-15 0,0-61 3 0,0 0-3 16,0 66 3-16,11 3-3 0,1 3-1670 0</inkml:trace>
  <inkml:trace contextRef="#ctx0" brushRef="#br0" timeOffset="145109.32">10549 4894 740 0,'0'0'0'0,"0"0"0"0,0 0 0 0,0 0 28 0,0 0-28 16,0 12 29-16,0-12-29 0,0 0 54 0,0 0-54 16,0 0 55-16,0 0-55 0,0 0 49 0,0 0-49 15,0 0 49-15,-17 20-49 0,17-20 41 0,0 0-41 16,-15 29 42-16,1 14-42 0,14-43 36 0,0 0-36 16,-9 55 36-16,3 5-36 0,6-60 37 0,0 0-37 15,0 58 37-15,6-29-37 0,-6-29 35 0,0 0-35 16,17 28 35-16,4-5-35 0,-21-23 28 0,0 0-28 15,23 15 29-15,3-7-29 0,-26-8 21 0,0 0-21 0,17-8 22 16,9-4-22-16,-26 12 17 0,0 0-17 0,29-26 17 16,0-14-17-16,-29 40 14 0,0 0-14 0,20-46 14 15,3-6-14-15,-23 52 14 0,0 0-14 0,9-43 14 16,-4 11-14-16,-5 32 20 0,0 0-20 0,0-34 21 16,-14 8-21-16,14 26 27 0,0 0-27 0,-9-29 27 15,-5 15-27-15,14 14 32 0,0 0-32 0,-12-9 33 16,1 3-33-16,11 6 40 0,0 0-40 0,-9-3 40 0,-8 6-40 15,17-3 31-15,0 0-31 0,-6 6 32 0,6-6-32 16,0 0 28-16,0 0-28 0,-14 15 29 0,16-7-29 16,4 7-1330-16</inkml:trace>
  <inkml:trace contextRef="#ctx0" brushRef="#br0" timeOffset="146027.4">11192 4621 987 0,'0'0'0'0,"0"0"0"0,18 23 0 0,-18-23 25 15,0 0-25-15,20 14 26 0,-6 1-26 0,-14-15 32 16,0 0-32-16,20 8 32 0,24-2-32 0,-44-6 39 0,0 0-39 16,43 3 40-16,-11-3-40 0,-32 0 25 0,0 0-25 15,23 0 26-15,-9 6-26 0,-14-6 18 0,0 0-18 16,12 0 19-16,2 9-19 0,1-4-892 0</inkml:trace>
  <inkml:trace contextRef="#ctx0" brushRef="#br0" timeOffset="146211.23">11224 4785 987 0,'0'0'0'15,"0"0"0"-15,20 14 0 0,-20-14 0 0,0 0 0 0,18 9 0 16,-18-9 0-16,0 0 0 0,0 0 0 0,28 0 0 16,13 0 0-16,-41 0 17 0,0 0-17 0,55 0 18 15,2 0-18-15,-57 0 31 0,0 0-31 0,67 6 31 16,5-3-31-16,-72-3 42 0,0 0-42 0,55 3 43 15,-24-3-43-15,4 0-817 0</inkml:trace>
  <inkml:trace contextRef="#ctx0" brushRef="#br0" timeOffset="155086.07">9859 3847 494 0,'0'0'0'0,"0"0"0"0,0 0 0 0,0 0 22 0,0 0-22 16,-14 29 22-16,14-29-22 0,0 0 73 0,0 0-73 16,0 0 74-16,0 0-74 0,0 0 99 0,0 0-99 15,0 0 99-15,0 0-99 0,0 0 91 0,0 0-91 16,14-3 92-16,18-3-92 0,-32 6 42 0,0 0-42 16,52-15 42-16,20 7-42 0,-72 8 29 0,0 0-29 0,90-15 30 15,16 1-30-15,-106 14 34 0,0 0-34 0,110-14 34 16,-18-6-34-16,-92 20 34 0,0 0-34 0,75-15 35 15,-37 12-35-15,-38 3 50 0,0 0-50 0,23-8 50 16,-9 8-50-16,-14 0 51 0,0 0-51 0,0 0 51 16,0-12-51-16,0 12 47 0,0 0-47 0,-31-14 47 15,-21-12-47-15,52 26 37 0,0 0-37 0,-84-29 38 16,-8 0-38-16,92 29 29 0,0 0-29 0,-98-29 30 0,20 12-30 16,78 17 24-16,0 0-24 0,-61-20 24 0,32 11-24 15,29 9 13-15,0 0-13 0,-14-8 13 0,14 8-13 16,0 0 12-16,0 0-12 0,0 0 13 0,-3 17-13 15,3 3-1347-15</inkml:trace>
  <inkml:trace contextRef="#ctx0" brushRef="#br0" timeOffset="157504.78">12323 4448 651 0,'0'0'0'0,"0"0"0"15,0 0 0-15,0 0 19 0,0 0-19 0,0 0 20 16,0 41-20-16,0-41 59 0,0 0-59 0,6 23 60 16,11 23-60-16,-17-46 62 0,0 0-62 0,18 52 63 15,-4-4-63-15,-14-48 53 0,0 0-53 0,12 47 53 16,-1 4-53-16,-11-51 31 0,0 0-31 0,15 52 31 15,-4-9-31-15,-11-43 30 0,0 0-30 0,20 38 30 0,-5-7-30 16,-15-31 25-16,0 0-25 0,14 29 25 0,-5-9-25 16,-9-20 28-16,0 0-28 0,8 12 29 0,7-6-29 15,-15-6 25-15,0 0-25 0,14 0 25 0,1-6-25 16,-15 6 32-16,0 0-32 0,20-17 33 0,9-27-33 16,-29 44 42-16,0 0-42 0,29-40 42 0,-15 11-42 15,-14 29 42-15,0 0-42 0,17-34 42 0,1-12-42 0,-18 46 42 16,0 0-42-16,20-61 42 0,-11-5-42 0,-9 66 38 15,0 0-38-15,2-66 38 0,10 17-38 0,-12 49 30 16,0 0-30-16,0-32 30 0,9 15-30 0,-9 17 18 16,0 0-18-16,5-12 18 0,-5 12-18 0,0 0 5 15,0 0-5-15,0 0 6 0,18 44-6 0,-4-7-1305 0</inkml:trace>
  <inkml:trace contextRef="#ctx0" brushRef="#br0" timeOffset="157922.76">12805 4955 751 0,'0'0'0'0,"0"0"0"15,0-20 0-15,0 20 13 0,0 0-13 0,0-9 14 16,0 9-14-16,0 0 28 0,0 0-28 0,0-20 29 0,0 20-29 15,0 0 35-15,0 0-35 0,0-14 35 0,0 14-35 16,0 0 33-16,0 0-33 0,-6 14 34 0,-2 6-34 16,8-20 35-16,0 0-35 0,-6 38 35 0,3 22-35 15,3-60 37-15,0 0-37 0,0 66 38 0,3 0-38 16,-3-66 36-16,0 0-36 0,6 58 36 0,2-32-36 16,-8-26 28-16,0 0-28 0,6 11 29 0,11-8-29 15,-17-3 24-15,0 0-24 0,21-17 25 0,19-29-25 16,-40 46 21-16,0 0-21 0,32-49 21 0,-6-3-21 15,-26 52 15-15,0 0-15 0,17-43 15 0,-8 11-15 0,-9 32 16 16,0 0-16-16,-6-28 17 0,-3 5-17 0,9 23 16 16,0 0-16-16,-17-21 17 0,2 13-17 0,15 8 16 15,0 0-16-15,-23-3 16 0,-5 6-16 0,28-3 16 0,0 0-16 16,-29 6 16-16,17-4-16 0,12-2 12 0,0 0-12 16,0 0 13-16,-14 21-13 0,5-7-1082 0</inkml:trace>
  <inkml:trace contextRef="#ctx0" brushRef="#br0" timeOffset="159424.14">13564 4762 796 0,'0'0'0'0,"0"0"0"0,0 0 0 16,0 0 28-16,0 0-28 0,0 0 29 0,0 0-29 16,0 0 72-16,0 0-72 0,0 0 73 0,11 26-73 15,-11-26 87-15,0 0-87 0,0 0 87 0,0 0-87 16,0 0 69-16,0 0-69 0,0 0 70 0,12 11-70 15,-12-11 44-15,0 0-44 0,0 0 44 0,0 0-44 16,0 0 36-16,0 0-36 0,0 0 36 0,14 0-36 16,-14 0 27-16,0 0-27 0,0 0 28 0,0 0-28 0,0 0 25 15,0 0-25-15,0 0 26 0,0 0-26 0,0 0 19 16,0 0-19-16,0 0 20 0,0 0-20 0,0 0 16 0,0 0-16 16,0 0 16-16,3-14-16 0,3 3-1176 0</inkml:trace>
  <inkml:trace contextRef="#ctx0" brushRef="#br0" timeOffset="164578.82">15203 4008 583 0,'0'0'0'0,"0"0"0"0,-12 14 0 0,12-14-28 0,0 0 28 16,0 0-28-16,0 0 28 0,0 0-46 0,0 0 46 15,0 9-46-15,0-9 46 0,0 0 0 0,0 0 0 16,-6 20 0-16,-5-8 0 0,11-12 18 0,0 0-18 15,-21 26 19-15,4 2-19 0,17-28 66 0,0 0-66 16,-26 46 67-16,3 15-67 0,23-61 78 0,0 0-78 16,-20 63 79-16,8 12-79 0,12-75 81 0,0 0-81 15,-5 78 81-15,5-6-81 0,0-72 63 0,0 0-63 16,5 46 63-16,10-12-63 0,-15-34 45 0,0 0-45 0,17 23 46 16,6-5-46-16,-23-18 33 0,0 0-33 0,38 2 33 15,11-7-33-15,-49 5 28 0,0 0-28 0,55-15 29 16,5 1-29-16,-60 14 7 0,0 0-7 0,61-23 7 15,-9-6-7-15,0 6-899 0</inkml:trace>
  <inkml:trace contextRef="#ctx0" brushRef="#br0" timeOffset="164995.85">15624 4135 796 0,'0'0'0'0,"0"0"0"0,0 14 0 16,0-14 10-16,0 0-10 0,0 14 10 0,0-14-10 0,0 0 1 15,0 0-1-15,-6 18 1 0,-6-7-1 0,12-11 11 16,0 0-11-16,-14 23 12 0,-9 15-12 0,23-38 18 0,0 0-18 16,-15 51 18-16,7 10-18 0,8-61 23 0,0 0-23 15,0 57 23-15,8-13-23 0,-8-44 26 0,0 0-26 16,15 31 26-16,22-2-26 0,-37-29 26 0,0 0-26 15,38 23 26-15,-6-14-26 0,-32-9 23 0,0 0-23 16,29-3 23-16,11-12-23 0,-40 15 20 0,0 0-20 16,32-28 21-16,-4-24-21 0,-28 52 17 0,0 0-17 15,21-58 17-15,-1 12-17 0,-20 46 14 0,0 0-14 16,14-37 14-16,-11-6-14 0,-3 43 12 0,0 0-12 0,0-32 13 16,-8-3-13-16,8 35 14 0,0 0-14 0,-12-28 15 15,-5 10-15-15,17 18 13 0,0 0-13 0,-18-14 14 16,4 5-14-16,14 9 15 0,0 0-15 0,-12-5 16 15,12 5-16-15,0 0 14 0,0 0-14 0,-17-9 14 16,17 9-14-16,0 0 11 0,0 0-11 0,0 0 11 16,12 17-11-16,-7 3-944 0</inkml:trace>
  <inkml:trace contextRef="#ctx0" brushRef="#br0" timeOffset="165297.88">15990 4051 875 0,'0'0'0'0,"0"0"0"0,-6 23 0 16,6-23 3-16,0 0-3 0,-3 15 3 0,-5 2-3 0,8-17 24 15,0 0-24-15,-3 20 25 0,3 3-25 0,0-23 26 16,0 0-26-16,11 23 26 0,18 6-26 0,-29-29 22 0,0 0-22 16,49 29 23-16,21-15-23 0,-70-14 25 0,0 0-25 15,69 14 25-15,0-2-25 0,-69-12 29 0,0 0-29 16,52 6 30-16,-14-1-30 0,-38-5 26 0,0 0-26 15,26 6 26-15,-6 11-26 0,-20-17 28 0,0 0-28 16,8 9 28-16,-13 3-28 0,5-12 26 0,0 0-26 16,-18 25 27-16,-13 13-27 0,31-38 21 0,0 0-21 15,-47 34 21-15,-22-11-21 0,69-23 21 0,0 0-21 16,-60 9 22-16,11-9-22 0,49 0 26 0,0 0-26 0,-26-9 27 16,8-5-27-16,18 14 19 0,0 0-19 0,-6-20 19 15,12 3-19-15,3-1-1045 0</inkml:trace>
  <inkml:trace contextRef="#ctx0" brushRef="#br0" timeOffset="165796.92">16769 3838 729 0,'0'0'0'16,"0"0"0"-16,-11 14 0 0,11-14 16 0,0 0-16 0,-15 15 17 15,4 14-17-15,11-29 34 0,0 0-34 0,-15 31 34 16,-2 7-34-16,17-38 21 0,0 0-21 0,-17 49 21 15,-4 11-21-15,21-60 28 0,0 0-28 0,-23 75 28 16,-3 6-28-16,26-81 36 0,0 0-36 0,-17 80 36 16,17 4-36-16,0-84 35 0,0 0-35 0,14 74 36 15,10-16-36-15,-24-58 32 0,0 0-32 0,37 43 33 16,9-11-33-16,-46-32 27 0,0 0-27 0,46 29 27 0,-8-21-27 16,-38-8 9-16,0 0-9 0,29-3 10 0,11-11-10 15,-8 0-847-15</inkml:trace>
  <inkml:trace contextRef="#ctx0" brushRef="#br0" timeOffset="167866.07">17185 3847 516 0,'0'0'0'16,"0"0"0"-16,0 23 0 0,0-23 2 0,0 0-2 15,0 20 3-15,0 0-3 0,0-20 5 0,0 0-5 16,-6 26 5-16,3 11-5 0,3-37 33 0,0 0-33 0,0 41 33 15,-6-10-33-15,6-31 43 0,0 0-43 0,6 29 44 16,3 3-44-16,-9-32 42 0,0 0-42 0,11 34 42 16,6-5-42-16,-17-29 36 0,0 0-36 0,18 23 37 15,5-8-37-15,-23-15 26 0,0 0-26 0,29 8 26 16,-6-5-26-16,-23-3 22 0,0 0-22 0,31-3 22 16,-2-11-22-16,-29 14 15 0,0 0-15 0,26-23 16 15,3-6-16-15,-29 29 11 0,0 0-11 0,23-35 11 16,9-5-11-16,-32 40 9 0,0 0-9 0,26-43 10 0,-15 14-10 15,-11 29 9-15,0 0-9 0,0-29 9 0,-17-2-9 16,17 31 8-16,0 0-8 0,-14-32 9 0,2 12-9 16,12 20 8-16,0 0-8 0,0 0 9 0,-11-12-9 15,11 12 5-15,0 0-5 0,-15 6 6 0,-5 9-6 16,20-15 5-16,0 0-5 0,-20 28 6 0,8 10-6 16,12-38 5-16,0 0-5 0,-14 57 5 0,-3 10-5 15,17-67 4-15,0 0-4 0,-18 74 4 0,4 7-4 0,14-81 5 16,0 0-5-16,-9 92 6 0,9 0-6 0,0-92 6 15,0 0-6-15,9 78 6 0,-1-26-6 0,-8-52 5 16,0 0-5-16,18 37 5 0,2-17-5 0,-20-20 5 0,0 0-5 16,23 0 6-16,17-20-6 0,4 3-799 0</inkml:trace>
  <inkml:trace contextRef="#ctx0" brushRef="#br0" timeOffset="168149.1">17825 3415 662 0,'0'0'0'0,"0"0"0"16,17 14 0-16,-17-14 10 0,0 0-10 0,15 15 11 15,-4 8-11-15,-11-23 24 0,0 0-24 0,21 52 25 0,2 28-25 16,-23-80 32-16,0 0-32 0,28 104 32 0,-10 11-32 15,-18-115 25-15,0 0-25 0,14 115 25 0,-11-26-25 16,-3-89 21-16,0 0-21 0,0 90 22 0,-9-7-22 16,9-83 15-16,0 0-15 0,-8 86 15 0,-1-2-15 15,9-84 13-15,0 0-13 0,-9 66 13 0,-2-31-13 16,8 2-649-16</inkml:trace>
  <inkml:trace contextRef="#ctx0" brushRef="#br0" timeOffset="169700.38">14787 3942 539 0,'0'0'0'0,"0"0"0"16,-14 0 0-16,14 0-11 0,0 0 11 0,-23 8-10 15,-1-2 10-15,24-6-33 0,0 0 33 0,-37 14-33 16,-12 15 33-16,49-29 1 0,0 0-1 0,-52 46 1 15,0 15-1-15,52-61 22 0,0 0-22 0,-55 103 23 0,18 50-23 16,37-153 37-16,0 0-37 0,-35 181 37 0,3 24-37 16,32-205 65-16,0 0-65 0,-31 216 65 0,-1 11-65 15,32-227 54-15,0 0-54 0,-23 245 54 0,6-1-54 16,17-244 41-16,0 0-41 0,-3 205 41 0,6-53-41 16,-3-152 34-16,0 0-34 0,25 118 34 0,10-34-34 15,-35-84 24-15,0 0-24 0,49 54 25 0,6-28-25 16,-55-26 21-16,0 0-21 0,66 0 21 0,4-17-21 0,2 3-729 15</inkml:trace>
  <inkml:trace contextRef="#ctx0" brushRef="#br0" timeOffset="170401.51">15257 5395 651 0,'0'0'0'0,"0"0"0"0,-17 29 0 0,17-29 15 0,0 0-15 15,-20 20 16-15,8-5-16 0,12-15 33 0,0 0-33 16,0 0 34-16,-5 23-34 0,5-23 33 0,0 0-33 16,8 8 33-16,15 4-33 0,-23-12 22 0,0 0-22 0,44 17 23 15,16 3-23-15,-60-20 15 0,0 0-15 0,72 23 15 16,3 0-15-16,-75-23 12 0,0 0-12 0,55 20 13 16,-9-2-13-16,-46-18 9 0,0 0-9 0,32 14 10 15,-12 15-10-15,-20-29 13 0,0 0-13 0,0 37 14 16,-8 1-14-16,8-38 14 0,0 0-14 0,-24 46 14 15,-13 3-14-15,37-49 13 0,0 0-13 0,-61 46 14 16,-8-17-14-16,69-29 12 0,0 0-12 0,-78 23 13 16,3-18-13-16,75-5 16 0,0 0-16 0,-72 3 17 0,37-6-17 15,35 3 9-15,0 0-9 0,-28-20 10 0,16-26-10 16,12 46 10-16,0 0-10 0,9-52 11 0,22 9-11 16,-2-3-776-16</inkml:trace>
  <inkml:trace contextRef="#ctx0" brushRef="#br0" timeOffset="170618.28">15820 5487 718 0,'0'0'0'0,"0"15"0"0,3 25 0 0,-3-40 10 0,0 0-10 15,3 58 11-15,-9 2-11 0,6-60 17 0,0 0-17 16,-12 72 17-16,-2-6-17 0,14-66 27 0,0 0-27 15,-12 52 28-15,12-20-28 0,0-32 26 0,0 0-26 16,0 8 27-16,0-8-27 0,0 0 20 0,0 0-20 16,0-17 21-16,9-35-21 0,-3 3-632 0</inkml:trace>
  <inkml:trace contextRef="#ctx0" brushRef="#br0" timeOffset="170768.39">15684 4929 695 0,'0'0'0'0,"0"0"0"15,0 0 0-15,0 0 4 0,0 0-4 0,0 0 4 16,0 0-4-16,0 0 9 0,0 0-9 0,0 0 9 0,18 20-9 16,-18-20 0-16,0 0 0 0,26 29 0 0,11 17 0 15,-37-46-6-15,0 0 6 0,49 58-6 0,-3-1 6 16,6 6-472-16</inkml:trace>
  <inkml:trace contextRef="#ctx0" brushRef="#br0" timeOffset="170988.66">15958 5669 539 0,'0'0'0'0,"-5"14"0"0,-1 29 0 0,6-43 6 16,0 0-6-16,-3 35 6 0,-3-12-6 0,6-23 15 16,0 0-15-16,0 0 15 0,15 0-15 0,-15 0 16 15,0 0-16-15,20-23 17 0,29-20-17 0,-49 43 37 16,0 0-37-16,55-52 37 0,5 9-37 0,-60 43 42 16,0 0-42-16,55-35 43 0,-20 24-43 0,-35 11 40 0,0 0-40 15,26-6 41-15,-3 15-41 0,-23-9 38 0,0 0-38 16,20 20 38-16,-11 11-38 0,-9-31 32 0,0 0-32 15,5 35 33-15,4-3-33 0,-9-32 26 0,0 0-26 16,0 28 26-16,9-10-26 0,-9-18 18 0,0 0-18 16,17 14 18-16,3-2-18 0,3 2-753 0</inkml:trace>
  <inkml:trace contextRef="#ctx0" brushRef="#br0" timeOffset="171836.43">16743 5352 583 0,'0'0'0'15,"0"0"0"-15,-11 20 0 0,11-20-13 0,0 0 13 16,-15 23-12-16,-8 3 12 0,23-26-1 0,0 0 1 16,-20 38-1-16,-9 16 1 0,29-54 0 0,0 0 0 15,-29 72 0-15,3 9 0 0,26-81 7 0,0 0-7 16,-17 92 7-16,8 9-7 0,9-101 28 0,0 0-28 0,0 89 28 16,3-17-28-16,-3-72 41 0,0 0-41 0,15 55 41 15,5-27-41-15,-20-28 38 0,0 0-38 0,37 23 38 16,12-2-38-16,-49-21 30 0,0 0-30 0,44 8 31 15,-13-8-31-15,-2 0-574 0</inkml:trace>
  <inkml:trace contextRef="#ctx0" brushRef="#br0" timeOffset="172586.97">17069 5487 550 0,'0'0'0'0,"0"0"0"16,0 0 0-16,0 0-14 0,0 0 14 0,0 23-13 15,-9 6 13-15,9-29-35 0,0 0 35 0,-11 38-34 0,8 2 34 16,3-40-1-16,0 0 1 0,0 40 0 0,0 1 0 16,0-41 4-16,0 0-4 0,9 34 4 0,11-5-4 15,-20-29 24-15,0 0-24 0,23 23 25 0,-3-9-25 16,-20-14 49-16,0 0-49 0,20 15 49 0,9-7-49 15,-29-8 52-15,0 0-52 0,29 3 53 0,11-11-53 16,-40 8 41-16,0 0-41 0,35-18 41 0,-12 4-41 16,-23 14 34-16,0 0-34 0,20-35 35 0,-2-11-35 15,-18 46 24-15,0 0-24 0,11-43 25 0,7 14-25 16,-18 29 17-16,0 0-17 0,0-26 17 0,0 6-17 0,0 20 13 16,0 0-13-16,0-20 14 0,-6-6-14 0,6 26 11 15,0 0-11-15,-3-20 12 0,-6 6-12 0,9 14 9 16,0 0-9-16,0 0 9 0,-11-9-9 0,11 9 10 0,0 0-10 15,0 0 10-15,-15 3-10 0,15-3 8 0,0 0-8 16,-11 11 8-16,-4 13-8 0,15-24 6 0,0 0-6 16,-23 43 7-16,0 11-7 0,23-54 6 0,0 0-6 15,-17 72 7-15,2 12-7 0,15-84 5 0,0 0-5 16,-5 95 6-16,10-9-6 0,-5-86 4 0,0 0-4 16,3 75 5-16,3-20-5 0,-6-55 4 0,0 0-4 15,9 49 5-15,11-12-5 0,-20-37 5 0,0 0-5 0,17 29 5 16,-2-12-5-16,-15-17 3 0,0 0-3 0,11 6 4 15,9 2-4-15,3-5-783 0</inkml:trace>
  <inkml:trace contextRef="#ctx0" brushRef="#br0" timeOffset="172904.7">17528 5407 617 0,'0'0'0'0,"9"14"0"0,5 15 0 0,-14-29 3 15,0 0-3-15,29 46 4 0,3 6-4 0,-32-52 7 16,0 0-7-16,23 66 7 0,0 15-7 0,-23-81 14 0,0 0-14 15,14 100 14-15,-2 16-14 0,-12-116 13 0,0 0-13 16,-3 103 14-16,-12-19-14 0,15-84 14 0,0 0-14 16,-17 66 14-16,6-20-14 0,11-46 13 0,0 0-13 15,-3 26 13-15,6-9-13 0,-3-17 7 0,0 0-7 16,0 0 7-16,11 6-7 0,1 0-511 0</inkml:trace>
  <inkml:trace contextRef="#ctx0" brushRef="#br0" timeOffset="174054.9">18341 3755 695 0,'0'0'0'0,"9"46"0"0,11 63 0 0,-20-109 0 16,0 0 0-16,23 150 0 0,0 48 0 0,-23-198-1 15,0 0 1-15,24 231-1 0,-22 19 1 0,-2-250 15 16,0 0-15-16,0 259 15 0,-11 3-15 0,11-262 40 0,0 0-40 16,-23 274 41-16,-9-1-41 0,32-273 55 0,0 0-55 15,-29 248 55-15,-11-44-55 0,40-204 57 0,0 0-57 16,-35 178 58-16,3-31-58 0,32-147 49 0,0 0-49 16,-23 112 49-16,15-51-49 0,8-61 38 0,0 0-38 15,-12 14 39-15,1-45-39 0,-1 5-843 0</inkml:trace>
  <inkml:trace contextRef="#ctx0" brushRef="#br0" timeOffset="175690.32">19167 4906 841 0,'0'0'0'16,"0"0"0"-16,0 0 0 0,0 0 19 0,0 0-19 16,0 0 19-16,20 35-19 0,-20-35 53 0,0 0-53 15,20 0 54-15,12-6-54 0,-32 6 52 0,0 0-52 0,40-6 53 16,6 3-53-16,-46 3 37 0,0 0-37 0,41-6 37 16,-13 12-37-16,-28-6 20 0,0 0-20 0,24 9 21 15,-1 5-21-15,-23-14 10 0,0 0-10 0,14 20 11 16,3 9-11-16,-2 3-861 0</inkml:trace>
  <inkml:trace contextRef="#ctx0" brushRef="#br0" timeOffset="175857.33">19256 5191 751 0,'0'0'0'0,"0"0"0"0,20 17 0 16,-20-17 8-16,0 0-8 0,12 6 9 0,-1-3-9 15,-11-3 17-15,0 0-17 0,23 0 17 0,12-3-17 16,-35 3 14-16,0 0-14 0,46 0 15 0,9-6-15 15,-55 6 7-15,0 0-7 0,63-6 8 0,10 4-8 16,-73 2 4-16,0 0-4 0,69-15 4 0,-6-14-4 0,4 6-581 16</inkml:trace>
  <inkml:trace contextRef="#ctx0" brushRef="#br0" timeOffset="177625.7">20254 4837 550 0,'0'0'0'0,"0"0"0"0,0 40 0 16,0-40 19-16,0 0-19 0,0 26 20 0,0-17-20 0,0-9 64 16,0 0-64-16,0 0 64 0,0 0-64 0,0 0 68 0,0 0-68 15,0 0 68-15,12-6-68 0,-12 6 53 0,0 0-53 16,23-23 54-16,23-20-54 0,-46 43 28 0,0 0-28 15,58-55 29-15,8-20-29 0,-66 75 23 0,0 0-23 16,69-75 24-16,-25 12-24 0,-44 63 20 0,0 0-20 16,40-46 20-16,-23 26-20 0,-17 20 20 0,0 0-20 15,0 0 20-15,12 6-20 0,-12-6 23 0,0 0-23 16,-3 28 24-16,-6 27-24 0,9-55 26 0,0 0-26 16,-14 72 27-16,-1-3-27 0,15-69 26 0,0 0-26 15,-17 72 26-15,0-6-26 0,17-66 23 0,0 0-23 16,-15 67 24-16,7 2-24 0,8-69 18 0,0 0-18 0,0 63 19 15,11-11-19-15,-11-52 15 0,0 0-15 0,18 46 16 16,-1-26-16-16,-17-20 11 0,0 0-11 0,14 23 12 16,15-14-12-16,-29-9 3 0,0 0-3 0,26 0 3 15,-9-9-3-15,1 3-1020 0</inkml:trace>
  <inkml:trace contextRef="#ctx0" brushRef="#br0" timeOffset="177925.73">20825 4794 807 0,'0'0'0'0,"0"0"0"0,9 20 0 15,-9-20 4-15,0 0-4 0,3 11 4 0,-3-11-4 16,0 0 1-16,0 0-1 0,0 0 1 0,14-11-1 0,-14 11 8 16,0 0-8-16,21-23 8 0,5-12-8 0,-26 35 9 15,0 0-9-15,28-37 10 0,-4 5-10 0,-24 32 11 16,0 0-11-16,17-14 11 0,-6-1-11 0,-11 15 13 0,0 0-13 15,0 0 14-15,18 15-14 0,-18-15 14 0,0 0-14 16,8 23 14-16,-2 14-14 0,-6-37 19 0,0 0-19 16,0 43 19-16,0-2-19 0,0-41 23 0,0 0-23 15,-6 49 23-15,6 11-23 0,0-60 24 0,0 0-24 16,0 55 24-16,0-15-24 0,0-40 18 0,0 0-18 16,9 26 18-16,5-6-18 0,-14-20 15 0,0 0-15 0,21 15 15 15,-7-7-15-15,3-2-786 0</inkml:trace>
  <inkml:trace contextRef="#ctx0" brushRef="#br0" timeOffset="178142.74">21195 4987 774 0,'0'0'0'0,"0"0"0"0,0 28 0 16,0-28 5-16,0 0-5 0,0 32 6 0,0 11-6 15,0-43 14-15,0 0-14 0,-3 43 14 0,0-14-14 16,3-29 28-16,0 0-28 0,-6 23 28 0,6-17-28 16,0-6 22-16,0 0-22 0,0 0 23 0,18 17-23 15,-18-17 20-15,0 0-20 0,0 0 20 0,11 0-20 16,4 6-656-16</inkml:trace>
  <inkml:trace contextRef="#ctx0" brushRef="#br0" timeOffset="178742.79">21492 4987 796 0,'0'0'0'0,"0"0"0"0,0 0 0 0,0 0 1 16,0 0-1-16,3-9 1 0,8-5-1 0,-11 14 0 0,0 0 0 15,18-23 0-15,8-15 0 0,-26 38 5 0,0 0-5 16,34-46 6-16,-19 17-6 0,-15 29 8 0,0 0-8 16,11-20 9-16,1 11-9 0,-12 9 11 0,0 0-11 15,0 0 12-15,11-8-12 0,-11 8 16 0,0 0-16 16,0 0 17-16,0 0-17 0,0 0 21 0,0 0-21 16,0 0 22-16,12 29-22 0,-12-29 27 0,0 0-27 15,0 37 28-15,0 18-28 0,0-55 27 0,0 0-27 16,-9 57 28-16,3-5-28 0,6-52 29 0,0 0-29 15,0 46 30-15,3-14-30 0,-3-32 20 0,0 0-20 0,12 26 21 16,-4-12-21-16,-8-14 14 0,0 0-14 0,15 3 15 16,11-9-15-16,0 3-813 0</inkml:trace>
  <inkml:trace contextRef="#ctx0" brushRef="#br0" timeOffset="179026.62">21743 4941 796 0,'0'0'0'0,"0"0"0"0,0 0 0 16,0 0 1-16,0 0-1 0,0 14 1 0,0-14-1 16,0 0 4-16,0 0-4 0,0 0 5 0,11-23-5 15,-11 23 11-15,0 0-11 0,21-26 11 0,5-6-11 16,-26 32 14-16,0 0-14 0,34-37 14 0,4 14-14 16,-38 23 19-16,0 0-19 0,31-15 20 0,-19 7-20 0,-12 8 24 15,0 0-24-15,12 0 24 0,-12 0-24 0,0 0 28 16,0 0-28-16,23 17 28 0,-15-5-28 0,-8-12 29 15,0 0-29-15,6 37 30 0,3 9-30 0,-9-46 34 0,0 0-34 16,3 52 34-16,-3-12-34 0,0-40 36 0,0 0-36 16,0 49 37-16,5 6-37 0,-5-55 35 0,0 0-35 15,9 52 35-15,0-18-35 0,-9-34 23 0,0 0-23 16,11 23 24-16,4-8-24 0,2-10-928 0</inkml:trace>
  <inkml:trace contextRef="#ctx0" brushRef="#br0" timeOffset="179660.67">22510 5067 1121 0,'0'0'0'0,"0"0"0"0,0 0 0 16,0 0 1-16,0 0-1 0,0 0 2 0,0 0-2 15,0 0-1-15,0 0 1 0,18-8 0 0,28-15 0 16,-46 23-13-16,0 0 13 0,46-21-13 0,-17 13 13 16,-3-1-763-16</inkml:trace>
  <inkml:trace contextRef="#ctx0" brushRef="#br0" timeOffset="181778.83">23659 3970 617 0,'0'0'0'0,"0"0"0"0,0 0 0 0,0 0 22 15,0 0-22-15,0 32 23 0,0-32-23 0,0 0 75 16,0 0-75-16,0 0 75 0,0 0-75 0,0 0 101 0,0 0-101 16,0 0 102-16,-9 23-102 0,9-23 68 0,0 0-68 15,-12 20 68-15,-5 9-68 0,17-29 41 0,0 0-41 16,-23 29 42-16,0-6-42 0,23-23 34 0,0 0-34 15,-20 37 34-15,14 7-34 0,6-44 28 0,0 0-28 16,-6 37 29-16,6-5-29 0,0-32 21 0,0 0-21 16,12 28 22-16,14 1-22 0,-26-29 17 0,0 0-17 15,31 23 17-15,16-17-17 0,-47-6 6 0,0 0-6 16,43-6 7-16,12-2-7 0,-6 2-1027 0</inkml:trace>
  <inkml:trace contextRef="#ctx0" brushRef="#br0" timeOffset="182082.85">23910 4051 886 0,'0'0'0'0,"0"0"0"0,-15 32 0 15,15-32 16-15,0 0-16 0,-14 20 17 0,5-9-17 16,9-11 35-16,0 0-35 0,-11 12 35 0,5 17-35 16,6-29 35-16,0 0-35 0,-6 31 35 0,-3 1-35 15,9-32 24-15,0 0-24 0,3 35 25 0,9-1-25 16,-12-34 20-16,0 0-20 0,20 32 20 0,9-9-20 15,-29-23 16-15,0 0-16 0,43 8 17 0,18-8-17 16,-61 0 14-16,0 0-14 0,60-8 14 0,-11-12-14 0,-49 20 12 16,0 0-12-16,38-23 12 0,-6 0-12 0,-32 23 11 15,0 0-11-15,14-23 11 0,-2-6-11 0,-12 29 8 16,0 0-8-16,-3-23 9 0,-12 3-9 0,15 20 7 0,0 0-7 16,-32-18 7-16,-25-5-7 0,57 23 4 0,0 0-4 15,-43-23 5-15,17 12-5 0,26 11 2 0,0 0-2 16,-12-3 2-16,12 3-2 0,0 0 0 0,0 0 0 15,-17 0 0-15,17 0 0 0,0 0-915 0</inkml:trace>
  <inkml:trace contextRef="#ctx0" brushRef="#br0" timeOffset="182379.87">24149 4097 763 0,'0'0'0'0,"0"0"0"15,6 29 0-15,-6-29 4 0,0 0-4 0,8 14 4 16,-8-14-4-16,0 0 4 0,0 0-4 0,24 15 4 16,4-7-4-16,-28-8 2 0,0 0-2 0,47 0 2 0,-1 15-2 15,-46-15 4-15,0 0-4 0,34 14 4 0,-2 1-4 16,-32-15 5-16,0 0-5 0,32 14 5 0,-15-5-5 16,-17-9 9-16,0 0-9 0,17 8 9 0,-17-8-9 15,0 0 10-15,0 0-10 0,12 20 10 0,-15-2-10 16,3-18 15-16,0 0-15 0,-9 20 15 0,-8-6-15 15,17-14 18-15,0 0-18 0,-17 12 19 0,0-9-19 16,17-3 20-16,0 0-20 0,-15 8 21 0,4-8-21 0,11 0 22 16,0 0-22-16,-9-8 22 0,-6 8-22 0,7-3-684 15</inkml:trace>
  <inkml:trace contextRef="#ctx0" brushRef="#br0" timeOffset="182864.17">25081 3447 763 0,'0'0'0'0,"0"0"0"0,-14-3 0 0,14 3 6 15,0 0-6-15,-21 0 6 0,10 8-6 0,11-8 27 16,0 0-27-16,-23 23 27 0,-15 29-27 0,38-52 48 0,0 0-48 16,-49 84 48-16,12 31-48 0,37-115 49 0,0 0-49 15,-38 126 49-15,1-8-49 0,37-118 39 0,0 0-39 16,-38 107 40-16,15-6-40 0,23-101 30 0,0 0-30 15,-11 95 31-15,25 3-31 0,-14-98 28 0,0 0-28 16,35 89 28-16,19-23-28 0,-54-66 9 0,0 0-9 16,61 52 10-16,-9-23-10 0,3 2-869 0</inkml:trace>
  <inkml:trace contextRef="#ctx0" brushRef="#br0" timeOffset="183283.38">25266 4008 583 0,'0'0'0'0,"0"0"0"0,-9 23 0 16,9-23 8-16,0 0-8 0,0 14 9 0,0-14-9 16,0 0 3-16,0 0-3 0,23-20 3 0,-11-11-3 0,-12 31 8 15,0 0-8-15,23-47 9 0,3-16-9 0,-26 63 10 16,0 0-10-16,34-69 10 0,-8-29-10 0,-26 98 9 16,0 0-9-16,32-78 10 0,-6 24-10 0,-26 54 11 0,0 0-11 15,20-35 12-15,-11 12-12 0,-9 23 14 0,0 0-14 16,0-8 15-16,0 8-15 0,0 0 24 0,0 0-24 15,11-12 25-15,-11 12-25 0,0 0 31 0,0 0-31 16,-5 40 31-16,-7 35-31 0,12-75 38 0,0 0-38 16,-14 89 39-16,2 1-39 0,12-90 46 0,0 0-46 15,-12 77 47-15,15-22-47 0,-3-55 41 0,0 0-41 16,12 40 42-16,-1-5-42 0,-11-35 38 0,0 0-38 0,12 23 38 16,0 0-38-16,-1 0-806 0</inkml:trace>
  <inkml:trace contextRef="#ctx0" brushRef="#br0" timeOffset="183551.36">25173 4163 763 0,'0'0'0'0,"0"0"0"0,15 15 0 16,-15-15 3-16,0 0-3 0,14 8 3 0,-14-8-3 15,0 0 7-15,0 0-7 0,29 6 7 0,20-6-7 16,-49 0 28-16,0 0-28 0,61-6 29 0,8-8-29 16,-69 14 31-16,0 0-31 0,75-9 31 0,6 18-31 15,-81-9 27-15,0 0-27 0,78 9 28 0,-9 2-28 0,-69-11 17 16,0 0-17-16,52 9 18 0,-23-3-18 0,-29-6 5 16,0 0-5-16,20 0 6 0,-9 8-6 0,1 1-693 0</inkml:trace>
  <inkml:trace contextRef="#ctx0" brushRef="#br0" timeOffset="184065.4">25398 4336 673 0,'0'0'0'0,"0"0"0"0,-26 35 0 15,26-35 0-15,0 0 0 0,-20 40 0 0,0 17 0 0,20-57 0 16,0 0 0-16,-14 64 0 0,-1 5 0 0,15-69 12 16,0 0-12-16,-17 57 12 0,11-10-12 0,6-47 36 15,0 0-36-15,-6 31 37 0,12-5-37 0,-6-26 48 0,0 0-48 16,12 14 48-16,-1 1-48 0,-11-15 49 0,0 0-49 15,29 11 49-15,14 1-49 0,-43-12 39 0,0 0-39 16,49 6 40-16,-11-6-40 0,-38 0 30 0,0 0-30 16,26 0 30-16,0 0-30 0,-26 0 22 0,0 0-22 15,14-3 22-15,-14 3-22 0,0 0 17 0,0 0-17 16,0 0 17-16,-3-9-17 0,3 9 14 0,0 0-14 16,-20-14 14-16,-6-4-14 0,26 18 12 0,0 0-12 15,-32-11 12-15,12 11-12 0,20 0 2 0,0 0-2 0,-14 0 2 16,14 0-2-16,0 0-868 0</inkml:trace>
  <inkml:trace contextRef="#ctx0" brushRef="#br0" timeOffset="184416.82">26122 4267 740 0,'0'0'0'0,"0"0"0"0,0 14 0 0,0-14 7 0,0 0-7 16,-5 32 7-16,-7 34-7 0,12-66 12 0,0 0-12 15,-11 66 13-15,2-31-13 0,9-35 0 0,0 0 0 16,-3 23 0-16,6-9 0 0,-3-14-6 0,0 0 6 16,14 0-6-16,9-5 6 0,1-4-516 0</inkml:trace>
  <inkml:trace contextRef="#ctx0" brushRef="#br0" timeOffset="184635.07">26428 4112 583 0,'0'0'0'0,"0"0"0"16,6 14 0-16,-6-14 11 0,0 0-11 0,6 29 12 15,-3-6-12-15,-3-23 24 0,0 0-24 0,3 31 24 0,2 27-24 16,-5-58 46-16,0 0-46 0,0 66 47 0,-11 3-47 15,11-69 42-15,0 0-42 0,-12 66 43 0,1-8-43 16,11-58 36-16,0 0-36 0,-3 43 36 0,0-26-36 16,3-17 23-16,0 0-23 0,0 0 24 0,0 15-24 15,0-15 16-15,0 0-16 0,0 0 16 0,0-9-16 16,0-5-678-16</inkml:trace>
  <inkml:trace contextRef="#ctx0" brushRef="#br0" timeOffset="184882.79">26042 4155 684 0,'0'0'0'15,"0"0"0"-15,0 8 0 0,0-8 0 0,0 0 0 16,0 0 0-16,8 15 0 0,-8-15-2 0,0 0 2 16,12 0-2-16,17-6 2 0,-29 6 1 0,0 0-1 15,31-3 1-15,13 3-1 0,-44 0 4 0,0 0-4 16,52 0 5-16,11 3-5 0,-63-3 12 0,0 0-12 0,66 6 13 15,-2 2-13-15,-64-8 17 0,0 0-17 0,55 0 17 16,-9 6-17-16,-46-6 18 0,0 0-18 0,32 0 18 16,-6 9-18-16,-26-9 6 0,0 0-6 0,23 0 6 15,-9 6-6-15,1-6-539 0</inkml:trace>
  <inkml:trace contextRef="#ctx0" brushRef="#br0" timeOffset="185166.13">26558 3447 774 0,'0'0'0'0,"0"0"0"0,23-3 0 0,-23 3 3 15,0 0-3-15,26-6 3 0,0 6-3 0,-26 0 12 0,0 0-12 16,29 9 13-16,20 11-13 0,-49-20 28 15,0 0-28-15,49 31 29 0,0 18-29 0,-49-49 28 0,0 0-28 16,43 75 28-16,4 20-28 0,-47-95 24 0,0 0-24 16,43 112 25-16,3-17-25 0,-46-95 25 0,0 0-25 15,37 78 25-15,-13-15-25 0,-24-63 15 0,0 0-15 16,14 61 16-16,-11-1-16 0,-3-60 9 0,0 0-9 16,-3 58 10-16,3 2-10 0,-6 1-741 0</inkml:trace>
  <inkml:trace contextRef="#ctx0" brushRef="#br0" timeOffset="186421.43">23806 5510 505 0,'0'0'0'0,"0"0"0"0,14 24 0 16,-14-24 12-16,0 0-12 0,9 8 12 0,-9-8-12 16,0 0 19-16,0 0-19 0,0 0 19 0,0 0-19 15,0 0 37-15,0 0-37 0,0 0 37 0,0 0-37 0,0 0 54 16,0 0-54-16,0 0 55 0,-17 12-55 0,17-12 52 15,0 0-52-15,-15 11 52 0,-2 9-52 0,17-20 51 16,0 0-51-16,-18 15 52 0,16-1-52 0,2-14 44 0,0 0-44 16,0 0 44-16,2 17-44 0,-2-17 38 0,0 0-38 15,18 15 39-15,2 5-39 0,-20-20 29 0,0 0-29 16,35 29 30-16,2 8-30 0,-37-37 22 0,0 0-22 16,38 46 23-16,8 6-23 0,-46-52 17 0,0 0-17 15,32 55 18-15,-15-12-18 0,-17-43 14 0,0 0-14 16,11 37 14-16,-2 4-14 0,-9-41 14 0,0 0-14 15,0 37 14-15,-12-14-14 0,12-23 12 0,0 0-12 16,-17 23 13-16,-12 6-13 0,29-29 13 0,0 0-13 0,-34 23 13 16,-4-14-13-16,38-9 12 0,0 0-12 0,-46 5 12 15,-6-5-12-15,52 0 8 0,0 0-8 0,-55-5 8 16,0 2-8-16,55 3 5 0,0 0-5 0,-46-15 5 16,20 1-5-16,26 14 2 0,0 0-2 0,-23-20 2 15,12-3-2-15,-4 0-1007 0</inkml:trace>
  <inkml:trace contextRef="#ctx0" brushRef="#br0" timeOffset="186700.03">24334 5669 673 0,'0'0'0'0,"5"11"0"0,1 27 0 0,-6-38 4 16,0 0-4-16,9 43 5 0,-6 20-5 0,-3-63 8 0,0 0-8 15,0 66 8-15,0 1-8 0,0-67 21 0,0 0-21 16,-3 60 22-16,3-11-22 0,0-49 25 0,0 0-25 16,-6 32 26-16,3-9-26 0,3-23 26 0,0 0-26 15,0 11 26-15,0-11-26 0,0 0 21 0,0 0-21 16,0 15 22-16,0-15-22 0,0 0-606 0</inkml:trace>
  <inkml:trace contextRef="#ctx0" brushRef="#br0" timeOffset="187051.95">24276 5430 460 0,'0'0'0'0,"0"0"0"15,20 29 0-15,-20-29 2 0,0 0-2 0,18 23 3 16,-1-9-3-16,-17-14 2 0,0 0-2 0,14 23 2 0,15 20-2 15,-29-43 0-15,0 0 0 0,32 46 1 0,-9 12-1 16,-23-58 0-16,0 0 0 0,17 66 0 0,-2 12 0 16,-15-78-1-16,0 0 1 0,8 80-1 0,-5-8 1 15,-3-72 0-15,0 0 0 0,12 55 0 0,-12-17 0 16,0-38 2-16,0 0-2 0,0 25 3 0,8-2-3 16,-8-23 11-16,0 0-11 0,6 9 11 0,-6-9-11 15,0 0 24-15,0 0-24 0,12 0 25 0,-1-17-25 16,-11 17 33-16,0 0-33 0,26-29 33 0,6-14-33 0,-32 43 31 15,0 0-31-15,29-38 32 0,-12 18-32 0,-17 20 26 16,0 0-26-16,15-3 27 0,5 6-27 0,-20-3 23 16,0 0-23-16,14 20 23 0,6 9-23 0,-20-29 22 15,0 0-22-15,21 38 23 0,-7-15-23 0,-14-23 27 0,0 0-27 16,6 14 28-16,0 3-28 0,-6-17 27 0,0 0-27 16,11 15 27-16,-2-4-27 0,-9-11 26 0,0 0-26 15,17 15 26-15,26-15-26 0,-5 3-674 0</inkml:trace>
  <inkml:trace contextRef="#ctx0" brushRef="#br0" timeOffset="187471.75">25320 5372 774 0,'0'0'0'0,"0"0"0"0,-17 35 0 0,17-35 9 15,0 0-9-15,-14 32 9 0,-7 14-9 0,21-46 20 0,0 0-20 16,-20 57 21-16,-3 18-21 0,23-75 47 0,0 0-47 16,-23 95 47-16,-3 29-47 0,26-124 41 0,0 0-41 15,-23 118 42-15,9-15-42 0,14-103 32 0,0 0-32 16,-6 84 32-16,17-38-32 0,-11-46 27 0,0 0-27 15,21 37 27-15,7-2-27 0,-28-35 14 0,0 0-14 16,38 29 14-16,11-1-14 0,0 4-807 0</inkml:trace>
  <inkml:trace contextRef="#ctx0" brushRef="#br0" timeOffset="188135.95">25664 5628 684 0,'0'0'0'0,"0"0"0"16,29-20 0-16,-29 20 0 0,0 0 0 0,26-20 0 16,-1-14 0-16,-25 34 0 0,0 0 0 0,35-35 0 0,-9-2 0 15,-26 37 0-15,0 0 0 0,26-35 0 0,-9 12 0 16,-17 23 0-16,0 0 0 0,15-17 0 0,-15 17 0 16,0 0 0-16,0 0 0 0,8-17 0 0,-8 17 0 15,0 0 1-15,0 0-1 0,0 0 1 0,0 25-1 16,0-25 5-16,0 0-5 0,0 24 5 0,0 19-5 15,0-43 11-15,0 0-11 0,0 52 11 0,6 5-11 16,-6-57 16-16,0 0-16 0,3 55 16 0,3-12-16 16,-6-43 15-16,0 0-15 0,6 37 16 0,2 7-16 0,-8-44 10 15,0 0-10-15,0 37 11 0,3 3-11 0,-3-2-542 16</inkml:trace>
  <inkml:trace contextRef="#ctx0" brushRef="#br0" timeOffset="188387.05">25586 5922 695 0,'0'0'0'0,"0"0"0"16,17 0 0-16,-17 0-9 0,0 0 9 0,15 0-9 16,-1 0 9-16,-14 0-5 0,0 0 5 0,23-3-5 15,29 0 5-15,-52 3-1 0,0 0 1 0,63-3-1 16,-16 1 1-16,-47 2 4 0,0 0-4 0,46 0 5 15,-9 5-5-15,-37-5 15 0,0 0-15 0,32 6 16 16,-12 6-16-16,-20-12 18 0,0 0-18 0,18 5 19 16,-4-2-19-16,-14-3 12 0,0 0-12 0,9 12 12 0,5-1-12 15,-8 1-515-15</inkml:trace>
  <inkml:trace contextRef="#ctx0" brushRef="#br0" timeOffset="188752.49">25854 6014 572 0,'0'0'0'0,"0"0"0"0,-11 23 0 0,11-23-3 16,0 0 3-16,-6 18-2 0,-6 2 2 0,12-20-1 16,0 0 1-16,-20 14 0 0,0 6 0 0,20-20 2 0,0 0-2 15,-32 23 2-15,12 0-2 0,20-23 12 0,0 0-12 16,-17 29 12-16,2 11-12 0,15-40 26 0,0 0-26 15,-11 41 26-15,8-13-26 0,3-28 35 0,0 0-35 16,3 26 35-16,8 3-35 0,-11-29 36 0,0 0-36 16,18 29 36-16,13-6-36 0,-31-23 44 0,0 0-44 15,38 14 44-15,-9-5-44 0,-29-9 42 0,0 0-42 16,37-6 43-16,-2-5-43 0,-35 11 35 0,0 0-35 16,26-15 36-16,-9 1-36 0,-17 14 31 0,0 0-31 0,6-20 32 15,-3 2-32-15,-3 18 25 0,0 0-25 0,0-25 26 16,-3 4-26-16,3 21 19 0,0 0-19 0,-9-11 20 15,-5-3-20-15,14 14 18 0,0 0-18 0,-23-3 18 16,-6 3-18-16,29 0 13 0,0 0-13 0,-29 8 14 16,0 7-14-16,29-15 7 0,0 0-7 0,-20 17 7 15,8 9-7-15,1 0-887 0</inkml:trace>
  <inkml:trace contextRef="#ctx0" brushRef="#br0" timeOffset="189137.57">26304 5922 740 0,'0'0'0'16,"0"0"0"-16,0 17 0 0,0-17-15 0,0 0 15 15,-6 23-14-15,-2 38 14 0,8-61 0 0,0 0 0 0,-15 57 0 16,7-19 0-16,8-38 8 0,0 0-8 0,-9 29 8 15,9-6-8-15,0-23 16 0,0 0-16 0,6 23 16 16,5-9-16-16,-11-14 22 0,0 0-22 0,15 6 23 16,-1-3-23-16,-14-3 18 0,0 0-18 0,23-9 18 15,6-14-18-15,0-3-570 0</inkml:trace>
  <inkml:trace contextRef="#ctx0" brushRef="#br0" timeOffset="189336.53">26659 5876 819 0,'0'0'0'0,"3"14"0"0,8 30 0 15,-11-44 0-15,0 0 0 0,9 43 0 0,-6-3 0 0,-3-40-3 16,0 0 3-16,0 40-2 0,-3-2 2 0,3-38 7 16,0 0-7-16,0 37 7 0,0-5-7 0,0-32 18 15,0 0-18-15,3 29 19 0,3-15-19 0,-6-14 25 0,0 0-25 16,0 0 25-16,6 14-25 0,-6-14 21 0,0 0-21 15,0 0 21-15,0 0-21 0,0 0-658 0</inkml:trace>
  <inkml:trace contextRef="#ctx0" brushRef="#br0" timeOffset="189603.1">26304 5876 639 0,'0'0'0'0,"0"0"0"15,3-17 0-15,-3 17 4 0,0 0-4 0,9-15 5 16,-1 1-5-16,-8 14 11 0,0 0-11 0,21-14 12 16,19-9-12-16,-40 23 13 0,0 0-13 0,43-23 14 15,-11 8-14-15,-32 15 10 0,0 0-10 0,32-8 11 16,11 10-11-16,-43-2 6 0,0 0-6 0,35 9 7 0,-9 5-7 16,-26-14 5-16,0 0-5 0,17 21 5 0,6 16-5 15,-23-37 6-15,0 0-6 0,17 29 6 0,3-6-6 16,-20-23 16-16,0 0-16 0,12 8 17 0,14-2-17 15,-26-6 20-15,0 0-20 0,23-6 20 0,15-8-20 16,-38 14 23-16,0 0-23 0,46-17 23 0,0-3-23 16,0 2-595-16</inkml:trace>
  <inkml:trace contextRef="#ctx0" brushRef="#br0" timeOffset="190137.36">27164 5407 628 0,'0'0'0'0,"0"0"0"0,35 37 0 0,-35-37 14 16,0 0-14-16,26 43 15 0,-6 32-15 0,-20-75 35 15,0 0-35-15,17 104 35 0,-11 28-35 0,-6-132 46 16,0 0-46-16,0 141 47 0,-15-20-47 0,15-121 45 0,0 0-45 15,-23 110 45-15,-3-15-45 0,26-95 39 0,0 0-39 16,-20 83 40-16,11-25-40 0,9-58 30 0,0 0-30 16,0 37 31-16,0-20-31 0,0-17 23 0,0 0-23 15,0 0 23-15,0 0-23 0,0 0-762 0</inkml:trace>
  <inkml:trace contextRef="#ctx0" brushRef="#br0" timeOffset="191075.59">27600 3847 863 0,'0'0'0'16,"2"43"0"-16,19 52 0 0,-21-95-9 0,0 0 9 15,17 129-8-15,3 44 8 0,-20-173-3 0,0 0 3 0,15 202-3 16,-1-7 3-16,-14-195 9 0,0 0-9 16,17 205 9-16,6 16-9 0,-23-221 33 0,0 0-33 0,9 216 34 15,-23-17-34-15,14-199 52 0,0 0-52 0,-23 181 53 16,-6-2-53-16,29-179 52 0,0 0-52 0,-35 158 53 16,-5-23-53-16,40-135 57 0,0 0-57 0,-44 127 58 15,4 5-58-15,40-132 33 0,0 0-33 0,-35 110 34 16,7-33-34-16,28-77 19 0,0 0-19 0,-35 49 20 0,-20-26-20 15,3 0-957-15</inkml:trace>
  <inkml:trace contextRef="#ctx0" brushRef="#br0" timeOffset="191622.22">23696 3415 561 0,'0'0'0'0,"-17"0"0"0,-21 14 0 16,38-14 4-16,0 0-4 0,-57 29 4 0,-24 32-4 16,81-61 11-16,0 0-11 0,-87 97 11 0,4 50-11 15,83-147 16-15,0 0-16 0,-73 187 17 0,10 26-17 0,63-213 21 16,0 0-21-16,-49 254 22 0,9 54-22 15,40-308 33-15,0 0-33 0,-32 319 33 0,17 1-33 0,15-320 34 16,0 0-34-16,6 288 35 0,17-29-35 0,-23-259 29 16,0 0-29-16,58 221 29 0,31-5-29 0,-5-9-585 0</inkml:trace>
  <inkml:trace contextRef="#ctx0" brushRef="#br0" timeOffset="192273.27">28355 4785 527 0,'0'0'0'0,"0"0"0"0,0 0 0 16,0 0-1-16,0 0 1 0,50 14 0 0,-4-11 0 15,-46-3-25-15,0 0 25 0,43 0-25 0,-17-3 25 16,0 3-297-16</inkml:trace>
  <inkml:trace contextRef="#ctx0" brushRef="#br0" timeOffset="192427.26">28332 4978 695 0,'0'0'0'0,"0"0"0"0,9 17 0 0,-9-17 15 16,0 0-15-16,0 0 16 0,20 12-16 0,-20-12 6 0,0 0-6 15,41-9 6-15,28 3-6 0,-69 6 8 0,0 0-8 16,95-11 8-16,6-1-8 0,-101 12 5 0,0 0-5 16,107-5 5-16,-12-1-5 0,-95 6 3 0,0 0-3 15,81 11 4-15,-21 12-4 0,-2 0-519 0</inkml:trace>
  <inkml:trace contextRef="#ctx0" brushRef="#br0" timeOffset="-179566.51">30110 3743 718 0,'0'0'0'0,"0"0"0"0,0 0 0 0,0 0-41 0,0 0 41 15,-12-17-40-15,6-6 40 0,6 23-57 0,0 0 57 16,-11-20-57-16,-9 2 57 0,20 18 0 0,0 0 0 16,-21-5 0-16,-2-1 0 0,23 6 18 0,0 0-18 15,-37 14 19-15,-7 29-19 0,44-43 49 0,0 0-49 16,-40 67 49-16,8 7-49 0,32-74 56 0,0 0-56 0,-23 64 57 15,9-18-57-15,14-46 50 0,0 0-50 16,-9 40 51-16,3-5-51 0,6-35 41 0,0 0-41 0,6 26 42 16,6-12-42-16,-12-14 34 0,0 0-34 0,20 12 34 15,17-12-34-15,-37 0 22 0,0 0-22 0,38-6 23 16,-1-9-23-16,-37 15 19 0,0 0-19 0,35-17 20 16,-12 3-20-16,-23 14 17 0,0 0-17 0,15-23 18 15,-1-21-18-15,-14 44 14 0,0 0-14 0,9-37 15 16,-6 17-15-16,-3 20 11 0,0 0-11 0,-3-9 11 15,3 9-11-15,0 0 10 0,0 0-10 0,-9-20 10 0,9 20-10 16,0 0 8-16,0 0-8 0,0 0 8 0,0 0-8 16,0 0 6-16,0 0-6 0,0 0 7 0,0 0-7 15,0 0 5-15,0 0-5 0,0 26 5 0,20 11-5 16,-20-37 5-16,0 0-5 0,29 47 5 0,6 4-5 16,-35-51 3-16,0 0-3 0,37 44 4 0,-11-13-4 15,-26-31 5-15,0 0-5 0,29 38 5 0,-6 19-5 16,-23-57 6-16,0 0-6 0,17 52 7 0,-14-6-7 0,-3-46 8 15,0 0-8-15,0 52 9 0,0 20-9 0,0-72 16 16,0 0-16-16,-14 66 16 0,-9-20-16 0,23-46 19 0,0 0-19 16,-38 43 19-16,-17-14-19 0,55-29 21 0,0 0-21 15,-66 17 22-15,-6-11-22 0,72-6 20 0,0 0-20 16,-64-14 21-16,10-21-21 0,54 35 19 0,0 0-19 16,-41-46 20-16,24-6-20 0,17 52 14 0,0 0-14 15,-6-52 14-15,6 15-14 0,3 2-1088 0</inkml:trace>
  <inkml:trace contextRef="#ctx0" brushRef="#br0" timeOffset="-179250.29">30488 4336 919 0,'0'0'0'0,"0"20"0"0,0 32 0 15,0-52 14-15,0 0-14 0,-6 66 14 0,-12 3-14 0,18-69 35 16,0 0-35-16,-14 72 36 0,2-11-36 15,12-61 55-15,0 0-55 0,-11 43 56 0,8-20-56 0,3-23 41 16,0 0-41-16,3 14 41 0,8 1-41 0,-11-15 31 16,0 0-31-16,15 3 31 0,31-12-31 0,-8 0-895 15</inkml:trace>
  <inkml:trace contextRef="#ctx0" brushRef="#br0" timeOffset="-178448.11">31186 3562 841 0,'0'0'0'0,"0"0"0"16,0 0 0-16,0 0 14 0,0 0-14 0,0 0 15 15,-18 31-15-15,18-31 26 0,0 0-26 0,-17 52 27 16,-9 46-27-16,26-98 50 0,0 0-50 0,-29 115 51 0,0-11-51 16,29-104 42-16,0 0-42 0,-28 89 42 0,4-5-42 15,24-84 34-15,0 0-34 0,-11 72 35 0,11-12-35 16,0-60 31-16,0 0-31 0,9 43 31 0,11-11-31 16,-20-32 23-16,0 0-23 0,29 14 23 0,-3-14-23 15,-26 0 20-15,0 0-20 0,37-8 20 0,4-15-20 16,-41 23 18-16,0 0-18 0,28-15 19 0,-5-11-19 15,-23 26 15-15,0 0-15 0,12-17 16 0,-6 8-16 16,-6 9 13-16,0 0-13 0,0 0 14 0,0-14-14 16,0 14 13-16,0 0-13 0,0 0 14 0,-20-12-14 0,20 12 12 15,0 0-12-15,-18-2 12 0,7-4-12 0,11 6 9 0,0 0-9 16,0 0 10-16,-18 6-10 0,18-6 6 0,0 0-6 16,0 0 7-16,-2 14-7 0,2-5-1068 0</inkml:trace>
  <inkml:trace contextRef="#ctx0" brushRef="#br0" timeOffset="-178148.18">31405 3674 1065 0,'0'0'0'0,"0"0"0"15,32-20 0-15,-32 20 0 0,0 0 0 0,37-23 0 16,12 0 0-16,-49 23 0 0,0 0 0 0,64-20 0 15,5 11 0-15,-69 9 0 0,0 0 0 0,61-6 0 16,-18 12 0-16,-43-6 1 0,0 0-1 0,26 29 1 16,-3 37-1-16,-23-66 7 0,0 0-7 0,6 81 7 0,-15 16-7 15,9-97 13-15,0 0-13 0,-26 95 13 0,-17-20-13 16,43-75 16-16,0 0-16 0,-44 67 17 0,10-21-17 16,34-46 23-16,0 0-23 0,-20 28 24 0,20-5-24 15,0-23 27-15,0 0-27 0,23 15 27 0,26-9-27 16,-49-6 22-16,0 0-22 0,46 0 22 0,-17-6-22 15,-29 6 14-15,0 0-14 0,37 6 14 0,4 2-14 0,-1 7-925 16</inkml:trace>
  <inkml:trace contextRef="#ctx0" brushRef="#br0" timeOffset="-177331.36">29925 5525 740 0,'0'0'0'0,"0"0"0"16,-14 29 0-16,14-29 1 0,0 0-1 0,-15 23 2 15,6-9-2-15,9-14 20 0,0 0-20 0,-8 17 20 0,-7 12-20 16,15-29 30-16,0 0-30 0,-11 29 30 0,8 8-30 16,3-37 44-16,0 0-44 0,9 29 44 0,14-3-44 15,-23-26 47-15,0 0-47 0,43 26 48 0,26-12-48 16,-69-14 38-16,0 0-38 0,75 38 39 0,12 2-39 15,-87-40 33-15,0 0-33 0,78 46 34 0,-21-6-34 16,-57-40 26-16,0 0-26 0,44 38 27 0,-13-7-27 16,-31-31 25-16,0 0-25 0,15 35 25 0,-18-6-25 0,3-29 22 15,0 0-22-15,-12 23 22 0,-2-9-22 0,14-14 17 16,0 0-17-16,-29 0 18 0,-14-14-18 0,43 14 13 0,0 0-13 16,-41-35 13-16,-5-19-13 0,0-7-974 15</inkml:trace>
  <inkml:trace contextRef="#ctx0" brushRef="#br0" timeOffset="-177163.25">30040 5421 1031 0,'0'0'0'15,"0"0"0"-15,15 9 0 0,-15-9 12 0,0 0-12 16,26 9 13-16,20-4-13 0,-46-5 28 0,0 0-28 0,60 3 28 16,15 9-28-16,-75-12 49 0,0 0-49 0,76 8 49 15,1 7-49-15,-77-15 28 0,0 0-28 0,67 17 29 16,-1 3-29-16,-66-20 18 0,0 0-18 0,58 29 19 15,-12 3-19-15,0 2-918 0</inkml:trace>
  <inkml:trace contextRef="#ctx0" brushRef="#br0" timeOffset="-176980.56">30739 5954 841 0,'0'0'0'0,"0"17"0"0,-3 32 0 15,3-49 5-15,0 0-5 0,-6 55 6 0,-3-12-6 16,9-43 16-16,0 0-16 0,-6 37 16 0,-2-5-16 16,8-32 28-16,0 0-28 0,-6 29 28 0,9-9-28 15,-3-20 19-15,0 0-19 0,3 11 19 0,-3-11-19 0,0 0-674 16</inkml:trace>
  <inkml:trace contextRef="#ctx0" brushRef="#br0" timeOffset="-176230.15">31105 5467 807 0,'0'0'0'0,"0"0"0"15,0 29 0-15,0-29 17 0,0 0-17 0,-3 23 18 16,-3 6-18-16,6-29 24 0,0 0-24 0,-8 23 24 16,8 0-24-16,0-23 43 0,0 0-43 0,0 29 44 15,8 2-44-15,-8-31 38 0,0 0-38 0,18 35 39 16,13 2-39-16,-31-37 32 0,0 0-32 0,38 35 32 0,-1-3-32 16,-37-32 27-16,0 0-27 0,35 37 28 0,0 6-28 15,-35-43 20-15,0 0-20 0,28 43 21 0,-16-11-21 16,-12-32 16-16,0 0-16 0,0 29 17 0,-12 2-17 15,12-31 12-15,0 0-12 0,-23 29 12 0,-6-9-12 16,29-20 10-16,0 0-10 0,-37 12 11 0,-1-15-11 16,38 3 4-16,0 0-4 0,-40-14 5 0,-6-24-5 15,46 38 1-15,0 0-1 0,-38-57 1 0,15-4-1 16,0-5-918-16</inkml:trace>
  <inkml:trace contextRef="#ctx0" brushRef="#br0" timeOffset="-176079.41">31062 5407 998 0,'0'0'0'0,"0"0"0"0,14 14 0 0,-14-14 0 0,0 0 0 16,23 9 0-16,-3-9 0 0,-20 0 1 0,0 0-1 15,32 0 2-15,20-9-2 0,-52 9 4 0,0 0-4 16,46-6 4-16,-5 6-4 0,-41 0 2 0,0 0-2 16,40 6 3-16,9 3-3 0,-3 0-701 0</inkml:trace>
  <inkml:trace contextRef="#ctx0" brushRef="#br0" timeOffset="-174991.17">32103 3458 639 0,'0'0'0'0,"9"12"0"0,11 22 0 15,-20-34 0-15,0 0 0 0,32 75 0 0,14 60 0 16,-46-135 11-16,0 0-11 0,46 164 11 0,3 26-11 16,-49-190 25-16,0 0-25 0,35 228 26 0,-15 54-26 15,-20-282 40-15,0 0-40 0,0 334 40 0,-23 20-40 16,23-354 49-16,0 0-49 0,-32 328 50 0,0-37-50 0,32-291 43 15,0 0-43-15,-34 247 44 0,2-40-44 0,32-207 52 0,0 0-52 16,-29 156 53-16,-3-58-53 0,32-98 40 0,0 0-40 16,-26 69 41-16,9-29-41 0,17-40 37 0,0 0-37 15,-14-6 37-15,-21-45-37 0,3-1-869 0</inkml:trace>
  <inkml:trace contextRef="#ctx0" brushRef="#br0" timeOffset="-174395.13">29902 3300 707 0,'0'0'0'0,"-12"3"0"16,-19 5 0-16,31-8 8 0,0 0-8 0,-38 23 9 16,-5 15-9-16,43-38-1 0,0 0 1 0,-43 72 0 15,-4 63 0-15,47-135 6 0,0 0-6 0,-46 164 6 16,-11 40-6-16,57-204 15 0,0 0-15 0,-50 231 15 16,7 59-15-16,43-290 22 0,0 0-22 0,-37 323 22 15,14 5-22-15,23-328 31 0,0 0-31 0,-3 311 32 16,17-23-32-16,-14-288 30 0,0 0-30 0,29 221 31 0,17-65-31 15,-46-156 21-15,0 0-21 0,64 121 21 0,19-12-21 16,1-2-672-16</inkml:trace>
  <inkml:trace contextRef="#ctx0" brushRef="#br0" timeOffset="-172142.17">31852 5214 662 0,'0'0'0'0,"0"0"0"0,0 23 0 0,0-23-32 15,0 0 32-15,-6 29-32 0,-14-3 32 0,20-26-45 0,0 0 45 16,-23 40-44-16,-3 18 44 0,26-58 1 0,0 0-1 16,-29 69 2-16,-2 6-2 0,31-75 30 0,0 0-30 15,-32 94 31-15,-3 27-31 0,35-121 64 0,0 0-64 16,-26 124 64-16,9-20-64 0,17-104 63 0,0 0-63 15,-6 78 63-15,21-30-63 0,-15-48 49 0,0 0-49 16,23 23 49-16,20-17-49 0,-43-6 37 0,0 0-37 16,49-11 38-16,0-12-38 0,-49 23 28 0,0 0-28 15,43-29 29-15,-20-3-29 0,-23 32 24 0,0 0-24 0,23-34 24 16,-5 8-24-16,-18 26 18 0,0 0-18 0,6-20 19 16,-6 5-19-16,0 15 15 0,0 0-15 0,-12-14 16 15,-11-9-16-15,23 23 14 0,0 0-14 0,-40-23 15 16,-18-9-15-16,58 32 11 0,0 0-11 0,-61-29 11 15,18 6-11-15,43 23 13 0,0 0-13 0,-32-11 14 16,18 8-14-16,-1 3-879 0</inkml:trace>
  <inkml:trace contextRef="#ctx0" brushRef="#br0" timeOffset="-171088.1">32654 4163 763 0,'0'0'0'0,"0"0"0"16,0 32 0-16,0-32 4 0,0 0-4 0,-3 37 4 16,-5 18-4-16,8-55 12 0,0 0-12 0,-9 75 12 15,3 0-12-15,6-75 20 0,0 0-20 0,0 60 21 0,3-31-21 16,-3-29 19-16,0 0-19 0,3 14 20 0,-3-14-20 16,0 0 18-16,0 0-18 0,0 15 18 0,0-15-18 15,0 0 16-15,0 0-16 0,20-26 16 0,0-20-16 16,-20 46 13-16,0 0-13 0,23-58 14 0,-5 4-14 15,-18 54 14-15,0 0-14 0,20-46 14 0,-6 25-14 16,-14 21 12-16,0 0-12 0,12-17 13 0,-12 17-13 16,0 0 9-16,0 0-9 0,14 0 10 0,-14 0-10 15,0 0 9-15,0 0-9 0,23 23 9 0,-11 0-9 0,-12-23 13 16,0 0-13-16,9 32 14 0,-4 5-14 0,-5-37 16 16,0 0-16-16,9 35 17 0,-3-24-17 0,-6-11 17 15,0 0-17-15,17 0 17 0,9-17-17 0,-26 17 21 16,0 0-21-16,35-29 22 0,-4 6-22 0,-31 23 25 0,0 0-25 15,29-14 26-15,-3 5-26 0,-26 9 25 0,0 0-25 16,29-6 26-16,0 12-26 0,-29-6 22 0,0 0-22 16,29 6 23-16,-12 5-23 0,-17-11 25 0,0 0-25 15,17 26 26-15,7 15-26 0,-24-41 18 0,0 0-18 16,20 40 18-16,-9-17-18 0,-11-23 11 0,0 0-11 16,12 17 12-16,5 3-12 0,-8-2-1031 0</inkml:trace>
  <inkml:trace contextRef="#ctx0" brushRef="#br0" timeOffset="-170807.19">32631 4857 763 0,'0'0'0'0,"0"0"0"0,3 17 0 16,-3-17 18-16,0 0-18 0,0 0 18 0,20 3-18 16,-20-3 28-16,0 0-28 0,23-3 28 0,26-5-28 15,-49 8 15-15,0 0-15 0,72-15 16 0,21-5-16 0,-93 20 22 16,0 0-22-16,101-14 23 0,0 5-23 0,-101 9 19 16,0 0-19-16,81-6 19 0,-27-2-19 0,-54 8 14 15,0 0-14-15,38-6 15 0,-15 6-15 0,6 0-689 0</inkml:trace>
  <inkml:trace contextRef="#ctx0" brushRef="#br0" timeOffset="-169372.35">33044 5352 684 0,'0'0'0'0,"-12"6"0"0,-8 8 0 0,20-14-31 0,0 0 31 15,-29 18-30-15,6 2 30 0,23-20-40 0,0 0 40 0,-26 11-40 16,-3 4 40-16,29-15 2 0,0 0-2 0,-23 8 2 15,23-8-2-15,0 0 25 0,0 0-25 0,-11 15 26 16,11-15-26-16,0 0 54 0,0 0-54 0,17 17 55 16,18-3-55-16,-35-14 57 0,0 0-57 0,49 15 58 15,17-1-58-15,-66-14 43 0,0 0-43 0,58 15 43 16,-15-7-43-16,-43-8 31 0,0 0-31 0,37 15 32 16,-5 8-32-16,-32-23 28 0,0 0-28 0,15 25 28 15,-10-2-28-15,-5-23 23 0,0 0-23 0,-11 24 23 0,-9 7-23 16,20-31 23-16,0 0-23 0,-38 35 23 15,-8-9-23-15,46-26 18 0,0 0-18 0,-58 11 19 0,-14-17-19 16,72 6 21-16,0 0-21 0,-60-17 22 0,10-12-22 16,50 29 22-16,0 0-22 0,-34-43 23 0,14-3-23 15,-1-6-873-15</inkml:trace>
  <inkml:trace contextRef="#ctx0" brushRef="#br0" timeOffset="-138164.52">1285 8421 613 0,'0'0'0'0,"0"0"47"0,0 0-47 0,0 0 47 15,0 37-47-15,0-37 58 0,0 0-58 0,6 9 59 16,2 11-59-16,-8-20 55 0,0 0-55 0,15 29 56 15,5 17-56-15,-20-46 48 0,0 0-48 0,23 54 49 16,0 21-49-16,-23-75 29 0,0 0-29 0,23 84 30 0,-5 2-30 16,-18-86 26-16,0 0-26 0,23 86 27 0,0-19-27 15,-23-67 30-15,0 0-30 0,23 46 30 0,6-9-30 16,-29-37 28-16,0 0-28 0,23 26 28 0,0-3-28 16,-23-23 29-16,0 0-29 0,23 9 29 0,-6-6-29 15,-17-3 25-15,0 0-25 0,15 0 26 0,-15 0-26 16,0 0 29-16,0 0-29 0,8-18 30 0,4-5-30 15,-12 23 36-15,0 0-36 0,11-37 37 0,10-29-37 16,-21 66 44-16,0 0-44 0,14-81 45 0,9-20-45 0,-23 101 44 16,0 0-44-16,23-92 44 0,0 9-44 0,-23 83 46 15,0 0-46-15,18-72 46 0,-4 23-46 0,-14 49 40 16,0 0-40-16,12-41 41 0,8 7-41 0,-20 34 34 0,0 0-34 16,14-26 34-16,-11 12-34 0,-3 14 22 0,0 0-22 15,0-15 23-15,0 15-23 0,0 0 13 0,0 0-13 16,0-11 14-16,0 11-14 0,0 0 3 0,0 0-3 15,0 0 4-15,0 0-4 0,0 0-1439 0</inkml:trace>
  <inkml:trace contextRef="#ctx0" brushRef="#br0" timeOffset="-137739.89">1299 8147 722 0,'0'0'0'16,"0"0"5"-16,0 0-5 0,44 9 6 0,16-1-6 15,-60-8 0-15,0 0 0 0,67 6 1 0,5-6-1 16,-72 0-1-16,0 0 1 0,60 0-1 0,1 0 1 16,-61 0 3-16,0 0-3 0,46 0 3 0,-17-8-3 0,-29 8 23 15,0 0-23-15,26-6 23 0,-9 0-23 0,-17 6 42 16,0 0-42-16,12-11 43 0,-9-10-43 0,-3 21 51 0,0 0-51 16,0-34 51-16,-9-4-51 0,9 38 47 0,0 0-47 15,-14-40 48-15,-21-3-48 0,35 43 44 0,0 0-44 16,-29-37 44-16,6 13-44 0,23 24 42 0,0 0-42 15,-23-14 42-15,9 3-42 0,14 11 32 0,0 0-32 16,-15-9 32-16,15 9-32 0,0 0 26 0,0 0-26 16,0 0 26-16,-6 23-26 0,6-23 14 0,0 0-14 15,6 35 14-15,9 11-14 0,-1 3-977 0</inkml:trace>
  <inkml:trace contextRef="#ctx0" brushRef="#br0" timeOffset="-137123.21">2390 8349 617 0,'0'0'0'0,"0"0"0"15,0 0 0-15,0 0 1 0,0 0-1 0,-6 11 1 16,6-11-1-16,0 0 1 0,0 0-1 0,0 0 1 15,-14 3-1-15,14-3 19 0,0 0-19 0,0 0 20 16,-20 20-20-16,20-20 31 0,0 0-31 0,-18 17 32 16,-5 12-32-16,23-29 35 0,0 0-35 0,-26 46 36 0,-5 15-36 15,31-61 40-15,0 0-40 0,-29 80 40 0,6 21-40 16,23-101 43-16,0 0-43 0,-21 95 43 0,13-3-43 16,8-92 38-16,0 0-38 0,6 72 39 0,8-26-39 15,-14-46 33-15,0 0-33 0,26 35 34 0,17-12-34 16,-43-23 29-16,0 0-29 0,46 23 30 0,-14-9-30 15,-32-14 24-15,0 0-24 0,38 6 25 0,-7-6-25 16,-31 0 15-16,0 0-15 0,29 0 16 0,-12 0-16 16,-17 0 5-16,0 0-5 0,15 0 6 0,8-6-6 15,0 6-881-15</inkml:trace>
  <inkml:trace contextRef="#ctx0" brushRef="#br0" timeOffset="-136740.46">2791 8360 718 0,'0'0'0'0,"0"0"0"16,0 17 0-16,0-17-10 0,0 0 10 15,0 15-10-15,0-7 10 0,0-8 0 0,0 0 0 0,0 0 0 16,-3 21 0-16,3-21 2 0,0 0-2 0,-11 23 2 15,-7 17-2-15,18-40 7 0,0 0-7 0,-17 52 7 16,-3 14-7-16,20-66 21 0,0 0-21 0,-23 72 22 16,0 9-22-16,23-81 33 0,0 0-33 0,-21 66 34 15,21-12-34-15,0-54 48 0,0 0-48 0,0 49 49 0,6-11-49 16,-6-38 43-16,0 0-43 0,12 29 43 0,-1-12-43 16,-11-17 36-16,0 0-36 0,29 14 36 0,17-2-36 15,-46-12 37-15,0 0-37 0,44 8 37 0,5-8-37 16,-49 0 37-16,0 0-37 0,43 3 38 0,-3-3-38 15,-40 0 35-15,0 0-35 0,32 0 36 0,-3 0-36 16,-29 0 26-16,0 0-26 0,14 0 26 0,4-3-26 16,-18 3 12-16,0 0-12 0,0 0 13 0,14-8-13 15,0 2-974-15</inkml:trace>
  <inkml:trace contextRef="#ctx0" brushRef="#br0" timeOffset="-136556.36">2676 8542 830 0,'0'0'0'16,"0"0"0"-16,0 0 0 0,0 0 14 0,0 0-14 16,0 0 15-16,-9 11-15 0,9-11 25 0,0 0-25 15,0 0 26-15,29 9-26 0,-29-9 8 0,0 0-8 16,34 8 8-16,24 7-8 0,-58-15 10 0,0 0-10 16,61 8 10-16,-4-8-10 0,-57 0 7 0,0 0-7 0,52-3 7 15,-20-2-7-15,-32 5 4 0,0 0-4 0,29 5 5 16,-6 4-5-16,0-6-667 0</inkml:trace>
  <inkml:trace contextRef="#ctx0" brushRef="#br0" timeOffset="-136286.34">3088 8044 841 0,'0'0'0'0,"6"8"0"0,8 21 0 15,-14-29 1-15,0 0-1 0,26 37 2 0,3 15-2 16,-29-52 0-16,0 0 0 0,32 52 1 0,0 14-1 16,-32-66 16-16,0 0-16 0,31 75 17 0,4 9-17 15,-35-84 32-15,0 0-32 0,23 100 32 0,-6 41-32 0,-17-141 38 16,0 0-38-16,9 133 39 0,-3-7-39 16,-6-126 43-16,0 0-43 0,0 107 43 0,-9-27-43 0,9-80 36 15,0 0-36-15,-6 64 36 0,6-21-36 0,0-43 31 0,0 0-31 16,0 26 31-16,0-26-31 0,0 0 23 0,0 0-23 15,0 0 23-15,15-38-23 0,2 1-904 0</inkml:trace>
  <inkml:trace contextRef="#ctx0" brushRef="#br0" timeOffset="-135338.9">4049 8645 561 0,'0'0'0'15,"0"0"0"-15,0 0 0 0,0 0 20 0,0 0-20 16,0 0 20-16,37 35-20 0,-37-35 50 0,0 0-50 0,35 3 51 15,11 2-51-15,-46-5 56 0,0 0-56 0,61 0 57 16,5 0-57-16,-66 0 40 0,0 0-40 0,61-5 41 16,-12 2-41-16,-49 3 28 0,0 0-28 0,37-9 28 15,-5 6-28-15,-32 3 20 0,0 0-20 0,17 3 21 16,-17-3-21-16,0 0 6 0,0 0-6 0,12 12 7 16,-27-4-7-16,7 4-695 0</inkml:trace>
  <inkml:trace contextRef="#ctx0" brushRef="#br0" timeOffset="-135155.89">4020 8910 639 0,'0'0'0'0,"0"9"0"0,-6 25 0 15,6-34-1-15,0 0 1 0,0 38 0 0,0-21 0 16,0-17-9-16,0 0 9 0,15 11-8 0,5 1 8 0,-20-12 2 16,0 0-2-16,43 11 2 0,18 1-2 0,-61-12 17 15,0 0-17-15,81 3 17 0,22-9-17 0,-103 6 23 16,0 0-23-16,104-17 24 0,-17 2-24 0,-87 15 37 15,0 0-37-15,81-17 37 0,-18-3-37 0,-2 0-525 16</inkml:trace>
  <inkml:trace contextRef="#ctx0" brushRef="#br0" timeOffset="-133704.67">6195 7698 460 0,'0'0'0'0,"0"0"0"0,0 15 0 0,0-15 25 15,0 0-25-15,6 11 25 0,-6-11-25 0,0 0 49 16,0 0-49-16,0 0 50 0,0 0-50 0,0 0 38 0,0 0-38 16,0 0 38-16,0 0-38 0,0 0 34 0,0 0-34 15,-14-6 35-15,-1-2-35 0,15 8 29 0,0 0-29 16,-8-12 29-16,8 12-29 0,0 0 29 0,0 0-29 16,-23-3 30-16,8 3-30 0,15 0 30 0,0 0-30 15,-17 0 30-15,-6 0-30 0,23 0 31 0,0 0-31 16,-20 0 31-16,5 15-31 0,15-15 31 0,0 0-31 0,-14 11 32 15,-4 9-32-15,18-20 31 0,0 0-31 16,-26 26 32-16,0 6-32 0,26-32 29 0,0 0-29 0,-23 37 29 16,6-5-29-16,17-32 27 0,0 0-27 0,-14 34 28 15,5-2-28-15,9-32 28 0,0 0-28 0,-9 46 29 16,9 18-29-16,0-64 24 0,0 0-24 0,0 57 25 16,0-5-25-16,0-52 22 0,0 0-22 0,0 49 22 15,9 0-22-15,-9-49 19 0,0 0-19 0,6 40 20 16,2-5-20-16,-8-35 16 0,0 0-16 0,9 31 17 0,-3 7-17 15,-6-38 16-15,0 0-16 0,0 37 16 0,11-8-16 16,-11-29 13-16,0 0-13 0,12 34 14 0,-1 4-14 16,-11-38 16-16,0 0-16 0,12 43 16 0,-3 0-16 15,-9-43 14-15,0 0-14 0,5 52 14 0,4 9-14 16,-9-61 14-16,0 0-14 0,9 54 15 0,-1-8-15 16,-8-46 13-16,0 0-13 0,12 43 13 0,-1 6-13 15,-11-49 11-15,0 0-11 0,15 44 12 0,-6-10-12 16,-9-34 12-16,0 0-12 0,5 29 13 0,4-3-13 0,-9-26 13 15,0 0-13-15,0 23 13 0,6 0-13 0,-6-23 12 16,0 0-12-16,3 14 12 0,0 15-12 0,-3-29 13 0,0 0-13 16,11 29 13-16,-5 2-13 0,-6-31 13 0,0 0-13 15,3 32 14-15,2 17-14 0,-5-49 14 0,0 0-14 16,3 52 15-16,3-15-15 0,-6-37 13 0,0 0-13 16,0 52 13-16,3 6-13 0,-3-58 10 0,0 0-10 15,6 54 10-15,0-10-10 0,-6-44 7 0,0 0-7 16,0 37 7-16,8-8-7 0,-8-29 5 0,0 0-5 15,0 37 5-15,0-5-5 0,0-32 5 0,0 0-5 16,0 26 5-16,0 3-5 0,0-29 5 0,0 0-5 0,0 25 6 16,0-4-6-16,0-21 4 0,0 0-4 0,0 23 5 15,-8 0-5-15,8-23 4 0,0 0-4 0,0 20 4 16,-6 0-4-16,6-20 4 0,0 0-4 0,-9 20 5 16,-5 6-5-16,14-26 3 0,0 0-3 0,-20 32 3 15,-6-6-3-15,26-26 2 0,0 0-2 0,-47 25 3 16,-13-2-3-16,60-23 1 0,0 0-1 0,-64 15 2 0,-11-6-2 15,75-9 1-15,0 0-1 0,-69 5 2 0,3-5-2 16,66 0 1-16,0 0-1 0,-46-11 2 0,11-7-2 16,35 18 2-16,0 0-2 0,-38-20 2 0,7-8-2 15,31 28 1-15,0 0-1 0,-38-35 1 0,9-5-1 16,29 40 0-16,0 0 0 0,-28-38 0 0,7-16 0 16,21 54 0-16,0 0 0 0,-14-52 0 0,2 17 0 15,1 4-1404-15</inkml:trace>
  <inkml:trace contextRef="#ctx0" brushRef="#br0" timeOffset="-131302.39">7145 8585 651 0,'0'0'0'0,"0"0"0"0,0 0 0 0,0 0 1 0,0 0-1 15,-41-18 1-15,27 13-1 0,14 5 3 0,0 0-3 16,-9 0 4-16,-14 0-4 0,23 0 20 0,0 0-20 15,-14 0 20-15,-9 5-20 0,23-5 26 0,0 0-26 16,-29 18 26-16,-3 13-26 0,32-31 30 0,0 0-30 16,-29 49 30-16,3 20-30 0,26-69 35 0,0 0-35 15,-14 75 36-15,-1 3-36 0,15-78 31 0,0 0-31 16,-14 69 32-16,11-9-32 0,3-60 26 0,0 0-26 0,0 49 27 16,0-20-27-16,0-29 22 0,0 0-22 0,9 23 23 15,8 0-23-15,-17-23 16 0,0 0-16 0,20 20 16 16,3-5-16-16,-23-15 13 0,0 0-13 0,20 8 14 15,1-5-14-15,-21-3 11 0,0 0-11 0,28-3 12 16,4-11-12-16,-32 14 8 0,0 0-8 0,38-29 9 16,-1-14-9-16,-37 43 6 0,0 0-6 0,23-43 6 15,-5 3-6-15,-18 40 5 0,0 0-5 0,11-44 6 16,1-10-6-16,-12 54 5 0,0 0-5 0,5-58 6 0,-2 12-6 16,-3 46 5-16,0 0-5 0,6-29 5 0,-6 15-5 15,0 14 5-15,0 0-5 0,0 0 5 0,0-14-5 16,0 14 4-16,0 0-4 0,0 0 5 0,0 0-5 15,0 0 6-15,0 0-6 0,0 14 6 0,-6 26-6 16,6-40 9-16,0 0-9 0,-3 61 10 0,3 2-10 0,0-63 11 16,0 0-11-16,3 66 11 0,3-11-11 0,-6-55 11 15,0 0-11-15,9 49 11 0,5-12-11 0,-14-37 12 16,0 0-12-16,12 29 13 0,5 0-13 0,-17-29 11 16,0 0-11-16,17 23 12 0,-8-6-12 0,-9-17 9 0,0 0-9 15,6 12 10-15,-6-12-10 0,0 0 6 0,0 0-6 16,0 0 6-16,11 8-6 0,4 1-960 0</inkml:trace>
  <inkml:trace contextRef="#ctx0" brushRef="#br0" timeOffset="-131035.55">6859 8383 807 0,'0'0'0'0,"0"0"0"16,11 23 0-16,-11-23 15 0,0 0-15 0,12 15 16 16,-12-15-16-16,0 0 26 0,0 0-26 0,23 0 27 15,17-12-27-15,-40 12 53 0,0 0-53 0,47-9 54 0,13 1-54 16,-60 8 41-16,0 0-41 0,67-6 41 0,2 6-41 16,-69 0 34-16,0 0-34 0,55 0 34 0,-21 6-34 15,-34-6 20-15,0 0-20 0,29 6 21 0,-9 5-21 16,-20-11 10-16,0 0-10 0,9 15 11 0,0 5-11 15,-4-6-848-15</inkml:trace>
  <inkml:trace contextRef="#ctx0" brushRef="#br0" timeOffset="-130518.34">7410 8429 651 0,'0'0'0'0,"0"0"0"0,9 9 0 16,-9-9 32-16,0 0-32 0,0 0 32 0,14 0-32 16,-14 0 38-16,0 0-38 0,0 0 38 0,0-23-38 0,0 23 48 15,0 0-48-15,-14-20 49 0,-7-3-49 0,21 23 38 16,0 0-38-16,-34-35 39 0,-15 3-39 0,49 32 31 16,0 0-31-16,-49-31 32 0,-3 11-32 0,52 20 28 0,0 0-28 15,-41-18 29-15,13-5-29 0,28 23 24 0,0 0-24 16,-26-5 24-16,14-4-24 0,12 9 11 0,0 0-11 15,0 0 12-15,-14-14-12 0,14 14 4 0,0 0-4 16,14 0 5-16,29 0-5 0,-2 0-814 0</inkml:trace>
  <inkml:trace contextRef="#ctx0" brushRef="#br0" timeOffset="-130035.1">7739 8565 684 0,'0'0'0'0,"0"0"0"0,0 0 0 0,0 0 8 16,0 0-8-16,-9 11 8 0,9-11-8 0,0 0 15 15,0 0-15-15,0 0 16 0,0 0-16 0,0 0 21 16,0 0-21-16,-11 23 21 0,-7 6-21 0,18-29 19 0,0 0-19 15,-14 52 20-15,-3 14-20 0,17-66 22 0,0 0-22 16,-15 78 23-16,1 8-23 0,14-86 21 0,0 0-21 16,-15 66 22-16,7-20-22 0,8-46 18 0,0 0-18 15,0 38 18-15,8 5-18 0,-8-43 19 0,0 0-19 16,6 31 19-16,6-2-19 0,-12-29 18 0,0 0-18 16,14 29 18-16,6-9-18 0,-20-20 15 0,0 0-15 0,23 17 16 15,0-5-16-15,-23-12 15 0,0 0-15 16,32 6 16-16,-3-3-16 0,-29-3 15 0,0 0-15 0,32 0 15 15,5-3-15-15,-2-3-767 0</inkml:trace>
  <inkml:trace contextRef="#ctx0" brushRef="#br0" timeOffset="-129697.03">8097 8452 852 0,'0'0'0'0,"0"0"0"0,0 29 0 16,0-29 8-16,0 0-8 0,0 17 9 0,0 1-9 15,0-18 18-15,0 0-18 0,0 26 19 0,0 17-19 0,0-43 25 16,0 0-25-16,0 66 25 0,0 9-25 0,0-75 19 16,0 0-19-16,0 80 20 0,0 4-20 0,0-84 13 15,0 0-13-15,17 72 14 0,-6-15-14 0,-11-57 11 16,0 0-11-16,21 46 12 0,5-14-12 0,-26-32 10 15,0 0-10-15,23 26 11 0,0-3-11 0,-23-23 8 0,0 0-8 16,26 12 8-16,-3-1-8 0,-23-11 9 0,0 0-9 16,23 6 10-16,3-6-10 0,-26 0 7 0,0 0-7 15,26-3 8-15,0 3-8 0,-26 0 5 0,0 0-5 16,14 0 5-16,4-3-5 0,-18 3 3 0,0 0-3 16,14-6 3-16,0 1-3 0,-14 5 0 0,0 0 0 0,0 0 0 15,18-12 0-15,-4-2-789 0</inkml:trace>
  <inkml:trace contextRef="#ctx0" brushRef="#br0" timeOffset="-129516.22">8123 8919 639 0,'0'0'0'0,"0"0"0"16,0 20 0-16,0-20-1 0,0 0 1 0,0 8 0 0,0-8 0 15,0 0-1-15,0 0 1 0,8 3-1 0,30-6 1 16,-38 3 3-16,0 0-3 0,46 0 3 0,-6-5-3 15,-40 5 11-15,0 0-11 0,35-3 12 0,-3 3-12 16,-32 0 10-16,0 0-10 0,20-9 11 0,9 3-11 16,0 1-455-16</inkml:trace>
  <inkml:trace contextRef="#ctx0" brushRef="#br0" timeOffset="-129267.39">8391 8300 639 0,'0'0'0'0,"0"0"0"0,17 26 0 0,-17-26 15 0,0 0-15 15,15 20 15-15,2 11-15 0,-17-31 39 0,0 0-39 16,20 35 39-16,9 14-39 0,-29-49 33 0,0 0-33 16,35 66 34-16,-9 15-34 0,-26-81 33 0,0 0-33 15,31 95 34-15,-8 8-34 0,-23-103 29 0,0 0-29 0,18 95 29 16,-4-28-29-16,-14-67 29 0,0 0-29 0,6 54 30 15,0-8-30-15,-6-46 23 0,0 0-23 0,11 35 23 16,-5-21-23-16,3 1-723 0</inkml:trace>
  <inkml:trace contextRef="#ctx0" brushRef="#br0" timeOffset="-128683.04">9127 8760 684 0,'0'0'0'0,"0"0"0"0,5-34 0 16,-5 34 5-16,0 0-5 0,0-29 6 0,-5 3-6 16,5 26 13-16,0 0-13 0,-9-20 14 0,3-3-14 0,6 23 32 15,0 0-32-15,-3-23 32 0,-8 8-32 0,11 15 30 16,0 0-30-16,-12-5 31 0,-11 5-31 0,23 0 26 15,0 0-26-15,-14 23 26 0,-15 23-26 0,29-46 23 16,0 0-23-16,-26 69 24 0,6 20-24 0,20-89 18 0,0 0-18 16,-21 89 19-16,13-14-19 0,8-75 15 0,0 0-15 15,-9 52 15-15,15-15-15 0,-6-37 18 0,0 0-18 16,9 23 19-16,14-2-19 0,-23-21 18 0,0 0-18 16,29 8 18-16,2-2-18 0,-31-6 18 0,0 0-18 15,29-6 18-15,-12 6-18 0,-17 0 17 0,0 0-17 16,21-23 18-16,-1-14-18 0,-20 37 15 0,0 0-15 15,20-64 15-15,-6-28-15 0,-14 92 15 0,0 0-15 0,15-103 15 16,2-4-15-16,-17 107 13 0,0 0-13 0,15-106 13 16,-7 8-13-16,-8 98 12 0,0 0-12 0,6-95 12 15,-6 3-12-15,0 92 9 0,0 0-9 0,-6-87 9 16,6 1-9-16,0 86 8 0,0 0-8 0,0-66 9 16,0 34-9-16,0 32 7 0,0 0-7 0,0-23 7 15,0 23-7-15,0 0 8 0,0 0-8 0,0 0 8 0,-8 61-8 16,8-61 8-16,0 0-8 0,0 72 8 0,0 17-8 15,0-89 10-15,0 0-10 0,0 98 10 0,-6 0-10 16,6-98 11-16,0 0-11 0,-3 109 11 0,3 29-11 16,0-138 14-16,0 0-14 0,9 130 15 0,-1-21-15 15,-8-109 17-15,0 0-17 0,12 81 18 0,8-30-18 16,-20-51 15-16,0 0-15 0,14 29 16 0,1-6-16 16,-15-23 18-16,0 0-18 0,14 15 18 0,-14-15-18 0,0 0 10 15,0 0-10-15,23-6 10 0,9-32-10 0,-3 7-1096 16</inkml:trace>
  <inkml:trace contextRef="#ctx0" brushRef="#br0" timeOffset="-128360.78">9585 8176 975 0,'0'0'0'16,"0"0"0"-16,6 29 0 0,-6-29 0 0,0 0 0 0,9 23 1 15,-1 3-1-15,-8-26 0 0,0 0 0 0,6 28 1 16,-6 16-1-16,0-44 14 0,0 0-14 0,0 51 14 16,-6 10-14-16,6-61 19 0,0 0-19 0,-8 72 19 15,-7 17-19-15,15-89 23 0,0 0-23 0,-14 104 23 16,-1-6-23-16,15-98 25 0,0 0-25 0,-17 95 26 16,6-29-26-16,11-66 20 0,0 0-20 0,-3 46 21 15,6-12-21-15,-3-34 18 0,0 0-18 0,17 15 19 16,9-15-19-16,-26 0 17 0,0 0-17 0,37 0 18 0,10-6-18 15,-47 6 15-15,0 0-15 0,46-6 15 0,-3-2-15 16,-43 8 15-16,0 0-15 0,29-9 15 0,5-5-15 16,-34 14 10-16,0 0-10 0,15-12 10 0,-4 3-10 15,-11 9 4-15,0 0-4 0,0 0 4 0,21-17-4 16,-7-6-946-16</inkml:trace>
  <inkml:trace contextRef="#ctx0" brushRef="#br0" timeOffset="-128182.52">9600 8717 875 0,'0'0'0'0,"0"0"0"0,23 0 0 0,-23 0 5 0,0 0-5 15,23-9 5-15,0 9-5 0,-23 0 7 0,0 0-7 16,32-5 8-16,14-10-8 0,-46 15 0 0,0 0 0 16,52-8 0-16,-6 16 0 0,-46-8-4 0,0 0 4 15,37 6-4-15,1 3 4 0,-6-6-609 0</inkml:trace>
  <inkml:trace contextRef="#ctx0" brushRef="#br0" timeOffset="-123660.43">11489 8815 617 0,'0'0'0'0,"0"0"0"0,0 0 0 0,0 0 6 15,0 0-6-15,0 0 7 0,0 0-7 0,0 0 12 0,0 0-12 16,0 0 12-16,0 0-12 0,0 0-2 15,0 0 2-15,0 0-1 0,38 29 1 0,2-3-429 0</inkml:trace>
  <inkml:trace contextRef="#ctx0" brushRef="#br0" timeOffset="-123044.09">11397 8792 785 0,'0'0'0'15,"0"0"0"-15,0 23 0 0,0-23 0 0,0 0 0 16,0 14 1-16,0-14-1 0,0 0 2 0,0 0-2 15,0 0 3-15,0 15-3 0,0-15 55 0,0 0-55 0,0 0 56 16,32 26-56-16,-32-26 73 0,0 0-73 0,49 17 73 16,23-6-73-16,-72-11 65 0,0 0-65 0,78 12 66 15,0-6-66-15,-78-6 68 0,0 0-68 0,78 8 69 16,-18 1-69-16,-60-9 53 0,0 0-53 0,44 6 54 16,-21-3-54-16,-23-3 21 0,0 0-21 0,0 0 22 15,14 14-22-15,-14-14 6 0,0 0-6 0,0 12 7 16,0-1-7-16,0-11 1 0,0 0-1 0,0 0 1 0,-14 20-1 15,-9-5-1051-15</inkml:trace>
  <inkml:trace contextRef="#ctx0" brushRef="#br0" timeOffset="-122793.08">11420 9146 931 0,'0'0'0'0,"0"0"0"0,9 26 0 0,-9-26 0 15,0 0 0-15,14 20 0 0,-14-20 0 0,0 0-1 0,0 0 1 16,29 17 0-16,20-5 0 0,-49-12 5 0,0 0-5 16,61 3 6-16,22 0-6 0,-83-3 30 0,0 0-30 15,87 0 31-15,-3 0-31 0,-84 0 58 0,0 0-58 16,66 2 59-16,-26 4-59 0,-40-6 72 0,0 0-72 16,29 3 73-16,-6-3-73 0,-23 0 47 0,0 0-47 15,18 3 48-15,-7 3-48 0,-11-6 34 0,0 0-34 16,0 0 35-16,17 14-35 0,-5 1-1011 0</inkml:trace>
  <inkml:trace contextRef="#ctx0" brushRef="#br0" timeOffset="-115269.99">13688 7825 516 0,'0'0'0'0,"0"0"0"0,0 0 0 0,0 0 9 0,0 0-9 15,0 0 10-15,0 0-10 0,0 0 30 0,0 0-30 16,0 0 30-16,0 0-30 0,0 0 48 0,0 0-48 16,0 0 49-16,0 0-49 0,0 0 51 0,0 0-51 15,14-26 52-15,-14 26-52 0,0 0 34 0,0 0-34 16,-8-15 34-16,8 15-34 0,0 0 30 0,0 0-30 15,-15-5 31-15,-2-1-31 0,17 6 30 0,0 0-30 16,-6-6 30-16,-11 6-30 0,17 0 32 0,0 0-32 16,-15 6 33-16,1 0-33 0,14-6 33 0,0 0-33 0,-23 5 33 15,0 1-33-15,23-6 38 0,0 0-38 0,-29 12 39 16,9 8-39-16,20-20 37 0,0 0-37 0,-12 17 37 16,-5 9-37-16,17-26 32 0,0 0-32 0,-15 26 32 15,-5 9-32-15,20-35 29 0,0 0-29 0,-14 51 29 16,-6 16-29-16,20-67 24 0,0 0-24 0,-6 74 25 15,6-16-25-15,0-58 19 0,0 0-19 0,-6 60 19 16,-3 4-19-16,9-64 16 0,0 0-16 0,-8 54 16 0,2-16-16 16,6-38 15-16,0 0-15 0,0 29 15 0,6 8-15 15,-6-37 15-15,0 0-15 0,3 37 15 0,-3-8-15 16,0-29 17-16,0 0-17 0,0 38 17 0,5 8-17 16,-5-46 17-16,0 0-17 0,6 57 17 0,-3 10-17 15,-3-67 17-15,0 0-17 0,0 60 17 0,6-2-17 16,-6-58 17-16,0 0-17 0,3 54 17 0,8 7-17 0,-11-61 16 15,0 0-16-15,9 54 17 0,0-16-17 0,-9-38 14 16,0 0-14-16,8 37 15 0,1 1-15 0,-9-38 11 16,0 0-11-16,11 37 11 0,-2 0-11 0,-9-37 8 0,0 0-8 15,0 41 9-15,0 13-9 0,0-54 6 0,0 0-6 16,3 55 7-16,9 3-7 0,-12-58 6 0,0 0-6 16,8 52 7-16,-8 14-7 0,0-66 5 0,0 0-5 15,9 57 5-15,-6-11-5 0,-3-46 4 0,0 0-4 16,11 44 5-16,-5-4-5 0,-6-40 4 0,0 0-4 15,3 43 5-15,3-11-5 0,-6-32 5 0,0 0-5 16,8 34 5-16,7 4-5 0,-15-38 5 0,0 0-5 16,8 37 6-16,-8-5-6 0,0-32 5 0,0 0-5 0,3 40 5 15,-3 15-5-15,0-55 4 0,0 0-4 0,6 57 5 16,0-14-5-16,-6-43 2 0,0 0-2 0,0 52 3 16,3 9-3-16,-3-61 2 0,0 0-2 0,6 60 2 15,-6-14-2-15,0-46 2 0,0 0-2 0,0 38 2 16,-6-10-2-16,6-28 2 0,0 0-2 0,-3 29 2 15,-9 3-2-15,12-32 3 0,0 0-3 0,-3 26 3 16,-5-9-3-16,8-17 2 0,0 0-2 0,-12 14 3 0,-8-2-3 16,20-12 2-16,0 0-2 0,-35 9 3 0,-14 8-3 15,49-17 2-15,0 0-2 0,-60 11 3 0,-9-8-3 16,69-3 3-16,0 0-3 0,-61-3 4 0,-8-2-4 16,69 5 4-16,0 0-4 0,-69-15 5 0,-1-8-5 15,70 23 4-15,0 0-4 0,-60-29 4 0,8-2-4 16,52 31 3-16,0 0-3 0,-41-41 4 0,4-13-4 15,37 54 0-15,0 0 0 0,-29-66 0 0,20-6 0 0,9 72-3 16,0 0 3-16,6-70-2 0,3-4 2 0,5-1-1412 16</inkml:trace>
  <inkml:trace contextRef="#ctx0" brushRef="#br0" timeOffset="-113334.3">15638 7825 819 0,'0'0'0'0,"0"0"0"16,-14 0 0-16,14 0-41 0,0 0 41 0,0 0-41 15,-18 0 41-15,18 0-78 0,0 0 78 0,-20 11-78 16,-9 7 78-16,29-18 0 0,0 0 0 0,-37 37 0 15,2 21 0-15,35-58 11 0,0 0-11 0,-40 80 11 16,5 27-11-16,35-107 35 0,0 0-35 0,-23 100 35 16,15-10-35-16,8-90 55 0,0 0-55 0,14 66 56 15,23-11-56-15,-37-55 50 0,0 0-50 0,55 40 50 0,9-11-50 16,-64-29 42-16,0 0-42 0,66 17 43 16,-14-14-43-16,-52-3 44 0,0 0-44 0,58-12 44 0,-1-11-44 15,-57 23 38-15,0 0-38 0,44-26 39 0,-7-5-39 16,-37 31 33-16,0 0-33 0,23-52 33 0,-11-14-33 15,-12 66 38-15,0 0-38 0,-6-81 38 0,-11-14-38 16,17 95 36-16,0 0-36 0,-32-92 36 0,3 17-36 16,29 75 43-16,0 0-43 0,-32-55 44 0,4 29-44 15,28 26 46-15,0 0-46 0,-41-14 46 0,-5 14-46 0,46 0 37 16,0 0-37-16,-49 17 38 0,9 18-38 0,40-35 30 16,0 0-30-16,-41 55 30 0,4 25-30 0,-4 1-1187 15</inkml:trace>
  <inkml:trace contextRef="#ctx0" brushRef="#br0" timeOffset="-112800.78">14317 9785 998 0,'0'0'0'16,"0"0"0"-16,17 20 0 0,-17-20 31 0,0 0-31 15,29 6 31-15,3 0-31 0,-32-6 13 0,0 0-13 16,63 0 14-16,29-6-14 0,-92 6 2 0,0 0-2 16,107-3 2-16,-14-8-2 0,-93 11 1 0,0 0-1 0,92-12 1 15,-20 1-1-15,-72 11 1 0,0 0-1 0,58-3 1 16,-18 0-1-16,3 0-762 0</inkml:trace>
  <inkml:trace contextRef="#ctx0" brushRef="#br0" timeOffset="-112282.78">15465 9523 729 0,'0'0'0'0,"0"0"0"0,3-20 0 15,-3 20 20-15,0 0-20 0,9-23 21 0,-9 0-21 16,0 23 49-16,0 0-49 0,-6-20 49 0,-9-9-49 0,15 29 56 16,0 0-56-16,-23-29 57 0,-3 12-57 0,26 17 42 15,0 0-42-15,-37-9 43 0,-15 21-43 0,52-12 34 16,0 0-34-16,-49 26 34 0,6 17-34 0,43-43 25 0,0 0-25 15,-38 60 25-15,3 7-25 0,35-67 21 0,0 0-21 16,-20 66 22-16,3-6-22 0,17-60 15 0,0 0-15 16,-6 40 15-16,12-11-15 0,-6-29 11 0,0 0-11 15,17 18 11-15,12 2-11 0,-29-20 8 0,0 0-8 16,41 11 8-16,13-11-8 0,-54 0 6 0,0 0-6 16,61-6 6-16,0-14-6 0,-61 20 5 0,0 0-5 15,51-31 5-15,-16-7-5 0,-35 38 4 0,0 0-4 0,29-52 4 16,-15 1-4-16,-14 51 4 0,0 0-4 0,12-58 5 15,-12 12-5-15,0 46 3 0,0 0-3 0,0-35 4 16,-6 18-4-16,6 17 4 0,0 0-4 0,0 0 4 16,0 0-4-16,0 0 4 0,0 0-4 0,-14 17 4 15,5 35-4-15,9-52 3 0,0 0-3 0,-6 64 4 16,6-4-4-16,0-60 3 0,0 0-3 0,6 60 3 16,6-2-3-16,-12-58 2 0,0 0-2 0,14 46 3 15,0-9-3-15,-14-37 2 0,0 0-2 0,15 35 2 0,-4-6-2 16,-11-29 1-16,0 0-1 0,21 31 1 0,-13 7-1 15,-8-38 0-15,0 0 0 0,9 34 1 0,-3-11-1 16,-1-5-977-16</inkml:trace>
  <inkml:trace contextRef="#ctx0" brushRef="#br0" timeOffset="-111816.52">15808 9880 729 0,'0'0'0'0,"0"14"0"0,0 9 0 16,0-23 14-16,0 0-14 0,-3 35 15 0,3 2-15 16,0-37 19-16,0 0-19 0,-5 38 20 0,2-7-20 15,3-31 38-15,0 0-38 0,-3 32 38 0,0-9-38 16,3-23 23-16,0 0-23 0,0 17 23 0,6-5-23 0,-6-12 17 16,0 0-17-16,17 3 18 0,6-9-18 15,3 0-656-15</inkml:trace>
  <inkml:trace contextRef="#ctx0" brushRef="#br0" timeOffset="-111382.99">16120 9442 987 0,'0'0'0'15,"0"0"0"-15,-9 18 0 0,9-18 18 0,0 0-18 16,-5 34 19-16,-10 18-19 0,15-52 43 0,0 0-43 0,-3 52 44 15,12-26-44-15,-9-26 51 0,0 0-51 0,23 26 51 16,38 0-51-16,-61-26 37 0,0 0-37 0,57 26 38 16,1-1-38-16,-58-25 28 0,0 0-28 0,43 26 29 15,1 6-29-15,-44-32 24 0,0 0-24 0,34 37 24 16,-14 1-24-16,-20-38 20 0,0 0-20 0,12 34 21 16,-12 4-21-16,0-38 17 0,0 0-17 0,-23 37 17 15,-6 4-17-15,29-41 18 0,0 0-18 0,-40 34 18 0,2-11-18 16,38-23 17-16,0 0-17 0,-46 12 18 0,3-18-18 15,43 6 17-15,0 0-17 0,-32-15 17 16,15-8-17-16,17 23 13 0,0 0-13 0,0-31 13 0,8-10-13 16,-8 41 8-16,0 0-8 0,18-37 9 0,2 8-9 15,-20 29 5-15,0 0-5 0,23-23 5 0,0-8-5 16,-23 31 1-16,0 0-1 0,23-38 1 0,0-2-1 16,-23 40 0-16,0 0 0 0,14-40 0 0,-2 2 0 15,-12 38-1-15,0 0 1 0,12-37-1 0,-4 11 1 0,-8 26-2 16,0 0 2-16,3-17-2 0,3 2 2 0,-6 15-4 15,0 0 4-15,3-8-4 0,-3 8 4 0,0 0-5 0,0 0 5 16,11-12-5-16,-11 12 5 0,0 0-1143 0</inkml:trace>
  <inkml:trace contextRef="#ctx0" brushRef="#br0" timeOffset="-111015.2">16625 9716 1009 0,'0'0'0'0,"0"0"0"15,0 0 0-15,0 0 11 0,0 0-11 0,14-3 12 0,-14 3-12 16,0 0 28-16,0 0-28 0,18-34 29 0,5-21-29 15,-23 55 21-15,0 0-21 0,29-55 22 0,5-5-22 16,-34 60 15-16,0 0-15 0,35-43 16 0,-21 8-16 16,-14 35 13-16,0 0-13 0,17-17 14 0,-2 5-14 15,-15 12 12-15,0 0-12 0,0 0 12 0,17 29-12 16,-17-29 11-16,0 0-11 0,12 49 12 0,5 26-12 16,-17-75 20-16,0 0-20 0,3 75 20 0,3 5-20 15,-6-80 24-15,0 0-24 0,6 61 25 0,-1-12-25 0,-5-49 23 16,0 0-23-16,6 46 23 0,6-15-23 0,-12-31 19 15,0 0-19-15,8 35 20 0,-2-12-20 0,-6-23 16 16,0 0-16-16,0 17 16 0,0-17-16 0,0 0-1023 16</inkml:trace>
  <inkml:trace contextRef="#ctx0" brushRef="#br0" timeOffset="-110432">17037 7563 639 0,'0'0'0'15,"9"23"0"-15,8 34 0 0,-17-57 11 0,0 0-11 16,29 81 12-16,0 17-12 0,-29-98 6 0,0 0-6 15,26 124 7-15,3 54-7 0,-29-178 28 0,0 0-28 0,20 196 28 16,-3 8-28-16,-17-204 46 0,0 0-46 0,9 208 46 16,-9-7-46-16,0-201 45 0,0 0-45 0,-9 213 45 15,-8 6-45-15,17-219 49 0,0 0-49 0,-17 213 49 16,-3-49-49-16,20-164 52 0,0 0-52 0,-21 152 53 16,1-25-53-16,20-127 43 0,0 0-43 0,-20 104 44 15,6-38-44-15,14-66 38 0,0 0-38 0,-15 46 39 16,-8-23-39-16,0 0-900 0</inkml:trace>
  <inkml:trace contextRef="#ctx0" brushRef="#br0" timeOffset="-109831.14">14986 7563 684 0,'0'0'0'0,"-6"-9"0"0,-2-20 0 15,8 29 50-15,0 0-50 0,-15-34 50 0,-14 11-50 16,29 23 58-16,0 0-58 0,-43-9 59 0,-9 3-59 16,52 6 47-16,0 0-47 0,-60 21 48 0,-7 30-48 15,67-51 34-15,0 0-34 0,-66 75 35 0,-6 20-35 16,72-95 28-16,0 0-28 0,-64 136 28 0,4 62-28 0,60-198 25 15,0 0-25-15,-61 228 26 0,24 33-26 16,37-261 25-16,0 0-25 0,-47 288 25 0,16 12-25 16,31-300 22-16,0 0-22 0,-32 288 23 0,20-32-23 0,12-256 18 15,0 0-18-15,6 244 18 0,12-10-18 0,-18-234 13 0,0 0-13 16,34 184 13-16,30-55-13 0,-64-129 10 0,0 0-10 16,83 101 10-16,24-20-10 0,-3-1-952 0</inkml:trace>
  <inkml:trace contextRef="#ctx0" brushRef="#br0" timeOffset="-109029.87">17929 9103 662 0,'0'0'0'0,"0"0"0"0,0 0 0 0,0 0-4 0,0 0 4 15,-3-17-4-15,3 5 4 0,0 12-7 0,0 0 7 16,-9-17-7-16,4-3 7 0,5 20 4 0,0 0-4 16,-9-21 4-16,9 21-4 0,0 0 28 0,0 0-28 0,-29 0 29 15,-3 29-29-15,32-29 49 0,0 0-49 0,-43 41 50 16,-3 19-50-16,46-60 60 0,0 0-60 0,-43 63 60 16,-1 15-60-16,44-78 51 0,0 0-51 0,-37 78 52 15,20-1-52-15,17-77 49 0,0 0-49 0,11 61 49 16,15-18-49-16,-26-43 42 0,0 0-42 0,43 23 42 15,6-20-42-15,-49-3 34 0,0 0-34 0,47-14 35 16,-1-21-35-16,-46 35 27 0,0 0-27 0,34-52 28 16,1-17-28-16,-35 69 23 0,0 0-23 0,23-72 23 0,0-11-23 15,-23 83 20-15,0 0-20 0,15-101 20 0,-1-26-20 16,-14 127 18-16,0 0-18 0,20-149 19 0,-3-13-19 16,-17 162 16-16,0 0-16 0,18-175 16 0,-7-24-16 15,-11 199 15-15,0 0-15 0,15-181 16 0,2 40-16 16,-17 141 11-16,0 0-11 0,26-95 12 0,-17 37-12 15,-9 58 9-15,0 0-9 0,0-20 9 0,0 20-9 16,0 0 7-16,0 0-7 0,-23 72 7 0,5 61-7 16,18-133 5-16,0 0-5 0,-20 155 6 0,3 23-6 0,17-178 6 15,0 0-6-15,-23 188 7 0,0 25-7 0,23-213 7 16,0 0-7-16,-15 198 7 0,15-40-7 0,0-158 8 16,0 0-8-16,6 144 9 0,14-8-9 0,-20-136 9 0,0 0-9 15,29 112 9-15,8-26-9 0,-37-86 10 0,0 0-10 16,32 61 11-16,-9-32-11 0,-23-29 2 0,0 0-2 15,29 0 2-15,17-29-2 0,-5-6-1194 0</inkml:trace>
  <inkml:trace contextRef="#ctx0" brushRef="#br0" timeOffset="-108779.89">18708 8429 897 0,'0'0'0'0,"-6"15"0"16,-8 16 0-16,14-31-3 0,0 0 3 0,-12 49-2 16,-2 20 2-16,14-69-11 0,0 0 11 0,-15 90-10 0,-5 25 10 15,20-115 1-15,0 0-1 0,-11 121 2 0,-7-12-2 16,18-109 12-16,0 0-12 0,-3 89 12 0,15-28-12 16,-12-61 25-16,0 0-25 0,14 51 25 0,4-7-25 15,-18-44 28-15,0 0-28 0,17 37 28 0,12-8-28 16,-29-29 22-16,0 0-22 0,29 23 23 0,-6 0-23 15,-23-23 13-15,0 0-13 0,17 17 14 0,0 9-14 16,-2-3-747-16</inkml:trace>
  <inkml:trace contextRef="#ctx0" brushRef="#br0" timeOffset="-108612.58">18442 9192 807 0,'0'0'0'0,"12"3"0"0,14 8 0 0,-26-11 1 0,0 0-1 15,35 3 1-15,-4-3-1 0,-31 0 3 0,0 0-3 16,29-3 3-16,12-5-3 0,-41 8 7 0,0 0-7 16,37-3 7-16,-2 9-7 0,-35-6 7 0,0 0-7 15,43 8 7-15,12 7-7 0,2-1-573 0</inkml:trace>
  <inkml:trace contextRef="#ctx0" brushRef="#br0" timeOffset="-103574.15">20289 9206 583 0,'0'0'0'16,"0"0"0"-16,43 9 0 0,-43-9 2 0,0 0-2 15,43 6 3-15,18-6-3 0,-61 0 4 0,0 0-4 0,55 0 4 16,-15 0-4-16,-40 0-5 0,0 0 5 0,26 8-4 16,-14-2 4-16,-1 0-381 0</inkml:trace>
  <inkml:trace contextRef="#ctx0" brushRef="#br0" timeOffset="-103407.65">20266 9454 751 0,'0'0'0'0,"0"0"0"0,23 0 0 16,-23 0-1-16,0 0 1 0,37-3 0 0,24 3 0 15,-61 0 1-15,0 0-1 0,87-9 1 0,11-2-1 16,-98 11 11-16,0 0-11 0,109-9 11 0,-11 6-11 15,-98 3 18-15,0 0-18 0,72 3 18 0,-25 3-18 16,-1 0-548-16</inkml:trace>
  <inkml:trace contextRef="#ctx0" brushRef="#br0" timeOffset="-99270.17">23223 7882 718 0,'0'0'0'0,"0"0"0"0,0 0 0 16,0 0 16-16,0 0-16 0,0 0 16 0,-9-31-16 16,9 31 42-16,0 0-42 0,0 0 43 0,-14-15-43 15,14 15 56-15,0 0-56 0,-12-14 56 0,1-3-56 0,11 17 46 16,0 0-46-16,-18-6 46 0,-2 0-46 0,20 6 30 15,0 0-30-15,-17-3 31 0,-6 6-31 0,23-3 25 0,0 0-25 16,-29 12 25-16,-11 14-25 0,40-26 26 16,0 0-26-16,-38 43 27 0,-5 9-27 0,43-52 22 0,0 0-22 15,-35 74 23-15,4 30-23 0,31-104 20 0,0 0-20 16,-18 104 21-16,15-18-21 0,3-86 19 0,0 0-19 16,15 69 19-16,22-17-19 0,-37-52 16 0,0 0-16 15,55 43 16-15,6-17-16 0,-61-26 13 0,0 0-13 16,69 14 14-16,9-14-14 0,-78 0 10 0,0 0-10 15,98-8 11-15,12-10-11 0,-110 18 11 0,0 0-11 0,106-37 11 16,-22-6-11-16,-84 43 13 0,0 0-13 0,61-61 14 16,-24-16-14-16,-37 77 14 0,0 0-14 0,12-78 15 15,-18-17-15-15,6 95 17 0,0 0-17 0,-29-86 18 16,-32 17-18-16,61 69 17 0,0 0-17 0,-83-58 18 16,-10 15-18-16,93 43 17 0,0 0-17 0,-92-26 17 15,31 11-17-15,61 15 15 0,0 0-15 0,-54 0 15 16,-1 15-15-16,55-15 13 0,0 0-13 0,-41 32 13 0,10 11-13 15,31-43 2-15,0 0-2 0,-18 46 2 0,10-6-2 16,2 6-1177-16</inkml:trace>
  <inkml:trace contextRef="#ctx0" brushRef="#br0" timeOffset="-91362.29">22375 9932 740 0,'0'0'0'0,"0"0"0"0,0 0 0 0,0 0 28 0,0 0-28 15,29 31 29-15,-21-25-29 0,-8-6 66 0,0 0-66 16,18-6 67-16,31-2-67 0,-49 8 54 0,0 0-54 15,57-6 55-15,18 6-55 0,-75 0 38 0,0 0-38 16,75-3 38-16,-3 3-38 0,-72 0 23 0,0 0-23 16,52-6 24-16,-20 12-24 0,-32-6 5 0,0 0-5 15,20 6 5-15,-5 11-5 0,2 1-819 0</inkml:trace>
  <inkml:trace contextRef="#ctx0" brushRef="#br0" timeOffset="-87391.49">23555 9512 561 0,'0'0'0'0,"0"0"0"15,0-18 0-15,0 18-27 0,0 0 27 0,6-20-26 0,-6-3 26 16,0 23-21-16,0 0 21 0,-18-23-20 0,-5-3 20 16,23 26 1-16,0 0-1 0,-37-17 2 0,5 3-2 15,32 14 23-15,0 0-23 0,-43-6 23 0,-6 17-23 16,49-11 58-16,0 0-58 0,-47 23 59 0,10 12-59 16,37-35 63-16,0 0-63 0,-32 60 63 0,9 18-63 15,23-78 49-15,0 0-49 0,-14 78 50 0,5-18-50 0,9-60 41 16,0 0-41-16,-3 52 42 0,3-23-42 15,0-29 31-15,0 0-31 0,6 20 31 0,14 6-31 0,-20-26 22 16,0 0-22-16,35 14 23 0,8-8-23 0,-43-6 15 16,0 0-15-16,49 0 16 0,-6-12-16 0,-43 12 11 15,0 0-11-15,29-11 11 0,3-1-11 0,-32 12 10 0,0 0-10 16,17-11 10-16,-2 8-10 0,-15 3 7 0,0 0-7 16,11-11 8-16,-5-15-8 0,-6 26 6 0,0 0-6 15,3-29 6-15,-3 12-6 0,0 17 6 0,0 0-6 16,-3-21 6-16,-3 4-6 0,6 17 5 0,0 0-5 15,-3-14 5-15,-2-9-5 0,5 23 5 0,0 0-5 16,-3-26 6-16,-6-6-6 0,9 32 4 0,0 0-4 0,0-29 5 16,0 29-5-16,0 0 3 0,0 0-3 0,0 0 3 15,0 0-3-15,0 0 2 0,0 0-2 0,-17 12 3 16,17-1-3-16,0-11 2 0,0 0-2 0,0 0 3 16,0 21-3-16,0-21 2 0,0 0-2 0,0 0 3 15,0 14-3-15,0-14 2 0,0 0-2 0,0 0 2 16,0 0-2-16,0 0 2 0,0 0-2 0,0 0 2 15,0 6-2-15,0-6 1 0,0 0-1 0,0 0 1 16,17 8-1-16,-17-8 0 0,0 0 0 0,0 0 0 0,12 3 0 16,2 3-856-16</inkml:trace>
  <inkml:trace contextRef="#ctx0" brushRef="#br0" timeOffset="-87075.2">23543 9454 583 0,'0'0'0'0,"0"0"0"0,12-12 0 0,-12 12 1 15,0 0-1-15,0 0 1 0,14-14-1 0,-14 14 0 16,0 0 0-16,0 0 0 0,0 0 0 0,0 0 1 16,0 0-1-16,0-11 2 0,0 11-2 0,0 0 3 0,0 0-3 15,0 0 3-15,0 0-3 0,0 0 9 0,0 0-9 16,0 0 10-16,0 0-10 0,0 0 20 0,0 0-20 16,0 0 21-16,-8 20-21 0,8-20 29 0,0 0-29 15,-9 46 30-15,0 40-30 0,9-86 32 0,0 0-32 16,-6 95 33-16,6 3-33 0,0-98 30 0,0 0-30 15,-5 83 30-15,-7-5-30 0,12-78 31 0,0 0-31 16,-14 81 31-16,-4 2-31 0,18-83 28 0,0 0-28 16,-14 89 29-16,5-8-29 0,9-81 26 0,0 0-26 0,-8 63 27 15,13-19-27-15,-5-44 23 0,0 0-23 0,3 26 23 16,6-12-23-16,-9-14 18 0,0 0-18 0,0 0 19 16,20 9-19-16,-20-9 15 0,0 0-15 0,12 0 16 15,-12 0-16-15,0 0-783 0</inkml:trace>
  <inkml:trace contextRef="#ctx0" brushRef="#br0" timeOffset="-86757.78">23829 9704 292 0,'0'0'0'0,"0"0"0"0,-3 29 0 0,3-29 10 0,0 0-10 16,-6 20 11-16,3-8-11 0,3-12 6 0,0 0-6 16,0 0 6-16,-5 17-6 0,5-17 10 0,0 0-10 15,0 0 11-15,0 0-11 0,0 0 13 0,0 0-13 16,0 12 14-16,0-12-14 0,0 0 15 0,0 0-15 15,0 0 16-15,0 0-16 0,0 0 14 0,0 0-14 16,0 0 15-16,0 0-15 0,0 0 13 0,0 0-13 16,0 0 14-16,14 5-14 0,3 1-285 0</inkml:trace>
  <inkml:trace contextRef="#ctx0" brushRef="#br0" timeOffset="-86273.45">23829 10182 595 0,'0'0'0'15,"0"0"0"-15,8 32 0 0,-8-32-1 0,0 0 1 0,3 32-1 16,-6 19 1-16,3-51-3 0,0 0 3 0,-8 46-2 16,-1-11 2-16,9-35 4 0,0 0-4 0,-8 35 4 15,-4-7-4-15,12-28 18 0,0 0-18 0,0 26 19 16,0-14-19-16,0-12 34 0,0 0-34 0,0 0 34 15,12 14-34-15,-12-14 32 0,0 0-32 0,17-11 33 16,15-18-33-16,5-3-515 0</inkml:trace>
  <inkml:trace contextRef="#ctx0" brushRef="#br0" timeOffset="-85840.49">24037 9635 740 0,'0'0'0'0,"0"0"0"0,-12 15 0 15,12-15 15-15,0 0-15 0,-12 11 15 0,12-11-15 16,0 0 32-16,0 0-32 0,-17 12 33 0,17-12-33 0,0 0 38 16,0 0-38-16,-8 23 39 0,22-3-39 0,-14-20 36 15,0 0-36-15,26 29 36 0,32 8-36 0,-58-37 30 0,0 0-30 16,69 38 31-16,0-1-31 0,-69-37 28 0,0 0-28 16,64 32 29-16,-13-1-29 0,-51-31 24 0,0 0-24 15,35 38 24-15,-9 2-24 0,-26-40 21 0,0 0-21 16,6 29 22-16,-9 0-22 0,3-29 19 0,0 0-19 15,-17 34 19-15,-15 15-19 0,32-49 16 0,0 0-16 16,-40 43 16-16,-12 3-16 0,52-46 13 0,0 0-13 16,-49 29 14-16,14-20-14 0,35-9 12 0,0 0-12 15,-35-20 12-15,9-18-12 0,26 38 11 0,0 0-11 16,-23-40 11-16,9-3-11 0,14 43 8 0,0 0-8 0,-6-49 9 16,18-6-9-16,-12 55 7 0,0 0-7 0,8-58 7 15,1 15-7-15,-9 43 5 0,0 0-5 0,14-40 6 16,9-12-6-16,-23 52 4 0,0 0-4 0,23-46 5 15,-8 17-5-15,-15 29 3 0,0 0-3 0,23-26 4 16,0-5-4-16,-23 31 2 0,0 0-2 0,32-32 2 16,-3 9-2-16,-29 23 1 0,0 0-1 0,29-17 1 15,2 5-1-15,-31 12 0 0,0 0 0 0,35-5 0 0,-3 5 0 16,-32 0-1-16,0 0 1 0,28 0 0 0,1 5 0 16,-6 7-990-16</inkml:trace>
  <inkml:trace contextRef="#ctx0" brushRef="#br0" timeOffset="-85473.41">24599 9889 964 0,'0'0'0'0,"0"0"0"0,12-9 0 0,-12 9 1 15,0 0-1-15,8-23 2 0,10-14-2 0,-18 37 5 0,0 0-5 16,17-52 6-16,3-14-6 0,-20 66 16 0,0 0-16 15,23-81 17-15,3-17-17 0,-26 98 22 0,0 0-22 16,29-89 23-16,-12 26-23 0,-17 63 26 0,0 0-26 16,15-44 27-16,-1 18-27 0,-14 26 22 0,0 0-22 15,3-14 23-15,-3 14-23 0,0 0 20 0,0 0-20 0,0 0 21 16,0 0-21-16,0 0 19 0,0 0-19 0,3 37 19 16,-6 21-19-16,3-58 15 0,0 0-15 0,0 89 16 15,3 32-16-15,-3-121 17 0,0 0-17 0,9 118 18 16,-1-29-18-16,-8-89 19 0,0 0-19 0,18 72 19 15,2-20-19-15,-20-52 16 0,0 0-16 0,23 46 17 16,-6-8-17-16,-17-38 14 0,0 0-14 0,17 28 15 16,-8-5-15-16,-9-23 8 0,0 0-8 0,12 18 8 15,-12-18-8-15,0 0 2 0,0 0-2 0,14 14 3 0,-14-14-3 16,0 0-1005-16</inkml:trace>
  <inkml:trace contextRef="#ctx0" brushRef="#br0" timeOffset="-85122.8">25266 9739 1031 0,'0'0'0'0,"0"0"0"16,0 0 0-16,0 0 3 0,0 0-3 0,0 14 3 15,0-14-3-15,0 0 2 0,0 0-2 0,0 0 3 16,14 9-3-16,-14-9-19 0,0 0 19 0,17 0-19 16,15-6 19-16,-3 3-693 0</inkml:trace>
  <inkml:trace contextRef="#ctx0" brushRef="#br0" timeOffset="-84236.34">25765 9250 662 0,'0'0'0'0,"0"0"0"16,0 0 0-16,0 0 12 0,0 0-12 0,8 11 12 15,-8-11-12-15,0 0 29 0,0 0-29 0,3 26 30 16,-9 0-30-16,6-26 36 0,0 0-36 0,-5 43 37 16,2 29-37-16,3-72 32 0,0 0-32 0,-9 81 32 15,-5 22-32-15,14-103 28 0,0 0-28 0,-20 104 29 0,-6-15-29 16,26-89 22-16,0 0-22 0,-21 63 22 0,13-22-22 16,8-41 20-16,0 0-20 0,-6 26 20 0,12 0-20 15,-6-26 18-15,0 0-18 0,17 26 18 0,18 2-18 16,-35-28 15-16,0 0-15 0,37 23 16 0,-2-8-16 15,-35-15 21-15,0 0-21 0,37 5 22 0,18-7-22 16,-55 2 25-16,0 0-25 0,58-6 25 0,-18 0-25 16,-40 6 18-16,0 0-18 0,35-6 19 0,-9 3-19 15,-26 3 12-15,0 0-12 0,20-8 12 0,-3 8-12 16,1 0-873-16</inkml:trace>
  <inkml:trace contextRef="#ctx0" brushRef="#br0" timeOffset="-84053.09">25753 9624 931 0,'0'0'0'15,"0"0"0"-15,12 20 0 0,-12-20 6 0,0 0-6 16,11 14 7-16,1-11-7 0,-12-3 13 0,0 0-13 16,26-3 13-16,26-5-13 0,-52 8 20 0,0 0-20 0,57 0 20 15,-10-9-20-15,-47 9 8 0,0 0-8 0,43-3 9 16,15 3-9-16,-7 0-711 0</inkml:trace>
  <inkml:trace contextRef="#ctx0" brushRef="#br0" timeOffset="-83620.52">26327 7666 718 0,'0'0'0'0,"18"9"0"0,16 26 0 0,-34-35 2 0,0 0-2 16,55 43 3-16,14 17-3 0,-69-60 7 0,0 0-7 15,70 104 7-15,-1 54-7 0,-69-158 27 0,0 0-27 16,57 190 28-16,-8 6-28 0,-49-196 46 0,0 0-46 16,41 213 46-16,-4 23-46 0,-37-236 64 0,0 0-64 15,15 253 65-15,-24 21-65 0,9-274 67 0,0 0-67 16,-14 242 68-16,-24-41-68 0,38-201 58 0,0 0-58 0,-40 170 59 15,-1-12-59-15,41-158 47 0,0 0-47 0,-40 141 47 16,3-40-47-16,37-101 31 0,0 0-31 0,-26 66 31 16,17-37-31-16,9-29 22 0,0 0-22 0,-17 3 23 15,-18-32-23-15,-8 0-1040 0</inkml:trace>
  <inkml:trace contextRef="#ctx0" brushRef="#br0" timeOffset="-82871.37">22533 7675 583 0,'0'0'0'15,"0"0"0"-15,-46 26 0 0,46-26 3 0,0 0-3 16,-46 32 4-16,-14 11-4 0,60-43 2 0,0 0-2 16,-55 80 2-16,-20 50-2 0,75-130 25 0,0 0-25 15,-78 167 25-15,-15 29-25 0,93-196 39 0,0 0-39 0,-83 236 39 16,2 54-39-16,81-290 46 0,0 0-46 0,-63 331 46 15,16-2-46-15,47-329 40 0,0 0-40 0,-31 308 40 16,25-35-40-16,6-273 31 0,0 0-31 0,29 219 31 16,40-67-31-16,-69-152 7 0,0 0-7 0,84 121 8 15,20-14-8-15,2 2-669 0</inkml:trace>
  <inkml:trace contextRef="#ctx0" brushRef="#br0" timeOffset="-82270.28">27715 8717 841 0,'0'0'0'0,"-3"26"0"0,0 32 0 16,3-58 11-16,0 0-11 0,-3 77 11 0,3 10-11 15,0-87 27-15,0 0-27 0,-5 86 27 0,2-26-27 0,3-60 22 16,0 0-22-16,-9 58 22 0,6-21-22 0,3-37-4 15,0 0 4-15,-3 35-3 0,3 2 3 0,0-37-2 0,0 0 2 16,0 38-2-16,0-12 2 0,-6-3-653 16</inkml:trace>
  <inkml:trace contextRef="#ctx0" brushRef="#br0" timeOffset="-82119.63">27519 9022 740 0,'0'0'0'16,"0"0"0"-16,11 20 0 0,-11-20 0 0,0 0 0 15,18 15 0-15,5-15 0 0,-23 0-3 0,0 0 3 0,43-12-3 16,32-5 3-16,-75 17 0 0,0 0 0 0,95-14 1 16,15 8-1-16,-110 6 5 0,0 0-5 0,109-3 5 15,-13-3-5-15,-1 0-499 0</inkml:trace>
  <inkml:trace contextRef="#ctx0" brushRef="#br0" timeOffset="-81402.58">28529 8533 561 0,'0'0'0'0,"0"0"0"16,0 0 0-16,0 0 12 0,0 0-12 0,0 9 13 15,0-9-13-15,0 0 30 0,0 0-30 0,0 0 30 0,0 0-30 16,0 0 30-16,0 0-30 0,0 11 30 0,2 21-30 16,-2-32 29-16,0 0-29 0,9 52 29 0,-6 31-29 15,-3-83 32-15,0 0-32 0,6 101 32 0,2 17-32 16,-8-118 35-16,0 0-35 0,12 106 35 0,5-25-35 16,-17-81 31-16,0 0-31 0,12 69 32 0,-1-11-32 15,-11-58 26-15,0 0-26 0,6 43 27 0,3-15-27 0,-9-28 28 16,0 0-28-16,6 15 28 0,-6-15-28 15,0 0 28-15,0 0-28 0,17 3 29 0,3-15-29 0,-20 12 33 16,0 0-33-16,29-34 33 0,3-21-33 0,-32 55 38 16,0 0-38-16,28-66 39 0,1-29-39 0,-29 95 43 0,0 0-43 15,23-101 44-15,1-17-44 0,-24 118 45 0,0 0-45 16,17-104 46-16,-3 30-46 0,-14 74 40 0,0 0-40 16,12-46 41-16,5 17-41 0,-17 29 31 0,0 0-31 15,0-9 32-15,0 9-32 0,0 0 18 0,0 0-18 16,0 0 19-16,0 29-19 0,0-29 8 0,0 0-8 15,0 46 8-15,0 23-8 0,0-3-1174 0</inkml:trace>
  <inkml:trace contextRef="#ctx0" brushRef="#br0" timeOffset="-80919.38">29045 9111 550 0,'0'0'0'0,"0"0"0"0,0 0 0 16,0 0 2-16,0 0-2 0,-6 12 2 0,6-12-2 0,0 0 6 15,0 0-6-15,0 0 6 0,0 0-6 0,0 0 12 16,0 0-12-16,0 0 13 0,0 0-13 0,0 0 14 16,0 0-14-16,-8 11 15 0,8-11-15 0,0 0 17 0,0 0-17 15,-9 21 17-15,0-7-17 0,9-14 15 0,0 0-15 16,-6 23 16-16,1-3-16 0,5-20 14 0,0 0-14 16,-6 23 14-16,3 0-14 0,3-23 12 0,0 0-12 15,0 15 12-15,3-1-12 0,-3-14 9 0,0 0-9 16,11 14 10-16,4 1-10 0,-15-15 7 0,0 0-7 15,11 8 8-15,15-5-8 0,-26-3 7 0,0 0-7 16,24-3 7-16,1-11-7 0,-25 14 8 0,0 0-8 0,29-14 8 16,-14-6-8-16,-15 20 11 0,0 0-11 15,11-26 12-15,-5-3-12 0,-6 29 17 0,0 0-17 0,-3-38 17 16,-3 4-17-16,6 34 22 0,0 0-22 0,-17-32 23 16,0 9-23-16,17 23 31 0,0 0-31 0,-12-14 32 15,-2 8-32-15,14 6 27 0,0 0-27 0,-9 6 28 16,-11 0-28-16,20-6 22 0,0 0-22 0,-9 17 22 15,9 6-22-15,0 0-739 0</inkml:trace>
  <inkml:trace contextRef="#ctx0" brushRef="#br0" timeOffset="-80368.03">28410 8291 639 0,'0'0'0'0,"0"0"0"15,26 20 0-15,-26-20-1 0,0 0 1 0,35 15 0 0,11-7 0 16,-46-8-1-16,0 0 1 0,69 0-1 0,6-8 1 16,-75 8-2-16,0 0 2 0,81-15-2 0,-9-8 2 15,-72 23 2-15,0 0-2 0,58-23 2 0,-15 0-2 16,-43 23 21-16,0 0-21 0,20-20 22 0,1 0-22 16,-21 20 47-16,0 0-47 0,0-32 48 0,-21-14-48 15,21 46 62-15,0 0-62 0,-26-52 62 0,-14 3-62 16,40 49 53-16,0 0-53 0,-46-40 54 0,-3 3-54 15,49 37 44-15,0 0-44 0,-35-26 44 0,18 8-44 0,17 18 35 16,0 0-35-16,0 0 36 0,0 0-36 0,0 0 20 16,0 0-20-16,0 0 21 0,-6 15-21 0,0-6-844 15</inkml:trace>
  <inkml:trace contextRef="#ctx0" brushRef="#br0" timeOffset="-76781.28">20474 12338 774 0,'0'0'0'15,"0"0"0"-15,46 0 0 0,-46 0-1 0,0 0 1 16,46 0 0-16,14 0 0 0,-60 0-28 0,0 0 28 15,55 0-27-15,-6-6 27 0,-3 4-479 0</inkml:trace>
  <inkml:trace contextRef="#ctx0" brushRef="#br0" timeOffset="-76580.93">20436 12681 774 0,'0'0'0'0,"0"0"0"0,38 6 0 16,-38-6 16-16,0 0-16 0,46 0 16 0,6 0-16 16,-52 0 22-16,0 0-22 0,72-6 22 0,3-3-22 15,-75 9 3-15,0 0-3 0,78-8 3 0,0 5-3 16,-78 3-1-16,0 0 1 0,69-3 0 0,-26-3 0 16,6 3-582-16</inkml:trace>
  <inkml:trace contextRef="#ctx0" brushRef="#br0" timeOffset="-69424.47">23131 11316 494 0,'0'0'0'0,"0"0"0"0,0 0 0 0,0 0 26 15,0 0-26-15,0 0 27 0,0 0-27 0,0 0 80 0,0 0-80 16,0 0 80-16,0 0-80 0,0 0 84 0,0 0-84 16,0 0 84-16,0 0-84 0,0 0 64 0,0 0-64 15,0 0 64-15,-32-8-64 0,32 8 45 0,0 0-45 16,-15-3 46-16,-13 6-46 0,28-3 33 0,0 0-33 15,-32 8 33-15,0 7-33 0,32-15 23 0,0 0-23 16,-32 17 24-16,4 12-24 0,28-29 20 0,0 0-20 0,-18 29 20 16,4-3-20-16,14-26 16 0,0 0-16 15,-9 25 16-15,9 7-16 0,0-32 13 0,0 0-13 0,9 29 14 16,-1-15-14-16,-8-14 10 0,0 0-10 0,24 15 11 16,2-10-11-16,-26-5 9 0,0 0-9 0,34-2 10 15,4-7-10-15,-38 9 10 0,0 0-10 0,31-17 10 16,-5-6-10-16,-26 23 11 0,0 0-11 0,23-23 12 15,-8 2-12-15,-15 21 11 0,0 0-11 0,11-14 11 16,-2-6-11-16,-9 20 9 0,0 0-9 0,6-17 9 0,-6 2-9 16,0 15 7-16,0 0-7 0,-3-20 7 0,3 6-7 15,0 14 6-15,0 0-6 0,0 0 6 0,-3-12-6 16,3 12 4-16,0 0-4 0,0 0 5 0,0 0-5 16,0 0 3-16,0 0-3 0,0 0 3 0,-14 3-3 15,14-3 2-15,0 0-2 0,-3 12 2 0,0-1-2 16,3-11 2-16,0 0-2 0,0 12 2 0,0 2-2 15,0-14 1-15,0 0-1 0,0 17 2 0,0 3-2 0,0-20 1 16,0 0-1-16,3 26 1 0,3 3-1 0,-6-29 0 16,0 0 0-16,11 35 1 0,-5-4-1 0,-6-31 0 15,0 0 0-15,11 38 1 0,-5 2-1 0,-6-40 0 0,0 0 0 16,3 49 1-16,3 11-1 0,-6-60 0 0,0 0 0 16,6 52 1-16,-4-20-1 0,-2-32 0 0,0 0 0 15,3 23 0-15,3 0 0 0,-6-23 1 0,0 0-1 16,6 20 1-16,0 3-1 0,-6-23 1 0,0 0-1 15,-6 26 2-15,0 9-2 0,6-35 2 0,0 0-2 16,-9 31 2-16,1-11-2 0,8-20 2 0,0 0-2 16,-6 23 2-16,3-2-2 0,3-21 2 0,0 0-2 15,-6 23 2-15,1-12-2 0,5-11 2 0,0 0-2 0,-6 12 2 16,6-12-2-16,0 0 2 0,0 0-2 0,0 0 2 16,0 0-2-16,0 0 1 0,0 0-1 0,0 0 1 15,0 0-1-15,0 0 0 0,0 0 0 0,0 0 0 16,0 0 0-16,0 0-1076 0</inkml:trace>
  <inkml:trace contextRef="#ctx0" brushRef="#br0" timeOffset="-68956.86">23520 11904 662 0,'0'0'0'0,"0"20"0"16,-6 26 0-16,6-46 0 0,0 0 0 0,-8 43 0 15,5-14 0-15,3-29 7 0,0 0-7 0,-9 23 8 16,-8 14-8-16,17-37 20 0,0 0-20 0,-20 35 20 0,14-9-20 16,6-26 26-16,0 0-26 0,-6 20 27 0,6-3-27 15,0-17 25-15,0 0-25 0,0 14 26 0,0-2-26 16,0-12 20-16,0 0-20 0,0 0 21 0,32 9-21 16,-3-1-587-16</inkml:trace>
  <inkml:trace contextRef="#ctx0" brushRef="#br0" timeOffset="-68573.83">24002 11368 628 0,'0'0'0'15,"0"0"0"-15,-20 23 0 0,20-23 2 0,0 0-2 16,-15 15 2-16,4 2-2 0,11-17 6 0,0 0-6 15,-15 20 6-15,-8 9-6 0,23-29 31 0,0 0-31 16,-29 43 31-16,12 17-31 0,17-60 41 0,0 0-41 16,-23 81 41-16,9 31-41 0,14-112 46 0,0 0-46 0,-23 110 47 15,8-27-47-15,15-83 42 0,0 0-42 0,-6 66 43 16,12-28-43-16,-6-38 32 0,0 0-32 0,15 29 32 16,8-4-32-16,-23-25 31 0,0 0-31 0,26 18 32 15,11-13-32-15,-37-5 25 0,0 0-25 0,43-2 26 16,-5-7-26-16,-38 9 22 0,0 0-22 0,29-14 23 15,5-9-23-15,-34 23 18 0,0 0-18 0,26-29 18 16,-8-3-18-16,-18 32 16 0,0 0-16 0,0-40 17 16,-21-12-17-16,21 52 14 0,0 0-14 0,-26-40 14 0,3 17-14 15,23 23 14-15,0 0-14 0,-14-18 15 0,0 10-15 16,14 8 8-16,0 0-8 0,0 0 8 0,-18-12-8 16,18 12 4-16,0 0-4 0,0 0 4 0,0 0-4 15,0 0-945-15</inkml:trace>
  <inkml:trace contextRef="#ctx0" brushRef="#br0" timeOffset="-68240.18">24288 11256 819 0,'0'0'0'0,"0"0"0"0,31-3 0 0,-31 3 12 0,0 0-12 16,29-9 12-16,-3 1-12 0,-26 8 12 0,0 0-12 15,32-9 13-15,2-5-13 0,-34 14 18 0,0 0-18 16,44-6 19-16,-7 12-19 0,-37-6 13 0,0 0-13 16,41 14 13-16,-13 6-13 0,-28-20 9 0,0 0-9 15,24 32 9-15,-7 0-9 0,-17-32 8 0,0 0-8 0,6 34 9 16,-18 18-9-16,12-52 8 0,0 0-8 0,-17 60 8 16,-9 10-8-16,26-70 7 0,0 0-7 0,-29 80 7 15,-3 15-7-15,32-95 7 0,0 0-7 0,-14 86 7 16,-1-31-7-16,15-55 7 0,0 0-7 0,3 35 7 15,9-18-7-15,-12-17 7 0,0 0-7 0,23 9 7 16,23-4-7-16,-46-5 7 0,0 0-7 0,52 0 7 16,0 15-7-16,-52-15 7 0,0 0-7 0,49 14 8 15,12 9-8-15,-4 0-741 0</inkml:trace>
  <inkml:trace contextRef="#ctx0" brushRef="#br0" timeOffset="-66604.93">22210 13501 785 0,'0'0'0'0,"0"0"0"0,0 38 0 15,0-38 23-15,0 0-23 0,9 28 23 0,0-13-23 16,-9-15 47-16,0 0-47 0,17 11 47 0,18-5-47 15,-35-6 44-15,0 0-44 0,37 6 45 0,21-12-45 16,-58 6 33-16,0 0-33 0,60-3 33 0,1 0-33 16,-61 3 18-16,0 0-18 0,61-3 19 0,-7-5-19 15,-54 8 16-15,0 0-16 0,44-3 17 0,-13 6-17 16,-5 0-803-16</inkml:trace>
  <inkml:trace contextRef="#ctx0" brushRef="#br0" timeOffset="-66070.75">23214 13167 617 0,'0'0'0'15,"0"-8"0"-15,9-21 0 0,-9 29 6 0,0 0-6 0,6-35 7 16,-6 6-7-16,0 29 13 0,0 0-13 0,-6-23 14 15,-3 6-14-15,9 17 29 0,0 0-29 0,-8-20 29 16,-10 11-29-16,18 9 31 0,0 0-31 0,-20-8 32 16,0 8-32-16,20 0 38 0,0 0-38 0,-26 11 38 15,-9 18-38-15,35-29 37 0,0 0-37 0,-31 52 37 16,5 23-37-16,26-75 32 0,0 0-32 0,-21 80 33 16,4-5-33-16,17-75 24 0,0 0-24 0,-11 63 24 0,-1-11-24 15,12-52 19-15,0 0-19 0,0 41 19 0,3-15-19 16,-3-26 13-16,0 0-13 0,20 17 14 0,3-9-14 15,-23-8 9-15,0 0-9 0,32 0 10 0,5-2-10 16,-37 2 7-16,0 0-7 0,29-21 8 0,3-7-8 16,-32 28 4-16,0 0-4 0,23-32 5 0,-3-11-5 15,-20 43 4-15,0 0-4 0,18-41 5 0,-15 13-5 16,-3 28 5-16,0 0-5 0,5-15 5 0,-5-5-5 16,0 20 4-16,0 0-4 0,0-8 4 0,0 8-4 0,0 0 4 15,0 0-4-15,0 0 5 0,0 0-5 0,0 0 4 16,0 0-4-16,-8 28 4 0,2 13-4 0,6-41 4 15,0 0-4-15,-3 51 5 0,3-7-5 0,0-44 3 0,0 0-3 16,3 43 3-16,6 3-3 0,-9-46 2 0,0 0-2 16,11 49 3-16,-2-12-3 0,-9-37 1 0,0 0-1 15,8 43 2-15,-2 6-2 0,-6-49 2 0,0 0-2 16,12 43 2-16,-4-14-2 0,-8-29 1 0,0 0-1 16,6 18 2-16,3-7-2 0,-9-11 1 0,0 0-1 15,8 6 2-15,16-6-2 0,-4 0-860 0</inkml:trace>
  <inkml:trace contextRef="#ctx0" brushRef="#br0" timeOffset="-65704.75">23555 13501 572 0,'0'0'0'0,"0"0"0"0,0 23 0 0,0-23 0 0,0 0 0 16,-3 29 0-16,0 0 0 0,3-29 0 0,0 0 0 16,-6 31 0-16,-2 7 0 0,8-38 6 0,0 0-6 15,-6 34 6-15,9-8-6 0,-3-26 18 0,0 0-18 16,3 20 18-16,-3-5-18 0,0-15 23 0,0 0-23 16,0 0 24-16,26 0-24 0,2 0-441 0</inkml:trace>
  <inkml:trace contextRef="#ctx0" brushRef="#br0" timeOffset="-65254.19">23829 13043 863 0,'0'0'0'0,"0"0"0"0,-3 32 0 15,3-32 5-15,0 0-5 0,-14 40 5 0,2 21-5 16,12-61 3-16,0 0-3 0,-6 60 3 0,12-11-3 15,-6-49 20-15,0 0-20 0,12 46 21 0,13-8-21 16,-25-38 32-16,0 0-32 0,29 34 32 0,15-8-32 16,-44-26 34-16,0 0-34 0,46 23 34 0,3 3-34 15,-49-26 33-15,0 0-33 0,43 23 33 0,-14-6-33 16,-29-17 25-16,0 0-25 0,17 21 25 0,-17-1-25 16,0-20 21-16,0 0-21 0,-26 31 22 0,-8 1-22 15,34-32 17-15,0 0-17 0,-46 35 17 0,-9-7-17 16,55-28 14-16,0 0-14 0,-55 23 14 0,12-14-14 0,43-9 12 15,0 0-12-15,-35-3 12 0,3-17-12 0,32 20 13 0,0 0-13 16,-17-43 13-16,17-15-13 0,0 58 10 0,0 0-10 16,11-54 10-16,15-13-10 0,-26 67 6 0,0 0-6 15,24-69 7-15,13-11-7 0,-37 80 5 0,0 0-5 16,29-75 5-16,3 3-5 0,-32 72 4 0,0 0-4 16,31-66 4-16,-8 20-4 0,-23 46 1 0,0 0-1 15,18-35 2-15,-7 9-2 0,-11 26 1 0,0 0-1 16,3-20 1-16,-3 6-1 0,0 14 0 0,0 0 0 15,0 0 0-15,-3-15 0 0,3 15 0 0,0 0 0 0,0 0 0 16,0 0 0-16,0 0 0 0,0 0 0 0,15 0 0 16,5 6 0-16,0 0-975 0</inkml:trace>
  <inkml:trace contextRef="#ctx0" brushRef="#br0" timeOffset="-64852.61">24264 13412 527 0,'0'0'0'0,"0"0"0"0,21-29 0 0,-21 29-1 16,0 0 1-16,23-29 0 0,-6-14 0 0,-17 43-7 16,0 0 7-16,20-52-6 0,3-14 6 0,-23 66 1 0,0 0-1 15,26-63 1-15,-3 23-1 0,-23 40 11 0,0 0-11 16,18-29 11-16,-4 6-11 0,-14 23 24 0,0 0-24 16,12-15 24-16,-12 15-24 0,0 0 34 0,0 0-34 15,11-11 35-15,-11 11-35 0,0 0 38 0,0 0-38 16,12 17 39-16,-4 23-39 0,-8-40 39 0,0 0-39 15,3 69 40-15,3 29-40 0,-6-98 36 0,0 0-36 16,0 95 37-16,-6-11-37 0,6-84 32 0,0 0-32 0,-3 72 32 16,3-32-32-16,0-40 26 0,0 0-26 0,6 32 26 15,3-9-26-15,-9-23 22 0,0 0-22 0,8 14 23 16,7-5-23-16,-1-1-723 0</inkml:trace>
  <inkml:trace contextRef="#ctx0" brushRef="#br0" timeOffset="-64419.22">24839 13412 886 0,'0'0'0'0,"0"0"0"16,0 0 0-16,0 0-47 0,0 0 47 0,0 0-46 15,0 0 46-15,0 0-11 0,0 0 11 0,0 0-10 16,28-23 10-16,-28 23-11 0,0 0 11 0,21-26-10 0,7-6 10 15,-7 4-504-15</inkml:trace>
  <inkml:trace contextRef="#ctx0" brushRef="#br0" timeOffset="-64069.15">25243 12738 718 0,'0'0'0'0,"0"0"0"0,0 20 0 0,0-20 7 16,0 0-7-16,5 24 8 0,-2-13-8 0,-3-11 10 16,0 0-10-16,0 14 10 0,-8 12-10 0,8-26 38 0,0 0-38 15,0 38 38-15,0 14-38 0,0-52 40 0,0 0-40 16,0 66 40-16,0 9-40 0,0-75 44 0,0 0-44 16,-6 83 45-16,0 1-45 0,6-84 41 0,0 0-41 15,0 77 41-15,0-19-41 0,0-58 31 0,0 0-31 16,12 49 32-16,-7-15-32 0,-5-34 26 0,0 0-26 15,12 26 26-15,8 0-26 0,-20-26 17 0,0 0-17 0,32 15 18 16,5-1-18-16,-37-14 12 0,0 0-12 0,52 9 13 16,6-1-13-16,-58-8 10 0,0 0-10 0,58 0 11 15,-4-8-11-15,-54 8 9 0,0 0-9 0,47 0 10 16,-24-9-10-16,-23 9 6 0,0 0-6 0,17-6 7 16,-17 6-7-16,0 0 4 0,0 0-4 0,14-8 4 15,-14-7-4-15,0 1-927 0</inkml:trace>
  <inkml:trace contextRef="#ctx0" brushRef="#br0" timeOffset="-63835.56">25193 13043 919 0,'0'0'0'0,"0"0"0"0,32 6 0 0,-32-6 7 16,0 0-7-16,26 3 8 0,-3 0-8 0,-23-3 4 16,0 0-4-16,29 0 5 0,20-6-5 0,-49 6 0 0,0 0 0 15,49 0 0-15,-11 9 0 0,-38-9-5 0,0 0 5 16,40 11-5-16,-2 1 5 0,2-1-640 0</inkml:trace>
  <inkml:trace contextRef="#ctx0" brushRef="#br0" timeOffset="-61949.65">26177 12920 807 0,'0'0'0'0,"0"0"0"0,-6 34 0 15,6-34 12-15,0 0-12 0,-2 43 12 0,4 9-12 16,-2-52 27-16,0 0-27 0,6 69 27 0,3 6-27 16,-9-75 32-16,0 0-32 0,11 69 32 0,-2-17-32 15,-9-52 17-15,0 0-17 0,9 40 17 0,-3-11-17 0,-6-29 13 16,0 0-13-16,0 23 14 0,0-6-14 0,0-17 7 16,0 0-7-16,0 12 7 0,0-12-7 0,0 0-708 15</inkml:trace>
  <inkml:trace contextRef="#ctx0" brushRef="#br0" timeOffset="-61762.73">26062 13262 617 0,'0'0'0'15,"0"0"0"-15,0 0 0 0,0 0 0 0,0 0 0 0,14 12 0 16,-14-12 0-16,0 0 0 0,0 0 0 0,0 0 0 16,32-9 0-16,-32 9 10 0,0 0-10 0,43-11 10 15,21 2-10-15,-64 9 27 0,0 0-27 0,75-9 28 16,3 4-28-16,-78 5 31 0,0 0-31 0,78-3 31 15,-18-9-31-15,-60 12 10 0,0 0-10 0,46-6 10 16,-23 6-10-16,6 0-521 0</inkml:trace>
  <inkml:trace contextRef="#ctx0" brushRef="#br0" timeOffset="-60532.45">26901 12897 651 0,'0'0'0'16,"0"0"0"-16,0 0 0 0,0 0 17 0,0 0-17 16,0 43 18-16,0-26-18 0,0-17 52 0,0 0-52 15,-2 20 53-15,-4 15-53 0,6-35 62 0,0 0-62 0,-6 31 63 16,6 1-63-16,0-32 40 0,0 0-40 0,0 32 40 15,12 5-40-15,-12-37 25 0,0 0-25 0,17 35 25 16,6-9-25-16,-23-26 16 0,0 0-16 0,40 17 17 16,30 6-17-16,-70-23 13 0,0 0-13 0,75 20 13 15,0-5-13-15,-75-15 9 0,0 0-9 0,57 11 10 16,-19-2-10-16,-38-9 8 0,0 0-8 0,20 11 9 16,-11 12-9-16,-9-23 8 0,0 0-8 0,-9 29 9 15,-20 6-9-15,29-35 8 0,0 0-8 0,-37 37 8 0,-18-14-8 16,55-23 8-16,0 0-8 0,-67 11 8 0,4-11-8 15,63 0 7-15,0 0-7 0,-61-20 7 0,24-17-7 16,-4-1-843-16</inkml:trace>
  <inkml:trace contextRef="#ctx0" brushRef="#br0" timeOffset="-60381.09">26763 12816 718 0,'0'0'0'0,"0"0"0"0,3 12 0 0,-3-12 1 15,0 0-1-15,0 0 1 0,17 5-1 0,-17-5 0 16,0 0 0-16,23-5 1 0,12-10-1 0,-35 15 1 0,0 0-1 15,55-8 2-15,23-1-2 0,-78 9 11 0,0 0-11 16,92 3 12-16,9 5-12 0,-101-8 13 0,0 0-13 16,98 12 13-16,-17 2-13 0,-3-2-520 0</inkml:trace>
  <inkml:trace contextRef="#ctx0" brushRef="#br0" timeOffset="-60131.22">27481 13501 673 0,'0'0'0'0,"0"0"0"0,0 38 0 16,0-38 2-16,0 0-2 0,-5 28 3 0,2-10-3 15,3-18 3-15,0 0-3 0,0 14 4 0,0 3-4 16,0-17-11-16,0 0 11 0,5 15-10 0,10-1 10 16,5 0-438-16</inkml:trace>
  <inkml:trace contextRef="#ctx0" brushRef="#br0" timeOffset="-59763.94">27750 12842 718 0,'0'0'0'16,"-3"9"0"-16,-6 19 0 0,9-28-1 0,0 0 1 0,-6 26-1 15,6 0 1-15,0-26 4 0,0 0-4 0,-3 29 4 16,-2 14-4-16,5-43 17 0,0 0-17 0,5 46 17 16,13-5-17-16,-18-41 29 0,0 0-29 0,29 37 29 15,5-3-29-15,-34-34 30 0,0 0-30 0,49 29 31 16,12-6-31-16,-61-23 24 0,0 0-24 0,46 20 25 16,-9-2-25-16,-37-18 26 0,0 0-26 0,32 17 27 15,-17 0-27-15,-15-17 22 0,0 0-22 0,5 18 23 16,-5-4-23-16,0-14 18 0,0 0-18 0,-17 20 19 0,-26 6-19 15,43-26 15-15,0 0-15 0,-52 20 16 0,0-31-16 16,52 11 13-16,0 0-13 0,-49-26 13 0,6-17-13 16,11-1-779-16</inkml:trace>
  <inkml:trace contextRef="#ctx0" brushRef="#br0" timeOffset="-59597.46">27683 12782 942 0,'0'0'0'0,"0"0"0"0,6 11 0 0,-6-11 6 15,0 0-6-15,29 6 7 0,20-6-7 0,-49 0 13 0,0 0-13 16,69-6 14-16,18 3-14 0,-87 3 46 0,0 0-46 16,89-8 46-16,-5 2-46 0,-84 6 28 0,0 0-28 15,69 0 29-15,-20 0-29 0,-49 0 19 0,0 0-19 16,43 0 20-16,-5-6-20 0,-9 3-818 0</inkml:trace>
  <inkml:trace contextRef="#ctx0" brushRef="#br0" timeOffset="-58775.48">28907 11653 953 0,'0'0'0'0,"8"35"0"0,21 57 0 0,-29-92 7 0,0 0-7 15,35 115 7-15,8 9-7 0,-43-124 36 0,0 0-36 16,35 144 36-16,5 25-36 0,-40-169 26 0,0 0-26 16,32 176 26-16,-18-3-26 0,-14-173 50 0,0 0-50 15,6 175 50-15,-23 18-50 0,17-193 49 0,0 0-49 16,-26 179 50-16,0-44-50 0,26-135 43 0,0 0-43 15,-21 115 43-15,7-23-43 0,14-92 33 0,0 0-33 16,-12 64 34-16,12-24-34 0,-2 0-1023 0</inkml:trace>
  <inkml:trace contextRef="#ctx0" brushRef="#br0" timeOffset="-57573.94">22386 11380 617 0,'0'0'0'0,"0"0"0"0,0 0 0 0,0 0 18 0,0 0-18 16,-29-9 19-16,9 18-19 0,20-9 49 0,0 0-49 15,-34 20 49-15,-27 17-49 0,61-37 52 0,0 0-52 16,-75 78 53-16,-3 52-53 0,78-130 38 0,0 0-38 15,-81 155 39-15,1 12-39 0,80-167 35 0,0 0-35 16,-67 196 35-16,12 43-35 0,55-239 27 0,0 0-27 16,-37 250 28-16,14 0-28 0,23-250 23 0,0 0-23 0,-6 222 24 15,20-35-24-15,-14-187 23 0,0 0-23 0,38 164 23 16,25-26-23-16,-63-138 14 0,0 0-14 0,90 124 14 16,11-26-14-16,-101-98 2 0,0 0-2 0,98 66 3 15,-6-37-3-15,1 3-829 0</inkml:trace>
  <inkml:trace contextRef="#ctx0" brushRef="#br0" timeOffset="-55659.86">28517 12672 494 0,'0'0'0'0,"0"0"0"16,0 0 0-16,0 0-27 0,0 0 27 0,0 15-27 15,0-15 27-15,0 0-270 0</inkml:trace>
  <inkml:trace contextRef="#ctx0" brushRef="#br0" timeOffset="-55427.42">28422 12715 393 0,'0'0'0'0,"-3"15"0"16,-6 31 0-16,9-46 7 0,0 0-7 0,-20 60 8 15,3 6-8-15,17-66 28 0,0 0-28 0,-18 72 29 16,4 12-29-16,14-84 58 0,0 0-58 0,-6 86 59 0,12-2-59 16,-6-84 62-16,0 0-62 0,9 72 62 0,11-23-62 15,-20-49 49-15,0 0-49 0,40 40 50 0,15-14-50 16,-55-26 39-16,0 0-39 0,66 23 40 0,7-17-40 15,-73-6 29-15,0 0-29 0,63-3 30 0,-14-9-30 16,-49 12 24-16,0 0-24 0,40-17 25 0,-11-6-25 16,-29 23 18-16,0 0-18 0,6-26 19 0,-12-3-19 15,6 29 19-15,0 0-19 0,-23-31 20 0,-23-13-20 0,46 44 18 16,0 0-18-16,-58-40 19 0,9 11-19 0,49 29 15 16,0 0-15-16,-46-14 16 0,3 20-16 0,43-6 11 15,0 0-11-15,-32 17 12 0,15 0-12 0,17-17 6 16,0 0-6-16,-12 12 6 0,12-12-6 0,0 0-819 15</inkml:trace>
  <inkml:trace contextRef="#ctx0" brushRef="#br0" timeOffset="-46334.74">29853 11837 247 0,'0'0'0'0,"0"0"0"16,0 0 0-16,0 0 4 0,0 0-4 0,0 38 4 15,0-21-4-15,0-17 13 0,0 0-13 0,-3 26 14 16,-6 3-14-16,9-29 22 0,0 0-22 0,0 29 22 0,-5-4-22 16,5-25 21-16,0 0-21 0,-6 26 22 0,-3 12-22 15,9-38 18-15,0 0-18 0,-11 31 19 0,2-10-19 16,9-21 15-16,0 0-15 0,-3 14 16 0,3 3-16 16,0-17 14-16,0 0-14 0,0 15 15 0,0-15-15 15,0 0 13-15,0 0-13 0,-6 14 13 0,6-14-13 16,0 0 11-16,0 0-11 0,0 0 12 0,0 9-12 0,0-9 9 15,0 0-9-15,0 0 9 0,0 0-9 0,0 0 7 16,0 0-7-16,20-9 7 0,-5 0-7 0,-15 9 6 16,0 0-6-16,14-14 6 0,4-15-6 0,-18 29 7 0,0 0-7 15,17-37 7-15,-3-6-7 0,-14 43 8 0,0 0-8 16,21-44 9-16,-7 7-9 0,-14 37 10 0,0 0-10 16,9-26 10-16,5 6-10 0,-14 20 16 0,0 0-16 15,3-14 16-15,-3 14-16 0,0 0 21 0,0 0-21 16,11-12 21-16,-11 12-21 0,0 0 28 0,0 0-28 15,0 0 28-15,0 0-28 0,0 0 33 0,0 0-33 16,9 17 33-16,-3-2-33 0,-6-15 36 0,0 0-36 16,6 8 37-16,5 1-37 0,-11-9 38 0,0 0-38 0,12 14 38 15,2-5-38-15,-14-9 36 0,0 0-36 0,20 3 37 16,1-9-37-16,-21 6 31 0,0 0-31 0,37-14 32 16,3-9-32-16,-40 23 24 0,0 0-24 0,35-23 24 15,-12 11-24-15,-23 12 20 0,0 0-20 0,23-8 21 16,-3 2-21-16,-20 6 16 0,0 0-16 0,12 0 17 15,5 3-17-15,-17-3 12 0,0 0-12 0,18 11 12 16,-1 4-12-16,-17-15 11 0,0 0-11 0,20 20 11 0,-5 3-11 16,-15-23 9-16,0 0-9 0,14 20 10 0,-3-6-10 15,-11-14 7-15,0 0-7 0,9 15 8 0,0 2-8 16,-9-17 1-16,0 0-1 0,11 23 2 0,-8 6-2 16,3-6-912-16</inkml:trace>
  <inkml:trace contextRef="#ctx0" brushRef="#br0" timeOffset="-46051.39">29651 12304 673 0,'0'0'0'15,"0"0"0"-15,14 0 0 0,-14 0-8 0,0 0 8 16,18-3-8-16,2 0 8 0,-20 3-10 0,0 0 10 0,32-3-9 16,19 0 9-16,-51 3-11 0,0 0 11 15,67 0-11-15,37-3 11 0,-104 3 0 0,0 0 0 0,109-3 0 16,1 3 0-16,-110 0 14 0,0 0-14 0,89 0 15 16,-22 0-15-16,-67 0 30 0,0 0-30 0,49 0 31 15,-15 9-31-15,-34-9 7 0,0 0-7 0,23 14 7 16,1 9-7-16,-4 1-480 0</inkml:trace>
  <inkml:trace contextRef="#ctx0" brushRef="#br0" timeOffset="-45700.73">29948 12577 539 0,'0'0'0'0,"0"12"0"0,0 19 0 16,0-31-30-16,0 0 30 0,0 29-30 0,12-12 30 0,-12-17-7 16,0 0 7-16,23 15-7 0,20 5 7 0,-43-20-2 15,0 0 2-15,52 20-2 0,6 3 2 0,-58-23 0 16,0 0 0-16,57 20 0 0,-19-2 0 0,-38-18 5 0,0 0-5 16,26 11 5-16,-6 1-5 0,-20-12 11 0,0 0-11 15,14 8 11-15,-2 9-11 0,-12-17 16 0,0 0-16 16,3 15 17-16,3-1-17 0,-6-14 17 0,0 0-17 15,0 15 18-15,-6 5-18 0,6-20 17 0,0 0-17 16,-12 23 18-16,-14 6-18 0,26-29 17 0,0 0-17 16,-26 23 17-16,-8-3-17 0,34-20 19 0,0 0-19 15,-49 17 19-15,-12-3-19 0,61-14 20 0,0 0-20 16,-66 6 20-16,-6-6-20 0,72 0 10 0,0 0-10 0,-70-8 10 16,21-4-10-16,49 12 6 0,0 0-6 0,-57-23 6 15,-27-14-6-15,3-7-495 0</inkml:trace>
  <inkml:trace contextRef="#ctx0" brushRef="#br0" timeOffset="38799.32">1634 12442 684 0,'0'0'0'0,"0"0"0"0,6-38 0 0,-6 38 34 0,0 0-34 16,0-28 34-16,-6-4-34 0,6 32 101 0,0 0-101 15,-14-26 102-15,-4 9-102 0,18 17 113 0,0 0-113 16,-23-9 113-16,0 9-113 0,23 0 98 0,0 0-98 0,-37 12 99 15,-12 22-99-15,49-34 54 0,0 0-54 0,-44 46 54 16,7 20-54-16,37-66 59 0,0 0-59 0,-29 67 60 16,12-1-60-16,17-66 49 0,0 0-49 0,0 52 49 15,17 0-49-15,-17-52 44 0,0 0-44 0,38 34 45 16,22-8-45-16,-60-26 36 0,0 0-36 0,72 20 37 16,18-8-37-16,-90-12 31 0,0 0-31 0,83 11 31 15,-5 4-31-15,-78-15 28 0,0 0-28 0,67 23 28 16,-18 5-28-16,-49-28 24 0,0 0-24 0,34 38 24 0,-11-7-24 15,-23-31 18-15,0 0-18 0,0 44 19 0,-14 13-19 16,14-57 15-16,0 0-15 0,-23 69 16 0,-15 3-16 16,38-72 13-16,0 0-13 0,-52 75 13 0,-5-17-13 15,57-58 10-15,0 0-10 0,-75 40 10 0,-18-14-10 16,93-26 9-16,0 0-9 0,-92-3 9 0,3-29-9 16,89 32 4-16,0 0-4 0,-78-51 4 0,26-7-4 15,3 0-1569-15</inkml:trace>
  <inkml:trace contextRef="#ctx0" brushRef="#br0" timeOffset="39905.4">1253 12019 693 0,'0'0'0'0,"0"0"29"0,0 0-29 15,67 14 29-15,19-20-29 0,-86 6 26 0,0 0-26 0,93-11 26 16,-1-15-26-16,-92 26 0 0,0 0 0 0,84-23 0 16,-24 6 0-16,-60 17 1 0,0 0-1 0,40-12 2 15,-16 3-2-15,-24 9 9 0,0 0-9 0,11-5 10 16,-11 5-10-16,0 0 16 0,0 0-16 0,0 0 17 15,-14-6-17-15,14 6 22 0,0 0-22 0,-41-3 23 16,-19 0-23-16,60 3 19 0,0 0-19 0,-61-8 20 0,1-7-20 16,60 15 20-16,0 0-20 0,-50-17 21 0,22-6-21 15,28 23 17-15,0 0-17 0,-9-14 17 0,9-4-17 16,0 18 11-16,0 0-11 0,0 0 11 0,17-11-11 16,-2-4-720-16</inkml:trace>
  <inkml:trace contextRef="#ctx0" brushRef="#br0" timeOffset="40617.85">2459 12099 718 0,'0'0'0'0,"0"0"0"0,0 0 0 0,0 0 0 16,0 0 0-16,0 0 1 0,9 12-1 0,-9-12 0 15,0 0 0-15,0 0 0 0,0 0 0 0,0 0 8 0,0 0-8 16,-9 6 9-16,3 2-9 0,6-8 31 0,0 0-31 16,-5 32 32-16,-7 20-32 0,12-52 51 0,0 0-51 15,-14 72 51-15,-9 17-51 0,23-89 55 0,0 0-55 16,-15 95 56-16,-2 0-56 0,17-95 42 0,0 0-42 15,-20 95 43-15,2-12-43 0,18-83 44 0,0 0-44 16,-20 78 45-16,12 3-45 0,8-81 42 0,0 0-42 16,0 86 42-16,5-3-42 0,-5-83 34 0,0 0-34 15,9 81 35-15,14-18-35 0,-23-63 30 0,0 0-30 0,23 49 31 16,6-11-31-16,-29-38 23 0,0 0-23 0,20 23 23 16,15-6-23-16,-35-17 18 0,0 0-18 0,37 12 18 15,-11-10-18-15,-26-2 13 0,0 0-13 0,29 0 13 16,-9 0-13-16,-20 0 9 0,0 0-9 0,21-2 10 15,4-7-10-15,-25 9 4 0,0 0-4 0,26-17 5 16,0-3-5-16,-26 20 2 0,0 0-2 0,29-38 2 16,0-17-2-16,-6 1-1095 0</inkml:trace>
  <inkml:trace contextRef="#ctx0" brushRef="#br0" timeOffset="40967.87">2782 12258 830 0,'0'0'0'0,"0"0"0"0,0 20 0 0,0-20 9 0,0 0-9 16,0 20 10-16,0 0-10 0,0-20 26 0,0 0-26 16,0 32 27-16,6 31-27 0,-6-63 34 0,0 0-34 15,3 69 35-15,-3 9-35 0,0-78 25 0,0 0-25 16,-3 75 25-16,-3-3-25 0,6-72 19 0,0 0-19 15,-8 63 19-15,-1 3-19 0,9-66 13 0,0 0-13 16,0 69 14-16,0 3-14 0,0-72 13 0,0 0-13 16,12 58 14-16,2-24-14 0,-14-34 22 0,0 0-22 15,20 26 22-15,6 0-22 0,-26-26 23 0,0 0-23 0,38 17 24 16,5-11-24-16,-43-6 20 0,0 0-20 0,40-3 20 16,4-11-20-16,-44 14 23 0,0 0-23 0,34-17 24 15,-5 2-24-15,-29 15 9 0,0 0-9 0,17-8 10 16,4-4-10-16,-21 12 4 0,0 0-4 0,0 0 5 15,5-17-5-15,4 0-930 0</inkml:trace>
  <inkml:trace contextRef="#ctx0" brushRef="#br0" timeOffset="41152.29">2618 12727 863 0,'0'0'0'0,"0"0"0"0,0 11 0 16,0-11 5-16,0 0-5 0,0 0 5 0,17 9-5 15,-17-9 24-15,0 0-24 0,20 0 24 0,29-6-24 0,-49 6 12 16,0 0-12-16,61-3 13 0,8-14-13 16,-69 17 3-16,0 0-3 0,67-11 3 0,-10-4-3 0,-57 15 0 15,0 0 0-15,47-17 0 0,-19-9 0 0,-2 0-654 16</inkml:trace>
  <inkml:trace contextRef="#ctx0" brushRef="#br0" timeOffset="41385.71">2950 12079 718 0,'0'0'0'16,"0"0"0"-16,29 29 0 0,-29-29-2 0,0 0 2 0,31 40-1 15,10 12 1-15,-41-52-3 0,0 0 3 0,43 75-3 16,3 20 3-16,-46-95 5 0,0 0-5 0,46 101 6 16,-8 5-6-16,-38-106 34 0,0 0-34 0,32 104 35 15,-9-15-35-15,-23-89 60 0,0 0-60 0,14 92 61 16,-11 6-61-16,-3-98 54 0,0 0-54 0,0 101 54 15,-3 5-54-15,3-106 39 0,0 0-39 0,-14 92 39 16,2-31-39-16,12-61 22 0,0 0-22 0,-11 40 22 16,11-40-22-16,0 0 12 0,0 0-12 0,-26-20 13 15,14-40-13-15,-2-10-814 0</inkml:trace>
  <inkml:trace contextRef="#ctx0" brushRef="#br0" timeOffset="41903.11">3830 12715 1255 0,'0'0'0'0,"0"0"0"0,31 15 0 15,-31-15-13-15,0 0 13 0,23 8-13 0,-8-5 13 16,-15-3-25-16,0 0 25 0,23-3-24 0,14-2 24 16,-37 5-34-16,0 0 34 0,38-3-34 0,-3 11 34 0,-35-8-48 15,0 0 48-15,28 0-47 0,-19 3 47 0,6-3-703 16</inkml:trace>
  <inkml:trace contextRef="#ctx0" brushRef="#br0" timeOffset="42036.35">3856 12966 897 0,'0'0'0'0,"0"0"0"0,0 31 0 0,0-31 0 0,0 0 0 16,0 23 0-16,0-8 0 0,0-15-2 0,0 0 2 16,0 0-2-16,28-9 2 0,-28 9 16 0,0 0-16 15,32-8 16-15,11-4-16 0,-43 12 41 0,0 0-41 16,41-6 42-16,2 12-42 0,-43-6 56 0,0 0-56 16,38 14 56-16,-12 7-56 0,-3 2-780 0</inkml:trace>
  <inkml:trace contextRef="#ctx0" brushRef="#br0" timeOffset="44108.03">5261 11826 460 0,'0'0'0'0,"0"0"0"0,0 0 0 16,0 0 12-16,0 0-12 0,37-9 13 0,-37 9-13 15,0 0 42-15,0 0-42 0,0 0 43 0,0-11-43 16,0 11 62-16,0 0-62 0,0 0 63 0,0-18-63 16,0 18 63-16,0 0-63 0,0 0 63 0,-29-17-63 0,29 17 36 15,0 0-36-15,-17-11 37 0,-6 5-37 0,23 6 31 16,0 0-31-16,-29-9 31 0,-3 6-31 0,32 3 36 15,0 0-36-15,-29 0 36 0,12 3-36 0,17-3 33 0,0 0-33 16,-23 9 34-16,0 0-34 0,23-9 31 0,0 0-31 16,-29 17 31-16,-3 9-31 0,32-26 28 0,0 0-28 15,-20 29 29-15,9-4-29 0,11-25 24 0,0 0-24 16,-18 26 24-16,15-3-24 0,3-23 26 0,0 0-26 16,-8 23 26-16,2 0-26 0,6-23 25 0,0 0-25 15,-3 26 26-15,-3 9-26 0,6-35 27 0,0 0-27 16,-8 34 28-16,8-11-28 0,0-23 26 0,0 0-26 0,0 32 27 15,8 23-27-15,-8-55 25 0,0 0-25 0,6 60 26 16,-3 1-26-16,-3-61 22 0,0 0-22 0,6 66 23 16,2 6-23-16,-8-72 20 0,0 0-20 0,15 66 21 15,-6 0-21-15,-9-66 21 0,0 0-21 0,0 58 22 16,5-18-22-16,-5-40 19 0,0 0-19 0,0 38 20 16,9-7-20-16,-9-31 20 0,0 0-20 0,9 35 21 15,5-6-21-15,-14-29 21 0,0 0-21 0,14 31 22 16,-5 1-22-16,-9-32 20 0,0 0-20 0,6 34 20 0,3-2-20 15,-9-32 19-15,0 0-19 0,8 43 20 0,-2 9-20 16,-6-52 22-16,0 0-22 0,12 52 23 0,-1-6-23 16,-11-46 21-16,0 0-21 0,3 49 21 0,3 8-21 15,-6-57 24-15,0 0-24 0,5 52 24 0,4-6-24 16,-9-46 22-16,0 0-22 0,12 32 22 0,-1 5-22 16,-11-37 18-16,0 0-18 0,9 38 18 0,0-4-18 0,-9-34 15 15,0 0-15-15,5 23 16 0,-5 6-16 0,0-29 13 16,0 0-13-16,6 32 13 0,3 5-13 0,-9-37 11 15,0 0-11-15,3 29 11 0,2-6-11 0,-5-23 9 16,0 0-9-16,9 29 9 0,0 14-9 0,-9-43 8 16,0 0-8-16,8 40 9 0,4 1-9 0,-12-41 6 0,0 0-6 15,9 49 7-15,-1 14-7 0,-8-63 5 0,0 0-5 16,9 66 6-16,5-8-6 0,-14-58 4 0,0 0-4 16,15 51 5-16,-1-4-5 0,-14-47 3 0,0 0-3 15,9 37 4-15,-1 0-4 0,-8-37 3 0,0 0-3 16,6 32 3-16,-6-9-3 0,0-23 3 0,0 0-3 0,0 17 4 15,0 1-4-15,0-18 3 0,0 0-3 0,0 17 3 16,-6 0-3-16,6-17 3 0,0 0-3 0,-17 20 3 16,-20 9-3-16,37-29 3 0,0 0-3 0,-52 23 4 15,3-11-4-15,49-12 4 0,0 0-4 0,-61 8 4 16,-5 4-4-16,66-12 4 0,0 0-4 0,-67 8 5 16,7-8-5-16,60 0 5 0,0 0-5 0,-49-8 5 15,0-4-5-15,49 12 7 0,0 0-7 0,-61-17 7 0,-8-9-7 16,69 26 7-16,0 0-7 0,-78-23 8 0,3 0-8 15,75 23 8-15,0 0-8 0,-72-23 8 0,31 0-8 16,41 23 4-16,0 0-4 0,-31-35 5 0,16-14-5 16,1 3-1693-16</inkml:trace>
  <inkml:trace contextRef="#ctx0" brushRef="#br0" timeOffset="45256.48">5613 13317 740 0,'0'0'0'0,"0"0"0"0,0 0 0 0,0 0 65 16,0 0-65-16,0-37 65 0,0 37-65 0,0 0 82 0,0 0-82 16,0-18 83-16,0 18-83 0,0 0 61 0,0 0-61 15,0 0 62-15,0 0-62 0,0 0 55 0,0 0-55 16,0 0 56-16,0 12-56 0,0-12 45 0,0 0-45 16,0 29 45-16,0 17-45 0,0-46 42 0,0 0-42 15,0 57 43-15,8 1-43 0,-8-58 41 0,0 0-41 16,15 43 41-16,-7 3-41 0,-8-46 34 0,0 0-34 15,9 37 35-15,5-11-35 0,-14-26 28 0,0 0-28 16,9 32 28-16,11 0-28 0,-20-32 26 0,0 0-26 16,18 20 26-16,2-3-26 0,-20-17 27 0,0 0-27 0,17 9 27 15,-2-9-27-15,-15 0 26 0,0 0-26 0,17-18 26 16,12-19-26-16,-29 37 25 0,0 0-25 0,23-49 26 16,3-3-26-16,-26 52 28 0,0 0-28 0,20-60 28 15,-6-9-28-15,-14 69 31 0,0 0-31 0,15-69 32 16,2 5-32-16,-17 64 29 0,0 0-29 0,17-57 30 15,-11 11-30-15,-6 46 30 0,0 0-30 0,6-38 31 0,-3 24-31 16,-3 14 19-16,0 0-19 0,0 0 19 0,6-15-19 16,-6 15 10-16,0 0-10 0,0 0 10 0,0 29-10 15,-6 0-1558-15</inkml:trace>
  <inkml:trace contextRef="#ctx0" brushRef="#br0" timeOffset="45673.75">5566 12782 998 0,'0'0'0'0,"0"0"0"0,-5 23 0 0,5-23 25 0,0 0-25 15,-3 11 26-15,3-11-26 0,0 0 52 0,0 0-52 16,0 0 53-16,0 0-53 0,0 0 49 0,0 0-49 15,8 3 50-15,-8-3-50 0,0 0 33 0,0 0-33 16,12 0 34-16,8-3-34 0,-20 3 28 0,0 0-28 0,23-3 28 16,6 0-28-16,-29 3 28 0,0 0-28 0,38-3 29 15,11 1-29-15,-49 2 29 0,0 0-29 0,43 0 30 16,-11-6-30-16,-32 6 28 0,0 0-28 0,31-3 28 16,-8 0-28-16,-23 3 24 0,0 0-24 0,24-3 24 15,-19-5-24-15,-5 8 26 0,0 0-26 0,0 0 27 16,15-12-27-16,-15 12 25 0,0 0-25 0,0 0 26 15,-15-14-26-15,15 14 22 0,0 0-22 0,-14-12 23 16,-9-2-23-16,23 14 25 0,0 0-25 0,-35-18 26 0,15 1-26 16,20 17 27-16,0 0-27 0,-23-14 28 0,3 5-28 15,20 9 21-15,0 0-21 0,-9-6 22 0,9 6-22 16,0 0 16-16,0 0-16 0,-17-2 16 0,17 2-16 16,0 0 7-16,0 0-7 0,0 0 7 0,11-9-7 15,4 3-1395-15</inkml:trace>
  <inkml:trace contextRef="#ctx0" brushRef="#br0" timeOffset="47040.95">6617 12842 796 0,'0'0'0'0,"0"0"0"0,-3 17 0 0,3-17 31 16,0 0-31-16,-9 15 32 0,9-15-32 0,0 0 45 15,0 0-45-15,-17 26 45 0,-6 8-45 0,23-34 69 16,0 0-69-16,-26 52 70 0,6 11-70 0,20-63 58 0,0 0-58 16,-18 78 58-16,-5 23-58 0,23-101 38 0,0 0-38 15,-23 103 39-15,0-5-39 0,23-98 30 0,0 0-30 16,-14 87 31-16,-7-10-31 0,21-77 32 0,0 0-32 15,-3 69 33-15,-5-8-33 0,8-61 29 0,0 0-29 16,8 46 29-16,7-14-29 0,-15-32 25 0,0 0-25 16,32 23 25-16,14-3-25 0,-46-20 22 0,0 0-22 15,66 11 22-15,3-14-22 0,-69 3 13 0,0 0-13 0,61-3 14 16,-3-5-14-16,-58 8 2 0,0 0-2 0,52-3 3 16,-9 6-3-16,-3 0-1134 0</inkml:trace>
  <inkml:trace contextRef="#ctx0" brushRef="#br0" timeOffset="47342.78">6971 13012 830 0,'0'0'0'0,"0"0"0"0,0 26 0 15,0-26 20-15,0 0-20 0,0 40 21 0,12 23-21 16,-12-63 18-16,0 0-18 0,6 72 18 0,-3 0-18 16,-3-72 40-16,0 0-40 0,5 64 40 0,4-1-40 0,-9-63 33 15,0 0-33-15,15 57 33 0,-1-10-33 0,-14-47 29 16,0 0-29-16,9 31 29 0,5 1-29 0,-14-32 25 16,0 0-25-16,17 26 26 0,-2-9-26 0,-15-17 22 0,0 0-22 15,14 12 22-15,-5-4-22 0,-9-8 13 0,0 0-13 16,14 0 14-16,-14 0-14 0,0 0 7 0,0 0-7 15,18 6 7-15,-18-6-7 0,0 0-876 0</inkml:trace>
  <inkml:trace contextRef="#ctx0" brushRef="#br0" timeOffset="47524.94">6937 13421 875 0,'0'0'0'0,"0"0"0"16,8 28 0-16,-8-28 2 0,0 0-2 0,3 18 3 15,-3-18-3-15,0 0 5 0,0 0-5 0,0 11 5 16,0-11-5-16,0 0 37 0,0 0-37 0,21 12 38 16,2-7-38-16,-23-5 40 0,0 0-40 0,29 6 41 15,8-6-41-15,-37 0 39 0,0 0-39 0,49-14 40 0,0-9-40 16,6 0-784-16</inkml:trace>
  <inkml:trace contextRef="#ctx0" brushRef="#br0" timeOffset="47758.57">7145 12977 919 0,'0'0'0'0,"0"0"0"0,28 6 0 0,-28-6 14 16,0 0-14-16,26 14 14 0,12 7-14 0,-38-21 30 16,0 0-30-16,46 34 30 0,15 24-30 0,-61-58 26 0,0 0-26 15,60 66 27-15,-2 0-27 0,-58-66 34 0,0 0-34 16,49 66 34-16,-20 0-34 0,-29-66 41 0,0 0-41 15,17 64 41-15,-8-1-41 0,-9-63 39 0,0 0-39 16,0 52 39-16,-3-15-39 0,3-37 26 0,0 0-26 16,-6 26 26-16,-8 0-26 0,14-26 22 0,0 0-22 15,-15 20 23-15,-2-8-23 0,3-1-979 0</inkml:trace>
  <inkml:trace contextRef="#ctx0" brushRef="#br0" timeOffset="48458.95">8183 13182 919 0,'0'0'0'0,"0"0"0"0,-23-21 0 0,23 21 22 0,0 0-22 16,-20-14 23-16,3 11-23 0,17 3 49 0,0 0-49 16,-26 23 50-16,-9 32-50 0,35-55 32 0,0 0-32 15,-32 69 32-15,12 6-32 0,20-75 27 0,0 0-27 16,-14 75 27-16,2-15-27 0,12-60 24 0,0 0-24 16,-9 55 24-16,18-18-24 0,-9-37 23 0,0 0-23 0,9 23 23 15,5-5-23-15,-14-18 23 0,0 0-23 0,23 8 24 16,18-19-24-16,-41 11 26 0,0 0-26 0,46-18 27 15,0-5-27-15,-46 23 23 0,0 0-23 0,43-46 24 16,-11-11-24-16,-32 57 21 0,0 0-21 0,29-81 21 16,-15-17-21-16,-14 98 13 0,0 0-13 0,9-103 14 15,-6-1-14-15,-3 104 13 0,0 0-13 0,-3-95 13 0,-11 14-13 16,14 81 10-16,0 0-10 0,-24-80 10 0,-4 5-10 16,28 75 9-16,0 0-9 0,-18-75 9 0,7 3-9 15,11 72 7-15,0 0-7 0,-3-52 7 0,3 26-7 16,0 26 7-16,0 0-7 0,0 0 7 0,14 12-7 15,-14-12 4-15,0 0-4 0,9 40 4 0,5 29-4 16,-14-69 3-16,0 0-3 0,15 81 3 0,-15 14-3 16,0-95 1-16,0 0-1 0,8 109 2 0,1 21-2 15,-9-130 2-15,0 0-2 0,6 138 2 0,-3-17-2 0,-3-121 2 16,0 0-2-16,8 101 3 0,4-41-3 0,-12-60 3 16,0 0-3-16,17 52 3 0,1-15-3 0,-18-37 3 15,0 0-3-15,17 23 3 0,9-2-3 0,-26-21 2 16,0 0-2-16,17 17 3 0,12-6-3 0,-6 7-1160 0</inkml:trace>
  <inkml:trace contextRef="#ctx0" brushRef="#br0" timeOffset="48778.29">8645 12715 897 0,'0'0'0'0,"-3"15"0"0,-3 13 0 16,6-28-5-16,0 0 5 0,-14 52-4 0,-1 9 4 15,15-61 0-15,0 0 0 0,-8 80 0 0,-4 30 0 16,12-110 2-16,0 0-2 0,0 124 3 0,-3-1-3 15,3-123 16-15,0 0-16 0,0 98 16 0,3-29-16 16,-3-69 30-16,0 0-30 0,23 52 31 0,12-9-31 16,-35-43 34-16,0 0-34 0,37 26 35 0,-14-14-35 15,-23-12 20-15,0 0-20 0,23 0 20 0,6-3-20 16,-29 3 7-16,0 0-7 0,32-12 8 0,-18 9-8 0,4-2-773 16</inkml:trace>
  <inkml:trace contextRef="#ctx0" brushRef="#br0" timeOffset="48960.04">8475 13340 987 0,'0'0'0'16,"0"0"0"-16,14 29 0 0,-14-29 2 0,0 0-2 16,17 20 3-16,-2-3-3 0,-15-17 7 0,0 0-7 15,23 17 8-15,20 4-8 0,-43-21 20 0,0 0-20 0,61 20 20 16,19-15-20-16,-80-5 18 0,0 0-18 0,67 0 18 15,-7-5-18-15,1-7-753 0</inkml:trace>
  <inkml:trace contextRef="#ctx0" brushRef="#br0" timeOffset="49160.26">9026 13101 1020 0,'0'0'0'0,"0"0"0"0,14-6 0 16,-14 6 18-16,0 0-18 0,17-3 18 0,-17 3-18 16,0 0 5-16,0 0-5 0,23 0 6 0,-2 9-6 15,-21-9 3-15,0 0-3 0,26 3 3 0,5 0-3 16,-31-3 0-16,0 0 0 0,38 14 0 0,5 18 0 0,-2 0-745 16</inkml:trace>
  <inkml:trace contextRef="#ctx0" brushRef="#br0" timeOffset="49310.39">9150 13559 1020 0,'0'0'0'0,"0"0"0"0,11 3 0 0,-11-3 18 0,0 0-18 16,18 5 18-16,-4-2-18 0,-14-3 7 0,0 0-7 16,23-8 7-16,17-15-7 0,-40 23-8 0,0 0 8 15,41-23-7-15,-18 8 7 0,3-5-732 0</inkml:trace>
  <inkml:trace contextRef="#ctx0" brushRef="#br0" timeOffset="66595.9">11106 11575 606 0,'0'0'0'0,"0"0"0"15,0 0 0-15,0 0 14 0,0 0-14 0,0 0 14 16,34-25-14-16,-34 25 39 0,0 0-39 0,0 0 40 0,6-26-40 16,-6 26 53-16,0 0-53 0,-6-15 53 0,6 15-53 15,0 0 49-15,0 0-49 0,-8-20 49 0,-10 6-49 16,18 14 29-16,0 0-29 0,-14-12 30 0,-9 9-30 15,23 3 29-15,0 0-29 0,-32 3 30 0,-5 14-30 16,37-17 32-16,0 0-32 0,-44 29 33 0,-2 17-33 16,46-46 32-16,0 0-32 0,-37 58 32 0,14 20-32 15,23-78 32-15,0 0-32 0,-18 77 33 0,10-8-33 16,8-69 24-16,0 0-24 0,-9 55 25 0,9-15-25 16,0-40 19-16,0 0-19 0,12 32 20 0,14-3-20 0,-26-29 15 15,0 0-15-15,37 26 16 0,-2-3-16 0,-35-23 13 16,0 0-13-16,26 6 13 0,11-6-13 0,-37 0 10 15,0 0-10-15,49-6 10 0,-14-3-10 0,-35 9 7 0,0 0-7 16,34-17 8-16,-8-9-8 0,-26 26 6 0,0 0-6 16,23-40 6-16,-2 2-6 0,-21 38 5 0,0 0-5 15,8-31 5-15,-2 8-5 0,-6 23 5 0,0 0-5 16,0-23 5-16,0 2-5 0,0 21 5 0,0 0-5 16,-6-20 5-16,6 3-5 0,0 17 7 0,0 0-7 15,0-9 7-15,0-5-7 0,0 14 9 0,0 0-9 16,-5-12 9-16,5 12-9 0,0 0 9 0,0 0-9 0,-3-11 9 15,3 11-9-15,0 0 9 0,0 0-9 0,0 0 10 16,0 0-10-16,0 0 6 0,0 0-6 0,0 0 6 16,0 0-6-16,0 0 5 0,0 0-5 0,0 0 5 15,-9 9-5-15,9-9 5 0,0 0-5 0,0 14 5 16,0-14-5-16,0 0 5 0,0 0-5 0,0 14 6 16,0-14-6-16,0 0 4 0,0 0-4 0,0 0 5 0,0 0-5 15,0 0 4-15,0 0-4 0,0 9 4 0,0-9-4 16,0 0 3-16,0 0-3 0,0 0 4 0,0 0-4 15,0 0 4-15,0 0-4 0,0 0 4 0,0 0-4 16,0 0 4-16,0 0-4 0,0 0 4 0,0 0-4 16,0 0 4-16,0 0-4 0,0 0 4 0,0 0-4 15,0 0 4-15,0 0-4 0,0 0 5 0,0 0-5 16,0 0 4-16,0 0-4 0,0 0 4 0,0 0-4 16,0 0 3-16,0 0-3 0,0 0 4 0,0 0-4 0,0 0 3 15,0 0-3-15,0-9 3 0,0 9-3 0,0 0 2 16,0 0-2-16,0 0 3 0,0 0-3 0,0 0 2 15,0 0-2-15,0 0 2 0,0 0-2 0,0 0 2 0,0 0-2 16,9 23 2-16,5 21-2 0,-14-44 1 0,0 0-1 16,17 51 2-16,-8 1-2 0,-9-52 2 0,0 0-2 15,6 52 2-15,-3-9-2 0,-3-43 2 0,0 0-2 16,0 40 3-16,-3-5-3 0,3-35 3 0,0 0-3 16,0 37 4-16,8 7-4 0,-8-44 3 0,0 0-3 15,6 51 4-15,-6-10-4 0,0-41 3 0,0 0-3 16,3 28 3-16,3-10-3 0,-6-18 1 0,0 0-1 0,0 11 2 15,0-11-2-15,0 0-1207 0</inkml:trace>
  <inkml:trace contextRef="#ctx0" brushRef="#br0" timeOffset="67129.83">11429 12111 662 0,'0'0'0'0,"0"0"0"15,0 14 0-15,0-14 16 0,0 0-16 0,0 17 16 16,0 9-16-16,0-26 31 0,0 0-31 0,0 32 32 16,0 11-32-16,0-43 29 0,0 0-29 0,0 55 29 15,0 14-29-15,0-69 27 0,0 0-27 0,0 66 27 16,0-11-27-16,0-55 30 0,0 0-30 0,3 43 30 0,3-14-30 15,-6-29 28-15,0 0-28 0,5 23 29 0,-5-14-29 16,0-9 24-16,0 0-24 0,0 0 25 0,0 0-25 16,0 0 15-16,0 0-15 0,18-3 16 0,10-29-16 15,4 0-740-15</inkml:trace>
  <inkml:trace contextRef="#ctx0" brushRef="#br0" timeOffset="67964.03">12118 11806 1020 0,'0'0'0'0,"0"0"0"16,0 17 0-16,0-17 6 0,0 0-6 0,3 14 6 16,9-2-6-16,-12-12 14 0,0 0-14 0,14 9 14 15,9-1-14-15,-23-8 3 0,0 0-3 0,38 9 3 16,20 2-3-16,-58-11 4 0,0 0-4 0,63 15 4 16,3 8-4-16,-66-23 8 0,0 0-8 0,52 17 8 15,-20 6-8-15,-32-23 14 0,0 0-14 0,29 26 14 16,-20 11-14-16,-9-37 21 0,0 0-21 0,-6 44 22 0,-17 16-22 15,23-60 25-15,0 0-25 0,-32 69 26 0,3 9-26 16,29-78 28-16,0 0-28 0,-26 78 29 0,-3-7-29 16,29-71 28-16,0 0-28 0,-17 47 28 0,11-16-28 15,6-31 24-15,0 0-24 0,6 20 24 0,11 0-24 16,-17-20 24-16,0 0-24 0,29 9 24 0,9-3-24 16,-38-6 19-16,0 0-19 0,40 0 19 0,12-6-19 15,-52 6 19-15,0 0-19 0,49-9 20 0,-6 4-20 16,-43 5 5-16,0 0-5 0,29-3 6 0,3-3-6 0,-32 6 1 15,0 0-1-15,23-6 1 0,-6 1-1 0,3 2-1074 16</inkml:trace>
  <inkml:trace contextRef="#ctx0" brushRef="#br0" timeOffset="68412.62">13068 12065 1110 0,'0'0'0'0,"0"0"0"0,0 0 0 0,0 0 0 16,0 0 0-16,17 14 1 0,-6-8-1 0,-11-6-4 0,0 0 4 15,15 3-4-15,19 3 4 0,-34-6-39 0,0 0 39 16,35 5-39-16,-18-8 39 0,6 1-709 0</inkml:trace>
  <inkml:trace contextRef="#ctx0" brushRef="#br0" timeOffset="68865.81">13572 11518 572 0,'0'0'0'0,"0"0"0"16,0 0 0-16,0 0 4 0,0 0-4 0,0 0 5 0,15 0-5 15,-15 0 0-15,0 0 0 0,0 0 0 0,0 0 0 16,0 0 27-16,0 0-27 0,0 0 28 0,0 11-28 16,0-11 64-16,0 0-64 0,0 21 65 0,-6 16-65 15,6-37 78-15,0 0-78 0,-6 55 79 0,6 25-79 0,0-80 80 16,0 0-80-16,0 87 81 0,-11-4-81 15,11-83 64-15,0 0-64 0,-6 75 64 0,-3 0-64 0,9-75 63 16,0 0-63-16,-5 69 63 0,5 6-63 0,0-75 55 16,0 0-55-16,0 72 56 0,5-21-56 0,-5-51 48 15,0 0-48-15,3 41 49 0,17-1-49 0,-20-40 41 16,0 0-41-16,18 32 41 0,11-18-41 0,-29-14 31 0,0 0-31 16,31 6 31-16,21-15-31 0,-52 9 25 0,0 0-25 15,58-6 26-15,14-8-26 0,-72 14 24 0,0 0-24 16,49-11 24-16,-11 2-24 0,-38 9 21 0,0 0-21 15,29-3 22-15,-9 3-22 0,-20 0 17 0,0 0-17 16,20 0 17-16,-20 0-17 0,0 0 5 0,0 0-5 16,11 0 6-16,-11 0-6 0,0 0-1347 0</inkml:trace>
  <inkml:trace contextRef="#ctx0" brushRef="#br0" timeOffset="69031.82">13549 12088 1121 0,'0'0'0'0,"0"0"0"0,15 11 0 16,-15-11 7-16,0 0-7 0,17 9 7 0,6-6-7 16,-23-3 24-16,0 0-24 0,38-6 25 0,22-5-25 15,-60 11 1-15,0 0-1 0,70-12 2 0,7 24-2 16,-77-12-6-16,0 0 6 0,58 11-5 0,-23-5 5 16,-1 0-822-16</inkml:trace>
  <inkml:trace contextRef="#ctx0" brushRef="#br0" timeOffset="73434.51">9998 14264 863 0,'0'0'0'0,"0"0"0"0,-17-6 0 0,17 6-51 16,0 0 51-16,0 0-51 0,-12-3 51 0,12 3-76 15,0 0 76-15,0 0-76 0,0 0 76 0,0 0 15 16,0 0-15-16,0 0 15 0,0 0-15 0,0 0 81 0,0 0-81 16,12 18 81-16,28-4-81 0,-40-14 108 0,0 0-108 15,63 14 109-15,27-14-109 0,-90 0 112 0,0 0-112 16,84 0 113-16,2-8-113 0,-86 8 68 0,0 0-68 16,69-3 69-16,-17 14-69 0,-52-11 37 0,0 0-37 15,38 6 38-15,-12-3-38 0,0 3-1032 0</inkml:trace>
  <inkml:trace contextRef="#ctx0" brushRef="#br0" timeOffset="74067.89">11054 13956 763 0,'0'0'0'0,"0"0"0"0,0-12 0 15,0 12 38-15,0 0-38 0,-9-11 38 0,9-3-38 16,0 14 60-16,0 0-60 0,-6-18 61 0,-2-2-61 0,8 20 71 15,0 0-71-15,-15-17 72 0,-8 2-72 0,23 15 51 16,0 0-51-16,-23-8 52 0,-9 5-52 0,32 3 38 16,0 0-38-16,-40 11 39 0,3 18-39 0,37-29 30 0,0 0-30 15,-29 46 30-15,6 12-30 0,23-58 22 0,0 0-22 16,-15 57 22-16,1-2-22 0,14-55 19 0,0 0-19 16,-9 49 20-16,3-12-20 0,6-37 17 0,0 0-17 15,0 35 18-15,6-9-18 0,-6-26 15 0,0 0-15 16,15 17 15-16,-1-2-15 0,-14-15 11 0,0 0-11 15,32 8 11-15,22-5-11 0,-54-3 8 0,0 0-8 16,52-3 9-16,-14-8-9 0,-38 11 8 0,0 0-8 16,20-15 8-16,15-8-8 0,-35 23 6 0,0 0-6 0,23-20 7 15,-9-14-7-15,-14 34 5 0,0 0-5 0,12-35 6 16,-6-8-6-16,-6 43 5 0,0 0-5 0,0-40 6 16,-6 14-6-16,6 26 4 0,0 0-4 0,-3-15 5 15,3 15-5-15,0 0 4 0,0 0-4 0,-9-14 4 16,9 14-4-16,0 0 3 0,0 0-3 0,0 0 4 15,-6 14-4-15,6-14 2 0,0 0-2 0,0 29 3 0,0 17-3 16,0-46 1-16,0 0-1 0,0 52 2 0,6-9-2 16,-6-43 1-16,0 0-1 0,9 49 1 0,-6 14-1 15,-3-63 0-15,0 0 0 0,6 72 1 0,-6 3-1 16,0-75 1-16,0 0-1 0,5 75 1 0,-5-23-1 16,0-52 0-16,0 0 0 0,9 40 1 0,-3-17-1 15,-6-23 0-15,0 0 0 0,0 0 0 0,8 15 0 16,1-1-1155-16</inkml:trace>
  <inkml:trace contextRef="#ctx0" brushRef="#br0" timeOffset="74284.86">11313 14252 886 0,'0'0'0'15,"0"0"0"-15,0 29 0 0,0-29 14 0,0 0-14 16,0 35 15-16,-5 17-15 0,5-52 24 0,0 0-24 16,-9 54 25-16,9-2-25 0,0-52 33 0,0 0-33 0,0 40 33 15,3-14-33-15,-3-26 23 0,0 0-23 0,6 15 24 16,-6-15-24-16,0 0 15 0,0 0-15 0,20 5 16 16,15-22-16-16,-1 3-771 0</inkml:trace>
  <inkml:trace contextRef="#ctx0" brushRef="#br0" timeOffset="74851.84">11567 14140 796 0,'0'0'0'0,"0"0"0"0,15 26 0 15,-15-26-18-15,0 0 18 0,8 17-18 0,-8-17 18 16,0 0 0-16,0 0 0 0,9 20 0 0,11-2 0 15,-20-18 9-15,0 0-9 0,18 20 10 0,5-3-10 16,-23-17 22-16,0 0-22 0,29 20 22 0,8 9-22 0,-37-29 34 16,0 0-34-16,35 29 34 0,-6-3-34 0,-29-26 39 15,0 0-39-15,23 23 39 0,-9 0-39 0,-14-23 40 0,0 0-40 16,17 20 40-16,-5-6-40 0,-12-14 31 0,0 0-31 16,9 21 31-16,-9-4-31 0,0-17 28 0,0 0-28 15,-15 20 29-15,-8 12-29 0,23-32 24 0,0 0-24 16,-37 34 24-16,-10 4-24 0,47-38 23 0,0 0-23 15,-46 34 23-15,3-8-23 0,43-26 18 0,0 0-18 16,-35 17 19-16,12 3-19 0,23-20 17 0,0 0-17 16,-14 15 18-16,14-15-18 0,0 0 13 0,0 0-13 0,-15 3 13 15,15-3-13-15,0 0 15 0,0 0-15 0,-17-20 15 16,-3-12-15-16,20 32 13 0,0 0-13 0,-20-37 14 16,11 8-14-16,9 29 10 0,0 0-10 0,-3-26 11 15,3-12-11-15,0 38 8 0,0 0-8 0,0-34 8 16,6 8-8-16,-6 26 6 0,0 0-6 0,17-29 7 15,12-8-7-15,-29 37 5 0,0 0-5 0,40-41 5 16,7 7-5-16,-47 34 3 0,0 0-3 0,52-32 3 16,-3 6-3-16,-49 26 2 0,0 0-2 0,40-26 2 0,-3 1-2 15,-37 25 1-15,0 0-1 0,29-26 1 0,-14 11-1 16,-15 15 0-16,0 0 0 0,6-11 1 0,-6-1-1 16,0 12 0-16,0 0 0 0,-9-11 0 0,-3-4 0 15,12 15 0-15,0 0 0 0,-17-14 1 0,-3 0-1 16,20 14 0-16,0 0 0 0,-23-15 1 0,5 6-1 15,18 9 0-15,0 0 0 0,-8-8 0 0,2-4 0 0,3 4-1059 16</inkml:trace>
  <inkml:trace contextRef="#ctx0" brushRef="#br0" timeOffset="75156.21">12118 14252 1065 0,'0'0'0'0,"0"0"0"15,15-20 0-15,-15 20 6 0,0 0-6 0,14-17 6 16,4-18-6-16,-18 35 13 0,0 0-13 0,17-48 13 16,3-22-13-16,-20 70 22 0,0 0-22 0,23-72 22 15,0 6-22-15,-23 66 16 0,0 0-16 0,23-46 17 16,-8 23-17-16,-15 23 13 0,0 0-13 0,0 0 14 15,14 20-14-15,-14-20 16 0,0 0-16 0,0 41 16 16,3 25-16-16,-3-66 18 0,0 0-18 0,0 75 19 0,-3-9-19 16,3-66 22-16,0 0-22 0,-8 52 23 15,8-15-23-15,0-37 23 0,0 0-23 0,0 32 24 0,17 14-24 16,-17-46 21-16,0 0-21 0,14 52 22 0,9-1-22 16,0-2-999-16</inkml:trace>
  <inkml:trace contextRef="#ctx0" brushRef="#br0" timeOffset="75905.27">10800 15041 852 0,'0'0'0'16,"0"0"0"-16,17 6 0 0,-17-6 19 0,0 0-19 15,41 6 20-15,48 2-20 0,-89-8 32 0,0 0-32 16,115 9 32-16,7 0-32 0,-122-9 55 0,0 0-55 0,129-6 55 16,13 0-55-16,-142 6 97 0,0 0-97 0,153-9 97 15,11 1-97-15,-164 8 90 0,0 0-90 0,153-6 90 16,-26 6-90-16,-127 0 74 0,0 0-74 0,113 0 74 15,-15 3-74-15,-98-3 47 0,0 0-47 0,78 3 48 16,-41-3-48-16,-37 0 40 0,0 0-40 0,26 0 41 16,-26 0-41-16,0 0 30 0,0 0-30 0,0 0 30 0,-26 8-30 15,26-8 22-15,0 0-22 0,-37 6 22 0,-18 3-22 16,55-9 4-16,0 0-4 0,-46 17 5 0,11 9-5 16,0 0-1347-16</inkml:trace>
  <inkml:trace contextRef="#ctx0" brushRef="#br0" timeOffset="76353.24">11590 15323 841 0,'0'0'0'16,"0"0"0"-16,24-6 0 0,-24 6 13 0,0 0-13 15,23-5 13-15,0-4-13 0,-23 9 17 0,0 0-17 16,37-9 18-16,24 1-18 0,-61 8 5 0,0 0-5 0,57-9 6 16,1 12-6-16,-58-3 12 0,0 0-12 0,46 6 13 15,-17 2-13-15,-29-8 14 0,0 0-14 0,17 29 14 16,1 23-14-16,-18-52 22 0,0 0-22 0,11 66 22 15,-11 6-22-15,0-72 24 0,0 0-24 0,-14 64 25 16,-9-13-25-16,23-51 22 0,0 0-22 0,-32 41 23 16,9-4-23-16,23-37 23 0,0 0-23 0,-29 35 23 15,6-15-23-15,23-20 18 0,0 0-18 0,-14 17 19 0,14-3-19 16,0-14 15-16,0 0-15 0,8 18 16 0,13-10-16 16,-21-8 13-16,0 0-13 0,23 6 14 0,23-3-14 15,-46-3 11-15,0 0-11 0,40 0 12 0,-2-3-12 16,-38 3 7-16,0 0-7 0,37-6 8 0,15-2-8 15,-52 8 5-15,0 0-5 0,64-3 5 0,-4 17-5 16,1 1-910-16</inkml:trace>
  <inkml:trace contextRef="#ctx0" brushRef="#br0" timeOffset="76970.51">13036 14710 964 0,'0'0'0'16,"0"0"0"-16,0 29 0 0,0-29 13 0,0 0-13 0,0 23 14 15,0-23-14-15,0 0 0 0,0 0 0 16,8 20 0-16,-2-11 0 0,-6-9-18 0,0 0 18 0,23 5-17 15,9-10 17-15,-6-1-657 0</inkml:trace>
  <inkml:trace contextRef="#ctx0" brushRef="#br0" timeOffset="77371.62">13587 13956 673 0,'0'0'0'0,"0"0"0"0,0 0 0 16,0 0 0-16,0 0 0 0,0 0 0 0,0 0 0 0,0 0-2 15,0 0 2-15,0 23-1 0,-12 3 1 0,12-26 23 16,0 0-23-16,-11 37 24 0,-4 18-24 0,15-55 57 0,0 0-57 15,-14 58 57-15,5-7-57 0,9-51 73 0,0 0-73 16,-11 72 74-16,-1 23-74 0,12-95 66 0,0 0-66 16,-14 113 67-16,11 22-67 0,3-135 50 0,0 0-50 15,3 121 50-15,3-29-50 0,-6-92 41 0,0 0-41 16,8 60 41-16,10-16-41 0,-18-44 36 0,0 0-36 16,28 25 37-16,4 1-37 0,-32-26 26 0,0 0-26 15,38 15 26-15,-1-10-26 0,-37-5 22 0,0 0-22 0,32 3 23 16,2-6-23-16,-34 3 19 0,0 0-19 0,44-2 20 15,-1-7-20-15,-43 9 12 0,0 0-12 0,40-9 13 16,-28 9-13-16,-12 0 6 0,0 0-6 0,0 0 7 16,9-5-7-16,2 2-1095 0</inkml:trace>
  <inkml:trace contextRef="#ctx0" brushRef="#br0" timeOffset="77555.86">13454 14583 875 0,'0'0'0'0,"0"0"0"0,0 0 0 16,0 0 7-16,0 0-7 0,0 0 8 0,17 0-8 16,-17 0 7-16,0 0-7 0,0 0 8 0,24-8-8 0,-24 8 17 15,0 0-17-15,31-15 17 0,7-2-17 0,-38 17 13 16,0 0-13-16,46-17 14 0,3 2-14 0,-49 15 12 16,0 0-12-16,49-11 12 0,-3 2-12 0,-5-2-683 15</inkml:trace>
  <inkml:trace contextRef="#ctx0" brushRef="#br0" timeOffset="77921.98">13826 13559 651 0,'0'0'0'0,"0"0"0"15,21-6 0-15,-21 6 7 0,0 0-7 0,17-14 7 16,0 8-7-16,-17 6 17 0,0 0-17 0,35-6 18 0,11 3-18 16,-46 3 18-16,0 0-18 0,46 0 19 0,-26 6-19 15,-20-6 12-15,0 0-12 0,26 9 13 0,-14 8-13 16,-12-17 12-16,0 0-12 0,6 34 12 0,-12 27-12 15,6-61 12-15,0 0-12 0,-12 80 13 0,-14 13-13 16,26-93 17-16,0 0-17 0,-26 92 17 0,3-20-17 16,23-72 17-16,0 0-17 0,-11 57 18 0,11-22-18 15,0-35 27-15,0 0-27 0,26 20 27 0,14-11-27 16,-40-9 27-16,0 0-27 0,52-9 27 0,0-6-27 16,-52 15 31-16,0 0-31 0,49-20 32 0,-14 3-32 0,-4 0-729 15</inkml:trace>
  <inkml:trace contextRef="#ctx0" brushRef="#br0" timeOffset="79456.61">14698 14526 606 0,'0'0'0'0,"0"0"0"0,3 52 0 15,-3-52 14-15,0 0-14 0,11 43 14 0,3 0-14 16,-14-43 28-16,0 0-28 0,12 43 28 0,0 0-28 16,-12-43 34-16,0 0-34 0,8 44 34 0,1-13-34 15,-9-31 13-15,0 0-13 0,9 26 14 0,-4 0-14 0,-5-26 8 16,0 0-8-16,3 12 9 0,-3-12-9 0,0 0-542 15</inkml:trace>
  <inkml:trace contextRef="#ctx0" brushRef="#br0" timeOffset="79623.2">14559 14776 729 0,'0'0'0'15,"0"0"0"-15,9 20 0 0,-9-20-3 0,0 0 3 16,6 12-2-16,-6-12 2 0,0 0 0 0,0 0 0 15,31 3 0-15,15-3 0 0,-46 0 0 0,0 0 0 0,61-6 1 16,0-11-1-16,-61 17 1 0,0 0-1 0,46-23 2 16,-9 8-2-16,1-2-486 0</inkml:trace>
  <inkml:trace contextRef="#ctx0" brushRef="#br0" timeOffset="79939.83">15087 14319 651 0,'0'0'0'0,"0"14"0"0,-6 15 0 15,6-29 2-15,0 0-2 0,-3 46 2 0,-8 17-2 16,11-63 13-16,0 0-13 0,-12 66 14 0,12 1-14 16,0-67 35-16,0 0-35 0,9 60 35 0,0-28-35 15,-9-32 39-15,0 0-39 0,20 26 40 0,29-6-40 16,-49-20 38-16,0 0-38 0,61 14 38 0,14-5-38 0,-75-9 34 15,0 0-34-15,77 8 34 0,-2 1-34 0,-75-9 27 16,0 0-27-16,55 3 27 0,-32 3-27 0,-23-6 25 16,0 0-25-16,9 17 26 0,-23 20-26 0,14-37 20 0,0 0-20 15,-26 41 20-15,-26-4-20 0,52-37 18 0,0 0-18 16,-64 26 18-16,-5 0-18 0,69-26 5 0,0 0-5 16,-58 17 5-16,32-11-5 0,26-6 0 0,0 0 0 15,-20-23 1-15,6-26-1 0,2-3-816 0</inkml:trace>
  <inkml:trace contextRef="#ctx0" brushRef="#br0" timeOffset="80107.59">15055 14391 796 0,'0'0'0'0,"0"0"0"16,9 14 0-16,-9-14 4 0,0 0-4 0,14 9 5 16,1-12-5-16,-15 3 2 0,0 0-2 0,40-6 2 15,15-6-2-15,-55 12 12 0,0 0-12 0,64-8 13 16,16 5-13-16,-80 3 7 0,0 0-7 0,67 6 7 15,-12 11-7-15,-55-17 5 0,0 0-5 0,34 26 6 0,-14 0-6 16,9-3-585-16</inkml:trace>
  <inkml:trace contextRef="#ctx0" brushRef="#br0" timeOffset="80325.01">15647 14975 886 0,'0'0'0'0,"0"0"0"0,0 17 0 0,0-17 0 0,0 0 0 16,-3 15 0-16,3-15 0 0,0 0-26 0,0 0 26 15,-6 5-25-15,6-5 25 0,0 0-71 0,0 0 71 16,0 18-70-16,6-7 70 0,3 1-461 0</inkml:trace>
  <inkml:trace contextRef="#ctx0" brushRef="#br0" timeOffset="80674.05">15855 14405 774 0,'0'0'0'0,"0"0"0"0,0 17 0 15,0-17 14-15,0 0-14 0,-3 43 14 0,-6 41-14 16,9-84 32-16,0 0-32 0,-6 81 33 0,9-30-33 16,-3-51 36-16,0 0-36 0,15 41 36 0,13-7-36 15,-28-34 39-15,0 0-39 0,29 26 40 0,3-14-40 16,-32-12 36-16,0 0-36 0,40 5 36 0,15 4-36 15,-55-9 26-15,0 0-26 0,49 14 27 0,-17 4-27 0,-32-18 20 16,0 0-20-16,12 17 21 0,-1-3-21 0,-11-14 16 16,0 0-16-16,0 18 17 0,-11 2-17 0,11-20 13 15,0 0-13-15,-26 29 14 0,-21-4-14 0,47-25 8 16,0 0-8-16,-52 21 9 0,12-10-9 0,40-11 0 0,0 0 0 16,-32 0 1-16,9-6-1 0,12 1-887 0</inkml:trace>
  <inkml:trace contextRef="#ctx0" brushRef="#br0" timeOffset="80857.56">15797 14356 998 0,'0'0'0'0,"0"0"0"16,29 12 0-16,-29-12 0 0,0 0 0 0,34 5 1 15,4-5-1-15,-38 0 1 0,0 0-1 0,40-5 1 16,29-1-1-16,-69 6 0 0,0 0 0 0,75-6 1 15,-14-3-1-15,-61 9-1 0,0 0 1 0,46 0 0 16,-8 21 0-16,-1-7-691 0</inkml:trace>
  <inkml:trace contextRef="#ctx0" brushRef="#br0" timeOffset="81274.74">16472 14287 718 0,'0'0'0'0,"0"0"0"0,0 0 0 0,0 0 4 0,0 0-4 16,-9 3 4-16,9-3-4 0,0 0 3 0,0 0-3 15,-14 26 4-15,-1 20-4 0,15-46 30 0,0 0-30 16,-14 66 30-16,0 15-30 0,14-81 59 0,0 0-59 15,-18 95 60-15,7 5-60 0,11-100 65 0,0 0-65 16,-12 87 66-16,12-27-66 0,0-60 57 0,0 0-57 16,0 52 58-16,12-12-58 0,-12-40 53 0,0 0-53 15,17 32 53-15,3-15-53 0,-20-17 43 0,0 0-43 0,23 9 44 16,12-9-44-16,-35 0 35 0,0 0-35 0,37-12 35 16,-2-8-35-16,-35 20 27 0,0 0-27 0,29-26 28 15,-9-3-28-15,-20 29 21 0,0 0-21 0,12-25 21 16,-7 10-21-16,-5 15 16 0,0 0-16 0,-8-23 17 15,-15 0-17-15,23 23 13 0,0 0-13 0,-23-20 14 16,0 11-14-16,23 9 12 0,0 0-12 0,-29 0 12 16,-3 12-12-16,32-12 8 0,0 0-8 0,-35 14 8 0,24-2-8 15,11-12 6-15,0 0-6 0,0 0 6 0,0 0-6 16,0 0-1163-16</inkml:trace>
  <inkml:trace contextRef="#ctx0" brushRef="#br0" timeOffset="81492.32">16758 14753 1121 0,'0'0'0'0,"0"0"0"0,8 20 0 0,-8-20-25 0,0 0 25 16,3 12-24-16,-3-12 24 0,0 0-14 0,0 0 14 15,0 0-13-15,12 3 13 0,-12-3-19 0,0 0 19 16,11-3-18-16,1 0 18 0,-1-6-696 0</inkml:trace>
  <inkml:trace contextRef="#ctx0" brushRef="#br0" timeOffset="81908.69">17185 14195 718 0,'0'0'0'0,"0"0"0"0,0 20 0 16,0-20 9-16,0 0-9 0,0 17 9 0,0 1-9 15,0-18 11-15,0 0-11 0,0 0 12 0,-9 17-12 16,9-17 54-16,0 0-54 0,-6 23 54 0,-5 17-54 0,11-40 60 16,0 0-60-16,-6 58 61 0,0 14-61 0,6-72 53 15,0 0-53-15,-6 89 53 0,3 17-53 0,3-106 46 16,0 0-46-16,-8 95 46 0,2-26-46 0,6-69 39 16,0 0-39-16,6 52 40 0,2-20-40 0,-8-32 38 0,0 0-38 15,15 26 39-15,-9-9-39 0,-6-17 36 0,0 0-36 16,17 15 36-16,3-1-36 0,-20-14 28 0,0 0-28 15,29 6 29-15,3 2-29 0,-32-8 24 0,0 0-24 16,37 0 24-16,9 3-24 0,-46-3 21 0,0 0-21 16,44 3 21-16,-24 0-21 0,-20-3 15 0,0 0-15 15,11 0 15-15,-11 0-15 0,0 0 8 0,0 0-8 16,0 0 8-16,12 0-8 0,-1 0-1146 0</inkml:trace>
  <inkml:trace contextRef="#ctx0" brushRef="#br0" timeOffset="82075.83">17084 14765 942 0,'0'0'0'0,"0"0"0"16,0 0 0-16,0 0 5 0,0 0-5 0,0 0 6 15,-15-12-6-15,15 12 10 0,0 0-10 0,0 0 11 0,0 0-11 16,0 0 13-16,0 0-13 0,23-3 13 0,0 1-13 16,-23 2 7-16,0 0-7 0,29-3 8 0,12 3-8 15,-41 0 4-15,0 0-4 0,46-3 4 0,17-3-4 16,9-3-708-16</inkml:trace>
  <inkml:trace contextRef="#ctx0" brushRef="#br0" timeOffset="82593.16">17825 14526 841 0,'0'0'0'0,"3"14"0"0,11 15 0 16,-14-29 4-16,0 0-4 0,6 43 5 0,-3 9-5 0,-3-52 16 16,0 0-16-16,0 52 16 0,-3-3-16 0,3-49 30 0,0 0-30 15,3 46 31-15,3-17-31 0,-6-29 25 0,0 0-25 16,0 23 26-16,8 0-26 0,-8-23 20 0,0 0-20 15,0 17 21-15,0-6-21 0,0 1-717 0</inkml:trace>
  <inkml:trace contextRef="#ctx0" brushRef="#br0" timeOffset="82759.77">17790 14765 998 0,'0'0'0'0,"0"0"0"16,15 8 0-16,-15-8 1 0,0 0-1 0,0 0 1 15,14 9-1-15,-14-9 1 0,0 0-1 0,18-9 1 16,13-8-1-16,-31 17 6 0,0 0-6 0,38-17 6 16,-18 5-6-16,-20 12 8 0,0 0-8 0,23-5 9 15,17-7-9-15,4 1-714 0</inkml:trace>
  <inkml:trace contextRef="#ctx0" brushRef="#br0" timeOffset="84494.68">18223 14379 751 0,'0'0'0'16,"0"0"0"-16,0 0 0 0,0 0 13 0,0 0-13 0,55-9 14 15,-23 7-14-15,-32 2 39 0,0 0-39 0,43 0 40 16,12-12-40-16,-55 12 41 0,0 0-41 0,55-3 41 16,-27 3-41-16,-28 0 31 0,0 0-31 0,26 0 32 15,-14 0-32-15,-12 0 20 0,0 0-20 0,0 0 21 16,17 15-21-16,-17-15 16 0,0 0-16 0,-5 20 16 16,-13 23-16-16,18-43 11 0,0 0-11 0,-20 46 12 15,-3 0-12-15,23-46 10 0,0 0-10 0,-12 40 10 0,1 9-10 16,11-49 9-16,0 0-9 0,-3 41 10 0,12-16-10 15,-9-25 7-15,0 0-7 0,14 18 8 0,18 2-8 16,-32-20 7-16,0 0-7 0,37 11 7 0,-5 1-7 16,-32-12 5-16,0 0-5 0,32 17 5 0,5 9-5 15,-37-26 5-15,0 0-5 0,29 20 5 0,-6-3-5 16,-23-17 5-16,0 0-5 0,15 18 5 0,-7 16-5 16,-8-34 7-16,0 0-7 0,3 32 7 0,-11-3-7 15,8-29 12-15,0 0-12 0,-18 26 12 0,-14 5-12 0,32-31 18 16,0 0-18-16,-40 23 18 0,11-8-18 0,29-15 23 15,0 0-23-15,-29 3 23 0,-2-3-23 0,31 0 22 16,0 0-22-16,-29-3 22 0,11-12-22 0,18 15 11 0,0 0-11 16,-11-11 11-16,-1-9-11 0,7 0-977 0</inkml:trace>
  <inkml:trace contextRef="#ctx0" brushRef="#br0" timeOffset="84761.39">18913 14914 908 0,'0'0'0'0,"0"12"0"15,-6 17 0-15,6-29-3 0,0 0 3 0,-12 34-2 0,7-11 2 16,5-23-4-16,0 0 4 0,-15 29-3 0,-2 9 3 15,17-38 4-15,0 0-4 0,-6 31 4 0,0-16-4 16,6-15 7-16,0 0-7 0,0 0 8 0,0 0-8 16,0 0 12-16,0 0-12 0,23-23 12 0,12-21-12 15,0-2-648-15</inkml:trace>
  <inkml:trace contextRef="#ctx0" brushRef="#br0" timeOffset="85049.39">19028 14301 886 0,'0'0'0'0,"0"0"0"0,-6 15 0 0,6-15 18 0,0 0-18 15,-3 14 19-15,3 9-19 0,0-23 40 0,0 0-40 16,3 35 41-16,6 19-41 0,-9-54 48 0,0 0-48 16,20 49 49-16,9-8-49 0,-29-41 43 0,0 0-43 15,40 37 44-15,21 6-44 0,-61-43 38 0,0 0-38 16,52 29 38-16,3-3-38 0,-55-26 35 0,0 0-35 15,46 20 36-15,-9 3-36 0,-37-23 26 0,0 0-26 0,23 23 26 16,-8 9-26-16,-15-32 20 0,0 0-20 0,9 37 20 16,-18-5-20-16,9-32 16 0,0 0-16 0,-15 32 16 15,-19 5-16-15,34-37 11 0,0 0-11 0,-49 35 12 16,-3-24-12-16,52-11 10 0,0 0-10 0,-52 3 10 16,17-15-10-16,35 12 3 0,0 0-3 0,-31-34 4 15,10-29-4-15,-2 2-1072 0</inkml:trace>
  <inkml:trace contextRef="#ctx0" brushRef="#br0" timeOffset="85211.94">19074 14229 998 0,'0'0'0'0,"0"0"0"0,29 21 0 16,-29-21-10-16,0 0 10 0,43 14-9 0,9-5 9 16,-52-9-34-16,0 0 34 0,61 5-33 0,2-5 33 15,-63 0-2-15,0 0 2 0,61 0-1 0,-12 6 1 0,-49-6 0 16,0 0 0-16,43 9 0 0,-5 5 0 0,-1-2-622 15</inkml:trace>
  <inkml:trace contextRef="#ctx0" brushRef="#br0" timeOffset="96189.3">10113 11575 505 0,'0'0'0'16,"0"0"0"-16,-46 52 0 0,46-52 10 0,0 0-10 15,-37 75 11-15,5 34-11 0,32-109 26 0,0 0-26 0,-32 127 27 16,-5 14-27-16,37-141 32 0,0 0-32 0,-47 167 33 15,-4 58-33-15,51-225 34 0,0 0-34 0,-64 267 35 16,-17 47-35-16,81-314 20 0,0 0-20 0,-78 354 21 16,18 23-21-16,60-377 20 0,0 0-20 0,-41 380 21 15,36 0-21-15,5-380 28 0,0 0-28 0,23 360 29 16,43-17-29-16,-66-343 29 0,0 0-29 0,78 273 30 16,14-77-30-16,-92-196 31 0,0 0-31 0,98 158 32 15,21-17-32-15,-119-141 27 0,0 0-27 0,150 107 27 16,26-41-27-16,8 3-711 0</inkml:trace>
  <inkml:trace contextRef="#ctx0" brushRef="#br0" timeOffset="97440.92">19288 12189 785 0,'0'0'0'0,"23"46"0"16,26 69 0-16,-49-115 23 0,0 0-23 0,66 161 23 15,3 20-23-15,-69-181 65 0,0 0-65 0,73 208 65 16,13 36-65-16,-86-244 107 0,0 0-107 0,87 285 108 15,-4 32-108-15,-83-317 108 0,0 0-108 0,61 325 109 0,-15 9-109 16,-46-334 57-16,0 0-57 0,17 322 57 0,-17-17-57 16,0-305 47-16,0 0-47 0,-14 274 48 0,-12-24-48 15,26-250 37-15,0 0-37 0,-35 234 37 0,-8-16-37 16,43-218 36-16,0 0-36 0,-34 173 37 0,10-52-37 16,24-121 31-16,0 0-31 0,-14 81 32 0,8-38-32 15,6-43 9-15,0 0-9 0,0 0 10 0,0-26-10 16,0 0-1314-16</inkml:trace>
  <inkml:trace contextRef="#ctx0" brushRef="#br0" timeOffset="106517.59">11911 11791 583 0,'0'0'0'0,"0"0"0"15,0 0 0-15,0 0-19 0,0 0 19 0,14 15-18 16,-14-15 18-16,0 0-350 0</inkml:trace>
  <inkml:trace contextRef="#ctx0" brushRef="#br0" timeOffset="106833.89">11853 11745 438 0,'0'0'0'0,"0"0"0"15,0 0 0-15,0 0 26 0,0 0-26 0,-12 15 27 0,-2 5-27 16,14-20 65-16,0 0-65 0,-20 37 65 0,-9 18-65 15,29-55 68-15,0 0-68 0,-20 52 68 0,-3 0-68 16,23-52 61-16,0 0-61 0,-18 57 62 0,7 9-62 16,11-66 50-16,0 0-50 0,-3 75 51 0,3 9-51 15,0-84 42-15,0 0-42 0,9 80 42 0,14 1-42 16,-23-81 34-16,0 0-34 0,31 63 35 0,10-14-35 16,-41-49 27-16,0 0-27 0,43 38 28 0,-17-24-28 0,-26-14 23 15,0 0-23-15,35 0 23 0,-4-6-23 0,-31 6 22 16,0 0-22-16,38-8 23 0,-12-13-23 0,-26 21 20 15,0 0-20-15,23-31 21 0,-3-27-21 0,-20 58 17 0,0 0-17 16,17-63 17-16,-2 5-17 0,-15 58 14 0,0 0-14 16,9-52 15-16,-9 9-15 0,0 43 10 0,0 0-10 15,-6-34 11-15,0 8-11 0,6 26 9 0,0 0-9 16,-14-20 10-16,14 20-10 0,0 0 9 0,0 0-9 16,-21-9 9-16,1 15-9 0,20-6 8 0,0 0-8 15,-20 17 9-15,-18 18-9 0,38-35 8 0,0 0-8 16,-31 37 9-16,2-8-9 0,29-29 10 0,0 0-10 0,-17 26 10 15,5-3-10-15,9 0-1062 0</inkml:trace>
  <inkml:trace contextRef="#ctx0" brushRef="#br0" timeOffset="163808.88">20323 14834 393 0,'0'0'0'0,"0"0"0"0,0 0 0 16,0 0 35-16,0 0-35 0,0 0 35 0,0 0-35 16,0 0 105-16,0 0-105 0,0 0 106 0,0 0-106 0,0 0 133 15,0 0-133-15,0 0 134 0,0 0-134 0,0 0 123 16,0 0-123-16,0 0 123 0,0 0-123 0,0 0 65 15,0 0-65-15,0 0 65 0,0 40-65 0,0-40 58 0,0 0-58 16,0 20 59-16,-2 9-59 0,2-29 56 0,0 0-56 16,0 26 56-16,-9 0-56 0,9-26 51 0,0 0-51 15,-3 20 51-15,3-8-51 0,0-12 49 0,0 0-49 16,0 0 50-16,-3 11-50 0,3-11 45 0,0 0-45 16,0 0 46-16,0 0-46 0,0 0 39 0,0 0-39 15,0 0 40-15,0 0-40 0,0 0 33 0,0 0-33 16,15-9 34-16,-1-11-34 0,-14 20 29 0,0 0-29 0,17-26 30 15,-5 1-30-15,-12 25 24 0,0 0-24 0,20-26 25 16,3 3-25-16,-23 23 21 0,0 0-21 0,17-15 22 16,1 4-22-16,-18 11 17 0,0 0-17 0,17-3 18 15,6 3-18-15,-23 0 16 0,0 0-16 0,23 3 17 16,0 5-17-16,-23-8 14 0,0 0-14 0,15 15 14 16,-1-4-14-16,-14-11 14 0,0 0-14 0,15 15 14 15,-4-4-14-15,-11-11 13 0,0 0-13 0,0 0 13 16,15 17-13-16,-15-17 13 0,0 0-13 0,0 0 14 0,8 12-14 15,-8-12 9-15,0 0-9 0,0 0 9 0,20 6-9 16,-20-6 7-16,0 0-7 0,0 0 7 0,23-6-7 16,-23 6 5-16,0 0-5 0,18-12 6 0,8-11-6 15,-26 23 3-15,0 0-3 0,34-28 3 0,-5-4-3 16,-29 32 3-16,0 0-3 0,23-29 4 0,-5 12-4 16,-18 17 4-16,0 0-4 0,8-12 4 0,-8 12-4 15,0 0 4-15,0 0-4 0,20-8 5 0,-20 8-5 0,0 0 4 16,0 0-4-16,12 5 4 0,0 10-4 0,-12-15 4 15,0 0-4-15,8 23 5 0,-2 0-5 0,-6-23 4 16,0 0-4-16,9 23 4 0,-6-6-4 0,-3-17 4 0,0 0-4 16,2 15 5-16,10-1-5 0,-12-14 4 0,0 0-4 15,11 14 4-15,-5 1-4 0,-6-15 2 0,0 0-2 16,3 11 3-16,0-2-3 0,-3-9 1 0,0 0-1 16,0 0 1-16,14 20-1 0,-14-20 0 0,0 0 0 15,12 9 0-15,14-1 0 0,-9 10-1766 0</inkml:trace>
  <inkml:trace contextRef="#ctx0" brushRef="#br0" timeOffset="199792.51">2436 16236 662 0,'0'0'0'0,"0"0"0"16,0 0 0-16,0 0 16 0,0 0-16 0,0 0 16 0,0 0-16 15,0 0 44-15,0 0-44 0,9-38 44 0,-9 12-44 16,0 26 52-16,0 0-52 0,0-34 53 0,-6-21-53 16,6 55 48-16,0 0-48 0,-3-52 49 0,-3 18-49 15,6 34 32-15,0 0-32 0,-8-26 32 0,2 3-32 16,6 23 31-16,0 0-31 0,-9-20 31 0,-5 2-31 16,14 18 33-16,0 0-33 0,-17-14 34 0,-15 0-34 15,32 14 38-15,0 0-38 0,-38-9 39 0,9 12-39 0,29-3 50 16,0 0-50-16,-31 11 50 0,-7 7-50 15,38-18 53-15,0 0-53 0,-31 28 54 0,7 21-54 0,24-49 51 16,0 0-51-16,-23 61 52 0,-3 11-52 0,26-72 44 0,0 0-44 16,-17 78 44-16,8-4-44 0,9-74 42 0,0 0-42 15,0 64 42-15,3-18-42 0,-3-46 37 0,0 0-37 16,12 49 38-16,11 8-38 0,-23-57 35 0,0 0-35 16,26 69 35-16,0 0-35 0,-26-69 30 0,0 0-30 15,17 78 31-15,0 6-31 0,-17-84 28 0,0 0-28 16,21 86 29-16,-7-8-29 0,-14-78 29 0,0 0-29 15,15 63 29-15,2-8-29 0,-17-55 24 0,0 0-24 16,14 46 25-16,4-9-25 0,-18-37 19 0,0 0-19 0,8 38 20 16,7 2-20-16,-15-40 16 0,0 0-16 0,8 40 16 15,7 12-16-15,-15-52 13 0,0 0-13 0,14 60 14 16,1 12-14-16,-15-72 13 0,0 0-13 0,14 75 14 16,-5-3-14-16,-9-72 14 0,0 0-14 0,8 72 14 15,-5-6-14-15,-3-66 12 0,0 0-12 0,12 58 13 16,-4-15-13-16,-8-43 11 0,0 0-11 0,9 49 12 15,0 3-12-15,-9-52 10 0,0 0-10 0,5 52 11 0,1-3-11 16,-6-49 8-16,0 0-8 0,0 54 9 0,0 4-9 16,0-58 5-16,0 0-5 0,0 66 6 0,0 3-6 15,0-69 5-15,0 0-5 0,-6 66 6 0,6-8-6 16,0-58 5-16,0 0-5 0,-5 46 6 0,2-9-6 16,3-37 4-16,0 0-4 0,0 35 5 0,-9-9-5 15,9-26 5-15,0 0-5 0,-14 23 5 0,-1-3-5 16,15-20 5-16,0 0-5 0,-23 17 6 0,-23 1-6 15,46-18 5-15,0 0-5 0,-55 11 5 0,-14-5-5 0,69-6 5 16,0 0-5-16,-75-6 6 0,-3 0-6 0,78 6 4 0,0 0-4 16,-81-11 5-16,12-6-5 0,69 17 5 15,0 0-5-15,-63-35 5 0,-10-20-5 0,73 55 0 0,0 0 0 16,-57-72 0-16,2-11 0 0,55 83-3 0,0 0 3 16,-46-89-3-16,3 11 3 0,5 3-1772 0</inkml:trace>
  <inkml:trace contextRef="#ctx0" brushRef="#br0" timeOffset="200792.82">3408 16521 763 0,'0'0'0'16,"0"0"0"-16,0 0 0 0,0 0 79 0,0 0-79 0,-31-20 80 15,19 14-80-15,12 6 68 0,0 0-68 0,-17-3 69 16,-15 3-69-16,32 0 49 0,0 0-49 0,-37 11 50 16,-12 18-50-16,49-29 47 0,0 0-47 0,-29 61 48 15,-3 39-48-15,32-100 44 0,0 0-44 0,-12 118 44 16,-2 23-44-16,14-141 39 0,0 0-39 0,-3 144 39 15,6 0-39-15,-3-144 34 0,0 0-34 0,12 141 34 0,-1 15-34 16,-11-156 35-16,0 0-35 0,20 135 36 16,3-34-36-16,-23-101 28 0,0 0-28 0,18 72 29 0,2-32-29 15,-20-40 17-15,0 0-17 0,11 29 17 0,10-6-17 16,-21-23 7-16,0 0-7 0,14 14 8 0,-14-14-8 16,0 0-1188-16</inkml:trace>
  <inkml:trace contextRef="#ctx0" brushRef="#br0" timeOffset="200959.9">3042 17672 863 0,'0'0'0'0,"0"0"0"0,29-6 0 0,-29 6-1 0,0 0 1 16,32-8 0-16,5-4 0 0,-37 12-7 0,0 0 7 16,46-14-7-16,9-4 7 0,-55 18-11 0,0 0 11 15,61-17-10-15,2 3 10 0,-63 14-18 0,0 0 18 16,67-9-18-16,-7 9 18 0,1-6-534 0</inkml:trace>
  <inkml:trace contextRef="#ctx0" brushRef="#br0" timeOffset="201260.46">3879 17283 1054 0,'0'0'0'0,"0"0"0"16,-18-5 0-16,18 5 4 0,0 0-4 0,-20 0 5 0,0 0-5 16,20 0 18-16,0 0-18 0,-23 11 18 0,-6 4-18 15,29-15 64-15,0 0-64 0,-26 34 65 0,0 18-65 16,26-52 63-16,0 0-63 0,-17 69 63 0,8 17-63 16,9-86 54-16,0 0-54 0,-11 87 54 0,-1-7-54 15,12-80 46-15,0 0-46 0,-6 69 46 0,12-17-46 16,-6-52 33-16,0 0-33 0,15 35 34 0,16 2-34 15,-31-37 26-15,0 0-26 0,41 32 27 0,2-15-27 0,-43-17 20 16,0 0-20-16,43 12 20 0,0-9-20 0,-43-3 6 16,0 0-6-16,38 0 7 0,8-9-7 0,-5 6-1236 15</inkml:trace>
  <inkml:trace contextRef="#ctx0" brushRef="#br0" timeOffset="201460.79">4144 17661 1054 0,'0'0'0'0,"0"0"0"16,23 28 0-16,-23-28 0 0,0 0 0 0,29 23 1 16,17 9-1-16,-46-32 13 0,0 0-13 0,52 23 13 15,6-9-13-15,-58-14 21 0,0 0-21 0,46 12 22 16,-8-6-22-16,-38-6 15 0,0 0-15 0,31 0 15 15,4-6-15-15,-1-3-806 0</inkml:trace>
  <inkml:trace contextRef="#ctx0" brushRef="#br0" timeOffset="201660.51">4392 17479 908 0,'0'0'0'0,"-8"15"0"0,-21 25 0 16,29-40 13-16,0 0-13 0,-29 49 14 0,-14 11-14 15,43-60 10-15,0 0-10 0,-41 66 10 0,7 6-10 16,34-72 4-16,0 0-4 0,-26 61 4 0,11-24-4 0,15-37 9 16,0 0-9-16,-8 23 10 0,2-8-10 0,6-15 10 15,0 0-10-15,14 3 10 0,9-9-10 0,-23 6 11 16,0 0-11-16,32-17 11 0,20-18-11 0,-6 6-708 0</inkml:trace>
  <inkml:trace contextRef="#ctx0" brushRef="#br0" timeOffset="201861.39">4588 17376 740 0,'0'0'0'15,"0"0"0"-15,23 25 0 0,-23-25-11 0,0 0 11 0,15 26-11 16,2 12 11-16,-17-38-37 0,0 0 37 0,18 46-36 16,8 17 36-16,-26-63 3 0,0 0-3 0,23 64 3 15,-9 2-3-15,-14-66 28 0,0 0-28 0,9 60 28 16,-1-2-28-16,-8-58 51 0,0 0-51 0,6 49 52 15,-6-9-52-15,0-40 55 0,0 0-55 0,0 35 56 16,0-4-56-16,0-31 45 0,0 0-45 0,9 26 46 16,-6-12-46-16,2 1-699 0</inkml:trace>
  <inkml:trace contextRef="#ctx0" brushRef="#br0" timeOffset="202445.51">5310 17433 796 0,'0'0'0'0,"0"-11"0"0,5-21 0 0,-5 32 24 0,0 0-24 16,0-32 24-16,0 4-24 0,0 28 54 0,0 0-54 15,-8-26 55-15,-7 0-55 0,15 26 60 0,0 0-60 16,-23-20 61-16,6 5-61 0,17 15 54 0,0 0-54 16,-29 0 54-16,-3 12-54 0,32-12 43 0,0 0-43 15,-37 34 43-15,5 32-43 0,32-66 32 0,0 0-32 0,-29 95 33 16,12 23-33-16,17-118 24 0,0 0-24 0,-12 121 24 16,10-23-24-16,2-98 20 0,0 0-20 0,8 72 21 15,-2-23-21-15,-6-49 18 0,0 0-18 0,32 38 19 16,23-10-19-16,-55-28 15 0,0 0-15 0,60 18 16 15,-5-18-16-15,-55 0 17 0,0 0-17 0,43-18 17 16,-5-10-17-16,-38 28 19 0,0 0-19 0,23-49 19 16,0-20-19-16,-23 69 23 0,0 0-23 0,11-98 23 15,1-35-23-15,-12 133 19 0,0 0-19 0,3-138 20 0,-3 3-20 16,0 135 16-16,0 0-16 0,-12-130 16 0,1-11-16 16,11 141 13-16,0 0-13 0,-15-138 14 0,4-12-14 15,11 150 10-15,0 0-10 0,-15-118 11 0,7 52-11 16,8 66 8-16,0 0-8 0,0-37 8 0,0 22-8 15,0 15 6-15,0 0-6 0,0 23 6 0,-12 46-6 16,12-69 5-16,0 0-5 0,-3 95 5 0,3 44-5 16,0-139 5-16,0 0-5 0,9 143 5 0,-3-7-5 15,-6-136 4-15,0 0-4 0,17 129 5 0,-3 4-5 0,-14-133 4 16,0 0-4-16,24 129 5 0,7-19-5 0,-31-110 4 0,0 0-4 16,29 89 4-16,-6-26-4 0,-23-63 1 15,0 0-1-15,20 41 1 0,1-21-1 0,-21-20-1 0,0 0 1 16,20 11 0-16,-3-8 0 0,6 0-1292 0</inkml:trace>
  <inkml:trace contextRef="#ctx0" brushRef="#br0" timeOffset="202645.16">5737 17707 1031 0,'0'0'0'0,"8"14"0"16,21 23 0-16,-29-37 6 0,0 0-6 0,38 41 7 15,-7-7-7-15,-31-34 14 0,0 0-14 0,38 23 15 16,14 0-15-16,-52-23 20 0,0 0-20 0,40 20 20 16,-11-5-20-16,-29-15 4 0,0 0-4 0,17 8 5 0,1-2-5 15,-18-6 0-15,0 0 0 0,14 3 0 16,1-3 0-16,-1 0-782 0</inkml:trace>
  <inkml:trace contextRef="#ctx0" brushRef="#br0" timeOffset="202812.63">5988 17514 987 0,'0'0'0'0,"-6"20"0"0,-9 26 0 16,15-46 0-16,0 0 0 0,-25 69 0 0,-22 15 0 0,47-84 3 15,0 0-3-15,-43 80 3 0,-6-14-3 0,49-66 19 16,0 0-19-16,-46 58 20 0,14-24-20 0,32-34 26 16,0 0-26-16,-14 23 26 0,8-8-26 0,6-15 30 15,0 0-30-15,14 3 31 0,27-12-31 0,-4 0-799 0</inkml:trace>
  <inkml:trace contextRef="#ctx0" brushRef="#br0" timeOffset="203763.2">6813 17707 1020 0,'0'0'0'0,"0"0"0"15,34-6 0-15,-34 6 4 0,0 0-4 0,35-3 4 16,11 0-4-16,-46 3 1 0,0 0-1 0,43 3 2 16,1 8-2-16,-44-11-33 0,0 0 33 0,37 3-32 15,-5-3 32-15,3-3-665 0</inkml:trace>
  <inkml:trace contextRef="#ctx0" brushRef="#br0" timeOffset="203917.17">6859 17865 931 0,'0'0'0'0,"0"0"0"0,9 20 0 16,-9-20 30-16,0 0-30 0,8 9 30 0,-8-9-30 15,0 0 63-15,0 0-63 0,15 5 63 0,5 1-63 16,-20-6 57-16,0 0-57 0,49 3 58 0,12 0-58 0,-61-3 44 16,0 0-44-16,72-3 45 0,8-6-45 0,1 1-931 15</inkml:trace>
  <inkml:trace contextRef="#ctx0" brushRef="#br0" timeOffset="204930.88">8795 16509 595 0,'0'0'0'0,"0"0"0"0,0 0 0 16,0 0 34-16,0 0-34 0,-38 12 35 0,9-12-35 15,29 0 63-15,0 0-63 0,-40 0 64 0,-6 0-64 16,46 0 52-16,0 0-52 0,-55 0 53 0,3 3-53 16,52-3 48-16,0 0-48 0,-60 5 48 0,-13-5-48 0,73 0 52 15,0 0-52-15,-72-3 53 0,-14 3-53 0,86 0 43 16,0 0-43-16,-84 0 44 0,9-2-44 0,75 2 36 15,0 0-36-15,-69-6 37 0,2-3-37 0,67 9 34 0,0 0-34 16,-49-8 34-16,21 2-34 0,28 6 30 0,0 0-30 16,-23-3 30-16,2 3-30 0,21 0 25 0,0 0-25 15,-11 0 25-15,11 0-25 0,0 0 17 0,0 0-17 16,-15 0 18-16,15 0-18 0,0 0 11 0,0 0-11 16,0 0 11-16,-14 23-11 0,14-23 7 0,0 0-7 15,0 40 8-15,9 26-8 0,-9-66 4 0,0 0-4 16,20 90 5-16,3 39-5 0,-23-129 3 0,0 0-3 15,37 141 4-15,4 3-4 0,-41-144 5 0,0 0-5 0,43 158 5 16,-8 38-5-16,-35-196 11 0,0 0-11 0,29 182 11 16,-12-44-11-16,-17-138 15 0,0 0-15 0,14 115 15 15,-2-12-15-15,-12-103 19 0,0 0-19 0,6 84 19 16,5-24-19-16,-11-60 19 0,0 0-19 0,0 41 19 16,0-21-19-16,0-20 9 0,0 0-9 0,0 0 10 0,0 0-10 15,0 0-1200-15</inkml:trace>
  <inkml:trace contextRef="#ctx0" brushRef="#br0" timeOffset="205113.83">7854 17672 1155 0,'0'0'0'0,"0"0"0"0,12 0 0 16,-12 0 14-16,0 0-14 0,0 0 15 0,11 0-15 15,-11 0 40-15,0 0-40 0,26 3 40 0,35 3-40 0,-61-6 37 16,0 0-37-16,78 0 37 0,5-12-37 0,-83 12 37 15,0 0-37-15,84-17 37 0,-12-3-37 0,-72 20 16 0,0 0-16 16,78-20 17-16,-9 2-17 0,1 1-1024 0</inkml:trace>
  <inkml:trace contextRef="#ctx0" brushRef="#br0" timeOffset="205547.59">9150 17433 964 0,'0'0'0'0,"0"0"0"0,-18-11 0 16,18 11 32-16,0 0-32 0,-11-3 32 0,-1 3-32 16,12 0 74-16,0 0-74 0,-14 6 74 0,-18 17-74 15,32-23 75-15,0 0-75 0,-23 40 76 0,-14 23-76 0,37-63 55 16,0 0-55-16,-24 75 56 0,-2 6-56 0,26-81 40 15,0 0-40-15,-11 74 41 0,-3-10-41 0,14-64 36 16,0 0-36-16,-12 66 37 0,24 0-37 0,-12-66 28 0,0 0-28 16,17 64 29-16,17-10-29 0,-34-54 24 0,0 0-24 15,35 40 24-15,14-14-24 0,-49-26 9 0,0 0-9 16,49 12 10-16,9-15-10 0,-58 3 4 0,0 0-4 16,49-6 4-16,-12 1-4 0,1-1-1233 0</inkml:trace>
  <inkml:trace contextRef="#ctx0" brushRef="#br0" timeOffset="205764.95">9355 17810 1121 0,'0'0'0'0,"14"6"0"16,12 11 0-16,-26-17 4 0,0 0-4 0,43 12 4 15,6 8-4-15,-49-20 7 0,0 0-7 0,58 20 7 0,-3-3-7 16,-55-17 27-16,0 0-27 0,46 15 28 0,0-1-28 15,-46-14 27-15,0 0-27 0,38 15 27 0,-7-1-27 16,-31-14 15-16,0 0-15 0,23 17 16 0,0-11-16 16,-23-6 9-16,0 0-9 0,15 0 9 0,11 0-9 15,-3 0-916-15</inkml:trace>
  <inkml:trace contextRef="#ctx0" brushRef="#br0" timeOffset="205932.37">9724 17833 1110 0,'0'0'0'0,"-15"9"0"0,-19 14 0 0,34-23 0 16,0 0 0-16,-49 34 1 0,-15 10-1 0,64-44 2 0,0 0-2 15,-60 46 2-15,5 0-2 0,55-46 11 0,0 0-11 16,-41 34 12-16,36-11-12 0,5-23 13 0,0 0-13 16,23 0 13-16,20-23-13 0,-43 23 9 0,0 0-9 15,58-28 10-15,2-4-10 0,-5 0-828 0</inkml:trace>
  <inkml:trace contextRef="#ctx0" brushRef="#br0" timeOffset="206165.87">9859 17626 718 0,'0'0'0'0,"0"0"0"16,18 0 0-16,-18 0 1 0,0 0-1 0,14 3 1 15,1 8-1-15,-15-11 0 0,0 0 0 0,23 23 1 16,3 18-1-16,-26-41 47 0,0 0-47 0,26 49 47 0,0 5-47 15,-26-54 73-15,0 0-73 0,14 52 74 0,0-3-74 16,-14-49 75-16,0 0-75 0,3 52 75 0,-3 14-75 16,0-66 65-16,0 0-65 0,-3 63 65 0,3-17-65 15,0-46 42-15,0 0-42 0,0 38 43 0,6-18-43 16,-6-20 31-16,0 0-31 0,0 0 31 0,26 3-31 16,-3 0-982-16</inkml:trace>
  <inkml:trace contextRef="#ctx0" brushRef="#br0" timeOffset="206517.01">10757 17548 1009 0,'0'0'0'0,"0"12"0"16,14 17 0-16,-14-29-14 0,0 0 14 0,6 51-14 15,3 18 14-15,-9-69-18 0,0 0 18 0,2 72-17 0,10-17 17 16,-12-55 0-16,0 0 0 0,9 43 1 0,-1-8-1 16,-8-35 9-16,0 0-9 0,9 29 10 0,-3-1-10 15,-6-28 19-15,0 0-19 0,3 21 20 0,2-10-20 16,-5 1-694-16</inkml:trace>
  <inkml:trace contextRef="#ctx0" brushRef="#br0" timeOffset="206651.98">10734 17810 819 0,'0'0'0'0,"0"0"0"0,0-11 0 15,0 11 9-15,0 0-9 0,0 0 9 0,0 0-9 0,0 0 11 16,0 0-11-16,0-12 11 0,0 12-11 0,0 0 24 16,0 0-24-16,28-3 24 0,-2 6-24 0,-26-3 31 15,0 0-31-15,47 3 31 0,16-6-31 0,-63 3 21 0,0 0-21 16,61-6 22-16,-12-5-22 0,-3-1-699 0</inkml:trace>
  <inkml:trace contextRef="#ctx0" brushRef="#br0" timeOffset="207519.28">11994 17229 673 0,'0'0'0'0,"0"0"0"0,0 14 0 16,0-14-2-16,0 0 2 0,0 0-1 0,-8 12 1 15,8-12-13-15,0 0 13 0,-12 3-12 0,-5 5 12 16,17-8 40-16,0 0-40 0,-32 12 40 0,-17 11-40 15,49-23 100-15,0 0-100 0,-40 34 101 0,-18 15-101 16,58-49 97-16,0 0-97 0,-61 69 97 0,9 21-97 0,52-90 91 16,0 0-91-16,-57 95 92 0,16-3-92 0,41-92 73 15,0 0-73-15,-37 77 74 0,22-19-74 0,15-58 63 16,0 0-63-16,6 52 64 0,12 0-64 0,-18-52 63 0,0 0-63 16,31 51 64-16,30 1-64 0,-61-52 55 0,0 0-55 15,72 49 56-15,9-6-56 0,-81-43 52 0,0 0-52 16,81 41 52-16,-4-13-52 0,-77-28 65 0,0 0-65 15,61 21 65-15,-15-10-65 0,-46-11 39 0,0 0-39 16,41 0 40-16,10-20-40 0,-51 20 30 0,0 0-30 16,47-15 31-16,-27 4-31 0,-20 11 20 0,0 0-20 15,17-12 21-15,0 1-21 0,-17 11 3 0,0 0-3 0,15-12 3 16,-15 12-3-16,0 0-1617 0</inkml:trace>
  <inkml:trace contextRef="#ctx0" brushRef="#br0" timeOffset="210388.15">13711 18446 841 0,'0'0'0'16,"0"0"0"-16,0 0 0 0,0 0 46 0,0 0-46 0,0 38 47 15,0-38-47-15,0 0 145 0,0 0-145 0,0 0 145 16,-9 8-145-16,9-8 130 0,0 0-130 0,-20 0 131 16,-6-8-131-16,26 8 113 0,0 0-113 0,-37-12 113 15,-18-8-113-15,55 20 58 0,0 0-58 0,-61-34 59 16,6-15-59-16,55 49 38 0,0 0-38 0,-69-55 38 16,-15-5-38-16,84 60 26 0,0 0-26 0,-98-55 26 0,6 12-26 15,92 43 36-15,0 0-36 0,-78-35 37 0,26 9-37 16,52 26 37-16,0 0-37 0,-34-20 38 0,22 3-38 15,12 17 33-15,0 0-33 0,-9-12 34 0,9 12-34 16,0 0 28-16,0 0-28 0,-17-14 28 0,17 14-28 16,0 0 21-16,0 0-21 0,17-6 21 0,-5 3-21 15,-12 3 9-15,0 0-9 0,35 6 10 0,19 14-10 16,1 0-1656-16</inkml:trace>
  <inkml:trace contextRef="#ctx0" brushRef="#br0" timeOffset="210785.88">12615 17937 539 0,'0'0'0'15,"0"0"0"-15,-21-6 0 0,21 6 24 0,0 0-24 0,-14-9 24 16,2 9-24-16,12 0 40 0,0 0-40 0,0 0 41 16,-14 0-41-16,14 0 33 0,0 0-33 0,0 0 34 15,0 0-34-15,0 0 25 0,0 0-25 0,17-5 26 16,27-10-26-16,-44 15 18 0,0 0-18 0,46-17 19 16,9-15-19-16,-55 32 28 0,0 0-28 0,52-25 29 15,-15 4-29-15,-37 21 46 0,0 0-46 0,38-14 46 16,2 5-46-16,-40 9 45 0,0 0-45 0,32 3 45 0,-1 9-45 15,-31-12 44-15,0 0-44 0,23 17 45 0,-2 3-45 16,-21-20 36-16,0 0-36 0,17 26 37 0,-3 6-37 16,-14-32 37-16,0 0-37 0,15 34 37 0,-1-2-37 15,-14-32 29-15,0 0-29 0,26 32 29 0,20-7-29 16,-46-25 20-16,0 0-20 0,58 18 20 0,6-12-20 16,-4-1-987-16</inkml:trace>
  <inkml:trace contextRef="#ctx0" brushRef="#br0" timeOffset="-214656.46">14787 17548 852 0,'0'0'0'16,"0"0"0"-16,-3 32 0 0,3-32 26 0,0 0-26 15,-3 29 27-15,6-9-27 0,-3-20 75 0,0 0-75 16,26 29 76-16,20 20-76 0,-46-49 71 0,0 0-71 16,58 40 72-16,14-14-72 0,-72-26 41 0,0 0-41 0,84 11 42 15,11-11-42-15,-95 0 18 0,0 0-18 0,107-8 19 16,5-10-19-16,-112 18 2 0,0 0-2 0,104-23 3 15,-23-3-3-15,3 1-933 0</inkml:trace>
  <inkml:trace contextRef="#ctx0" brushRef="#br0" timeOffset="-214389.97">15647 17318 964 0,'0'0'0'0,"0"0"0"0,0 20 0 16,0-20 15-16,0 0-15 0,6 15 16 0,-6-15-16 15,0 0 7-15,0 0-7 0,23 20 8 0,17-3-8 16,-40-17 17-16,0 0-17 0,55 29 17 0,17-12-17 16,-72-17 16-16,0 0-16 0,92 20 17 0,24 6-17 15,-116-26 16-15,0 0-16 0,109 43 16 0,-16 18-16 0,-93-61 21 16,0 0-21-16,60 69 21 0,-34 6-21 0,-26-75 27 16,0 0-27-16,-6 63 28 0,-31-8-28 0,37-55 38 15,0 0-38-15,-78 49 39 0,-20-3-39 0,98-46 40 0,0 0-40 16,-113 37 41-16,18-5-41 0,95-32 34 0,0 0-34 15,-60 23 35-15,22-15-35 0,38-8 28 0,0 0-28 16,-20 0 29-16,17-11-29 0,-6-1-1058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14:22:33.5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89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10-02T14:28:07.651"/>
    </inkml:context>
  </inkml:definitions>
  <inkml:trace contextRef="#ctx0" brushRef="#br0">2185 1296 807 0,'0'0'0'0,"0"0"0"0,0 0 0 0,0 0 32 16,0 0-32-16,0 0 32 0,-37 9-32 0,37-9 86 15,0 0-86-15,-26 6 86 0,-18 2-86 0,44-8 83 16,0 0-83-16,-40 21 84 0,5 4-84 0,35-25 68 0,0 0-68 16,-23 35 69-16,6-3-69 0,17-32 37 0,0 0-37 15,-17 43 37-15,2 9-37 0,15-52 31 0,0 0-31 16,-5 51 32-16,2-22-32 0,3-29 22 0,0 0-22 16,11 32 23-16,27 2-23 0,-38-34 17 0,0 0-17 15,46 32 18-15,29 11-18 0,-75-43 18 0,0 0-18 16,84 38 19-16,8 2-19 0,-92-40 19 0,0 0-19 15,86 40 20-15,-13-8-20 0,-73-32 18 0,0 0-18 16,54 29 19-16,-8 8-19 0,-46-37 18 0,0 0-18 0,38 38 19 16,-12-1-19-16,-26-37 17 0,0 0-17 0,20 43 18 15,-17 12-18-15,-3-55 17 0,0 0-17 0,0 57 17 16,-3-8-17-16,3-49 18 0,0 0-18 0,-9 46 19 16,-11 1-19-16,20-47 27 0,0 0-27 0,-31 43 28 15,-7-17-28-15,38-26 30 0,0 0-30 0,-55 26 30 16,-14-9-30-16,69-17 40 0,0 0-40 0,-89 11 41 15,-4-11-41-15,93 0 41 0,0 0-41 0,-83-23 41 0,2-20-41 16,81 43 24-16,0 0-24 0,-61-60 25 0,24-12-25 16,37 72 11-16,0 0-11 0,-29-58 12 0,14 26-12 15,7 4-1568-15</inkml:trace>
  <inkml:trace contextRef="#ctx0" brushRef="#br0" timeOffset="4551.34">1885 1069 819 0,'0'0'0'0,"0"0"0"0,9 29 0 0,-9-29-20 16,0 0 20-16,3 14-19 0,-3-14 19 0,0 0-55 15,0 0 55-15,5 15-54 0,16-15 54 0,-21 0 4 0,0 0-4 16,31 0 4-16,30 0-4 0,-61 0 49 0,0 0-49 16,78 2 50-16,14 4-50 0,-92-6 66 0,0 0-66 15,84 0 67-15,-15 0-67 0,-69 0 60 0,0 0-60 16,52-6 61-16,-14 4-61 0,-38 2 65 0,0 0-65 16,20 0 65-16,-9 0-65 0,-11 0 55 0,0 0-55 15,0 0 55-15,15-15-55 0,-15 15 51 0,0 0-51 16,-6-14 52-16,-9-15-52 0,15 29 50 0,0 0-50 0,-31-37 50 15,-7-7-50-15,38 44 45 0,0 0-45 0,-55-40 46 16,-14-9-46-16,69 49 39 0,0 0-39 0,-69-37 40 16,11 14-40-16,58 23 39 0,0 0-39 0,-52-15 40 15,23-8-40-15,29 23 33 0,0 0-33 0,-26-14 34 16,15 5-34-16,11 9 24 0,0 0-24 0,0 0 25 16,0 0-25-16,0 0 13 0,0 0-13 0,0-11 13 15,26 8-13-15,3-6-1340 0</inkml:trace>
  <inkml:trace contextRef="#ctx0" brushRef="#br0" timeOffset="8572.19">3108 1921 359 0,'0'0'0'0,"0"0"0"0,0 0 0 0,0 0 0 16,0 0 0-16,18 35 0 0,-18-35 0 0,0 0-10 0,0 0 10 15,-9 17-10-15,0-9 10 0,9 4-195 0</inkml:trace>
  <inkml:trace contextRef="#ctx0" brushRef="#br0" timeOffset="9439.44">3250 1570 684 0,'0'0'0'0,"0"0"0"0,14 0 0 16,-14 0 28-16,0 0-28 0,0 0 29 0,9-6-29 15,-9 6 6-15,0 0-6 0,0 0 7 0,0 0-7 16,0 0 32-16,0 0-32 0,-9 0 33 0,1 9-33 16,8-9 48-16,0 0-48 0,-15 23 49 0,1 14-49 15,14-37 49-15,0 0-49 0,-18 49 49 0,4 6-49 0,14-55 51 16,0 0-51-16,-26 57 52 0,6 1-52 0,20-58 50 16,0 0-50-16,-15 58 51 0,-2 11-51 0,17-69 52 15,0 0-52-15,-14 74 53 0,5 16-53 0,9-90 47 0,0 0-47 16,-6 86 47-16,6-11-47 0,0-75 37 0,0 0-37 15,9 69 38-15,11-11-38 0,-20-58 32 0,0 0-32 16,23 46 33-16,0-12-33 0,-23-34 28 0,0 0-28 16,26 29 29-16,-6-6-29 0,-20-23 24 0,0 0-24 15,21 14 24-15,-1 1-24 0,-20-15 21 0,0 0-21 16,17 8 22-16,3 1-22 0,-20-9 17 0,0 0-17 16,15-6 17-16,-1 3-17 0,-14 3 9 0,0 0-9 15,26-20 10-15,9-11-10 0,2 2-1259 0</inkml:trace>
  <inkml:trace contextRef="#ctx0" brushRef="#br0" timeOffset="9872.94">3778 1748 673 0,'0'0'0'0,"0"0"0"0,14 15 0 0,-14-15 2 16,0 0-2-16,9 8 2 0,-9-8-2 0,0 0 7 15,0 0-7-15,6 23 8 0,-6-8-8 0,0-15 34 16,0 0-34-16,-9 29 35 0,3 11-35 0,6-40 47 0,0 0-47 15,-14 49 47-15,-4 11-47 0,18-60 46 0,0 0-46 16,-17 72 46-16,6 12-46 0,11-84 42 0,0 0-42 16,-12 80 43-16,12-5-43 0,0-75 38 0,0 0-38 15,17 61 38-15,9-15-38 0,-26-46 34 0,0 0-34 16,29 37 35-16,0-11-35 0,-29-26 33 0,0 0-33 16,26 14 34-16,11-5-34 0,-37-9 30 0,0 0-30 15,38 6 30-15,-6-6-30 0,-32 0 28 0,0 0-28 16,29-6 28-16,-12 3-28 0,-17 3 26 0,0 0-26 0,20 0 26 15,-3-6-26-15,-17 6 20 0,0 0-20 0,21-5 21 16,-21 5-21-16,0 0 14 0,0 0-14 0,17-9 15 16,0 0-15-16,3 4-1052 0</inkml:trace>
  <inkml:trace contextRef="#ctx0" brushRef="#br0" timeOffset="10073.45">3622 2137 975 0,'0'0'0'0,"0"0"0"0,23 6 0 16,-23-6 6-16,0 0-6 0,23 0 7 0,9-9-7 16,-32 9 13-16,0 0-13 0,40-14 14 0,27-9-14 0,-67 23 11 15,0 0-11-15,54-15 11 0,-16 9-11 0,-38 6 3 16,0 0-3-16,29 0 4 0,2 6-4 0,-2-6-723 0</inkml:trace>
  <inkml:trace contextRef="#ctx0" brushRef="#br0" timeOffset="14894.73">3593 1682 651 0,'0'0'0'0,"0"0"0"0,-9 17 0 0,9-17-25 15,0 0 25-15,-5 12-24 0,5-12 24 0,0 0-45 0,0 0 45 16,0 0-44-16,0 0 44 0,0 0 0 0,0 0 0 15,14-6 0-15,0-14 0 0,-14 20 19 0,0 0-19 16,15-26 19-16,11 6-19 0,-26 20 55 0,0 0-55 16,23-17 56-16,0 2-56 0,-23 15 67 0,0 0-67 15,23-14 68-15,-3 8-68 0,-20 6 59 0,0 0-59 16,23-6 60-16,-5 6-60 0,-18 0 46 0,0 0-46 16,14 6 46-16,1 0-46 0,-15-6 31 0,0 0-31 15,14 14 31-15,3 4-31 0,-17-18 25 0,0 0-25 0,15 20 25 16,-1-6-25-16,-14-14 19 0,0 0-19 0,9 14 19 15,5-2-19-15,-14-12 13 0,0 0-13 0,18 11 14 16,2-8-14-16,-20-3 13 0,0 0-13 0,17-3 13 16,15-2-13-16,-32 5 10 0,0 0-10 0,43-18 10 15,-5-2-10-15,-38 20 8 0,0 0-8 0,28-23 8 16,7 9-8-16,-9-6-876 0</inkml:trace>
  <inkml:trace contextRef="#ctx0" brushRef="#br0" timeOffset="15712.79">4314 1340 718 0,'0'0'0'16,"0"0"0"-16,21 23 0 0,-21-23 3 0,0 0-3 15,31 25 3-15,15 24-3 0,-46-49 11 0,0 0-11 16,55 70 12-16,6 16-12 0,-61-86 20 0,0 0-20 0,55 92 20 15,-12-6-20-15,-43-86 54 0,0 0-54 0,32 90 54 16,-3 5-54-16,-29-95 61 0,0 0-61 0,11 97 62 16,1 13-62-16,-12-110 66 0,0 0-66 0,0 112 66 15,0-14-66-15,0-98 55 0,0 0-55 0,-12 86 55 16,3-20-55-16,9-66 44 0,0 0-44 0,-17 52 45 16,-15 0-45-16,32-52 42 0,0 0-42 0,-29 38 42 15,12-21-42-15,17-17 28 0,0 0-28 0,0 0 29 0,-14 11-29 16,14-11 17-16,0 0-17 0,0 0 17 0,0 0-17 15,0 0-1083-15</inkml:trace>
  <inkml:trace contextRef="#ctx0" brushRef="#br0" timeOffset="17380.91">5321 1933 1031 0,'0'0'0'0,"0"0"0"0,0 0 0 16,0 0-14-16,0 0 14 0,23 31-13 0,-23-31 13 16,0 0-28-16,0 0 28 0,32 6-27 0,8-3 27 15,-40-3 15-15,0 0-15 0,52 0 16 0,-3 6-16 0,-49-6 63 16,0 0-63-16,58-6 63 0,3 3-63 0,-61 3 84 15,0 0-84-15,52-14 85 0,-15 8-85 0,-37 6 87 16,0 0-87-16,35-9 87 0,-15 9-87 0,-20 0 31 0,0 0-31 16,6 0 31-16,-6 0-31 0,0 0-1074 0</inkml:trace>
  <inkml:trace contextRef="#ctx0" brushRef="#br0" timeOffset="17581.93">5367 2356 1278 0,'0'0'0'0,"0"0"0"16,32 17 0-16,-32-17 5 0,0 0-5 15,32 11 5-15,5-11-5 0,-37 0 2 0,0 0-2 0,44-11 3 16,10-6-3-16,-54 17 25 0,0 0-25 0,73-20 26 16,2 2-26-16,-75 18 23 0,0 0-23 0,72-11 24 15,-23 8-24-15,-49 3 19 0,0 0-19 0,37 0 20 16,-14 0-20-16,-23 0 12 0,0 0-12 0,0 0 12 15,15-6-12-15,-4 6-1031 0</inkml:trace>
  <inkml:trace contextRef="#ctx0" brushRef="#br0" timeOffset="35682.35">7641 574 897 0,'0'0'0'0,"0"0"0"16,8 14 0-16,-8-14-40 0,0 0 40 0,9 20-39 15,14 18 39-15,-23-38-61 0,0 0 61 0,38 43-61 0,-1 17 61 16,-37-60 0-16,0 0 0 0,46 58 1 0,6-6-1 16,-52-52 27-16,0 0-27 0,55 46 28 0,0-9-28 15,-55-37 66-15,0 0-66 0,52 26 66 0,-20 0-66 16,-32-26 53-16,0 0-53 0,20 15 54 0,-9-7-54 16,-11-8 30-16,0 0-30 0,0 0 30 0,15 0-30 15,-1 6-729-15</inkml:trace>
  <inkml:trace contextRef="#ctx0" brushRef="#br0" timeOffset="35866.37">8007 534 1222 0,'0'0'0'0,"-20"8"0"0,-20 21 0 0,40-29-30 0,0 0 30 15,-58 46-30-15,-3 12 30 0,61-58-87 0,0 0 87 16,-49 69-86-16,-3 26 86 0,52-95 27 0,0 0-27 15,-31 80 28-15,5-13-28 0,26-67 69 0,0 0-69 16,-6 40 70-16,6-20-70 0,0-20 80 0,0 0-80 16,6 14 81-16,25-5-81 0,-5 5-948 0</inkml:trace>
  <inkml:trace contextRef="#ctx0" brushRef="#br0" timeOffset="36916.44">7924 1763 830 0,'0'0'0'15,"0"0"0"-15,-21 0 0 0,21 0 16 0,0 0-16 16,-17-6 17-16,8 6-17 0,9 0 33 0,0 0-33 16,-14-9 34-16,-15 4-34 0,29 5 60 0,0 0-60 0,-26 5 61 15,-3 10-61-15,29-15 82 0,0 0-82 0,-23 23 83 16,-9 14-83-16,32-37 99 0,0 0-99 0,-23 46 99 15,-8 6-99-15,31-52 76 0,0 0-76 0,-21 58 76 16,4 8-76-16,17-66 67 0,0 0-67 0,0 69 68 16,0 11-68-16,0-80 57 0,0 0-57 0,23 67 58 15,9-16-58-15,-32-51 48 0,0 0-48 0,52 29 49 0,11-11-49 16,-63-18 35-16,0 0-35 0,75 0 35 0,32-18-35 16,-107 18 39-16,0 0-39 0,101-37 39 0,-23-6-39 15,-78 43 33-15,0 0-33 0,66-52 33 0,-19-9-33 16,-47 61 29-16,0 0-29 0,25-57 30 0,-13 5-30 15,-12 52 25-15,0 0-25 0,-12-52 25 0,-13 0-25 0,25 52 21 16,0 0-21-16,-44-46 22 0,-19 3-22 16,63 43 17-16,0 0-17 0,-78-31 18 0,-3 10-18 0,81 21 16 15,0 0-16-15,-63-8 17 0,16 8-17 0,47 0 7 16,0 0-7-16,-28 8 8 0,5 7-8 0,23-15 1 16,0 0-1-16,-15 20 1 0,9 3-1 0,3-3-1713 0</inkml:trace>
  <inkml:trace contextRef="#ctx0" brushRef="#br0" timeOffset="39502.76">7326 476 774 0,'0'0'0'15,"0"0"0"-15,-11 0 0 0,11 0-26 0,0 0 26 16,0 0-26-16,-12 20 26 0,12-20-29 0,0 0 29 15,-14 9-28-15,-24 14 28 0,38-23 7 0,0 0-7 16,-40 31 7-16,2 27-7 0,38-58 33 0,0 0-33 16,-37 89 33-16,8 44-33 0,29-133 94 0,0 0-94 0,-26 141 95 15,3 0-95-15,23-141 121 0,0 0-121 0,-20 149 121 16,3 41-121-16,17-190 89 0,0 0-89 0,-15 193 89 16,6-31-89-16,9-162 72 0,0 0-72 0,0 155 73 0,9-11-73 15,-9-144 52-15,0 0-52 0,15 138 53 0,8-26-53 16,-23-112 40-16,0 0-40 0,37 95 40 0,9-26-40 15,-46-69 27-15,0 0-27 0,55 44 27 0,-3-16-27 16,-52-28 7-16,0 0-7 0,55 15 8 0,-18-12-8 16,-37-3 0-16,0 0 0 0,46-9 1 0,-14-20-1 15,6 6-1256-15</inkml:trace>
  <inkml:trace contextRef="#ctx0" brushRef="#br0" timeOffset="40188.92">8489 574 774 0,'0'0'0'16,"0"0"0"-16,9 29 0 0,-9-29 0 0,0 0 0 16,14 66 1-16,18 72-1 0,-32-138 1 0,0 0-1 15,43 150 2-15,12-18-2 0,-55-132 34 0,0 0-34 16,49 141 34-16,-3 29-34 0,-46-170 73 0,0 0-73 15,43 170 74-15,-11-15-74 0,-32-155 87 0,0 0-87 16,15 147 88-16,-15 3-88 0,0-150 70 0,0 0-70 16,-15 144 71-16,-17 2-71 0,32-146 52 0,0 0-52 0,-37 136 53 15,-9-27-53-15,46-109 39 0,0 0-39 0,-49 104 40 16,5 5-40-16,44-109 29 0,0 0-29 0,-28 104 30 16,2-24-30-16,26-80 15 0,0 0-15 0,-3 61 16 15,14-32-16-15,-11-29 2 0,0 0-2 0,23 0 3 0,15-21-3 16,-4-2-1131-16</inkml:trace>
  <inkml:trace contextRef="#ctx0" brushRef="#br0" timeOffset="59856.99">9929 1705 1087 0,'0'0'0'0,"0"0"0"0,23 20 0 16,-23-20-19-16,0 0 19 0,14 18-19 0,9-18 19 16,-23 0-68-16,0 0 68 0,32-9-68 0,23-5 68 15,-55 14 6-15,0 0-6 0,63-9 6 0,12 3-6 16,-75 6 42-16,0 0-42 0,67 0 42 0,-21 0-42 15,-46 0 42-15,0 0-42 0,37 6 43 0,-17 3-43 0,-20-9 37 16,0 0-37-16,6 14 38 0,-12 0-38 0,4 4-817 16</inkml:trace>
  <inkml:trace contextRef="#ctx0" brushRef="#br0" timeOffset="60090">9966 1987 1132 0,'0'0'0'16,"0"0"0"-16,9 15 0 0,-9-15 9 0,0 0-9 16,17 14 9-16,6-14-9 0,-23 0 18 0,0 0-18 15,43-6 18-15,27 3-18 0,-70 3 28 0,0 0-28 0,83 0 29 16,10 3-29-16,-93-3 66 0,0 0-66 0,78 12 66 16,-18-4-66-16,-60-8 65 0,0 0-65 0,46 0 66 15,-14 3-66-15,-32-3 46 0,0 0-46 0,23 6 46 16,-3 0-46-16,-20-6 35 0,0 0-35 0,18 3 35 15,-10 2-35-15,7-5-1191 0</inkml:trace>
  <inkml:trace contextRef="#ctx0" brushRef="#br0" timeOffset="68964.67">12805 404 875 0,'0'0'0'0,"0"0"0"16,0 0 0-16,0 0 38 0,0 0-38 0,0 0 39 15,0 0-39-15,0 0 86 0,0 0-86 0,0 0 87 16,-37-11-87-16,37 11 84 0,0 0-84 0,-24-6 84 16,4 12-84-16,20-6 49 0,0 0-49 0,-29 5 49 15,-5 21-49-15,34-26 29 0,0 0-29 0,-32 29 29 0,0 3-29 16,32-32 23-16,0 0-23 0,-26 43 23 0,3-6-23 15,23-37 16-15,0 0-16 0,-11 43 16 0,11 1-16 16,0-44 11-16,0 0-11 0,17 40 11 0,12 12-11 16,-29-52 7-16,0 0-7 0,35 43 7 0,-7-23-7 15,-28-20 6-15,0 0-6 0,32 12 7 0,11-15-7 16,-43 3 6-16,0 0-6 0,41-15 6 0,-4-19-6 0,-37 34 6 16,0 0-6-16,29-38 7 0,-14 7-7 0,-15 31 7 15,0 0-7-15,17-29 7 0,-3-9-7 0,-14 38 8 16,0 0-8-16,9-37 9 0,0 8-9 0,-9 29 10 0,0 0-10 15,5-17 10-15,-5-3-10 0,0 20 8 16,0 0-8-16,0-15 9 0,0-2-9 0,0 17 8 0,0 0-8 16,-5-11 9-16,5 11-9 0,0 0 7 0,0 0-7 15,0 0 7-15,0 0-7 0,0 0 5 0,0 0-5 16,0 0 6-16,0 0-6 0,0 0 4 0,0 0-4 16,-9-3 5-16,9 3-5 0,0 0 6 0,0 0-6 15,-9 8 6-15,4 7-6 0,5-15 6 0,0 0-6 16,0 23 7-16,0 8-7 0,0-31 7 0,0 0-7 0,0 49 7 15,8 3-7-15,-8-52 8 0,0 0-8 0,15 66 9 16,-7 9-9-16,-8-75 10 0,0 0-10 0,3 75 10 16,9-3-10-16,-12-72 10 0,0 0-10 0,5 52 10 15,-5-20-10-15,0-32 11 0,0 0-11 0,3 20 12 16,3 6-12-16,-6-26 12 0,0 0-12 0,3 26 13 16,-6-9-13-16,3-17 12 0,0 0-12 0,0 6 12 15,0-6-12-15,0 0 9 0,0 0-9 0,9 14 10 0,-9-14-10 16,0 0 6-16,0 0-6 0,0 0 6 0,14 9-6 15,1-4-1380-15</inkml:trace>
  <inkml:trace contextRef="#ctx0" brushRef="#br0" timeOffset="69315.71">13197 1046 886 0,'0'0'0'0,"-5"17"0"16,2 32 0-16,3-49 20 0,0 0-20 0,-6 43 21 15,3-5-21-15,3-38 43 0,0 0-43 0,-6 37 44 16,12-8-44-16,-6-29 40 0,0 0-40 0,9 26 41 16,-9-6-41-16,0-20 24 0,0 0-24 0,0 0 25 15,26 14-25-15,-26-14 16 0,0 0-16 0,20 0 16 0,3 0-16 16,-6 0-822-16</inkml:trace>
  <inkml:trace contextRef="#ctx0" brushRef="#br0" timeOffset="69699.74">13688 519 1009 0,'0'0'0'0,"0"0"0"0,-9 32 0 0,9-32-7 16,0 0 7-16,-17 29-6 0,5 8 6 0,12-37-49 0,0 0 49 16,-17 46-48-16,-3 32 48 0,20-78 4 0,0 0-4 15,-17 89 4-15,8 0-4 0,9-89 36 0,0 0-36 16,-6 84 37-16,12-18-37 0,-6-66 62 0,0 0-62 16,9 52 63-16,5-15-63 0,-14-37 62 0,0 0-62 15,14 35 63-15,9-12-63 0,-23-23 52 0,0 0-52 16,32 14 52-16,9-14-52 0,-41 0 36 0,0 0-36 0,52-6 36 15,-3-2-36-15,-49 8 25 0,0 0-25 0,49-20 26 16,-12 2-26-16,-37 18 21 0,0 0-21 0,23-28 22 16,-5 5-22-16,-18 23 16 0,0 0-16 0,5-29 17 15,-5 6-17-15,0 23 16 0,0 0-16 0,-14-15 16 16,-9 1-16-16,23 14 13 0,0 0-13 0,-35-9 14 16,3 4-14-16,32 5 9 0,0 0-9 0,-31 0 9 15,13-9-9-15,18 9 2 0,0 0-2 0,0 0 2 0,0-20-2 16,-5 3-1151-16</inkml:trace>
  <inkml:trace contextRef="#ctx0" brushRef="#br0" timeOffset="70032.77">14236 430 953 0,'0'0'0'0,"0"0"0"0,32 0 0 0,-32 0 0 16,0 0 0-16,17 6 0 0,3-6 0 0,-20 0-24 0,0 0 24 16,18 8-24-16,13-5 24 0,-31-3 0 0,0 0 0 15,29 9 0-15,-6 2 0 0,-23-11 9 0,0 0-9 16,15 15 9-16,-12 2-9 0,-3-17 26 0,0 0-26 16,-3 35 26-16,-12 19-26 0,15-54 34 0,0 0-34 15,-23 75 34-15,-9 17-34 0,32-92 35 0,0 0-35 16,-37 89 35-16,5-2-35 0,32-87 36 0,0 0-36 15,-14 69 37-15,5-37-37 0,9-32 32 0,0 0-32 16,0 20 32-16,0-20-32 0,0 0 26 0,0 0-26 0,15 17 27 16,5-11-27-16,-20-6 20 0,0 0-20 0,29 0 20 15,20 0-20-15,-49 0 16 0,0 0-16 0,57 0 17 16,4 0-17-16,-61 0 13 0,0 0-13 0,52-6 14 16,-18 0-14-16,1 3-993 0</inkml:trace>
  <inkml:trace contextRef="#ctx0" brushRef="#br0" timeOffset="70266.78">14986 781 1323 0,'0'0'0'0,"0"0"0"0,9 15 0 0,-9-15 0 16,0 0 0-16,0 0 0 0,11 11 0 0,-11-11 0 0,0 0 0 16,0 0 0-16,21 0 0 0,-21 0-25 0,0 0 25 15,23-6-24-15,8-8 24 0,1 5-896 0</inkml:trace>
  <inkml:trace contextRef="#ctx0" brushRef="#br0" timeOffset="70599.81">15569 303 819 0,'0'0'0'0,"0"0"0"16,14 18 0-16,-14-18 16 0,0 0-16 0,9 20 16 15,-18 3-16-15,9-23 45 0,0 0-45 0,-14 17 45 16,2 12-45-16,12-29 62 0,0 0-62 0,-17 37 63 0,-15 21-63 15,32-58 44-15,0 0-44 0,-31 60 45 0,-4 12-45 16,35-72 36-16,0 0-36 0,-26 66 36 0,20 9-36 16,6-75 33-16,0 0-33 0,15 61 34 0,8-9-34 15,-23-52 27-15,0 0-27 0,37 40 27 0,-2-6-27 16,-35-34 25-16,0 0-25 0,49 21 26 0,0-4-26 16,-49-17 24-16,0 0-24 0,43 14 25 0,-11-8-25 15,-32-6 19-15,0 0-19 0,29 3 20 0,-3-6-20 16,-26 3 12-16,0 0-12 0,23-14 13 0,3-1-13 0,-26 15 5 15,0 0-5-15,17-26 6 0,-5 6-6 0,-1 0-1083 16</inkml:trace>
  <inkml:trace contextRef="#ctx0" brushRef="#br0" timeOffset="70784.32">15419 646 1087 0,'0'0'0'15,"14"0"0"-15,30 0 0 0,-44 0-7 0,0 0 7 16,43 0-7-16,20 0 7 0,-63 0-20 0,0 0 20 16,58 0-19-16,0 6 19 0,-58-6-1 0,0 0 1 0,49 8 0 15,3 7 0-15,-52-15 1 0,0 0-1 0,40 14 1 16,-17 0-1-16,6-5-717 0</inkml:trace>
  <inkml:trace contextRef="#ctx0" brushRef="#br0" timeOffset="72418.67">11925 2675 785 0,'0'0'0'0,"0"0"0"15,17 9 0-15,-17-9 40 0,0 0-40 0,18 11 40 16,8-2-40-16,-26-9 70 0,0 0-70 0,34 3 71 16,18-6-71-16,-52 3 49 0,0 0-49 0,61-6 49 0,-1-2-49 15,-60 8 29-15,0 0-29 0,70 0 30 0,8 0-30 16,-78 0 18-16,0 0-18 0,75 0 19 0,-6-9-19 16,-6 3-840-16</inkml:trace>
  <inkml:trace contextRef="#ctx0" brushRef="#br0" timeOffset="72885.96">13128 2333 729 0,'0'0'0'0,"0"-15"0"0,-8-14 0 0,8 29 8 0,0 0-8 15,-12-37 8-15,-5-6-8 0,17 43 20 0,0 0-20 16,-23-43 20-16,-1 20-20 0,24 23 11 0,0 0-11 16,-23-15 11-16,0 12-11 0,23 3 23 0,0 0-23 15,-29 18 23-15,-8 25-23 0,37-43 40 0,0 0-40 0,-35 55 40 16,7 16-40-16,28-71 48 0,0 0-48 0,-18 72 49 16,4 3-49-16,14-75 44 0,0 0-44 0,-9 55 45 15,3-18-45-15,6-37 37 0,0 0-37 0,0 35 37 16,9-6-37-16,-9-29 28 0,0 0-28 0,29 17 29 15,14-11-29-15,-43-6 21 0,0 0-21 0,64-6 22 16,8-11-22-16,-72 17 17 0,0 0-17 0,66-26 17 16,-5 0-17-16,-61 26 16 0,0 0-16 0,43-35 16 0,-8 4-16 15,-35 31 13-15,0 0-13 0,23-38 14 0,-20 1-14 16,-3 37 13-16,0 0-13 0,0-35 14 0,0 18-14 16,0 17 12-16,0 0-12 0,0 0 13 0,-12 9-13 15,12-9 11-15,0 0-11 0,-12 23 12 0,1 29-12 16,11-52 9-16,0 0-9 0,-20 57 9 0,2-2-9 15,18-55 7-15,0 0-7 0,-8 63 7 0,8-11-7 16,0-52 5-16,0 0-5 0,8 52 6 0,4-15-6 16,-12-37 3-16,0 0-3 0,17 32 4 0,-8-12-4 0,-9-20 1 15,0 0-1-15,9 9 2 0,-9-9-2 0,0 0-1076 16</inkml:trace>
  <inkml:trace contextRef="#ctx0" brushRef="#br0" timeOffset="73102.34">13503 2661 987 0,'0'0'0'16,"0"20"0"-16,0 17 0 0,0-37 4 0,0 0-4 0,0 46 4 16,-8-2-4-16,8-44 0 0,0 0 0 0,-9 40 0 15,9 9 0-15,0-49 17 0,0 0-17 0,0 37 18 16,3-14-18-16,-3-23 30 0,0 0-30 0,6 15 30 15,-6-15-30-15,0 0 34 0,0 0-34 0,31-9 34 16,1-20-34-16,6-2-809 0</inkml:trace>
  <inkml:trace contextRef="#ctx0" brushRef="#br0" timeOffset="73519.14">13688 2402 1054 0,'0'0'0'0,"0"0"0"0,-6 20 0 16,6-20 2-16,0 0-2 0,-3 32 3 0,3 14-3 15,0-46 13-15,0 0-13 0,6 40 14 0,17-8-14 0,-23-32 19 16,0 0-19-16,40 20 20 0,33 11-20 0,-73-31 34 16,0 0-34-16,86 23 34 0,-8-2-34 0,-78-21 37 0,0 0-37 15,63 14 38-15,-22 9-38 0,-41-23 34 0,0 0-34 16,29 23 34-16,-21-9-34 0,-8-14 34 0,0 0-34 15,-11 18 34-15,-32 10-34 0,43-28 30 0,0 0-30 16,-64 26 30-16,-20-8-30 0,84-18 22 0,0 0-22 16,-86 5 23-16,8-19-23 0,78 14 20 0,0 0-20 15,-52-14 20-15,23-9-20 0,29 23 16 0,0 0-16 16,-8-35 17-16,16-11-17 0,-8 46 12 0,0 0-12 0,18-52 12 16,19 0-12-16,-37 52 9 0,0 0-9 0,52-43 9 15,9 6-9-15,-61 37 0 0,0 0 0 0,54-38 0 16,-7-2 0-16,-47 40-7 0,0 0 7 0,37-26-6 15,-14 6 6-15,-23 20-32 0,0 0 32 0,3-12-31 16,-6 1 31-16,3 11-45 0,0 0 45 0,-14-9-45 16,-15 9 45-16,29 0-46 0,0 0 46 0,-35 0-46 15,12 0 46-15,23 0-32 0,0 0 32 0,-20 6-32 16,20-6 32-16,0 0-917 0</inkml:trace>
  <inkml:trace contextRef="#ctx0" brushRef="#br0" timeOffset="74207.59">14481 2557 863 0,'0'0'0'0,"0"0"0"0,9-8 0 0,-9 8 9 15,0 0-9-15,14-21 9 0,18-16-9 0,-32 37 21 0,0 0-21 16,32-49 22-16,5 0-22 0,-37 49 20 0,0 0-20 15,29-52 21-15,-6 9-21 0,-23 43 18 0,0 0-18 16,23-23 18-16,-14 9-18 0,-9 14 16 0,0 0-16 16,0 0 16-16,17 20-16 0,-17-20 22 0,0 0-22 15,9 37 23-15,-3 24-23 0,-6-61 26 0,0 0-26 16,5 57 27-16,-5 7-27 0,0-64 26 0,0 0-26 16,-8 49 26-16,2-12-26 0,6-37 31 0,0 0-31 0,0 29 32 15,3 0-32-15,-3-29 32 0,0 0-32 0,6 31 32 16,-1-16-32-16,-5-15 26 0,0 0-26 0,3 14 27 15,3 0-27-15,-3-5-963 0</inkml:trace>
  <inkml:trace contextRef="#ctx0" brushRef="#br0" timeOffset="75104.57">12522 3357 774 0,'0'0'0'15,"12"6"0"-15,31 9 0 0,-43-15 36 0,0 0-36 16,58 14 36-16,31-5-36 0,-89-9 66 0,0 0-66 0,127 0 67 16,52-9-67-16,-179 9 84 0,0 0-84 0,205-12 84 15,26 4-84-15,-231 8 80 0,0 0-80 0,242-15 81 16,-2 4-81-16,-240 11 62 0,0 0-62 0,239-12 62 16,-11-8-62-16,-228 20 49 0,0 0-49 0,199-11 49 0,-46 5-49 15,-153 6 35-15,0 0-35 0,118 0 35 0,-31 6-35 16,-87-6 14-16,0 0-14 0,49 8 14 0,-20 1-14 15,-29-9 0-15,0 0 0 0,17 6 0 0,-17-6 0 16,0 0-1161-16</inkml:trace>
  <inkml:trace contextRef="#ctx0" brushRef="#br0" timeOffset="75543.71">13748 3697 740 0,'0'0'0'15,"0"0"0"-15,18 9 0 0,-18-9-1 0,0 0 1 16,29 5 0-16,8 1 0 0,-37-6 3 0,0 0-3 16,32 9 3-16,0-1-3 0,-32-8 8 0,0 0-8 0,28 15 8 15,-4 8-8-15,-24-23 26 0,0 0-26 0,14 34 27 16,-14 12-27-16,0-46 38 0,0 0-38 0,-14 47 39 16,-18 1-39-16,32-48 42 0,0 0-42 0,-38 38 42 15,-2 8-42-15,40-46 33 0,0 0-33 0,-43 43 34 0,5-5-34 16,38-38 27-16,0 0-27 0,-26 43 27 0,6-6-27 15,20-37 20-15,0 0-20 0,-9 29 20 0,15-6-20 16,-6-23 16-16,0 0-16 0,23 14 17 0,23-2-17 16,-46-12 13-16,0 0-13 0,64 11 14 0,14-8-14 15,-78-3 10-15,0 0-10 0,89-8 10 0,3-10-10 16,-92 18 8-16,0 0-8 0,87-20 8 0,-3-3-8 16,-84 23 6-16,0 0-6 0,83-20 6 0,1 11-6 15,0 1-873-15</inkml:trace>
  <inkml:trace contextRef="#ctx0" brushRef="#br0" timeOffset="75788.73">15843 3334 1412 0,'0'0'0'0,"0"0"0"16,-17 9 0-16,17-9 9 0,0 0-9 0,0 0 10 15,-12 11-10-15,12-11 1 0,0 0-1 0,0 0 1 16,12 3-1-16,-12-3-20 0,0 0 20 0,0 0-19 16,17-3 19-16,0 1-986 0</inkml:trace>
  <inkml:trace contextRef="#ctx0" brushRef="#br0" timeOffset="76140.75">16290 2482 796 0,'0'0'0'0,"0"0"0"0,0 23 0 0,0-23 2 15,0 0-2-15,-3 29 2 0,3-6-2 0,0-23 6 16,0 0-6-16,-11 43 6 0,-1 24-6 0,12-67 28 0,0 0-28 16,-14 83 29-16,-1 35-29 0,15-118 31 0,0 0-31 15,-23 127 31-15,0-4-31 0,23-123 33 0,0 0-33 16,-20 104 33-16,11-15-33 0,9-89 47 0,0 0-47 16,9 67 47-16,17-21-47 0,-26-46 47 0,0 0-47 15,40 37 48-15,12-2-48 0,-52-35 45 0,0 0-45 16,49 31 46-16,-8-11-46 0,-41-20 40 0,0 0-40 15,49 9 40-15,11-6-40 0,-60-3 33 0,0 0-33 16,55 0 34-16,-14-9-34 0,-41 9 27 0,0 0-27 0,34-8 27 16,-11 2-27-16,-23 6 16 0,0 0-16 0,12-3 17 15,-12 3-17-15,0 0-1074 0</inkml:trace>
  <inkml:trace contextRef="#ctx0" brushRef="#br0" timeOffset="76307.77">16218 3107 1020 0,'0'0'0'0,"0"0"0"0,32-12 0 15,-32 12 3-15,0 0-3 0,23-14 3 0,9 0-3 16,-32 14 6-16,0 0-6 0,28-23 6 0,13-3-6 16,-41 26-14-16,0 0 14 0,43-26-13 0,6-3 13 15,3 0-699-15</inkml:trace>
  <inkml:trace contextRef="#ctx0" brushRef="#br0" timeOffset="76624.78">16610 2137 774 0,'0'0'0'16,"0"0"0"-16,15-12 0 0,-15 12-1 0,0 0 1 15,14-14 0-15,4 2 0 0,-18 12 1 0,0 0-1 16,31-8 1-16,13-7-1 0,-44 15 4 0,0 0-4 0,54-2 4 16,-10 10-4-16,-44-8 13 0,0 0-13 0,46 23 13 15,-3 15-13-15,-43-38 20 0,0 0-20 0,32 51 21 16,-6 10-21-16,-26-61 26 0,0 0-26 0,0 63 27 16,-12 12-27-16,12-75 25 0,0 0-25 0,-17 66 25 15,0-14-25-15,17-52 20 0,0 0-20 0,-15 38 20 16,9-10-20-16,6-28 18 0,0 0-18 0,6 23 18 0,9-14-18 15,-15-9 15-15,0 0-15 0,20 6 15 0,29-6-15 16,-49 0 11-16,0 0-11 0,55 0 11 0,-15-6-11 16,-40 6 8-16,0 0-8 0,43 0 9 0,4 0-9 15,-1 0-764-15</inkml:trace>
  <inkml:trace contextRef="#ctx0" brushRef="#br0" timeOffset="77573.86">17528 2992 919 0,'0'0'0'0,"0"0"0"0,9 46 0 0,-9-46 24 16,0 0-24-16,5 43 25 0,-5 9-25 0,0-52 49 15,0 0-49-15,0 52 49 0,9-6-49 0,-9-46 40 0,0 0-40 16,0 37 41-16,11-2-41 0,-11-35 15 0,0 0-15 16,12 31 16-16,-6-2-16 0,-6-29 11 0,0 0-11 15,3 15 11-15,-3-15-11 0,0 0 4 0,0 0-4 16,5 14 5-16,-5-14-5 0,0 0-847 0</inkml:trace>
  <inkml:trace contextRef="#ctx0" brushRef="#br0" timeOffset="77691.31">17493 3277 998 0,'0'0'0'15,"0"0"0"-15,15 11 0 0,-15-11-1 0,0 0 1 0,14 0 0 16,9 3 0-16,-23-3-23 0,0 0 23 0,35-3-22 16,23-8 22-16,-58 11-52 0,0 0 52 0,60-15-52 15,-5 4 52-15,-55 11-46 0,0 0 46 0,46-15-45 16,-3-10 45-16,4-1-508 0</inkml:trace>
  <inkml:trace contextRef="#ctx0" brushRef="#br0" timeOffset="78024.33">18102 2733 807 0,'0'0'0'0,"0"0"0"0,-9 14 0 0,9-14 5 16,0 0-5-16,0 17 5 0,0-17-5 0,0 0 14 16,0 0-14-16,-11 29 14 0,-7 17-14 0,18-46 46 15,0 0-46-15,-8 58 46 0,2 2-46 0,6-60 45 0,0 0-45 16,9 58 45-16,5-21-45 0,-14-37 41 0,0 0-41 16,23 38 41-16,15-15-41 0,-38-23 35 0,0 0-35 15,52 28 36-15,11 1-36 0,-63-29 28 0,0 0-28 16,69 29 28-16,-5 3-28 0,-64-32 21 0,0 0-21 15,49 23 21-15,-12-3-21 0,-37-20 16 0,0 0-16 16,12 9 17-16,-12-9-17 0,0 0 18 0,0 0-18 16,0 17 18-16,-12-6-18 0,12-11 15 0,0 0-15 15,-37 3 15-15,-15-6-15 0,52 3 13 0,0 0-13 0,-58-23 14 16,6-26-14-16,0 3-993 0</inkml:trace>
  <inkml:trace contextRef="#ctx0" brushRef="#br0" timeOffset="78174.34">18111 2707 1020 0,'0'0'0'0,"0"0"0"0,29 11 0 15,-29-11 9-15,0 0-9 0,34 9 9 0,24-9-9 16,-58 0 18-16,0 0-18 0,60-6 18 0,13 12-18 16,-73-6 0-16,0 0 0 0,66 14 1 0,-17 9-1 15,0 6-747-15</inkml:trace>
  <inkml:trace contextRef="#ctx0" brushRef="#br0" timeOffset="78441.36">18754 3268 964 0,'0'0'0'16,"0"15"0"-16,0 22 0 0,0-37-1 0,0 0 1 15,-6 43 0-15,6-11 0 0,0-32 0 0,0 0 0 0,-3 34 1 16,-5 4-1-16,8-38 5 0,0 0-5 0,0 31 6 16,0-10-6-16,0-21 6 0,0 0-6 0,11 2 6 15,9-4-6-15,-5-10-681 0</inkml:trace>
  <inkml:trace contextRef="#ctx0" brushRef="#br0" timeOffset="78711.39">19028 2888 830 0,'0'0'0'0,"3"12"0"0,9 16 0 15,-12-28 25-15,0 0-25 0,11 35 26 0,1-12-26 0,-12-23 50 16,0 0-50-16,17 17 50 0,12 9-50 16,-29-26 44-16,0 0-44 0,29 18 44 0,17 2-44 0,-46-20 29 15,0 0-29-15,40 14 29 0,-5 9-29 0,-35-23 20 16,0 0-20-16,34 17 21 0,-8 3-21 0,-26-20 20 16,0 0-20-16,15 18 21 0,-9 2-21 0,-6-20 17 0,0 0-17 15,-6 14 17-15,-9 4-17 0,15-18 14 0,0 0-14 16,-26 11 14-16,-20-17-14 0,46 6 8 0,0 0-8 15,-43-23 8-15,3-29-8 0,-7 6-906 0</inkml:trace>
  <inkml:trace contextRef="#ctx0" brushRef="#br0" timeOffset="78876.39">19167 2652 1099 0,'0'0'0'0,"0"0"0"15,34 0 0-15,-34 0 1 0,0 0-1 0,35-6 1 16,2 4-1-16,-37 2 1 0,0 0-1 0,38-3 2 15,11 0-2-15,-49 3 9 0,0 0-9 0,49 3 9 16,-12 2-9-16,-37-5 9 0,0 0-9 0,35 15 10 16,3 5-10-16,-1-3-796 0</inkml:trace>
  <inkml:trace contextRef="#ctx0" brushRef="#br0" timeOffset="79176.42">19761 2756 1155 0,'0'0'0'0,"-12"23"0"0,-14 43 0 0,26-66 5 15,0 0-5-15,-37 83 6 0,-1 18-6 0,38-101 41 16,0 0-41-16,-23 89 41 0,15-28-41 0,8-61 55 16,0 0-55-16,-6 52 56 0,12-9-56 0,-6-43 60 0,0 0-60 15,31 26 61-15,24-6-61 0,-55-20 41 0,0 0-41 16,67 9 41-16,10-9-41 0,-77 0 34 0,0 0-34 15,64-9 35-15,-21-8-35 0,-43 17 22 0,0 0-22 16,29-15 23-16,-12 1-23 0,-17 14 15 0,0 0-15 0,0-23 16 16,-20-20-16-16,20 43 7 0,0 0-7 15,-34-43 8-15,-18 5-8 0,52 38 3 0,0 0-3 0,-55-29 4 16,9 15-4-16,46 14 5 0,0 0-5 0,-32-9 5 16,17 9-5-16,15 0 0 0,0 0 0 15,0 0 0-15,0 0 0 0,0 0-1245 0</inkml:trace>
  <inkml:trace contextRef="#ctx0" brushRef="#br0" timeOffset="79343.42">20185 3150 1255 0,'0'0'0'0,"0"0"0"0,-6 15 0 15,6-15 5-15,0 0-5 0,0 0 6 0,-3 8-6 16,3-8 1-16,0 0-1 0,0 0 1 0,0-14-1 0,0 14 1 15,0 0-1-15,3-18 1 0,20-10-1 16,-2-1-893-16</inkml:trace>
  <inkml:trace contextRef="#ctx0" brushRef="#br0" timeOffset="79692.46">20598 2580 1099 0,'0'0'0'16,"0"0"0"-16,-6 29 0 0,6-29 36 0,0 0-36 16,-3 29 37-16,-6 0-37 0,9-29 66 0,0 0-66 0,-8 46 67 15,-4 11-67-15,12-57 53 0,0 0-53 16,-14 66 54-16,-1 9-54 0,15-75 26 0,0 0-26 0,-3 69 26 15,6-11-26-15,-3-58 16 0,0 0-16 0,15 43 17 16,8-6-17-16,-23-37 11 0,0 0-11 0,29 38 11 16,5-9-11-16,-34-29 11 0,0 0-11 0,41 23 11 15,-7-9-11-15,-34-14 10 0,0 0-10 0,35 9 10 16,2-18-10-16,-37 9 5 0,0 0-5 0,35 0 6 16,-9-11-6-16,-26 11 2 0,0 0-2 0,20-9 3 0,-8 0-3 15,-12 9 0-15,0 0 0 0,5-14 1 0,4-9-1 16,0 3-1124-16</inkml:trace>
  <inkml:trace contextRef="#ctx0" brushRef="#br0" timeOffset="79892.47">20505 2845 1300 0,'0'0'0'0,"15"0"0"0,8 0 0 0,-23 0 11 16,0 0-11-16,37 0 11 0,9 6-11 0,-46-6 21 0,0 0-21 15,47 0 22-15,10 0-22 0,-57 0 79 0,0 0-79 16,58-3 80-16,-21 6-80 0,-37-3 65 0,0 0-65 16,38 11 66-16,-1 1-66 0,-37-12 54 0,0 0-54 0,44 8 55 15,-12 1-55-15,2 3-1263 0</inkml:trace>
  <inkml:trace contextRef="#ctx0" brushRef="#br0" timeOffset="81027.56">21607 2787 740 0,'0'0'0'0,"0"0"0"0,9 44 0 0,-9-44 21 16,0 0-21-16,6 57 22 0,-3 30-22 0,-3-87 46 0,0 0-46 16,5 92 46-16,1-12-46 0,-6-80 48 0,0 0-48 15,9 61 48-15,-9-24-48 0,0-37-2 0,0 0 2 16,3 29-1-16,2-15 1 0,-5 4-666 0</inkml:trace>
  <inkml:trace contextRef="#ctx0" brushRef="#br0" timeOffset="81194.57">21538 2992 729 0,'0'0'0'0,"0"0"0"15,23 0 0-15,-23 0 18 0,0 0-18 0,23-6 19 16,0-8-19-16,-23 14 36 0,0 0-36 0,29-20 37 16,14 2-37-16,-43 18 0 0,0 0 0 0,52-8 0 0,0 2 0 15,-52 6-21-15,0 0 21 0,41 0-20 0,2 0 20 16,-6 0-539-16</inkml:trace>
  <inkml:trace contextRef="#ctx0" brushRef="#br0" timeOffset="81594.61">21835 2592 718 0,'0'0'0'0,"0"0"0"0,-6 23 0 0,6-23 0 15,0 0 0-15,0 8 0 0,0-8 0 0,0 0 1 16,0 0-1-16,15 9 1 0,31 0-1 0,-46-9 20 0,0 0-20 16,61 11 21-16,8-11-21 0,-69 0 36 0,0 0-36 15,63 0 37-15,4 9-37 0,-67-9 49 0,0 0-49 16,55 14 49-16,-27-5-49 0,-28-9 36 0,0 0-36 16,21 20 36-16,-4 9-36 0,-17-29 19 0,0 0-19 15,9 31 19-15,-9-2-19 0,0-29 11 0,0 0-11 16,-9 20 11-16,9-8-11 0,0-12 10 0,0 0-10 0,-3 14 11 15,0-2-11-15,3-12 14 0,0 0-14 0,3 11 14 16,11 4-14-16,-14-15 17 0,0 0-17 0,29 23 18 16,9 11-18-16,-38-34 18 0,0 0-18 0,40 38 18 15,-11-10-18-15,-29-28 18 0,0 0-18 0,17 38 18 16,-8 14-18-16,-9-52 17 0,0 0-17 0,-3 43 17 16,-11-3-17-16,14-40 19 0,0 0-19 0,-23 35 19 15,0-7-19-15,23-28 20 0,0 0-20 0,-32 24 20 16,-3-7-20-16,35-17 15 0,0 0-15 0,-26 14 16 15,9-5-16-15,17-9 13 0,0 0-13 0,0 0 14 0,0 0-14 16,0 0-983-16</inkml:trace>
  <inkml:trace contextRef="#ctx0" brushRef="#br0" timeOffset="81811.62">22672 3222 1020 0,'0'0'0'0,"0"9"0"0,0 22 0 0,0-31 13 0,0 0-13 15,-3 35 14-15,-3-6-14 0,6-29 35 0,0 0-35 16,-14 20 35-16,-3 17-35 0,17-37 33 0,0 0-33 16,-15 32 33-16,9-9-33 0,6-23 18 0,0 0-18 15,0 0 18-15,6 14-18 0,0 1-855 0</inkml:trace>
  <inkml:trace contextRef="#ctx0" brushRef="#br0" timeOffset="82127.64">22958 2592 852 0,'0'0'0'0,"0"0"0"0,2 26 0 15,-2-26 19-15,0 0-19 0,3 23 20 0,-3 3-20 16,0-26 44-16,0 0-44 0,-5 23 44 0,-4 14-44 16,9-37 61-16,0 0-61 0,-6 43 62 0,18-5-62 15,-12-38 47-15,0 0-47 0,17 28 47 0,9 10-47 16,-26-38 37-16,0 0-37 0,32 37 37 0,2 9-37 16,-34-46 29-16,0 0-29 0,35 52 29 0,-9-9-29 15,-26-43 21-15,0 0-21 0,20 43 22 0,-8-2-22 0,-12-41 15 16,0 0-15-16,11 43 15 0,-11-14-15 15,0-29 9-15,0 0-9 0,-9 14 10 0,-5 3-10 0,14-17 5 16,0 0-5-16,-20 6 6 0,-6-20-6 0,26 14 4 16,0 0-4-16,-29-38 4 0,-3-14-4 0,1 1-1020 0</inkml:trace>
  <inkml:trace contextRef="#ctx0" brushRef="#br0" timeOffset="82261.66">22981 2580 1009 0,'0'0'0'15,"0"0"0"-15,26 0 0 0,-26 0-1 0,0 0 1 16,23 0-1-16,0 0 1 0,-23 0-4 0,0 0 4 0,34 6-4 16,24-3 4-16,-58-3-29 0,0 0 29 0,61 6-28 15,8 2 28-15,-9 4-647 0</inkml:trace>
  <inkml:trace contextRef="#ctx0" brushRef="#br0" timeOffset="86338.3">12084 830 483 0,'0'0'0'0,"0"0"0"16,0 0 0-16,0 0 13 0,0 0-13 0,0 0 13 16,0 0-13-16,0 0 38 0,0 0-38 0,-6 23 38 0,-14 20-38 15,20-43 55-15,0 0-55 0,-18 55 56 0,-5 11-56 16,23-66 48-16,0 0-48 0,-20 75 48 0,-3 26-48 15,23-101 35-15,0 0-35 0,-26 135 35 0,-17 55-35 16,43-190 30-16,0 0-30 0,-49 216 31 0,0 14-31 16,49-230 25-16,0 0-25 0,-41 225 25 0,13 2-25 15,28-227 21-15,0 0-21 0,-9 228 22 0,29 19-22 16,-20-247 19-16,0 0-19 0,29 230 20 0,20-22-20 16,-49-208 16-16,0 0-16 0,61 178 16 0,16-11-16 0,-77-167 13 15,0 0-13-15,84 147 14 0,8-46-14 0,-92-101 12 16,0 0-12-16,101 72 12 0,29-21-12 0,-130-51 8 0,0 0-8 15,127 32 8-15,-3-12-8 0,-3 0-806 0</inkml:trace>
  <inkml:trace contextRef="#ctx0" brushRef="#br0" timeOffset="88383.79">15133 430 583 0,'0'0'0'0,"0"0"0"0,0 0 0 0,0 0 11 15,0 0-11-15,0 0 12 0,0 0-12 0,0 0 35 16,0 0-35-16,0 0 35 0,0 0-35 0,0 0 43 0,0 0-43 16,29-14 43-16,-12-4-43 0,-17 18 34 0,0 0-34 15,29-20 34-15,12 0-34 0,-41 20 25 0,0 0-25 16,46-23 25-16,0 9-25 0,-46 14 19 0,0 0-19 16,52-15 19-16,3 1-19 0,-55 14 13 0,0 0-13 15,52-17 14-15,-26 17-14 0,-26 0 21 0,0 0-21 16,28 0 22-16,1 0-22 0,-29 0 27 0,0 0-27 15,23 8 28-15,9 7-28 0,-32-15 25 0,0 0-25 16,29 14 25-16,9-5-25 0,-38-9 20 0,0 0-20 0,40 5 21 16,6 13-21-16,-46-18 16 0,0 0-16 15,55 14 17-15,5-8-17 0,-8 2-816 0</inkml:trace>
  <inkml:trace contextRef="#ctx0" brushRef="#br0" timeOffset="89185.62">15935 2514 695 0,'0'0'0'0,"0"0"0"0,0 0 0 0,0 0 0 0,0 0 0 15,0 0 0-15,12-9 0 0,-12 9 2 0,0 0-2 16,23-28 2-16,17-13-2 0,-40 41 5 0,0 0-5 15,49-40 5-15,-2 8-5 0,-47 32 8 0,0 0-8 16,43-20 9-16,0 3-9 0,-43 17 14 0,0 0-14 0,43-9 15 16,-5-2-15-16,-38 11 16 0,0 0-16 0,32-3 16 15,-1 3-16-15,-31 0 17 0,0 0-17 0,38-6 17 16,-1-3-17-16,-37 9 15 0,0 0-15 0,38-8 15 16,-6 8-15-16,-32 0 13 0,0 0-13 0,40 0 13 15,9 8-13-15,0 1-598 0</inkml:trace>
  <inkml:trace contextRef="#ctx0" brushRef="#br0" timeOffset="90186.19">20277 2592 483 0,'0'0'0'0,"0"0"0"0,0 0 0 15,0 0 8-15,0 0-8 0,0 0 9 0,0 0-9 16,0 0 36-16,0 0-36 0,0 0 36 0,0 0-36 16,0 0 46-16,0 0-46 0,0 0 47 0,21-49-47 15,-21 49 34-15,0 0-34 0,11-29 35 0,6-3-35 16,-17 32 20-16,0 0-20 0,32-28 21 0,11 5-21 15,-43 23 16-15,0 0-16 0,44-29 16 0,-4 6-16 16,-40 23 14-16,0 0-14 0,49-15 15 0,17 7-15 0,-66 8 11 16,0 0-11-16,67-6 11 0,-4 6-11 0,-63 0 21 0,0 0-21 15,58 6 22-15,-9-6-22 0,-49 0 25 16,0 0-25-16,58-6 26 0,5-3-26 0,-63 9 26 0,0 0-26 16,67-8 27-16,-7-7-27 0,-60 15 24 0,0 0-24 15,55-14 24-15,-29 14-24 0,3-6-730 0</inkml:trace>
  <inkml:trace contextRef="#ctx0" brushRef="#br0" timeOffset="91287.58">23038 689 583 0,'0'0'0'0,"0"0"0"15,0 0 0-15,0 0 21 0,0 0-21 0,29 0 22 16,-12 14-22-16,-17-14 84 0,0 0-84 0,24 52 85 16,2 46-85-16,-26-98 101 0,0 0-101 0,37 127 101 15,6 20-101-15,-43-147 69 0,0 0-69 0,61 169 69 16,8 53-69-16,-69-222 59 0,0 0-59 0,84 253 59 0,-6 35-59 16,-78-288 53-16,0 0-53 0,83 291 53 0,-19-9-53 15,-64-282 40-15,0 0-40 0,43 268 40 0,-11-12-40 16,-32-256 42-16,0 0-42 0,20 259 43 0,-8 0-43 15,-12-259 35-15,0 0-35 0,0 242 35 0,-12-3-35 16,12-239 28-16,0 0-28 0,-20 193 28 0,-6-38-28 16,26-155 24-16,0 0-24 0,-29 127 24 0,-8-38-24 0,37-89 14 15,0 0-14-15,-32 66 15 0,12-37-15 0,20-29 5 16,0 0-5-16,-23-20 5 0,-15-61-5 0,1 1-1243 16</inkml:trace>
  <inkml:trace contextRef="#ctx0" brushRef="#br0" timeOffset="122484.56">1037 5384 954 0,'0'0'0'0,"0"0"162"16,0 0-162-16,-15 31 162 0,10-16-162 0,5-15 156 0,0 0-156 15,0 0 157-15,34 6-157 0,-34-6 141 0,0 0-141 16,41 0 141-16,16-6-141 0,-57 6 95 0,0 0-95 16,64 0 95-16,20-6-95 0,-84 6 72 0,0 0-72 15,86 0 72-15,12 0-72 0,-98 0 72 0,0 0-72 16,93-3 72-16,-27-3-72 0,-66 6 61 0,0 0-61 16,55 0 62-16,-12 6-62 0,-43-6 41 0,0 0-41 15,32 9 42-15,-15 0-42 0,-17-9 24 0,0 0-24 16,12 11 24-16,-1 6-24 0,-11-17 5 0,0 0-5 0,-6 29 5 15,-2 9-5-15,8-38-5 0,0 0 5 0,-23 46-4 16,-3 2 4-16,-3-7-1895 0</inkml:trace>
  <inkml:trace contextRef="#ctx0" brushRef="#br0" timeOffset="122851.66">1441 5534 1154 0,'0'0'0'0,"0"0"0"0,0 0 0 16,-9 54 0-16,3 15 0 0,6-69 0 0,0 0 0 15,-5 75 0-15,-4 17 0 0,9-92 17 0,0 0-17 16,-14 95 17-16,5-6-17 0,9-89 67 0,0 0-67 16,-17 81 67-16,-4-23-67 0,21-58 93 0,0 0-93 15,-17 40 93-15,3-3-93 0,14-37 78 0,0 0-78 16,-9 26 79-16,3-3-79 0,6-23 48 0,0 0-48 0,0 15 49 15,0-1-49-15,0-14 17 0,0 0-17 0,0 14 17 16,0-2-17-16,0-1-1287 0</inkml:trace>
  <inkml:trace contextRef="#ctx0" brushRef="#br0" timeOffset="123068.28">1074 6414 1153 0,'0'0'0'16,"0"0"11"-16,0 0-11 0,-8 18 11 0,25-7-11 16,-17-11-5-16,0 0 5 0,23 3-4 0,23 3 4 15,-46-6 2-15,0 0-2 0,52 3 2 0,17-3-2 16,-69 0 31-16,0 0-31 0,70-3 31 0,-1 3-31 16,-69 0 35-16,0 0-35 0,58 0 35 0,2 0-35 0,-60 0 27 15,0 0-27-15,58 3 27 0,-6 17-27 0,-3 0-957 16</inkml:trace>
  <inkml:trace contextRef="#ctx0" brushRef="#br0" timeOffset="123352.3">2148 5977 1031 0,'0'0'0'0,"0"0"0"15,5 23 0-15,-5-23 30 0,0 0-30 0,9 14 30 16,-9-14-30-16,0 0 44 0,0 0-44 0,-9 15 44 0,9-15-44 15,0 0 4-15,0 0-4 0,0 8 4 0,18 7-4 16,-4-1-831-16</inkml:trace>
  <inkml:trace contextRef="#ctx0" brushRef="#br0" timeOffset="123502.31">2044 6365 975 0,'0'0'0'0,"0"0"0"0,0 0 0 0,0 0 5 16,0 0-5-16,17-2 5 0,-17 2-5 0,0 0-2 16,0 0 2-16,20-9-1 0,32 3 1 0,0 0-677 0</inkml:trace>
  <inkml:trace contextRef="#ctx0" brushRef="#br0" timeOffset="125087.43">3385 5637 1020 0,'0'0'0'0,"0"0"0"0,0 0 0 0,0 0 55 16,0 0-55-16,18 32 55 0,-13-21-55 0,-5-11 128 15,0 0-128-15,15 23 128 0,11 15-128 0,-26-38 93 16,0 0-93-16,43 52 93 0,21 14-93 0,-64-66 55 0,0 0-55 16,66 63 56-16,18 6-56 0,-84-69 37 0,0 0-37 15,69 55 37-15,-23-18-37 0,-46-37 25 0,0 0-25 16,40 29 26-16,-11-9-26 0,-29-20 8 0,0 0-8 15,18 18 9-15,-4-13-9 0,-8-5-1309 0</inkml:trace>
  <inkml:trace contextRef="#ctx0" brushRef="#br0" timeOffset="125254.45">3732 5741 1244 0,'0'0'0'0,"-24"20"0"16,-27 40 0-16,51-60 12 0,0 0-12 0,-58 75 13 15,-9-3-13-15,67-72 30 0,0 0-30 0,-57 75 30 0,31-23-30 16,26-52 37-16,0 0-37 0,-12 37 37 0,21-14-37 16,-9-23 25-16,0 0-25 0,29 0 26 0,31-23-26 15,7 9-1031-15</inkml:trace>
  <inkml:trace contextRef="#ctx0" brushRef="#br0" timeOffset="125506.48">4222 5749 1076 0,'0'0'0'15,"0"0"0"-15,9 12 0 0,-9-12 22 0,0 0-22 16,11 11 23-16,4 1-23 0,-15-12 50 0,0 0-50 15,31 0 51-15,10 0-51 0,-41 0 20 0,0 0-20 16,43 3 21-16,-23 3-21 0,-20-6 1 0,0 0-1 16,20 5 2-16,-20-5-2 0,0 0-890 0</inkml:trace>
  <inkml:trace contextRef="#ctx0" brushRef="#br0" timeOffset="125641.65">4196 6046 931 0,'0'0'0'0,"0"0"0"16,23 20 0-16,-23-20 3 0,0 0-3 0,23 17 3 16,9-5-3-16,-32-12 7 0,0 0-7 0,46 0 7 0,15-12-7 15,-61 12-5-15,0 0 5 0,60-8-4 0,-28-7 4 16,-3 7-647-16</inkml:trace>
  <inkml:trace contextRef="#ctx0" brushRef="#br0" timeOffset="127022.19">5849 5341 695 0,'0'0'0'0,"0"0"0"15,0 0 0-15,0 0 7 0,0 0-7 0,0 0 7 16,-37-15-7-16,37 15 36 0,0 0-36 0,-29-6 36 15,-3 12-36-15,32-6 63 0,0 0-63 0,-40 15 63 16,-4 13-63-16,44-28 61 0,0 0-61 0,-40 32 62 16,17 11-62-16,23-43 38 0,0 0-38 0,-20 52 39 15,-3 3-39-15,23-55 36 0,0 0-36 0,-23 49 36 0,2-3-36 16,21-46 31-16,0 0-31 0,-2 34 31 0,4-11-31 16,-2-23 33-16,0 0-33 0,12 18 33 0,5-4-33 15,-17-14 30-15,0 0-30 0,38 9 30 0,14-12-30 16,-52 3 28-16,0 0-28 0,52-15 28 0,11-19-28 15,-63 34 24-15,0 0-24 0,46-35 24 0,-8 6-24 16,-38 29 23-16,0 0-23 0,37-28 24 0,-5 5-24 16,-32 23 21-16,0 0-21 0,17-29 21 0,-5 15-21 15,-12 14 21-15,0 0-21 0,9-15 22 0,-9 15-22 0,0 0 18 16,0 0-18-16,-9-17 18 0,9 17-18 0,0 0 13 16,0 0-13-16,0 0 13 0,0 0-13 0,0 0 11 15,0 0-11-15,-15 8 12 0,7 10-12 0,8-18 8 0,0 0-8 16,-15 34 9-16,15 18-9 0,0-52 8 0,0 0-8 15,0 66 8-15,0 9-8 0,0-75 6 0,0 0-6 16,9 84 7-16,0 11-7 0,-9-95 6 0,0 0-6 16,0 83 7-16,5-20-7 0,-5-63 5 0,0 0-5 15,0 46 6-15,0-14-6 0,0-32 3 0,0 0-3 16,0 20 4-16,0-20-4 0,0 0-1264 0</inkml:trace>
  <inkml:trace contextRef="#ctx0" brushRef="#br0" timeOffset="127340.22">6218 5911 1020 0,'0'0'0'0,"0"0"0"0,0 23 0 16,0-23 29-16,0 0-29 0,-5 17 30 0,2 3-30 16,3-20 40-16,0 0-40 0,-9 32 40 0,3 20-40 15,6-52 63-15,0 0-63 0,-8 63 64 0,-7 3-64 0,15-66 42 16,0 0-42-16,-20 46 42 0,17-17-42 0,3-29 33 16,0 0-33-16,0 14 34 0,3 1-34 0,-3-15 30 15,0 0-30-15,0 0 31 0,26 5-31 0,-26-5 25 0,0 0-25 16,23-5 25-16,9-10-25 0,-32 15 17 0,0 0-17 15,46-23 17-15,-6-3-17 0,4 3-1127 0</inkml:trace>
  <inkml:trace contextRef="#ctx0" brushRef="#br0" timeOffset="127723.5">6700 5476 1143 0,'0'0'0'0,"0"0"0"16,-23 37 0-16,23-37 4 0,0 0-4 0,-17 35 5 16,-12-6-5-16,29-29 40 0,0 0-40 0,-43 31 40 15,-6 15-40-15,49-46 63 0,0 0-63 0,-44 64 63 16,18 16-63-16,26-80 60 0,0 0-60 0,-23 92 61 0,18-2-61 16,5-90 59-16,0 0-59 0,0 80 59 0,14-14-59 15,-14-66 54-15,0 0-54 0,29 52 55 0,17-9-55 16,-46-43 44-16,0 0-44 0,49 23 45 0,3-5-45 15,-52-18 36-15,0 0-36 0,52 3 36 0,-6-15-36 16,-46 12 33-16,0 0-33 0,46-17 34 0,-14-9-34 16,-32 26 24-16,0 0-24 0,29-32 25 0,-3-20-25 15,-26 52 21-15,0 0-21 0,14-51 22 0,-8 13-22 16,-6 38 17-16,0 0-17 0,0-37 17 0,-14-21-17 16,14 58 14-16,0 0-14 0,-18-43 14 0,-2 17-14 0,20 26 12 15,0 0-12-15,-32-6 13 0,-5 21-13 0,37-15 9 16,0 0-9-16,-29 14 10 0,12-5-10 0,17-9 2 0,0 0-2 15,0 0 2-15,0 0-2 0,0 0-1542 0</inkml:trace>
  <inkml:trace contextRef="#ctx0" brushRef="#br0" timeOffset="128123.53">6960 5557 1132 0,'0'0'0'0,"0"0"0"16,0 20 0-16,0-20 2 0,0 0-2 0,0 11 3 16,0-11-3-16,0 0 4 0,0 0-4 0,0 0 4 0,32-3-4 15,-32 3 18-15,0 0-18 0,29 0 19 0,17 0-19 16,-46 0 21-16,0 0-21 0,46 0 21 0,6 6-21 15,-52-6 22-15,0 0-22 0,40 9 23 0,-11 8-23 16,-29-17 27-16,0 0-27 0,17 29 27 0,-17 14-27 16,0-43 24-16,0 0-24 0,-8 60 24 0,-24 12-24 15,32-72 21-15,0 0-21 0,-38 78 22 0,-5 8-22 16,43-86 19-16,0 0-19 0,-37 81 20 0,19-35-20 0,18-46 28 16,0 0-28-16,-8 35 28 0,8-12-28 0,0-23 27 15,0 0-27-15,8 23 27 0,21-15-27 0,-29-8 26 16,0 0-26-16,46 6 27 0,15-6-27 0,-61 0 15 15,0 0-15-15,63-9 15 0,-11 4-15 0,-52 5 2 16,0 0-2-16,61-9 3 0,-15 18-3 0,-46-9 0 0,0 0 0 16,40 0 0-16,-11 0 0 0,3-6-1179 0</inkml:trace>
  <inkml:trace contextRef="#ctx0" brushRef="#br0" timeOffset="128374.55">7900 5807 1311 0,'0'0'0'0,"0"0"0"0,0 0 0 15,0 0-7-15,0 0 7 0,18 14-6 0,-4-14 6 16,-14 0-62-16,0 0 62 0,15 0-61 0,2 9 61 16,3-3-822-16</inkml:trace>
  <inkml:trace contextRef="#ctx0" brushRef="#br0" timeOffset="128774.58">8451 5395 863 0,'0'0'0'15,"0"0"0"-15,0 20 0 0,0-20-8 0,0 0 8 16,9 21-7-16,-9-4 7 0,0-17 2 0,0 0-2 0,-9 20 2 16,4 12-2-16,5-32 48 0,0 0-48 0,-6 43 49 15,-3 9-49-15,9-52 67 0,0 0-67 0,-8 75 68 16,-13 20-68-16,21-95 78 0,0 0-78 0,-11 103 79 16,2-8-79-16,9-95 90 0,0 0-90 0,0 84 91 0,9-33-91 15,-9-51 74-15,0 0-74 0,11 44 75 0,24-13-75 16,-35-31 65-16,0 0-65 0,38 20 65 0,8-11-65 15,-46-9 53-15,0 0-53 0,49-6 54 0,17-2-54 16,-66 8 40-16,0 0-40 0,61-15 40 0,-1 7-40 16,-60 8 18-16,0 0-18 0,46-6 19 0,-14 3-19 15,-32 3 6-15,0 0-6 0,20-6 7 0,-2 1-7 16,-10 2-1394-16</inkml:trace>
  <inkml:trace contextRef="#ctx0" brushRef="#br0" timeOffset="128958.6">8402 5885 1379 0,'0'0'0'0,"0"0"0"0,29-9 0 0,-29 9 11 0,0 0-11 16,29-9 12-16,9 4-12 0,-38 5 17 0,0 0-17 16,46-3 18-16,37-9-18 0,-83 12 0 0,0 0 0 15,87-8 0-15,2 8 0 0,-89 0-1 0,0 0 1 16,78 11 0-16,-17 21 0 0,-6-3-1017 0</inkml:trace>
  <inkml:trace contextRef="#ctx0" brushRef="#br0" timeOffset="137499.49">708 7949 915 0,'0'0'0'0,"0"0"127"0,0 0-127 15,0 0 128-15,0 0-128 0,0 0 139 0,0 0-139 16,0 0 139-16,0 0-139 0,0 0 135 0,0 0-135 16,52 31 135-16,9-25-135 0,-61-6 136 0,0 0-136 15,77 6 137-15,4-6-137 0,-81 0 75 0,0 0-75 0,104-9 75 16,11 3-75-16,-115 6 60 0,0 0-60 0,130-8 61 16,9-7-61-16,-139 15 43 0,0 0-43 0,121-14 44 15,-14 2-44-15,-107 12 50 0,0 0-50 0,75-2 50 16,-35 2-50-16,-40 0 38 0,0 0-38 0,23 2 39 15,-8 10-39-15,-15-12 30 0,0 0-30 0,14 14 31 16,-14 9-31-16,0-23 22 0,0 0-22 0,0 23 23 16,0 9-23-16,0-32 6 0,0 0-6 0,-6 26 6 0,6-12-6 15,0 1-1923-15</inkml:trace>
  <inkml:trace contextRef="#ctx0" brushRef="#br0" timeOffset="137966.32">1230 8095 1125 0,'0'23'0'0,"0"-23"88"0,0 0-88 0,6 95 89 16,-6-3-89-16,0-92 91 0,0 0-91 0,-12 101 92 0,1 3-92 15,11-104 53-15,0 0-53 0,-15 109 53 0,7-2-53 16,8-107 55-16,0 0-55 0,-9 86 56 0,12-23-56 16,-3-63 38-16,0 0-38 0,6 41 39 0,2-18-39 15,-8-23 30-15,0 0-30 0,15 8 30 0,-6-5-30 16,-9-3 16-16,0 0-16 0,20-11 16 0,6-24-16 15,-3 1-1344-15</inkml:trace>
  <inkml:trace contextRef="#ctx0" brushRef="#br0" timeOffset="138200.14">1611 8257 1054 0,'0'0'0'0,"0"0"0"0,0 0 0 0,0 0 9 0,0 0-9 15,0 0 10-15,6 17-10 0,-6-17 22 0,0 0-22 16,-6 20 23-16,6 23-23 0,0-43 65 0,0 0-65 16,0 55 66-16,14-3-66 0,-14-52 62 0,0 0-62 15,9 57 63-15,-3 18-63 0,-6-75 60 0,0 0-60 16,0 81 61-16,0 8-61 0,0-89 56 0,0 0-56 16,0 86 57-16,0-14-57 0,0-72 36 0,0 0-36 0,9 52 36 15,-7-17-36-15,-2-35 25 0,0 0-25 0,0 14 25 16,-11-3-25-16,5 1-1238 0</inkml:trace>
  <inkml:trace contextRef="#ctx0" brushRef="#br0" timeOffset="138434.71">1164 9019 1223 0,'0'0'0'15,"0"0"48"-15,0 0-48 0,-12 35 48 0,9-18-48 16,3-17 38-16,0 0-38 0,9 17 38 0,23 4-38 16,-32-21 14-16,0 0-14 0,55 14 15 0,14-14-15 0,-69 0 47 15,0 0-47-15,89-6 48 0,7 6-48 0,-96 0 64 16,0 0-64-16,92 0 65 0,-11-8-65 0,-81 8 63 16,0 0-63-16,60-6 64 0,-17 6-64 0,-43 0 32 0,0 0-32 15,35-6 32-15,3-3-32 0,-7 1-1320 0</inkml:trace>
  <inkml:trace contextRef="#ctx0" brushRef="#br0" timeOffset="139085.01">2606 8429 1423 0,'0'0'0'0,"0"0"0"16,-3 15 0-16,3-15 21 0,0 0-21 0,0 0 22 0,-8 14-22 15,8-14 21-15,0 0-21 0,0 0 21 0,0 0-21 16,0 0-4-16,0 0 4 0,17 14-4 0,6 12 4 15,-3 3-1065-15</inkml:trace>
  <inkml:trace contextRef="#ctx0" brushRef="#br0" timeOffset="139235.03">2629 8815 1166 0,'0'0'0'0,"0"0"0"0,-2 17 0 0,2-17 11 15,0 0-11-15,-9 12 12 0,9-12-12 0,0 0 18 16,0 0-18-16,0 0 18 0,17-43-18 0,-17 43 0 15,0 0 0-15,9-38 1 0,2 9-1 0,-11 29-12 0,0 0 12 16,21-17-11-16,-1 3 11 0,-3-1-843 0</inkml:trace>
  <inkml:trace contextRef="#ctx0" brushRef="#br0" timeOffset="140519.12">4167 8021 774 0,'0'0'0'0,"0"0"0"0,6-41 0 16,-6 41 45-16,0 0-45 0,0-26 46 0,-6 6-46 15,6 20 134-15,0 0-134 0,-14-8 135 0,-4-7-135 16,18 15 117-16,0 0-117 0,-20-6 118 0,-9 9-118 16,29-3 86-16,0 0-86 0,-26 18 86 0,-14 10-86 15,40-28 50-15,0 0-50 0,-37 58 51 0,8 31-51 16,29-89 33-16,0 0-33 0,-26 101 33 0,3 2-33 16,23-103 25-16,0 0-25 0,-21 104 26 0,21-3-26 15,0-101 31-15,0 0-31 0,24 103 32 0,19 4-32 0,-43-107 40 16,0 0-40-16,58 89 41 0,17-28-41 0,-75-61 32 15,0 0-32-15,98 34 32 0,23-28-32 0,-121-6 35 0,0 0-35 16,118-29 36-16,-5-28-36 0,-113 57 37 0,0 0-37 16,92-69 37-16,-29-6-37 0,-63 75 29 0,0 0-29 15,52-81 30-15,-23 15-30 0,-29 66 30 0,0 0-30 16,3-66 30-16,-17-6-30 0,14 72 25 0,0 0-25 16,-32-75 26-16,-17-9-26 0,49 84 22 0,0 0-22 15,-69-74 22-15,-27 7-22 0,96 67 15 0,0 0-15 16,-95-51 16-16,-3 30-16 0,98 21 11 0,0 0-11 15,-78 6 12-15,18 26-12 0,60-32 7 0,0 0-7 0,-38 34 7 16,24-2-7-16,14-32 1 0,0 0-1 0,5 26 1 16,36-3-1-16,-41-23-2 0,0 0 2 0,52 23-1 15,8-9 1-15,1 1-1735 0</inkml:trace>
  <inkml:trace contextRef="#ctx0" brushRef="#br0" timeOffset="140738.14">5154 8444 1435 0,'0'0'0'0,"0"0"0"0,9 14 0 15,-9-14 0-15,0 0 0 0,11 14 0 0,1-5 0 0,-12-9 0 16,0 0 0-16,23 3 0 0,23 0 0 0,-46-3 20 15,0 0-20-15,46 0 20 0,-3 0-20 0,-43 0 16 0,0 0-16 16,38 3 17-16,-6 2-17 0,-1-2-1071 0</inkml:trace>
  <inkml:trace contextRef="#ctx0" brushRef="#br0" timeOffset="140910.15">5163 8792 1143 0,'0'0'0'16,"0"0"0"-16,28-9 0 0,-28 9 25 0,0 0-25 0,32 0 26 16,14 12-26-16,-46-12 46 0,0 0-46 0,52 17 46 15,-3-8-46-15,-49-9-1 0,0 0 1 0,58 0 0 16,5-12 0-16,-63 12-31 0,0 0 31 0,61-8-31 16,-29 5 31-16,5 0-858 0</inkml:trace>
  <inkml:trace contextRef="#ctx0" brushRef="#br0" timeOffset="141872.23">6112 8383 1155 0,'0'0'0'0,"0"0"0"0,8 32 0 15,-8-32 53-15,0 0-53 0,9 23 54 0,3-9-54 0,-12-14 96 16,0 0-96-16,23 9 96 0,8 5-96 0,-31-14 60 15,0 0-60-15,44 6 61 0,10-3-61 0,-54-3 1 16,0 0-1-16,61 3 2 0,8 5-2 0,-69-8 3 16,0 0-3-16,55 0 4 0,-17 0-4 0,-1-5-1129 15</inkml:trace>
  <inkml:trace contextRef="#ctx0" brushRef="#br0" timeOffset="142488.28">7315 7756 673 0,'0'0'0'0,"0"0"0"0,0-9 0 16,0 9 0-16,0 0 0 0,0 0 1 0,-3-23-1 15,3 23 6-15,0 0-6 0,-9-14 6 0,-2-7-6 0,11 21 54 16,0 0-54-16,-18-14 54 0,-5 14-54 0,23 0 53 16,0 0-53-16,-23 9 54 0,-9 11-54 0,32-20 51 15,0 0-51-15,-28 34 52 0,-1 15-52 0,29-49 63 0,0 0-63 16,-23 58 63-16,11 2-63 0,12-60 51 0,0 0-51 16,0 55 51-16,9-9-51 0,-9-46 40 0,0 0-40 15,17 40 40-15,21-2-40 0,-38-38 33 0,0 0-33 16,43 20 34-16,0-20-34 0,-43 0 13 0,0 0-13 15,49-23 14-15,-8-14-14 0,-41 37 6 0,0 0-6 16,37-49 7-16,-8 8-7 0,-29 41 2 0,0 0-2 16,23-28 3-16,-11 13-3 0,-12 15 0 0,0 0 0 0,0 0 1 15,11-14-1-15,-11 14 0 0,0 0 0 0,0 0 0 16,0 0 0-16,0 0 2 0,0 0-2 0,0 0 2 16,-14 20-2-16,14-20 8 0,0 0-8 0,-9 23 9 15,9 6-9-15,0-29 18 0,0 0-18 0,3 37 18 16,6 3-18-16,-9-40 27 0,0 0-27 0,11 35 28 15,1-6-28-15,-12-29 23 0,0 0-23 0,5 17 23 16,1-5-23-16,-6-12 15 0,0 0-15 0,0 0 15 16,9 17-15-16,-6-3-1150 0</inkml:trace>
  <inkml:trace contextRef="#ctx0" brushRef="#br0" timeOffset="142771.87">7727 8087 1031 0,'0'0'0'0,"0"0"0"0,12 31 0 0,-12-31 0 0,0 0 0 16,0 29 0-16,0 0 0 0,0-29 0 0,0 0 0 15,0 32 0-15,0 14 0 0,0-46 16 0,0 0-16 16,0 43 17-16,0-14-17 0,0-29 27 0,0 0-27 16,0 17 27-16,0-3-27 0,0-14 29 0,0 0-29 15,3 12 30-15,5 2-30 0,-8-14 20 0,0 0-20 0,15 3 21 16,8-3-21-16,0 0-854 0</inkml:trace>
  <inkml:trace contextRef="#ctx0" brushRef="#br0" timeOffset="143188.92">7970 7836 987 0,'0'0'0'0,"0"0"0"0,-15 20 0 16,15-20 4-16,0 0-4 0,-8 21 4 0,-1-1-4 16,9-20 18-16,0 0-18 0,9 23 18 0,14 3-18 15,-23-26 43-15,0 0-43 0,31 34 43 0,21 15-43 16,-52-49 38-16,0 0-38 0,61 43 38 0,-3-2-38 15,-58-41 33-15,0 0-33 0,52 40 34 0,-21 0-34 16,-31-40 33-16,0 0-33 0,23 38 33 0,-8-1-33 0,-15-37 27 16,0 0-27-16,6 32 27 0,-15 2-27 0,9-34 23 15,0 0-23-15,-35 26 23 0,-20-3-23 0,55-23 20 16,0 0-20-16,-60 12 21 0,17-15-21 0,43 3 21 0,0 0-21 16,-35-15 21-16,6-13-21 0,29 28 17 0,0 0-17 15,-3-49 18-15,21-15-18 0,-18 64 14 0,0 0-14 16,26-74 15-16,17-7-15 0,-43 81 11 0,0 0-11 15,43-75 11-15,3 23-11 0,-46 52 3 0,0 0-3 16,38-28 3-16,-15 4-3 0,-23 24 0 0,0 0 0 16,9-11 0-16,-9 11 0 0,0 0-3 0,0 0 3 15,0-14-3-15,0 14 3 0,0 0-3 0,0 0 3 0,-15-12-2 16,-14-2 2-16,29 14-1 0,0 0 1 0,-26-15 0 16,3 7 0-16,23 8 0 0,0 0 0 0,-14-6 1 15,14 6-1-15,0 0-1133 0</inkml:trace>
  <inkml:trace contextRef="#ctx0" brushRef="#br0" timeOffset="143839.76">8489 8133 1054 0,'0'0'0'0,"0"0"0"0,0 20 0 15,0-20 15-15,0 0-15 0,0 17 15 0,0-17-15 16,0 0 34-16,0 0-34 0,0 0 35 0,26-46-35 16,-26 46 52-16,0 0-52 0,29-52 52 0,3-8-52 15,-32 60 37-15,0 0-37 0,34-58 38 0,9 9-38 16,-43 49 31-16,0 0-31 0,35-40 32 0,-18 14-32 15,-17 26 24-15,0 0-24 0,9-14 24 0,-9 14-24 16,0 0 20-16,0 0-20 0,0 0 21 0,14-3-21 0,-14 3 21 16,0 0-21-16,0 17 21 0,0 23-21 0,0-40 21 15,0 0-21-15,0 61 22 0,-5 20-22 0,5-81 27 16,0 0-27-16,0 77 28 0,5 1-28 0,-5-78 29 0,0 0-29 16,0 69 30-16,6-20-30 0,-6-49 31 0,0 0-31 15,3 37 31-15,12-5-31 0,-15-32 17 0,0 0-17 16,5 29 17-16,4-15-17 0,-9-14 2 0,0 0-2 15,0 0 3-15,14 15-3 0,1-1-1278 0</inkml:trace>
  <inkml:trace contextRef="#ctx0" brushRef="#br0" timeOffset="144840.85">9303 8245 1311 0,'0'0'0'0,"0"0"0"16,-15 20 0-16,15-20-13 0,0 0 13 0,-3 15-12 0,3-15 12 16,0 0-34-16,0 0 34 0,0 0-34 0,0 0 34 15,0 0-28-15,0 0 28 0,0 0-27 0,32-6 27 16,-32 6-33-16,0 0 33 0,32-9-32 0,11-17 32 15,3 0-764-15</inkml:trace>
  <inkml:trace contextRef="#ctx0" brushRef="#br0" timeOffset="145240.88">9822 7779 1121 0,'0'0'0'16,"0"0"0"-16,0 34 0 0,0-34 0 0,0 0 0 16,0 23 0-16,-9 0 0 0,9-23 0 0,0 0 0 15,-6 32 0-15,-2 31 0 0,8-63 22 0,0 0-22 0,0 69 22 16,0 18-22-16,0-87 37 0,0 0-37 0,0 75 38 15,0-24-38-15,0-51 44 0,0 0-44 0,3 44 44 16,8-7-44-16,-11-37 46 0,0 0-46 0,9 20 46 16,2 0-46-16,-11-20 37 0,0 0-37 0,6 12 38 15,-6-12-38-15,0 0 31 0,0 0-31 0,23 14 32 16,-3-11-32-16,-20-3 25 0,0 0-25 0,24 6 26 0,-10-6-26 16,-14 0 20-16,0 0-20 0,12 3 20 0,8 2-20 15,-20-5 16-15,0 0-16 0,23 6 16 0,3 3-16 16,-26-9 13-16,0 0-13 0,29 9 14 0,-12-4-14 15,-17-5 10-15,0 0-10 0,20 3 10 0,3-3-10 16,-23 0 5-16,0 0-5 0,23-3 6 0,-8 3-6 16,-4-5-1245-16</inkml:trace>
  <inkml:trace contextRef="#ctx0" brushRef="#br0" timeOffset="145423.89">9871 8052 1211 0,'0'0'0'0,"0"0"0"0,6-8 0 0,-6 8 7 0,0 0-7 16,0 0 7-16,14-15-7 0,-14 15 13 0,0 0-13 15,15-8 13-15,-1-1-13 0,-14 9 11 0,0 0-11 16,26-15 11-16,9-2-11 0,-35 17 4 0,0 0-4 16,40-11 4-16,-20-1-4 0,12 4-901 0</inkml:trace>
  <inkml:trace contextRef="#ctx0" brushRef="#br0" timeOffset="145712.9">10105 7620 1043 0,'0'0'0'0,"0"0"0"16,23 0 0-16,-23 0 0 0,0 0 0 0,26 0 0 0,-6-5 0 15,-20 5 0-15,0 0 0 0,32-9 0 0,20-3 0 16,-52 12 0-16,0 0 0 0,54-11 0 0,-2 5 0 15,-52 6 2-15,0 0-2 0,46 3 2 0,-14 9-2 16,-32-12 12-16,0 0-12 0,23 14 13 0,-14 0-13 16,-9-14 24-16,0 0-24 0,0 23 24 0,-9 18-24 0,9-41 28 15,0 0-28-15,-20 49 28 0,-6 5-28 16,26-54 30-16,0 0-30 0,-23 49 30 0,0-20-30 0,23-29 40 16,0 0-40-16,-9 26 40 0,12 0-40 0,-3-26 37 15,0 0-37-15,9 11 37 0,5 4-37 0,-14-15 27 16,0 0-27-16,20 14 28 0,12 6-28 0,-32-20 14 15,0 0-14-15,29 18 15 0,-6 8-15 0,3-1-1046 0</inkml:trace>
  <inkml:trace contextRef="#ctx0" brushRef="#br0" timeOffset="146225.42">7090 9022 1334 0,'0'0'0'0,"0"0"0"0,8 20 0 0,-8-20-14 15,0 0 14-15,6 15-13 0,9-7 13 0,-15-8-3 0,0 0 3 16,49 0-3-16,37-5 3 0,-86 5 3 0,0 0-3 16,110-3 4-16,14-9-4 0,-124 12 30 0,0 0-30 15,124-8 31-15,3 8-31 0,-127 0 83 0,0 0-83 16,138 0 84-16,15 0-84 0,-153 0 105 0,0 0-105 16,133 0 105-16,-26 5-105 0,-107-5 78 0,0 0-78 15,72 0 79-15,-23 3-79 0,-49-3 42 0,0 0-42 16,23 6 42-16,-9-3-42 0,-14-3 15 0,0 0-15 15,0 0 15-15,9 11-15 0,-9-11 2 0,0 0-2 0,-23 6 2 16,-29 11-2-16,3 1-1456 0</inkml:trace>
  <inkml:trace contextRef="#ctx0" brushRef="#br0" timeOffset="146608.81">7626 9261 942 0,'0'0'0'0,"0"0"0"0,29 12 0 16,-29-12-4-16,0 0 4 0,26 5-3 0,9 4 3 15,-35-9-1-15,0 0 1 0,40 3-1 0,21 6 1 0,-61-9 0 16,0 0 0-16,60 11 0 0,1 3 0 0,-61-14 7 0,0 0-7 15,37 18 8-15,-11-7-8 0,-26-11 25 16,0 0-25-16,6 23 26 0,-20 20-26 0,14-43 40 0,0 0-40 16,-23 55 40-16,-15 8-40 0,38-63 44 0,0 0-44 15,-37 61 44-15,8-24-44 0,29-37 36 0,0 0-36 16,-17 32 37-16,8-12-37 0,9-20 47 0,0 0-47 16,0 15 47-16,0-15-47 0,0 0 47 0,0 0-47 15,23 14 47-15,17-11-47 0,-40-3 41 0,0 0-41 16,52-3 41-16,9-9-41 0,-61 12 27 0,0 0-27 15,55-11 27-15,5 5-27 0,-60 6 14 0,0 0-14 16,61-14 14-16,-9-18-14 0,3 3-1134 0</inkml:trace>
  <inkml:trace contextRef="#ctx0" brushRef="#br0" timeOffset="148093.93">11386 8291 975 0,'0'0'0'0,"0"0"0"0,0 0 0 0,0 0 33 16,0 0-33-16,0 46 33 0,5 9-33 0,-5-55 79 15,0 0-79-15,6 60 79 0,-6-2-79 0,0-58 65 0,0 0-65 16,0 60 66-16,0 1-66 0,0-61 29 0,0 0-29 16,0 63 30-16,-6 6-30 0,6-69 18 0,0 0-18 15,0 58 19-15,-5-29-19 0,5-29 12 0,0 0-12 16,5 17 12-16,-5-17-12 0,0 0-1028 0</inkml:trace>
  <inkml:trace contextRef="#ctx0" brushRef="#br0" timeOffset="148226.81">11285 8668 942 0,'0'0'0'0,"0"0"0"16,0 0 0-16,0 0 2 0,0 0-2 0,8 12 2 16,-8-12-2-16,0 0 1 0,0 0-1 0,0 0 2 15,32 8-2-15,-32-8 9 0,0 0-9 0,43 3 10 16,9-6-10-16,-52 3 12 0,0 0-12 0,64-5 12 15,11-4-12-15,-75 9 15 0,0 0-15 0,83-9 16 16,-13-5-16-16,2 2-708 0</inkml:trace>
  <inkml:trace contextRef="#ctx0" brushRef="#br0" timeOffset="148477.18">12040 8349 919 0,'0'0'0'0,"0"0"0"0,-8 23 0 15,8-23 0-15,0 0 0 0,-12 34 0 0,-11 18 0 0,23-52 0 16,0 0 0-16,-17 46 0 0,8-8 0 0,9-38 24 16,0 0-24-16,12 34 24 0,17-5-24 0,-29-29 45 15,0 0-45-15,37 32 45 0,9-9-45 0,-46-23 53 0,0 0-53 16,52 20 53-16,-6 3-53 0,-46-23 51 0,0 0-51 16,38 17 52-16,-6 3-52 0,-32-20 46 0,0 0-46 15,17 20 47-15,-11-2-47 0,-6-18 21 0,0 0-21 16,-6 20 21-16,-8-3-21 0,14-17 7 0,0 0-7 15,-18 9 8-15,-5-12-8 0,23 3 1 0,0 0-1 16,-23-15 2-16,0-16-2 0,0 2-1005 0</inkml:trace>
  <inkml:trace contextRef="#ctx0" brushRef="#br0" timeOffset="148627.76">11925 8268 964 0,'0'0'0'0,"0"0"0"15,12-9 0-15,-12 9 1 0,0 0-1 0,20-14 2 16,9-3-2-16,-29 17-2 0,0 0 2 0,37-23-1 15,12 5 1-15,-49 18 8 0,0 0-8 0,61-2 9 16,22 2-9-16,-83 0 22 0,0 0-22 0,93 14 23 16,14 0-23-16,-107-14 38 0,0 0-38 0,106 23 39 0,-25 6-39 15,0-6-768-15</inkml:trace>
  <inkml:trace contextRef="#ctx0" brushRef="#br0" timeOffset="149077.81">12724 8838 1177 0,'0'0'0'0,"-3"12"0"0,3 19 0 15,0-31-4-15,0 0 4 0,-5 43-4 0,-4-2 4 16,9-41-11-16,0 0 11 0,-14 49-11 0,5 2 11 16,9-51 11-16,0 0-11 0,-9 41 11 0,3-13-11 15,6-28 37-15,0 0-37 0,6 21 37 0,3-1-37 16,-9-20 55-16,0 0-55 0,9 11 56 0,-9-11-56 15,0 0-956-15</inkml:trace>
  <inkml:trace contextRef="#ctx0" brushRef="#br0" timeOffset="149427.82">13036 8429 1401 0,'0'0'0'16,"0"20"0"-16,-9 21 0 0,9-41 7 0,0 0-7 0,0 43 8 16,3-11-8-16,-3-32 37 0,0 0-37 0,20 34 38 15,26 9-38-15,-46-43 40 0,0 0-40 0,70 38 41 16,8-15-41-16,-78-23 38 0,0 0-38 0,83 17 38 15,-8 3-38-15,-75-20 24 0,0 0-24 0,49 17 24 16,-17 9-24-16,-32-26 3 0,0 0-3 0,20 32 4 0,-14 5-4 16,-6-37 1-16,0 0-1 0,-12 38 1 0,-14 2-1 15,26-40 0-15,0 0 0 0,-43 40 0 0,-20-8 0 16,63-32 0-16,0 0 0 0,-75 12 0 0,0-24 0 16,75 12 0-16,0 0 0 0,-67-32 0 0,24-14 0 15,-3 0-1219-15</inkml:trace>
  <inkml:trace contextRef="#ctx0" brushRef="#br0" timeOffset="149594.85">13244 8124 1379 0,'0'0'0'0,"14"0"0"0,23 12 0 0,-37-12 1 0,0 0-1 16,50 14 2-16,7 0-2 0,-57-14 1 0,0 0-1 15,61 12 1-15,8 5-1 0,-69-17-13 0,0 0 13 16,69 15-13-16,9 5 13 0,-78-20-67 0,0 0 67 15,69 17-67-15,-14 3 67 0,0-5-858 0</inkml:trace>
  <inkml:trace contextRef="#ctx0" brushRef="#br0" timeOffset="150412.82">14216 8202 908 0,'0'0'0'0,"0"0"0"0,-6 11 0 16,6-11-18-16,0 0 18 0,-9 26-18 0,-8 23 18 15,17-49-26-15,0 0 26 0,-20 55-25 0,3-3 25 16,17-52 19-16,0 0-19 0,-21 54 19 0,4 15-19 16,17-69 74-16,0 0-74 0,-20 87 75 0,8 14-75 15,12-101 95-15,0 0-95 0,0 100 96 0,12-10-96 0,-12-90 81 16,0 0-81-16,26 72 82 0,6-12-82 0,-32-60 63 16,0 0-63-16,37 37 63 0,9-14-63 0,-46-23 51 15,0 0-51-15,41 15 51 0,-7-21-51 0,-34 6 38 16,0 0-38-16,35-17 39 0,-3-6-39 0,-32 23 35 0,0 0-35 15,23-35 36-15,-9-11-36 0,-14 46 36 0,0 0-36 16,3-49 37-16,-9 9-37 0,6 40 34 0,0 0-34 16,-17-40 35-16,-3 8-35 0,20 32 33 0,0 0-33 15,-18-23 34-15,-5 9-34 0,23 14 22 0,0 0-22 16,-14 0 23-16,-1 5-23 0,15-5 10 0,0 0-10 0,0 0 11 16,0 12-11-16,-5-1-1450 0</inkml:trace>
  <inkml:trace contextRef="#ctx0" brushRef="#br0" timeOffset="150613.84">14799 8542 1513 0,'0'0'0'0,"0"0"0"0,11 14 0 16,-11-14 20-16,0 0-20 0,12 11 21 0,-12-11-21 15,0 0 3-15,0 0-3 0,20 9 3 0,-20-9-3 16,0 0-13-16,0 0 13 0,23 0-13 0,-3-6 13 16,3 3-1091-16</inkml:trace>
  <inkml:trace contextRef="#ctx0" brushRef="#br0" timeOffset="151046.65">15430 7995 1143 0,'0'0'0'0,"0"0"0"15,12 11 0-15,-12-11 1 0,0 0-1 0,12 23 1 16,-12 6-1-16,0-29 9 0,0 0-9 0,0 46 10 16,-15 14-10-16,15-60 24 0,0 0-24 0,-14 64 24 15,-4 2-24-15,18-66 38 0,0 0-38 0,-20 66 39 16,-6-2-39-16,26-64 29 0,0 0-29 0,-23 63 30 0,-6-3-30 16,29-60 28-16,0 0-28 0,-23 61 29 0,9-4-29 15,14-57 32-15,0 0-32 0,-3 52 33 0,14 3-33 16,-11-55 32-16,0 0-32 0,21 43 32 0,10-8-32 15,-31-35 32-15,0 0-32 0,38 25 32 0,17-2-32 16,-55-23 35-16,0 0-35 0,54 21 35 0,-2-1-35 16,-52-20 37-16,0 0-37 0,52 8 37 0,-17-5-37 15,-35-3 35-15,0 0-35 0,35-3 36 0,2-5-36 0,-37 8 24 16,0 0-24-16,32-15 24 0,-9 7-24 0,-23 8 11 16,0 0-11-16,14-6 11 0,-8-14-11 0,6 0-1353 15</inkml:trace>
  <inkml:trace contextRef="#ctx0" brushRef="#br0" timeOffset="151213.65">15419 8510 1289 0,'0'0'0'15,"0"0"0"-15,14 14 0 0,-14-14 3 0,0 0-3 16,15 12 3-16,2-1-3 0,-17-11 15 0,0 0-15 16,26 9 15-16,20 2-15 0,-46-11 26 0,0 0-26 0,46 9 26 15,-11-18-26-15,-35 9 16 0,0 0-16 0,43-5 16 16,-2 5-16-16,-41 0 13 0,0 0-13 0,43-6 14 15,-23-3-14-15,9 9-1017 0</inkml:trace>
  <inkml:trace contextRef="#ctx0" brushRef="#br0" timeOffset="151899.49">9623 7643 639 0,'0'0'0'0,"0"0"0"0,0 0 0 16,0 0 34-16,0 0-34 0,-20 38 35 0,20-38-35 16,0 0 68-16,0 0-68 0,0 0 69 0,0 0-69 0,0 0 51 15,0 0-51-15,28-15 52 0,1-8-52 0,-29 23 31 16,0 0-31-16,26-14 32 0,-3 0-32 0,-23 14 19 15,0 0-19-15,21-9 20 0,-4 3-20 0,-17 6 13 0,0 0-13 16,20-3 14-16,-8 6-14 0,-12-3 11 0,0 0-11 16,23 6 11-16,8-6-11 0,-31 0 8 0,0 0-8 15,58-12 8-15,3-11-8 0,-61 23 8 0,0 0-8 16,69-28 8-16,-6 2-8 0,4-3-789 0</inkml:trace>
  <inkml:trace contextRef="#ctx0" brushRef="#br0" timeOffset="152798.73">8290 5295 673 0,'0'0'0'16,"0"0"0"-16,0 0 0 0,0 0 8 0,0 0-8 15,0 0 8-15,0 0-8 0,0 0 28 0,0 0-28 16,40-15 29-16,-11-14-29 0,-29 29 35 0,0 0-35 15,32-28 35-15,-9 5-35 0,-23 23 29 0,0 0-29 0,23-15 30 16,-14 9-30-16,-9 6 20 0,0 0-20 0,0 0 20 16,20 21-20-16,-20-21 16 0,0 0-16 0,23 23 16 15,0 8-16-15,-23-31 13 0,0 0-13 0,35 26 14 16,17-17-14-16,-52-9 11 0,0 0-11 0,60-9 12 16,24-5-12-16,-84 14 10 0,0 0-10 0,84-29 11 15,5-17-11-15,-2 3-704 0</inkml:trace>
  <inkml:trace contextRef="#ctx0" brushRef="#br0" timeOffset="154116.48">15110 7874 449 0,'0'0'0'0,"0"0"0"16,0 0 0-16,0 0 7 0,0 0-7 0,26-23 8 0,-9 3-8 16,-17 20 12-16,0 0-12 0,32-26 13 0,14 5-13 15,-46 21 10-15,0 0-10 0,47-23 10 0,-13 9-10 16,-34 14 8-16,0 0-8 0,43-6 9 0,-5 3-9 16,-38 3 7-16,0 0-7 0,32 0 8 0,-1 3-8 15,-31-3 6-15,0 0-6 0,23 6 6 0,-2 0-6 16,-21-6 10-16,0 0-10 0,20 8 11 0,14-2-11 15,-34-6 20-15,0 0-20 0,38 9 20 0,-15-9-20 0,-23 0 18 16,0 0-18-16,38-3 19 0,8-3-19 0,0 0-429 16</inkml:trace>
  <inkml:trace contextRef="#ctx0" brushRef="#br0" timeOffset="154903.1">16305 8444 751 0,'0'0'0'0,"0"0"0"0,14 54 0 16,-14-54 8-16,0 0-8 0,9 55 9 0,-9 8-9 0,0-63 21 16,0 0-21-16,-3 67 22 0,6-4-22 0,-3-63-2 15,0 0 2-15,5 46-2 0,-5-23 2 0,3 0-546 0</inkml:trace>
  <inkml:trace contextRef="#ctx0" brushRef="#br0" timeOffset="155066.81">16290 8510 830 0,'0'0'0'15,"15"0"0"-15,8 14 0 0,-23-14 6 0,0 0-6 16,37 0 7-16,-5-8-7 0,-32 8-2 0,0 0 2 0,40-15-1 16,27 4 1-16,-67 11-19 0,0 0 19 0,66-9-18 15,-2 9 18-15,-4-6-543 0</inkml:trace>
  <inkml:trace contextRef="#ctx0" brushRef="#br0" timeOffset="156838.15">17069 8190 1043 0,'0'0'0'16,"0"0"0"-16,0 0 0 0,0 0-29 0,0 0 29 0,15-3-28 15,-15 3 28-15,0 0-79 0,0 0 79 0,14-11-78 16,9-1 78-16,-23 12 4 0,0 0-4 0,20-11 5 15,-2 8-5-15,-18 3 33 0,0 0-33 0,20 0 33 16,-3 3-33-16,-17-3 57 0,0 0-57 0,17 9 58 16,-8 5-58-16,-9-14 60 0,0 0-60 0,3 17 61 15,-3 3-61-15,0-20 40 0,0 0-40 0,-3 29 41 0,-6 3-41 16,9-32 30-16,0 0-30 0,-11 26 30 0,2 0-30 16,9-26 21-16,0 0-21 0,-3 17 22 0,6-3-22 15,-3-14 17-15,0 0-17 0,9 15 17 0,11 5-17 16,-20-20 12-16,0 0-12 0,23 29 12 0,15 8-12 15,-38-37 9-15,0 0-9 0,40 37 9 0,3 10-9 16,-43-47 4-16,0 0-4 0,32 57 5 0,-9 9-5 16,-23-66 3-16,0 0-3 0,15 67 4 0,-13-7-4 15,-2-60 3-15,0 0-3 0,-2 52 4 0,-7-9-4 0,9-43 5 16,0 0-5-16,-15 29 5 0,-5-6-5 0,20-23 7 16,0 0-7-16,-26 11 7 0,-8-5-7 0,34-6 27 15,0 0-27-15,-38-9 28 0,6-14-28 0,32 23 32 0,0 0-32 16,-26-37 33-16,15-24-33 0,11 61 32 0,0 0-32 15,-3-51 32-15,6 22-32 0,0 3-1164 0</inkml:trace>
  <inkml:trace contextRef="#ctx0" brushRef="#br0" timeOffset="157036.1">17620 8760 1267 0,'0'0'0'0,"0"15"0"16,0 34 0-16,0-49 31 0,0 0-31 0,3 57 32 16,-6-5-32-16,3-52 63 0,0 0-63 0,-8 43 64 15,8-20-64-15,0-23 25 0,0 0-25 0,0 0 26 16,0 0-26-16,0 0 4 0,0 0-4 0,11-29 4 16,9-28-4-16,-5 2-1077 0</inkml:trace>
  <inkml:trace contextRef="#ctx0" brushRef="#br0" timeOffset="157288.85">17848 8236 1199 0,'0'0'0'0,"0"0"0"0,9 29 0 0,-9-29 9 16,0 0-9-16,11 26 10 0,-11-6-10 0,0-20 9 16,0 0-9-16,12 20 9 0,2 9-9 0,-14-29 59 15,0 0-59-15,18 32 59 0,10-9-59 0,-28-23 58 16,0 0-58-16,32 23 59 0,11 0-59 0,-43-23 51 0,0 0-51 15,49 34 52-15,-2-11-52 0,-47-23 36 0,0 0-36 16,40 29 37-16,-5 9-37 0,-35-38 28 0,0 0-28 16,11 43 28-16,-14 3-28 0,3-46 23 0,0 0-23 15,-23 46 23-15,-14-6-23 0,37-40 18 0,0 0-18 16,-41 18 18-16,-2-21-18 0,43 3 3 0,0 0-3 16,-35-29 4-16,15-14-4 0,0-3-1284 0</inkml:trace>
  <inkml:trace contextRef="#ctx0" brushRef="#br0" timeOffset="157452.9">17906 8156 1479 0,'0'0'0'0,"0"0"0"15,20 6 0-15,-20-6 19 0,0 0-19 0,26 0 20 16,9-15-20-16,-35 15 36 0,0 0-36 0,54-29 36 0,30-5-36 16,-84 34 3-16,0 0-3 0,98-32 3 0,0 9-3 15,-98 23 0-15,0 0 0 0,87-23 0 0,-27 17 0 16,1 1-1137-16</inkml:trace>
  <inkml:trace contextRef="#ctx0" brushRef="#br0" timeOffset="162710.29">25655 2022 1065 0,'0'0'0'0,"0"0"0"0,0 0 0 0,0 0 54 0,0 0-54 15,0 0 55-15,0 0-55 0,0 0 141 0,0 0-141 16,0 0 141-16,38 31-141 0,-38-31 121 0,0 0-121 16,31 29 122-16,7 17-122 0,-38-46 70 0,0 0-70 15,43 66 70-15,-5 21-70 0,-38-87 45 0,0 0-45 16,34 98 45-16,-2-9-45 0,-32-89 32 0,0 0-32 16,29 66 33-16,-18-23-33 0,-11-43 21 0,0 0-21 0,12 32 21 15,-1 3-21-15,-11-35 9 0,0 0-9 0,12 25 9 16,-6-4-9-16,-6-21 0 0,0 0 0 0,17-6 1 15,18-11-1-15,-1-6-1482 0</inkml:trace>
  <inkml:trace contextRef="#ctx0" brushRef="#br0" timeOffset="162962.78">26166 2298 1132 0,'0'0'0'0,"0"0"0"0,-15 20 0 16,15-20 0-16,0 0 0 0,-14 15 1 0,-1-7-1 16,15-8 0-16,0 0 0 0,-28 23 1 0,-16 18-1 15,44-41 19-15,0 0-19 0,-43 54 20 0,-15-2-20 16,58-52 40-16,0 0-40 0,-63 52 40 0,-9 0-40 0,72-52 51 16,0 0-51-16,-72 46 51 0,14-3-51 0,58-43 61 15,0 0-61-15,-43 29 62 0,22-12-62 0,21-17 25 0,0 0-25 16,15 6 26-16,45-21-26 0,-60 15 4 0,0 0-4 15,75-20 5-15,9-6-5 0,-6 0-1094 0</inkml:trace>
  <inkml:trace contextRef="#ctx0" brushRef="#br0" timeOffset="163309.81">26154 2868 785 0,'0'0'0'0,"0"0"0"15,0 0 0-15,0 0-5 0,0 0 5 0,-6 9-4 16,6-9 4-16,0 0-34 0,0 0 34 0,-2-9-33 0,7-8 33 16,-5 17 8-16,0 0-8 0,9-15 9 0,14-13-9 15,-23 28 57-15,0 0-57 0,26-29 57 0,9 6-57 16,-35 23 90-16,0 0-90 0,31-23 90 0,-13 11-90 15,-18 12 81-15,0 0-81 0,0 0 82 0,14 0-82 16,-14 0 60-16,0 0-60 0,0 12 60 0,0 11-60 16,0-23 49-16,0 0-49 0,-3 37 50 0,0 15-50 15,3-52 38-15,0 0-38 0,0 52 38 0,3 0-38 16,-3-52 32-16,0 0-32 0,3 31 32 0,3-11-32 0,-6-20 25 16,0 0-25-16,17 0 26 0,26-25-26 0,-43 25 14 15,0 0-14-15,44-26 14 0,-10 5-14 0,4 4-1156 16</inkml:trace>
  <inkml:trace contextRef="#ctx0" brushRef="#br0" timeOffset="163558.82">26705 2733 1009 0,'0'0'0'0,"0"0"0"16,-6 23 0-16,6-23-5 0,0 0 5 0,-2 23-5 16,-10 0 5-16,12-23-23 0,0 0 23 0,-3 34-22 15,-6 4 22-15,9-38 4 0,0 0-4 0,0 46 4 16,-11-3-4-16,11-43 21 0,0 0-21 0,0 37 21 16,-3-19-21-16,3-18 36 0,0 0-36 0,0 0 36 15,20 5-36-15,0 1-747 0</inkml:trace>
  <inkml:trace contextRef="#ctx0" brushRef="#br0" timeOffset="163925.85">26844 2468 942 0,'0'0'0'0,"0"0"0"0,8-9 0 0,-8 9-1 0,0 0 1 15,0 0 0-15,18-23 0 0,-18 23 0 0,0 0 0 16,23-14 1-16,14-15-1 0,-37 29 2 0,0 0-2 16,41-29 3-16,-4 9-3 0,-37 20 10 0,0 0-10 15,32 0 11-15,-3 12-11 0,-29-12 24 0,0 0-24 16,17 28 25-16,-14 19-25 0,-3-47 31 0,0 0-31 0,0 51 31 15,-12-8-31-15,12-43 36 0,0 0-36 16,-14 32 37-16,-9-3-37 0,23-29 41 0,0 0-41 0,-15 23 41 16,10-9-41-16,5-14 44 0,0 0-44 0,0 0 45 15,20 18-45-15,-20-18 40 0,0 0-40 0,35 11 40 16,22-2-40-16,-57-9 37 0,0 0-37 0,55 0 37 16,3-9-37-16,-58 9 19 0,0 0-19 0,57 0 20 15,10 0-20-15,-10-6-1077 0</inkml:trace>
  <inkml:trace contextRef="#ctx0" brushRef="#br0" timeOffset="172151.14">28883 1898 785 0,'0'0'0'0,"0"0"0"0,9 12 0 0,-9-12-31 16,0 0 31-16,0 0-31 0,3 17 31 0,-3-17-74 16,0 0 74-16,0 0-73 0,0 0 73 0,0 0 17 15,0 0-17-15,-12 23 17 0,4 0-17 0,8-23 101 0,0 0-101 16,-6 43 101-16,-11 17-101 0,17-60 125 0,0 0-125 16,-15 81 125-16,10 5-125 0,5-86 103 0,0 0-103 15,-9 84 104-15,9-15-104 0,0-69 88 0,0 0-88 16,0 52 89-16,0-18-89 0,0-34 73 0,0 0-73 15,9 15 74-15,5-7-74 0,-14-8 59 0,0 0-59 16,11-5 60-16,15-7-60 0,-26 12 47 0,0 0-47 0,32-20 47 16,3-6-47-16,-35 26 34 0,0 0-34 0,29-17 34 15,-9 14-34-15,-20 3 24 0,0 0-24 0,23 0 25 16,9 14-25-16,-32-14 18 0,0 0-18 0,37 23 19 16,-14 6-19-16,-23-29 17 0,0 0-17 0,23 32 17 15,0-12-17-15,-23-20 12 0,0 0-12 0,9 23 13 16,-6-6-13-16,-3-17 12 0,0 0-12 0,-3 20 13 15,-3 9-13-15,6-29 11 0,0 0-11 0,-20 23 12 16,-17 15-12-16,37-38 10 0,0 0-10 0,-38 28 11 0,3-10-11 16,35-18 13-16,0 0-13 0,-26 8 14 0,-14-8-14 15,40 0 16-15,0 0-16 0,-35-8 16 0,4-10-16 16,31 18 16-16,0 0-16 0,-26-28 17 0,14-1-17 16,12 29 15-16,0 0-15 0,-6-32 15 0,6 12-15 15,0 20 8-15,0 0-8 0,0-23 9 0,-2 3-9 16,2 20 4-16,0 0-4 0,0-17 4 0,0 17-4 15,0 0 2-15,0 0-2 0,0 0 2 0,-23 8-2 0,23-8 1 16,0 0-1-16,-29 20 1 0,-9 18-1 0,38-38 0 16,0 0 0-16,-26 37 0 0,3-5 0 0,23-32 0 15,0 0 0-15,-14 29 0 0,11-9 0 0,3-20-5 16,0 0 5-16,6 14-4 0,17 3 4 0,0 4-1614 16</inkml:trace>
  <inkml:trace contextRef="#ctx0" brushRef="#br0" timeOffset="172467.89">29547 2186 1054 0,'0'0'0'0,"0"0"0"0,0 14 0 16,0-14 17-16,0 0-17 0,0 29 17 0,0 17-17 16,0-46 19-16,0 0-19 0,0 58 19 0,0-7-19 15,0-51 49-15,0 0-49 0,0 47 49 0,14-4-49 16,-14-43 40-16,0 0-40 0,12 26 40 0,-6-6-40 15,-6-20 33-15,0 0-33 0,0 0 33 0,6 8-33 16,5 4-968-16</inkml:trace>
  <inkml:trace contextRef="#ctx0" brushRef="#br0" timeOffset="172651.91">29339 2422 1099 0,'0'0'0'15,"0"0"0"-15,0 20 0 0,0-20 8 0,0 0-8 16,0 12 8-16,0-12-8 0,0 0 36 0,0 0-36 15,15 0 36-15,16-12-36 0,-31 12 44 0,0 0-44 16,44-6 44-16,8 1-44 0,-52 5 37 0,0 0-37 16,54-9 37-16,-16 9-37 0,-38 0 17 0,0 0-17 15,37 0 17-15,4 9-17 0,-41-9 8 0,0 0-8 0,40 5 9 16,-11 7-9-16,0-1-990 0</inkml:trace>
  <inkml:trace contextRef="#ctx0" brushRef="#br0" timeOffset="172972.19">29466 2756 1065 0,'0'0'0'0,"0"0"0"0,12 17 0 0,-12-17-11 0,0 0 11 16,8 14-10-16,-8-14 10 0,0 0-19 0,0 0 19 16,9 12-18-16,-9-12 18 0,0 0 6 0,0 0-6 15,26 0 6-15,0 0-6 0,-26 0 33 0,0 0-33 16,29 0 33-16,0-3-33 0,-29 3 50 0,0 0-50 15,37 0 51-15,9 12-51 0,3-7-830 0</inkml:trace>
  <inkml:trace contextRef="#ctx0" brushRef="#br0" timeOffset="174352.95">29902 2603 1054 0,'0'0'0'0,"0"0"0"0,0 0 0 0,0 0-31 0,0 0 31 16,29 29-30-16,-9-29 30 0,-20 0-3 0,0 0 3 16,37-3-2-16,18-8 2 0,-55 11 0 0,0 0 0 15,55-3 0-15,-12 3 0 0,-43 0 3 0,0 0-3 16,35 8 4-16,-6 7-4 0,-29-15 18 0,0 0-18 0,20 23 18 16,-6 6-18-16,-14-29 32 0,0 0-32 0,3 46 33 15,0 26-33-15,-3-72 39 0,0 0-39 0,0 74 39 16,-3 7-39-16,3-81 50 0,0 0-50 0,0 75 51 15,6-18-51-15,-6-57 50 0,0 0-50 0,9 46 50 16,2-17-50-16,-11-29 42 0,0 0-42 0,9 15 43 16,-9-15-43-16,0 0 38 0,0 0-38 0,0 0 39 15,23 0-39-15,-23 0 32 0,0 0-32 0,12-20 33 0,2-27-33 16,-14 47 24-16,0 0-24 0,9-66 24 0,-9-23-24 16,0 89 23-16,0 0-23 0,0-95 23 0,0 12-23 15,0 83 20-15,0 0-20 0,3-95 21 0,5-3-21 16,-8 98 19-16,0 0-19 0,3-115 19 0,0-29-19 15,-3 144 22-15,0 0-22 0,3-139 23 0,3 13-23 16,-6 126 21-16,0 0-21 0,5-104 21 0,-5 1-21 16,0 103 21-16,0 0-21 0,-11-104 22 0,2-8-22 15,9 112 20-15,0 0-20 0,-14-104 20 0,-1 23-20 0,15 81 21 16,0 0-21-16,-14-60 22 0,5 25-22 0,9 35 19 16,0 0-19-16,-3-25 20 0,0 4-20 0,3 21 21 15,0 0-21-15,-5-23 21 0,-1 9-21 0,6 14 19 0,0 0-19 16,-9-14 20-16,9 14-20 0,0 0 18 0,0 0-18 15,0 0 19-15,0 0-19 0,0 0 15 0,0 0-15 16,0-9 16-16,0 9-16 0,0 0 13 0,0 0-13 16,0 0 14-16,0 0-14 0,0 0 12 0,0 0-12 15,0 0 12-15,0 0-12 0,0 0 10 0,0 0-10 16,0 0 11-16,0 0-11 0,0 0 11 0,0 0-11 0,0 0 12 16,0 0-12-16,0 0 11 0,0 0-11 0,0 0 11 15,0 0-11-15,0 0 12 0,0 0-12 0,-6-14 12 16,6 14-12-16,0 0 13 0,0 0-13 0,0 0 13 15,0 0-13-15,0 0 12 0,0 0-12 0,0 0 12 16,0 0-12-16,0 0 13 0,0 0-13 0,-8-12 13 16,8 12-13-16,0 0 12 0,0 0-12 0,0 0 12 15,0 0-12-15,0 0 12 0,0 0-12 0,-6-9 13 16,6 9-13-16,0 0 10 0,0 0-10 0,0 0 10 0,0 0-10 16,0 0 9-16,0 0-9 0,0 0 10 0,0 0-10 15,0 0 7-15,0 0-7 0,0 0 8 0,-3-14-8 16,3 14 6-16,0 0-6 0,0 0 6 0,0 0-6 15,0 0 5-15,0 0-5 0,0 0 5 0,20-9-5 16,-20 9 5-16,0 0-5 0,35-8 5 0,14 2-5 16,-49 6 4-16,0 0-4 0,66-9 4 0,18 9-4 15,-84 0 4-15,0 0-4 0,98 9 5 0,35 5-5 0,-133-14 5 16,0 0-5-16,144 9 5 0,-5 5-5 0,-139-14 4 16,0 0-4-16,144 6 5 0,23 3-5 0,-167-9 5 15,0 0-5-15,165 6 5 0,-7 2-5 0,-158-8 5 0,0 0-5 16,150 6 6-16,-14-3-6 0,-136-3 5 0,0 0-5 15,138 6 5-15,12 2-5 0,-150-8 5 0,0 0-5 16,127 9 5-16,-17-9-5 0,-110 0 5 0,0 0-5 16,92-3 6-16,-20-3-6 0,-72 6 6 0,0 0-6 15,55-6 6-15,-23-2-6 0,-32 8 6 0,0 0-6 16,29-9 7-16,-3 1-7 0,-26 8 7 0,0 0-7 16,20-6 7-16,-8 6-7 0,-12 0 8 0,0 0-8 15,0 0 9-15,11-9-9 0,-11 9 7 0,0 0-7 0,0 0 7 16,0 0-7-16,0 0 6 0,0 0-6 0,0 0 6 15,12 0-6-15,-12 0 5 0,0 0-5 0,0 0 5 16,0 0-5-16,0 0 3 0,0 0-3 0,0 0 3 16,5-14-3-16,-5 14 2 0,0 0-2 0,0 0 3 15,0 0-3-15,0 0 1 0,0 0-1 0,0 0 2 16,0 0-2-16,0 0 0 0,0 0 0 0,0 0 1 0,0 0-1 16,0 0 0-16,0 0 0 0,0 0 0 0,0 0 0 15,0 0 0-15,0 0 0 0,0 0 0 0,0 0 0 16,0 0-2-16,0 0 2 0,0 0-1 0,0 0 1 15,0 0-14-15,0 0 14 0,0 0-13 0,-5 17 13 16,-4-3-1960-16</inkml:trace>
  <inkml:trace contextRef="#ctx0" brushRef="#br0" timeOffset="199127">30796 2033 707 0,'0'0'0'15,"0"0"0"-15,0 0 0 0,0 0 27 0,0 0-27 16,-14 58 27-16,2-15-27 0,12-43 75 0,0 0-75 0,-11 66 75 15,-1 32-75-15,12-98 74 0,0 0-74 0,-11 104 75 16,2-15-75-16,9-89 54 0,0 0-54 0,-6 66 55 16,0-20-55-16,6-46 40 0,0 0-40 0,-5 35 40 15,10-4-40-15,-5-31 27 0,0 0-27 0,6 26 28 16,-6-3-28-16,0-23 23 0,0 0-23 0,12 9 23 16,5-3-23-16,-17-6 20 0,0 0-20 0,29 0 20 15,11-6-20-15,-40 6 20 0,0 0-20 0,49-14 21 16,-2 5-21-16,-47 9 21 0,0 0-21 0,40-14 22 0,-3 14-22 15,-37 0 18-15,0 0-18 0,35 8 18 0,-9 1-18 16,-26-9 17-16,0 0-17 0,20 11 17 0,-5 4-17 16,-15-15 16-16,0 0-16 0,14 23 17 0,3 0-17 15,-17-23 14-15,0 0-14 0,12 34 14 0,-6 4-14 16,-6-38 11-16,0 0-11 0,0 60 11 0,-6 4-11 0,6-64 15 16,0 0-15-16,-12 69 15 0,-19-18-15 0,31-51 15 15,0 0-15-15,-23 38 16 0,-9-6-16 0,32-32 14 16,0 0-14-16,-35 20 14 0,-8-6-14 0,43-14 14 0,0 0-14 15,-52-6 15-15,0-17-15 0,52 23 21 0,0 0-21 16,-49-43 22-16,17-23-22 0,32 66 16 0,0 0-16 16,-20-75 16-16,14 0-16 0,6 75 14 0,0 0-14 15,-8-72 14-15,11 20-14 0,-3 52 11 0,0 0-11 16,5-40 11-16,-5 11-11 0,0 29 7 0,0 0-7 16,-5-20 7-16,5 20-7 0,0 0 5 0,0 0-5 15,0 0 5-15,0 0-5 0,0 0 3 0,0 0-3 0,-18 29 3 16,-5 37-3-16,23-66 1 0,0 0-1 0,-26 81 2 15,6 31-2-15,20-112 1 0,0 0-1 0,-14 104 2 16,8-24-2-16,6-80 0 0,0 0 0 0,0 61 0 16,6-24 0-16,-6-37-2 0,0 0 2 0,20 6-1 15,23-26 1-15,3 2-1368 0</inkml:trace>
  <inkml:trace contextRef="#ctx0" brushRef="#br0" timeOffset="199548.41">30946 1817 729 0,'0'0'0'0,"0"0"0"0,12 0 0 0,-12 0 36 0,0 0-36 15,8-2 37-15,4 2-37 0,-12 0 73 0,0 0-73 16,26-6 74-16,9 6-74 0,-35 0 37 0,0 0-37 16,37 0 38-16,-2 0-38 0,-35 0 17 0,0 0-17 15,26 0 18-15,-3 14-18 0,-23-14 9 0,0 0-9 0,14 9 9 16,-2 5-9-16,-12-14 6 0,0 0-6 0,5 15 6 15,-10 13-6-15,5-28 7 0,0 0-7 0,-6 21 7 16,-6 2-7-16,12-23 11 0,0 0-11 0,-8 17 11 16,2 3-11-16,6-20 15 0,0 0-15 0,-6 9 16 15,6-9-16-15,0 0 16 0,0 0-16 0,0 0 17 16,6 14-17-16,-6-14 14 0,0 0-14 0,14 9 15 16,21 5-15-16,-35-14 11 0,0 0-11 0,40 23 12 0,-2 6-12 15,-1 0-871-15</inkml:trace>
  <inkml:trace contextRef="#ctx0" brushRef="#br0" timeOffset="199894.86">31333 2741 897 0,'0'0'0'16,"0"0"0"-16,0 0 0 0,0 0 2 0,0 0-2 15,17 15 2-15,-17-15-2 0,0 0 9 0,0 0-9 16,29-6 10-16,11 3-10 0,-40 3 31 0,0 0-31 15,52-6 31-15,-3 1-31 0,-49 5 37 0,0 0-37 0,49-3 38 16,-5-3-38-16,-44 6 31 0,0 0-31 0,37-9 32 16,-11 4-32-16,-26 5 22 0,0 0-22 0,20 0 22 15,-5 0-22-15,-1 0-813 0</inkml:trace>
  <inkml:trace contextRef="#ctx0" brushRef="#br0" timeOffset="200261.77">31988 2045 964 0,'0'0'0'0,"0"0"0"0,-6 14 0 15,6-14-9-15,0 0 9 0,-3 9-9 0,0 5 9 0,3-14-34 16,0 0 34-16,0 38-33 0,0 42 33 0,0-80 2 15,0 0-2-15,0 92 3 0,-11 12-3 0,11-104 28 0,0 0-28 16,-21 101 29-16,7-21-29 0,14-80 59 0,0 0-59 16,-23 69 60-16,9-8-60 0,14-61 69 0,0 0-69 15,-9 52 69-15,0-3-69 0,9-49 67 0,0 0-67 16,-3 40 67-16,9-6-67 0,-6-34 73 0,0 0-73 16,15 38 73-16,11-4-73 0,-26-34 63 0,0 0-63 15,34 26 64-15,4-20-64 0,-38-6 56 0,0 0-56 16,43-14 57-16,15-4-57 0,-58 18 45 0,0 0-45 15,60-20 46-15,-11 0-46 0,-49 20 25 0,0 0-25 0,49-17 26 16,-11-3-26-16,-38 20 13 0,0 0-13 0,20-15 13 16,-6-2-13-16,-14 17 6 0,0 0-6 0,9-14 6 15,-6 5-6-15,0-3-1364 0</inkml:trace>
  <inkml:trace contextRef="#ctx0" brushRef="#br0" timeOffset="200427.94">32207 2661 1132 0,'0'0'0'0,"-6"20"0"0,-5 12 0 16,11-32 1-16,0 0-1 0,-15 46 1 0,-8 8-1 16,23-54 7-16,0 0-7 0,-11 69 8 0,5 15-8 15,6-84 14-15,0 0-14 0,3 81 15 0,11-21-15 16,-14-60 11-16,0 0-11 0,23 52 12 0,-5-12-12 16,-18-40 7-16,0 0-7 0,20 23 8 0,3-9-8 0,0 1-852 15</inkml:trace>
  <inkml:trace contextRef="#ctx0" brushRef="#br0" timeOffset="202964.11">32654 2779 830 0,'0'0'0'0,"0"0"0"0,-6-15 0 16,6 15-19-16,0 0 19 0,0 0-19 0,0 0 19 15,0 0-31-15,0 0 31 0,-11-5-31 0,11 5 31 16,0 0 8-16,0 0-8 0,-20 11 9 0,2 12-9 15,18-23 55-15,0 0-55 0,-26 29 56 0,3 8-56 0,23-37 95 16,0 0-95-16,-20 46 95 0,-3 21-95 16,23-67 87-16,0 0-87 0,-17 60 87 0,11-25-87 0,6-35 66 15,0 0-66-15,3 23 66 0,6-15-66 0,-9-8 52 16,0 0-52-16,11 6 53 0,9-3-53 0,-20-3 39 16,0 0-39-16,23-3 40 0,0-11-40 0,-23 14 30 0,0 0-30 15,23-35 30-15,-5-17-30 0,-18 52 24 0,0 0-24 16,17-40 25-16,-8 14-25 0,-9 26 17 0,0 0-17 15,6-11 17-15,-6 11-17 0,0 0 13 0,0 0-13 16,0-15 14-16,0 15-14 0,0 0 12 0,0 0-12 16,0 0 12-16,-6 15-12 0,6-15 9 0,0 0-9 15,0 28 9-15,3 18-9 0,-3-46 10 0,0 0-10 16,3 44 10-16,-3-18-10 0,0-26 11 0,0 0-11 0,2 25 11 16,10-7-11-16,-12-18 10 0,0 0-10 0,12 14 11 15,-7 0-11-15,-5-14 6 0,0 0-6 0,0 0 6 16,15 15-6-16,-15-15 0 0,0 0 0 0,11 0 1 15,12-15-1-15,0 7-1310 0</inkml:trace>
  <inkml:trace contextRef="#ctx0" brushRef="#br0" timeOffset="203231.83">32928 2756 1199 0,'0'0'0'0,"0"0"0"0,-5 17 0 15,5-17 0-15,0 0 0 0,-12 14 0 0,-2-2 0 16,14-12 4-16,0 0-4 0,-18 23 4 0,-2 14-4 16,20-37 14-16,0 0-14 0,-9 46 14 0,15 12-14 0,-6-58 34 15,0 0-34-15,6 52 35 0,11-6-35 0,-17-46 57 16,0 0-57-16,23 34 58 0,3-11-58 0,-26-23 57 16,0 0-57-16,35 18 57 0,11 2-57 0,-46-20 44 0,0 0-44 15,46 14 45-15,0-19-45 0,-46 5 42 0,0 0-42 16,38-9 42-16,-9-6-42 0,-29 15 19 15,0 0-19-15,23-28 19 0,0-10-19 0,-23 38 11 0,0 0-11 16,20-43 11-16,-5 3-11 0,-1-3-1265 0</inkml:trace>
  <inkml:trace contextRef="#ctx0" brushRef="#br0" timeOffset="204032.17">32562 1319 684 0,'0'0'0'0,"0"0"0"15,14 9 0-15,-14-9 34 0,0 0-34 0,12 0 34 16,-1 0-34-16,-11 0 54 0,0 0-54 0,23 6 55 15,21-3-55-15,-44-3 71 0,0 0-71 0,55 3 71 16,5 5-71-16,-60-8 59 0,0 0-59 0,69 3 60 16,9 3-60-16,-78-6 46 0,0 0-46 0,75 6 46 15,-8 2-46-15,-67-8 40 0,0 0-40 0,57 6 40 16,-16-6-40-16,-41 0 33 0,0 0-33 0,31 0 34 16,-13-3-34-16,-18 3 32 0,0 0-32 0,11 0 32 0,-11 0-32 15,0 0 29-15,0 0-29 0,18 3 29 0,-18-3-29 16,0 0 24-16,0 0-24 0,11 0 25 0,-11 0-25 15,0 0 21-15,0 0-21 0,0 0 22 0,12 0-22 16,-12 0 17-16,0 0-17 0,0 0 18 0,0 0-18 16,0 0 14-16,0 0-14 0,14-6 15 0,-14 6-15 15,0 0 12-15,0 0-12 0,0 0 13 0,0 0-13 0,0 0 14 16,0 0-14-16,0 0 15 0,6 32-15 0,-6-32 17 16,0 0-17-16,6 57 17 0,-1 24-17 0,-5-81 19 15,0 0-19-15,3 89 20 0,-6-8-20 0,3-81 21 16,0 0-21-16,-11 75 22 0,11-23-22 0,0-52 25 0,0 0-25 15,6 51 25-15,-1-5-25 0,-5-46 25 0,0 0-25 16,0 46 25-16,-5 3-25 0,5-49 22 0,0 0-22 16,0 44 23-16,0-4-23 0,0-40 18 0,0 0-18 15,-6 49 18-15,6 5-18 0,0-54 13 0,0 0-13 16,-3 49 14-16,0-26-14 0,-3 6-1453 0</inkml:trace>
  <inkml:trace contextRef="#ctx0" brushRef="#br0" timeOffset="205033.24">28240 3562 595 0,'0'0'0'16,"0"0"0"-16,0 23 0 0,0-23 17 0,0 0-17 15,3 14 17-15,11 1-17 0,-14-15 54 0,0 0-54 0,41 11 55 16,51 3-55-16,-92-14 75 0,0 0-75 0,127 21 75 15,32 2-75-15,-159-23 60 0,0 0-60 0,205 20 60 16,46-6-60-16,-251-14 57 0,0 0-57 0,297 0 58 16,49-11-58-16,-346 11 68 0,0 0-68 0,389-18 69 15,27 7-69-15,-416 11 82 0,0 0-82 0,418 6 83 16,-14 14-83-16,-404-20 82 0,0 0-82 0,369 31 82 16,-28-2-82-16,-341-29 68 0,0 0-68 0,274 29 69 15,-69-15-69-15,-205-14 59 0,0 0-59 0,161 15 59 0,-28-4-59 16,-133-11 46-16,0 0-46 0,98 12 46 0,-37-12-46 15,-61 0 33-15,0 0-33 0,34 0 34 0,-11 0-34 16,-23 0 27-16,0 0-27 0,0-15 27 0,-23-22-27 16,23 37 14-16,0 0-14 0,-37-37 14 0,-9-1-14 15,46 38 7-15,0 0-7 0,-52-29 7 0,-6 9-7 0,58 20 0 16,0 0 0-16,-52-8 0 0,17 2 0 16,1 3-1515-16</inkml:trace>
  <inkml:trace contextRef="#ctx0" brushRef="#br0" timeOffset="205736.3">29836 4325 729 0,'0'0'0'0,"0"0"0"0,23-12 0 0,-23 12 2 0,0 0-2 16,28-9 2-16,10 1-2 0,-38 8 5 0,0 0-5 15,37-12 5-15,12 9-5 0,-49 3 18 0,0 0-18 16,38-5 19-16,-9 2-19 0,-29 3 28 0,0 0-28 16,14 0 29-16,-8 11-29 0,-6-11 44 0,0 0-44 15,0 26 45-15,-9 12-45 0,9-38 45 0,0 0-45 16,-23 51 46-16,-8 10-46 0,31-61 37 0,0 0-37 0,-35 60 38 15,-3-2-38-15,38-58 38 0,0 0-38 0,-26 52 38 16,9-24-38-16,17-28 44 0,0 0-44 0,-8 38 45 16,-1-15-45-16,9-23 43 0,0 0-43 0,0 29 44 15,11-6-44-15,-11-23 42 0,0 0-42 0,35 23 42 16,17-9-42-16,-52-14 38 0,0 0-38 0,66 12 38 16,6-4-38-16,-72-8 36 0,0 0-36 0,67 3 36 15,-18-3-36-15,-49 0 33 0,0 0-33 0,46-6 34 16,-8 1-34-16,-38 5 20 0,0 0-20 0,34-6 20 15,-2-6-20-15,-32 12 9 0,0 0-9 0,34-11 10 0,-8 5-10 16,-26 6 4-16,0 0-4 0,35-11 4 0,-9-1-4 16,9 1-1223-16</inkml:trace>
  <inkml:trace contextRef="#ctx0" brushRef="#br0" timeOffset="206169.3">30819 4658 785 0,'0'0'0'0,"0"0"0"0,21-14 0 0,-21 14 0 0,0 0 0 16,11-9 1-16,-11 9-1 0,0 0 1 0,0 0-1 15,3-14 2-15,-3 0-2 0,0 14 10 0,0 0-10 16,-3-21 10-16,-3 4-10 0,6 17 20 0,0 0-20 16,-14-14 20-16,-9 8-20 0,23 6 25 0,0 0-25 15,-38 9 26-15,-5 19-26 0,43-28 45 0,0 0-45 16,-43 38 46-16,11 5-46 0,32-43 51 0,0 0-51 15,-29 29 52-15,15 3-52 0,14-32 51 0,0 0-51 0,-9 23 52 16,6-9-52-16,3-14 54 0,0 0-54 16,9 14 54-16,17 6-54 0,-26-20 47 0,0 0-47 0,37 9 48 15,15 0-48-15,-52-9 44 0,0 0-44 0,55 3 45 16,-3-9-45-16,-52 6 39 0,0 0-39 0,40-15 39 16,-11 1-39-16,-29 14 33 0,0 0-33 0,20-11 33 15,-8 2-33-15,-12 9 26 0,0 0-26 0,0 0 27 16,17-17-27-16,-17 17 20 0,0 0-20 0,0 0 21 0,0 0-21 15,0 0 18-15,0 0-18 0,0 0 19 0,0 0-19 16,0 0 15-16,0 0-15 0,3 14 16 0,3 3-16 16,-6-17 13-16,0 0-13 0,11 20 13 0,-5 1-13 15,-6-21 10-15,0 0-10 0,6 17 10 0,6-3-10 16,-12-14 6-16,0 0-6 0,0 0 7 0,17 15-7 16,-17-15 3-16,0 0-3 0,0 0 3 0,8 3-3 15,4 2-1335-15</inkml:trace>
  <inkml:trace contextRef="#ctx0" brushRef="#br0" timeOffset="-181085.8">3469 11141 1076 0,'0'0'0'16,"0"0"0"-16,0 0 0 0,0 0 55 0,0 0-55 0,0 0 56 15,0 0-56-15,0 0 130 0,0 0-130 0,0 0 131 16,0 0-131-16,0 0 109 0,0 0-109 0,-23 43 109 16,11-8-109-16,12-35 75 0,0 0-75 0,-8 40 75 15,-10 3-75-15,18-43 42 0,0 0-42 0,-14 58 43 16,5 31-43-16,9-89 34 0,0 0-34 0,-8 106 35 0,-7 18-35 15,15-124 32-15,0 0-32 0,-8 118 33 0,-4-23-33 16,12-95 31-16,0 0-31 0,-3 75 31 0,3-26-31 16,0-49 26-16,0 0-26 0,9 37 26 0,5-5-26 15,-14-32 23-15,0 0-23 0,23 26 23 0,0-6-23 16,-23-20 18-16,0 0-18 0,29 17 18 0,26 3-18 16,-55-20 17-16,0 0-17 0,55 15 17 0,-3-1-17 15,-52-14 23-15,0 0-23 0,46 17 23 0,3-5-23 16,-49-12 23-16,0 0-23 0,49 11 24 0,-6-13-24 15,-43 2 24-15,0 0-24 0,38-9 25 0,-6-3-25 0,-32 12 18 16,0 0-18-16,28-14 18 0,1-3-18 0,-29 17 5 16,0 0-5-16,15-15 6 0,2 1-6 0,-17 14 0 0,0 0 0 15,0 0 0-15,14-14 0 0,-14 14-13 0,0 0 13 16,0 0-13-16,-8-23 13 0,-7-6-1761 0</inkml:trace>
  <inkml:trace contextRef="#ctx0" brushRef="#br0" timeOffset="-180849.44">3354 11564 1121 0,'0'0'0'0,"0"0"0"16,0 0 0-16,0 0-12 0,0 0 12 0,8-3-12 15,-8 3 12-15,0 0-18 0,0 0 18 0,26-20-17 16,12 6 17-16,-38 14-6 0,0 0 6 0,46-15-5 15,6-2 5-15,-52 17-2 0,0 0 2 0,40-9-2 16,-5 1 2-16,-35 8 0 0,0 0 0 0,23-6 0 0,-23 6 0 16,0 0-726-16</inkml:trace>
  <inkml:trace contextRef="#ctx0" brushRef="#br0" timeOffset="-178117.94">2872 11109 1043 0,'0'0'0'0,"0"0"0"0,-15 15 0 0,15-15-4 0,0 0 4 15,-5 8-3-15,5-8 3 0,0 0-6 0,0 0 6 16,0 0-5-16,0-14 5 0,0 14 5 0,0 0-5 16,0-15 5-16,8-11-5 0,-8 26 32 0,0 0-32 15,15-34 32-15,5-12-32 0,-20 46 62 0,0 0-62 16,23-49 62-16,3 6-62 0,-26 43 80 0,0 0-80 16,37-38 80-16,1 7-80 0,-38 31 72 0,0 0-72 0,37-35 73 15,4 6-73-15,-41 29 56 0,0 0-56 0,32-20 57 16,-6 9-57-16,-26 11 45 0,0 0-45 0,11-3 46 15,4 6-46-15,-15-3 36 0,0 0-36 0,8 5 36 16,7 1-36-16,-15-6 33 0,0 0-33 0,5 15 34 16,13 8-34-16,-18-23 29 0,0 0-29 0,14 23 30 15,1 0-30-15,-15-23 22 0,0 0-22 0,11 20 23 16,9-3-23-16,-20-17 18 0,0 0-18 0,15 14 18 0,-1-8-18 16,-14-6 14-16,0 0-14 0,17 3 15 0,12-6-15 15,-29 3 12-15,0 0-12 0,38-11 13 0,-1-7-13 16,-37 18 14-16,0 0-14 0,49-25 15 0,0 2-15 15,-49 23 13-15,0 0-13 0,49-26 14 0,-11 3-14 16,-38 23 5-16,0 0-5 0,32-15 5 0,5-2-5 16,-37 17 0-16,0 0 0 0,29-12 1 0,-9 12-1 15,0 0-1539-15</inkml:trace>
  <inkml:trace contextRef="#ctx0" brushRef="#br0" timeOffset="-177400.47">4213 11653 1345 0,'0'0'0'0,"0"0"0"16,0 0 0-16,0 0 38 0,0 0-38 0,55 20 39 16,-3-25-39-16,-52 5 26 0,0 0-26 0,61-12 26 0,-1 6-26 15,-60 6 16-15,0 0-16 0,55-5 16 0,-17 5-16 16,-38 0 5-16,0 0-5 0,23 0 6 0,-9 5-6 15,-14-5 2-15,0 0-2 0,3 6 2 0,-3 17-2 16,0 0-1081-16</inkml:trace>
  <inkml:trace contextRef="#ctx0" brushRef="#br0" timeOffset="-177232.53">4329 11915 1099 0,'0'0'0'0,"0"0"0"0,0 23 0 0,0-23 0 16,0 0 0-16,0 15 1 0,14-1-1 0,-14-14 1 0,0 0-1 15,23 9 2-15,29-15-2 0,-52 6 22 0,0 0-22 16,55-9 23-16,6-5-23 0,-61 14 33 0,0 0-33 16,54-18 34-16,-2 1-34 0,-52 17 39 0,0 0-39 15,41-17 40-15,-12 3-40 0,2-4-911 0</inkml:trace>
  <inkml:trace contextRef="#ctx0" brushRef="#br0" timeOffset="-175899.3">5405 11083 819 0,'0'0'0'0,"0"0"0"0,-6 72 0 0,6-72 35 0,0 0-35 15,-9 49 36-15,1-9-36 0,8-40 89 0,0 0-89 16,-12 38 90-16,1-1-90 0,11-37 90 0,0 0-90 15,0 35 90-15,8-6-90 0,-8-29 51 0,0 0-51 0,15 23 52 16,19-3-52-16,-34-20 33 0,0 0-33 0,38 17 33 16,5 0-33-16,-43-17 28 0,0 0-28 0,46 18 29 15,-5-1-29-15,-41-17 21 0,0 0-21 0,37 17 21 16,-8 0-21-16,-29-17 18 0,0 0-18 0,17 26 19 16,-11 17-19-16,-6-43 17 0,0 0-17 0,-6 47 18 15,-11 13-18-15,17-60 15 0,0 0-15 0,-37 58 15 16,-1-15-15-16,38-43 13 0,0 0-13 0,-37 23 13 15,5-15-13-15,32-8 5 0,0 0-5 0,-32-14 5 0,-5-23-5 16,5-1-1182-16</inkml:trace>
  <inkml:trace contextRef="#ctx0" brushRef="#br0" timeOffset="-175682.29">5272 11029 975 0,'0'0'0'0,"0"0"0"0,26-9 0 0,-26 9 22 16,0 0-22-16,23-12 23 0,3-5-23 0,-26 17 44 16,0 0-44-16,35-20 45 0,2 6-45 0,-37 14 44 0,0 0-44 15,49-9 45-15,-2 3-45 0,-47 6 28 0,0 0-28 16,51 0 29-16,-10 3-29 0,-41-3 22 0,0 0-22 16,46 9 23-16,15-4-23 0,-61-5 27 0,0 0-27 15,52 15 28-15,-15 2-28 0,3 0-957 0</inkml:trace>
  <inkml:trace contextRef="#ctx0" brushRef="#br0" timeOffset="-175330.38">5956 11711 964 0,'0'0'0'0,"0"11"0"0,0 21 0 0,0-32 1 15,0 0-1-15,9 34 2 0,-9-5-2 0,0-29 3 16,0 0-3-16,0 23 4 0,0-3-4 0,0-20 28 16,0 0-28-16,2 18 28 0,4-4-28 0,-6-14 30 0,0 0-30 15,6 9 30-15,-12 2-30 0,6-11 30 0,0 0-30 16,0 0 30-16,0 15-30 0,0-15 27 0,0 0-27 16,0 0 28-16,-8-15-28 0,2 1-844 0</inkml:trace>
  <inkml:trace contextRef="#ctx0" brushRef="#br0" timeOffset="-173379.72">6308 11118 919 0,'0'0'0'0,"0"0"0"0,-9 29 0 16,9-29 24-16,0 0-24 0,-3 20 25 0,0-3-25 15,3-17 85-15,0 0-85 0,-5 9 85 0,5 2-85 16,0-11 67-16,0 0-67 0,5 15 68 0,-2 2-68 0,-3-17 46 16,0 0-46-16,3 17 46 0,15 0-46 0,-18-17 25 15,0 0-25-15,14 15 25 0,9 2-25 0,-23-17 20 16,0 0-20-16,32 14 21 0,17 9-21 0,-49-23 16 0,0 0-16 16,43 21 17-16,-26-10-17 0,-17-11 13 0,0 0-13 15,12 23 14-15,-3 6-14 0,-9-29 11 0,0 0-11 16,-9 34 12-16,-11 12-12 0,20-46 10 0,0 0-10 15,-23 44 11-15,-9-13-11 0,32-31 8 0,0 0-8 16,-35 23 9-16,15-11-9 0,20-12 0 0,0 0 0 16,-14-6 1-16,8-8-1 0,3-1-1124 0</inkml:trace>
  <inkml:trace contextRef="#ctx0" brushRef="#br0" timeOffset="-173178.71">6195 10948 1121 0,'0'0'0'0,"0"0"0"16,15-6 0-16,-15 6 6 0,0 0-6 0,14-3 6 16,9 3-6-16,-23 0 8 0,0 0-8 0,32 0 9 15,20 0-9-15,-52 0 13 0,0 0-13 0,63 0 14 0,7 3-14 16,-70-3 47-16,0 0-47 0,69 12 48 0,-3 2-48 16,-66-14 47-16,0 0-47 0,55 23 47 0,-17 0-47 15,-38-23 32-15,0 0-32 0,31 17 32 0,-13-5-32 16,2-3-1013-16</inkml:trace>
  <inkml:trace contextRef="#ctx0" brushRef="#br0" timeOffset="-172778.68">6905 11083 953 0,'0'0'0'16,"0"0"0"-16,0 15 0 0,0-15 28 0,0 0-28 15,-6 11 29-15,6-11-29 0,0 0 66 0,0 0-66 16,-8 38 66-16,-15 13-66 0,23-51 75 0,0 0-75 16,-29 61 76-16,3 2-76 0,26-63 63 0,0 0-63 0,-20 69 63 15,-3 12-63-15,23-81 54 0,0 0-54 0,-18 80 55 16,18 4-55-16,0-84 44 0,0 0-44 0,18 80 45 15,10-22-45-15,-28-58 33 0,0 0-33 0,41 43 34 16,5-17-34-16,-46-26 29 0,0 0-29 0,46 3 29 16,12-14-29-16,-58 11 24 0,0 0-24 0,46-26 24 15,-11 3-24-15,-35 23 19 0,0 0-19 0,20-32 19 16,-12-17-19-16,-8 49 15 0,0 0-15 0,0-49 16 16,-8 20-16-16,8 29 11 0,0 0-11 0,-23-20 12 0,-23-3-12 15,46 23 10-15,0 0-10 0,-44-20 10 0,4 8-10 16,40 12 3-16,0 0-3 0,-29-5 4 0,12-13-4 15,17 18 0-15,0 0 0 0,-15-5 1 0,15 5-1 16,0 0-1373-16</inkml:trace>
  <inkml:trace contextRef="#ctx0" brushRef="#br0" timeOffset="-170141.48">7900 11072 908 0,'0'0'0'0,"0"0"0"15,0 0 0-15,0 0 47 0,0 0-47 0,0 37 48 16,0 29-48-16,0-66 86 0,0 0-86 0,3 67 86 16,3-24-86-16,-6-43 63 0,0 0-63 0,15 40 64 15,-1 3-64-15,-14-43 22 0,0 0-22 0,23 29 22 0,-14-6-22 16,-9-23 11-16,0 0-11 0,5 9 12 0,-5 5-12 15,0-14 6-15,0 0-6 0,9 9 6 0,-9-9-6 16,0 0-976-16</inkml:trace>
  <inkml:trace contextRef="#ctx0" brushRef="#br0" timeOffset="-169957.64">7750 11302 1009 0,'0'0'0'0,"0"0"0"0,12 29 0 16,-12-29-2-16,0 0 2 0,3 17-1 0,-3-17 1 0,0 0-27 15,0 0 27-15,23 9-27 0,14-12 27 0,-37 3 0 16,0 0 0-16,52 0 1 0,9 0-1 0,-61 0 10 0,0 0-10 16,63 6 11-16,-16 2-11 0,-47-8 15 0,0 0-15 15,31 15 16-15,-8 2-16 0,-23-17 20 0,0 0-20 16,12 26 21-16,-3 20-21 0,-1 0-725 0</inkml:trace>
  <inkml:trace contextRef="#ctx0" brushRef="#br0" timeOffset="-169490.84">7580 11872 998 0,'0'0'0'0,"0"0"0"0,23 9 0 0,-23-9 0 0,0 0 0 16,23 5 0-16,-8 1 0 0,-15-6-8 0,0 0 8 15,23 3-7-15,23 0 7 0,-46-3 16 0,0 0-16 16,52 0 16-16,3-6-16 0,-55 6 51 0,0 0-51 0,69-11 52 16,-8 2-52-16,-61 9 71 0,0 0-71 0,49-6 72 15,-20 0-72-15,-6 4-886 0</inkml:trace>
  <inkml:trace contextRef="#ctx0" brushRef="#br0" timeOffset="-163419.6">9724 10948 886 0,'0'0'0'0,"0"0"0"0,0 0 0 15,0 0 42-15,0 0-42 0,-3 29 43 0,3-9-43 16,0-20 115-16,0 0-115 0,-12 32 116 0,-5 14-116 16,17-46 89-16,0 0-89 0,-17 57 89 0,2-11-89 15,15-46 58-15,0 0-58 0,-5 41 59 0,10-13-59 16,-5-28 45-16,0 0-45 0,15 32 46 0,11-9-46 0,-26-23 33 15,0 0-33-15,34 14 33 0,21 1-33 0,-55-15 26 16,0 0-26-16,55 11 26 0,6 1-26 0,-61-12 20 0,0 0-20 16,46 14 20-16,-6-5-20 0,-40-9 16 0,0 0-16 15,32 14 16-15,-15-5-16 0,-17-9 15 0,0 0-15 16,6 23 16-16,-18 20-16 0,12-43 13 0,0 0-13 16,-23 46 13-16,-20 3-13 0,43-49 12 0,0 0-12 15,-49 29 12-15,6-15-12 0,43-14 3 0,0 0-3 16,-44-3 3-16,10-14-3 0,2 0-1339 0</inkml:trace>
  <inkml:trace contextRef="#ctx0" brushRef="#br0" timeOffset="-163236.74">9467 10787 1188 0,'0'0'0'0,"0"0"0"15,29-3 0-15,-29 3 9 0,0 0-9 0,37-9 9 16,21 1-9-16,-58 8 19 0,0 0-19 0,69-6 20 15,6 6-20-15,-75 0 18 0,0 0-18 0,72 0 18 16,-8 11-18-16,-64-11 5 0,0 0-5 0,61 20 5 0,-4 12-5 16,-57-32 1-16,0 0-1 0,46 43 2 0,-14 9-2 15,-3 0-911-15</inkml:trace>
  <inkml:trace contextRef="#ctx0" brushRef="#br0" timeOffset="-162985.7">10151 11495 908 0,'0'0'0'16,"-6"14"0"-16,0 27 0 0,6-41 2 0,0 0-2 15,-11 54 2-15,-4 7-2 0,15-61 6 0,0 0-6 16,-8 57 6-16,-1-16-6 0,9-41 6 0,0 0-6 0,-6 25 6 16,6-25-6-16,0 0 1 0,0 0-1 0,9 6 2 15,11-23-2-15,-3 0-645 0</inkml:trace>
  <inkml:trace contextRef="#ctx0" brushRef="#br0" timeOffset="-162684.83">10364 11198 964 0,'0'0'0'0,"0"0"0"0,3 29 0 15,-3-29 0-15,0 0 0 0,6 20 1 0,-3-2-1 16,-3-18 0-16,0 0 0 0,0 20 1 0,0 11-1 16,0-31 31-16,0 0-31 0,6 23 32 0,-4-8-32 15,-2-15 47-15,0 0-47 0,12 14 48 0,20 9-48 16,-32-23 56-16,0 0-56 0,31 17 57 0,4 1-57 15,-35-18 53-15,0 0-53 0,26 17 53 0,6 0-53 0,-32-17 37 16,0 0-37-16,29 18 38 0,-12-1-38 0,-17-17 28 16,0 0-28-16,12 17 29 0,-4 3-29 0,-8-20 21 15,0 0-21-15,-8 29 22 0,-10 8-22 0,18-37 16 0,0 0-16 16,-26 32 17-16,-14 6-17 0,40-38 10 16,0 0-10-16,-46 17 11 0,8-23-11 0,38 6 7 0,0 0-7 15,-37-23 8-15,8-3-8 0,0 0-1131 0</inkml:trace>
  <inkml:trace contextRef="#ctx0" brushRef="#br0" timeOffset="-162485.25">10341 11244 1087 0,'0'0'0'0,"0"0"0"16,0-25 0-16,0 25 3 0,0 0-3 0,0-18 4 15,0 18-4-15,0 0 6 0,0 0-6 0,18-14 6 16,19 11-6-16,-37 3 38 0,0 0-38 0,46 0 39 15,0-9-39-15,-46 9 45 0,0 0-45 0,38-5 45 16,-12 2-45-16,-26 3 38 0,0 0-38 0,29 3 39 16,-12 5-39-16,-17-8 32 0,0 0-32 0,26 12 33 0,9-1-33 15,-4 1-1002-15</inkml:trace>
  <inkml:trace contextRef="#ctx0" brushRef="#br0" timeOffset="-162135.23">10915 11132 931 0,'0'0'0'0,"-5"9"0"0,-7 11 0 0,12-20 2 0,0 0-2 16,-17 40 3-16,-9 12-3 0,26-52 16 0,0 0-16 15,-23 58 17-15,-9-1-17 0,32-57 22 0,0 0-22 16,-20 69 22-16,2 9-22 0,18-78 37 0,0 0-37 15,-11 83 38-15,11-8-38 0,0-75 50 0,0 0-50 16,11 67 50-16,4-27-50 0,-15-40 44 0,0 0-44 16,34 29 44-16,16-24-44 0,-50-5 37 0,0 0-37 15,63-8 38-15,-8-18-38 0,-55 26 29 0,0 0-29 16,52-32 29-16,-15-14-29 0,-37 46 24 0,0 0-24 0,32-46 24 16,-18 20-24-16,-14 26 18 0,0 0-18 0,3-17 19 15,-6 2-19-15,3 15 13 0,0 0-13 0,-14-11 14 16,-9 8-14-16,23 3 11 0,0 0-11 0,-38 3 12 15,-8 11-12-15,46-14 11 0,0 0-11 0,-37 12 12 16,19-4-12-16,18-8 11 0,0 0-11 0,-11 6 11 16,11-6-11-16,0 0-1132 0</inkml:trace>
  <inkml:trace contextRef="#ctx0" brushRef="#br0" timeOffset="-161751.2">11100 10663 964 0,'0'0'0'0,"0"0"0"0,-6 11 0 0,6-11 27 0,0 0-27 16,0 0 27-16,-8 12-27 0,8-12 59 0,0 0-59 15,14-3 60-15,12-6-60 0,-26 9 31 0,0 0-31 16,35-5 31-16,2 5-31 0,-37 0 8 0,0 0-8 16,32 3 8-16,0 5-8 0,-32-8 3 0,0 0-3 0,23 15 4 15,-6 2-4-15,-17-17 1 0,0 0-1 0,11 29 1 16,-11 14-1-16,0-43 0 0,0 0 0 0,0 52 0 16,-14-12 0-16,14-40 0 0,0 0 0 0,-9 40 1 15,-2-2-1-15,11-38 5 0,0 0-5 0,-3 28 5 16,6-4-5-16,-3-24 14 0,0 0-14 0,6 8 15 15,-6-8-15-15,0 0 22 0,0 0-22 0,23 6 23 16,0-6-23-16,-23 0 25 0,0 0-25 0,29 0 26 16,8 6-26-16,-5-1-960 0</inkml:trace>
  <inkml:trace contextRef="#ctx0" brushRef="#br0" timeOffset="-160366.45">11957 11290 975 0,'0'0'0'0,"0"0"0"0,14 32 0 0,-14-32 48 15,0 0-48-15,12 20 49 0,8-8-49 0,-20-12 89 16,0 0-89-16,20 0 90 0,29 3-90 0,-49-3 73 0,0 0-73 15,49 0 74-15,18-3-74 0,-67 3 29 0,0 0-29 16,66-6 29-16,9 6-29 0,-75 0 25 0,0 0-25 16,72 0 25-16,-23-3-25 0,0 0-1070 0</inkml:trace>
  <inkml:trace contextRef="#ctx0" brushRef="#br0" timeOffset="-159732.4">12932 10844 819 0,'0'0'0'16,"0"0"0"-16,-3 20 0 0,3-20 0 0,0 0 0 0,-9 23 0 15,4 6 0-15,5-29-1 0,0 0 1 0,0 52 0 16,-6 23 0-16,6-75 25 0,0 0-25 0,-6 92 25 16,0 0-25-16,6-92 59 0,0 0-59 0,-5 81 60 15,-13-9-60-15,18-72 70 0,0 0-70 0,-14 63 71 16,8-20-71-16,6-43 69 0,0 0-69 0,0 41 69 16,0-4-69-16,0-37 66 0,0 0-66 0,6 34 66 0,3-16-66 15,-9-18 60-15,0 0-60 0,23 14 60 0,17-2-60 16,-40-12 54-16,0 0-54 0,58 8 54 0,2-8-54 15,-60 0 58-15,0 0-58 0,70-5 59 0,-10 2-59 16,-60 3 40-16,0 0-40 0,49-3 40 0,-20 0-40 16,-29 3 25-16,0 0-25 0,23-6 26 0,-9 3-26 15,-14 3 4-15,0 0-4 0,0 0 5 0,0 0-5 16,0 0-1353-16</inkml:trace>
  <inkml:trace contextRef="#ctx0" brushRef="#br0" timeOffset="-159562.74">13137 11437 1143 0,'0'0'0'0,"-6"20"0"0,-5 26 0 0,11-46 0 0,0 0 0 16,-15 61 1-16,-8 8-1 0,23-69 12 0,0 0-12 15,-23 75 13-15,14-3-13 0,9-72 26 0,0 0-26 16,-6 60 26-16,12-14-26 0,-6-46 21 0,0 0-21 16,18 29 22-16,5-6-22 0,-23-23 20 0,0 0-20 15,31 3 20-15,1-3-20 0,3-3-918 0</inkml:trace>
  <inkml:trace contextRef="#ctx0" brushRef="#br0" timeOffset="-159363.55">13515 11449 1334 0,'0'0'0'0,"0"0"0"0,0 23 0 15,0-23 2-15,0 0-2 0,0 11 2 0,0-11-2 16,0 0 1-16,0 0-1 0,0 12 1 0,0-12-1 16,0 0-41-16,0 0 41 0,0 14-41 0,17 1 41 15,-8-1-884-15</inkml:trace>
  <inkml:trace contextRef="#ctx0" brushRef="#br0" timeOffset="-157645.08">12254 11187 875 0,'0'0'0'0,"-6"26"0"0,-2 31 0 0,8-57 4 0,0 0-4 15,-15 69 4-15,-2-2-4 0,17-67 6 0,0 0-6 16,-15 69 6-16,-8 17-6 0,23-86 7 0,0 0-7 15,0 81 7-15,12-18-7 0,-12-63 9 0,0 0-9 16,23 40 9-16,0-25-9 0,3-1-636 0</inkml:trace>
  <inkml:trace contextRef="#ctx0" brushRef="#br0" timeOffset="-155590.2">14193 11020 774 0,'0'0'0'0,"0"0"0"0,-6-14 0 15,6 14-22-15,0 0 22 0,-3-15-21 0,3 15 21 16,0 0-55-16,0 0 55 0,-9-17-54 0,-2 2 54 16,11 15 32-16,0 0-32 0,-17-11 33 0,-6 8-33 15,23 3 111-15,0 0-111 0,-35 17 111 0,0 29-111 16,35-46 116-16,0 0-116 0,-37 58 116 0,-1 8-116 15,38-66 105-15,0 0-105 0,-26 61 105 0,12-15-105 16,14-46 66-16,0 0-66 0,0 40 66 0,9-14-66 0,-9-26 49 16,0 0-49-16,20 20 49 0,11-3-49 0,-31-17 37 15,0 0-37-15,35 12 38 0,-3-12-38 0,-32 0 28 16,0 0-28-16,23-9 29 0,6-2-29 0,-29 11 26 16,0 0-26-16,20-18 27 0,-6-13-27 0,-14 31 18 0,0 0-18 15,9-26 18-15,-6 3-18 0,-3 23 11 0,0 0-11 16,-3-23 11-16,3 3-11 0,0 20 8 0,0 0-8 15,-6-15 8-15,6 15-8 0,0 0 6 0,0 0-6 16,0 0 6-16,0 0-6 0,0 0 7 0,0 0-7 16,-8-3 7-16,8 3-7 0,0 0 7 0,0 0-7 15,-9 9 8-15,9 5-8 0,0-14 9 0,0 0-9 16,0 21 9-16,14 7-9 0,-14-28 11 0,0 0-11 0,12 32 11 16,-1-3-11-16,-11-29 14 0,0 0-14 0,9 23 14 15,-6 0-14-15,-3-23 13 0,0 0-13 0,14 37 14 16,-5 15-14-16,-9-52 14 0,0 0-14 0,6 58 14 15,0-4-14-15,-6-54 12 0,0 0-12 0,0 58 13 16,0-1-13-16,0-57 11 0,0 0-11 0,-6 52 12 16,6-20-12-16,0-32 9 0,0 0-9 0,0 20 9 15,0-8-9-15,0-12 7 0,0 0-7 0,0 0 7 16,14-6-7-16,-14 6 2 0,0 0-2 0,15-12 2 0,11-25-2 16,-3-1-1506-16</inkml:trace>
  <inkml:trace contextRef="#ctx0" brushRef="#br0" timeOffset="-155327.95">14421 11449 1188 0,'0'0'0'0,"0"0"0"0,0 23 0 0,0-23 6 0,0 0-6 15,0 17 7-15,-12 12-7 0,12-29 15 0,0 0-15 16,-9 29 16-16,4-1-16 0,5-28 43 0,0 0-43 16,-3 15 43-16,3-4-43 0,0-11 30 0,0 0-30 15,0 0 30-15,0 15-30 0,0-15 23 0,0 0-23 16,0 0 23-16,20 3-23 0,-20-3 19 0,0 0-19 0,20-3 19 16,0 0-19-16,3 3-1037 0</inkml:trace>
  <inkml:trace contextRef="#ctx0" brushRef="#br0" timeOffset="-154711.35">14490 11552 1020 0,'0'0'0'0,"0"0"0"0,-9 35 0 16,9-35-2-16,0 0 2 0,-6 26-1 0,6-18 1 16,0-8-2-16,0 0 2 0,0 12-2 0,0-12 2 15,0 0-11-15,0 0 11 0,-5 17-11 0,5-17 11 0,0 0-30 16,0 0 30-16,29 0-29 0,-6 0 29 0,5-5-639 16</inkml:trace>
  <inkml:trace contextRef="#ctx0" brushRef="#br0" timeOffset="-154261.33">14776 11213 1143 0,'0'0'0'16,"0"0"0"-16,0 26 0 0,0-26-3 0,0 0 3 0,0 20-2 15,0-6 2-15,0-14-11 0,0 0 11 0,5 12-11 16,10 5 11-16,-15-17 12 0,0 0-12 0,23 14 13 15,6 4-13-15,-29-18 43 0,0 0-43 0,37 23 44 16,-5 3-44-16,-32-26 63 0,0 0-63 0,23 23 64 16,-6-9-64-16,-17-14 52 0,0 0-52 0,15 23 53 15,-7 6-53-15,-8-29 37 0,0 0-37 0,6 37 37 16,-12-8-37-16,6-29 25 0,0 0-25 0,-23 37 26 16,-8 4-26-16,31-41 19 0,0 0-19 0,-52 49 19 0,-18-9-19 15,70-40 15-15,0 0-15 0,-69 35 15 0,9-18-15 16,60-17 13-16,0 0-13 0,-47 0 13 0,27-17-13 15,20 17 9-15,0 0-9 0,0-32 10 0,20-20-10 16,-20 52 7-16,0 0-7 0,41-43 8 0,16-9-8 16,-57 52 5-16,0 0-5 0,58-52 5 0,0 9-5 15,-58 43 1-15,0 0-1 0,43-37 1 0,-14 14-1 16,-29 23 0-16,0 0 0 0,20-29 0 0,3-3 0 0,-23 32 0 16,0 0 0-16,9-23 0 0,-9 12 0 0,0 11 0 15,0 0 0-15,0 0 0 0,-20-9 0 0,20 9 3 16,0 0-3-16,-12-12 3 0,-20 1-3 0,32 11 9 0,0 0-9 15,-34-9 10-15,-1 6-10 0,35 3 14 0,0 0-14 16,-29-2 15-16,12-10-15 0,3 3-1275 0</inkml:trace>
  <inkml:trace contextRef="#ctx0" brushRef="#br0" timeOffset="-153960.29">15087 11357 1379 0,'0'0'0'0,"0"0"0"15,17-18 0-15,-17 18 24 0,0 0-24 0,29-28 24 16,0-13-24-16,-29 41 38 0,0 0-38 0,29-51 38 16,0-13-38-16,-29 64 34 0,0 0-34 0,32-57 34 0,2 19-34 15,-34 38 18-15,0 0-18 0,26-23 18 0,-14 9-18 16,-12 14 16-16,0 0-16 0,0 0 17 0,8 23-17 15,-8-23 14-15,0 0-14 0,6 40 14 0,-9 26-14 16,3-66 16-16,0 0-16 0,-3 64 17 0,-5-10-17 16,8-54 18-16,0 0-18 0,-12 46 19 0,9-8-19 15,3-38 11-15,0 0-11 0,0 37 11 0,0 15-11 16,0-52 3-16,0 0-3 0,3 52 4 0,9-15-4 16,-9 6-1266-16</inkml:trace>
  <inkml:trace contextRef="#ctx0" brushRef="#br0" timeOffset="-153638.27">13711 12007 964 0,'0'0'0'0,"0"0"0"15,6 15 0-15,-6-15 2 0,0 0-2 0,17 20 2 16,26-3-2-16,-43-17 2 0,0 0-2 0,70 14 3 16,31-8-3-16,-101-6 25 0,0 0-25 0,115 0 26 0,9-8-26 15,-124 8 37-15,0 0-37 0,141-6 37 0,21 6-37 16,-162 0 82-16,0 0-82 0,161 0 83 0,-31-9-83 15,-130 9 46-15,0 0-46 0,104-8 46 0,-32 2-46 16,-72 6 9-16,0 0-9 0,38-9 9 0,-6 9-9 16,-9 0-970-16</inkml:trace>
  <inkml:trace contextRef="#ctx0" brushRef="#br0" timeOffset="-153308.95">14328 12235 1020 0,'0'0'0'0,"0"0"0"0,18 0 0 0,-18 0 1 0,0 0-1 16,17 0 2-16,12-12-2 0,-29 12 5 0,0 0-5 16,52-3 5-16,26 3-5 0,-78 0 5 0,0 0-5 15,78 0 5-15,2 6-5 0,-80-6 12 0,0 0-12 16,55 14 13-16,-23 9-13 0,-32-23 18 0,0 0-18 0,6 41 18 15,-21 22-18-15,15-63 26 0,0 0-26 0,-32 75 26 16,-5-15-26-16,37-60 30 0,0 0-30 0,-32 52 30 16,12-9-30-16,20-43 34 0,0 0-34 0,-9 23 35 15,4-8-35-15,5-15 43 0,0 0-43 0,11 14 44 16,24-2-44-16,-35-12 42 0,0 0-42 0,43 5 43 16,18-5-43-16,-61 0 32 0,0 0-32 0,54-5 33 15,-7 2-33-15,-47 3 6 0,0 0-6 0,46-9 6 0,14-17-6 16,1 0-1091-16</inkml:trace>
  <inkml:trace contextRef="#ctx0" brushRef="#br0" timeOffset="-150674.36">8610 10651 684 0,'0'0'0'0,"0"0"0"15,0 0 0-15,0 0 21 0,0 0-21 0,-11 35 21 16,11-35-21-16,0 0 55 0,0 0-55 0,8-6 56 0,33-14-56 15,-41 20 68-15,0 0-68 0,60-23 68 0,21 0-68 16,-81 23 58-16,0 0-58 0,84-23 59 0,-4 14-59 16,-80 9 25-16,0 0-25 0,81-5 26 0,-29 7-26 15,-52-2 29-15,0 0-29 0,46 18 29 0,1 19-29 16,-47-37 26-16,0 0-26 0,25 49 26 0,-13 14-26 16,-12-63 22-16,0 0-22 0,0 90 23 0,-6 42-23 15,6-132 23-15,0 0-23 0,-17 141 23 0,3-3-23 16,14-138 21-16,0 0-21 0,-18 138 21 0,1 9-21 0,17-147 19 15,0 0-19-15,-12 141 20 0,7-26-20 16,5-115 18-16,0 0-18 0,0 84 18 0,5-32-18 0,-5-52 13 16,0 0-13-16,9 29 14 0,0-12-14 0,-9-17 10 15,0 0-10-15,0 0 10 0,20 6-10 0,-20-6 9 0,0 0-9 16,17-35 9-16,-8-20-9 0,-9 55 7 0,0 0-7 16,8-86 7-16,-2-26-7 0,-6 112 6 0,0 0-6 15,6-118 6-15,-6 5-6 0,0 113 6 0,0 0-6 16,0-126 6-16,0-21-6 0,0 147 5 0,0 0-5 15,0-147 5-15,3 6-5 0,-3 141 5 0,0 0-5 16,9-135 5-16,2 5-5 0,-11 130 4 0,0 0-4 0,9-138 5 16,-6-6-5-16,-3 144 5 0,0 0-5 0,5-135 5 15,-5 28-5-15,0 107 4 0,0 0-4 0,0-86 4 16,3 23-4-16,-3 63 3 0,0 0-3 0,6-52 4 16,-6-3-4-16,0 55 2 0,0 0-2 0,6-46 2 15,-6 20-2-15,0 26 2 0,0 0-2 0,9-17 3 16,-4-6-3-16,-5 23 2 0,0 0-2 0,3-20 3 15,-3 20-3-15,0 0 2 0,0 0-2 0,0 0 2 16,15-9-2-16,-15 9 2 0,0 0-2 0,5-8 3 0,18-7-3 16,-23 15 2-16,0 0-2 0,24-14 3 0,16-1-3 15,-40 15 4-15,0 0-4 0,55-23 4 0,11 0-4 16,-66 23 4-16,0 0-4 0,75-14 5 0,6 0-5 16,-81 14 5-16,0 0-5 0,81-21 6 0,-1-5-6 15,-80 26 5-15,0 0-5 0,99-28 5 0,22 2-5 16,-121 26 4-16,0 0-4 0,130-23 4 0,28 5-4 0,-158 18 2 15,0 0-2-15,165-14 3 0,8 5-3 0,-173 9 2 16,0 0-2-16,190-2 2 0,18 4-2 0,-208-2 1 16,0 0-1-16,231 9 1 0,20-3-1 0,-251-6 0 0,0 0 0 15,256 17 1-15,13 6-1 0,-269-23 0 0,0 0 0 16,251 32 0-16,-23 2 0 0,-228-34-1 0,0 0 1 16,222 38 0-16,14 5 0 0,-236-43-3 0,0 0 3 15,208 29-3-15,-35 8 3 0,-173-37-6 0,0 0 6 16,162 29-5-16,14-6 5 0,-176-23-10 0,0 0 10 15,161 23-10-15,-14-11 10 0,-147-12-12 0,0 0 12 16,139 8-12-16,-12-16 12 0,-127 8-14 0,0 0 14 16,130-9-13-16,17-3 13 0,-147 12-13 0,0 0 13 15,144-14-13-15,-23 0 13 0,-121 14-12 0,0 0 12 0,116-12-11 16,-7 3 11-16,-109 9-9 0,0 0 9 0,107-2-9 16,17 4 9-16,-124-2-7 0,0 0 7 0,121 6-7 15,-14 3 7-15,-107-9-3 0,0 0 3 0,101 14-2 16,-6 6 2-16,-95-20-2 0,0 0 2 0,101 12-2 15,15-3 2-15,-116-9-1 0,0 0 1 0,118 5 0 16,3-2 0-16,-121-3 0 0,0 0 0 0,107 3 0 0,-18 3 0 16,-89-6 0-16,0 0 0 0,93 3 1 0,-10 0-1 15,-83-3 1-15,0 0-1 0,98 0 1 0,6 0-1 16,-104 0 2-16,0 0-2 0,113 2 2 0,-4 7-2 16,-109-9 4-16,0 0-4 0,98 3 4 0,-25-3-4 15,-73 0 4-15,0 0-4 0,69-3 4 0,-3 0-4 16,-66 3 4-16,0 0-4 0,72-8 5 0,6 2-5 15,-78 6 4-15,0 0-4 0,84-12 4 0,0-5-4 16,-84 17 3-16,0 0-3 0,80-23 4 0,-16 3-4 16,-64 20 4-16,0 0-4 0,52-17 4 0,-9 2-4 0,-43 15 3 15,0 0-3-15,32-23 4 0,-3 0-4 0,-29 23 4 16,0 0-4-16,23-17 4 0,0 0-4 0,-23 17 3 0,0 0-3 16,20-15 4-16,-9 7-4 0,-11 8 4 0,0 0-4 15,0 0 4-15,15-12-4 0,-15 12 4 0,0 0-4 16,11-3 5-16,-11 3-5 0,0 0 7 0,0 0-7 15,18 29 8-15,-18 14-8 0,0-43 13 0,0 0-13 16,0 69 14-16,0 3-14 0,0-72 19 0,0 0-19 0,-9 78 19 16,0-6-19-16,9-72 27 0,0 0-27 0,-2 83 27 15,-1 30-27-15,3-113 29 0,0 0-29 0,-6 118 30 16,12 0-30-16,-6-118 26 0,0 0-26 0,0 100 26 16,3-39-26-16,-3-61 18 0,0 0-18 0,2 43 19 15,-2-20-19-15,0-23 2 0,0 0-2 0,0 23 3 16,-2-9-3-16,-1 1-1368 0</inkml:trace>
  <inkml:trace contextRef="#ctx0" brushRef="#br0" timeOffset="-150123.79">15808 11938 1591 0,'0'0'0'0,"0"0"0"0,0 15 0 15,0-15-14-15,0 0 14 0,0 0-13 0,0 0 13 16,0 0-32-16,0 0 32 0,18-6-31 0,-1-12 31 0,-17 18-84 16,0 0 84-16,26-28-84 0,17-13 84 0,-8-2-940 15</inkml:trace>
  <inkml:trace contextRef="#ctx0" brushRef="#br0" timeOffset="-149656.18">16143 11267 1177 0,'0'0'0'0,"9"-2"0"16,28 2 0-16,-37 0 35 0,0 0-35 0,41-9 35 15,2 0-35-15,-43 9 49 0,0 0-49 0,40-8 49 16,-2 5-49-16,-38 3 42 0,0 0-42 0,37 0 42 16,-8 6-42-16,-29-6 20 0,0 0-20 0,20 5 21 15,1 13-21-15,-21-18 11 0,0 0-11 0,8 17 11 0,-2 20-11 16,-6-37 9-16,0 0-9 0,0 35 9 0,-14-4-9 16,14-31 8-16,0 0-8 0,-21 35 9 0,4-9-9 15,17-26 8-15,0 0-8 0,-14 26 8 0,11-12-8 16,3-14 9-16,0 0-9 0,3 15 10 0,11-1-10 15,-14-14 11-15,0 0-11 0,29 17 11 0,3 6-11 16,-32-23 12-16,0 0-12 0,37 29 13 0,-8 3-13 0,-29-32 13 16,0 0-13-16,26 49 14 0,-9 20-14 0,-17-69 11 15,0 0-11-15,12 75 11 0,-12-6-11 0,0-69 10 16,0 0-10-16,-18 60 10 0,-8-14-10 0,26-46 12 16,0 0-12-16,-25 43 13 0,1-5-13 0,24-38 19 15,0 0-19-15,-23 23 20 0,9-9-20 0,14-14 22 0,0 0-22 16,-14 6 22-16,14-6-22 0,0 0 21 0,0 0-21 15,0 0 22-15,14-9-22 0,0 4-1312 0</inkml:trace>
  <inkml:trace contextRef="#ctx0" brushRef="#br0" timeOffset="-149472.7">16732 11927 1211 0,'0'0'0'0,"8"14"0"16,7 23 0-16,-15-37 2 0,0 0-2 0,11 35 2 15,-8-12-2-15,-3-23 18 0,0 0-18 0,-6 23 18 16,-8 12-18-16,14-35 33 0,0 0-33 0,-17 25 33 16,11-10-33-16,6-15 25 0,0 0-25 0,0 0 25 15,-6 14-25-15,6-14 22 0,0 0-22 0,0 0 22 0,12-8-22 16,11-1-999-16</inkml:trace>
  <inkml:trace contextRef="#ctx0" brushRef="#br0" timeOffset="-149204.77">17084 11368 1244 0,'0'0'0'0,"0"0"0"0,8 12 0 0,-8-12 4 16,0 0-4-16,6 11 4 0,3 4-4 0,-9-15 0 16,0 0 0-16,8 14 0 0,7 15 0 0,-15-29 35 0,0 0-35 15,17 34 35-15,6 7-35 0,-23-41 43 0,0 0-43 16,20 40 44-16,-2 15-44 0,-18-55 42 0,0 0-42 15,14 54 43-15,-5-5-43 0,-9-49 30 0,0 0-30 16,-3 46 30-16,-12-3-30 0,15-43 22 0,0 0-22 16,-23 38 22-16,3-15-22 0,20-23 15 0,0 0-15 15,-29 0 15-15,-14-14-15 0,43 14 10 0,0 0-10 16,-29-41 11-16,9-28-11 0,20 69 4 0,0 0-4 0,0-75 4 16,11 9-4-16,-2-3-1183 0</inkml:trace>
  <inkml:trace contextRef="#ctx0" brushRef="#br0" timeOffset="-149072.09">17115 11221 1278 0,'0'0'0'0,"0"0"0"16,15 23 0-16,-15-23 1 0,0 0-1 0,8 21 1 15,7-13-1-15,-15-8 0 0,0 0 0 0,26 12 1 0,17 5-1 16,-43-17 12-16,0 0-12 0,46 9 13 0,15-4-13 16,-61-5 17-16,0 0-17 0,60 0 18 0,10-8-18 15,-1 2-946-15</inkml:trace>
  <inkml:trace contextRef="#ctx0" brushRef="#br0" timeOffset="-147753.99">4450 12715 964 0,'0'0'0'0,"32"6"0"0,43 14 0 0,-75-20 24 15,0 0-24-15,92 17 24 0,23 4-24 0,-115-21 53 16,0 0-53-16,142 17 54 0,60 0-54 0,-202-17 50 0,0 0-50 15,225 15 50-15,26-13-50 0,-251-2 34 0,0 0-34 16,259 0 34-16,10-2-34 0,-269 2 21 0,0 0-21 16,291-9 21-16,9 3-21 0,-300 6 16 0,0 0-16 15,326-3 17-15,3 6-17 0,-329-3 13 0,0 0-13 16,343 6 14-16,-2 3-14 0,-341-9 11 0,0 0-11 16,340 5 12-16,1 7-12 0,-341-12 10 0,0 0-10 0,349 17 11 15,3 0-11-15,-352-17 10 0,0 0-10 0,355 18 10 16,2 8-10-16,-357-26 8 0,0 0-8 0,347 28 8 15,-7 4-8-15,-340-32 7 0,0 0-7 0,323 29 8 16,-3 8-8-16,-320-37 7 0,0 0-7 0,300 32 8 16,-17-3-8-16,-283-29 5 0,0 0-5 0,268 28 5 15,-8 1-5-15,-260-29 6 0,0 0-6 0,263 26 7 16,8-3-7-16,-271-23 8 0,0 0-8 0,280 17 8 16,-12-2-8-16,-268-15 5 0,0 0-5 0,257 6 6 0,-26-6-6 15,-231 0 5-15,0 0-5 0,225-3 5 0,31-6-5 16,-256 9 5-16,0 0-5 0,251-9 5 0,-2 4-5 15,-249 5 4-15,0 0-4 0,242 0 4 0,-29-6-4 16,-213 6 3-16,0 0-3 0,222-6 4 0,12 0-4 16,-234 6 4-16,0 0-4 0,240-5 4 0,-7-10-4 15,-233 15 3-15,0 0-3 0,231-23 4 0,-3 9-4 16,-228 14 4-16,0 0-4 0,237-23 4 0,28-6-4 0,-265 29 3 16,0 0-3-16,268-32 4 0,-14 1-4 0,-254 31 4 15,0 0-4-15,251-32 4 0,-11 9-4 0,-240 23 3 16,0 0-3-16,245-23 3 0,6 3-3 0,-251 20 1 0,0 0-1 15,239-17 2-15,-31 2-2 0,-208 15 1 0,0 0-1 16,182-8 1-16,-23 5-1 0,-159 3 0 0,0 0 0 16,129 0 0-16,-45 5 0 0,3 1-1165 0</inkml:trace>
  <inkml:trace contextRef="#ctx0" brushRef="#br0" timeOffset="-146753.73">9415 13956 1121 0,'0'0'0'0,"0"0"0"0,0 0 0 0,0 0 41 0,0 0-41 16,0 0 41-16,0 0-41 0,0 0 89 0,0 0-89 16,0 0 89-16,69-55-89 0,-69 55 83 0,0 0-83 15,61-37 83-15,8 5-83 0,-69 32 46 0,0 0-46 16,78-20 46-16,-23 6-46 0,-55 14 30 0,0 0-30 16,43-12 30-16,-20 12-30 0,-23 0 21 0,0 0-21 15,20 12 22-15,-5 11-22 0,-15-23 16 0,0 0-16 16,6 43 17-16,-21 23-17 0,15-66 13 0,0 0-13 0,-23 78 14 15,-9-3-14-15,32-75 10 0,0 0-10 0,-31 63 11 16,-1-17-11-16,32-46 12 0,0 0-12 0,-26 40 13 16,6 6-13-16,20-46 15 0,0 0-15 0,-15 29 16 15,10-9-16-15,5-20 22 0,0 0-22 0,8 20 23 16,21 1-23-16,-29-21 26 0,0 0-26 0,38 14 27 16,2-3-27-16,-40-11 35 0,0 0-35 0,46 6 35 15,6 0-35-15,-52-6 38 0,0 0-38 0,52 0 38 16,6-9-38-16,-58 9 36 0,0 0-36 0,60-11 36 0,7-4-36 15,-67 15 32-15,0 0-32 0,54-17 32 0,-16 0-32 16,-38 17 6-16,0 0-6 0,26-17 6 0,-6 14-6 16,-5-9-1644-16</inkml:trace>
  <inkml:trace contextRef="#ctx0" brushRef="#br0" timeOffset="-142966.24">27461 2572 931 0,'0'0'0'0,"0"0"0"15,20 0 0-15,-20 0-14 0,0 0 14 0,12-6-13 16,-12 6 13-16,0 0-49 0,0 0 49 0,26-3-48 16,-3 3 48-16,-23 0 0 0,0 0 0 0,26 0 0 15,-3 0 0-15,-23 0 5 0,0 0-5 0,17 0 6 16,1 0-6-16,-4 0-554 0</inkml:trace>
  <inkml:trace contextRef="#ctx0" brushRef="#br0" timeOffset="-142782.98">27461 2810 1255 0,'0'0'0'0,"0"0"0"0,0 0 0 0,0 0 3 16,0 0-3-16,12 12 4 0,-12-12-4 0,0 0 8 15,0 0-8-15,8 0 9 0,24 0-9 0,-32 0 2 16,0 0-2-16,40 0 2 0,27-9-2 0,-67 9-1 0,0 0 1 15,66-5-1-15,-8 5 1 0,-3 0-901 0</inkml:trace>
  <inkml:trace contextRef="#ctx0" brushRef="#br0" timeOffset="-141731.64">28174 2629 628 0,'0'0'0'0,"0"0"0"0,0 0 0 16,0 0 13-16,0 0-13 0,17 9 13 0,-17-9-13 15,0 0 27-15,0 0-27 0,20 0 27 0,-5 0-27 16,-15 0 60-16,0 0-60 0,20 3 61 0,6-6-61 16,-26 3 53-16,0 0-53 0,17 0 53 0,-5-6-53 0,-12 6 44 15,0 0-44-15,17 0 45 0,-17 0-45 0,0 0 43 16,0 0-43-16,12 0 43 0,-12 0-43 0,0 0 41 15,0 0-41-15,0 0 41 0,0 0-41 0,0 0 40 0,0 0-40 16,0 0 40-16,-12 0-40 0,12 0 37 0,0 0-37 16,-17 6 37-16,2-3-37 0,15-3 35 0,0 0-35 15,-23 11 35-15,-6-2-35 0,29-9 28 0,0 0-28 16,-23 8 29-16,6-2-29 0,17-6 24 0,0 0-24 16,0 0 24-16,-15 0-24 0,15 0 20 0,0 0-20 15,0 0 21-15,0 0-21 0,0 0 17 0,0 0-17 16,0 0 17-16,0 0-17 0,0 0 14 0,0 0-14 0,15 0 14 15,2-6-14-15,-17 6 10 0,0 0-10 0,23-2 11 16,-5 2-11-16,-18 0 11 0,0 0-11 0,11-6 11 16,6-3-11-16,-17 9 16 0,0 0-16 0,0 0 16 15,15-6-16-15,-15 6 23 0,0 0-23 0,0 0 23 16,0 0-23-16,0 0 29 0,0 0-29 0,0 0 30 16,0 0-30-16,0 0 34 0,0 0-34 0,0 0 35 0,0 0-35 15,0 0 34-15,0 0-34 0,0 0 35 0,0 0-35 16,0 0 31-16,0 0-31 0,0 0 31 0,0 0-31 15,0 0 23-15,0 0-23 0,0 0 24 0,0 0-24 16,0 0 9-16,0 0-9 0,0 0 10 0,0 0-10 16,0 0 1-16,0 0-1 0,0 0 1 0,0 0-1 15,0 0-2-15,0 0 2 0,6-2-2 0,-6 2 2 16,0 0-1491-16</inkml:trace>
  <inkml:trace contextRef="#ctx0" brushRef="#br0" timeOffset="-134924.45">4842 11529 1099 0,'0'0'0'0,"0"0"0"16,0 0 0-16,0 0 60 0,0 0-60 0,0 32 61 15,0-32-61-15,0 0 119 0,0 0-119 0,0 0 120 16,0 0-120-16,0 0 78 0,0 0-78 0,0 0 79 16,20 6-79-16,-20-6 18 0,0 0-18 0,32 0 19 15,29 3-19-15,-61-3 19 0,0 0-19 0,60 5 19 16,-22-5-19-16,2-5-1209 0</inkml:trace>
  <inkml:trace contextRef="#ctx0" brushRef="#br0" timeOffset="-132421.95">10881 14160 1278 0,'0'0'0'0,"0"0"0"0,0 0 0 15,0 0 19-15,0 0-19 0,0 0 20 0,43-14-20 16,-43 14 40-16,0 0-40 0,23-9 40 0,23-5-40 15,-46 14 31-15,0 0-31 0,46-20 32 0,-23 8-32 16,-23 12 13-16,0 0-13 0,6-6 14 0,-6 6-14 0,0 0 10 16,0 0-10-16,0 0 10 0,18 0-10 0,-18 0 7 15,0 0-7-15,0 0 8 0,0 0-8 0,0 0 7 16,0 0-7-16,0 0 7 0,0 0-7 0,0 0 11 16,0 0-11-16,0 0 12 0,0 0-12 0,0 0 13 0,0 0-13 15,0 0 13-15,0 0-13 0,0 0 9 0,0 0-9 16,-18-14 10-16,18 0-10 0,0 2-1143 0</inkml:trace>
  <inkml:trace contextRef="#ctx0" brushRef="#br0" timeOffset="-126263.77">11766 14025 1233 0,'0'0'0'0,"0"0"0"0,0 0 0 0,0 0 98 15,0 0-98-15,9 35 98 0,-9-35-98 0,0 0 192 16,0 0-192-16,3 17 193 0,17-9-193 0,-20-8 118 0,0 0-118 16,29 6 118-16,20 0-118 0,-49-6 71 0,0 0-71 15,58 3 72-15,-21-3-72 0,-37 0 44 0,0 0-44 16,32-3 45-16,0 0-45 0,-32 3 24 0,0 0-24 15,31 0 25-15,-2 3-25 0,-29-3 14 0,0 0-14 16,23 3 14-16,-8-3-14 0,8 0-1710 0</inkml:trace>
  <inkml:trace contextRef="#ctx0" brushRef="#br0" timeOffset="-125664.71">12874 13659 113 0,'0'0'0'0,"0"0"0"0,0 0 0 0,0 0 47 15,0 0-47-15,0 0 47 0,0 0-47 0,0 0 64 16,0 0-64-16,-11-11 65 0,11 11-65 0,0 0 57 16,0 0-57-16,-9-17 57 0,9 17-57 0,0 0 55 0,0 0-55 15,-3-12 56-15,3 12-56 0,0 0 50 0,0 0-50 16,-11-14 50-16,11 14-50 0,0 0 55 0,0 0-55 15,-12-9 56-15,-2 12-56 0,14-3 48 0,0 0-48 16,-15 12 49-16,-16 5-49 0,31-17 45 0,0 0-45 16,-38 31 45-16,-8 10-45 0,46-41 42 0,0 0-42 15,-38 60 43-15,7 9-43 0,31-69 38 0,0 0-38 16,-23 72 38-16,8 0-38 0,15-72 32 0,0 0-32 0,-6 58 33 16,18-18-33-16,-12-40 32 0,0 0-32 0,20 32 32 15,9-12-32-15,-29-20 31 0,0 0-31 0,32 0 32 16,11-6-32-16,-43 6 31 0,0 0-31 0,46-14 32 15,-14-9-32-15,-32 23 35 0,0 0-35 0,29-29 35 16,-6-8-35-16,-23 37 31 0,0 0-31 0,17-32 31 16,-2 12-31-16,-15 20 26 0,0 0-26 0,5-9 26 15,-5 9-26-15,0 0 22 0,0 0-22 0,0 0 23 16,9 37-23-16,-9-37 22 0,0 0-22 0,3 41 23 16,3-1-23-16,-6-40 20 0,0 0-20 0,5 32 20 0,-5-9-20 15,0-23 21-15,0 0-21 0,3 20 22 0,6-6-22 16,-9-14 17-16,0 0-17 0,14 15 18 0,4-12-18 15,8 2-1266-15</inkml:trace>
  <inkml:trace contextRef="#ctx0" brushRef="#br0" timeOffset="-125465.7">13091 14152 1244 0,'0'0'0'0,"5"8"0"0,-2 21 0 0,-3-29-2 0,0 0 2 15,6 29-1-15,-12-15 1 0,6-14 8 0,0 0-8 16,-3 20 8-16,-8 6-8 0,11-26 25 0,0 0-25 16,-3 23 25-16,6-8-25 0,-3-15 22 0,0 0-22 15,11 11 22-15,1-2-22 0,-12-9 19 0,0 0-19 16,20 3 20-16,-3-6-20 0,4 0-983 0</inkml:trace>
  <inkml:trace contextRef="#ctx0" brushRef="#br0" timeOffset="-125031.86">13454 13798 1099 0,'0'0'0'0,"0"0"0"16,-11 31 0-16,11-31 4 0,0 0-4 0,-9 38 5 0,0 11-5 16,9-49 1-16,0 0-1 0,-8 54 1 0,5-5-1 15,3-49 63-15,0 0-63 0,0 38 63 0,11-10-63 16,-11-28 77-16,0 0-77 0,18 24 78 0,10 4-78 15,-28-28 70-15,0 0-70 0,32 23 71 0,-3-8-71 16,-29-15 53-16,0 0-53 0,32 14 54 0,-9 9-54 16,-23-23 39-16,0 0-39 0,23 17 40 0,-14-5-40 15,-9-12 24-15,0 0-24 0,0 14 25 0,-18 12-25 16,18-26 18-16,0 0-18 0,-37 26 18 0,-12-6-18 0,49-20 14 16,0 0-14-16,-52 9 15 0,0-15-15 0,52 6 12 15,0 0-12-15,-55-11 13 0,32-1-13 0,23 12 13 16,0 0-13-16,-6-23 13 0,21-20-13 0,-15 43 7 0,0 0-7 15,31-49 7-15,13 0-7 0,-44 49 2 0,0 0-2 16,43-49 3-16,-8 12-3 0,-35 37 0 0,0 0 0 16,20-38 0-16,-3 9 0 0,-17 29-16 0,0 0 16 15,17-23-15-15,-2-5 15 0,-15 28-35 0,0 0 35 16,0-23-34-16,0 2 34 0,0 21-43 0,0 0 43 16,-12-11-42-16,1 2 42 0,11 9-22 0,0 0 22 15,-15-5-21-15,15 5 21 0,0 0-11 0,0 0 11 0,-14-6-11 16,14 6 11-16,0 0-5 0,0 0 5 0,0 0-5 15,0 0 5-15,0 0-1172 0</inkml:trace>
  <inkml:trace contextRef="#ctx0" brushRef="#br0" timeOffset="-124731.1">13748 14183 1222 0,'0'0'0'0,"0"0"0"0,0 0 0 16,0 0 11-16,0 0-11 0,18-20 12 0,2-6-12 15,-20 26 31-15,0 0-31 0,32-43 32 0,8-17-32 16,-40 60 40-16,0 0-40 0,43-64 41 0,-2 1-41 0,-41 63 45 16,0 0-45-16,34-43 46 0,-11 14-46 0,-23 29 46 0,0 0-46 15,18-11 46-15,-7 8-46 0,-11 3 38 16,0 0-38-16,12 20 38 0,-6 32-38 0,-6-52 30 0,0 0-30 15,2 66 31-15,4 6-31 0,-6-72 22 0,0 0-22 16,0 63 23-16,0-20-23 0,0-43 15 0,0 0-15 16,0 38 16-16,0 2-16 0,0-40 9 0,0 0-9 15,0 43 10-15,-8 9-10 0,-4 0-1293 0</inkml:trace>
  <inkml:trace contextRef="#ctx0" brushRef="#br0" timeOffset="-124280.93">11957 14630 998 0,'0'0'0'0,"0"0"0"0,23 25 0 0,-23-25 19 16,0 0-19-16,32 23 19 0,20 0-19 0,-52-23 47 0,0 0-47 15,83 15 48-15,41-4-48 0,-124-11 111 0,0 0-111 16,162 0 112-16,28 6-112 0,-190-6 101 0,0 0-101 16,205 3 102-16,40 0-102 0,-245-3 108 0,0 0-108 15,246 3 109-15,-33 0-109 0,-213-3 97 0,0 0-97 16,199 0 98-16,-29 3-98 0,-170-3 83 0,0 0-83 16,145 11 84-16,-53 6-84 0,-92-17 57 0,0 0-57 15,69 20 57-15,-31-5-57 0,-38-15 27 0,0 0-27 16,17 11 28-16,-8 1-28 0,-9-12 5 0,0 0-5 0,-12 11 5 15,-23 1-5-15,-2 2-1677 0</inkml:trace>
  <inkml:trace contextRef="#ctx0" brushRef="#br0" timeOffset="-123580.55">12967 15107 1110 0,'0'0'0'0,"0"0"0"15,8 23 0-15,-8-23 7 0,0 0-7 0,15 18 7 0,-4 8-7 16,-11-26 31-16,0 0-31 0,35 23 32 0,11-6-32 15,-46-17 31-15,0 0-31 0,61 14 32 0,2 1-32 16,-63-15 37-16,0 0-37 0,52 14 38 0,-20 3-38 16,-32-17 58-16,0 0-58 0,14 23 59 0,-11 18-59 15,-3-41 62-15,0 0-62 0,-9 46 63 0,-19 3-63 16,28-49 53-16,0 0-53 0,-41 49 54 0,-8-1-54 16,49-48 42-16,0 0-42 0,-49 41 42 0,9-7-42 15,40-34 28-15,0 0-28 0,-32 32 29 0,17-12-29 0,15-20 21 16,0 0-21-16,-8 17 21 0,11-5-21 0,-3-12 18 15,0 0-18-15,11 14 19 0,35-2-19 0,-46-12 13 0,0 0-13 16,52 17 13-16,20-3-13 0,-72-14 11 0,0 0-11 16,75 12 12-16,3 0-12 0,-78-12 8 0,0 0-8 15,70 5 9-15,-10-5-9 0,-60 0 1 0,0 0-1 16,61-5 1-16,-1-4-1 0,-60 9-1 0,0 0 1 16,61-6 0-16,-29 6 0 0,-6 0-1411 0</inkml:trace>
  <inkml:trace contextRef="#ctx0" brushRef="#br0" timeOffset="-119192.39">20797 12485 1535 0,'0'0'0'0,"0"0"0"16,14 0 0-16,-14 0-45 0,0 0 45 0,14-3-45 15,10 0 45-15,-24 3-125 0,0 0 125 0,26-5-125 16,8-4 125-16,-34 9 18 0,0 0-18 0,41-9 19 16,13-2-19-16,-54 11 80 0,0 0-80 0,55-9 81 15,-3 6-81-15,-52 3 105 0,0 0-105 0,40 9 106 0,-11-1-106 16,-29-8 28-16,0 0-28 0,21 15 28 0,-21 5-28 16,0-20 9-16,0 0-9 0,0 26 10 0,-12 3-10 15,3 0-1200-15</inkml:trace>
  <inkml:trace contextRef="#ctx0" brushRef="#br0" timeOffset="-119008.66">20883 12862 1300 0,'0'0'0'0,"0"0"0"0,15 17 0 0,-15-17 2 16,0 0-2-16,20 15 2 0,-3-7-2 0,-17-8 1 16,0 0-1-16,32 9 2 0,20 3-2 0,-52-12 9 15,0 0-9-15,66 11 9 0,18 1-9 0,-84-12 46 0,0 0-46 16,86 2 47-16,7 1-47 0,-93-3 63 0,0 0-63 15,83 3 64-15,-22 3-64 0,-61-6 44 0,0 0-44 16,52 9 44-16,3-4-44 0,-9 4-1165 0</inkml:trace>
  <inkml:trace contextRef="#ctx1" brushRef="#br0">4 17094 0,'0'0'0,"0"0"0,0 0 0,0 0 0,0 0 16,0 0-16,-65 13 0,65-13 0,-26 64 0,26-64 0</inkml:trace>
  <inkml:trace contextRef="#ctx0" brushRef="#br0" timeOffset="-85909.95">12744 15746 763 0,'0'0'0'0,"0"0"0"0,-5 32 0 16,5-32 55-16,0 0-55 0,-9 20 55 0,9-20-55 16,0 0 175-16,0 0-175 0,23 0 176 0,17-14-176 15,-40 14 132-15,0 0-132 0,61-29 132 0,23-20-132 16,-84 49 92-16,0 0-92 0,106-72 93 0,39-29-93 16,-145 101 40-16,0 0-40 0,138-106 41 0,-31 22-41 15,-107 84 22-15,0 0-22 0,87-63 23 0,-21 17-23 16,-66 46 23-16,0 0-23 0,46-32 23 0,-23 18-23 15,0 0-1324-15</inkml:trace>
  <inkml:trace contextRef="#ctx0" brushRef="#br0" timeOffset="-85359.31">8714 14537 1367 0,'0'0'0'16,"0"0"0"-16,52-37 0 0,-52 37 40 0,0 0-40 15,75-52 41-15,37-28-41 0,-112 80 84 0,0 0-84 16,156-118 84-16,20-47-84 0,-176 165 0 0,0 0 0 0,194-158 0 16,28 34 0-16,-222 124-20 0,0 0 20 0,219-109-20 15,-26 11 20-15,-2 3-1122 0</inkml:trace>
  <inkml:trace contextRef="#ctx0" brushRef="#br0" timeOffset="9034.34">22329 12474 1132 0,'0'0'0'0,"0"0"0"0,-3 31 0 15,3-31 63-15,0 0-63 0,-6 20 63 0,3-8-63 16,3-12 152-16,0 0-152 0,0 0 152 0,9-20-152 15,-9 20 112-15,0 0-112 0,11-43 113 0,12-29-113 16,-23 72 73-16,0 0-73 0,35-78 73 0,11-6-73 0,-46 84 38 16,0 0-38-16,46-80 39 0,15-1-39 0,-61 81 38 15,0 0-38-15,52-89 38 0,-6-3-38 0,-46 92 34 0,0 0-34 16,35-75 35-16,-15 20-35 0,-20 55 36 0,0 0-36 16,8-14 36-16,-8 40-36 0,0-26 34 0,0 0-34 15,-5 60 35-15,-4 24-35 0,9-84 30 0,0 0-30 16,-14 89 31-16,-4-3-31 0,18-86 34 0,0 0-34 15,-17 90 34-15,3 19-34 0,14-109 27 0,0 0-27 16,-9 115 28-16,18-11-28 0,-9-104 21 0,0 0-21 16,23 86 22-16,3-17-22 0,-26-69 17 0,0 0-17 15,28 46 17-15,-4-26-17 0,-24-20 3 0,0 0-3 0,23 3 3 16,-9-6-3-16,0-2-1863 0</inkml:trace>
  <inkml:trace contextRef="#ctx0" brushRef="#br0" timeOffset="9234.75">23007 12520 1211 0,'0'0'0'0,"0"14"0"0,11 23 0 16,-11-37 4-16,0 0-4 0,12 41 5 0,-12-4-5 16,0-37 2-16,0 0-2 0,0 32 3 0,-9 5-3 15,9-37 37-15,0 0-37 0,-3 29 37 0,3 0-37 16,0-29 40-16,0 0-40 0,0 14 40 0,0-14-40 15,0 0 33-15,0 0-33 0,0 0 33 0,0 0-33 16,0 0-1024-16</inkml:trace>
  <inkml:trace contextRef="#ctx0" brushRef="#br0" timeOffset="11086.63">23566 12027 1009 0,'0'0'0'0,"0"0"0"0,-5 23 0 0,5-23-11 0,0 0 11 15,-6 21-10-15,3 7 10 0,3-28-18 0,0 0 18 16,-3 26-18-16,3-9 18 0,0-17 5 0,0 0-5 16,3 18 6-16,0-1-6 0,-3-17 40 0,0 0-40 0,14 23 40 15,6-3-40-15,-20-20 73 0,0 0-73 0,15 15 73 16,17-1-73-16,-32-14 73 0,0 0-73 0,28 14 74 15,4 1-74-15,-32-15 57 0,0 0-57 0,32 14 58 16,0 3-58-16,-32-17 45 0,0 0-45 0,28 21 45 16,4 10-45-16,-32-31 32 0,0 0-32 0,29 41 33 15,-6 5-33-15,-23-46 24 0,0 0-24 0,9 40 24 16,-6-8-24-16,-3-32 18 0,0 0-18 0,0 25 18 16,-6-1-18-16,6-24 16 0,0 0-16 0,-6 14 17 0,-8 0-17 15,14-14 14-15,0 0-14 0,-15 9 14 0,-2-3-14 16,17-6 10-16,0 0-10 0,-32-15 11 0,-2-13-11 15,-1-10-1269-15</inkml:trace>
  <inkml:trace contextRef="#ctx0" brushRef="#br0" timeOffset="11270.65">23589 11904 1390 0,'0'0'0'0,"0"0"0"0,15 11 0 0,-15-11 16 16,0 0-16-16,23 3 16 0,0-12-16 0,-23 9 27 0,0 0-27 15,35-14 27-15,14-3-27 0,-49 17 26 0,0 0-26 16,46-18 26-16,0 10-26 0,-46 8 14 0,0 0-14 16,46-6 14-16,3 9-14 0,-49-3 11 0,0 0-11 15,58 3 11-15,-18 3-11 0,-2-1-1124 0</inkml:trace>
  <inkml:trace contextRef="#ctx0" brushRef="#br0" timeOffset="11770.17">24484 11711 1188 0,'0'0'0'0,"0"0"0"0,-6 31 0 15,6-31-7-15,0 0 7 0,-6 26-7 0,-5-3 7 16,11-23-13-16,0 0 13 0,-12 35-12 0,-8 25 12 15,20-60 12-15,0 0-12 0,-17 52 12 0,14-14-12 16,3-38 45-16,0 0-45 0,3 31 46 0,14 10-46 16,-17-41 71-16,0 0-71 0,23 37 71 0,9-5-71 15,-32-32 63-15,0 0-63 0,34 28 64 0,7 1-64 16,-41-29 48-16,0 0-48 0,40 32 49 0,1 2-49 0,-41-34 34 16,0 0-34-16,28 46 35 0,-5 15-35 0,-23-61 27 15,0 0-27-15,0 66 27 0,-11 0-27 0,11-66 20 16,0 0-20-16,-12 55 20 0,-16-6-20 0,28-49 16 0,0 0-16 15,-35 40 16-15,-11-11-16 0,46-29 24 0,0 0-24 16,-44 9 24-16,1-27-24 0,43 18 27 0,0 0-27 16,-23-46 27-16,14-31-27 0,9 77 27 0,0 0-27 15,6-87 27-15,9-2-27 0,-15 89 24 0,0 0-24 16,31-83 24-16,7 11-24 0,-38 72 19 0,0 0-19 16,37-55 19-16,-5 6-19 0,-32 49 12 0,0 0-12 15,29-49 12-15,-3-3-12 0,-26 52 7 0,0 0-7 16,20-46 8-16,-14 9-8 0,-6 37 8 0,0 0-8 0,0-29 8 15,-12-6-8-15,12 35 6 0,0 0-6 0,-14-31 6 16,-12-15-6-16,26 46 4 0,0 0-4 0,-26-35 4 16,6 21-4-16,20 14 2 0,0 0-2 0,0 0 3 15,0 0-3-15,0 0-1551 0</inkml:trace>
  <inkml:trace contextRef="#ctx0" brushRef="#br0" timeOffset="12253.91">25341 12065 998 0,'0'0'0'15,"-6"14"0"-15,-3 12 0 0,9-26 73 0,0 0-73 0,-23 32 73 16,12-9-73-16,11-23 107 0,0 0-107 0,-12 17 107 15,0-8-107-15,12-9 75 0,0 0-75 0,-8 11 75 16,5 1-75-16,3-12 45 0,0 0-45 0,3 11 46 16,3 4-46-16,-6-15 28 0,0 0-28 0,14 23 29 15,21-3-29-15,-35-20 23 0,0 0-23 0,37 20 23 16,12-6-23-16,-49-14 16 0,0 0-16 0,49 26 16 16,-3 3-16-16,-46-29 13 0,0 0-13 0,35 32 13 15,-18-1-13-15,-17-31 13 0,0 0-13 0,0 35 13 0,-23 2-13 16,23-37 13-16,0 0-13 0,-37 35 14 0,-12-15-14 15,49-20 12-15,0 0-12 0,-49 3 13 0,-6-18-13 16,55 15 7-16,0 0-7 0,-43-37 7 0,17-15-7 16,26 52 3-16,0 0-3 0,-18-49 3 0,13 23-3 15,-7 1-1334-15</inkml:trace>
  <inkml:trace contextRef="#ctx1" brushRef="#br0" timeOffset="130766.39">19427 7980 0</inkml:trace>
  <inkml:trace contextRef="#ctx0" brushRef="#br0" timeOffset="48656.73">11544 5600 1099 0,'0'0'0'0,"0"0"0"16,0 0 0-16,0 0 68 0,0 0-68 0,46 52 69 16,-17-29-69-16,-29-23 136 0,0 0-136 0,46 31 137 15,15 18-137-15,-61-49 110 0,0 0-110 0,72 58 111 16,6 25-111-16,-78-83 67 0,0 0-67 0,81 75 67 0,-18-3-67 15,-63-72 42-15,0 0-42 0,58 52 43 0,-18-15-43 16,-40-37 29-16,0 0-29 0,32 29 29 0,-12-6-29 16,-20-23 14-16,0 0-14 0,23 9 15 0,-5-4-15 15,-18-5 4-15,0 0-4 0,14-14 4 0,1-29-4 16,2 5-1473-16</inkml:trace>
  <inkml:trace contextRef="#ctx0" brushRef="#br0" timeOffset="48824.25">12118 5692 1244 0,'0'0'0'0,"-8"11"0"0,-7 21 0 0,15-32 0 16,0 0 0-16,-31 49 1 0,-16 20-1 0,47-69-1 0,0 0 1 15,-52 69 0-15,12 0 0 0,40-69 22 0,0 0-22 16,-37 61 23-16,5-7-23 0,32-54 47 0,0 0-47 16,-20 41 48-16,11-18-48 0,9-23 43 0,0 0-43 15,0 14 44-15,14 0-44 0,-14-14 47 0,0 0-47 16,24 0 48-16,16-20-48 0,3 3-1115 0</inkml:trace>
  <inkml:trace contextRef="#ctx0" brushRef="#br0" timeOffset="49040.11">12577 5885 1087 0,'0'0'0'0,"0"0"0"15,38 26 0-15,-38-26 16 0,0 0-16 0,26 11 17 0,-3 6-17 16,-23-17 15-16,0 0-15 0,29 9 15 0,-1-6-15 16,-28-3 37-16,0 0-37 0,32 3 38 0,-9-3-38 15,-23 0 25-15,0 0-25 0,15 3 25 0,-15-3-25 16,0 0 21-16,0 0-21 0,14 11 21 0,-14-11-21 16,0 0-928-16</inkml:trace>
  <inkml:trace contextRef="#ctx0" brushRef="#br0" timeOffset="49190.46">12678 6198 1143 0,'0'0'0'0,"0"0"0"0,17 26 0 0,-17-26 9 0,0 0-9 15,21 23 10-15,-7-11-10 0,-14-12 23 0,0 0-23 16,14 0 24-16,18 3-24 0,-32-3 6 0,0 0-6 16,46-3 7-16,15-6-7 0,-61 9 0 0,0 0 0 15,55-11 0-15,-12-4 0 0,-3-2-857 0</inkml:trace>
  <inkml:trace contextRef="#ctx1" brushRef="#br0" timeOffset="145311.82">27267 17831 0</inkml:trace>
  <inkml:trace contextRef="#ctx0" brushRef="#br0" timeOffset="51425.82">14066 5499 774 0,'0'0'0'0,"0"0"0"0,0 0 0 0,0 0 39 0,0 0-39 16,0 0 39-16,0 0-39 0,0 0 87 0,0 0-87 16,-38 0 87-16,18-14-87 0,20 14 70 0,0 0-70 15,-29-12 71-15,-2 12-71 0,31 0 49 0,0 0-49 16,-41 3 49-16,-5 17-49 0,46-20 31 0,0 0-31 0,-40 23 31 16,8 9-31-16,32-32 22 0,0 0-22 0,-29 37 23 15,9 12-23-15,20-49 17 0,0 0-17 0,-23 43 17 16,14-5-17-16,9-38 16 0,0 0-16 0,3 31 16 15,8 7-16-15,-11-38 13 0,0 0-13 0,32 34 14 16,9-11-14-16,-41-23 12 0,0 0-12 0,46 6 12 16,9-20-12-16,-55 14 16 0,0 0-16 0,57-29 17 15,-2-8-17-15,-55 37 16 0,0 0-16 0,46-44 17 16,-11 7-17-16,-35 37 17 0,0 0-17 0,35-29 17 0,-21 12-17 16,-14 17 15-16,0 0-15 0,17-15 15 0,-17 15-15 15,0 0 15-15,0 0-15 0,9-14 15 0,-9 14-15 16,0 0 13-16,0 0-13 0,0 0 13 0,11 23-13 15,-11-23 12-15,0 0-12 0,0 38 12 0,-5 28-12 16,5-66 10-16,0 0-10 0,0 80 11 0,0 10-11 16,0-90 10-16,0 0-10 0,0 80 10 0,5-5-10 0,-5-75 9 15,0 0-9-15,0 60 10 0,0-22-10 16,0-38 7-16,0 0-7 0,0 29 8 0,9-1-8 0,-9-28 2 16,0 0-2-16,0 23 2 0,3-14-2 0,-3 3-1274 0</inkml:trace>
  <inkml:trace contextRef="#ctx0" brushRef="#br0" timeOffset="51676.3">14458 6080 931 0,'0'0'0'0,"0"18"0"15,0 25 0-15,0-43 2 0,0 0-2 0,0 43 3 16,0-3-3-16,0-40 25 0,0 0-25 0,-6 35 26 16,6-6-26-16,0-29 39 0,0 0-39 0,-8 26 39 15,16-9-39-15,-8-17 27 0,0 0-27 0,6 11 28 16,-3 4-28-16,-3-15 24 0,0 0-24 0,14 11 24 16,4-8-24-16,2 3-816 0</inkml:trace>
  <inkml:trace contextRef="#ctx0" brushRef="#br0" timeOffset="52026.32">14879 5657 863 0,'0'0'0'0,"0"0"0"0,0 18 0 0,0-18 9 15,0 0-9-15,-5 14 9 0,-4 9-9 0,9-23 17 0,0 0-17 16,-23 35 17-16,-9 13-17 0,32-48 78 0,0 0-78 15,-37 70 78-15,2 22-78 0,35-92 75 0,0 0-75 16,-23 95 75-16,9-15-75 0,14-80 63 0,0 0-63 16,0 61 63-16,14-18-63 0,-14-43 54 0,0 0-54 15,35 29 55-15,14-1-55 0,-49-28 40 0,0 0-40 16,49 23 41-16,5-14-41 0,-54-9 30 0,0 0-30 16,44 0 31-16,-4-6-31 0,-40 6 27 0,0 0-27 15,32-8 27-15,-6-4-27 0,-26 12 25 0,0 0-25 0,20-11 26 16,-11-9-26-16,-9 20 20 0,0 0-20 0,5-24 20 15,-5 1-20-15,0 23 18 0,0 0-18 0,-14-34 19 16,-9 2-19-16,23 32 15 0,0 0-15 0,-23-29 16 16,0 12-16-16,23 17 7 0,0 0-7 0,-9-11 7 15,9 11-7-15,0 0 2 0,0 0-2 0,-6-18 2 16,12 7-2-16,-6-1-1312 0</inkml:trace>
  <inkml:trace contextRef="#ctx0" brushRef="#br0" timeOffset="52360.35">15226 5784 1132 0,'0'0'0'0,"0"0"0"0,37-14 0 16,-37 14-1-16,0 0 1 0,38-15-1 0,11 7 1 0,-49 8-3 15,0 0 3-15,57-6-2 0,13 6 2 0,-70 0 1 0,0 0-1 16,60-6 2-16,-11 12-2 0,-49-6 9 0,0 0-9 15,32 14 10-15,-3 15-10 0,-29-29 28 0,0 0-28 16,8 55 28-16,-10 28-28 0,2-83 36 0,0 0-36 16,-23 95 36-16,-6 0-36 0,29-95 33 0,0 0-33 15,-44 86 34-15,-5-11-34 0,49-75 25 0,0 0-25 16,-31 55 25-16,13-15-25 0,18-40 31 0,0 0-31 16,0 35 32-16,26-1-32 0,-26-34 34 0,0 0-34 15,23 32 34-15,23-6-34 0,-46-26 40 0,0 0-40 0,38 11 40 16,0 4-40-16,-38-15 35 0,0 0-35 0,34 11 35 15,1-2-35-15,-35-9 18 0,0 0-18 0,40 6 19 16,12-12-19-16,0 6-1223 0</inkml:trace>
  <inkml:trace contextRef="#ctx0" brushRef="#br0" timeOffset="52543.71">16059 6273 1367 0,'0'0'0'0,"0"0"0"0,29 15 0 15,-29-15-11-15,0 0 11 0,23 5-11 0,-14 1 11 16,-9-6-25-16,0 0 25 0,12-6-24 0,8-5 24 0,-3 2-912 16</inkml:trace>
  <inkml:trace contextRef="#ctx0" brushRef="#br0" timeOffset="53711.8">16743 6331 1255 0,'0'0'0'0,"0"0"0"16,0 0 0-16,0 0 43 0,0 0-43 0,38 17 43 16,-18-26-43-16,-20 9 91 0,0 0-91 0,29-25 92 0,28-16-92 15,-57 41 60-15,0 0-60 0,70-49 60 16,5-11-60-16,-75 60 33 0,0 0-33 0,60-61 34 0,-14-5-34 15,-46 66 20-15,0 0-20 0,29-46 20 0,-11 26-20 16,-18 20 15-16,0 0-15 0,8-3 16 0,-8 3-16 16,0 0 11-16,0 0-11 0,15 40 11 0,-15 18-11 15,0-58 10-15,0 0-10 0,0 66 10 0,0 9-10 16,0-75 10-16,0 0-10 0,-6 66 11 0,0 0-11 16,6-66 8-16,0 0-8 0,0 61 9 0,0-15-9 0,0-46 6 15,0 0-6-15,17 43 6 0,6-14-6 0,-23-29 5 16,0 0-5-16,32 17 6 0,0-5-6 0,5-4-1354 15</inkml:trace>
  <inkml:trace contextRef="#ctx0" brushRef="#br0" timeOffset="55279.96">17710 6512 919 0,'0'0'0'0,"0"0"0"0,0 20 0 16,0-20-51-16,0 0 51 0,0 23-51 0,0 0 51 0,0-23-78 15,0 0 78-15,-3 29-78 0,-6 0 78 0,9-29 9 16,0 0-9-16,-6 29 10 0,6-6-10 0,0-23 68 16,0 0-68-16,0 14 69 0,0 1-69 0,0-15 92 0,0 0-92 15,0 0 93-15,0 14-93 0,0-14 70 0,0 0-70 16,0 0 71-16,0 0-71 0,0 0-798 0</inkml:trace>
  <inkml:trace contextRef="#ctx0" brushRef="#br0" timeOffset="55580.62">17894 6069 1121 0,'0'0'0'0,"0"0"0"16,-5 20 0-16,5-20-1 0,0 0 1 0,0 29 0 15,0 11 0-15,0-40-10 0,0 0 10 0,8 40-9 16,7-22 9-16,-15-18 7 0,0 0-7 0,23 14 7 15,20-5-7-15,-43-9 26 0,0 0-26 0,63 8 27 0,7 4-27 16,-70-12 42-16,0 0-42 0,60 14 43 0,-14 4-43 16,-46-18 48-16,0 0-48 0,38 20 49 0,-24 0-49 15,-14-20 36-15,0 0-36 0,-11 34 36 0,-24 15-36 16,35-49 28-16,0 0-28 0,-37 52 28 0,-24-12-28 16,61-40 23-16,0 0-23 0,-52 35 23 0,6-6-23 15,46-29 14-15,0 0-14 0,-40 6 14 0,8-35-14 16,32 29 4-16,0 0-4 0,-26-41 4 0,14-10-4 15,7 5-1110-15</inkml:trace>
  <inkml:trace contextRef="#ctx0" brushRef="#br0" timeOffset="55748.12">17917 5977 1132 0,'0'0'0'0,"0"0"0"0,0 0 0 0,0 0 9 0,0 0-9 15,12 14 9-15,-12-14-9 0,0 0 14 0,0 0-14 16,20-6 14-16,-3-2-14 0,-17 8 51 0,0 0-51 15,35-9 51-15,20-2-51 0,-55 11 50 0,0 0-50 16,58-6 51-16,8 6-51 0,-66 0 47 0,0 0-47 16,52 0 47-16,-15 3-47 0,-5 0-1047 0</inkml:trace>
  <inkml:trace contextRef="#ctx0" brushRef="#br0" timeOffset="56732.24">18685 5977 1076 0,'0'0'0'0,"0"0"0"0,-18 40 0 0,18-40 3 16,0 0-3-16,-14 35 3 0,0-7-3 0,14-28 6 0,0 0-6 16,-18 23 6-16,-2 6-6 0,20-29 82 0,0 0-82 15,-11 23 83-15,8-14-83 0,3-9 81 0,0 0-81 16,8 14 82-16,18 1-82 0,-26-15 64 0,0 0-64 15,32 17 64-15,3-3-64 0,-35-14 56 0,0 0-56 16,37 20 57-16,12 9-57 0,-49-29 38 0,0 0-38 16,41 26 38-16,-13 3-38 0,-28-29 21 0,0 0-21 15,12 35 21-15,-9 2-21 0,-3-37 12 0,0 0-12 16,-12 37 13-16,-14-5-13 0,26-32 8 0,0 0-8 0,-34 29 9 16,-4-9-9-16,38-20 5 0,0 0-5 0,-31 14 5 15,2-14-5-15,29 0 1 0,0 0-1 0,-21-26 2 16,1-25-2-16,20 51 0 0,0 0 0 0,-3-55 0 15,15-3 0-15,-12 58 0 0,0 0 0 0,14-51 0 16,4 10 0-16,-18 41-1 0,0 0 1 0,20-29-1 16,3 6 1-16,-23 23-4 0,0 0 4 0,17-28-3 15,3 13 3-15,-20 15-8 0,0 0 8 0,9-14-7 0,-3-1 7 16,-6 15-9-16,0 0 9 0,9-8-8 0,-4-12 8 16,-5 20-8-16,0 0 8 0,9-23-8 0,-6-9 8 15,-3 32-5-15,0 0 5 0,0-43-5 0,-3-9 5 16,3 52-3-16,0 0 3 0,-9-49-3 0,9 23 3 15,0 26-2-15,0 0 2 0,0-20-2 0,0 20 2 16,0 0-1260-16</inkml:trace>
  <inkml:trace contextRef="#ctx0" brushRef="#br0" timeOffset="63021.09">19452 6207 919 0,'0'0'0'0,"0"0"0"0,0 0 0 0,0 0 32 0,0 0-32 16,-6 29 33-16,6-29-33 0,0 0 73 0,0 0-73 15,21-6 73-15,2 6-73 0,-23 0 66 0,0 0-66 16,34-6 67-16,21-5-67 0,-55 11 30 0,0 0-30 16,49-6 30-16,9 0-30 0,-58 6 16 0,0 0-16 15,40 0 17-15,-14 0-17 0,0 0-957 0</inkml:trace>
  <inkml:trace contextRef="#ctx0" brushRef="#br0" timeOffset="63204.16">19556 6293 1031 0,'0'0'0'0,"0"0"0"0,12 26 0 15,-12-26 4-15,0 0-4 0,14 20 4 0,0-11-4 16,-14-9 28-16,0 0-28 0,29 6 29 0,32 3-29 16,-61-9 15-16,0 0-15 0,66 8 16 0,15-2-16 15,-81-6 4-15,0 0-4 0,75-6 5 0,-23 3-5 16,3 0-792-16</inkml:trace>
  <inkml:trace contextRef="#ctx0" brushRef="#br0" timeOffset="63776.15">20370 6250 1087 0,'0'0'0'0,"0"0"0"0,-12 32 0 16,12-32 11-16,0 0-11 0,-6 11 11 0,6-11-11 15,0 0 51-15,0 0-51 0,3 18 51 0,-3-18-51 16,0 0 47-16,0 0-47 0,26-23 47 0,17-15-47 15,-43 38 44-15,0 0-44 0,58-49 45 0,3-20-45 16,-61 69 35-16,0 0-35 0,55-66 35 0,-4 3-35 16,-51 63 37-16,0 0-37 0,38-49 37 0,-15 23-37 15,-23 26 29-15,0 0-29 0,17-15 29 0,-17 15-29 0,0 0 35 16,0 0-35-16,9 9 36 0,-15 31-36 0,6-40 34 16,0 0-34-16,0 52 34 0,-3 14-34 0,3-66 31 15,0 0-31-15,-8 67 31 0,2-7-31 0,6-60 34 16,0 0-34-16,-3 52 34 0,12 0-34 0,-9-52 33 0,0 0-33 15,8 43 33-15,-5-3-33 0,-3-40 30 0,0 0-30 16,6 29 30-16,-6-9-30 0,0-20 20 0,0 0-20 16,6 12 21-16,2 5-21 0,-8-17 14 0,0 0-14 15,9 11 15-15,6-5-15 0,-15-6 9 0,0 0-9 16,5-6 9-16,13 4-9 0,-10-7-1500 0</inkml:trace>
  <inkml:trace contextRef="#ctx0" brushRef="#br0" timeOffset="64054.81">20987 5991 1311 0,'0'0'0'0,"0"0"0"16,-6 23 0-16,6-23 2 0,0 0-2 0,-5 23 2 16,2 15-2-16,3-38 6 0,0 0-6 0,-6 28 6 0,6-5-6 15,0-23 34-15,0 0-34 0,11 15 35 0,15 5-35 16,-26-20 37-16,0 0-37 0,44 23 38 0,16 0-38 15,-60-23 40-15,0 0-40 0,69 14 40 0,-2-5-40 16,-67-9 39-16,0 0-39 0,66 14 40 0,-23 4-40 16,-43-18 30-16,0 0-30 0,38 31 31 0,-18 7-31 15,-20-38 27-15,0 0-27 0,0 40 28 0,-20 3-28 16,20-43 21-16,0 0-21 0,-29 38 21 0,0-18-21 0,29-20 17 16,0 0-17-16,-29 11 17 0,3-11-17 0,3 0-1307 15</inkml:trace>
  <inkml:trace contextRef="#ctx0" brushRef="#br0" timeOffset="64239.4">21025 5865 1244 0,'0'0'0'15,"0"0"0"-15,0-18 0 0,0 18 25 0,0 0-25 16,11-11 25-16,9-4-25 0,-20 15 45 0,0 0-45 16,41-8 46-16,31-7-46 0,-72 15 34 0,0 0-34 0,81-5 34 15,11 5-34-15,-92 0 31 0,0 0-31 0,81 0 31 16,-18 5-31-16,-63-5 21 0,0 0-21 0,52 23 22 15,-12 9-22-15,-40-32 7 0,0 0-7 0,29 37 7 16,-6-5-7-16,-8-3-1119 0</inkml:trace>
  <inkml:trace contextRef="#ctx0" brushRef="#br0" timeOffset="64438.98">21685 6455 1099 0,'0'0'0'0,"0"26"0"0,0 28 0 15,0-54-1-15,0 0 1 0,-3 78-1 0,0 0 1 0,3-78-1 16,0 0 1-16,-2 63 0 0,2-26 0 16,0-37 4-16,0 0-4 0,0 23 5 0,5-11-5 0,-5-12 8 15,0 0-8-15,15 0 9 0,8-17-9 0,9-1-782 0</inkml:trace>
  <inkml:trace contextRef="#ctx0" brushRef="#br0" timeOffset="67026.11">22181 6000 863 0,'0'0'0'0,"0"0"0"0,24-9 0 0,-24 9-32 0,0 0 32 15,14-6-32-15,-2 6 32 0,-12 0-60 0,0 0 60 16,11-5-60-16,12 2 60 0,-23 3 3 0,0 0-3 15,26 0 4-15,9 0-4 0,-35 0 37 0,0 0-37 16,26 3 38-16,-9 8-38 0,-17-11 70 0,0 0-70 0,12 23 70 16,-4 6-70-16,-8-29 74 0,0 0-74 15,6 37 74-15,-12 9-74 0,6-46 65 0,0 0-65 0,-8 44 65 16,-10 7-65-16,18-51 51 0,0 0-51 0,-14 38 52 16,-6 2-52-16,20-40 46 0,0 0-46 0,-12 40 46 15,12-16-46-15,0-24 46 0,0 0-46 0,3 23 47 16,6-9-47-16,-9-14 43 0,0 0-43 0,20 9 44 15,12-4-44-15,-32-5 38 0,0 0-38 0,46 3 39 16,6-3-39-16,-52 0 36 0,0 0-36 0,60 0 36 0,9-3-36 16,-69 3 23-16,0 0-23 0,58-8 24 0,-20 2-24 15,-38 6 4-15,0 0-4 0,29-9 4 0,-15 9-4 16,3 0-1259-16</inkml:trace>
  <inkml:trace contextRef="#ctx0" brushRef="#br0" timeOffset="67364.62">22868 5899 1020 0,'0'0'0'0,"0"0"0"0,15 12 0 0,-15-12 3 0,0 0-3 16,17 0 3-16,6-15-3 0,-23 15 2 0,0 0-2 15,26-14 3-15,6-1-3 0,-32 15 22 0,0 0-22 16,40-8 22-16,0-1-22 0,-40 9 27 0,0 0-27 16,41-3 28-16,-7 3-28 0,-34 0 30 0,0 0-30 0,32 3 31 15,-6 9-31-15,-26-12 33 0,0 0-33 0,23 28 34 16,-3 21-34-16,-20-49 25 0,0 0-25 0,9 64 26 16,-6 8-26-16,-3-72 26 0,0 0-26 0,0 66 27 15,-3-6-27-15,3-60 28 0,0 0-28 0,-9 61 28 16,1 5-28-16,8-66 29 0,0 0-29 0,-6 66 29 15,12-8-29-15,-6-58 25 0,0 0-25 0,8 43 26 16,-2-20-26-16,-6-23 22 0,0 0-22 0,6 14 23 16,11-11-23-16,1 3-1119 0</inkml:trace>
  <inkml:trace contextRef="#ctx0" brushRef="#br0" timeOffset="67559.43">23151 6221 1199 0,'0'0'0'0,"0"0"0"0,-3 15 0 15,3-15 8-15,0 0-8 0,-3 8 8 0,3-8-8 16,0 0 16-16,0 0-16 0,0 0 16 0,17 6-16 0,-17-6 44 16,0 0-44-16,26-3 44 0,23 0-44 0,-49 3 52 15,0 0-52-15,49 0 53 0,18 0-53 0,-67 0 29 0,0 0-29 16,63 0 29-16,-2-5-29 0,-61 5 7 0,0 0-7 16,49-3 7-16,-20 6-7 0,0 2-1074 0</inkml:trace>
  <inkml:trace contextRef="#ctx0" brushRef="#br0" timeOffset="68326.28">23990 6184 1099 0,'0'0'0'0,"0"0"0"0,0 14 0 0,0-14 0 0,0 0 0 15,0 18 0-15,0 5 0 0,0-23 0 0,0 0 0 16,0 34 1-16,0-2-1 0,0-32 40 0,0 0-40 16,0 34 41-16,0-2-41 0,0-32 57 0,0 0-57 15,0 29 57-15,3-6-57 0,-3-23 63 0,0 0-63 0,9 20 63 16,-6-8-63-16,-3-12 51 0,0 0-51 0,0 0 52 16,3 14-52-16,-3-14 43 0,0 0-43 0,0 0 43 15,23-26-43-15,-23 26 29 0,0 0-29 0,23-29 29 16,9 1-29-16,-32 28 23 0,0 0-23 0,20-32 24 15,6 9-24-15,-26 23 20 0,0 0-20 0,11-12 21 16,1 4-21-16,-12 8 16 0,0 0-16 0,11 0 17 16,1 0-17-16,-12 0 20 0,0 0-20 0,14 5 20 15,-14-5-20-15,0 0 28 0,0 0-28 0,18 12 29 0,-18-12-29 16,0 0 40-16,0 0-40 0,17 20 40 0,-11-5-40 16,-6-15 48-16,0 0-48 0,6 14 48 0,2 0-48 15,-8-14 46-15,0 0-46 0,15 3 46 0,8-6-46 16,-23 3 47-16,0 0-47 0,26-5 47 0,2-16-47 15,-28 21 41-15,0 0-41 0,29-17 41 0,3-6-41 16,-32 23 34-16,0 0-34 0,23-14 34 0,0 2-34 0,-23 12 25 16,0 0-25-16,15-6 25 0,2 12-25 0,-17-6 19 15,0 0-19-15,14 6 19 0,1 0-19 0,-15-6 15 16,0 0-15-16,11 5 16 0,4 4-16 0,-15-9 11 0,0 0-11 16,14 14 11-16,-2 1-11 0,-12-15 10 0,0 0-10 15,11 14 10-15,1 9-10 0,-12-23 6 0,0 0-6 16,11 26 7-16,1 3-7 0,-1-3-1869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02T14:32:38.3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">
        <inkml:traceFormat>
          <inkml:channel name="X" type="integer" max="4047" units="cm"/>
          <inkml:channel name="Y" type="integer" max="2280" units="cm"/>
          <inkml:channel name="T" type="integer" max="2.14748E9" units="dev"/>
        </inkml:traceFormat>
        <inkml:channelProperties>
          <inkml:channelProperty channel="X" name="resolution" value="137.18645" units="1/cm"/>
          <inkml:channelProperty channel="Y" name="resolution" value="138.18182" units="1/cm"/>
          <inkml:channelProperty channel="T" name="resolution" value="1" units="1/dev"/>
        </inkml:channelProperties>
      </inkml:inkSource>
      <inkml:timestamp xml:id="ts1" timeString="2023-10-02T14:32:59.654"/>
    </inkml:context>
  </inkml:definitions>
  <inkml:trace contextRef="#ctx0" brushRef="#br0">797 1296 921 0,'0'0'0'15,"0"0"0"-15,0 0 0 0,0 0 1 0,9 23-1 16,-9-23-23-16,0 0 23 0,9 32-22 0,-3 31 22 16,-6-63 3-16,0 0-3 0,23 84 3 0,-9 5-3 0,-14-89 37 15,0 0-37-15,26 86 37 0,-9-16-37 0,-17-70 72 16,0 0-72-16,18 66 73 0,2-14-73 0,-20-52 71 16,0 0-71-16,14 43 72 0,6-14-72 0,-20-29 52 0,0 0-52 15,18 23 53-15,-4-6-53 0,-14-17 46 0,0 0-46 16,9 6 46-16,5-4-46 0,-14-2 45 0,0 0-45 15,18-2 46-15,2-13-46 0,-20 15 39 0,0 0-39 16,26-23 40-16,-6-8-40 0,-20 31 42 0,0 0-42 16,14-41 43-16,9-19-43 0,-23 60 45 0,0 0-45 15,15-66 45-15,11-9-45 0,-26 75 46 0,0 0-46 16,17-81 46-16,-2 12-46 0,-15 69 47 0,0 0-47 16,2-55 48-16,10 29-48 0,-12 26 41 0,0 0-41 15,6-20 41-15,-6 20-41 0,0 0 31 0,0 0-31 16,3-8 32-16,-3 8-32 0,0 0 21 0,0 0-21 15,0 0 21-15,5 23-21 0,-5-23 9 0,0 0-9 0,9 20 10 16,0 11-10-16,-4 4-1575 0</inkml:trace>
  <inkml:trace contextRef="#ctx0" brushRef="#br0" timeOffset="816.06">1946 1216 539 0,'0'0'0'0,"0"0"0"0,0 0 0 0,0 0 34 0,0 0-34 16,-12 8 35-16,12-8-35 0,0 0 31 0,0 0-31 16,0 0 32-16,0 0-32 0,0 0 33 0,0 0-33 15,-11 21 33-15,-4-7-33 0,15-14 30 0,0 0-30 16,-14 32 31-16,-9 25-31 0,23-57 31 0,0 0-31 16,-23 69 32-16,0 21-32 0,23-90 47 0,0 0-47 15,-15 95 48-15,9-6-48 0,6-89 52 0,0 0-52 0,-5 75 53 16,5-12-53-16,0-63 51 0,0 0-51 0,0 55 52 15,11-9-52-15,-11-46 47 0,0 0-47 0,15 40 47 16,-4-14-47-16,-11-26 40 0,0 0-40 0,20 29 41 16,0-1-41-16,-20-28 34 0,0 0-34 0,21 21 34 15,8-13-34-15,-29-8 27 0,0 0-27 0,28 0 27 16,10-8-27-16,-38 8 16 0,0 0-16 0,32-6 17 16,5 6-17-16,-5-6-1061 0</inkml:trace>
  <inkml:trace contextRef="#ctx0" brushRef="#br0" timeOffset="1316.09">2528 1239 527 0,'0'0'0'0,"0"0"0"16,-5 20 0-16,5-20 4 0,0 0-4 0,-3 17 5 15,-3 3-5-15,6-20 11 0,0 0-11 0,0 38 11 16,-9 16-11-16,9-54 33 0,0 0-33 0,-8 75 34 16,-4 26-34-16,12-101 45 0,0 0-45 0,-8 95 46 15,5-17-46-15,3-78 42 0,0 0-42 0,0 72 42 16,0-20-42-16,0-52 52 0,0 0-52 0,3 46 53 16,2-9-53-16,-5-37 47 0,0 0-47 0,15 29 48 0,-7-9-48 15,-8-20 44-15,0 0-44 0,18 17 44 0,2-2-44 16,-20-15 36-16,0 0-36 0,26 14 37 0,8-8-37 15,-34-6 28-15,0 0-28 0,32 0 29 0,6 3-29 16,-38-3 24-16,0 0-24 0,26 0 24 0,3-3-24 16,-29 3 18-16,0 0-18 0,23-6 19 0,-9 0-19 15,-14 6 15-15,0 0-15 0,17-3 15 0,-2-5-15 16,-15 8 8-16,0 0-8 0,0 0 8 0,0 0-8 0,0 0-952 16</inkml:trace>
  <inkml:trace contextRef="#ctx0" brushRef="#br0" timeOffset="1517.11">2355 1725 1121 0,'0'0'0'16,"0"0"0"-16,12 12 0 0,-12-12 1 0,0 0-1 15,17 11 1-15,-2-11-1 0,-15 0 0 0,0 0 0 16,37 0 0-16,12-14 0 0,-49 14 27 0,0 0-27 0,58-23 28 15,-12 3-28-15,-46 20 33 0,0 0-33 0,40-29 33 16,-16 12-33-16,-24 17 33 0,0 0-33 0,23-15 34 16,0-5-34-16,0 3-924 0</inkml:trace>
  <inkml:trace contextRef="#ctx0" brushRef="#br0" timeOffset="2072.15">2390 1224 897 0,'0'0'0'16,"0"0"0"-16,0 0 0 0,0 0 0 0,0 0 0 0,9 15 0 15,-9-15 0-15,0 0 0 0,0 0 0 0,0 0 0 16,31-15 0-16,-31 15 15 0,0 0-15 0,29-17 15 16,3-12-15-16,-32 29 34 0,0 0-34 0,32-28 34 15,-12 13-34-15,-20 15 41 0,0 0-41 0,14-14 41 16,-2-1-41-16,-12 15 38 0,0 0-38 0,14-17 38 16,-5 3-38-16,-9 14 33 0,0 0-33 0,11-12 33 15,-11 12-33-15,0 0 29 0,0 0-29 0,12-8 29 0,-12 8-29 16,0 0 26-16,0 0-26 0,14 8 27 0,-14-8-27 15,0 0 28-15,0 0-28 0,21 26 29 0,-16-3-29 16,-5-23 29-16,0 0-29 0,12 17 29 0,-3 4-29 16,-9-21 30-16,0 0-30 0,8 17 31 0,7 3-31 15,-15-20 28-15,0 0-28 0,5 14 29 0,4-5-29 16,-9-9 22-16,0 0-22 0,0 0 22 0,15 20-22 16,-15-20 12-16,0 0-12 0,8 9 12 0,15-1-12 0,0 4-1164 15</inkml:trace>
  <inkml:trace contextRef="#ctx0" brushRef="#br0" timeOffset="2801.21">3056 1055 729 0,'0'0'0'0,"0"0"0"16,15 28 0-16,-15-28 16 0,0 0-16 0,17 23 17 16,-8-2-17-16,-9-21 23 0,0 0-23 0,11 28 24 15,15 27-24-15,-26-55 43 0,0 0-43 0,29 72 43 16,-6 9-43-16,-23-81 48 0,0 0-48 0,23 89 49 16,-14 14-49-16,-9-103 79 0,0 0-79 0,12 104 79 15,-1-20-79-15,-11-84 73 0,0 0-73 0,0 74 73 16,0-10-73-16,0-64 70 0,0 0-70 0,-6 60 70 0,-2 1-70 15,8-61 59-15,0 0-59 0,-9 60 60 0,0-11-60 16,9-49 43-16,0 0-43 0,-5 46 43 0,-4-3-43 16,9-43 26-16,0 0-26 0,-9 38 27 0,9-21-27 15,0-17 9-15,0 0-9 0,0 0 9 0,0 0-9 16,0 0-1224-16</inkml:trace>
  <inkml:trace contextRef="#ctx1" brushRef="#br0">16719 14030 0</inkml:trace>
  <inkml:trace contextRef="#ctx0" brushRef="#br0" timeOffset="23689.63">3856 1648 1065 0,'0'0'0'0,"0"0"0"0,0 0 0 0,0 0 32 15,0 0-32-15,43 11 32 0,-20-11-32 0,-23 0 77 0,0 0-77 16,32-11 77-16,11-4-77 0,-43 15 69 0,0 0-69 15,40-11 70-15,7-1-70 0,-47 12 38 0,0 0-38 16,43-3 39-16,-11 3-39 0,-32 0 26 0,0 0-26 16,23 0 26-16,-9 0-26 0,-14 0 19 0,0 0-19 15,17 0 20-15,-17 0-20 0,0 0 6 0,0 0-6 16,15 0 6-16,-15 0-6 0,0 0-1142 0</inkml:trace>
  <inkml:trace contextRef="#ctx0" brushRef="#br0" timeOffset="23888.65">3959 1786 987 0,'0'0'0'0,"0"0"0"16,-8 37 0-16,8-37 0 0,0 0 0 0,-6 23 1 15,0-8-1-15,6-15 0 0,0 0 0 0,15 5 0 0,14-5 0 16,-29 0 41-16,0 0-41 0,46-5 42 0,6 5-42 16,-52 0 68-16,0 0-68 0,63-6 68 0,6 3-68 15,-69 3 68-15,0 0-68 0,61-6 69 0,-9 0-69 16,-52 6 42-16,0 0-42 0,34-2 42 0,-5-4-42 15,-29 6 25-15,0 0-25 0,15 0 26 0,-15 0-26 16,0 0 23-16,0 0-23 0,0 0 23 0,0 0-23 16,0 0-1084-16</inkml:trace>
  <inkml:trace contextRef="#ctx0" brushRef="#br0" timeOffset="31948.3">6135 404 1110 0,'0'0'0'0,"0"0"0"15,14 29 0-15,-14-29-43 0,0 0 43 0,9 23-42 16,0-3 42-16,-9-20-95 0,0 0 95 0,20 20-94 0,11 12 94 15,-31-32 33-15,0 0-33 0,38 43 33 0,2 3-33 16,-40-46 111-16,0 0-111 0,52 46 111 0,9 6-111 16,-61-52 123-16,0 0-123 0,63 49 123 0,-2-17-123 15,-61-32 113-15,0 0-113 0,55 28 114 0,-18-8-114 16,-37-20 72-16,0 0-72 0,29 15 73 0,-6-12-73 16,-23-3 45-16,0 0-45 0,15-3 46 0,-15 3-46 15,0 0-1315-15</inkml:trace>
  <inkml:trace contextRef="#ctx0" brushRef="#br0" timeOffset="32181.32">6594 393 1233 0,'0'0'0'15,"-9"17"0"-15,-20 17 0 0,29-34 29 0,0 0-29 16,-37 41 30-16,-13 8-30 0,50-49 21 0,0 0-21 15,-51 54 21-15,-4 33-21 0,55-87 11 0,0 0-11 16,-46 92 11-16,14-6-11 0,32-86 42 0,0 0-42 16,-20 69 42-16,11-29-42 0,9-40 40 0,0 0-40 15,-9 18 41-15,12-4-41 0,-3-14 40 0,0 0-40 16,20-14 41-16,9-18-41 0,9-5-1142 0</inkml:trace>
  <inkml:trace contextRef="#ctx0" brushRef="#br0" timeOffset="38402.79">6544 1786 774 0,'0'0'0'0,"0"0"0"0,0 0 0 0,0 0 27 0,0 0-27 16,0 0 28-16,-25 14-28 0,25-14 78 0,0 0-78 15,-24 9 79-15,-7-3-79 0,31-6 90 0,0 0-90 16,-38 14 90-16,6 9-90 0,32-23 51 0,0 0-51 16,-28 20 52-16,-4 15-52 0,32-35 36 0,0 0-36 15,-35 43 37-15,9 17-37 0,26-60 25 0,0 0-25 16,-23 75 26-16,12 6-26 0,11-81 21 0,0 0-21 15,0 75 22-15,17-12-22 0,-17-63 16 0,0 0-16 16,23 52 17-16,23-12-17 0,-46-40 14 0,0 0-14 0,61 20 14 16,25-20-14-16,-86 0 18 0,0 0-18 0,98-20 18 15,1-12-18-15,-99 32 20 0,0 0-20 0,83-57 20 16,-14-12-20-16,-69 69 19 0,0 0-19 0,49-81 19 16,-20 15-19-16,-29 66 16 0,0 0-16 0,18-58 17 15,-13 18-17-15,-5 40 20 0,0 0-20 0,-17-37 20 16,-12-9-20-16,29 46 21 0,0 0-21 0,-63-32 22 15,-18 9-22-15,81 23 18 0,0 0-18 0,-89-9 18 0,2 9-18 16,87 0 19-16,0 0-19 0,-72 9 20 0,29 5-20 16,43-14 9-16,0 0-9 0,-29 15 10 0,14-7-10 15,4 4-1306-15</inkml:trace>
  <inkml:trace contextRef="#ctx0" brushRef="#br0" timeOffset="39386.87">6103 358 751 0,'0'0'0'0,"0"0"0"0,0 0 0 15,0 0 29-15,0 0-29 0,0 0 29 0,0 0-29 0,0 0 80 16,0 0-80-16,-23 35 80 0,6-18-80 0,17-17 77 16,0 0-77-16,-32 43 77 0,3 17-77 0,29-60 51 15,0 0-51-15,-43 104 51 0,-3 57-51 0,46-161 35 0,0 0-35 16,-41 170 36-16,4 3-36 0,37-173 30 0,0 0-30 16,-32 178 30-16,15 35-30 0,17-213 27 0,0 0-27 15,0 208 27-15,17-21-27 0,-17-187 25 0,0 0-25 16,40 167 26-16,12-9-26 0,-52-158 22 0,0 0-22 15,70 127 23-15,7-44-23 0,-77-83 3 0,0 0-3 16,75 55 4-16,-2-41-4 0,2 3-1075 0</inkml:trace>
  <inkml:trace contextRef="#ctx0" brushRef="#br0" timeOffset="39937.91">6971 404 651 0,'0'0'0'0,"0"0"0"16,12 29 0-16,-12-29 15 0,0 0-15 0,6 29 16 16,-3-1-16-16,-3-28 16 0,0 0-16 0,5 52 17 15,19 32-17-15,-24-84 47 0,0 0-47 0,31 123 48 16,1 39-48-16,-32-162 45 0,0 0-45 0,29 178 46 15,-6 9-46-15,-23-187 43 0,0 0-43 0,9 184 44 16,-4-11-44-16,-5-173 40 0,0 0-40 0,-14 176 40 0,-15-6-40 16,29-170 33-16,0 0-33 0,-32 158 34 0,-5-14-34 15,37-144 30-15,0 0-30 0,-29 112 30 0,12-43-30 16,17-69 12-16,0 0-12 0,-15 43 12 0,9-14-12 16,4-6-855-16</inkml:trace>
  <inkml:trace contextRef="#ctx0" brushRef="#br0" timeOffset="53603.11">7866 1363 1076 0,'0'0'0'0,"0"0"0"0,0 0 0 0,0 0 59 0,0 0-59 15,0 0 59-15,58 37-59 0,-58-37 101 0,0 0-101 16,46 14 102-16,20-5-102 0,-66-9 78 0,0 0-78 16,72 3 79-16,-11-6-79 0,-61 3 1 0,0 0-1 0,55-9 2 15,-18 9-2-15,-37 0 2 0,0 0-2 0,29 0 2 16,-18 0-2-16,4 0-1111 0</inkml:trace>
  <inkml:trace contextRef="#ctx0" brushRef="#br0" timeOffset="53786.13">8053 1711 1155 0,'0'0'0'0,"0"0"0"0,32 23 0 16,-32-23 34-16,0 0-34 0,29 14 34 0,-3-5-34 15,-26-9 66-15,0 0-66 0,43 0 66 0,12 6-66 16,-55-6 57-16,0 0-57 0,52 0 57 0,-20 8-57 16,-32-8 18-16,0 0-18 0,31-5 18 0,18-13-18 15,0 7-1069-15</inkml:trace>
  <inkml:trace contextRef="#ctx0" brushRef="#br0" timeOffset="59059.42">9943 430 393 0,'0'0'0'16,"0"0"0"-16,0 0 0 0,0 0 17 0,0 0-17 16,0 0 18-16,0 0-18 0,0 0 56 0,0 0-56 15,0 0 56-15,0 0-56 0,0 0 79 0,0 0-79 16,0 0 79-16,23-32-79 0,-23 32 80 0,0 0-80 0,0 0 80 16,-14-17-80-16,14 17 48 0,0 0-48 0,-15-9 49 15,-2 4-49-15,17 5 41 0,0 0-41 0,-23 5 42 16,-6 10-42-16,29-15 40 0,0 0-40 0,-37 29 40 15,-4 8-40-15,41-37 33 0,0 0-33 0,-37 43 33 16,5 9-33-16,32-52 32 0,0 0-32 0,-20 46 32 16,5 6-32-16,15-52 29 0,0 0-29 0,6 52 29 15,14 5-29-15,-20-57 27 0,0 0-27 0,32 52 28 0,-9-26-28 16,-23-26 23-16,0 0-23 0,26 6 24 0,12-6-24 16,-38 0 21-16,0 0-21 0,37-32 21 0,1-11-21 15,-38 43 15-15,0 0-15 0,26-49 15 0,-6 9-15 16,-20 40 12-16,0 0-12 0,17-38 13 0,-5 9-13 15,-12 29 13-15,0 0-13 0,0-28 13 0,0 5-13 16,0 23 13-16,0 0-13 0,-6-23 14 0,6 2-14 16,0 21 12-16,0 0-12 0,-6-17 12 0,6 17-12 15,0 0 13-15,0 0-13 0,0-14 13 0,0 14-13 0,0 0 10 16,0 0-10-16,0 0 11 0,0 0-11 0,0 0 8 16,0 0-8-16,0 0 8 0,0 0-8 0,0 0 7 0,0 0-7 15,0 0 8-15,0 0-8 0,0 0 6 0,0 0-6 16,0 0 6-16,0 0-6 0,0 0 6 0,0 0-6 15,0 0 7-15,0 0-7 0,0 0 5 0,0 0-5 16,0 0 6-16,0 0-6 0,0 0 4 0,0 0-4 16,0 0 5-16,0 0-5 0,0 0 3 0,0 0-3 15,0 0 4-15,0 0-4 0,0 0 3 0,0 0-3 16,0 8 3-16,0-8-3 0,0 0 2 0,0 0-2 0,0 18 2 16,0-4-2-16,0-14 2 0,0 0-2 0,6 26 2 15,0 20-2-15,-6-46 2 0,0 0-2 0,17 66 2 16,-14 15-2-16,-3-81 3 0,0 0-3 0,6 83 4 15,-1 4-4-15,-5-87 4 0,0 0-4 0,9 83 4 16,-6-25-4-16,-3-58 5 0,0 0-5 0,6 46 5 16,-1-17-5-16,-5-29 8 0,0 0-8 0,0 14 9 15,0-14-9-15,0 0 10 0,0 0-10 0,0 14 11 0,0-14-11 16,0 0 10-16,0 0-10 0,6 0 11 0,11-5-11 16,-2-4-1301-16</inkml:trace>
  <inkml:trace contextRef="#ctx0" brushRef="#br0" timeOffset="59991.31">10471 919 628 0,'0'0'0'0,"0"9"0"0,0 14 0 15,0-23 49-15,0 0-49 0,0 29 50 0,9-9-50 16,-9-20 69-16,0 0-69 0,0 23 69 0,0 9-69 16,0-32 54-16,0 0-54 0,-6 37 55 0,3-2-55 15,3-35 42-15,0 0-42 0,-6 28 43 0,-2-5-43 0,8-23 30 16,0 0-30-16,-12 15 30 0,9-1-30 0,3-14 26 16,0 0-26-16,-8 17 27 0,8-8-27 0,0-9 23 15,0 0-23-15,0 0 23 0,-6 14-23 0,6-14 18 16,0 0-18-16,0 0 18 0,0 0-18 0,0 0-881 0</inkml:trace>
  <inkml:trace contextRef="#ctx0" brushRef="#br0" timeOffset="60424.32">10835 542 908 0,'0'0'0'0,"0"0"0"0,-18 29 0 15,18-29-2-15,0 0 2 0,-17 29-1 0,-6 8 1 16,23-37-3-16,0 0 3 0,-26 66-3 0,3 27 3 15,23-93 8-15,0 0-8 0,-18 100 8 0,10-2-8 16,8-98 44-16,0 0-44 0,-6 75 44 0,6-17-44 16,0-58 68-16,0 0-68 0,14 37 68 0,10 0-68 15,-24-37 61-15,0 0-61 0,28 23 61 0,10-8-61 16,-38-15 52-16,0 0-52 0,46 6 52 0,12-12-52 0,-58 6 39 16,0 0-39-16,52-15 40 0,-15 1-40 15,-37 14 29-15,0 0-29 0,32-17 30 0,-12-3-30 0,-20 20 22 16,0 0-22-16,17-23 22 0,-11-12-22 0,-6 35 21 0,0 0-21 15,-14-32 22-15,-9 1-22 0,23 31 19 0,0 0-19 16,-35-26 20-16,9 17-20 0,26 9 18 0,0 0-18 16,-29 0 19-16,-2 9-19 0,31-9 7 0,0 0-7 15,-32 11 7-15,15-2-7 0,17-9 3 0,0 0-3 16,0 0 3-16,0 0-3 0,0 0-1205 0</inkml:trace>
  <inkml:trace contextRef="#ctx0" brushRef="#br0" timeOffset="60825.05">11308 519 807 0,'0'0'0'0,"0"0"0"0,0 0 0 15,0 0 22-15,0 0-22 0,0 0 22 0,5 0-22 16,-5 0 20-16,0 0-20 0,0 0 21 0,24 0-21 15,-24 0 19-15,0 0-19 0,14 0 19 0,9 0-19 16,-23 0 11-16,0 0-11 0,17 0 11 0,4 0-11 16,-21 0 7-16,0 0-7 0,26 0 7 0,-12 3-7 15,-14-3 8-15,0 0-8 0,9 20 8 0,-9 9-8 0,0-29 8 16,0 0-8-16,-9 52 8 0,-11 0-8 0,20-52 11 16,0 0-11-16,-23 69 11 0,5 17-11 0,18-86 25 15,0 0-25-15,-17 84 26 0,6-12-26 0,11-72 38 16,0 0-38-16,-12 46 39 0,6-18-39 0,6-28 41 15,0 0-41-15,6 18 42 0,3-7-42 0,-9-11 36 0,0 0-36 16,23 9 36-16,3 5-36 0,-26-14 29 0,0 0-29 16,37 9 29-16,1-3-29 0,-38-6 21 0,0 0-21 15,37 0 22-15,-5 0-22 0,-32 0 11 0,0 0-11 16,32 0 12-16,-3 0-12 0,-6 0-1011 0</inkml:trace>
  <inkml:trace contextRef="#ctx0" brushRef="#br0" timeOffset="63211.34">9080 2148 1087 0,'0'0'0'16,"0"0"0"-16,21 15 0 0,-21-15-4 0,0 0 4 16,31 8-3-16,-5-2 3 0,-26-6-16 0,0 0 16 0,44 0-15 15,13-6 15-15,-57 6 5 0,0 0-5 0,72 0 5 16,3-8-5-16,-75 8 15 0,0 0-15 0,87-6 15 16,-3 6-15-16,-84 0 21 0,0 0-21 0,78 0 22 15,-38 0-22-15,0 0-789 0</inkml:trace>
  <inkml:trace contextRef="#ctx0" brushRef="#br0" timeOffset="63747.38">10090 1872 908 0,'0'0'0'0,"0"0"0"0,-6 17 0 16,6-17 24-16,0 0-24 0,0 0 24 0,-5 9-24 0,5-9 48 15,0 0-48-15,0 0 48 0,0 0-48 0,0 0 43 16,0 0-43-16,0 0 43 0,0 0-43 0,0 0 28 16,0 0-28-16,0 0 29 0,0 0-29 0,0 0 22 0,0 0-22 15,0 0 22-15,0 0-22 0,0 0 15 0,0 0-15 16,0 0 16-16,0 0-16 0,0 0 13 0,0 0-13 16,0 0 13-16,0 0-13 0,0 0 9 0,0 0-9 15,0 0 10-15,0 0-10 0,0 0 9 0,0 0-9 16,0 0 9-16,-12-9-9 0,12 9 7 0,0 0-7 15,0 0 7-15,-14-8-7 0,14 8 7 0,0 0-7 16,-18 0 7-16,4 3-7 0,14-3 7 0,0 0-7 16,-20 14 7-16,-6 18-7 0,26-32 7 0,0 0-7 0,-32 40 7 15,9 6-7-15,23-46 10 0,0 0-10 0,-12 58 10 16,4-4-10-16,8-54 12 0,0 0-12 0,-3 52 12 16,3-15-12-16,0-37 15 0,0 0-15 0,3 24 16 15,11-13-16-15,-14-11 16 0,0 0-16 0,23-9 16 16,21-19-16-16,-44 28 14 0,0 0-14 0,49-38 14 15,-3-11-14-15,-46 49 13 0,0 0-13 0,46-46 13 16,-3 3-13-16,-43 43 13 0,0 0-13 0,32-29 14 16,-9 21-14-16,-23 8 12 0,0 0-12 0,17-9 12 0,-5 9-12 15,-12 0 11-15,0 0-11 0,9 14 11 0,-1 24-11 16,-8-38 10-16,0 0-10 0,0 52 10 0,0 22-10 16,0-74 9-16,0 0-9 0,0 72 10 0,0-11-10 15,0-61 7-15,0 0-7 0,6 46 8 0,3-9-8 16,-9-37 5-16,0 0-5 0,14 23 5 0,-2-11-5 15,-12-12 2-15,0 0-2 0,11 0 3 0,6-12-3 16,-5 4-1209-16</inkml:trace>
  <inkml:trace contextRef="#ctx0" brushRef="#br0" timeOffset="64049.4">10563 2261 785 0,'0'0'0'0,"0"20"0"15,0 17 0-15,0-37 0 0,0 0 0 0,-8 46 1 16,8-17-1-16,0-29-6 0,0 0 6 0,-3 23-6 16,6-3 6-16,-3-20 0 0,0 0 0 0,8 12 0 0,-8-1 0 15,0-11 0-15,0 0 0 0,0 0 0 0,23 0 0 16,1-5-521-16</inkml:trace>
  <inkml:trace contextRef="#ctx0" brushRef="#br0" timeOffset="64514.44">10823 1921 875 0,'0'0'0'0,"-6"12"0"0,-2 19 0 0,8-31 14 16,0 0-14-16,-15 23 14 0,7-3-14 0,8-20 40 0,0 0-40 15,-6 18 41-15,3 2-41 0,3-20 52 0,0 0-52 16,0 23 53-16,9 6-53 0,-9-29 39 0,0 0-39 16,23 23 40-16,8 0-40 0,-31-23 30 0,0 0-30 15,46 28 30-15,-5 10-30 0,-41-38 22 0,0 0-22 16,32 34 23-16,-6-11-23 0,-26-23 17 0,0 0-17 0,11 26 18 16,-5 0-18-16,-6-26 16 0,0 0-16 0,-6 32 17 15,-5-3-17-15,11-29 15 0,0 0-15 0,-38 23 16 16,-11-3-16-16,49-20 12 0,0 0-12 0,-52 14 12 15,17-14-12-15,35 0 9 0,0 0-9 0,-23-5 10 16,6-21-10-16,17 26 7 0,0 0-7 0,-14-26 7 16,14-20-7-16,0 46 5 0,0 0-5 0,5-52 6 0,19-6-6 15,-24 58 4-15,0 0-4 0,37-66 5 0,1 14-5 16,-38 52 3-16,0 0-3 0,37-46 4 0,-8 17-4 16,-29 29 2-16,0 0-2 0,20-20 2 0,3 6-2 15,-23 14 2-15,0 0-2 0,9-9 2 0,-9 9-2 16,0 0 1-16,0 0-1 0,6-14 2 0,-6 14-2 15,0 0 1-15,0 0-1 0,-6-9 1 0,6 9-1 16,0 0 0-16,0 0 0 0,0 0 1 0,-9-8-1 16,-5-7-1043-16</inkml:trace>
  <inkml:trace contextRef="#ctx0" brushRef="#br0" timeOffset="65050.48">11262 2298 942 0,'0'0'0'0,"0"0"0"0,14-9 0 16,-14 9 14-16,0 0-14 0,9-14 15 0,5-9-15 0,-14 23 28 15,0 0-28-15,14-37 29 0,10-7-29 0,-24 44 34 16,0 0-34-16,23-43 34 0,-9 14-34 0,-14 29 21 16,0 0-21-16,12-17 21 0,-1 3-21 0,-11 14 16 0,0 0-16 15,0 0 16-15,12-9-16 0,-12 9 17 0,0 0-17 16,3 15 17-16,5 22-17 0,-8-37 19 0,0 0-19 15,0 60 19-15,-8 21-19 0,8-81 33 0,0 0-33 16,-6 75 33-16,6-15-33 0,0-60 40 0,0 0-40 16,0 49 41-16,0-17-41 0,0-32 42 0,0 0-42 15,3 23 42-15,0-3-42 0,-3-20 38 0,0 0-38 16,8 9 39-16,10-4-39 0,-1 4-1103 0</inkml:trace>
  <inkml:trace contextRef="#ctx0" brushRef="#br0" timeOffset="65230.49">11790 2333 1188 0,'0'0'0'0,"0"0"0"0,0 0 0 16,0 0 10-16,0 0-10 0,0 8 11 0,0-8-11 15,0 0 17-15,0 0-17 0,0 0 17 0,8 0-17 16,-8 0-6-16,0 0 6 0,0 0-6 0,15 0 6 15,-1-5-864-15</inkml:trace>
  <inkml:trace contextRef="#ctx0" brushRef="#br0" timeOffset="65563.52">12254 1852 830 0,'0'0'0'16,"0"0"0"-16,0 32 0 0,0-32 12 0,0 0-12 16,0 26 13-16,0-6-13 0,0-20 37 0,0 0-37 15,-6 26 37-15,-2 20-37 0,8-46 49 0,0 0-49 16,-15 51 50-16,6 16-50 0,9-67 59 0,0 0-59 16,-8 66 60-16,5 3-60 0,3-69 57 0,0 0-57 15,0 63 58-15,3-17-58 0,-3-46 46 0,0 0-46 16,8 29 47-16,4 0-47 0,-12-29 38 0,0 0-38 15,20 17 38-15,9 3-38 0,-29-20 29 0,0 0-29 16,40 9 29-16,15-9-29 0,-55 0 26 0,0 0-26 0,55 0 27 16,-12-9-27-16,-43 9 20 0,0 0-20 0,29-11 20 15,-3 5-20-15,-26 6 11 0,0 0-11 0,12-6 11 16,-12 6-11-16,0 0 0 0,0 0 0 0,11-20 1 0,-14 0-1 16,3 3-1144-16</inkml:trace>
  <inkml:trace contextRef="#ctx0" brushRef="#br0" timeOffset="65731.53">12225 2229 1009 0,'0'0'0'0,"0"0"0"0,0 0 0 15,0 0 2-15,0 0-2 0,6 12 2 0,-6-12-2 0,0 0 6 16,0 0-6-16,17 2 6 0,27 10-6 0,-44-12 21 16,0 0-21-16,54 6 22 0,7-1-22 0,-61-5 24 15,0 0-24-15,58 0 24 0,-6-5-24 0,-52 5 11 16,0 0-11-16,46-6 11 0,-6-6-11 0,3 7-794 0</inkml:trace>
  <inkml:trace contextRef="#ctx0" brushRef="#br0" timeOffset="67665.67">13128 2163 942 0,'0'0'0'0,"0"23"0"0,6 32 0 0,-6-55-46 15,0 0 46-15,3 63-46 0,-6 3 46 0,3-66-58 16,0 0 58-16,-6 55-57 0,6-21 57 0,0-34-11 0,0 0 11 16,0 23-10-16,-6-8 10 0,6-15-3 0,0 0 3 15,-2 14-3-15,2-14 3 0,0 0-471 0</inkml:trace>
  <inkml:trace contextRef="#ctx0" brushRef="#br0" timeOffset="67815.69">13059 2333 718 0,'0'0'0'16,"0"0"0"-16,23 8 0 0,-23-8 6 0,0 0-6 0,17 0 7 16,4-8-7-16,-21 8 10 0,0 0-10 0,28-15 10 15,33 4-10-15,-61 11 38 0,0 0-38 0,61-9 38 16,-4 0-38-16,-57 9 17 0,0 0-17 0,52-8 17 16,3 8-17-16,-6-6-586 0</inkml:trace>
  <inkml:trace contextRef="#ctx0" brushRef="#br0" timeOffset="68182.72">13795 2010 1121 0,'0'0'0'0,"0"0"0"0,0 29 0 0,0-29 0 0,0 0 0 16,0 23 0-16,0-3 0 0,0-20 28 0,0 0-28 15,5 23 28-15,4 6-28 0,-9-29 46 0,0 0-46 16,23 29 47-16,15 8-47 0,-38-37 36 0,0 0-36 16,40 38 37-16,3-15-37 0,-43-23 33 0,0 0-33 15,41 20 33-15,-1 6-33 0,-40-26 24 0,0 0-24 16,38 26 24-16,-10-9-24 0,-28-17 21 0,0 0-21 0,18 14 21 15,-4 1-21-15,-14-15 19 0,0 0-19 16,0 0 19-16,15 14-19 0,-15-14 15 0,0 0-15 0,0 0 16 16,-9 12-16-16,9-12 11 0,0 0-11 0,-14 11 12 15,-33-5-12-15,47-6 9 0,0 0-9 0,-63-6 9 16,5-23-9-16,3 6-1147 0</inkml:trace>
  <inkml:trace contextRef="#ctx0" brushRef="#br0" timeOffset="68332.73">13748 1910 1065 0,'0'0'0'0,"0"0"0"0,24 0 0 16,-24 0 6-16,0 0-6 0,28 8 6 0,4-8-6 15,-32 0 18-15,0 0-18 0,46-8 19 0,15 2-19 16,-61 6 19-16,0 0-19 0,60-6 19 0,-2 15-19 16,-58-9 10-16,0 0-10 0,49 14 11 0,-8 0-11 15,-1 1-820-15</inkml:trace>
  <inkml:trace contextRef="#ctx0" brushRef="#br0" timeOffset="68616.75">14395 2298 819 0,'0'0'0'0,"0"9"0"15,0 25 0-15,0-34 16 0,0 0-16 0,0 32 16 16,0-3-16-16,0-29 45 0,0 0-45 0,0 29 45 16,-3 8-45-16,3-37 66 0,0 0-66 0,-3 29 67 15,-3-6-67-15,6-23 46 0,0 0-46 0,0 14 46 16,0-14-46-16,0 0 34 0,0 0-34 0,0 0 34 15,23-9-34-15,0 4-866 0</inkml:trace>
  <inkml:trace contextRef="#ctx0" brushRef="#br0" timeOffset="68933.78">14651 1921 1132 0,'0'0'0'0,"0"12"0"0,-5 13 0 0,5-25 2 16,0 0-2-16,-6 29 3 0,0-6-3 0,6-23 48 15,0 0-48-15,0 20 49 0,0 3-49 0,0-23 69 0,0 0-69 16,6 23 70-16,14-2-70 0,-20-21 57 0,0 0-57 16,29 14 57-16,26-14-57 0,-55 0 47 0,0 0-47 15,55 3 47-15,-12 3-47 0,-43-6 37 0,0 0-37 16,37 14 38-16,-11 0-38 0,-26-14 28 0,0 0-28 15,23 32 29-15,-5 20-29 0,-18-52 26 0,0 0-26 16,11 57 27-16,-16 4-27 0,5-61 20 0,0 0-20 16,-15 46 20-16,4-17-20 0,11-29 18 0,0 0-18 15,-24 17 19-15,-10-5-19 0,34-12 12 0,0 0-12 0,-35-12 12 16,6-8-12-16,-2 0-1341 0</inkml:trace>
  <inkml:trace contextRef="#ctx0" brushRef="#br0" timeOffset="69117.78">14698 1872 1345 0,'0'0'0'0,"0"0"0"0,28 17 0 15,-28-17 22-15,0 0-22 0,32 15 23 0,-6-12-23 16,-26-3 49-16,0 0-49 0,35-3 49 0,11-9-49 16,-46 12 36-16,0 0-36 0,40-8 37 0,-11 13-37 15,-29-5 15-15,0 0-15 0,29 0 16 0,3 9-16 16,-32-9 8-16,0 0-8 0,37 6 8 0,-5 8-8 15,-3-5-1146-15</inkml:trace>
  <inkml:trace contextRef="#ctx0" brushRef="#br0" timeOffset="69417.81">15338 1898 1199 0,'0'0'0'0,"-6"20"0"0,-2 18 0 0,8-38 1 0,0 0-1 16,-23 60 1-16,-9 21-1 0,32-81 3 0,0 0-3 0,-35 103 3 16,4 1-3-16,31-104 20 0,0 0-20 0,-24 98 21 15,16-26-21-15,8-72 64 0,0 0-64 0,0 51 64 16,14-19-64-16,-14-32 77 0,0 0-77 0,35 20 77 16,31-11-77-16,-66-9 59 0,0 0-59 0,75 0 59 15,12-9-59-15,-87 9 48 0,0 0-48 0,78-26 49 16,-12 0-49-16,-66 26 25 0,0 0-25 0,46-25 26 15,-20 13-26-15,-26 12 10 0,0 0-10 0,12-14 10 16,-21-6-10-16,9 20 5 0,0 0-5 0,-26-23 5 0,-23 2-5 16,49 21 2-16,0 0-2 0,-66-8 3 15,-6 8-3-15,72 0 2 0,0 0-2 0,-70 0 2 0,27-9-2 16,3 3-1317-16</inkml:trace>
  <inkml:trace contextRef="#ctx0" brushRef="#br0" timeOffset="70801.92">9256 462 427 0,'0'0'0'0,"0"0"0"0,0 0 0 0,0 0 17 16,0 0-17-16,-40 5 17 0,17 10-17 0,23-15 48 0,0 0-48 15,-43 31 49-15,-12 15-49 0,55-46 66 0,0 0-66 16,-69 95 66-16,-6 52-66 0,75-147 53 0,0 0-53 15,-75 167 54-15,2 6-54 0,73-173 24 0,0 0-24 16,-60 207 24-16,14 32-24 0,46-239 25 0,0 0-25 16,-9 251 25-16,29 10-25 0,-20-261 25 0,0 0-25 15,61 234 26-15,37-47-26 0,-98-187 22 0,0 0-22 16,112 149 23-16,18-16-23 0,0-1-684 0</inkml:trace>
  <inkml:trace contextRef="#ctx0" brushRef="#br0" timeOffset="71602.98">15292 678 516 0,'0'0'0'0,"0"0"0"0,46 5 0 0,-46-5 18 0,0 0-18 16,55 29 19-16,6 46-19 0,-61-75 34 0,0 0-34 15,66 95 34-15,9 23-34 0,-75-118 38 0,0 0-38 16,72 141 38-16,-3 37-38 0,-69-178 50 0,0 0-50 16,64 182 51-16,-1 8-51 0,-63-190 49 0,0 0-49 15,58 190 49-15,-12 20-49 0,-46-210 68 0,0 0-68 16,23 207 68-16,-23-31-68 0,0-176 51 0,0 0-51 16,-23 178 52-16,-6 15-52 0,29-193 31 0,0 0-31 15,-26 173 32-15,-3-55-32 0,29-118 9 0,0 0-9 0,-20 80 10 16,9-36-10-16,-1-7-853 0</inkml:trace>
  <inkml:trace contextRef="#ctx0" brushRef="#br0" timeOffset="78442.49">18786 485 516 0,'0'0'0'0,"0"0"0"0,0 0 0 15,0 0 25-15,0 0-25 0,0 0 26 0,0 0-26 16,0 0 75-16,0 0-75 0,0 0 75 0,0 0-75 0,0 0 105 16,0 0-105-16,0 0 105 0,0 0-105 0,0 0 102 15,0 0-102-15,0 0 102 0,43 5-102 0,-43-5 41 16,0 0-41-16,61-20 42 0,19 3-42 0,-80 17 48 0,0 0-48 15,90-20 48-15,2 17-48 0,-92 3 46 0,0 0-46 16,78 0 47-16,-20 0-47 0,-58 0 49 0,0 0-49 16,37-6 50-16,-5 12-50 0,-32-6 39 0,0 0-39 15,23 0 40-15,-6 6-40 0,-17-6 28 0,0 0-28 16,12 8 29-16,-12-8-29 0,0 0 21 0,0 0-21 16,17 12 21-16,-17 14-21 0,0-3-1200 0</inkml:trace>
  <inkml:trace contextRef="#ctx0" brushRef="#br0" timeOffset="78712.5">19221 496 852 0,'0'0'0'0,"0"0"0"0,9 17 0 16,-9-17 2-16,0 0-2 0,6 15 2 0,-3 5-2 16,-3-20 3-16,0 0-3 0,11 32 4 0,-2 25-4 15,-9-57 18-15,0 0-18 0,14 75 18 0,-11 14-18 16,-3-89 30-16,0 0-30 0,3 90 30 0,6-19-30 0,-9-71 30 16,0 0-30-16,8 52 30 0,-5-20-30 0,-3-32 27 15,0 0-27-15,0 23 28 0,0-9-28 0,0 1-746 16</inkml:trace>
  <inkml:trace contextRef="#ctx0" brushRef="#br0" timeOffset="78976.53">18878 1201 886 0,'0'0'0'16,"0"0"0"-16,0 15 0 0,0-15 0 0,0 0 0 0,0 0 0 15,0 8 0-15,0-8 16 0,0 0-16 0,17 6 17 16,41-3-17-16,-58-3 33 0,0 0-33 0,69 6 34 16,12-6-34-16,-81 0 40 0,0 0-40 0,78-6 41 15,-9 3-41-15,-69 3 72 0,0 0-72 0,55 0 72 16,-12-6-72-16,-43 6 69 0,0 0-69 0,35 0 69 16,-9-8-69-16,-26 8 49 0,0 0-49 0,26 0 49 15,-15 0-49-15,-11 0 36 0,0 0-36 0,18 0 37 0,-18 0-37 16,0 0-1080-16</inkml:trace>
  <inkml:trace contextRef="#ctx0" brushRef="#br0" timeOffset="79343.56">19842 749 1020 0,'0'0'0'0,"0"0"0"16,11-8 0-16,-11 8-4 0,0 0 4 0,9 0-4 16,-9 0 4-16,0 0-7 0,0 0 7 0,23 17-7 15,-9 12 7-15,-14-29-46 0,0 0 46 0,9 37-46 16,-9-8 46-16,0 0-620 0</inkml:trace>
  <inkml:trace contextRef="#ctx0" brushRef="#br0" timeOffset="79477.57">19899 1135 572 0,'0'0'0'0,"0"0"0"0,12 15 0 16,-12-15 2-16,0 0-2 0,0 0 2 0,20 8-2 15,-20-8 0-15,0 0 0 0,0 0 0 0,23-8 0 0,-23 8-9 16,0 0 9-16,23-23-9 0,3-15 9 0,0-5-359 15</inkml:trace>
  <inkml:trace contextRef="#ctx0" brushRef="#br0" timeOffset="80761.67">21250 646 561 0,'0'0'0'0,"0"0"0"0,0 0 0 0,0 0-2 15,0 0 2-15,34 14-1 0,-25-11 1 0,-9-3-2 0,0 0 2 16,23 15-2-16,23 19 2 0,-46-34 10 0,0 0-10 16,46 37 11-16,-2 15-11 0,-44-52 61 0,0 0-61 15,49 43 61-15,-12-2-61 0,-37-41 97 0,0 0-97 16,38 34 97-16,-15-11-97 0,-23-23 80 0,0 0-80 15,23 23 80-15,-12-14-80 0,-11-9 53 0,0 0-53 16,0 0 54-16,12 14-54 0,-4 1-809 0</inkml:trace>
  <inkml:trace contextRef="#ctx0" brushRef="#br0" timeOffset="80978.69">21630 654 987 0,'0'0'0'0,"-8"29"0"16,-21 23 0-16,29-52 8 0,0 0-8 0,-43 72 8 0,-15 3-8 16,58-75 12-16,0 0-12 0,-69 75 13 0,-6-9-13 15,75-66 19-15,0 0-19 0,-61 52 19 0,29-21-19 16,32-31 23-16,0 0-23 0,-17 21 23 0,17-21-23 16,0 0 16-16,0 0-16 0,12 2 17 0,42-4-17 15,-54 2 18-15,0 0-18 0,75-21 19 0,3-10-19 16,3 2-827-16</inkml:trace>
  <inkml:trace contextRef="#ctx0" brushRef="#br0" timeOffset="81263.71">22112 830 819 0,'0'0'0'0,"0"0"0"15,23 14 0-15,-23-14 2 0,0 0-2 0,23 18 2 16,0-13-2-16,-23-5-5 0,0 0 5 0,29-8-4 15,17-7 4-15,-46 15-55 0,0 0 55 0,47-5-54 16,-19 5 54-16,4 0-469 0</inkml:trace>
  <inkml:trace contextRef="#ctx0" brushRef="#br0" timeOffset="81428.72">22158 1078 751 0,'0'0'0'0,"0"0"0"0,9 20 0 16,-9-20 32-16,0 0-32 0,14 8 32 0,-5-2-32 0,-9-6 66 16,0 0-66-16,20 0 66 0,21 9-66 0,-41-9 58 15,0 0-58-15,43 0 59 0,-6 6-59 0,-37-6 31 16,0 0-31-16,44 0 31 0,8 0-31 0,0 0-785 0</inkml:trace>
  <inkml:trace contextRef="#ctx0" brushRef="#br0" timeOffset="82614.81">23237 519 639 0,'0'0'0'16,"0"0"0"-16,0 0 0 0,0 0 10 0,0 0-10 15,-14 0 10-15,14 0-10 0,0 0 34 0,0 0-34 16,-9-11 34-16,9 11-34 0,0 0 39 0,0 0-39 16,-26-9 40-16,15 9-40 0,11 0 44 0,0 0-44 15,-18 6 44-15,-5-3-44 0,23-3 49 0,0 0-49 16,-26 11 49-16,0 12-49 0,26-23 45 0,0 0-45 0,-28 29 46 16,10 0-46-16,18-29 37 0,0 0-37 0,-8 37 37 15,-1-5-37-15,9-32 29 0,0 0-29 0,0 43 30 16,9 15-30-16,-9-58 19 0,0 0-19 0,8 54 20 15,15-34-20-15,-23-20 13 0,0 0-13 0,18 23 14 16,-7-14-14-16,-11-9 11 0,0 0-11 0,18 6 12 16,-1-6-12-16,-17 0 7 0,0 0-7 0,23-20 7 15,6-18-7-15,-29 38 5 0,0 0-5 0,20-43 6 0,-8 17-6 16,-12 26 4-16,0 0-4 0,5-26 5 0,-2-5-5 16,-3 31 5-16,0 0-5 0,6-35 6 0,0 12-6 15,-6 23 5-15,0 0-5 0,3-14 5 0,2 5-5 16,-5 9 5-16,0 0-5 0,0 0 6 0,0 0-6 15,0 0 4-15,0 0-4 0,0-17 5 0,0 17-5 16,0 0 4-16,0 0-4 0,0 0 4 0,0 11-4 16,0-11 2-16,0 0-2 0,9 26 3 0,-6 15-3 15,-3-41 3-15,0 0-3 0,11 63 3 0,-5 12-3 0,-6-75 2 16,0 0-2-16,18 69 3 0,-4 3-3 0,-14-72 2 16,0 0-2-16,12 60 2 0,2-25-2 0,-14-35 3 0,0 0-3 15,11 23 4-15,13 0-4 0,-24-23 2 0,0 0-2 16,17 17 3-16,-8-5-3 0,-9-12 1 0,0 0-1 15,0 0 1-15,0 0-1 0,0 0-1007 0</inkml:trace>
  <inkml:trace contextRef="#ctx0" brushRef="#br0" timeOffset="83047.84">23650 951 763 0,'0'0'0'0,"-9"17"0"0,9 24 0 0,0-41 16 16,0 0-16-16,-5 43 16 0,-10-6-16 0,15-37 28 0,0 0-28 15,-9 32 29-15,1-3-29 0,8-29 58 0,0 0-58 16,-12 17 59-16,12-6-59 0,0-11 47 0,0 0-47 16,0 0 47-16,0 23-47 0,0-23 34 0,0 0-34 15,0 9 35-15,0-9-35 0,0 0-789 0</inkml:trace>
  <inkml:trace contextRef="#ctx0" brushRef="#br0" timeOffset="83948.66">24149 453 897 0,'0'0'0'0,"0"0"0"0,-9 23 0 0,9-23 4 15,0 0-4-15,-23 29 5 0,-8 23-5 0,31-52 13 0,0 0-13 16,-38 60 14-16,3 21-14 0,35-81 14 15,0 0-14-15,-25 89 14 0,4-6-14 0,21-83 47 0,0 0-47 16,-11 81 47-16,2-15-47 0,9-66 68 0,0 0-68 16,9 58 68-16,14-12-68 0,-23-46 66 0,0 0-66 15,29 29 66-15,28-6-66 0,-57-23 52 0,0 0-52 16,61 5 53-16,14-5-53 0,-75 0 40 0,0 0-40 16,69-5 40-16,-5-10-40 0,-64 15 29 0,0 0-29 15,52-23 30-15,-15 0-30 0,-37 23 29 0,0 0-29 0,23-37 30 16,-8-1-30-16,-15 38 24 0,0 0-24 0,0-37 25 15,-6-6-25-15,6 43 21 0,0 0-21 0,-15-38 22 16,-2 18-22-16,17 20 17 0,0 0-17 0,-34-3 18 16,-10 18-18-16,44-15 14 0,0 0-14 0,-43 20 15 15,14 0-15-15,29-20 14 0,0 0-14 0,-17 14 15 16,17-14-15-16,0 0 5 0,0 0-5 0,-9 15 6 16,9-15-6-16,0 0-1307 0</inkml:trace>
  <inkml:trace contextRef="#ctx0" brushRef="#br0" timeOffset="84681.71">24700 542 1121 0,'0'0'0'0,"0"0"0"0,0 0 0 15,0 0-1-15,0 0 1 0,6 15-1 0,-6-15 1 16,0 0 0-16,0 0 0 0,23-9 0 0,35-5 0 0,-58 14 1 16,0 0-1-16,60-12 1 0,-2 12-1 15,-58 0 0-15,0 0 0 0,46 6 1 0,-11 8-1 0,-35-14 0 16,0 0 0-16,29 15 1 0,-9 16-1 0,-20-31 0 0,0 0 0 15,8 49 1-15,-16 17-1 0,8-66 3 0,0 0-3 16,-23 75 4-16,-15 0-4 0,38-75 6 0,0 0-6 16,-37 75 6-16,8-15-6 0,29-60 16 0,0 0-16 15,-26 49 16-15,14-26-16 0,12-23 29 0,0 0-29 16,-3 18 30-16,3-7-30 0,0-11 39 0,0 0-39 16,9 15 39-16,20 2-39 0,-29-17 38 0,0 0-38 15,29 14 38-15,11 6-38 0,-40-20 42 0,0 0-42 16,41 18 43-16,5-13-43 0,-46-5 38 0,0 0-38 0,46 0 39 15,-11-5-39-15,-35 5 36 0,0 0-36 16,31 0 36-16,7 0-36 0,-38 0 24 0,0 0-24 0,32 0 24 16,-9-6-24-16,-23 6 14 0,0 0-14 0,26-3 14 15,8-6-14-15,-34 9 8 0,0 0-8 0,38-14 9 16,8-6-9-16,0 3-1227 0</inkml:trace>
  <inkml:trace contextRef="#ctx0" brushRef="#br0" timeOffset="87418.93">26682 436 763 0,'0'0'0'0,"0"0"0"0,0 0 0 15,0 0 44-15,0 0-44 0,0 0 45 0,0 0-45 16,0 0 87-16,0 0-87 0,0 0 87 0,15 34-87 16,-15-34 98-16,0 0-98 0,0 0 98 0,-12 26-98 15,12-26 61-15,0 0-61 0,-6 23 62 0,0 0-62 16,6-23 44-16,0 0-44 0,-5 17 44 0,-1 4-44 15,6-21 32-15,0 0-32 0,-6 20 33 0,3-3-33 16,3-17 23-16,0 0-23 0,0 9 23 0,0-9-23 0,0 0 18 16,0 0-18-16,0 0 18 0,20-3-18 0,-20 3 14 15,0 0-14-15,24-15 14 0,2-13-14 0,-26 28 10 0,0 0-10 16,25-23 11-16,-4 8-11 0,-21 15 11 0,0 0-11 16,14-14 11-16,-2 5-11 0,-12 9 9 0,0 0-9 15,0 0 9-15,17-6-9 0,-17 6 8 0,0 0-8 16,0 0 9-16,17-8-9 0,-17 8 8 0,0 0-8 15,0 0 8-15,20 3-8 0,-20-3 13 0,0 0-13 16,0 0 13-16,9 20-13 0,-9-20 16 0,0 0-16 16,6 14 17-16,0 1-17 0,-6-15 19 0,0 0-19 15,5 8 19-15,-5-8-19 0,0 0 19 0,0 0-19 0,12 9 19 16,-12-9-19-16,0 0 20 0,0 0-20 0,32 0 21 16,11-15-21-16,-43 15 24 0,0 0-24 0,40-11 24 15,-8-3-24-15,-32 14 22 0,0 0-22 0,23-6 22 16,-5 6-22-16,-18 0 20 0,0 0-20 0,11 0 20 15,-11 0-20-15,0 0 17 0,0 0-17 0,17 6 17 16,-17-6-17-16,0 0 14 0,0 0-14 0,23 17 14 0,1-9-14 16,-24-8 10-16,0 0-10 0,25 12 11 15,19-9-11-15,-44-3 7 0,0 0-7 0,34 6 7 0,-16 8-7 16,-4-5-1521-16</inkml:trace>
  <inkml:trace contextRef="#ctx0" brushRef="#br0" timeOffset="87702.57">26512 1032 942 0,'0'0'0'0,"0"0"0"0,-9 20 0 0,9-20 14 0,0 0-14 0,-6 17 15 16,6-17-15-16,0 0 31 0,0 0-31 15,29 6 32-15,26-12-32 0,-55 6 94 0,0 0-94 0,69-9 94 16,1-5-94-16,-70 14 74 0,0 0-74 16,69-6 74-16,6 12-74 0,-75-6 58 0,0 0-58 0,78 0 59 15,8 0-59-15,-86 0 41 0,0 0-41 16,93-9 42-16,-7-11-42 0,-86 20 4 0,0 0-4 0,69-17 5 16,-28 3-5-16,-1-4-1125 0</inkml:trace>
  <inkml:trace contextRef="#ctx0" brushRef="#br0" timeOffset="88051.59">27017 1089 942 0,'0'0'0'0,"0"0"0"0,-15 32 0 16,15-32 39-16,0 0-39 0,-5 20 40 0,5-20-40 15,0 0 30-15,0 0-30 0,0 14 31 0,0-14-31 16,0 0 34-16,0 0-34 0,28 18 35 0,10-4-35 0,-38-14 14 16,0 0-14-16,46 14 15 0,9-8-15 0,-55-6 7 15,0 0-7-15,52 9 8 0,-15-9-8 0,-37 0 18 16,0 0-18-16,32 8 19 0,-3 1-19 0,-29-9 23 0,0 0-23 16,17 12 23-16,-2-4-23 0,-15-8 25 0,0 0-25 15,11 9 25-15,-5 5-25 0,-6-14 21 0,0 0-21 16,6 20 21-16,-6-2-21 0,0-18 40 0,0 0-40 0,0 20 41 15,0 3-41-15,0-23 22 0,0 0-22 16,-12 29 22-16,-2 8-22 0,14-37 33 0,0 0-33 16,-26 40 33-16,-12 18-33 0,38-58 33 0,0 0-33 15,-43 43 33-15,-6-20-33 0,49-23 18 0,0 0-18 0,-49-6 18 16,6-31-18-16,-1 0-1188 0</inkml:trace>
  <inkml:trace contextRef="#ctx0" brushRef="#br0" timeOffset="91472.33">18722 2514 1043 0,'0'0'0'0,"0"0"0"0,0 29 0 16,0-29 64-16,0 0-64 0,0 23 64 0,0-23-64 0,0 0 130 15,0 0-130-15,9 14 131 0,20-8-131 16,-29-6 104-16,0 0-104 0,46 3 104 0,26-3-104 0,-72 0 74 15,0 0-74-15,90-3 74 0,16-6-74 0,-106 9 38 16,0 0-38-16,107-11 39 0,-15 2-39 0,-92 9 27 0,0 0-27 16,75-8 27-16,-3-7-27 0,-72 15 32 0,0 0-32 15,58-9 32-15,-17 18-32 0,-41-9 34 0,0 0-34 16,26 15 34-16,-3-1-34 0,-23-14 31 0,0 0-31 16,17 9 31-16,-17-9-31 0,0 0 15 0,0 0-15 15,9 8 16-15,-9-8-16 0,0 0 2 0,0 0-2 16,0 0 3-16,2 12-3 0,-2-1-1552 0</inkml:trace>
  <inkml:trace contextRef="#ctx0" brushRef="#br0" timeOffset="91838.98">18982 2810 1323 0,'0'0'0'0,"0"12"0"0,0 25 0 0,0-37-4 16,0 0 4-16,0 61-4 0,-12 14 4 0,12-75-2 0,0 0 2 16,-8 86-1-16,-4-11 1 0,12-75 17 0,0 0-17 15,-6 66 17-15,-5-20-17 0,11-46 47 0,0 0-47 16,0 35 47-16,11-12-47 0,-11-23 60 0,0 0-60 16,15 14 60-16,-4-8-60 0,-11-6 52 0,0 0-52 15,21 0 53-15,10-17-53 0,1-1-1189 0</inkml:trace>
  <inkml:trace contextRef="#ctx0" brushRef="#br0" timeOffset="92056.88">19325 2733 1076 0,'0'0'0'0,"3"11"0"15,3 24 0-15,-6-35 10 0,0 0-10 0,3 52 11 16,-3 28-11-16,0-80 5 0,0 0-5 0,0 75 6 15,6 0-6-15,-6-75 46 0,0 0-46 0,5 66 46 0,7 0-46 16,-12-66 42-16,0 0-42 0,11 52 43 0,-11-20-43 16,0-32 28-16,0 0-28 0,9 29 28 0,-3-1-28 15,-6-28 20-15,0 0-20 0,8 18 21 0,1-4-21 16,-6 0-977-16</inkml:trace>
  <inkml:trace contextRef="#ctx0" brushRef="#br0" timeOffset="92289.59">18843 3392 919 0,'0'0'0'0,"0"0"0"0,0 17 0 0,0-17 0 0,0 0 0 15,9 20 0-15,6-5 0 0,-15-15 0 0,0 0 0 16,28 3 0-16,36-3 0 0,-64 0 4 0,0 0-4 15,75-3 5-15,11-3-5 0,-86 6 22 0,0 0-22 0,81-9 23 16,0 4-23-16,-81 5 46 0,0 0-46 16,63-6 46-16,-14 3-46 0,-49 3 31 0,0 0-31 0,47-12 31 15,7 1-31-15,7 2-786 0</inkml:trace>
  <inkml:trace contextRef="#ctx0" brushRef="#br0" timeOffset="92556.62">19992 3084 987 0,'0'0'0'0,"0"0"0"0,0 20 0 0,0-20 14 15,0 0-14-15,3 14 15 0,-3-14-15 0,0 0-3 0,0 0 3 16,11 9-3-16,-11-9 3 0,0 0-698 0</inkml:trace>
  <inkml:trace contextRef="#ctx0" brushRef="#br0" timeOffset="92689.94">19980 3392 863 0,'0'0'0'0,"0"0"0"15,0 26 0-15,0-26-12 0,0 0 12 0,3 20-12 16,-3-20 12-16,0 0-45 0,0 0 45 0,23-9-44 16,9-19 44-16,0 5-503 0</inkml:trace>
  <inkml:trace contextRef="#ctx1" brushRef="#br0" timeOffset="72519.32">33758 17546 0,'0'0'0,"0"0"0,-13 13 15,13-13 1</inkml:trace>
  <inkml:trace contextRef="#ctx1" brushRef="#br0" timeOffset="72777.75">33538 17301 0,'0'0'0</inkml:trace>
  <inkml:trace contextRef="#ctx0" brushRef="#br0" timeOffset="95031.69">21284 2787 483 0,'0'0'0'0,"0"0"0"0,0 0 0 15,0 0 19-15,0 0-19 0,32-17 19 0,-32 17-19 16,0 0 69-16,0 0-69 0,0 0 69 0,0-11-69 15,0 11 87-15,0 0-87 0,-14-3 88 0,-18-3-88 16,32 6 78-16,0 0-78 0,-38-3 79 0,-14-3-79 16,52 6 47-16,0 0-47 0,-49 0 48 0,3 3-48 15,46-3 35-15,0 0-35 0,-37 20 35 0,-12 24-35 16,49-44 48-16,0 0-48 0,-41 60 48 0,9 35-48 16,32-95 51-16,0 0-51 0,-28 107 51 0,7-4-51 0,21-103 65 15,0 0-65-15,-2 95 65 0,16-17-65 0,-14-78 58 0,0 0-58 16,32 72 58-16,20-6-58 0,-52-66 50 0,0 0-50 15,69 58 50-15,35-21-50 0,-104-37 46 0,0 0-46 16,115 14 46-16,12-22-46 0,-127 8 39 0,0 0-39 16,118-29 40-16,-17-20-40 0,-101 49 30 0,0 0-30 15,75-52 30-15,-5-8-30 0,-70 60 30 0,0 0-30 16,40-66 30-16,-26-12-30 0,-14 78 33 0,0 0-33 16,0-101 33-16,-23-11-33 0,23 112 30 0,0 0-30 15,-46-110 30-15,-9 21-30 0,55 89 25 0,0 0-25 0,-72-66 26 16,-9 20-26-16,81 46 22 0,0 0-22 0,-98-23 23 15,-8 23-23-15,106 0 18 0,0 0-18 0,-98 23 18 16,14 14-18-16,84-37 4 0,0 0-4 0,-61 44 5 16,27-7-5-16,34-37 0 0,0 0 0 0,0 46 0 15,23 20 0-15,-9 0-1634 0</inkml:trace>
  <inkml:trace contextRef="#ctx0" brushRef="#br0" timeOffset="97728.44">12277 1786 662 0,'0'0'0'0,"0"0"0"0,0 0 0 0,0 0 16 0,0 0-16 15,0 0 16-15,-11 29-16 0,11-29 50 0,0 0-50 16,-9 14 51-16,0-3-51 0,9-11 61 0,0 0-61 16,-17 15 62-16,-3 8-62 0,20-23 45 0,0 0-45 15,-23 20 46-15,5-8-46 0,18-12 30 0,0 0-30 16,-14 8 31-16,-1 1-31 0,15-9 25 0,0 0-25 15,0 0 25-15,-14 3-25 0,14-3 17 0,0 0-17 16,0 0 17-16,-9 11-17 0,9-11 13 0,0 0-13 0,0 0 14 16,-23 9-14-16,23-9 10 0,0 0-10 0,0 0 10 15,-11 6-10-15,11-6 9 0,0 0-9 0,0 0 9 16,0 0-9-16,0 0 8 0,0 0-8 0,0 0 9 16,-12 2-9-16,12-2 7 0,0 0-7 0,0 0 7 15,0 0-7-15,0 0 6 0,0 0-6 0,0 0 6 16,-8 12-6-16,8-12 4 0,0 0-4 0,0 0 5 0,0 0-5 15,0 0 5-15,0 0-5 0,0 0 5 0,8-14-5 16,-8 14 5-16,0 0-5 0,9-6 5 0,5-3-5 16,-14 9 7-16,0 0-7 0,9-11 7 0,5-9-7 15,-14 20 10-15,0 0-10 0,23-21 11 0,1-7-11 16,-24 28 14-16,0 0-14 0,28-35 14 0,4-2-14 16,-32 37 15-16,0 0-15 0,23-32 16 0,-5 9-16 15,-18 23 18-15,0 0-18 0,20-14 18 0,3-7-18 16,-23 21 18-16,0 0-18 0,14-8 18 0,-14 8-18 0,0 0 15 15,0 0-15-15,18-15 16 0,-18 15-16 0,0 0 13 16,0 0-13-16,14 0 14 0,-14 0-14 0,0 0 12 16,0 0-12-16,0 0 12 0,0 0-12 0,0 0 10 0,0 0-10 15,9 15 11-15,-4-10-11 0,-5-5 11 0,0 0-11 16,0 15 12-16,3-6-12 0,-3-9 14 0,0 0-14 16,0 0 15-16,0 17-15 0,0-17 13 0,0 0-13 15,0 0 14-15,6 11-14 0,-6-11 14 0,0 0-14 16,0 0 14-16,12 9-14 0,-12-9 13 0,0 0-13 15,11 6 13-15,-11-6-13 0,0 0 13 0,0 0-13 16,15 8 14-16,-15-8-14 0,0 0 10 0,0 0-10 0,11 9 11 16,-11-9-11-16,0 0 9 0,0 0-9 0,12 6 10 15,-12-6-10-15,0 0 9 0,0 0-9 0,11 14 9 16,-5 1-9-16,-6-15 8 0,0 0-8 0,6 14 9 16,2-3-9-16,-8-11 7 0,0 0-7 0,0 0 7 15,15 21-7-15,-15-21 5 0,0 0-5 0,8 5 5 16,-8-5-5-16,0 0-1305 0</inkml:trace>
  <inkml:trace contextRef="#ctx0" brushRef="#br0" timeOffset="99063.54">22317 3141 841 0,'0'0'0'0,"0"0"0"0,32 18 0 0,-32-18 9 16,0 0-9-16,32 11 10 0,17-8-10 0,-49-3 4 15,0 0-4-15,57-3 4 0,4-2-4 0,-61 5-2 16,0 0 2-16,52-15-2 0,-20 12 2 0,-7-3-588 0</inkml:trace>
  <inkml:trace contextRef="#ctx0" brushRef="#br0" timeOffset="99280.45">22398 3438 897 0,'0'0'0'0,"14"0"0"15,24 14 0-15,-38-14 2 0,0 0-2 0,52 3 3 16,17-6-3-16,-69 3 6 0,0 0-6 0,78-8 6 15,8-4-6-15,-86 12 0 0,0 0 0 0,75-3 1 16,-23 3-1-16,-52 0-2 0,0 0 2 0,29-5-1 16,-12 5 1-16,-2 0-624 0</inkml:trace>
  <inkml:trace contextRef="#ctx0" brushRef="#br0" timeOffset="100465.54">23335 3288 897 0,'0'0'0'0,"0"0"0"15,0 0 0-15,0 0 34 0,0 0-34 0,9 46 34 16,6-37-34-16,-15-9 86 0,0 0-86 0,46 0 87 16,23-3-87-16,-69 3 72 0,0 0-72 0,81-6 72 0,0 1-72 15,-81 5 18-15,0 0-18 0,66-3 18 16,-11 3-18-16,-55 0 3 0,0 0-3 0,43 0 4 0,6-6-4 16,-49 6 0-16,0 0 0 0,32-6 0 0,-3 6 0 15,-6 0-934-15</inkml:trace>
  <inkml:trace contextRef="#ctx0" brushRef="#br0" timeOffset="100998.58">24484 2831 707 0,'0'0'0'16,"0"0"0"-16,0-21 0 0,0 21-20 0,0 0 20 16,0-17-20-16,-12-3 20 0,12 20-32 0,0 0 32 15,-11-17-32-15,-4-6 32 0,15 23 6 0,0 0-6 16,-23-20 7-16,-9 5-7 0,32 15 48 0,0 0-48 0,-43 0 49 16,-12 15-49-16,55-15 77 0,0 0-77 15,-60 31 77-15,14 18-77 0,46-49 66 0,0 0-66 0,-41 58 67 16,12 25-67-16,29-83 47 0,0 0-47 0,-17 89 47 15,17-14-47-15,0-75 33 0,0 0-33 0,12 61 33 16,19-12-33-16,-31-49 28 0,0 0-28 0,46 28 29 16,12-10-29-16,-58-18 21 0,0 0-21 0,64 6 22 15,-4-21-22-15,-60 15 17 0,0 0-17 0,52-29 17 16,-14-17-17-16,-38 46 12 0,0 0-12 0,31-63 12 0,-13-6-12 16,-18 69 10-16,0 0-10 0,8-63 11 0,-8 16-11 15,0 47 11-15,0 0-11 0,-3-31 11 0,-5 8-11 16,8 23 9-16,0 0-9 0,-9-15 9 0,9 15-9 15,0 0 8-15,0 0-8 0,-14-8 9 0,-1 25-9 16,15-17 7-16,0 0-7 0,-20 37 7 0,3 30-7 16,17-67 6-16,0 0-6 0,-9 72 6 0,9 11-6 15,0-83 4-15,0 0-4 0,0 75 5 0,6-15-5 16,-6-60 4-16,0 0-4 0,11 49 4 0,4-8-4 0,-15-41 5 16,0 0-5-16,17 31 5 0,3 1-5 0,-20-32 6 15,0 0-6-15,15 29 6 0,-7-15-6 0,-8-14 6 16,0 0-6-16,0 0 7 0,6 17-7 0,-6-17 5 0,0 0-5 15,18 0 6-15,2 6-6 0,0-6-1054 0</inkml:trace>
  <inkml:trace contextRef="#ctx0" brushRef="#br0" timeOffset="101348.61">24758 3300 483 0,'0'0'0'0,"0"0"0"0,0 14 0 16,0-14 3-16,0 0-3 0,0 12 4 0,0-12-4 15,0 0 14-15,0 0-14 0,0 20 14 0,0-3-14 16,0-17 22-16,0 0-22 0,0 15 22 0,3-1-22 16,-3-14 22-16,0 0-22 0,5 14 22 0,-5 9-22 15,0-23 23-15,0 0-23 0,-2 23 23 0,2 15-23 0,0-38 23 16,0 0-23-16,-3 37 24 0,0 1-24 0,3-38 23 16,0 0-23-16,-3 37 24 0,0-8-24 0,3-29 21 15,0 0-21-15,0 20 22 0,6-9-22 0,0 1-532 0</inkml:trace>
  <inkml:trace contextRef="#ctx0" brushRef="#br0" timeOffset="101882.4">25266 2868 774 0,'0'0'0'0,"0"0"0"16,-23 14 0-16,23-14 11 0,0 0-11 0,-12 21 11 16,3 4-11-16,9-25 18 0,0 0-18 0,-11 35 18 0,-1 11-18 15,12-46 54-15,0 0-54 0,-8 43 54 0,5-14-54 16,3-29 45-16,0 0-45 0,5 26 46 0,16 3-46 15,-21-29 37-15,0 0-37 0,23 34 37 0,0-5-37 16,-23-29 30-16,0 0-30 0,20 32 31 0,9-3-31 16,-29-29 20-16,0 0-20 0,23 31 20 0,-6-2-20 15,-17-29 15-15,0 0-15 0,3 26 16 0,-3 0-16 16,0-26 13-16,0 0-13 0,-14 29 13 0,-21 2-13 16,35-31 11-16,0 0-11 0,-35 35 11 0,-2-21-11 0,37-14 10 15,0 0-10-15,-32 9 11 0,6-18-11 0,26 9 9 16,0 0-9-16,-20-6 10 0,17-11-10 0,3 17 9 0,0 0-9 15,0-26 10-15,17-14-10 0,-17 40 9 0,0 0-9 16,26-58 9-16,9 7-9 0,-35 51 7 0,0 0-7 16,38-61 7-16,-1-5-7 0,-37 66 4 0,0 0-4 15,29-61 4-15,-9-5-4 0,-20 66 2 0,0 0-2 16,20-57 2-16,-17 13-2 0,-3 44 1 0,0 0-1 16,-3-31 2-16,-17 2-2 0,20 29 1 0,0 0-1 15,-20-23 1-15,-3 9-1 0,23 14 1 0,0 0-1 16,-29-9 2-16,0 0-2 0,29 9 1 0,0 0-1 0,-23 0 2 15,9 9-2-15,14-9 1 0,0 0-1 0,0 0 2 16,-9 9-2-16,-3 5-992 0</inkml:trace>
  <inkml:trace contextRef="#ctx0" brushRef="#br0" timeOffset="102467.45">25618 3401 1076 0,'0'0'0'0,"0"0"0"15,23 0 0-15,-23 0 20 0,0 0-20 0,28-9 20 16,16-11-20-16,-44 20 44 0,0 0-44 0,43-32 45 16,6-11-45-16,-49 43 36 0,0 0-36 0,43-52 36 0,-11-8-36 15,-32 60 23-15,0 0-23 0,23-58 24 0,0 21-24 16,-23 37 15-16,0 0-15 0,15-29 15 0,-10 12-15 15,-5 17 14-15,0 0-14 0,0 0 14 0,6-12-14 16,-6 12 18-16,0 0-18 0,9 20 18 0,0 23-18 16,-9-43 20-16,0 0-20 0,0 61 20 0,2 5-20 15,-2-66 22-15,0 0-22 0,0 61 22 0,0-18-22 16,0-43 23-16,0 0-23 0,3 31 23 0,9 4-23 16,-12-35 21-16,0 0-21 0,14 23 21 0,9 6-21 0,-23-29 13 15,0 0-13-15,23 14 14 0,-8-5-14 0,5-1-1153 16</inkml:trace>
  <inkml:trace contextRef="#ctx0" brushRef="#br0" timeOffset="102783.47">26624 3311 1143 0,'0'0'0'0,"0"0"0"0,18 23 0 16,-18-23-19-16,0 0 19 0,8 9-19 0,-8-9 19 16,0 0-66-16,0 0 66 0,0 0-65 0,23-9 65 15,1 1-671-15</inkml:trace>
  <inkml:trace contextRef="#ctx0" brushRef="#br0" timeOffset="103317.51">27132 2707 852 0,'0'0'0'0,"0"0"0"0,0 20 0 16,0-20-28-16,0 0 28 0,-6 20-27 0,-2 3 27 16,8-23 6-16,0 0-6 0,-15 32 6 0,-11 17-6 15,26-49 37-15,0 0-37 0,-20 75 38 0,-9 17-38 16,29-92 67-16,0 0-67 0,-20 89 68 0,3-11-68 16,17-78 75-16,0 0-75 0,-12 66 75 0,12-20-75 15,0-46 58-15,0 0-58 0,9 37 59 0,8-14-59 0,-17-23 53 16,0 0-53-16,29 21 53 0,14-4-53 0,-43-17 50 15,0 0-50-15,61 20 50 0,0 3-50 0,-61-23 45 16,0 0-45-16,66 14 45 0,-14 1-45 0,-52-15 43 16,0 0-43-16,46 14 43 0,-8-5-43 0,-38-9 38 0,0 0-38 15,25 0 38-15,-1 0-38 0,-24 0 27 0,0 0-27 16,17-6 28-16,-3 6-28 0,-14 0 18 0,0 0-18 0,12-3 19 16,-12 3-19-16,0 0-1317 0</inkml:trace>
  <inkml:trace contextRef="#ctx0" brushRef="#br0" timeOffset="103501.52">27017 3084 1110 0,'0'0'0'0,"0"0"0"16,-15 14 0-16,15-14 21 0,0 0-21 0,-5 9 22 16,5-9-22-16,0 0 34 0,0 0-34 0,20 0 35 15,3-3-35-15,-23 3 27 0,0 0-27 0,46-9 28 16,0 4-28-16,-46 5 12 0,0 0-12 0,43-6 13 0,-2 3-13 15,-41 3 0-15,0 0 0 0,26-6 1 0,-15 6-1 16,1-5-918-16</inkml:trace>
  <inkml:trace contextRef="#ctx0" brushRef="#br0" timeOffset="103902.13">26809 2695 863 0,'0'0'0'0,"0"0"0"0,3 18 0 0,-3-18 7 0,0 0-7 15,9 8 8-15,-9-8-8 0,0 0 13 0,0 0-13 16,28-8 14-16,16-21-14 0,-44 29 7 0,0 0-7 16,63-32 8-16,6-5-8 0,-69 37 13 0,0 0-13 0,84-38 14 15,-6-2-14-15,-78 40 21 0,0 0-21 0,61-32 22 16,-24 9-22-16,-37 23 26 0,0 0-26 0,23-14 27 16,-5 8-27-16,-18 6 28 0,0 0-28 0,8 6 28 15,-8-6-28-15,0 0 32 0,0 0-32 0,12 23 33 16,-4 23-33-16,-8-46 27 0,0 0-27 0,6 40 27 15,3-17-27-15,-9-23 23 0,0 0-23 0,8 18 24 0,10 5-24 16,-18-23 20-16,0 0-20 0,26 26 21 0,3-9-21 16,-1 3-920-16</inkml:trace>
  <inkml:trace contextRef="#ctx0" brushRef="#br0" timeOffset="104752.19">28263 2718 740 0,'0'0'0'0,"0"0"0"0,0 52 0 16,0-52 13-16,0 0-13 0,0 52 13 0,0 14-13 15,0-66 25-15,0 0-25 0,0 78 25 0,12 0-25 16,-12-78 20-16,0 0-20 0,8 63 20 0,-5-20-20 15,-3-43-2-15,0 0 2 0,3 35-2 0,3-4 2 0,0-2-579 16</inkml:trace>
  <inkml:trace contextRef="#ctx0" brushRef="#br0" timeOffset="104936.21">28116 3118 684 0,'0'0'0'15,"0"0"0"-15,20 18 0 0,-20-18 8 0,0 0-8 16,15 11 8-16,-15-11-8 0,0 0 19 0,0 0-19 16,26-14 20-16,8-6-20 0,-34 20 9 0,0 0-9 15,46-15 9-15,-8 7-9 0,-38 8 2 0,0 0-2 0,35-9 2 16,8-5-2-16,6 2-511 0</inkml:trace>
  <inkml:trace contextRef="#ctx0" brushRef="#br0" timeOffset="105269.15">28687 2695 875 0,'0'0'0'0,"0"0"0"0,-20 38 0 16,20-38 18-16,0 0-18 0,-20 31 18 0,-3 4-18 15,23-35 43-15,0 0-43 0,-15 32 43 0,7-4-43 16,8-28 53-16,0 0-53 0,8 38 54 0,13 8-54 16,-21-46 34-16,0 0-34 0,43 49 34 0,17-12-34 0,-60-37 29 15,0 0-29-15,67 38 29 0,-4-1-29 0,-63-37 19 0,0 0-19 16,52 32 20-16,-20 2-20 0,-32-34 15 0,0 0-15 16,26 29 16-16,-3-6-16 0,-23-23 11 0,0 0-11 15,11 29 12-15,-16-6-12 0,5-23 10 0,0 0-10 16,-9 17 10-16,-5-5-10 0,14-12 5 0,0 0-5 15,-29 3 6-15,-20-12-6 0,49 9 3 0,0 0-3 16,-55-23 3-16,3-29-3 0,0 3-960 0</inkml:trace>
  <inkml:trace contextRef="#ctx0" brushRef="#br0" timeOffset="105419.15">28791 2638 819 0,'0'0'0'0,"0"0"0"16,17 14 0-16,-17-14 4 0,0 0-4 0,18 9 4 15,11-9-4-15,-29 0 8 0,0 0-8 0,37 0 8 16,6 0-8-16,-43 0 0 0,0 0 0 0,49 6 0 16,0 11 0-16,-49-17-12 0,0 0 12 0,47 23-11 0,-13 3 11 15,1 0-555-15</inkml:trace>
  <inkml:trace contextRef="#ctx0" brushRef="#br0" timeOffset="105620.17">29261 3254 830 0,'0'0'0'0,"0"14"0"0,-3 29 0 0,3-43 9 16,0 0-9-16,-8 41 10 0,-1-10-10 0,9-31 34 0,0 0-34 15,-11 20 35-15,11 1-35 0,0-21 35 0,0 0-35 16,0 20 35-16,5-12-35 0,-5-8 23 0,0 0-23 15,12 3 23-15,8 0-23 0,-8 0-716 0</inkml:trace>
  <inkml:trace contextRef="#ctx0" brushRef="#br0" timeOffset="107222.98">29573 2787 897 0,'0'0'0'0,"0"0"0"0,-9 23 0 0,9-23-49 16,0 0 49-16,-5 26-49 0,-7 6 49 0,12-32-96 16,0 0 96-16,-6 46-95 0,0 15 95 0,6-61 7 15,0 0-7-15,-5 57 7 0,10-19-7 0,-5-38 66 16,0 0-66-16,12 34 66 0,17-5-66 0,-29-29 105 0,0 0-105 15,34 23 106-15,1-6-106 0,-35-17 89 0,0 0-89 16,35 12 89-16,2-4-89 0,-37-8 62 0,0 0-62 16,38 15 63-16,-7-7-63 0,-31-8 43 0,0 0-43 15,24 15 44-15,-10-7-44 0,-14-8 32 0,0 0-32 16,6 15 32-16,-9 8-32 0,3-23 22 0,0 0-22 16,-9 23 23-16,-5-12-23 0,14-11 18 0,0 0-18 15,-15 9 18-15,-11-3-18 0,26-6 11 0,0 0-11 0,-28-6 11 16,-13-17-11-16,12 0-1082 0</inkml:trace>
  <inkml:trace contextRef="#ctx0" brushRef="#br0" timeOffset="107372.47">29498 2779 1009 0,'0'0'0'0,"0"0"0"0,17-9 0 16,-17 9 19-16,0 0-19 0,15-11 20 0,2 2-20 16,-17 9 38-16,0 0-38 0,26-9 39 0,20-11-39 15,-46 20 38-15,0 0-38 0,55-17 38 0,8 3-38 16,-63 14 27-16,0 0-27 0,67 0 28 0,8 5-28 15,-75-5 22-15,0 0-22 0,69 18 23 0,-11 10-23 16,-3 1-916-16</inkml:trace>
  <inkml:trace contextRef="#ctx0" brushRef="#br0" timeOffset="107672.69">30239 2707 1043 0,'0'0'0'0,"-11"20"0"0,-1 12 0 0,12-32-1 0,0 0 1 16,-29 63-1-16,-11 35 1 0,40-98-2 0,0 0 2 16,-37 109-2-16,8-5 2 0,29-104 14 0,0 0-14 15,-15 83 15-15,21-25-15 0,-6-58 44 0,0 0-44 16,32 40 45-16,23-11-45 0,-55-29 63 0,0 0-63 16,66 14 63-16,-11-14-63 0,-55 0 69 0,0 0-69 15,46-11 70-15,-17-1-70 0,-29 12 42 0,0 0-42 16,23-23 42-16,-6 0-42 0,-17 23 26 0,0 0-26 0,6-26 26 15,-6 0-26-15,0 26 17 0,0 0-17 0,-9-28 17 16,-11 5-17-16,20 23 15 0,0 0-15 0,-32-12 15 16,-8 12-15-16,40 0 14 0,0 0-14 0,-46 6 15 15,11-6-15-15,35 0 13 0,0 0-13 0,-26-6 13 16,3 3-13-16,0-2-1197 0</inkml:trace>
  <inkml:trace contextRef="#ctx0" brushRef="#br0" timeOffset="111876.1">21033 4736 662 0,'0'0'0'0,"0"0"0"0,-8 40 0 0,8-40 30 15,0 0-30-15,-9 32 30 0,9-20-30 0,0-12 86 16,0 0-86-16,-3 20 87 0,0-3-87 0,3-17 87 16,0 0-87-16,-11 32 87 0,11-1-87 0,0-31 68 0,0 0-68 15,0 35 68-15,11-12-68 0,-11-23 43 0,0 0-43 16,6 29 44-16,11-6-44 0,-17-23 29 0,0 0-29 15,26 17 29-15,23-3-29 0,-49-14 23 0,0 0-23 16,64 12 24-16,8-12-24 0,-72 0 22 0,0 0-22 16,75 0 23-16,-9 0-23 0,-66 0 20 0,0 0-20 15,52 9 20-15,-20-1-20 0,-32-8 23 0,0 0-23 16,14 23 24-16,-11 29-24 0,-3-52 21 0,0 0-21 16,-8 58 22-16,-13-7-22 0,21-51 18 0,0 0-18 0,-34 44 18 15,-18 2-18-15,52-46 15 0,0 0-15 0,-55 26 15 16,9-15-15-16,46-11 14 0,0 0-14 0,-46-3 15 15,-1-11-15-15,47 14 2 0,0 0-2 0,-46-32 3 16,20-17-3-16,0 0-1194 0</inkml:trace>
  <inkml:trace contextRef="#ctx0" brushRef="#br0" timeOffset="112043.11">20950 4762 919 0,'0'0'0'0,"0"0"0"0,23 9 0 16,-23-9-4-16,0 0 4 0,23 5-4 0,8-5 4 15,-31 0-13-15,0 0 13 0,52-2-13 0,32 4 13 16,-84-2 3-16,0 0-3 0,87 3 3 0,5-6-3 16,-92 3 24-16,0 0-24 0,84 0 25 0,-15 12-25 0,-69-12 39 15,0 0-39-15,55 20 40 0,-12-8-40 0,-3 5-705 16</inkml:trace>
  <inkml:trace contextRef="#ctx0" brushRef="#br0" timeOffset="112309.25">21697 5283 841 0,'0'0'0'0,"0"20"0"16,0 21 0-16,0-41 34 0,0 0-34 0,-3 46 34 15,0 8-34-15,3-54 63 0,0 0-63 0,-6 38 63 16,0-1-63-16,6-37 65 0,0 0-65 0,-2 32 65 16,2-12-65-16,0-20 38 0,0 0-38 0,0 14 39 15,2 1-39-15,-2-15 26 0,0 0-26 0,15 0 26 16,11-6-26-16,6 0-911 0</inkml:trace>
  <inkml:trace contextRef="#ctx0" brushRef="#br0" timeOffset="112811.06">22020 4941 875 0,'0'0'0'0,"0"0"0"16,-12 23 0-16,12-23 1 0,0 0-1 0,-11 17 2 16,-4 9-2-16,15-26 35 0,0 0-35 0,-17 23 35 15,3 6-35-15,14-29 61 0,0 0-61 0,-15 31 62 0,15-2-62 16,0-29 52-16,0 0-52 0,6 20 53 0,3-3-53 16,-9-17 38-16,0 0-38 0,14 9 39 0,18-12-39 15,-32 3 32-15,0 0-32 0,23-6 33 0,-12-2-33 16,-11 8 28-16,0 0-28 0,0 0 29 0,15-9-29 15,-15 9 24-15,0 0-24 0,0 0 24 0,9 23-24 16,-9-23 18-16,0 0-18 0,2 17 19 0,1 4-19 16,-3-21 13-16,0 0-13 0,3 8 14 0,-3-8-14 15,0 0 7-15,0 0-7 0,9 15 7 0,-9-15-7 0,0 0 2 16,0 0-2-16,0 0 3 0,0 0-3 0,0 0-1070 16</inkml:trace>
  <inkml:trace contextRef="#ctx0" brushRef="#br0" timeOffset="113261.23">22089 4929 807 0,'0'0'0'0,"0"0"0"15,15 14 0-15,-15-14 1 0,0 0-1 0,0 0 2 16,8 21-2-16,-8-21 9 0,0 0-9 0,0 0 9 16,-8 14-9-16,8-14 58 0,0 0-58 0,0 17 58 15,-6 21-58-15,6-38 95 0,0 0-95 0,-6 51 95 16,-3 13-95-16,9-64 109 0,0 0-109 0,-8 66 110 16,2-20-110-16,6-46 104 0,0 0-104 0,0 43 104 0,3-14-104 15,-3-29 81-15,0 0-81 0,8 14 81 0,-8-14-81 16,0 0 68-16,0 0-68 0,18 18 68 0,-4-18-68 15,-14 0 54-15,0 0-54 0,26 0 54 0,17 0-54 16,-43 0 40-16,0 0-40 0,38 0 41 0,-15 5-41 16,-23-5 36-16,0 0-36 0,23 3 37 0,-6 12-37 15,-17-15 28-15,0 0-28 0,15 20 29 0,-1-3-29 0,-14-17 21 16,0 0-21-16,3 23 22 0,0 3-22 0,-3-26 17 16,0 0-17-16,0 26 17 0,-3-6-17 0,3-20 16 15,0 0-16-15,-11 15 16 0,-10 2-16 0,21-17 13 16,0 0-13-16,-28 14 14 0,2-8-14 0,26-6 10 15,0 0-10-15,-32-6 10 0,-6-8-10 0,38 14 2 0,0 0-2 16,-40-32 3-16,11-20-3 0,-5-5-1695 0</inkml:trace>
  <inkml:trace contextRef="#ctx0" brushRef="#br0" timeOffset="113411.51">22098 4918 1334 0,'0'0'0'16,"14"0"0"-16,15-12 0 0,-29 12 0 0,0 0 0 0,43-9 0 15,6 1 0-15,-49 8-2 0,0 0 2 0,55-15-2 16,-3-2 2-16,-52 17-2 0,0 0 2 0,55-11-2 16,-3 2 2-16,-52 9-7 0,0 0 7 0,40 0-7 15,-11 14 7-15,3-8-924 0</inkml:trace>
  <inkml:trace contextRef="#ctx0" brushRef="#br0" timeOffset="113777.6">22784 4906 1166 0,'0'0'0'0,"-5"12"0"0,-13 11 0 0,18-23 6 15,0 0-6-15,-26 37 6 0,-8 15-6 0,34-52 45 0,0 0-45 16,-38 66 46-16,1 29-46 0,37-95 58 0,0 0-58 15,-32 98 59-15,15-29-59 0,17-69 50 0,0 0-50 16,-3 52 51-16,14-18-51 0,-11-34 46 0,0 0-46 16,32 29 46-16,26-6-46 0,-58-23 47 0,0 0-47 15,75 14 47-15,6-5-47 0,-81-9 34 0,0 0-34 16,69 6 35-16,-6-6-35 0,-63 0 33 0,0 0-33 16,44-6 33-16,-21 6-33 0,-23 0 17 0,0 0-17 15,0 0 18-15,0 0-18 0,0 0 10 0,0 0-10 16,-12-23 11-16,-25 0-11 0,37 23 6 0,0 0-6 0,-49-29 6 15,-6 0-6-15,55 29 3 0,0 0-3 0,-61-25 4 16,9 7-4-16,52 18 3 0,0 0-3 0,-31-8 4 16,10 2-4-16,4 0-1358 0</inkml:trace>
  <inkml:trace contextRef="#ctx0" brushRef="#br0" timeOffset="114211.61">20872 6141 931 0,'0'0'0'15,"0"0"0"-15,28 9 0 0,-28-9 12 0,0 0-12 16,44 8 13-16,16-5-13 0,-60-3 49 0,0 0-49 0,98 3 50 15,41-3-50-15,-139 0 93 0,0 0-93 0,167-3 93 16,12-3-93-16,-179 6 66 0,0 0-66 0,196-14 67 16,32-9-67-16,-228 23 47 0,0 0-47 0,231-29 48 15,-9 6-48-15,-222 23 70 0,0 0-70 0,199-20 71 16,-43 3-71-16,-156 17 58 0,0 0-58 0,113-12 58 16,-53 9-58-16,-60 3 8 0,0 0-8 0,38-8 9 15,-21 5-9-15,0 0-1248 0</inkml:trace>
  <inkml:trace contextRef="#ctx0" brushRef="#br0" timeOffset="114928.59">21789 6547 639 0,'0'0'0'0,"0"0"0"16,9-23 0-16,-9 23 8 0,0 0-8 0,3-15 9 15,-6 10-9-15,3 5 26 0,0 0-26 0,0 0 26 0,-23-23-26 16,23 23 30-16,0 0-30 0,-23-15 31 0,2 4-31 15,21 11 37-15,0 0-37 0,-23 5 38 0,-8 16-38 16,31-21 51-16,0 0-51 0,-32 37 52 0,-3 23-52 16,35-60 62-16,0 0-62 0,-17 67 63 0,8-10-63 15,9-57 57-15,0 0-57 0,-8 52 57 0,8-26-57 16,0-26 46-16,0 0-46 0,8 14 47 0,1-2-47 16,-9-12 43-16,0 0-43 0,23 8 44 0,14-8-44 15,-37 0 38-15,0 0-38 0,44-14 38 0,11-3-38 16,-55 17 32-16,0 0-32 0,40-29 32 0,-8-6-32 0,-32 35 29 15,0 0-29-15,23-31 29 0,-3-7-29 0,-20 38 24 16,0 0-24-16,17-26 25 0,-8 15-25 0,-9 11 21 0,0 0-21 16,0 0 22-16,0 0-22 0,0 0 19 0,0 0-19 15,-14 3 20-15,2 17-20 0,12-20 16 0,0 0-16 16,-14 23 16-16,-1 14-16 0,15-37 13 0,0 0-13 16,-3 38 14-16,6 11-14 0,-3-49 10 0,0 0-10 15,6 40 11-15,3-5-11 0,-9-35 9 0,0 0-9 16,2 28 10-16,22 7-10 0,-24-35 7 0,0 0-7 15,20 34 8-15,-6-16-8 0,-14-18 7 0,0 0-7 0,3 14 7 16,-3 6-7-16,0-20 6 0,0 0-6 0,6 15 6 16,-6-15-6-16,0 0 2 0,0 0-2 0,8 14 2 15,-8-14-2-15,0 0-1 0,0 0 1 0,21 0 0 16,-7-11 0-16,3-1-1319 0</inkml:trace>
  <inkml:trace contextRef="#ctx0" brushRef="#br0" timeOffset="115296.9">22236 6858 931 0,'0'0'0'0,"0"0"0"0,0 26 0 0,0-26-1 0,0 0 1 15,0 25-1-15,0-10 1 0,0-15-18 0,0 0 18 16,-3 23-17-16,1 17 17 0,2-40 6 0,0 0-6 15,-3 49 7-15,3 3-7 0,0-52 28 0,0 0-28 16,-6 43 29-16,6-11-29 0,0-32 44 0,0 0-44 0,6 23 45 16,-3-9-45-16,-3-14 34 0,0 0-34 0,0 0 35 15,25 6-35-15,1-3-782 0</inkml:trace>
  <inkml:trace contextRef="#ctx0" brushRef="#br0" timeOffset="115746.93">22533 6584 863 0,'0'0'0'0,"0"0"0"0,-8 23 0 16,8-23 6-16,0 0-6 0,-12 20 6 0,1 3-6 15,11-23 35-15,0 0-35 0,-9 29 35 0,3 17-35 0,6-46 45 16,0 0-45-16,0 38 46 0,0-10-46 15,0-28 36-15,0 0-36 0,15 18 37 0,-1-1-37 0,-14-17 29 16,0 0-29-16,35 32 29 0,8-1-29 0,-43-31 26 0,0 0-26 16,38 29 27-16,-15-12-27 0,-23-17 16 0,0 0-16 15,20 20 17-15,0 4-17 0,-20-24 11 0,0 0-11 16,9 28 12-16,-9 1-12 0,0-29 8 0,0 0-8 16,-18 23 9-16,-13 6-9 0,31-29 5 0,0 0-5 15,-44 23 5-15,10-6-5 0,34-17 5 0,0 0-5 16,-29 0 5-16,-3-17-5 0,32 17 3 0,0 0-3 15,-20-32 4-15,14 12-4 0,6 20 0 0,0 0 0 16,6-34 1-16,8-7-1 0,-14 41 0 0,0 0 0 0,18-46 0 16,13-3 0-16,-31 49-2 0,0 0 2 0,35-46-1 15,-9 9 1-15,-26 37-4 0,0 0 4 0,29-43-3 16,-3-9 3-16,-26 52-6 0,0 0 6 0,26-49-6 16,-15 9 6-16,-11 40-7 0,0 0 7 0,3-38-7 15,-6 9 7-15,3 29-4 0,0 0 4 0,-3-23-4 16,-5 3 4-16,8 20-2 0,0 0 2 0,-15-6-1 15,-8 9 1-15,23-3-1 0,0 0 1 0,-26 23 0 16,12 18 0-16,-3 2-895 0</inkml:trace>
  <inkml:trace contextRef="#ctx0" brushRef="#br0" timeOffset="116062.95">22932 6820 1043 0,'0'0'0'0,"8"-11"0"0,4-12 0 0,-12 23 9 0,0 0-9 15,17-32 10-15,6-11-10 0,-23 43 11 0,0 0-11 16,23-58 12-16,-8-8-12 0,-15 66 39 0,0 0-39 16,11-55 39-16,4 29-39 0,-15 26 37 0,0 0-37 15,5-17 38-15,-5 17-38 0,0 0 30 0,0 0-30 16,3 15 30-16,9 39-30 0,-12-54 29 0,0 0-29 15,8 72 29-15,-5 9-29 0,-3-81 32 0,0 0-32 16,3 75 33-16,-3-24-33 0,0-51 35 0,0 0-35 0,9 47 35 16,-6-7-35-16,-3-40 34 0,0 0-34 0,11 31 34 15,4-7-34-15,-15-24 31 0,0 0-31 0,20 8 31 16,9 4-31-16,-29-12 17 0,0 0-17 0,29 0 17 16,-12 0-17-16,3-6-1182 0</inkml:trace>
  <inkml:trace contextRef="#ctx0" brushRef="#br0" timeOffset="116848.02">23933 5718 471 0,'0'0'0'0,"0"0"0"16,0 0 0-16,0 0 3 0,0 0-3 0,55-6 4 16,-1 3-4-16,-54 3 12 0,0 0-12 0,64-6 12 15,8-8-12-15,-72 14-4 0,0 0 4 0,55-9-3 16,-18 9 3-16,-5 0-312 0</inkml:trace>
  <inkml:trace contextRef="#ctx0" brushRef="#br0" timeOffset="117048.03">24002 5885 651 0,'0'0'0'0,"0"0"0"0,17 11 0 15,-17-11 2-15,0 0-2 0,32 3 2 0,20-3-2 0,-52 0 4 16,0 0-4-16,75-3 5 0,11-11-5 0,-86 14 0 16,0 0 0-16,93-9 0 0,-1-2 0 0,-92 11 3 15,0 0-3-15,81-9 4 0,-9-5-4 0,0-1-444 0</inkml:trace>
  <inkml:trace contextRef="#ctx0" brushRef="#br0" timeOffset="117549.36">25352 4978 830 0,'0'0'0'0,"0"0"0"0,0 0 0 16,0 0 0-16,0 0 0 0,0 0 0 0,-11 3 0 15,11-3-2-15,0 0 2 0,-6 17-1 0,-3 9 1 0,9-26 8 16,0 0-8-16,-14 43 8 0,-1 18-8 0,15-61 26 16,0 0-26-16,-17 74 26 0,8 7-26 0,9-81 40 15,0 0-40-15,-11 81 41 0,-6-9-41 0,17-72 42 16,0 0-42-16,-18 69 42 0,4-3-42 0,14-66 42 0,0 0-42 16,-18 52 42-16,16-9-42 0,2-43 34 0,0 0-34 15,2 40 35-15,10 3-35 16,-12-43 27-16,0 0-27 0,17 44 28 0,4-7-28 0,-21-37 23 0,0 0-23 15,37 32 24-15,1 2-24 0,-38-34 20 0,0 0-20 16,49 23 20-16,11-3-20 0,-60-20 16 0,0 0-16 16,69 12 17-16,6-1-17 0,-75-11 12 0,0 0-12 15,64 0 13-15,-27 3-13 0,-37-3 3 0,0 0-3 16,21 0 4-16,-21 0-4 0,0 0-1005 0</inkml:trace>
  <inkml:trace contextRef="#ctx0" brushRef="#br0" timeOffset="117783.15">25090 5548 1031 0,'0'0'0'0,"0"0"0"0,31 14 0 16,-31-14 2-16,0 0-2 0,32 9 3 0,6-3-3 15,-38-6 3-15,0 0-3 0,46 0 4 0,14-15-4 16,-60 15-11-16,0 0 11 0,55-11-11 0,3 2 11 16,-58 9-57-16,0 0 57 0,46-8-57 0,-14-1 57 0,5 3-621 15</inkml:trace>
  <inkml:trace contextRef="#ctx0" brushRef="#br0" timeOffset="118350.67">25081 4987 729 0,'0'0'0'0,"0"0"0"0,11 0 0 0,-11 0-15 16,0 0 15-16,12-6-14 0,0 3 14 0,-12 3-34 16,0 0 34-16,17-20-34 0,23-9 34 0,-40 29 7 15,0 0-7-15,38-32 7 0,-12 1-7 0,-26 31 59 0,0 0-59 16,31-29 60-16,10 0-60 0,-41 29 98 0,0 0-98 15,32-23 99-15,-6 9-99 0,-26 14 93 0,0 0-93 16,14-15 94-16,-14 15-94 0,0 0 85 0,0 0-85 16,14-5 86-16,-14 5-86 0,0 0 77 0,0 0-77 15,15 20 77-15,-12 11-77 0,-3-31 69 0,0 0-69 16,5 38 69-16,4-1-69 0,-9-37 63 0,0 0-63 0,12 29 63 16,8-6-63-16,-20-23 51 0,0 0-51 0,23 26 52 15,9 0-52-15,-32-26 34 0,0 0-34 0,29 34 34 16,-12-19-34-16,0-1-1372 0</inkml:trace>
  <inkml:trace contextRef="#ctx0" brushRef="#br0" timeOffset="149646.45">24357 7874 1199 0,'0'0'0'0,"0"0"0"0,0 0 0 16,0 0 60-16,0 0-60 0,0 0 61 0,43 23-61 0,-43-23 124 15,0 0-124-15,23 20 124 0,6-11-124 0,-29-9 80 16,0 0-80-16,26 2 80 0,-3 4-80 0,-23-6 11 0,0 0-11 15,17 6 11-15,4-3-11 0,-21-3 9 0,0 0-9 16,20 11 9-16,0 4-9 0,0-4-1266 0</inkml:trace>
  <inkml:trace contextRef="#ctx0" brushRef="#br0" timeOffset="149864.46">24368 8337 1423 0,'0'0'0'0,"0"0"0"16,15 0 0-16,-15 0 15 0,0 0-15 0,20 12 15 15,9-4-15-15,-29-8 55 0,0 0-55 0,40 0 56 16,9-8-56-16,-49 8 69 0,0 0-69 0,61-12 70 16,8 6-70-16,-69 6 52 0,0 0-52 0,66-11 52 15,4 8-52-15,-70 3 42 0,0 0-42 0,52-6 43 16,-21 12-43-16,-31-6 5 0,0 0-5 0,18 0 5 0,2-9-5 15,-6 1-1367-15</inkml:trace>
  <inkml:trace contextRef="#ctx0" brushRef="#br0" timeOffset="151165.56">25594 7687 729 0,'0'0'0'15,"0"0"0"-15,0 0 0 0,0 0 46 0,0 0-46 16,-14 8 46-16,-6-16-46 0,20 8 40 0,0 0-40 0,-17-6 41 16,-7-3-41-16,24 9 28 0,0 0-28 0,-23 0 29 15,0 0-29-15,23 0 60 0,0 0-60 0,-23 3 61 16,6 11-61-16,17-14 80 0,0 0-80 0,-23 29 81 16,-9 9-81-16,32-38 73 0,0 0-73 0,-29 57 74 15,-5 12-74-15,34-69 56 0,0 0-56 0,-29 87 56 16,14 25-56-16,15-112 55 0,0 0-55 0,-3 104 56 15,15-24-56-15,-12-80 47 0,0 0-47 0,32 66 48 16,-3-28-48-16,-29-38 37 0,0 0-37 0,54 23 38 0,16-20-38 16,-70-3 26-16,0 0-26 0,83-9 27 0,15-8-27 15,-98 17 22-15,0 0-22 0,96-43 23 0,-21-18-23 16,-75 61 17-16,0 0-17 0,63-80 18 0,-20-18-18 16,-43 98 14-16,0 0-14 0,23-90 15 0,-17 19-15 15,-6 71 14-15,0 0-14 0,0-61 15 0,-14 18-15 16,14 43 12-16,0 0-12 0,-29-43 13 0,-14 11-13 0,43 32 13 15,0 0-13-15,-61-29 14 0,-2 21-14 0,63 8 12 16,0 0-12-16,-64 0 12 0,6 17-12 0,58-17 11 16,0 0-11-16,-40 20 11 0,17-3-11 0,23-17 1 0,0 0-1 15,-3 26 2-15,15 20-2 0,-1 0-1495 16</inkml:trace>
  <inkml:trace contextRef="#ctx0" brushRef="#br0" timeOffset="151382.09">26030 8406 1043 0,'0'0'0'0,"0"0"0"16,0 0 0-16,0 0 9 0,0 0-9 0,0 0 10 16,12 3-10-16,-12-3 6 0,0 0-6 0,0 15 6 15,0 5-6-15,0-20 25 0,0 0-25 0,3 17 26 16,2 3-26-16,-5-20 21 0,0 0-21 0,6 14 21 15,0 1-21-15,-6-15 19 0,0 0-19 0,14 14 20 0,1-11-20 16,-1 3-845-16</inkml:trace>
  <inkml:trace contextRef="#ctx0" brushRef="#br0" timeOffset="155001.95">26740 7905 897 0,'0'0'0'0,"0"0"0"16,0 0 0-16,0 0-34 0,0 0 34 0,0 0-33 16,0 0 33-16,0 0-72 0,0 0 72 0,0 0-72 0,0 12 72 15,0-12 12-15,0 0-12 0,0 23 12 0,-6 32-12 16,6-55 88-16,0 0-88 0,0 63 89 0,-6-3-89 15,6-60 132-15,0 0-132 0,-5 52 132 0,10-17-132 16,-5-35 104-16,0 0-104 0,6 31 105 0,8-10-105 16,-14-21 76-16,0 0-76 0,24 23 77 0,13-6-77 15,-37-17 57-15,0 0-57 0,49 20 57 0,9-6-57 16,-58-14 48-16,0 0-48 0,55 15 49 0,2-4-49 0,-57-11 31 16,0 0-31-16,47 12 32 0,-13 2-32 0,-34-14 25 15,0 0-25-15,23 15 26 0,-17-7-26 0,-6-8 17 16,0 0-17-16,0 0 17 0,-3 15-17 0,3-15 9 0,0 0-9 15,0 0 9-15,-23 8-9 0,0-2-1358 0</inkml:trace>
  <inkml:trace contextRef="#ctx0" brushRef="#br0" timeOffset="155201.53">26783 7779 1244 0,'0'0'0'0,"0"0"0"15,20 5 0-15,-20-5 14 0,0 0-14 0,18 0 14 16,10 0-14-16,-28 0 30 0,0 0-30 0,52 0 30 16,26-5-30-16,-78 5 30 0,0 0-30 0,98 0 31 15,12 5-31-15,-110-5 44 0,0 0-44 0,98 6 44 16,-29 3-44-16,-69-9 35 0,0 0-35 0,55 14 36 16,-9 1-36-16,-46-15 13 0,0 0-13 0,38 14 14 15,-9 3-14-15,2 1-1125 0</inkml:trace>
  <inkml:trace contextRef="#ctx0" brushRef="#br0" timeOffset="157170.84">27086 8487 449 0,'0'0'0'0,"0"0"0"15,-9 26 0-15,9-26 16 0,0 0-16 0,-5 20 16 16,-1-6-16-16,6-14 34 0,0 0-34 0,0 0 35 16,-17 15-35-16,17-15 38 0,0 0-38 0,-24 8 39 15,1 12-39-15,23-20 38 0,0 0-38 0,-31 23 39 16,8-5-39-16,23-18 55 0,0 0-55 0,-29 11 56 15,6 1-56-15,23-12 76 0,0 0-76 0,-26 6 76 0,0-9-76 16,26 3 93-16,0 0-93 0,-23-6 93 0,5-8-93 16,18 14 61-16,0 0-61 0,-14-21 61 0,-3 4-61 15,17 17 45-15,0 0-45 0,-3-23 46 0,14-6-46 16,1 9-965-16</inkml:trace>
  <inkml:trace contextRef="#ctx0" brushRef="#br0" timeOffset="157687.26">27614 7882 919 0,'0'0'0'0,"0"0"0"15,0 0 0-15,0 0 20 0,0 0-20 0,0 9 20 16,0-9-20-16,0 0 37 0,0 0-37 0,0 0 37 15,17-3-37-15,-17 3 13 0,0 0-13 0,32-11 13 0,17-1-13 16,-49 12 16-16,0 0-16 0,58-14 16 0,0 14-16 16,-58 0 14-16,0 0-14 0,60-9 15 0,-5-2-15 15,-55 11 12-15,0 0-12 0,46-6 13 0,-11 12-13 16,-35-6 14-16,0 0-14 0,26 8 14 0,-9-2-14 16,-17-6 11-16,0 0-11 0,14 11 11 0,-11 12-11 15,-3-23 17-15,0 0-17 0,3 47 17 0,-3 19-17 16,0-66 26-16,0 0-26 0,-3 83 27 0,3 18-27 15,0-101 27-15,0 0-27 0,-3 89 28 0,-11-8-28 0,14-81 29 16,0 0-29-16,-6 66 30 0,9-11-30 0,-3-55 25 16,0 0-25-16,9 43 26 0,-1-11-26 0,-8-32 18 15,0 0-18-15,0 25 18 0,0-2-18 0,0-23 14 0,0 0-14 16,0 12 15-16,0-12-15 0,0 0-1074 0</inkml:trace>
  <inkml:trace contextRef="#ctx0" brushRef="#br0" timeOffset="157837.85">27920 8317 1043 0,'0'0'0'16,"0"0"0"-16,17 0 0 0,-17 0 0 0,0 0 0 0,15-6 0 15,-1 3 0-15,-14 3-1 0,0 0 1 0,23-8-1 16,15 2 1-16,-38 6 4 0,0 0-4 0,37-6 5 16,-11-2-5-16,-26 8 6 0,0 0-6 0,32-15 7 15,17-5-7-15,-6 3-738 0</inkml:trace>
  <inkml:trace contextRef="#ctx0" brushRef="#br0" timeOffset="158722.19">28814 8170 852 0,'0'0'0'0,"0"0"0"0,0 0 0 0,0 0 40 0,0 0-40 15,-29 32 41-15,18-21-41 0,11-11 97 0,0 0-97 16,-23 15 97-16,-18 11-97 0,41-26 97 0,0 0-97 16,-43 26 98-16,23-12-98 0,20-14 64 0,0 0-64 15,-12 6 65-15,12-6-65 0,0 0 48 0,0 0-48 0,-5 17 49 16,5-17-49-16,0 0 34 0,0 0-34 0,17 9 35 16,15-4-35-16,-32-5 27 0,0 0-27 0,43 6 28 15,9 3-28-15,-52-9 20 0,0 0-20 0,52 14 20 16,-9 3-20-16,-43-17 20 0,0 0-20 0,35 18 21 15,-7-7-21-15,-28-11 19 0,0 0-19 0,21 15 19 16,-10-4-19-16,-11-11 18 0,0 0-18 0,6 20 18 16,-6 9-18-16,0-29 19 0,0 0-19 0,-9 20 20 0,-8 3-20 15,17-23 25-15,0 0-25 0,-37 12 26 0,-24-1-26 16,61-11 31-16,0 0-31 0,-75 0 31 0,0-8-31 16,75 8 35-16,0 0-35 0,-66-15 35 0,34 1-35 15,32 14 26-15,0 0-26 0,-17-15 27 0,14 4-27 16,0-1-1517-16</inkml:trace>
  <inkml:trace contextRef="#ctx0" brushRef="#br0" timeOffset="-203089.3">1175 4814 1068 0,'0'0'0'15,"0"0"144"-15,0 0-144 0,0 0 144 0,-49-12-144 16,49 12 105-16,0 0-105 0,-20 6 105 0,3 0-105 16,17-6 64-16,0 0-64 0,-23 11 64 0,8 4-64 0,15-15 45 15,0 0-45-15,-14 17 46 0,5 0-46 0,9-17 29 16,0 0-29-16,0 15 30 0,0-1-30 0,0-14 21 0,0 0-21 15,0 23 22-15,32 9-22 0,-32-32 18 0,0 0-18 16,40 43 19-16,18 3-19 0,-58-46 13 0,0 0-13 16,61 49 14-16,5 11-14 0,-66-60 10 0,0 0-10 15,66 67 10-15,-14-7-10 0,-52-60 10 0,0 0-10 16,38 58 11-16,-12-21-11 0,-26-37 10 0,0 0-10 16,3 32 10-16,-6 2-10 0,3-34 11 0,0 0-11 15,-23 29 11-15,-32-3-11 0,55-26 10 0,0 0-10 16,-61 26 11-16,-14-17-11 0,75-9 10 0,0 0-10 0,-72 2 10 15,6-4-10-15,66 2 18 0,0 0-18 0,-55-6 19 16,17 3-19-16,38 3 13 0,0 0-13 0,-31-6 14 16,8-17-14-16,23 23 9 0,0 0-9 0,-12-37 9 15,12-24-9-15,0 4-1558 0</inkml:trace>
  <inkml:trace contextRef="#ctx0" brushRef="#br0" timeOffset="-201649.48">1931 4705 875 0,'0'0'0'0,"0"0"0"0,0 0 0 16,0 0 33-16,0 0-33 0,0 28 33 0,0-28-33 16,0 0 84-16,0 0-84 0,0 0 84 0,-14 3-84 15,14-3 88-15,0 0-88 0,0 0 89 0,-15 0-89 16,15 0 69-16,0 0-69 0,-8 6 69 0,-15 14-69 16,23-20 44-16,0 0-44 0,-23 23 44 0,8 9-44 15,15-32 38-15,0 0-38 0,-17 52 39 0,-6 22-39 16,23-74 35-16,0 0-35 0,-29 95 35 0,12 15-35 15,17-110 39-15,0 0-39 0,-15 103 39 0,7-13-39 0,8-90 36 16,0 0-36-16,2 66 37 0,7-14-37 0,-9-52 38 16,0 0-38-16,15 37 38 0,8-5-38 0,-23-32 38 0,0 0-38 15,23 26 39-15,8 5-39 0,-31-31 36 16,0 0-36-16,29 20 37 0,0-11-37 0,-29-9 31 0,0 0-31 16,23 3 32-16,9-3-32 0,-32 0 24 0,0 0-24 15,29-3 24-15,-15 3-24 0,-14 0 8 0,0 0-8 16,26-6 8-16,6-2-8 0,3 8-1563 0</inkml:trace>
  <inkml:trace contextRef="#ctx0" brushRef="#br0" timeOffset="-201188.8">2459 4725 841 0,'0'0'0'0,"0"0"0"0,-6 23 0 15,6-23 3-15,0 0-3 0,-5 14 4 0,5 0-4 0,0-14 9 16,0 0-9-16,-3 23 9 0,-12 9-9 0,15-32 34 16,0 0-34-16,-20 52 35 0,0 14-35 0,20-66 37 15,0 0-37-15,-23 84 38 0,3 16-38 0,20-100 34 0,0 0-34 16,-23 104 34-16,5-15-34 0,18-89 31 0,0 0-31 16,-17 64 32-16,11-18-32 0,6-46 43 0,0 0-43 15,6 31 44-15,11-2-44 0,-17-29 45 0,0 0-45 16,32 29 46-16,0-12-46 0,-32-17 40 0,0 0-40 15,29 12 41-15,2-9-41 0,-31-3 44 0,0 0-44 16,29 5 44-16,-3-5-44 0,-26 0 36 0,0 0-36 16,29 3 36-16,-12 3-36 0,-17-6 28 0,0 0-28 0,12 0 29 15,-12 0-29-15,0 0 21 0,0 0-21 0,23-9 22 16,-6 1-22-16,-5 2-1185 0</inkml:trace>
  <inkml:trace contextRef="#ctx0" brushRef="#br0" timeOffset="-200986.81">2277 5274 1211 0,'0'0'0'0,"0"0"0"0,21 6 0 16,-21-6 11-16,0 0-11 0,23 3 11 0,3-3-11 15,-26 0 23-15,0 0-23 0,43 0 23 0,6 0-23 16,-49 0 49-16,0 0-49 0,52-3 49 0,-12 3-49 15,-40 0 26-15,0 0-26 0,35-6 27 0,-6-2-27 0,-29 8 18 16,0 0-18-16,32-6 18 0,-15 6-18 0,6-6-1040 16</inkml:trace>
  <inkml:trace contextRef="#ctx0" brushRef="#br0" timeOffset="-200432.44">2347 4762 942 0,'0'0'0'0,"0"0"0"0,3 17 0 0,-3-17-2 16,0 0 2-16,0 0-1 0,26 9 1 0,-26-9-2 0,0 0 2 16,14-17-1-16,12-18 1 0,-26 35 5 0,0 0-5 15,32-40 6-15,-3-9-6 0,-29 49 15 0,0 0-15 16,20-37 16-16,-3 13-16 0,-17 24 26 0,0 0-26 15,14-14 27-15,-5 5-27 0,-9 9 33 0,0 0-33 16,0 0 33-16,15 0-33 0,-15 0 36 0,0 0-36 16,5 15 37-16,7 8-37 0,-12-23 37 0,0 0-37 0,9 32 38 15,2 2-38-15,-11-34 38 0,0 0-38 16,6 29 39-16,5-6-39 0,-11-23 33 0,0 0-33 0,12 14 34 16,14 4-34-16,-3 2-982 0</inkml:trace>
  <inkml:trace contextRef="#ctx0" brushRef="#br0" timeOffset="-199670.38">2826 4529 908 0,'0'0'0'0,"0"0"0"0,8 14 0 0,-8-14-3 15,0 0 3-15,9 26-2 0,11 20 2 0,-20-46 9 16,0 0-9-16,26 52 9 0,6 9-9 0,-32-61 30 0,0 0-30 16,37 71 31-16,1 7-31 0,-38-78 49 0,0 0-49 15,32 101 50-15,-9 26-50 0,-23-127 65 0,0 0-65 16,14 123 65-16,-8-19-65 0,-6-104 92 0,0 0-92 15,0 83 93-15,-6-13-93 0,6-70 76 0,0 0-76 16,-9 54 77-16,-5-13-77 0,14-41 66 0,0 0-66 16,-14 28 67-16,5-8-67 0,9-20 44 0,0 0-44 15,0 0 44-15,0 0-44 0,0 0 22 0,0 0-22 16,-14-20 22-16,11-23-22 0,-3 3-1301 0</inkml:trace>
  <inkml:trace contextRef="#ctx0" brushRef="#br0" timeOffset="-197001.08">3867 5099 1065 0,'0'0'0'0,"0"0"0"0,0 0 0 0,0 0 17 0,0 0-17 15,0 0 18-15,0 0-18 0,0 0 58 0,0 0-58 16,0 0 59-16,61 34-59 0,-61-34 57 0,0 0-57 16,46 15 57-16,-6-7-57 0,-40-8 28 0,0 0-28 15,29 6 29-15,12-6-29 0,-41 0 12 0,0 0-12 16,31 0 13-16,-11 0-13 0,-20 0 8 0,0 0-8 0,24 9 8 15,-16-3-8-15,7-4-1012 0</inkml:trace>
  <inkml:trace contextRef="#ctx0" brushRef="#br0" timeOffset="-196834.62">3936 5421 897 0,'0'0'0'0,"0"0"0"0,18 9 0 15,-18-9-3-15,0 0 3 0,14 14-2 0,-14-14 2 16,0 0-13-16,0 0 13 0,29 9-12 0,6-12 12 15,-35 3 0-15,0 0 0 0,52-3 1 0,8 3-1 16,-60 0 8-16,0 0-8 0,69 6 9 0,12 0-9 16,-81-6 25-16,0 0-25 0,72 3 26 0,-34-6-26 15,-1 3-642-15</inkml:trace>
  <inkml:trace contextRef="#ctx0" brushRef="#br0" timeOffset="-189593.39">6539 4163 684 0,'0'0'0'0,"0"0"0"0,-9-8 0 15,9 8 0-15,0 0 0 0,0 0 0 0,-14-20 0 16,14 20 0-16,0 0 0 0,-15-9 0 0,-8-5 0 16,23 14 13-16,0 0-13 0,-32-6 13 0,4 6-13 15,28 0 47-15,0 0-47 0,-32 6 47 0,-6-1-47 16,38-5 93-16,0 0-93 0,-40 18 94 0,11 2-94 0,29-20 86 15,0 0-86-15,-23 31 87 0,3 15-87 0,20-46 76 16,0 0-76-16,-12 55 76 0,-2 20-76 0,14-75 54 16,0 0-54-16,0 63 55 0,8-5-55 0,-8-58 47 0,0 0-47 15,15 43 47-15,8-6-47 0,-23-37 37 0,0 0-37 16,29 23 37-16,-3-14-37 0,-26-9 28 0,0 0-28 16,37-3 29-16,9-20-29 0,-46 23 26 0,0 0-26 15,47-40 26-15,-4-15-26 0,-43 55 22 0,0 0-22 16,23-63 23-16,3 8-23 0,-26 55 16 0,0 0-16 15,11-52 16-15,1 1-16 0,-12 51 11 0,0 0-11 16,6-44 12-16,-6 16-12 0,0 28 10 0,0 0-10 16,-6-18 10-16,3 4-10 0,3 14 8 0,0 0-8 0,0 0 8 15,0 0-8-15,0 0 6 0,0 0-6 0,0 0 6 16,-11-9-6-16,11 9 6 0,0 0-6 0,-3 15 6 16,-6 31-6-16,9-46 5 0,0 0-5 0,0 69 5 15,9 26-5-15,-9-95 4 0,0 0-4 0,14 109 5 16,12-5-5-16,-26-104 4 0,0 0-4 0,26 89 5 15,-6-20-5-15,-20-69 5 0,0 0-5 0,18 58 5 0,2-6-5 16,-20-52 4-16,0 0-4 0,20 46 5 0,-11-12-5 16,-9-34 0-16,0 0 0 0,11 17 1 0,-5 4-1 15,0-7-1373-15</inkml:trace>
  <inkml:trace contextRef="#ctx0" brushRef="#br0" timeOffset="-189260.6">6911 4808 1110 0,'0'0'0'0,"0"12"0"15,0 25 0-15,0-37 7 0,0 0-7 0,0 55 7 16,-6-9-7-16,6-46 4 0,0 0-4 0,-6 52 5 16,6 11-5-16,0-63 31 0,0 0-31 0,0 52 31 15,0-26-31-15,0-26 25 0,0 0-25 0,0 11 25 16,0-11-25-16,0 0 25 0,0 0-25 0,12-6 25 15,31-25-25-15,0 2-912 0</inkml:trace>
  <inkml:trace contextRef="#ctx0" brushRef="#br0" timeOffset="-188893.57">7260 4258 1076 0,'0'0'0'0,"0"0"0"0,-17 26 0 0,17-26 1 16,0 0-1-16,-29 41 2 0,-3 28-2 0,32-69 14 15,0 0-14-15,-32 83 15 0,1 12-15 0,31-95 23 0,0 0-23 16,-21 95 24-16,4-14-24 0,17-81 35 0,0 0-35 16,-14 66 35-16,5-6-35 0,9-60 38 0,0 0-38 15,9 46 38-15,5-2-38 0,-14-44 34 0,0 0-34 16,32 31 34-16,11-5-34 0,-43-26 28 0,0 0-28 15,55 12 29-15,-6-12-29 0,-49 0 26 0,0 0-26 16,46-12 26-16,-3-14-26 0,-43 26 22 0,0 0-22 16,41-23 23-16,-12 0-23 0,-29 23 18 0,0 0-18 15,17-23 18-15,-11 3-18 0,-6 20 15 0,0 0-15 0,0-17 15 16,-18-15-15-16,18 32 13 0,0 0-13 0,-20-26 13 16,-3 9-13-16,23 17 9 0,0 0-9 0,-23-6 10 15,9-3-10-15,14 9 7 0,0 0-7 0,-18-5 8 16,18 5-8-16,0 0-1177 0</inkml:trace>
  <inkml:trace contextRef="#ctx0" brushRef="#br0" timeOffset="-188526.28">7580 4325 1031 0,'0'0'0'0,"0"0"0"0,0-12 0 16,0 12 16-16,0 0-16 0,0 0 16 0,15-14-16 0,-15 14 35 16,0 0-35-16,14-3 36 0,9-6-36 0,-23 9 56 15,0 0-56-15,23 0 57 0,0 0-57 0,-23 0 39 16,0 0-39-16,26 17 40 0,-6 12-40 0,-20-29 30 0,0 0-30 16,15 46 30-16,-6 20-30 0,-9-66 23 0,0 0-23 15,0 81 23-15,-18-6-23 0,18-75 18 0,0 0-18 16,-11 80 18-16,-12-13-18 0,23-67 16 0,0 0-16 15,-18 60 17-15,10-28-17 0,8-32 15 0,0 0-15 16,-3 26 16-16,3-3-16 0,0-23 15 0,0 0-15 16,0 14 16-16,0 1-16 0,0-15 16 0,0 0-16 15,0 0 16-15,23 11-16 0,-23-11 16 0,0 0-16 16,29 3 16-16,2-3-16 0,-31 0 14 0,0 0-14 0,41-3 14 16,-4 0-14-16,-37 3 12 0,0 0-12 0,44 0 13 15,-7 0-13-15,-37 0 7 0,0 0-7 0,29 0 7 16,-6 0-7-16,0 0-1211 0</inkml:trace>
  <inkml:trace contextRef="#ctx0" brushRef="#br0" timeOffset="-188041.25">8359 4667 1188 0,'0'0'0'0,"0"0"0"0,9 14 0 15,-9-14 0-15,0 0 0 0,0 0 0 0,0 0 0 16,0 0-1-16,0 0 1 0,14 6 0 0,4-12 0 16,-18 6-44-16,0 0 44 0,17-14-44 0,6-9 44 15,3 3-765-15</inkml:trace>
  <inkml:trace contextRef="#ctx0" brushRef="#br0" timeOffset="-187671.51">8757 4135 1009 0,'0'0'0'16,"0"0"0"-16,0 20 0 0,0-20 8 0,0 0-8 16,-5 23 9-16,-4 6-9 0,9-29 32 0,0 0-32 15,-20 37 32-15,-6 23-32 0,26-60 50 0,0 0-50 0,-29 81 50 16,3 17-50-16,26-98 37 0,0 0-37 0,-32 98 38 16,15-12-38-16,17-86 41 0,0 0-41 0,-12 61 41 15,12-18-41-15,0-43 38 0,0 0-38 0,3 28 38 16,17 1-38-16,-20-29 36 0,0 0-36 0,23 29 36 15,15 6-36-15,-38-35 34 0,0 0-34 0,40 26 34 16,7-12-34-16,-47-14 30 0,0 0-30 0,43 11 30 16,-3 1-30-16,-40-12 28 0,0 0-28 0,38 3 28 15,-1-3-28-15,-37 0 24 0,0 0-24 0,32-3 24 0,-9-9-24 16,-23 12 9-16,0 0-9 0,14-8 10 0,1 2-10 16,-15 6 2-16,0 0-2 0,0 0 3 0,9-23-3 15,-1 0-1254-15</inkml:trace>
  <inkml:trace contextRef="#ctx0" brushRef="#br0" timeOffset="-187491.21">8587 4563 1065 0,'0'0'0'0,"0"0"0"0,17 9 0 0,-17-9 0 15,0 0 0-15,23 6 0 0,9-12 0 0,-32 6 6 0,0 0-6 16,46-9 7-16,6 1-7 0,-52 8 12 0,0 0-12 15,61-12 13-15,-26 1-13 0,-35 11 12 0,0 0-12 16,28-6 12-16,-16-8-12 0,8 5-786 0</inkml:trace>
  <inkml:trace contextRef="#ctx0" brushRef="#br0" timeOffset="-187174.82">8512 4097 1211 0,'0'0'0'0,"0"0"0"0,-6 15 0 16,6-15 1-16,0 0-1 0,-5 14 2 0,5-14-2 15,0 0 9-15,0 0-9 0,14-14 9 0,21-9-9 16,-35 23 8-16,0 0-8 0,57-29 9 0,13 0-9 15,-70 29 21-15,0 0-21 0,75-29 22 0,0 3-22 16,-75 26 37-16,0 0-37 0,60-11 38 0,-14 16-38 16,-46-5 41-16,0 0-41 0,20 24 42 0,6 7-42 15,-26-31 43-15,0 0-43 0,15 35 44 0,-6-6-44 0,-9-29 33 16,0 0-33-16,0 23 33 0,8 5-33 0,-8-28 24 16,0 0-24-16,9 23 24 0,5-8-24 0,-5-1-1179 15</inkml:trace>
  <inkml:trace contextRef="#ctx0" brushRef="#br0" timeOffset="-185173.21">5321 6889 1099 0,'0'0'0'0,"0"0"0"0,0 0 0 0,0 0 28 16,0 0-28-16,38 23 28 0,-30-14-28 0,-8-9 62 0,0 0-62 16,23 3 62-16,6-6-62 0,-29 3 55 0,0 0-55 15,44-3 55-15,-7-6-55 0,-37 9 3 0,0 0-3 16,38-5 3-16,-10-4-3 0,-28 9 4 0,0 0-4 16,38-11 4-16,-15 8-4 0,9 3-993 0</inkml:trace>
  <inkml:trace contextRef="#ctx0" brushRef="#br0" timeOffset="-184669.08">6080 6570 539 0,'0'0'0'0,"0"0"0"0,12-35 0 16,-12 35 13-16,0 0-13 0,11-29 14 0,-2 12-14 16,-9 17 23-16,0 0-23 0,0-29 23 0,0-2-23 15,0 31 48-15,0 0-48 0,0-35 49 0,-9 18-49 16,9 17 51-16,0 0-51 0,-14-12 51 0,-9 10-51 16,23 2 43-16,0 0-43 0,-35 2 43 0,-3 19-43 15,38-21 42-15,0 0-42 0,-28 31 43 0,-16 27-43 16,44-58 38-16,0 0-38 0,-37 72 38 0,11 26-38 15,26-98 35-15,0 0-35 0,-23 89 35 0,23-9-35 0,0-80 25 16,0 0-25-16,8 58 26 0,10-21-26 0,-18-37 18 0,0 0-18 16,34 23 18-16,21-8-18 0,-55-15 14 0,0 0-14 15,52 3 14-15,-3-12-14 0,-49 9 10 0,0 0-10 16,38-20 11-16,-1-12-11 0,-37 32 11 0,0 0-11 16,26-43 11-16,0-12-11 0,-26 55 10 0,0 0-10 15,12-51 10-15,-1 25-10 0,-11 26 5 0,0 0-5 16,0-18 6-16,0 18-6 0,0 0 2 0,0 0-2 0,0-8 2 15,0 8-2-15,0 0 0 0,0 0 0 16,-14 14 1-16,5 32-1 0,9-46 0 0,0 0 0 0,-6 43 0 16,-2-2 0-16,8-41 0 0,0 0 0 0,0 31 0 15,3 4 0-15,-3-35 0 0,0 0 0 0,5 29 0 16,1-1 0-16,-6-28 0 0,0 0 0 0,9 21 0 16,-1 2 0-16,-8-23 0 0,0 0 0 0,18 23 0 15,2 0 0-15,-6 0-932 0</inkml:trace>
  <inkml:trace contextRef="#ctx0" brushRef="#br0" timeOffset="-184454.62">6412 7007 908 0,'0'0'0'0,"-3"18"0"0,3 30 0 0,0-48-2 15,0 0 2-15,-12 47-1 0,1 4 1 0,11-51-5 0,0 0 5 16,-9 44-4-16,3-13 4 0,6-31 4 0,0 0-4 16,0 26 4-16,9 0-4 0,-9-26 15 0,0 0-15 15,14 14 16-15,1-8-16 0,-1 0-642 0</inkml:trace>
  <inkml:trace contextRef="#ctx0" brushRef="#br0" timeOffset="-183955.58">6778 6650 1076 0,'0'0'0'0,"0"0"0"15,-8 23 0-15,8-23 22 0,0 0-22 0,-24 38 23 16,-19 22-23-16,43-60 50 0,0 0-50 0,-34 55 51 0,13-12-51 15,21-43 56-15,0 0-56 0,-5 35 57 0,22-1-57 16,-17-34 36-16,0 0-36 0,23 32 36 0,9-15-36 16,-32-17 24-16,0 0-24 0,31 20 25 0,7-5-25 15,-38-15 21-15,0 0-21 0,29 14 22 0,-3 0-22 16,-26-14 15-16,0 0-15 0,11 12 15 0,1 5-15 16,-12-17 11-16,0 0-11 0,0 26 11 0,-15 9-11 15,15-35 8-15,0 0-8 0,-34 26 8 0,-18-9-8 16,52-17 6-16,0 0-6 0,-58 9 6 0,15-9-6 15,43 0 5-15,0 0-5 0,-38-9 5 0,10-8-5 0,28 17 4 16,0 0-4-16,-15-23 4 0,15-3-4 0,0 26 2 16,0 0-2-16,15-29 2 0,16-9-2 0,-31 38 1 0,0 0-1 15,44-37 1-15,2 8-1 0,-46 29 0 0,0 0 0 16,49-34 0-16,0-4 0 0,-49 38 0 0,0 0 0 16,37-40 0-16,-5 3 0 0,-32 37 0 0,0 0 0 15,23-35 0-15,-6-8 0 0,-17 43 0 0,0 0 0 16,9-46 0-16,-3 0 0 0,-6 46 0 0,0 0 0 15,0-41 0-15,0 16 0 0,0 25 0 0,0 0 0 16,0-26 0-16,-6 11 0 0,6 15 0 0,0 0 0 16,-3-11 0-16,-3-1 0 0,6 12 0 0,0 0 0 0,0 0 0 15,-11-14 0-15,5-1-1143 0</inkml:trace>
  <inkml:trace contextRef="#ctx0" brushRef="#br0" timeOffset="-183287.53">7052 7016 796 0,'0'0'0'0,"0"0"0"15,0 0 0-15,0 0 13 0,0 0-13 0,0 0 14 0,0 0-14 16,0 0 23-16,0 0-23 0,23-23 24 0,6-12-24 16,-29 35 8-16,0 0-8 0,35-46 9 0,8-8-9 15,-43 54 9-15,0 0-9 0,40-58 10 0,-8-2-10 16,-32 60 12-16,0 0-12 0,35-64 13 0,-9 15-13 16,-26 49 15-16,0 0-15 0,26-34 16 0,-15 11-16 15,-11 23 13-15,0 0-13 0,6-15 13 0,-6 15-13 16,0 0 13-16,0 0-13 0,0 0 14 0,14 29-14 0,-14-29 25 15,0 0-25-15,9 43 25 0,-3 32-25 0,-6-75 33 16,0 0-33-16,3 75 34 0,3 6-34 0,-6-81 38 16,0 0-38-16,0 74 38 0,8-19-38 0,-8-55 43 15,0 0-43-15,6 49 44 0,3-3-44 0,-9-46 45 0,0 0-45 16,14 46 46-16,-2-6-46 0,-12-40 34 0,0 0-34 16,11 32 34-16,-5-17-34 0,-6-15 25 0,0 0-25 15,0 0 25-15,0 0-25 0,0 0-1068 0</inkml:trace>
  <inkml:trace contextRef="#ctx0" brushRef="#br0" timeOffset="-181768.15">5590 7620 427 0,'0'0'0'0,"0"0"0"0,49 0 0 15,-49 0 28-15,0 0-28 0,66 3 29 0,41 6-29 16,-107-9 113-16,0 0-113 0,121 11 114 0,17-11-114 0,-138 0 99 16,0 0-99-16,153-5 100 0,41-1-100 0,-194 6 89 15,0 0-89-15,199-3 90 0,-3-6-90 0,-196 9 48 16,0 0-48-16,184-5 48 0,1-4-48 0,-185 9 24 16,0 0-24-16,162-6 24 0,-44-2-24 0,-118 8 3 15,0 0-3-15,89-9 3 0,-42 3-3 0,-47 6 0 0,0 0 0 16,23 0 0-16,-12 0 0 0,1 0-870 0</inkml:trace>
  <inkml:trace contextRef="#ctx0" brushRef="#br0" timeOffset="-181285.49">6493 7813 225 0,'0'0'0'0,"0"0"0"0,0 0 0 16,0 0 8-16,0 0-8 0,26 3 9 0,17 9-9 15,-43-12 16-15,0 0-16 0,43 8 16 0,-17 1-16 16,-26-9 19-16,0 0-19 0,23 11 20 0,-8 10-20 16,-15-21 34-16,0 0-34 0,2 31 35 0,-13 15-35 0,11-46 40 15,0 0-40-15,-29 52 41 0,-3 14-41 0,32-66 35 16,0 0-35-16,-46 61 35 0,0-7-35 0,46-54 37 16,0 0-37-16,-35 44 38 0,9-10-38 0,26-34 38 0,0 0-38 15,-20 26 39-15,17-12-39 0,3-14 38 0,0 0-38 16,0 12 39-16,0 2-39 0,0-14 39 0,0 0-39 15,18 12 40-15,13 5-40 0,-31-17 43 0,0 0-43 16,47 17 44-16,10-11-44 0,-57-6 48 0,0 0-48 16,64 3 49-16,-1-3-49 0,-63 0 42 0,0 0-42 15,58 0 42-15,-18 6-42 0,-40-6 41 0,0 0-41 16,38 0 41-16,-1 3-41 0,-37-3 29 0,0 0-29 16,29 0 29-16,6-3-29 0,-35 3 19 0,0 0-19 0,31-9 20 15,-5-5-20-15,-2 2-906 0</inkml:trace>
  <inkml:trace contextRef="#ctx1" brushRef="#br0" timeOffset="-184856.51">21293 18968 0,'0'0'0</inkml:trace>
  <inkml:trace contextRef="#ctx0" brushRef="#br0" timeOffset="-163168.05">8074 7459 1569 0,'0'0'0'0,"0"0"0"16,-3 29 0-16,3-29 53 0,0 0-53 0,-3 17 53 15,3-17-53-15,0 0 104 0,0 0-104 0,0 12 104 0,0-12-104 16,0 0 19-16,0 0-19 0,26 0 20 0,11-6-20 16,-37 6-34-16,0 0 34 0,38-14-34 0,-12-9 34 15,3-6-1331-15</inkml:trace>
  <inkml:trace contextRef="#ctx0" brushRef="#br0" timeOffset="-162631.52">8829 6889 987 0,'0'0'0'0,"0"0"0"15,-2 20 0-15,2-20 33 0,0 0-33 0,-9 23 33 0,3-8-33 16,6-15 80-16,0 0-80 0,-9 17 80 16,1 6-80-16,8-23 78 0,0 0-78 0,-15 43 79 0,-8 15-79 15,23-58 46-15,0 0-46 0,-11 78 46 0,-1 25-46 16,12-103 33-16,0 0-33 0,-6 107 33 0,-8-7-33 15,14-100 28-15,0 0-28 0,-9 81 29 0,9-23-29 16,0-58 26-16,0 0-26 0,3 43 26 0,12-14-26 16,-15-29 25-16,0 0-25 0,29 26 25 0,14-1-25 15,-43-25 22-15,0 0-22 0,58 15 22 0,2-7-22 16,-60-8 25-16,0 0-25 0,52 0 25 0,-6-5-25 0,-46 5 20 16,0 0-20-16,38-3 20 0,-7-3-20 0,-31 6 16 15,0 0-16-15,29-11 17 0,-11 8-17 0,-18 3 14 0,0 0-14 16,17-6 14-16,0 3-14 0,-17 3 10 0,0 0-10 15,18-6 11-15,-10 1-11 0,7 2-1368 0</inkml:trace>
  <inkml:trace contextRef="#ctx0" brushRef="#br0" timeOffset="-162433.89">8636 7281 1177 0,'0'0'0'0,"0"0"0"16,29 0 0-16,-29 0 4 0,0 0-4 0,40-9 4 16,12 9-4-16,-52 0 8 0,0 0-8 0,61-6 8 15,8 1-8-15,-69 5 3 0,0 0-3 0,58-3 4 16,-15-3-4-16,-43 6 6 0,0 0-6 0,26-6 6 0,3 6-6 16,0 0-855-16</inkml:trace>
  <inkml:trace contextRef="#ctx0" brushRef="#br0" timeOffset="-162030.31">9026 6354 718 0,'0'0'0'0,"0"0"0"0,31 3 0 0,-31-3 16 0,0 0-16 16,29 6 16-16,6-15-16 0,-35 9 23 0,0 0-23 15,40-6 23-15,9-3-23 0,-49 9 22 0,0 0-22 16,46 0 23-16,-8 0-23 0,-38 0 12 0,0 0-12 16,23 0 12-16,0 9-12 0,-23-9 8 0,0 0-8 15,9 15 8-15,-3 8-8 0,-6-23 8 0,0 0-8 0,0 28 9 16,-15 18-9-16,15-46 10 0,0 0-10 0,-20 58 10 15,3 8-10-15,17-66 19 0,0 0-19 0,-15 55 19 16,7-21-19-16,8-34 29 0,0 0-29 0,-9 23 30 16,18-8-30-16,-9-15 32 0,0 0-32 0,0 0 33 15,23 6-33-15,-23-6 30 0,0 0-30 0,31-3 31 16,27-9-31-16,-58 12 23 0,0 0-23 0,69-6 24 16,-5 6-24-16,-64 0 12 0,0 0-12 0,52 0 13 15,-15 6-13-15,-37-6 5 0,0 0-5 0,26 0 5 0,-11 0-5 16,-7 0-858-16</inkml:trace>
  <inkml:trace contextRef="#ctx0" brushRef="#br0" timeOffset="-160913.36">9966 7304 819 0,'0'0'0'0,"0"0"0"16,9 54 0-16,-9-54 14 0,0 0-14 0,3 49 14 15,0 18-14-15,-3-67 33 0,0 0-33 0,0 57 33 16,8-11-33-16,-8-46 28 0,0 0-28 0,0 43 28 16,0-20-28-16,0-23-4 0,0 0 4 0,0 29-3 15,0-20 3-15,0 5-662 0</inkml:trace>
  <inkml:trace contextRef="#ctx0" brushRef="#br0" timeOffset="-160730.6">9897 7606 942 0,'0'0'0'0,"0"0"0"0,0 0 0 16,0 0 9-16,0 0-9 0,9 14 10 0,-9-14-10 16,0 0 19-16,0 0-19 0,0 0 20 0,14 0-20 15,-14 0 31-15,0 0-31 0,26-5 32 0,26-4-32 0,-52 9 42 16,0 0-42-16,75 0 42 0,3-9-42 0,-78 9 27 15,0 0-27-15,72-5 27 0,-20-7-27 0,-52 12 8 16,0 0-8-16,37-9 9 0,-22 7-9 0,-1-4-854 0</inkml:trace>
  <inkml:trace contextRef="#ctx0" brushRef="#br0" timeOffset="-159680.53">10710 7082 863 0,'0'0'0'16,"0"0"0"-16,-8 29 0 0,8-29 0 0,0 0 0 15,-6 14 0-15,6-14 0 0,0 0-27 0,0 0 27 16,-6 29-27-16,3 3 27 0,3-32 7 0,0 0-7 16,-5 49 7-16,5 11-7 0,0-60 47 0,0 0-47 0,-3 46 47 15,3-17-47-15,0-29 75 0,0 0-75 0,0 23 76 16,11 9-76-16,-11-32 76 0,0 0-76 0,26 34 77 16,-3-17-77-16,-23-17 62 0,0 0-62 0,41 18 62 15,11 5-62-15,-52-23 47 0,0 0-47 0,54 17 47 16,-13-3-47-16,-41-14 37 0,0 0-37 0,32 15 37 15,2 5-37-15,-34-20 31 0,0 0-31 0,23 23 32 0,-14-9-32 16,-9-14 25-16,0 0-25 0,-3 15 26 16,-11 8-26-16,14-23 19 0,0 0-19 0,-32 23 20 0,-17 6-20 15,49-29 12-15,0 0-12 0,-49 23 12 0,3-20-12 16,46-3 3-16,0 0-3 0,-38-3 3 0,15-12-3 16,0-2-1212-16</inkml:trace>
  <inkml:trace contextRef="#ctx0" brushRef="#br0" timeOffset="-159497.53">10586 7039 1132 0,'0'0'0'0,"0"0"0"0,6 20 0 0,-6-20 10 0,0 0-10 16,20 14 11-16,3-8-11 0,-23-6 9 0,0 0-9 16,38 3 9-16,23-3-9 0,-61 0 2 0,0 0-2 15,75 0 2-15,11 6-2 0,-86-6-1 0,0 0 1 16,84 9 0-16,-18 5 0 0,-66-14-4 0,0 0 4 15,49 17-4-15,-20 3 4 0,-6 0-815 0</inkml:trace>
  <inkml:trace contextRef="#ctx0" brushRef="#br0" timeOffset="-159230.9">11224 7687 942 0,'0'0'0'0,"0"0"0"0,0 34 0 15,0-34 0-15,0 0 0 0,0 29 0 0,0-12 0 16,0-17-18-16,0 0 18 0,-3 26-17 0,3 9 17 15,0-35-16-15,0 0 16 0,-6 28-15 0,6-10 15 0,0-18-20 16,0 0 20-16,0 0-19 0,0 0 19 0,0 0-568 16</inkml:trace>
  <inkml:trace contextRef="#ctx0" brushRef="#br0" timeOffset="-158846.87">11452 7243 1132 0,'0'0'0'0,"0"0"0"16,-6 23 0-16,6-23-3 0,0 0 3 0,-3 23-3 15,3 15 3-15,0-38-5 0,0 0 5 0,0 31-4 16,0-2 4-16,0-29 7 0,0 0-7 0,0 20 7 15,9-5-7-15,-9-15 24 0,0 0-24 0,9 14 25 16,2-5-25-16,-11-9 43 0,0 0-43 0,26 14 44 0,3-5-44 16,-29-9 42-16,0 0-42 0,40 11 42 0,7 1-42 15,-47-12 35-15,0 0-35 0,46 11 35 0,-9 4-35 16,-37-15 30-16,0 0-30 0,20 14 31 0,-2-2-31 16,-18-12 25-16,0 0-25 0,14 5 25 0,-14-5-25 15,0 0 19-15,0 0-19 0,0 21 20 0,-6 2-20 16,6-23 16-16,0 0-16 0,-17 28 16 0,-12-5-16 15,29-23 13-15,0 0-13 0,-43 23 13 0,3-8-13 16,40-15 7-16,0 0-7 0,-44 8 7 0,33-2-7 0,-9-6-1173 16</inkml:trace>
  <inkml:trace contextRef="#ctx0" brushRef="#br0" timeOffset="-158660.85">11521 7016 1199 0,'0'0'0'16,"0"0"0"-16,23 14 0 0,-23-14 14 0,0 0-14 16,26 12 15-16,18-12-15 0,-44 0 15 0,0 0-15 15,54 3 16-15,13 11-16 0,-67-14 16 0,0 0-16 0,60 14 16 16,-19-8-16-16,-41-6 8 0,0 0-8 0,37 12 8 16,-8 8-8-16,-29-20 1 0,0 0-1 0,23 17 2 15,-6 3-2-15,1 0-923 0</inkml:trace>
  <inkml:trace contextRef="#ctx0" brushRef="#br0" timeOffset="-158312.83">12118 6993 1076 0,'0'0'0'0,"0"0"0"0,0 20 0 16,0-20-6-16,0 0 6 0,-5 37-6 0,-7 24 6 15,12-61-28-15,0 0 28 0,-11 89-28 0,-1 15 28 16,12-104 8-16,0 0-8 0,-14 92 9 0,14 3-9 0,0-95 51 16,0 0-51-16,0 78 51 0,2-32-51 0,-2-46 76 15,0 0-76-15,18 28 77 0,11 13-77 0,-29-41 84 16,0 0-84-16,34 29 85 0,-11-15-85 0,-23-14 61 16,0 0-61-16,35 6 61 0,8-15-61 0,-43 9 43 0,0 0-43 15,38-6 44-15,-24-2-44 0,-14 8 32 0,0 0-32 16,9-15 32-16,-9 1-32 0,0 14 25 0,0 0-25 15,-6-15 26-15,-5-8-26 0,11 23 21 0,0 0-21 16,-15-11 22-16,-14-1-22 0,29 12 19 0,0 0-19 16,-23-14 20-16,-9 14-20 0,32 0 9 0,0 0-9 15,-23 0 9-15,9 9-9 0,14-9 3 0,0 0-3 16,-15 5 4-16,15-5-4 0,0 0-1350 0</inkml:trace>
  <inkml:trace contextRef="#ctx0" brushRef="#br0" timeOffset="-157945.53">12592 7425 1211 0,'0'0'0'0,"0"0"0"0,0 0 0 0,0 0 17 0,0 0-17 16,0 11 17-16,0-11-17 0,0 0 0 0,0 0 0 15,0 0 0-15,0 0 0 0,0 0-23 0,0 0 23 0,5 3-22 16,13-3 22-16,-10 0-840 0</inkml:trace>
  <inkml:trace contextRef="#ctx0" brushRef="#br0" timeOffset="-157462.49">13082 6889 908 0,'0'0'0'0,"0"0"0"0,0 20 0 0,0-20 15 15,0 0-15-15,3 23 16 0,-6-8-16 0,3-15 40 16,0 0-40-16,-9 23 41 0,-5 6-41 0,14-29 52 16,0 0-52-16,-9 37 52 0,-2-5-52 0,11-32 56 0,0 0-56 15,-9 34 56-15,6 4-56 0,3-38 66 0,0 0-66 16,-6 37 67-16,6 6-67 0,0-43 58 0,0 0-58 15,0 52 59-15,0 9-59 0,0-61 58 0,0 0-58 16,-8 54 58-16,8-5-58 0,0-49 50 0,0 0-50 16,0 40 50-16,8 1-50 0,-8-41 48 0,0 0-48 15,6 29 49-15,6-4-49 0,-12-25 41 0,0 0-41 16,11 21 41-16,21-7-41 0,-32-14 37 0,0 0-37 16,29 14 38-16,5-11-38 0,-34-3 32 0,0 0-32 0,38 6 32 15,5-6-32-15,-43 0 26 0,0 0-26 0,41 3 26 16,-10-3-26-16,-31 0 25 0,0 0-25 0,29 0 25 15,-6 3-25-15,-23-3 11 0,0 0-11 0,23 8 12 16,-14-8-12-16,-9 0 6 0,0 0-6 0,0 0 6 16,0 0-6-16,0 0 2 0,0 0-2 0,0 0 2 15,0-14-2-15,0 0-1561 0</inkml:trace>
  <inkml:trace contextRef="#ctx0" brushRef="#br0" timeOffset="-157295.85">12981 7243 1457 0,'0'0'0'0,"0"0"0"0,0 0 0 16,0 0 6-16,0 0-6 0,0 0 7 0,0-11-7 16,0 11 14-16,0 0-14 0,9-3 15 0,37 3-15 15,-46 0 46-15,0 0-46 0,49-9 47 0,14 4-47 16,-63 5 41-16,0 0-41 0,72 0 42 0,-11 0-42 0,-61 0 22 16,0 0-22-16,55 0 22 0,-18 8-22 0,-5 1-1230 0</inkml:trace>
  <inkml:trace contextRef="#ctx0" brushRef="#br0" timeOffset="-155894.04">13128 6584 964 0,'0'0'0'0,"0"0"0"0,0 0 0 0,0 0 47 0,0 0-47 16,0 0 48-16,0 0-48 0,0 0 124 0,0 0-124 15,-32 0 124-15,12 0-124 0,20 0 96 0,0 0-96 16,-26 9 97-16,-11 22-97 0,37-31 64 0,0 0-64 16,-32 41 65-16,3-4-65 0,29-37 38 0,0 0-38 15,-23 32 39-15,3-3-39 0,20-29 29 0,0 0-29 0,-12 28 29 16,-2-2-29-16,14-26 23 0,0 0-23 0,-6 26 24 15,3-11-24-15,3-15 16 0,0 0-16 0,0 0 16 16,-5 11-16-16,5-11 11 0,0 0-11 0,0 0 12 16,0 0-12-16,0 0 8 0,0 0-8 0,0 0 9 15,-15 12-9-15,15-12 2 0,0 0-2 0,0 0 3 16,0 0-3-16,0 0 0 0,0 0 0 0,0 0 0 16,0 0 0-16,0 0-4 0,0 0 4 0,0 0-3 15,0 0 3-15,0 0-11 0,0 0 11 0,-3-12-11 0,3 12 11 16,0 0-17-16,0 0 17 0,12-26-16 0,2 3 16 15,-14 23-18-15,0 0 18 0,20-29-17 0,-2-8 17 16,-18 37-18-16,0 0 18 0,17-43-18 0,12-3 18 16,-29 46-15-16,0 0 15 0,29-43-15 0,-6 20 15 15,-23 23-12-15,0 0 12 0,26-21-11 0,-15 13 11 16,-11 8-10-16,0 0 10 0,18-12-10 0,5 1 10 0,-23 11-10 16,0 0 10-16,14-6-9 0,1 0 9 0,-15 6-8 15,0 0 8-15,0 0-7 0,0 0 7 0,0 0-8 16,0 0 8-16,8-3-7 0,-8 3 7 0,0 0-6 0,0 0 6 15,0 0-6-15,0 0 6 0,0 0-4 0,0 0 4 16,15-5-4-16,-15 5 4 0,0 0-3 0,0 0 3 16,0 0-2-16,0 0 2 0,0 0-1 0,0 0 1 15,5-9-1-15,-5 9 1 0,0 0-1 0,0 0 1 16,0 0-1-16,0 0 1 0,0 0-1 0,0 0 1 16,0 0 0-16,0 0 0 0,0 0-1 0,0 0 1 15,0 0 0-15,0 0 0 0,0 0 0 0,0 0 0 16,0 0 0-16,0 0 0 0,0 0 0 0,0 0 0 0,0 0 0 15,0 0 0-15,0 0 0 0,0 0 0 0,21 0 0 16,-10 3 0-16,-11-3 1 0,0 0-1 0,17 11 1 16,6 4-1-16,-23-15 3 0,0 0-3 0,26 26 4 15,12 14-4-15,-38-40 7 0,0 0-7 0,35 37 8 16,-18-11-8-16,-17-26 12 0,0 0-12 0,20 26 12 16,-3-3-12-16,-17-23 10 0,0 0-10 0,15 15 11 15,-7 8-11-15,-8-23 8 0,0 0-8 0,6 8 9 0,-6-8-9 16,0 0-1206-16</inkml:trace>
  <inkml:trace contextRef="#ctx0" brushRef="#br0" timeOffset="-154876.96">8933 6740 583 0,'0'0'0'16,"0"0"0"-16,12 17 0 0,-12-17 34 0,0 0-34 0,0 0 34 16,0 0-34-16,0 0 59 0,0 0-59 0,6 11 59 15,-6-11-59-15,0 0 53 0,0 0-53 0,-23 9 54 16,-12 5-54-16,35-14 52 0,0 0-52 0,-40 23 52 16,-7 6-52-16,47-29 45 0,0 0-45 0,-49 26 45 15,12-6-45-15,37-20 42 0,0 0-42 0,-32 15 43 0,12-10-43 16,20-5 35-16,0 0-35 0,-9 3 36 15,9-3-36-15,0 0 33 0,0 0-33 0,-11 12 34 0,11-12-34 16,0 0 27-16,0 0-27 0,0 0 28 0,0 0-28 16,0 0 23-16,0 0-23 0,0-15 23 0,20-5-23 15,-20 20 16-15,0 0-16 0,20-17 17 0,0 3-17 16,-20 14 13-16,0 0-13 0,15-15 14 0,5-5-14 16,-20 20 10-16,0 0-10 0,14-17 10 0,4-3-10 15,-18 20 9-15,0 0-9 0,20-23 9 0,12 0-9 16,-32 23 8-16,0 0-8 0,26-21 9 0,2 4-9 0,-28 17 7 15,0 0-7-15,23-6 7 0,1-2-7 0,-24 8 3 16,0 0-3-16,23 0 4 0,-3 3-4 0,-20-3 3 16,0 0-3-16,23 11 4 0,-3 18-4 0,-20-29 6 0,0 0-6 15,26 32 6-15,-9-1-6 0,-17-31 8 0,0 0-8 16,18 32 8-16,2 5-8 0,-20-37 12 0,0 0-12 16,14 32 12-16,-5-15-12 0,-9-17 15 0,0 0-15 15,14 20 16-15,-2-5-16 0,-12-15 14 0,0 0-14 16,17 8 15-16,9-5-15 0,-26-3 13 0,0 0-13 15,29-3 14-15,3-5-14 0,0-1-1197 0</inkml:trace>
  <inkml:trace contextRef="#ctx0" brushRef="#br0" timeOffset="-153906.89">13772 7186 763 0,'0'0'0'0,"0"0"0"0,0 43 0 15,0-43 12-15,0 0-12 0,0 43 12 0,0 41-12 16,0-84 29-16,0 0-29 0,5 72 29 0,-2-12-29 16,-3-60 12-16,0 0-12 0,0 52 13 0,0-23-13 15,0-29-4-15,0 0 4 0,0 23-4 0,0-23 4 16,0 0-587-16</inkml:trace>
  <inkml:trace contextRef="#ctx0" brushRef="#br0" timeOffset="-153725.16">13702 7390 897 0,'0'0'0'15,"0"0"0"-15,18 17 0 0,-18-17 1 0,0 0-1 16,28 6 1-16,24-3-1 0,-52-3 2 0,0 0-2 15,61 0 2-15,17-3-2 0,-78 3 18 0,0 0-18 16,72-6 18-16,-11 1-18 0,-61 5 6 0,0 0-6 16,52-6 7-16,-24 3-7 0,4 0-654 0</inkml:trace>
  <inkml:trace contextRef="#ctx0" brushRef="#br0" timeOffset="-153274.31">14147 7117 774 0,'0'0'0'0,"0"0"0"0,0 14 0 16,0-14 11-16,0 0-11 0,0 0 11 0,8 12-11 15,-8-12 7-15,0 0-7 0,0 0 8 0,20 0-8 16,-20 0 25-16,0 0-25 0,12-3 26 0,25-9-26 0,-37 12 25 15,0 0-25-15,44-11 25 0,-13 5-25 16,-31 6 24-16,0 0-24 0,29 0 25 0,-6 0-25 0,-23 0 23 16,0 0-23-16,18 14 23 0,-4 1-23 0,-14-15 23 15,0 0-23-15,9 26 24 0,-12 14-24 0,3-40 21 16,0 0-21-16,-6 46 21 0,-11 6-21 0,17-52 17 0,0 0-17 16,-12 43 17-16,9-17-17 0,3-26 18 0,0 0-18 15,3 23 19-15,6-6-19 0,-9-17 16 0,0 0-16 16,26 23 16-16,23 0-16 0,-49-23 15 0,0 0-15 15,61 29 16-15,8 3-16 0,-69-32 13 0,0 0-13 16,60 34 14-16,-13-11-14 0,-47-23 14 0,0 0-14 16,23 23 14-16,-9-3-14 0,-14-20 9 0,0 0-9 0,-11 18 10 15,-15 10-10-15,26-28 15 0,0 0-15 0,-55 29 15 16,-6-6-15-16,61-23 9 0,0 0-9 0,-60 15 9 16,5-7-9-16,55-8 6 0,0 0-6 0,-32 0 6 15,12-3-6-15,20 3 2 0,0 0-2 0,0 0 2 16,0 0-2-16,0 0-966 0</inkml:trace>
  <inkml:trace contextRef="#ctx0" brushRef="#br0" timeOffset="-153074.93">14833 7643 1020 0,'0'0'0'0,"0"9"0"0,-6 26 0 15,6-35 1-15,0 0-1 0,0 34 2 0,-5-14-2 16,5-20 3-16,0 0-3 0,-3 20 3 0,-6-8-3 0,9-12 9 16,0 0-9-16,-6 14 9 0,6-14-9 0,0 0 6 15,0 0-6-15,0 15 7 0,0-15-7 0,0 0-735 0</inkml:trace>
  <inkml:trace contextRef="#ctx0" brushRef="#br0" timeOffset="-152774.58">15078 7128 1099 0,'0'0'0'16,"-5"12"0"-16,2 19 0 0,3-31 8 0,0 0-8 0,-3 38 8 16,0-4-8-16,3-34 9 0,0 0-9 0,3 46 10 15,3 23-10-15,-6-69 51 0,0 0-51 0,5 64 52 16,4-21-52-16,-9-43 52 0,0 0-52 0,3 32 52 15,17-4-52-15,-20-28 48 0,0 0-48 0,18 29 49 16,2-6-49-16,-20-23 40 0,0 0-40 0,5 15 41 16,7-1-41-16,-12-14 31 0,0 0-31 0,6 17 31 0,-3 3-31 15,-3-20 22-15,0 0-22 0,0 23 23 0,-3-2-23 16,3-21 15-16,0 0-15 0,-18 17 16 0,1 0-16 16,17-17 9-16,0 0-9 0,-20 12 10 0,6-7-10 15,14-5 5-15,0 0-5 0,-12-5 6 0,-5-18-6 16,-1-3-1206-16</inkml:trace>
  <inkml:trace contextRef="#ctx0" brushRef="#br0" timeOffset="-152556.78">14902 7082 875 0,'0'0'0'16,"0"0"0"-16,15 6 0 0,-15-6-2 0,0 0 2 15,17 3-1-15,6 3 1 0,-23-6-7 0,0 0 7 16,38 0-7-16,17-9 7 0,-55 9 3 0,0 0-3 16,54-6 3-16,13-3-3 0,-67 9 18 0,0 0-18 15,63 0 18-15,4 0-18 0,-67 0 21 0,0 0-21 0,60 0 22 16,-14 0-22-16,-46 0 15 0,0 0-15 0,23 0 15 16,-8 0-15-16,-1 0-670 0</inkml:trace>
  <inkml:trace contextRef="#ctx0" brushRef="#br0" timeOffset="-151773.15">15234 4748 774 0,'0'0'0'0,"15"14"0"0,22 9 0 0,-37-23-1 15,0 0 1-15,61 35-1 0,8 19 1 0,-69-54-7 0,0 0 7 16,75 95-6-16,3 46 6 0,-78-141 1 0,0 0-1 15,72 164 1-15,0 12-1 0,-72-176 30 0,0 0-30 16,64 204 30-16,-18 32-30 0,-46-236 58 0,0 0-58 16,37 242 58-16,-14-3-58 0,-23-239 54 0,0 0-54 15,6 242 55-15,-20-12-55 0,14-230 46 0,0 0-46 16,-23 230 47-16,-15 15-47 0,38-245 33 0,0 0-33 16,-43 222 34-16,0-29-34 0,43-193 17 0,0 0-17 0,-35 169 17 15,9-25-17-15,26-144 10 0,0 0-10 0,-14 116 10 16,5-65-10-16,3 10-885 0</inkml:trace>
  <inkml:trace contextRef="#ctx0" brushRef="#br0" timeOffset="-150956.43">5737 4281 382 0,'0'0'0'15,"0"0"0"-15,-55 32 0 0,55-32 17 0,0 0-17 16,-46 58 17-16,-15 37-17 0,61-95 66 0,0 0-66 16,-69 106 67-16,-6 18-67 0,75-124 80 0,0 0-80 0,-78 161 81 15,-14 58-81-15,92-219 60 0,0 0-60 0,-87 244 61 16,15 30-61-16,72-274 44 0,0 0-44 0,-49 296 45 15,29 21-45-15,20-317 38 0,0 0-38 0,14 311 39 16,38-15-39-16,-52-296 29 0,0 0-29 0,75 274 29 16,20-15-29-16,-95-259 24 0,0 0-24 0,101 216 24 15,3-32-24-15,-3-5-768 0</inkml:trace>
  <inkml:trace contextRef="#ctx0" brushRef="#br0" timeOffset="-150134.2">4450 10473 751 0,'0'0'0'0,"0"0"0"16,37 14 0-16,-37-14 12 0,0 0-12 0,47 15 12 16,7-12-12-16,-54-3 23 0,0 0-23 0,61-3 24 15,0-3-24-15,-61 6 25 0,0 0-25 0,49-6 26 0,0-2-26 16,-49 8-1-16,0 0 1 0,49-9-1 0,-6 0 1 15,-3-5-594-15</inkml:trace>
  <inkml:trace contextRef="#ctx0" brushRef="#br0" timeOffset="-149983.99">4649 10674 852 0,'0'0'0'0,"0"0"0"0,12 21 0 0,-12-21 8 16,0 0-8-16,20 14 9 0,-3-11-9 0,-17-3 18 15,0 0-18-15,35-3 19 0,19-3-19 0,-54 6-1 0,0 0 1 16,70-5 0-16,19-7 0 0,3 0-619 0</inkml:trace>
  <inkml:trace contextRef="#ctx0" brushRef="#br0" timeOffset="-129948.34">6997 9843 796 0,'0'0'0'0,"0"0"0"0,-14 28 0 15,14-28-13-15,0 0 13 0,-6 23-12 0,6-11 12 16,0-12-48-16,0 0 48 0,-6 11-47 0,6 7 47 15,0-18 7-15,0 0-7 0,-2 28 8 0,2 7-8 0,0-35 45 16,0 0-45-16,0 29 46 0,0 0-46 0,0-29 70 16,0 0-70-16,8 31 71 0,7-5-71 0,-15-26 69 15,0 0-69-15,23 26 69 0,14 0-69 0,-37-26 47 0,0 0-47 16,46 29 47-16,9 8-47 0,-55-37 36 0,0 0-36 16,64 40 37-16,8-5-37 0,-72-35 36 0,0 0-36 15,55 37 37-15,-9-2-37 0,-46-35 31 0,0 0-31 16,34 35 32-16,-8-7-32 0,-26-28 34 0,0 0-34 15,6 32 34-15,-6-3-34 0,0-29 30 0,0 0-30 16,-20 26 31-16,-12 0-31 0,32-26 28 0,0 0-28 16,-46 23 29-16,-15-9-29 0,61-14 26 0,0 0-26 0,-69 9 27 15,9-18-27-15,60 9 12 0,0 0-12 0,-49-37 13 16,14-15-13-16,-3 0-1161 0</inkml:trace>
  <inkml:trace contextRef="#ctx0" brushRef="#br0" timeOffset="-129751.23">6960 9820 942 0,'0'0'0'0,"0"0"0"0,29 2 0 15,-29-2 25-15,0 0-25 0,32 6 26 0,22-6-26 16,-54 0 50-16,0 0-50 0,70-6 51 0,19 12-51 16,-89-6 22-16,0 0-22 0,92 0 23 0,6 0-23 15,-98 0 24-15,0 0-24 0,81 0 25 0,-23 6-25 16,-58-6 24-16,0 0-24 0,46 11 24 0,-6 4-24 15,-40-15 8-15,0 0-8 0,41 26 9 0,-1 8-9 16,9 4-880-16</inkml:trace>
  <inkml:trace contextRef="#ctx0" brushRef="#br0" timeOffset="-129501.41">8007 10490 1043 0,'0'0'0'0,"0"15"0"16,0 25 0-16,0-40 9 0,0 0-9 0,3 46 10 16,-6-9-10-16,3-37 47 0,0 0-47 0,-11 35 47 15,8 2-47-15,3-37 51 0,0 0-51 0,-6 35 51 16,6-18-51-16,0-17 32 0,0 0-32 0,0 0 32 15,0 12-32-15,0-1-932 0</inkml:trace>
  <inkml:trace contextRef="#ctx0" brushRef="#br0" timeOffset="-128897.83">8544 9857 953 0,'0'0'0'0,"0"0"0"0,-9 23 0 16,9-23 31-16,0 0-31 0,-6 26 32 0,-2 8-32 15,8-34 28-15,0 0-28 0,-15 47 29 0,-2 7-29 16,17-54 55-16,0 0-55 0,-6 55 56 0,0-9-56 15,6-46 56-15,0 0-56 0,6 49 57 0,0-6-57 16,-6-43 62-16,0 0-62 0,12 40 63 0,2-14-63 0,-14-26 57 16,0 0-57-16,29 18 58 0,14-4-58 0,-43-14 53 15,0 0-53-15,61 6 54 0,11-1-54 0,-72-5 44 16,0 0-44-16,55 0 44 0,-18 0-44 0,-37 0 27 16,0 0-27-16,29-2 28 0,-6-1-28 0,-23 3 18 0,0 0-18 15,17-6 18-15,-5-6-18 0,-12 12 6 0,0 0-6 16,17-17 7-16,-14 0-7 0,0 0-1317 0</inkml:trace>
  <inkml:trace contextRef="#ctx0" brushRef="#br0" timeOffset="-128715.17">8910 10082 1311 0,'0'0'0'0,"0"25"0"15,-6 24 0-15,6-49 1 0,0 0-1 0,-11 64 2 16,-1 22-2-16,12-86 1 0,0 0-1 0,-17 86 1 15,-3-11-1-15,20-75 25 0,0 0-25 0,-9 58 26 16,9-21-26-16,0-37 40 0,0 0-40 0,15 29 41 16,-1-12-41-16,-14-17 29 0,0 0-29 0,26 3 29 0,12-9-29 15,-13 1-1070-15</inkml:trace>
  <inkml:trace contextRef="#ctx0" brushRef="#br0" timeOffset="-127515.81">9334 9889 751 0,'0'0'0'0,"0"0"0"0,-8 14 0 15,8-14 32-15,0 0-32 0,0 0 32 0,-9 14-32 16,9-14 54-16,0 0-54 0,0 0 55 0,-9 9-55 16,9-9 42-16,0 0-42 0,-14 9 43 0,5 5-43 0,9-14 47 15,0 0-47-15,-14 20 47 0,2 12-47 0,12-32 59 16,0 0-59-16,-11 34 60 0,2-13-60 0,9-21 51 16,0 0-51-16,9 23 51 0,2 3-51 0,-11-26 44 0,0 0-44 15,38 28 44-15,20 4-44 0,-58-32 33 0,0 0-33 16,63 32 33-16,12 8-33 0,-75-40 26 0,0 0-26 15,61 37 26-15,-15-5-26 0,-46-32 22 0,0 0-22 16,37 26 22-16,-19-3-22 0,-18-23 22 0,0 0-22 16,5 23 22-16,-10 6-22 0,5-29 20 0,0 0-20 15,-18 31 20-15,-28 4-20 0,46-35 19 0,0 0-19 16,-58 29 19-16,-14-12-19 0,72-17 22 0,0 0-22 0,-75 9 23 16,9-18-23-16,66 9 25 0,0 0-25 0,-49-17 26 15,26-9-26-15,23 26 28 0,0 0-28 0,-15-35 28 16,4-19-28-16,11 54 18 0,0 0-18 0,11-67 18 15,15-5-18-15,-26 72 13 0,0 0-13 0,35-69 13 16,11 9-13-16,-46 60 8 0,0 0-8 0,40-46 8 16,10 8-8-16,-50 38 5 0,0 0-5 0,49-34 6 15,-18 17-6-15,-31 17 4 0,0 0-4 0,18-12 5 16,2-2-5-16,-20 14 3 0,0 0-3 0,14-12 4 0,-14 12-4 16,0 0 3-16,0 0-3 0,3-20 3 0,-6 11-3 15,3 9 2-15,0 0-2 0,-8-11 2 0,-7-1-2 16,15 12 1-16,0 0-1 0,-17-11 2 0,-3-1-2 15,2 1-1415-15</inkml:trace>
  <inkml:trace contextRef="#ctx0" brushRef="#br0" timeOffset="-100956.59">7098 11826 886 0,'0'0'0'15,"0"0"0"-15,0 0 0 0,0 0 36 0,0 0-36 16,0 0 37-16,0 0-37 0,0 0 103 0,0 0-103 16,0 0 103-16,0 0-103 0,0 0 105 0,0 0-105 0,0 0 106 15,0 32-106-15,0-32 97 0,0 0-97 0,-5 14 98 16,2 6-98-16,3-20 50 0,0 0-50 0,-9 32 50 16,3 5-50-16,6-37 46 0,0 0-46 0,-5 32 46 15,2 2-46-15,3-34 46 0,0 0-46 0,-9 26 46 16,9 0-46-16,0-26 39 0,0 0-39 0,0 15 39 15,0-7-39-15,0-8 33 0,0 0-33 0,0 0 34 0,26 20-34 16,-26-20 27-16,0 0-27 0,32 12 27 0,20-9-27 16,-52-3 20-16,0 0-20 0,66 0 21 0,3 0-21 15,-69 0 14-15,0 0-14 0,61 0 15 0,-6 3-15 16,-55-3 12-16,0 0-12 0,43 8 12 0,6 12-12 16,-49-20 9-16,0 0-9 0,37 21 9 0,-19 16-9 15,-18-37 10-15,0 0-10 0,6 55 10 0,-6 20-10 16,0-75 9-16,0 0-9 0,-15 77 10 0,-8-13-10 15,23-64 7-15,0 0-7 0,-37 57 8 0,-18-2-8 0,55-55 7 16,0 0-7-16,-67 43 8 0,-5-8-8 0,72-35 1 16,0 0-1-16,-81 5 2 0,15-19-2 0,66 14-2 15,0 0 2-15,-49-38-2 0,17-16 2 0,1-1-1616 0</inkml:trace>
  <inkml:trace contextRef="#ctx0" brushRef="#br0" timeOffset="-100739.58">7029 11665 1076 0,'0'0'0'0,"0"0"0"16,38-23 0-16,-38 23 2 0,0 0-2 0,37-21 2 16,4 7-2-16,-41 14 5 0,0 0-5 0,51-9 6 15,7 4-6-15,-58 5 22 0,0 0-22 0,61 0 22 16,-12 5-22-16,-49-5 23 0,0 0-23 0,55 9 24 15,-12 5-24-15,-43-14 12 0,0 0-12 0,49 18 12 0,-17-4-12 16,5 1-845-16</inkml:trace>
  <inkml:trace contextRef="#ctx0" brushRef="#br0" timeOffset="-100306.1">7840 12497 1099 0,'0'0'0'0,"0"20"0"16,-12 23 0-16,12-43 14 0,0 0-14 0,-3 46 15 0,-5-17-15 16,8-29 35-16,0 0-35 0,0 26 35 0,0-9-35 15,0-17 18-15,0 0-18 0,0 11 19 0,0-11-19 16,0 0 5-16,0 0-5 0,0 0 6 0,37-17-6 16,-2-6-875-16</inkml:trace>
  <inkml:trace contextRef="#ctx0" brushRef="#br0" timeOffset="-99404.45">9026 11806 539 0,'0'0'0'0,"0"0"0"0,0 11 0 0,0-11 0 15,0 0 0-15,0 18 1 0,0-18-1 0,0 0-5 0,0 0 5 16,-6 11-4-16,6-11 4 0,0 0-1 0,0 0 1 16,0 0-1-16,0 0 1 0,0 0-1 0,0 0 1 15,-6 12-1-15,6-12 1 0,0 0-336 0</inkml:trace>
  <inkml:trace contextRef="#ctx0" brushRef="#br0" timeOffset="-96918.52">8325 12027 527 0,'0'0'0'0,"0"0"0"0,0 18 0 16,0-18-5-16,0 0 5 0,0 0-4 0,0 20 4 0,0-20-5 16,0 0 5-16,0 0-4 0,-9 14 4 0,9-14 12 15,0 0-12-15,-9 20 12 0,-5 21-12 0,14-41 62 16,0 0-62-16,-12 54 63 0,9 15-63 0,3-69 85 0,0 0-85 15,0 78 86-15,3 11-86 0,-3-89 99 0,0 0-99 16,18 81 99-16,13-15-99 0,-31-66 97 0,0 0-97 16,29 49 97-16,3-17-97 0,-32-32 77 0,0 0-77 15,32 14 77-15,14-20-77 0,-46 6 63 0,0 0-63 16,52-14 63-16,-6-15-63 0,-46 29 51 0,0 0-51 16,40-46 52-16,1-14-52 0,-41 60 39 0,0 0-39 15,29-72 40-15,-15-3-40 0,-14 75 32 0,0 0-32 16,-3-78 33-16,-20 6-33 0,23 72 28 0,0 0-28 0,-43-60 29 15,-12 17-29-15,55 43 24 0,0 0-24 0,-52-38 24 16,6 12-24-16,46 26 37 0,0 0-37 0,-41-11 38 16,4 11-38-16,37 0 39 0,0 0-39 0,-32 8 39 15,-5 21-39-15,37-29 31 0,0 0-31 0,-32 26 31 16,18 0-31-16,14-26 26 0,0 0-26 0,0 32 27 16,14 11-27-16,-14-43 7 0,0 0-7 0,23 40 8 15,12-8-8-15,-1-1-1542 0</inkml:trace>
  <inkml:trace contextRef="#ctx0" brushRef="#br0" timeOffset="-95999.85">9326 11984 1435 0,'0'0'0'0,"0"0"0"0,-18 0 0 0,18 0 0 15,0 0 0-15,-5 6 0 0,-13-3 0 0,18-3 0 16,0 0 0-16,-14 6 0 0,-6 2 0 0,20-8 59 0,0 0-59 16,-18 12 59-16,7 2-59 0,11-14 113 0,0 0-113 15,-6 17 114-15,0 4-114 0,6-21 105 0,0 0-105 16,0 23 105-16,0-12-105 0,0-11 83 0,0 0-83 16,9 17 83-16,11 9-83 0,-20-26 65 0,0 0-65 15,32 29 65-15,17 3-65 0,-49-32 41 0,0 0-41 16,49 34 42-16,6 18-42 0,-55-52 28 0,0 0-28 15,43 61 28-15,-3 5-28 0,-40-66 20 0,0 0-20 0,21 57 21 16,-4-5-21-16,-17-52 16 0,0 0-16 0,0 38 16 16,-12-10-16-16,12-28 13 0,0 0-13 0,-26 29 14 15,-20 0-14-15,46-29 10 0,0 0-10 0,-46 23 10 16,0-14-10-16,46-9 9 0,0 0-9 0,-38 0 9 16,10-6-9-16,28 6 7 0,0 0-7 0,-23-23 7 15,2-20-7-15,21 43 2 0,0 0-2 0,-8-55 2 0,13-11-2 16,-5 66-1-16,0 0 1 0,15-67 0 0,8 4 0 15,-23 63-7-15,0 0 7 0,32-55-7 0,-3 9 7 16,-29 46-27-16,0 0 27 0,31-40-26 0,1 6 26 16,-32 34-36-16,0 0 36 0,37-26-36 0,-13 3 36 15,-24 23-40-15,0 0 40 0,14-21-40 0,3-2 40 16,-17 23-35-16,0 0 35 0,12-25-34 0,-6-1 34 16,-6 26-28-16,0 0 28 0,-3-29-28 0,-6-3 28 15,9 32-21-15,0 0 21 0,-14-29-21 0,-4 12 21 0,18 17-15 16,0 0 15-16,-23-20-14 0,-8 6 14 0,31 14-13 15,0 0 13-15,-29-12-12 0,-3 6 12 0,12-8-1545 16</inkml:trace>
  <inkml:trace contextRef="#ctx0" brushRef="#br0" timeOffset="-94712.91">10035 9592 886 0,'0'0'0'0,"0"0"0"0,18 49 0 0,-18-49 33 0,0 0-33 16,26 69 34-16,23 26-34 0,-49-95 100 0,0 0-100 16,55 121 100-16,-4 43-100 0,-51-164 94 0,0 0-94 15,47 184 94-15,-16 24-94 0,-31-208 59 0,0 0-59 16,23 233 60-16,-17 20-60 0,-6-253 43 0,0 0-43 15,-11 259 44-15,-12 9-44 0,23-268 32 0,0 0-32 16,-26 230 32-16,11-51-32 0,15-179 18 0,0 0-18 0,-17 155 19 16,17-25-19-16,0-130 4 0,0 0-4 15,-6 103 4-15,-11-48-4 0,2 0-1182 0</inkml:trace>
  <inkml:trace contextRef="#ctx0" brushRef="#br0" timeOffset="-93827.09">7029 9330 583 0,'0'0'0'16,"0"0"0"-16,-20-14 0 0,20 14 8 0,0 0-8 15,-12-6 9-15,-2 6-9 0,14 0 3 0,0 0-3 0,-29 14 3 16,-14 12-3-16,43-26 24 0,0 0-24 0,-43 64 24 16,-18 39-24-16,61-103 29 0,0 0-29 0,-69 118 29 15,-9 21-29-15,78-139 26 0,0 0-26 0,-75 178 26 16,-3 61-26-16,78-239 38 0,0 0-38 0,-61 265 39 15,1 43-39-15,60-308 36 0,0 0-36 0,-38 316 37 16,7-5-37-16,31-311 44 0,0 0-44 0,-6 259 44 16,26-49-44-16,-20-210 43 0,0 0-43 0,49 185 43 15,40-7-43-15,-89-178 36 0,0 0-36 0,101 138 36 0,15-49-36 16,5-2-810-16</inkml:trace>
  <inkml:trace contextRef="#ctx0" brushRef="#br0" timeOffset="-91947.87">11031 11236 326 0,'0'0'0'0,"0"0"0"0,0 0 0 0,0 0 10 0,0 0-10 15,0 0 10-15,0 0-10 0,0 0 37 0,0 0-37 16,0 0 38-16,0 0-38 0,0 0 47 0,0 0-47 16,0 0 47-16,0 0-47 0,0 0 48 0,0 0-48 15,0 0 49-15,0 0-49 0,0 0 33 0,0 0-33 16,0 0 33-16,0 0-33 0,0 0 29 0,0 0-29 0,0 0 29 16,0 0-29-16,0 0 31 0,0 0-31 0,0 0 32 15,0 0-32-15,0 0 34 0,0 0-34 0,0 0 35 16,0 0-35-16,0 0 43 0,0 0-43 0,0 0 44 15,0 0-44-15,0 0 52 0,0 0-52 0,0 0 53 16,14 29-53-16,-14-29 55 0,0 0-55 0,-6 8 56 16,6 4-56-16,0-12 52 0,0 0-52 0,-8 26 53 15,-1 5-53-15,9-31 58 0,0 0-58 0,-14 38 58 16,2-4-58-16,12-34 57 0,0 0-57 0,-3 32 57 0,-5-3-57 16,8-29 49-16,0 0-49 0,-9 20 49 0,3-3-49 15,6-17 42-15,0 0-42 0,0 12 43 0,0-12-43 16,0 0 37-16,0 0-37 0,0 0 38 0,23-15-38 15,-23 15 32-15,0 0-32 0,23-31 32 0,23-4-32 16,-46 35 28-16,0 0-28 0,41-37 29 0,-7-1-29 16,-34 38 22-16,0 0-22 0,29-29 22 0,-3 9-22 15,-26 20 17-15,0 0-17 0,23-17 18 0,0 5-18 0,-23 12 14 16,0 0-14-16,15-5 14 0,-4 5-14 0,-11 0 18 16,0 0-18-16,15 0 18 0,-4 8-18 0,-11-8 20 15,0 0-20-15,12 15 20 0,-1 8-20 0,-11-23 17 0,0 0-17 16,9 23 17-16,0 3-17 0,-9-26 19 0,0 0-19 15,6 26 19-15,-4-12-19 0,-2-14 16 0,0 0-16 16,0 0 17-16,6 12-17 0,-6-12 14 0,0 0-14 16,0 0 14-16,29-24-14 0,-29 24 14 0,0 0-14 15,32-28 14-15,5-13-14 0,-37 41 12 0,0 0-12 16,41-37 13-16,-4 0-13 0,-37 37 11 0,0 0-11 16,38-29 12-16,-1 6-12 0,-37 23 10 0,0 0-10 15,41-9 11-15,-4 18-11 0,-37-9 9 0,0 0-9 0,29 14 10 16,-6 6-10-16,-23-20 9 0,0 0-9 0,17 32 10 15,-2 5-10-15,-15-37 9 0,0 0-9 0,14 32 9 16,-8-9-9-16,-6-23 7 0,0 0-7 0,6 23 7 16,0 9-7-16,-6-32 6 0,0 0-6 0,5 31 6 15,4-10-6-15,-9-21 2 0,0 0-2 0,3 11 2 16,-3-11-2-16,0 0-1728 0</inkml:trace>
  <inkml:trace contextRef="#ctx0" brushRef="#br0" timeOffset="6482.78">708 4394 925 0,'0'0'0'0,"0"0"78"16,0 0-78-16,0 0 79 0,23 37-79 0,-23-37 101 15,0 0-101-15,23 0 101 0,23-9-101 0,-46 9 82 16,0 0-82-16,58-14 82 0,14 5-82 0,-72 9 80 0,0 0-80 16,69-11 81-16,-2-4-81 0,-67 15 42 0,0 0-42 15,60-17 42-15,-11 3-42 0,-49 14 24 0,0 0-24 16,47-9 24-16,-10-5-24 0,-37 14 30 0,0 0-30 15,26-15 30-15,0-2-30 0,-26 17 24 0,0 0-24 16,12-14 24-16,-7 2-24 0,-5 12 21 0,0 0-21 16,-14-14 22-16,-15-3-22 0,29 17 20 0,0 0-20 0,-35-23 20 15,-11 2-20-15,46 21 30 0,0 0-30 0,-43-23 31 16,5 18-31-16,38 5 41 0,0 0-41 0,-31-9 41 16,13 0-41-16,18 9 33 0,0 0-33 0,-14-14 33 15,14 14-33-15,0 0 27 0,0 0-27 0,-9-14 28 16,4-21-28-16,5 3-1587 0</inkml:trace>
  <inkml:trace contextRef="#ctx0" brushRef="#br0" timeOffset="7868.08">771 1046 915 0,'0'0'0'0,"0"0"107"0,0 0-107 0,0 0 107 16,0 0-107-16,0 0 116 0,0 0-116 0,6 29 117 16,-6-29-117-16,0 0 97 0,0 0-97 0,23-6 97 15,-2 6-97-15,-21 0 77 0,0 0-77 0,31-9 78 16,10 4-78-16,-41 5 51 0,0 0-51 0,43-3 52 0,-6-3-52 16,-37 6 43-16,0 0-43 0,41-9 43 0,11 9-43 15,-52 0 31-15,0 0-31 0,55 0 32 0,-15-11-32 16,-40 11 25-16,0 0-25 0,35-9 25 0,-9 6-25 15,-26 3 26-15,0 0-26 0,23 0 27 0,-15 0-27 16,-8 0 20-16,0 0-20 0,0 0 21 0,0 0-21 16,0 0 19-16,0 0-19 0,0 0 19 0,0 0-19 15,0 0 16-15,0 0-16 0,-3-14 16 0,-17 2-16 0,20 12 21 16,0 0-21-16,-26-14 22 0,-5-3-22 0,31 17 20 16,0 0-20-16,-29-15 21 0,-9 4-21 0,38 11 24 15,0 0-24-15,-32-3 24 0,4-3-24 0,28 6 18 0,0 0-18 16,-24-11 18-16,7-4-18 0,17 15 11 0,0 0-11 15,-8-20 11-15,-4 6-11 0,3-4-1716 0</inkml:trace>
  <inkml:trace contextRef="#ctx0" brushRef="#br0" timeOffset="10555.41">15477 11141 617 0,'0'0'0'0,"0"0"0"0,0 0 0 0,0 0 18 0,0 0-18 16,-12 29 19-16,12-29-19 0,0 0 72 0,0 0-72 15,0 0 72-15,-11 5-72 0,11-5 86 0,0 0-86 16,0 0 86-16,0 0-86 0,0 0 80 0,0 0-80 16,0 0 80-16,0 0-80 0,0 0 49 0,0 0-49 15,0 0 49-15,0 0-49 0,0 0 44 0,0 0-44 16,2 12 45-16,13 5-45 0,-15-17 45 0,0 0-45 15,20 23 45-15,-3 3-45 0,-17-26 42 0,0 0-42 0,23 32 42 16,3 14-42-16,-26-46 48 0,0 0-48 0,29 40 48 16,-9-11-48-16,-20-29 48 0,0 0-48 0,24 32 49 15,-1 11-49-15,-23-43 44 0,0 0-44 0,26 43 45 16,-12-11-45-16,-14-32 40 0,0 0-40 0,12 31 40 16,-4 4-40-16,-8-35 33 0,0 0-33 0,12 49 34 15,8 2-34-15,-20-51 27 0,0 0-27 0,14 47 27 16,-8-22-27-16,-6-25 20 0,0 0-20 0,12 18 21 15,-7-10-21-15,-5-8 16 0,0 0-16 0,0 0 17 0,9 9-17 16,-9-9 13-16,0 0-13 0,0 0 14 0,14-17-14 16,-14 17 17-16,0 0-17 0,9-32 18 0,3-26-18 15,-12 58 19-15,0 0-19 0,11-63 20 0,-2 11-20 16,-9 52 19-16,0 0-19 0,6-51 19 0,2-4-19 16,-8 55 25-16,0 0-25 0,3-46 26 0,3 5-26 15,-6 41 28-15,0 0-28 0,6-37 29 0,2-3-29 16,-8 40 27-16,0 0-27 0,15-41 27 0,-12 10-27 0,-3 31 24 15,0 0-24-15,0-23 24 0,0 0-24 0,0 23 21 16,0 0-21-16,0-15 22 0,0 15-22 0,0 0 13 16,0 0-13-16,0-14 14 0,0 14-14 0,0 0 4 0,0 0-4 15,-3-23 5-15,3 23-5 0,0 0-1 0,0 0 1 16,0 0 0-16,0 0 0 0,0 0-1797 0</inkml:trace>
  <inkml:trace contextRef="#ctx0" brushRef="#br0" timeOffset="10971.44">15396 10752 774 0,'0'0'0'0,"0"0"0"0,3 12 0 16,-3-12 0-16,0 0 0 0,0 0 0 0,17 11 0 16,-17-11 0-16,0 0 0 0,23-3 0 0,17-5 0 15,-40 8 8-15,0 0-8 0,52-3 8 0,9 3-8 16,-61 0 25-16,0 0-25 0,61 0 26 0,-12 0-26 16,-49 0 51-16,0 0-51 0,46 0 52 0,-3 3-52 15,-43-3 56-15,0 0-56 0,35 0 56 0,-9-3-56 16,-26 3 47-16,0 0-47 0,8 0 47 0,-8 0-47 0,0 0 50 15,0 0-50-15,0 0 50 0,0 0-50 0,0 0 42 16,0 0-42-16,0 0 42 0,-23-23-42 0,23 23 44 16,0 0-44-16,-23-17 44 0,-14-4-44 0,37 21 36 0,0 0-36 15,-32-20 37-15,3 6-37 0,29 14 31 0,0 0-31 16,-17-9 32-16,5 3-32 0,12 6 25 0,0 0-25 16,0 0 26-16,0 0-26 0,0 0 20 0,0 0-20 15,-11-2 20-15,11 2-20 0,0 0-1177 0</inkml:trace>
  <inkml:trace contextRef="#ctx0" brushRef="#br0" timeOffset="11607.04">16449 11006 751 0,'0'0'0'16,"0"0"0"-16,0 0 0 0,0 0 29 0,0 0-29 15,14 8 29-15,-19-16-29 0,5 8 30 0,0 0-30 16,-6-15 30-16,6 15-30 0,0 0 46 0,0 0-46 0,0 0 46 16,0 0-46-16,0 0 42 0,0 0-42 15,-15 35 43-15,-5 11-43 0,20-46 40 0,0 0-40 0,-29 52 40 16,9 8-40-16,20-60 40 0,0 0-40 0,-23 55 41 16,-3 8-41-16,26-63 44 0,0 0-44 0,-23 52 44 15,-9 0-44-15,32-52 42 0,0 0-42 0,-29 40 42 16,12 9-42-16,17-49 41 0,0 0-41 0,-3 46 42 15,15 0-42-15,-12-46 34 0,0 0-34 0,23 46 35 16,6 9-35-16,-29-55 36 0,0 0-36 0,34 46 37 0,-8-12-37 16,-26-34 31-16,0 0-31 0,32 26 32 0,0-3-32 15,-32-23 28-15,0 0-28 0,31 23 29 0,-7-5-29 16,-24-18 29-16,0 0-29 0,14 2 30 0,0 1-30 16,-14-3 25-16,0 0-25 0,15 0 25 0,2 0-25 15,-17 0 20-15,0 0-20 0,15-5 20 0,8-18-20 16,-23 23 9-16,0 0-9 0,23-26 9 0,0-3-9 15,-6 6-1359-15</inkml:trace>
  <inkml:trace contextRef="#ctx0" brushRef="#br0" timeOffset="12006.07">16804 10876 886 0,'0'0'0'16,"0"0"0"-16,0 0 0 0,0 0 6 0,0 0-6 15,5 14 7-15,-5-2-7 0,0-12 21 0,0 0-21 0,-5 37 21 16,-7 30-21-16,12-67 36 0,0 0-36 0,-6 71 36 16,-2 7-36-16,8-78 30 0,0 0-30 0,-12 72 31 15,-5-14-31-15,17-58 28 0,0 0-28 0,-17 57 29 16,8-8-29-16,9-49 35 0,0 0-35 0,-6 52 35 15,6 6-35-15,0-58 40 0,0 0-40 0,6 51 41 16,3-10-41-16,-9-41 44 0,0 0-44 0,26 40 44 0,2 12-44 16,-28-52 37-16,0 0-37 0,32 46 37 0,-3-17-37 15,-29-29 38-15,0 0-38 0,32 17 38 0,20-6-38 16,-52-11 38-16,0 0-38 0,46 9 39 0,-14-9-39 16,-32 0 30-16,0 0-30 0,28-6 30 0,-5-5-30 15,-23 11 28-15,0 0-28 0,24-12 28 0,-1-8-28 16,-23 20 21-16,0 0-21 0,11-23 22 0,1 3-22 15,-12 20 11-15,0 0-11 0,8-14 11 0,-8 14-11 16,0 0-1274-16</inkml:trace>
  <inkml:trace contextRef="#ctx0" brushRef="#br0" timeOffset="12193.35">16717 11345 1009 0,'0'0'0'0,"0"0"0"0,-14 23 0 0,14-23-1 0,0 0 1 15,-9 12 0-15,9-12 0 0,0 0 6 0,0 0-6 16,-6 11 7-16,6-11-7 0,0 0 23 0,0 0-23 16,38 15 23-16,14-1-23 0,-52-14 26 0,0 0-26 15,63 6 27-15,-2-3-27 0,-61-3 23 0,0 0-23 0,49 0 23 16,-6-3-23-16,-43 3 15 0,0 0-15 0,38-3 15 16,-15 0-15-16,6 3-837 0</inkml:trace>
  <inkml:trace contextRef="#ctx0" brushRef="#br0" timeOffset="12506.73">17023 10821 807 0,'0'0'0'0,"0"0"0"0,14 15 0 16,-14-15 15-16,0 0-15 0,12 8 16 0,8 1-16 15,-20-9 32-15,0 0-32 0,23 11 32 0,6 12-32 16,-29-23 38-16,0 0-38 0,32 32 39 0,5 23-39 0,-37-55 35 16,0 0-35-16,38 69 35 0,-4 0-35 0,-34-69 33 15,0 0-33-15,32 75 33 0,-6-6-33 0,-26-69 27 16,0 0-27-16,20 66 28 0,-8-8-28 0,-12-58 31 0,0 0-31 16,9 69 31-16,-9 20-31 0,0-89 34 0,0 0-34 15,-6 89 35-15,6 3-35 0,0-92 36 0,0 0-36 16,0 72 37-16,0-26-37 0,0-46 32 0,0 0-32 15,0 29 33-15,0-17-33 0,0-12 29 0,0 0-29 16,0 0 30-16,20-6-30 0,3-6-1064 0</inkml:trace>
  <inkml:trace contextRef="#ctx0" brushRef="#br0" timeOffset="13056.61">17894 11437 1009 0,'0'0'0'0,"0"0"0"16,18 9 0-16,-18-9 4 0,0 0-4 0,0 0 5 15,14 11-5-15,-14-11 4 0,0 0-4 0,9 3 4 16,14 3-4-16,-23-6 15 0,0 0-15 0,20 6 15 16,12 0-15-16,-32-6 16 0,0 0-16 0,23 2 16 0,0 1-16 15,-23-3 14-15,0 0-14 0,17 6 15 0,3 6-15 16,-2-1-778-16</inkml:trace>
  <inkml:trace contextRef="#ctx0" brushRef="#br0" timeOffset="13223.29">17952 11780 695 0,'0'0'0'0,"0"0"0"0,12 8 0 15,-12-8-1-15,0 0 1 0,11 3 0 0,9-6 0 0,-20 3-2 16,0 0 2-16,20-8-1 0,15-1 1 0,-35 9 1 16,0 0-1-16,43-8 1 0,-11-1-1 0,-32 9 7 0,0 0-7 15,38-6 7-15,11 3-7 0,-3 0-471 0</inkml:trace>
  <inkml:trace contextRef="#ctx0" brushRef="#br0" timeOffset="18711.66">19279 10628 180 0,'0'0'0'16,"0"0"0"-16,0 0 0 0,0 0 12 0,0 0-12 16,32 29 12-16,-32-29-12 0,0 0 61 0,0 0-61 0,14 6 62 15,-14-6-62-15,0 0 95 0,0 0-95 0,18-3 95 16,-18 3-95-16,0 0 95 0,0 0-95 0,5-3 95 16,-5 3-95-16,0 0 58 0,0 0-58 0,0 0 58 15,-3-20-58-15,3 20 50 0,0 0-50 0,-2-14 50 16,-7-1-50-16,9 15 47 0,0 0-47 0,-9-17 48 15,-5 8-48-15,14 9 47 0,0 0-47 0,-12-5 47 16,-5 5-47-16,17 0 44 0,0 0-44 0,-32 2 44 16,-11 16-44-16,43-18 39 0,0 0-39 0,-46 26 39 0,5 2-39 15,41-28 39-15,0 0-39 0,-31 29 40 0,8 0-40 16,23-29 36-16,0 0-36 0,-15 29 36 0,7 0-36 16,8-29 34-16,0 0-34 0,11 37 35 0,15 9-35 15,-26-46 30-15,0 0-30 0,40 32 31 0,7-9-31 16,-47-23 28-16,0 0-28 0,34 11 28 0,4-5-28 15,-38-6 29-15,0 0-29 0,34-6 29 0,-2-8-29 16,-32 14 27-16,0 0-27 0,29-26 27 0,-6 0-27 16,-23 26 28-16,0 0-28 0,9-29 29 0,-1 0-29 0,-8 29 25 15,0 0-25-15,6-25 25 0,-6 7-25 0,0 18 22 16,0 0-22-16,0-14 22 0,0 14-22 16,0 0 17-16,0 0-17 0,-6-14 18 0,6 14-18 0,0 0 13 0,0 0-13 15,0 0 13-15,-8-12-13 0,8 12 8 0,0 0-8 16,0 0 8-16,0 0-8 0,0 0 6 0,0 0-6 15,0 23 6-15,0 6-6 0,0-29 6 0,0 0-6 16,0 40 6-16,0 15-6 0,0-55 6 0,0 0-6 16,0 69 6-16,5 14-6 0,-5-83 5 0,0 0-5 15,9 78 5-15,0-3-5 0,-9-75 4 0,0 0-4 16,8 52 5-16,-2-18-5 0,-6-34 2 0,0 0-2 0,6 23 3 16,3-8-3-16,-9-15 0 0,0 0 0 0,0 17 1 15,0-17-1-15,0 0-1452 0</inkml:trace>
  <inkml:trace contextRef="#ctx0" brushRef="#br0" timeOffset="19112.48">19749 11198 785 0,'0'0'0'16,"3"18"0"-16,9 25 0 0,-12-43 0 0,0 0 0 15,6 43 0-15,-6-14 0 0,0-29 10 0,0 0-10 0,-6 23 10 16,3 6-10-16,3-29 21 0,0 0-21 0,0 25 22 16,0 1-22-16,0-26 21 0,0 0-21 0,0 18 22 15,3-7-22-15,-3-11 17 0,0 0-17 0,0 0 17 16,0 0-17-16,0 0-634 0</inkml:trace>
  <inkml:trace contextRef="#ctx0" brushRef="#br0" timeOffset="19462.52">20185 10663 819 0,'0'0'0'0,"0"0"0"0,0 20 0 15,0-20 2-15,0 0-2 0,-6 17 2 0,6-2-2 16,0-15 3-16,0 0-3 0,-11 31 4 0,-12 10-4 16,23-41 42-16,0 0-42 0,-26 69 42 0,5 29-42 0,21-98 62 15,0 0-62-15,-17 103 62 0,11 1-62 16,6-104 63-16,0 0-63 0,-5 86 63 0,5-14-63 0,0-72 55 16,0 0-55-16,8 52 56 0,12-17-56 0,-20-35 48 15,0 0-48-15,21 23 49 0,7-6-49 0,-28-17 34 0,0 0-34 16,32 6 35-16,6-15-35 0,-38 9 29 0,0 0-29 15,29-14 30-15,-9-7-30 0,-20 21 22 0,0 0-22 16,17-17 23-16,-2-6-23 0,-15 23 19 0,0 0-19 16,8-20 20-16,-5 11-20 0,-3 9 16 0,0 0-16 15,0 0 16-15,-17-20-16 0,17 20 13 0,0 0-13 16,-15-11 14-16,-2-1-14 0,17 12 6 0,0 0-6 16,-12-11 6-16,12 11-6 0,0 0 2 0,0 0-2 0,0 0 3 15,0 0-3-15,0 0-1185 0</inkml:trace>
  <inkml:trace contextRef="#ctx0" brushRef="#br0" timeOffset="19812.83">20644 10651 1099 0,'0'0'0'0,"0"0"0"0,37 6 0 16,-37-6 5-16,0 0-5 0,29 3 6 0,-3 0-6 15,-26-3 12-15,0 0-12 0,29-3 13 0,3-6-13 16,-32 9 30-16,0 0-30 0,28-2 30 0,7 10-30 16,-35-8 28-16,0 0-28 0,26 9 29 0,-12 5-29 0,-14-14 27 15,0 0-27-15,12 18 27 0,-12 30-27 0,0-48 24 16,0 0-24-16,-12 52 25 0,1 14-25 0,11-66 22 16,0 0-22-16,-17 75 22 0,2 15-22 0,15-90 29 15,0 0-29-15,-20 80 29 0,8-19-29 0,12-61 30 16,0 0-30-16,0 43 31 0,3-14-31 0,-3-29 29 0,0 0-29 15,21 23 29-15,2-9-29 0,-23-14 25 0,0 0-25 16,34 6 25-16,10-1-25 0,-44-5 22 0,0 0-22 16,54 0 22-16,13-5-22 0,-67 5 19 0,0 0-19 15,57 0 20-15,-19 0-20 0,-38 0 11 0,0 0-11 16,26 0 11-16,-12 0-11 0,4 0-1239 0</inkml:trace>
  <inkml:trace contextRef="#ctx0" brushRef="#br0" timeOffset="26140">16403 10856 617 0,'0'0'0'0,"0"0"0"0,0 0 0 0,0 0-10 0,0 0 10 16,0 11-10-16,0-11 10 0,0 0-35 0,0 0 35 15,0 0-35-15,0 0 35 0,0 0 9 0,0 0-9 16,0 0 9-16,14-17-9 0,-14 17 54 0,0 0-54 16,17-14 55-16,-8-1-55 0,-9 15 89 0,0 0-89 15,9-14 89-15,2-1-89 0,-11 15 89 0,0 0-89 0,18-14 90 16,-1 3-90-16,-17 11 66 0,0 0-66 0,14-6 67 15,-2 6-67-15,-12 0 56 0,0 0-56 0,17-12 57 16,0 4-57-16,-17 8 45 0,0 0-45 0,21-9 45 16,-10 3-45-16,-11 6 36 0,0 0-36 0,12 0 36 15,-12 0-36-15,0 0 28 0,0 0-28 0,17 9 28 16,-2-3-28-16,-15-6 23 0,0 0-23 0,11 5 24 16,6-5-24-16,-17 0 18 0,0 0-18 0,9 0 19 0,14 0-19 15,-23 0 15-15,0 0-15 0,29 0 15 0,11-5-15 16,-40 5 13-16,0 0-13 0,41-6 13 0,8-3-13 15,-49 9 9-15,0 0-9 0,49-11 10 0,-6-1-10 16,-43 12 2-16,0 0-2 0,40-8 3 0,-11-7-3 16,-6 4-1170-16</inkml:trace>
  <inkml:trace contextRef="#ctx0" brushRef="#br0" timeOffset="30590.78">19625 12577 471 0,'0'0'0'0,"0"0"0"16,0 0 0-16,0 0 23 0,0 0-23 0,0 0 24 0,0 0-24 15,0 0 44-15,0 0-44 0,-14 0 44 0,14 0-44 16,0 0 42-16,0 0-42 0,-17-3 42 0,-4 6-42 16,21-3 49-16,0 0-49 0,-17 15 50 0,-15 19-50 15,32-34 51-15,0 0-51 0,-29 40 51 0,21-5-51 16,8-35 61-16,0 0-61 0,-15 29 61 0,7-6-61 15,8-23 55-15,0 0-55 0,-6 23 56 0,6 0-56 16,0-23 42-16,0 0-42 0,6 20 43 0,2-6-43 0,-8-14 35 16,0 0-35-16,15 12 35 0,5-4-35 0,-20-8 27 15,0 0-27-15,26 3 28 0,-3-14-28 0,-23 11 23 16,0 0-23-16,32-12 23 0,-9-2-23 0,-23 14 18 0,0 0-18 16,23-14 18-16,-6-1-18 0,-17 15 15 0,0 0-15 15,12-11 15-15,-12 11-15 0,0 0 12 0,0 0-12 16,14-3 13-16,-14 3-13 0,0 0 11 0,0 0-11 15,3 14 11-15,-9 18-11 0,6-32 10 0,0 0-10 16,-8 43 11-16,-4 0-11 0,12-43 9 0,0 0-9 16,0 49 10-16,9 9-10 0,-9-58 11 0,0 0-11 15,8 49 11-15,7-18-11 0,-15-31 12 0,0 0-12 16,17 26 12-16,6-3-12 0,-23-23 10 0,0 0-10 0,20 15 10 16,-2-7-10-16,-18-8 1 0,0 0-1 0,17 0 1 15,3-8-1-15,-8 2-1141 0</inkml:trace>
  <inkml:trace contextRef="#ctx0" brushRef="#br0" timeOffset="30792.09">20081 12805 819 0,'0'0'0'0,"0"0"0"0,-11 28 0 15,11-28-2-15,0 0 2 0,-6 20-1 0,6-5 1 16,0-15-23-16,0 0 23 0,0 0-22 0,-6 14 22 15,6-14 0-15,0 0 0 0,0 0 0 0,0 0 0 16,0 0 4-16,0 0-4 0,-3 15 4 0,3-15-4 0,0 0 14 16,0 0-14-16,0 0 14 0,3 11-14 0,9 1-546 15</inkml:trace>
  <inkml:trace contextRef="#ctx0" brushRef="#br0" timeOffset="31258.02">20093 12920 908 0,'0'0'0'0,"0"11"0"0,0 12 0 15,0-23 0-15,0 0 0 0,0 29 1 0,-3 3-1 0,3-32 2 16,0 0-2-16,-3 34 2 0,3 4-2 0,0-38 26 16,0 0-26-16,0 40 26 0,-6 9-26 0,6-49 35 0,0 0-35 15,0 34 36-15,0-16-36 0,0-18 37 0,0 0-37 16,0 0 38-16,0 0-38 0,0 0 32 0,0 0-32 15,26-15 32-15,14-19-32 0,-2-1-822 0</inkml:trace>
  <inkml:trace contextRef="#ctx0" brushRef="#br0" timeOffset="31675.42">20312 12672 1009 0,'0'0'0'0,"0"0"0"15,-6 32 0-15,6-32 0 0,0 0 0 0,0 29 0 16,-6-4 0-16,6-25 0 0,0 0 0 0,6 32 0 16,3-9 0-16,-9-23 2 0,0 0-2 0,23 20 2 15,20 3-2-15,-43-23 21 0,0 0-21 0,55 26 21 16,6 0-21-16,-61-26 44 0,0 0-44 0,49 23 45 0,-12-3-45 16,-37-20 52-16,0 0-52 0,23 23 53 0,-17 6-53 15,-6-29 50-15,0 0-50 0,-14 32 50 0,-18-1-50 16,32-31 39-16,0 0-39 0,-52 35 39 0,-12-9-39 15,64-26 30-15,0 0-30 0,-57 14 30 0,11-8-30 16,46-6 24-16,0 0-24 0,-35-3 25 0,12-11-25 16,23 14 23-16,0 0-23 0,-6-20 24 0,6-18-24 15,0 38 20-15,0 0-20 0,15-46 21 0,13 3-21 0,-28 43 19 16,0 0-19-16,44-52 20 0,10 9-20 16,-54 43 12-16,0 0-12 0,58-43 13 0,-12 8-13 0,-46 35 7 15,0 0-7-15,38-34 8 0,-15-1-8 0,-23 35 5 16,0 0-5-16,9-31 6 0,-18-1-6 0,9 32 3 0,0 0-3 15,-23-23 4-15,-12 11-4 0,35 12 2 0,0 0-2 16,-40 6 2-16,-15 17-2 0,55-23 0 0,0 0 0 16,-35 17 0-16,15-5 0 0,20-12-1 0,0 0 1 15,0 0-1-15,6 9 1 0,0 2-1233 0</inkml:trace>
  <inkml:trace contextRef="#ctx0" brushRef="#br0" timeOffset="32426.01">20860 12931 1020 0,'0'0'0'0,"0"0"0"0,0 0 0 15,0 0 22-15,0 0-22 0,17-14 22 0,4-3-22 16,-21 17 12-16,0 0-12 0,20-29 13 0,6-12-13 16,-26 41 30-16,0 0-30 0,29-40 31 0,-3-3-31 15,-26 43 26-15,0 0-26 0,26-29 26 0,-9 12-26 0,-17 17 22 16,0 0-22-16,14-12 22 0,-14 12-22 0,0 0 31 16,0 0-31-16,15 12 31 0,-4 8-31 0,-11-20 41 15,0 0-41-15,15 37 41 0,-7 4-41 0,-8-41 55 0,0 0-55 16,6 43 56-16,0-6-56 0,-6-37 53 0,0 0-53 15,9 35 53-15,5 5-53 0,-14-40 45 0,0 0-45 16,14 38 45-16,1-12-45 0,-15-26 33 0,0 0-33 16,11 17 34-16,1-3-34 0,-12-14 19 0,0 0-19 15,11 15 20-15,1-4-20 0,0 1-1293 0</inkml:trace>
  <inkml:trace contextRef="#ctx0" brushRef="#br0" timeOffset="35244.94">21708 12931 931 0,'0'0'0'0,"0"0"0"16,0 0 0-16,0 0 20 0,0 0-20 0,-11 38 20 16,11-38-20-16,0 0 35 0,0 0-35 0,0 0 35 15,0 0-35-15,0 0 1 0,0 0-1 0,23-3 1 16,3-3-1-16,-26 6-13 0,0 0 13 0,29-9-12 15,8 4 12-15,4-7-704 0</inkml:trace>
  <inkml:trace contextRef="#ctx0" brushRef="#br0" timeOffset="35795.8">22043 12977 673 0,'0'0'0'0,"0"0"0"15,0 0 0-15,0 0-2 0,0 0 2 0,0 0-1 16,0 0 1-16,0 0-3 0,0 0 3 0,14-14-2 0,18-3 2 16,-32 17 5-16,0 0-5 0,32-32 6 0,5 0-6 15,-37 32 28-15,0 0-28 0,32-23 29 0,-12 6-29 16,-20 17 54-16,0 0-54 0,18-12 55 0,-18 12-55 16,0 0 66-16,0 0-66 0,14-2 66 0,-14 2-66 15,0 0 70-15,0 0-70 0,6 14 71 0,0 6-71 16,-6-20 63-16,0 0-63 0,2 38 63 0,-7 13-63 15,5-51 55-15,0 0-55 0,-3 64 56 0,6 2-56 16,-3-66 42-16,0 0-42 0,3 66 42 0,-3 0-42 0,0-66 34 16,0 0-34-16,-3 52 34 0,6-26-34 0,-3-26 24 15,0 0-24-15,11 17 25 0,4-17-25 0,-1 6-1105 16</inkml:trace>
  <inkml:trace contextRef="#ctx0" brushRef="#br0" timeOffset="36012.58">22456 13066 964 0,'0'0'0'15,"0"0"0"-15,0 24 0 0,0-24 17 0,0 0-17 0,0 28 18 16,-6 15-18-16,6-43 38 0,0 0-38 0,-3 47 39 16,0-4-39-16,3-43 38 0,0 0-38 0,3 31 38 15,6-13-38-15,-9-18 22 0,0 0-22 0,0 0 23 16,2 11-23-16,-2-11 15 0,0 0-15 0,0 0 15 15,0 0-15-15,0 0 10 0,0 0-10 0,21 3 11 16,10-14-11-16,-5-4-876 0</inkml:trace>
  <inkml:trace contextRef="#ctx0" brushRef="#br0" timeOffset="36332.6">22686 12816 763 0,'0'0'0'0,"0"0"0"0,-20 35 0 0,20-35 9 16,0 0-9-16,-11 28 9 0,-10-13-9 0,21-15 35 0,0 0-35 16,-11 14 35-16,8-2-35 0,3-12 55 0,0 0-55 15,12 11 55-15,11 6-55 0,-23-17 49 0,0 0-49 16,40 21 49-16,21-4-49 0,-61-17 38 0,0 0-38 15,54 14 39-15,1 1-39 0,-55-15 36 0,0 0-36 16,43 14 36-16,-19 6-36 0,-24-20 31 0,0 0-31 16,20 20 31-16,-14 1-31 0,-6-21 25 0,0 0-25 15,-6 28 26-15,-14 21-26 0,20-49 20 0,0 0-20 16,-24 43 20-16,-4-20-20 0,28-23 14 0,0 0-14 0,-35 9 14 16,-11-9-14-16,46 0 15 0,0 0-15 0,-43-20 16 15,11-17-16-15,-6-1-1005 0</inkml:trace>
  <inkml:trace contextRef="#ctx0" brushRef="#br0" timeOffset="36513.14">22626 12747 998 0,'0'0'0'0,"0"0"0"0,11 20 0 16,-11-20 11-16,0 0-11 0,12 15 11 0,2-13-11 16,-14-2 25-16,0 0-25 0,23 0 26 0,41-2-26 15,-64 2 24-15,0 0-24 0,72 2 24 0,-6 10-24 16,-66-12 19-16,0 0-19 0,55 14 19 0,-17-2-19 15,-38-12 3-15,0 0-3 0,37 11 4 0,6 1-4 16,4 5-813-16</inkml:trace>
  <inkml:trace contextRef="#ctx0" brushRef="#br0" timeOffset="36913.03">23145 12793 964 0,'0'0'0'16,"0"0"0"-16,-9 20 0 0,9-20 4 0,0 0-4 15,-5 23 4-15,-1 12-4 0,6-35 8 0,0 0-8 16,-3 34 8-16,3-8-8 0,0-26 33 0,0 0-33 16,12 17 34-16,25 9-34 0,-37-26 45 0,0 0-45 15,58 29 46-15,-1-6-46 0,-57-23 48 0,0 0-48 0,73 23 49 16,-4 3-49-16,-69-26 40 0,0 0-40 0,49 32 41 16,-20 8-41-16,-29-40 40 0,0 0-40 0,14 46 40 15,-23 3-40-15,9-49 30 0,0 0-30 0,-28 38 31 16,-33-7-31-16,61-31 33 0,0 0-33 0,-63 20 34 15,-10-14-34-15,73-6 27 0,0 0-27 0,-57-14 27 16,5-12-27-16,52 26 23 0,0 0-23 0,-32-46 24 16,18-15-24-16,14 61 16 0,0 0-16 0,0-66 17 15,17 14-17-15,-17 52 12 0,0 0-12 0,35-43 12 16,11 11-12-16,-46 32 8 0,0 0-8 0,46-31 9 16,-11 11-9-16,-35 20 0 0,0 0 0 0,37-15 1 0,1 1-1 15,-38 14-1-15,0 0 1 0,28-9 0 0,-5 3 0 16,-23 6-7-16,0 0 7 0,9 0-6 0,-9 0 6 15,0 0-13-15,0 0 13 0,0 0-12 0,-14-8 12 16,14 8-17-16,0 0 17 0,-18-12-17 0,10 9 17 16,8 3-18-16,0 0 18 0,0 0-18 0,-12-17 18 15,4 0-1140-15</inkml:trace>
  <inkml:trace contextRef="#ctx0" brushRef="#br0" timeOffset="39717.02">24345 12738 863 0,'0'0'0'0,"0"0"0"0,18 52 0 0,-18-52 32 0,0 0-32 16,5 38 33-16,1-4-33 0,-6-34 62 0,0 0-62 15,12 40 63-15,-4 12-63 0,-8-52 57 0,0 0-57 16,9 49 57-16,0-14-57 0,-9-35 13 0,0 0-13 16,5 31 14-16,1 1-14 0,-6-32 7 0,0 0-7 15,0 26 7-15,0 14-7 0,0 1-846 0</inkml:trace>
  <inkml:trace contextRef="#ctx0" brushRef="#br0" timeOffset="39900.27">24253 12966 886 0,'0'0'0'0,"0"0"0"16,20 8 0-16,-20-8 8 0,0 0-8 0,15 3 8 16,-15-3-8-16,0 0 33 0,0 0-33 0,23 0 34 15,5 0-34-15,-28 0 34 0,0 0-34 0,35-3 35 16,14-2-35-16,-49 5 33 0,0 0-33 0,49 0 33 0,-6-3-33 15,-43 3 24-15,0 0-24 0,38 0 24 0,11 3-24 16,-49-3 18-16,0 0-18 0,43 14 19 0,-11-5-19 16,0 2-832-16</inkml:trace>
  <inkml:trace contextRef="#ctx0" brushRef="#br0" timeOffset="40400.31">25067 12954 684 0,'0'0'0'0,"0"0"0"0,0 0 0 15,0 0-4-15,0 0 4 0,0 12-3 0,0-12 3 0,0 0-5 16,0 0 5-16,0 0-5 0,0 0 5 0,0 0-15 15,0 0 15-15,0 11-14 0,0-11 14 0,0 0-26 16,0 0 26-16,0 0-25 0,0 12 25 0,0-1-381 16</inkml:trace>
  <inkml:trace contextRef="#ctx0" brushRef="#br0" timeOffset="40766.88">25150 12816 516 0,'0'0'0'0,"0"0"0"16,-8 26 0-16,8-26-3 0,0 0 3 0,-9 14-2 16,9-14 2-16,0 0-3 0,0 0 3 0,0 0-3 15,-6 18 3-15,6-18 17 0,0 0-17 0,-9 8 17 16,4 7-17-16,5-15 67 0,0 0-67 0,0 0 67 15,-9 23-67-15,9-23 96 0,0 0-96 0,-9 14 96 16,9-2-96-16,0-12 83 0,0 0-83 0,9 17 84 0,8 9-84 16,-17-26 65-16,0 0-65 0,29 29 65 0,3-6-65 15,-32-23 56-15,0 0-56 0,37 23 57 0,-8 0-57 16,-29-23 47-16,0 0-47 0,26 28 48 0,-8 21-48 16,-18-49 40-16,0 0-40 0,11 49 41 0,-11-14-41 15,0-35 34-15,0 0-34 0,0 32 34 0,-6-4-34 16,6-28 30-16,0 0-30 0,-8 29 30 0,-1-6-30 15,9-23 22-15,0 0-22 0,-6 14 23 0,-8-5-23 16,14-9 17-16,0 0-17 0,-23-6 18 0,-9-20-18 0,0 1-1185 16</inkml:trace>
  <inkml:trace contextRef="#ctx0" brushRef="#br0" timeOffset="40934.58">25020 12862 1166 0,'0'0'0'16,"0"0"0"-16,26 0 0 0,-26 0 19 0,0 0-19 15,29-3 20-15,9-5-20 0,-38 8 46 0,0 0-46 16,46-9 46-16,14-3-46 0,-60 12 54 0,0 0-54 0,61-2 55 16,0 2-55-16,-61 0 34 0,0 0-34 0,54 2 34 15,-13 4-34-15,-41-6 26 0,0 0-26 0,37 15 27 16,1 13-27-16,-1-5-1086 0</inkml:trace>
  <inkml:trace contextRef="#ctx0" brushRef="#br0" timeOffset="41451.62">25687 13216 1121 0,'0'0'0'0,"0"0"0"15,0 35 0-15,0-35-5 0,0 0 5 0,-3 29-5 16,0-1 5-16,3-28-4 0,0 0 4 0,-3 23-4 15,-8 12 4-15,11-35 34 0,0 0-34 0,-9 34 34 0,6-5-34 16,3-29 87-16,0 0-87 0,0 20 88 16,0-2-88-16,0-18 78 0,0 0-78 0,-9 14 78 0,9-2-78 15,0-12 57-15,0 0-57 0,0 0 58 0,0 0-58 16,0 0 27-16,0 0-27 0,23-15 27 0,1-22-27 16,-1-1-1194-16</inkml:trace>
  <inkml:trace contextRef="#ctx0" brushRef="#br0" timeOffset="41738.23">26019 12828 1177 0,'0'0'0'0,"0"0"0"0,0 31 0 0,0-31-1 0,0 0 1 16,-6 23-1-16,6-8 1 0,0-15-39 0,0 0 39 15,-3 17-38-15,0 15 38 0,3-32 13 0,0 0-13 16,3 23 14-16,0 0-14 0,-3-23 58 0,0 0-58 15,11 20 59-15,4 3-59 0,-15-23 80 0,0 0-80 16,17 26 80-16,6 3-80 0,-23-29 69 0,0 0-69 16,32 34 70-16,5 18-70 0,-37-52 47 0,0 0-47 15,35 43 48-15,-12-11-48 0,-23-32 36 0,0 0-36 0,12 29 37 16,-9-6-37-16,-3-23 28 0,0 0-28 0,0 20 28 16,-3 3-28-16,3-23 20 0,0 0-20 0,-12 20 21 15,-5-3-21-15,17-17 18 0,0 0-18 0,-20 6 19 16,-1-3-19-16,21-3 8 0,0 0-8 0,-20-6 9 15,9-8-9-15,-1 2-1335 0</inkml:trace>
  <inkml:trace contextRef="#ctx0" brushRef="#br0" timeOffset="41935.52">25996 12793 1401 0,'0'0'0'0,"0"0"0"0,25 14 0 15,-25-14 22-15,0 0-22 0,24 12 23 0,-1-12-23 16,-23 0 34-16,0 0-34 0,37-6 35 0,24-2-35 16,-61 8 47-16,0 0-47 0,78-9 47 0,14 3-47 0,-92 6 26 15,0 0-26-15,86 0 27 0,-11 3-27 0,-75-3 4 16,0 0-4-16,50 3 5 0,-24-3-5 0,5 0-1194 0</inkml:trace>
  <inkml:trace contextRef="#ctx0" brushRef="#br0" timeOffset="42252.49">26717 12805 1233 0,'0'0'0'0,"-12"23"0"16,-8 28 0-16,20-51 1 0,0 0-1 0,-29 58 2 15,-3 17-2-15,32-75 6 0,0 0-6 0,-20 80 6 16,9 18-6-16,11-98 49 0,0 0-49 0,3 92 50 15,20-20-50-15,-23-72 62 0,0 0-62 0,34 58 63 16,10-29-63-16,-44-29 58 0,0 0-58 0,49 14 59 16,8-11-59-16,-57-3 50 0,0 0-50 0,61-9 50 0,-12-14-50 15,-49 23 38-15,0 0-38 0,43-26 39 0,-28 0-39 16,-15 26 29-16,0 0-29 0,0-34 29 0,-15-9-29 16,15 43 24-16,0 0-24 0,-29-49 24 0,-11 6-24 15,40 43 18-15,0 0-18 0,-43-29 19 0,5 17-19 16,38 12 17-16,0 0-17 0,-34 3 18 0,8 15-18 15,26-18 9-15,0 0-9 0,-23 20 10 0,11-12-10 16,0 7-1413-16</inkml:trace>
  <inkml:trace contextRef="#ctx0" brushRef="#br0" timeOffset="42953.24">27072 11325 987 0,'0'0'0'0,"17"29"0"15,41 51 0-15,-58-80 80 0,0 0-80 0,69 133 81 16,-6 54-81-16,-63-187 77 0,0 0-77 0,55 216 78 15,-12 20-78-15,-43-236 61 0,0 0-61 0,29 230 62 16,-3-8-62-16,-26-222 30 0,0 0-30 0,12 224 31 16,-6 24-31-16,-6-248 20 0,0 0-20 0,-6 216 20 15,6-55-20-15,0-161 15 0,0 0-15 0,-3 150 16 0,0-15-16 16,3-135 11-16,0 0-11 0,-6 112 11 16,-5-23-11-16,11-89 10 0,0 0-10 0,-12 64 10 0,4-36-10 15,-10 4-1140-15</inkml:trace>
  <inkml:trace contextRef="#ctx0" brushRef="#br0" timeOffset="43839.33">19210 10001 550 0,'0'0'0'0,"0"0"0"0,-38 14 0 15,38-14 13-15,0 0-13 0,-43 26 14 0,-12 15-14 16,55-41 54-16,0 0-54 0,-69 71 55 0,-6 33-55 15,75-104 84-15,0 0-84 0,-63 130 84 0,5 8-84 16,58-138 80-16,0 0-80 0,-41 173 81 0,10 48-81 16,31-221 46-16,0 0-46 0,-32 242 46 0,12 5-46 15,20-247 46-15,0 0-46 0,-9 245 47 0,9-17-47 0,0-228 36 16,0 0-36-16,23 221 37 0,3 1-37 0,-26-222 25 16,0 0-25-16,43 181 26 0,9-37-26 0,-52-144 24 15,0 0-24-15,55 115 25 0,3 0-25 0,2-5-970 16</inkml:trace>
  <inkml:trace contextRef="#ctx1" brushRef="#br0" timeOffset="23148.49">28485 16965 0,'0'0'0</inkml:trace>
  <inkml:trace contextRef="#ctx0" brushRef="#br0" timeOffset="47157.36">19089 12874 785 0,'0'0'0'0,"0"0"0"16,0 0 0-16,0 0-31 0,0 0 31 0,0 0-31 15,0 0 31-15,0 0-69 0,0 0 69 0,34 8-69 16,4-11 69-16,-38 3 3 0,0 0-3 0,40-8 3 15,-2 5-3-15,-38 3 50 0,0 0-50 0,40-3 50 0,-8-3-50 16,-32 6 60-16,0 0-60 0,32-3 60 0,-9 3-60 16,-6 0-549-16</inkml:trace>
  <inkml:trace contextRef="#ctx0" brushRef="#br0" timeOffset="48725.48">18307 15027 1020 0,'0'0'0'0,"0"0"0"15,58 8 0-15,-58-8 20 0,0 0-20 0,46 6 20 0,6-12-20 16,-52 6 46-16,0 0-46 0,46-5 46 0,-6 2-46 16,-40 3 0-16,0 0 0 0,35-9 0 0,-18 3 0 15,-17 6-29-15,0 0 29 0,15 0-28 0,-15 0 28 16,0 0-762-16</inkml:trace>
  <inkml:trace contextRef="#ctx0" brushRef="#br0" timeOffset="48908.85">18307 15338 729 0,'0'0'0'0,"0"0"0"0,20 0 0 0,-20 0 2 0,0 0-2 15,26-6 2-15,3 3-2 0,-29 3 5 0,0 0-5 16,49-6 5-16,20-8-5 0,-69 14 25 0,0 0-25 15,72-15 26-15,9 7-26 0,-81 8 24 0,0 0-24 16,84-15 25-16,8 4-25 0,-92 11 21 0,0 0-21 16,84-3 21-16,-29 6-21 0,-4 8-604 0</inkml:trace>
  <inkml:trace contextRef="#ctx0" brushRef="#br0" timeOffset="77787.89">20228 14995 539 0,'0'0'0'0,"0"0"0"16,12-20 0-16,-12 20-23 0,0 0 23 0,6-12-22 0,-4-11 22 15,1 0-311-15</inkml:trace>
  <inkml:trace contextRef="#ctx0" brushRef="#br0" timeOffset="78221.66">20228 14788 572 0,'0'0'0'0,"0"0"0"0,-5-23 0 16,5 23 14-16,0 0-14 0,-6-20 15 0,3 2-15 15,3 18 53-15,0 0-53 0,-12-8 53 0,1-1-53 16,11 9 112-16,0 0-112 0,-15-9 112 0,-5 4-112 15,20 5 89-15,0 0-89 0,-17 3 89 0,-3 14-89 16,20-17 69-16,0 0-69 0,-21 20 69 0,-7 26-69 16,28-46 52-16,0 0-52 0,-18 43 52 0,7 3-52 0,11-46 42 15,0 0-42-15,-9 38 43 0,6-9-43 0,3-29 34 16,0 0-34-16,3 31 34 0,12 9-34 0,-15-40 24 16,0 0-24-16,11 35 25 0,6-9-25 0,-17-26 19 0,0 0-19 15,23 17 19-15,-2-5-19 0,-21-12 15 0,0 0-15 16,26 5 15-16,-9-2-15 0,-17-3 13 0,0 0-13 15,17-3 13-15,18-11-13 0,-35 14 9 0,0 0-9 16,26-17 10-16,-6 0-10 0,-20 17 7 0,0 0-7 16,14-26 8-16,4-12-8 0,-18 38 7 0,0 0-7 15,14-34 7-15,-14 14-7 0,0 20 6 0,0 0-6 16,0-15 6-16,0 4-6 0,0 11 6 0,0 0-6 0,0 0 6 16,0-15-6-16,0 15 7 0,0 0-7 0,0 0 8 15,0 0-8-15,0 0 9 0,0 0-9 0,-8 26 10 16,8 3-10-16,0-29 11 0,0 0-11 0,0 46 11 15,0 9-11-15,0-55 14 0,0 0-14 0,8 60 15 16,-5 1-15-16,-3-61 15 0,0 0-15 0,6 69 16 16,2 0-16-16,-8-69 16 0,0 0-16 0,12 63 16 15,0-20-16-15,-12-43 16 0,0 0-16 0,11 41 16 0,6-7-16 16,-17-34 16-16,0 0-16 0,18 23 16 0,2-14-16 16,-20-9 4-16,0 0-4 0,9 5 4 0,5-13-4 15,-5 2-1395-15</inkml:trace>
  <inkml:trace contextRef="#ctx0" brushRef="#br0" timeOffset="78537.38">20750 15153 830 0,'0'0'0'16,"0"0"0"-16,-8 32 0 0,8-32 0 0,0 0 0 0,-6 40 0 16,0 21 0-16,6-61-1 0,0 0 1 0,-8 66 0 15,-4 9 0-15,12-75 31 0,0 0-31 0,-11 66 32 16,2-14-32-16,9-52 58 0,0 0-58 0,-9 37 59 15,9-5-59-15,0-32 61 0,0 0-61 0,6 20 62 16,0-3-62-16,-6-17 49 0,0 0-49 0,0 0 49 16,20 12-49-16,-20-12 32 0,0 0-32 0,17-12 32 15,12-14-32-15,0 1-911 0</inkml:trace>
  <inkml:trace contextRef="#ctx0" brushRef="#br0" timeOffset="78908.97">21146 14857 998 0,'0'0'0'0,"0"0"0"0,-20 32 0 0,20-32 0 16,0 0 0-16,-24 34 0 0,1 1 0 0,23-35 0 15,0 0 0-15,-31 49 0 0,8 14 0 0,23-63 5 0,0 0-5 16,-32 78 5-16,12 17-5 0,20-95 33 0,0 0-33 15,-15 95 34-15,15-18-34 0,0-77 77 0,0 0-77 16,9 64 77-16,5-21-77 0,-14-43 77 0,0 0-77 16,29 34 77-16,17-8-77 0,-46-26 57 0,0 0-57 15,49 18 58-15,9-21-58 0,-58 3 42 0,0 0-42 16,52-15 43-16,-17-5-43 0,-35 20 31 0,0 0-31 16,28-29 31-16,-4-8-31 0,-24 37 22 0,0 0-22 0,14-49 23 15,-20-14-23-15,6 63 17 0,0 0-17 0,-17-61 18 16,-21 12-18-16,38 49 14 0,0 0-14 0,-37-37 14 15,-4 11-14-15,41 26 12 0,0 0-12 0,-37-14 12 16,14 14-12-16,23 0 8 0,0 0-8 0,-23 14 8 16,0 15-8-16,23-29 3 0,0 0-3 0,-23 37 3 15,23 9-3-15,0 6-1290 0</inkml:trace>
  <inkml:trace contextRef="#ctx0" brushRef="#br0" timeOffset="79338.3">21561 14834 998 0,'0'0'0'16,"0"0"0"-16,15-12 0 0,-15 12 5 0,0 0-5 16,8-8 6-16,-8 8-6 0,0 0 11 0,0 0-11 15,23-12 11-15,-5-2-11 0,-18 14 33 0,0 0-33 16,28-12 33-16,1 18-33 0,-29-6 29 0,0 0-29 16,32 12 29-16,0 2-29 0,-32-14 27 0,0 0-27 0,23 17 28 15,-9 6-28-15,-14-23 22 0,0 0-22 0,0 38 23 16,-8 14-23-16,8-52 16 0,0 0-16 0,-18 51 16 15,1-10-16-15,17-41 13 0,0 0-13 0,-26 51 13 16,-3 16-13-16,29-67 11 0,0 0-11 0,-26 57 11 16,20-22-11-16,6-35 12 0,0 0-12 0,3 20 12 15,9-9-12-15,-12-11 11 0,0 0-11 0,14 6 11 16,12 3-11-16,-26-9 8 0,0 0-8 0,38 0 9 0,14 3-9 16,-52-3 3-16,0 0-3 0,57 5 4 0,16-2-4 15,-4 9-994-15</inkml:trace>
  <inkml:trace contextRef="#ctx0" brushRef="#br0" timeOffset="80140.48">19383 16932 875 0,'0'0'0'0,"0"0"0"16,0 0 0-16,0 0 36 0,0 0-36 0,26 46 36 0,-9-37-36 16,-17-9 101-16,0 0-101 0,20 3 102 15,24-3-102-15,-44 0 77 0,0 0-77 0,60-9 77 0,7 1-77 16,-67 8 50-16,0 0-50 0,80-12 51 0,1 1-51 15,-81 11 15-15,0 0-15 0,61-9 16 0,-15 6-16 16,-46 3 2-16,0 0-2 0,26 0 2 0,-6 0-2 16,3 0-1020-16</inkml:trace>
  <inkml:trace contextRef="#ctx0" brushRef="#br0" timeOffset="80673.38">20589 16544 572 0,'0'0'0'0,"0"0"0"16,11-3 0-16,-11 3 30 0,0 0-30 0,12-6 31 16,-12 6-31-16,0 0 51 0,0 0-51 0,0-20 52 15,-29-9-52-15,29 29 64 0,0 0-64 0,-26-20 65 16,3 8-65-16,23 12 78 0,0 0-78 0,-29-5 79 16,-11 5-79-16,40 0 69 0,0 0-69 0,-41 14 69 0,15-2-69 15,26-12 71-15,0 0-71 0,-23 26 72 0,0 11-72 16,23-37 64-16,0 0-64 0,-26 52 64 0,21 5-64 15,5-57 64-15,0 0-64 0,0 64 64 0,2-4-64 16,-2-60 56-16,0 0-56 0,12 61 56 0,0-30-56 16,-12-31 42-16,0 0-42 0,28 15 42 0,19-10-42 15,-47-5 37-15,0 0-37 0,60-3 38 0,-11-8-38 16,-49 11 31-16,0 0-31 0,46-17 32 0,-2-6-32 16,-44 23 25-16,0 0-25 0,37-15 26 0,-14 18-26 0,-23-3 18 15,0 0-18-15,23 23 18 0,0 23-18 0,-23-46 13 16,0 0-13-16,23 49 13 0,-14-6-13 0,-9-43 12 15,0 0-12-15,9 35 13 0,-3 2-13 0,-6-37 8 16,0 0-8-16,5 32 8 0,4-9-8 0,-9-23 5 0,0 0-5 16,3 17 5-16,-3-17-5 0,0 0 1 0,0 0-1 15,23 12 1-15,-9-9-1 0,7 0-1485 0</inkml:trace>
  <inkml:trace contextRef="#ctx0" brushRef="#br0" timeOffset="81941.54">21172 17125 1390 0,'0'0'0'16,"0"0"0"-16,0 17 0 0,0-17-5 0,0 0 5 15,0 18-5-15,0-4 5 0,0-14 4 0,0 0-4 0,0 12 5 16,0 14-5-16,0-26 37 0,0 0-37 16,0 31 37-16,5 4-37 0,-5-35 38 0,0 0-38 0,3 26 39 15,0 0-39-15,-3-26 37 0,0 0-37 0,9 14 38 16,0-3-38-16,-9-11 16 0,0 0-16 0,14 6 17 16,3 0-17-16,-5-6-1176 0</inkml:trace>
  <inkml:trace contextRef="#ctx0" brushRef="#br0" timeOffset="82408.75">21754 16636 1166 0,'0'0'0'0,"0"0"0"0,0-29 0 0,0 29-1 15,0 0 1-15,-2-23 0 0,2 9 0 0,0 14-11 16,0 0 11-16,-9-15-10 0,3-5 10 0,6 20 22 16,0 0-22-16,-6-17 22 0,-5 5-22 0,11 12 76 0,0 0-76 15,-6-5 76-15,6 5-76 0,0 0 105 0,0 0-105 16,-29 14 106-16,-3 26-106 0,32-40 99 0,0 0-99 16,-23 64 99-16,3 19-99 0,20-83 83 0,0 0-83 15,-11 86 83-15,2 1-83 0,9-87 56 0,0 0-56 16,-6 69 57-16,12-20-57 0,-6-49 41 0,0 0-41 15,17 37 42-15,21-2-42 0,-38-35 34 0,0 0-34 16,34 23 34-16,7-18-34 0,-41-5 26 0,0 0-26 16,46-5 27-16,17-7-27 0,-63 12 18 0,0 0-18 0,55-14 18 15,-23-3-18-15,-32 17 5 0,0 0-5 0,29-21 6 16,-9 1-6-16,-20 20 1 0,0 0-1 0,12-14 2 16,-12 14-2-16,0 0 0 0,0 0 0 0,8-12 0 15,-8 12 0-15,0 0 0 0,0 0 0 0,12 20 0 16,-6 12 0-16,-6-32-1 0,0 0 1 0,0 40 0 15,5-2 0-15,-5-38-1 0,0 0 1 0,6 32 0 16,6-4 0-16,-12-28-1 0,0 0 1 0,17 26 0 0,-5-3 0 16,-12-23-1-16,0 0 1 0,8 15 0 0,-8-15 0 15,0 0-1649-15</inkml:trace>
  <inkml:trace contextRef="#ctx0" brushRef="#br0" timeOffset="83626.34">22282 16532 763 0,'0'0'0'0,"0"0"0"16,0 0 0-16,0 0 24 0,0 0-24 0,12-8 25 16,-12 8-25-16,0 0 51 0,0 0-51 0,0 0 51 15,-12 37-51-15,12-37 65 0,0 0-65 0,-11 43 66 16,8 9-66-16,3-52 60 0,0 0-60 0,-3 55 61 15,3 11-61-15,0-66 61 0,0 0-61 0,-11 60 61 16,2-11-61-16,9-49 55 0,0 0-55 0,-3 41 56 16,12-10-56-16,-9-31 52 0,0 0-52 0,14 23 52 0,3-6-52 15,-17-17 53-15,0 0-53 0,21 9 54 0,5-3-54 16,-26-6 47-16,0 0-47 0,37 6 48 0,15-6-48 16,-52 0 34-16,0 0-34 0,49 0 35 0,9-6-35 15,-58 6 33-15,0 0-33 0,49-9 33 0,-6 1-33 16,-43 8 15-16,0 0-15 0,38-3 16 0,-18 0-16 15,-20 3 3-15,0 0-3 0,11-9 3 0,-5-11-3 16,3 0-1348-16</inkml:trace>
  <inkml:trace contextRef="#ctx0" brushRef="#br0" timeOffset="83810.95">22525 16886 1311 0,'0'0'0'16,"0"23"0"-16,0 35 0 0,0-58 9 0,0 0-9 15,0 52 10-15,0-9-10 0,0-43 22 0,0 0-22 16,3 37 23-16,8 4-23 0,-11-41 23 0,0 0-23 16,20 37 23-16,-2-14-23 0,-18-23 11 0,0 0-11 15,26 14 12-15,3-2-12 0,-29-12 6 0,0 0-6 0,23 3 6 16,-15 0-6-16,4 0-1032 0</inkml:trace>
  <inkml:trace contextRef="#ctx0" brushRef="#br0" timeOffset="84426.61">19842 14437 673 0,'0'0'0'0,"-18"3"0"15,-22-1 0-15,40-2 0 0,0 0 0 0,-61 29 0 0,-14 9 0 16,75-38-3-16,0 0 3 0,-75 77-2 0,6 53 2 16,69-130 10-16,0 0-10 0,-63 141 10 0,-12 14-10 15,75-155 57-15,0 0-57 0,-90 193 57 0,-5 43-57 16,95-236 75-16,0 0-75 0,-92 265 75 0,14 32-75 15,78-297 72-15,0 0-72 0,-43 305 73 0,37 3-73 16,6-308 57-16,0 0-57 0,29 262 57 0,23-55-57 16,-52-207 32-16,0 0-32 0,77 178 33 0,22-19-33 0,-99-159 18 15,0 0-18-15,115 112 19 0,29-57-19 0,-5 2-925 16</inkml:trace>
  <inkml:trace contextRef="#ctx0" brushRef="#br0" timeOffset="84994.71">22718 14961 931 0,'0'0'0'0,"6"14"0"0,17 20 0 0,-23-34 1 0,0 0-1 16,26 52 2-16,6 23-2 0,-32-75 1 0,0 0-1 16,34 112 1-16,-5 38-1 0,-29-150 18 0,0 0-18 15,20 173 18-15,-5 2-18 0,-15-175 56 0,0 0-56 16,5 190 56-16,-5 18-56 0,0-208 73 0,0 0-73 16,-8 215 74-16,-9-2-74 0,17-213 65 0,0 0-65 0,-6 193 66 15,-6-40-66-15,12-153 47 0,0 0-47 0,6 121 48 16,6-23-48-16,-12-98 31 0,0 0-31 0,17 75 32 15,-9-24-32-15,7-10-1080 0</inkml:trace>
  <inkml:trace contextRef="#ctx0" brushRef="#br0" timeOffset="85815.7">23737 16043 662 0,'0'0'0'0,"0"0"0"16,14 0 0-16,-14 0 42 0,0 0-42 0,0 0 42 16,11 14-42-16,-11-14 59 0,0 0-59 0,0 20 60 0,-2 18-60 15,2-38 78-15,0 0-78 0,-3 46 79 0,3 11-79 16,0-57 67-16,0 0-67 0,-9 52 68 0,3-9-68 15,6-43 52-15,0 0-52 0,-8 35 53 0,-4-6-53 16,12-29 54-16,0 0-54 0,-3 20 54 0,6-6-54 16,-3-14 47-16,0 0-47 0,0 0 48 0,15 3-48 15,-15-3 41-15,0 0-41 0,14-3 41 0,3-11-41 16,-17 14 31-16,0 0-31 0,20-23 31 0,9-6-31 16,-29 29 23-16,0 0-23 0,23-37 23 0,-5 14-23 0,-18 23 14 15,0 0-14-15,14-12 14 0,-14 12-14 0,0 0 7 16,0 0-7-16,15-6 7 0,-4 3-7 0,-11 3 3 0,0 0-3 15,12 0 3-15,5 3-3 0,-17-3 2 0,0 0-2 16,14 6 2-16,-5 3-2 0,-9-9 2 0,0 0-2 16,9 11 2-16,-1 4-2 0,-8-15 4 0,0 0-4 15,0 0 5-15,15 14-5 0,-15-14 8 0,0 0-8 16,0 0 8-16,14 14-8 0,-14-14 14 0,0 0-14 16,20 0 14-16,15-5-14 0,-35 5 20 0,0 0-20 0,46-12 20 15,0-5-20-15,-46 17 22 0,0 0-22 16,44-14 23-16,-16 8-23 0,-28 6 21 0,0 0-21 0,32 3 22 15,-3 5-22-15,-29-8 24 0,0 0-24 0,32 15 25 16,-9 2-25-16,-23-17 24 0,0 0-24 0,8 23 25 16,1-9-25-16,-9-14 22 0,0 0-22 0,0 0 22 15,15 15-22-15,-15-15 16 0,0 0-16 0,0 0 16 16,8 6-16-16,-8-6 12 0,0 0-12 0,0 0 12 16,15-6-12-16,-1 0-1508 0</inkml:trace>
  <inkml:trace contextRef="#ctx0" brushRef="#br0" timeOffset="86595.89">23659 16760 1031 0,'0'0'0'16,"0"0"0"-16,14 11 0 0,-14-11 30 0,0 0-30 0,12 9 30 15,2-6-30-15,-14-3 51 0,0 0-51 0,29-3 51 16,23-6-51-16,-52 9 89 0,0 0-89 0,69-11 89 16,26-7-89-16,-95 18 88 0,0 0-88 0,113-20 89 15,31 6-89-15,-144 14 61 0,0 0-61 0,130-23 62 16,-32 11-62-16,-98 12 46 0,0 0-46 0,72-6 46 16,-29 4-46-16,-43 2 34 0,0 0-34 0,26 2 34 15,-14 7-34-15,-12-9 15 0,0 0-15 0,8 12 15 16,-8 2-15-16,0-2-1336 0</inkml:trace>
  <inkml:trace contextRef="#ctx0" brushRef="#br0" timeOffset="86986.17">23944 17056 841 0,'0'0'0'0,"0"0"0"0,-8 26 0 0,8-26 19 0,0 0-19 15,-9 20 19-15,0-8-19 0,9-12 40 0,0 0-40 16,0 0 40-16,-8 11-40 0,8-11 41 0,0 0-41 16,0 0 41-16,0 0-41 0,0 0 30 0,0 0-30 15,31 15 31-15,16-7-31 0,-47-8 24 0,0 0-24 16,60 12 24-16,9 2-24 0,-69-14 28 0,0 0-28 15,84 17 29-15,-12 4-29 0,-72-21 30 0,0 0-30 0,66 31 30 16,-16 12-30-16,-50-43 31 0,0 0-31 0,34 46 31 16,-11-8-31-16,-23-38 34 0,0 0-34 0,6 34 35 15,-9 4-35-15,3-38 39 0,0 0-39 0,-17 40 40 16,-12 0-40-16,29-40 34 0,0 0-34 0,-40 29 35 16,-15-6-35-16,55-23 30 0,0 0-30 0,-61 9 31 15,1-9-31-15,60 0 36 0,0 0-36 0,-55-15 37 16,9-13-37-16,46 28 10 0,0 0-10 0,-47-29 10 15,16 9-10-15,2 0-1215 0</inkml:trace>
  <inkml:trace contextRef="#ctx0" brushRef="#br0" timeOffset="213888.2">1161 13501 860 0,'0'0'0'0,"0"0"161"0,0 0-161 0,0 32 161 15,-9 14-161-15,9-46 137 0,0 0-137 0,-3 69 138 0,6 43-138 16,-3-112 87-16,0 0-87 0,6 127 87 0,-3 5-87 16,-3-132 72-16,0 0-72 0,0 130 72 0,0-15-72 15,0-115 41-15,0 0-41 0,-3 109 42 0,-3-11-42 16,6-98 33-16,0 0-33 0,-3 78 34 0,6-32-34 15,-3-46 24-15,0 0-24 0,6 26 24 0,-6-26-24 16,0 0 14-16,0 0-14 0,17-6 14 0,12-34-14 16,-3 0-1441-16</inkml:trace>
  <inkml:trace contextRef="#ctx0" brushRef="#br0" timeOffset="214386.25">1412 13812 1324 0,'6'75'0'0,"-6"-75"29"0,0 0-29 0,8 135 29 16,7-5-29-16,-15-130 54 0,0 0-54 0,3 112 55 15,-3-8-55-15,0-104 20 0,0 0-20 0,0 89 21 16,0-20-21-16,0-69 11 0,0 0-11 0,5 49 11 16,-5-26-11-16,3 6-1106 0</inkml:trace>
  <inkml:trace contextRef="#ctx0" brushRef="#br0" timeOffset="-211370.19">1977 14140 998 0,'0'0'0'0,"0"0"0"0,0 0 0 0,0 0-1 0,0 0 1 16,0 12-1-16,0-12 1 0,0 0 0 0,0 0 0 15,0 0 0-15,0 0 0 0,0 0 43 0,0 0-43 16,3 14 44-16,0 3-44 0,-3-17 80 0,0 0-80 15,18 29 80-15,5 14-80 0,-23-43 85 0,0 0-85 16,17 49 86-16,3 0-86 0,-20-49 74 0,0 0-74 16,17 52 75-16,4-6-75 0,-21-46 56 0,0 0-56 0,17 49 57 15,-3-14-57-15,-14-35 44 0,0 0-44 0,18 31 45 16,-4 1-45-16,-14-32 45 0,0 0-45 0,15 20 45 16,-1-11-45-16,-14-9 39 0,0 0-39 0,17-12 40 15,1-8-40-15,-18 20 36 0,0 0-36 0,20-32 36 16,-3-8-36-16,-17 40 37 0,0 0-37 0,20-46 38 15,-2 9-38-15,-18 37 41 0,0 0-41 0,14-35 41 0,-5 3-41 16,-9 32 38-16,0 0-38 0,8-31 38 0,7-10-38 16,-15 41 38-16,0 0-38 0,20-37 39 0,-11 11-39 15,-9 26 39-15,0 0-39 0,2-20 40 0,4 5-40 16,-6 15 36-16,0 0-36 0,0 0 37 0,6-14-37 16,-6 14 26-16,0 0-26 0,0 0 27 0,0 0-27 15,0 0 18-15,0 0-18 0,0 0 18 0,0 0-18 16,0 0 9-16,0 0-9 0,0 0 10 0,0 0-10 15,0 0 0-15,0 0 0 0,0 0 0 0,0 0 0 0,0 0-1872 16</inkml:trace>
  <inkml:trace contextRef="#ctx0" brushRef="#br0" timeOffset="-209035.07">1885 13844 1099 0,'0'0'0'16,"0"0"0"-16,0 0 0 0,0 0-17 0,0 0 17 16,12 11-16-16,-12-11 16 0,0 0-56 0,0 0 56 0,0 0-56 15,11 9 56-15,-11-9 23 0,0 0-23 0,23 3 23 16,23-6-23-16,-46 3 96 0,0 0-96 0,61-6 97 15,11-3-97-15,-72 9 126 0,0 0-126 0,81-11 127 16,-3-3-127-16,-78 14 93 0,0 0-93 0,63-9 93 16,-11 0-93-16,-52 9 68 0,0 0-68 0,32-5 69 15,-9 5-69-15,-23 0 53 0,0 0-53 0,20 0 53 0,-11 0-53 16,-9 0 39-16,0 0-39 0,0 0 40 0,14-3-40 16,-14 3 33-16,0 0-33 0,0 0 33 0,0 0-33 15,0 0 26-15,0 0-26 0,9-18 26 0,-23 4-26 16,14 14 20-16,0 0-20 0,-18-20 20 0,-13-6-20 15,31 26 20-15,0 0-20 0,-44-32 21 0,-2 1-21 16,46 31 21-16,0 0-21 0,-52-35 21 0,12 12-21 16,40 23 19-16,0 0-19 0,-32-17 20 0,9-3-20 15,23 20 19-15,0 0-19 0,-20-15 19 0,20 15-19 0,0 0 16 16,0 0-16-16,-18-8 16 0,18 8-16 0,0 0 10 16,0 0-10-16,0 0 10 0,0 0-10 0,0 0 5 0,0 0-5 15,24 28 5-15,7 10-5 0,-2-1-1691 0</inkml:trace>
  <inkml:trace contextRef="#ctx0" brushRef="#br0" timeOffset="-207500.58">3010 13812 975 0,'0'0'0'0,"0"0"0"16,-5 12 0-16,5-12 20 0,0 0-20 0,-9 25 20 0,0 10-20 15,9-35 18-15,0 0-18 0,-14 52 18 0,-6 5-18 16,20-57 44-16,0 0-44 0,-18 64 45 0,1 2-45 15,17-66 40-15,0 0-40 0,-17 57 41 0,-1 1-41 16,18-58 33-16,0 0-33 0,-11 63 34 0,-1 12-34 16,12-75 40-16,0 0-40 0,-3 72 40 0,9-6-40 15,-6-66 37-15,0 0-37 0,17 61 37 0,4-9-37 16,-21-52 35-16,0 0-35 0,40 43 35 0,0-14-35 16,-40-29 37-16,0 0-37 0,41 20 37 0,2-12-37 0,-43-8 29 15,0 0-29-15,38 12 29 0,-12-9-29 0,-26-3 16 16,0 0-16-16,26-3 16 0,-15-9-16 0,-11 12 4 15,0 0-4-15,20-11 5 0,3-9-5 0,-5 2-1204 0</inkml:trace>
  <inkml:trace contextRef="#ctx0" brushRef="#br0" timeOffset="-207082.39">3385 13990 897 0,'0'0'0'0,"0"0"0"15,0 0 0-15,0 0 15 0,0 0-15 0,0 0 15 16,15 0-15-16,-15 0 36 0,0 0-36 0,0 0 37 16,0 0-37-16,0 0 52 0,0 0-52 0,3 15 53 15,2 11-53-15,-5-26 45 0,0 0-45 0,0 34 46 0,0 10-46 16,0-44 42-16,0 0-42 0,-5 40 43 0,2-6-43 15,3-34 45-15,0 0-45 0,0 46 46 0,-6 21-46 16,6-67 46-16,0 0-46 0,-9 77 46 0,9 7-46 16,0-84 51-16,0 0-51 0,0 80 51 0,0 1-51 15,0-81 46-15,0 0-46 0,9 63 46 0,0-22-46 16,-9-41 40-16,0 0-40 0,8 23 41 0,7-6-41 16,-15-17 31-16,0 0-31 0,29 9 31 0,17-9-31 0,-46 0 23 15,0 0-23-15,46-6 23 0,-9 0-23 0,-37 6 16 16,0 0-16-16,32-3 16 0,6 3-16 0,-38 0 11 15,0 0-11-15,29 0 11 0,-6 0-11 0,-23 0 10 0,0 0-10 16,8-3 10-16,7-2-10 0,-15 5 3 0,0 0-3 16,0 0 3-16,14-21-3 0,-14 21 0 0,0 0 0 15,0-17 0-15,0 0 0 0,-3 2-1386 0</inkml:trace>
  <inkml:trace contextRef="#ctx0" brushRef="#br0" timeOffset="-206882.83">3305 14319 1132 0,'0'0'0'0,"0"0"0"15,0 0 0-15,0 0 14 0,0 0-14 0,0 0 14 16,0 0-14-16,0 0 29 0,0 0-29 0,0 0 30 16,23-9-30-16,-23 9 30 0,0 0-30 0,28-9 30 0,19-2-30 15,-47 11 29-15,0 0-29 0,34-12 30 0,-2 1-30 16,-32 11 29-16,0 0-29 0,23-12 29 0,15-2-29 15,-7 0-987-15</inkml:trace>
  <inkml:trace contextRef="#ctx0" brushRef="#br0" timeOffset="-206299.33">3279 13944 707 0,'0'0'0'0,"0"0"0"0,0 0 0 16,0 0 5-16,0 0-5 0,14-14 5 0,-14 3-5 16,0 11 11-16,0 0-11 0,0-15 11 0,0 1-11 15,0 14 19-15,0 0-19 0,0-15 19 0,3-2-19 16,-3 17 16-16,0 0-16 0,9-17 17 0,2 0-17 16,-11 17 12-16,0 0-12 0,9-9 12 0,-9 9-12 15,0 0 11-15,0 0-11 0,14-14 11 0,-14 14-11 16,0 0 7-16,0 0-7 0,17 0 7 0,-2-3-7 0,-15 3 7 15,0 0-7-15,6 0 7 0,11 0-7 0,-17 0 4 16,0 0-4-16,14 3 5 0,4 8-5 0,-18-11 3 16,0 0-3-16,20 6 4 0,-3 0-4 0,-17-6 4 0,0 0-4 15,12 0 4-15,5 0-4 0,-17 0 2 0,0 0-2 16,23-3 3-16,-6 0-3 0,-17 3 0 0,0 0 0 16,21 0 1-16,-4 3-1 0,-3 0-626 0</inkml:trace>
  <inkml:trace contextRef="#ctx0" brushRef="#br0" timeOffset="-205497.58">3755 13547 651 0,'0'0'0'0,"0"0"0"0,14 9 0 0,-14-9-1 16,0 0 1-16,0 0-1 0,12 3 1 0,-12-3-5 15,0 0 5-15,0 0-5 0,0 0 5 0,0 0 2 0,0 0-2 16,17 0 2-16,-17 0-2 0,0 0 17 0,0 0-17 16,11 8 18-16,-11-8-18 0,0 0 46 0,0 0-46 15,12 9 46-15,-12-9-46 0,0 0 55 0,0 0-55 16,0 0 55-16,9 14-55 0,-9-14 43 0,0 0-43 15,0 0 44-15,8 6-44 0,-5 6-666 0</inkml:trace>
  <inkml:trace contextRef="#ctx0" brushRef="#br0" timeOffset="-205144.67">3809 13524 729 0,'0'0'0'0,"0"0"0"0,0 0 0 16,0 0 16-16,0 0-16 0,6 23 17 0,9 3-17 16,-15-26 34-16,0 0-34 0,23 38 34 0,3 13-34 15,-26-51 25-15,0 0-25 0,29 69 26 0,-1 12-26 16,-28-81 19-16,0 0-19 0,26 89 20 0,-3 3-20 15,-23-92 21-15,0 0-21 0,24 92 22 0,-4-11-22 0,-20-81 24 16,0 0-24-16,20 75 24 0,-3 0-24 0,-17-75 32 16,0 0-32-16,9 77 33 0,-9 18-33 0,0-95 36 15,0 0-36-15,0 95 37 0,-9-11-37 0,9-84 42 0,0 0-42 16,-8 60 42-16,-4-14-42 0,12-46 41 0,0 0-41 16,-9 26 42-16,1-11-42 0,8-15 35 0,0 0-35 15,-15 5 35-15,-2-5-35 0,17 0 28 0,0 0-28 16,-9-14 29-16,9-9-29 0,0-6-1023 0</inkml:trace>
  <inkml:trace contextRef="#ctx0" brushRef="#br0" timeOffset="-204279.96">4372 13648 606 0,'0'0'0'0,"0"0"0"0,17 20 0 0,-17-20 10 0,0 0-10 15,3 17 11-15,9-2-11 0,-12-15 23 0,0 0-23 16,14 37 24-16,4 32-24 0,-18-69 23 0,0 0-23 15,23 84 23-15,0 14-23 0,-23-98 23 0,0 0-23 16,20 95 24-16,-9-18-24 0,-11-77 25 0,0 0-25 16,12 72 26-16,-9 6-26 0,-3-78 27 0,0 0-27 15,0 75 28-15,-3-3-28 0,3-72 24 0,0 0-24 0,0 60 25 16,-6-25-25-16,6-35 24 0,0 0-24 0,6 14 24 16,-6-14-24-16,0 0 19 0,0 0-19 0,14-17 20 15,7-32-20-15,-1 0-697 0</inkml:trace>
  <inkml:trace contextRef="#ctx0" brushRef="#br0" timeOffset="-204079.83">4681 13798 931 0,'0'0'0'0,"0"0"0"0,14 31 0 16,-14-31 7-16,0 0-7 0,9 55 8 0,5 43-8 15,-14-98 17-15,0 0-17 0,6 103 17 0,3-19-17 16,-9-84 54-16,0 0-54 0,0 81 54 0,3-4-54 15,-3-77 62-15,0 0-62 0,5 78 62 0,1-6-62 0,-6-72 53 16,0 0-53-16,12 63 53 0,-7-22-53 0,-5-41 39 16,0 0-39-16,6 23 40 0,9-15-40 0,-4-5-988 15</inkml:trace>
  <inkml:trace contextRef="#ctx0" brushRef="#br0" timeOffset="-203613.16">5093 14252 1379 0,'0'0'0'0,"15"3"0"0,8 9 0 0,-23-12-1 16,0 0 1-16,29 11-1 0,-3-11 1 0,-26 0 3 0,0 0-3 15,26 0 4-15,23-11-4 0,-49 11 3 0,0 0-3 16,37-9 3-16,-14 1-3 0,-23 8 0 0,0 0 0 15,18 0 0-15,-18 0 0 0,0 0-983 0</inkml:trace>
  <inkml:trace contextRef="#ctx0" brushRef="#br0" timeOffset="-203462.33">5186 14537 1267 0,'0'0'0'0,"0"0"0"16,26 18 0-16,-26-18 5 0,0 0-5 0,26 14 6 15,-12-5-6-15,-14-9 9 0,0 0-9 0,20-3 9 16,29-12-9-16,-49 15 16 0,0 0-16 0,46-25 16 16,6-1-16-16,-52 26 15 0,0 0-15 0,55-15 15 15,-12 21-15-15,6 3-959 0</inkml:trace>
  <inkml:trace contextRef="#ctx0" brushRef="#br0" timeOffset="-200693.66">6265 13990 359 0,'0'0'0'0,"0"0"0"16,0 0 0-16,0 0 12 0,0 0-12 0,28-2 13 0,-2-4-13 15,-26 6 43-15,0 0-43 0,29-15 44 0,0-10-44 16,-29 25 62-16,0 0-62 0,20-26 62 0,-5 3-62 16,-15 23 72-16,0 0-72 0,6-21 73 0,-1-10-73 15,-5 31 53-15,0 0-53 0,-5-29 53 0,-4 0-53 16,9 29 40-16,0 0-40 0,-15-20 41 0,1 6-41 16,14 14 43-16,0 0-43 0,-17-9 43 0,-3 6-43 15,20 3 44-15,0 0-44 0,-18 9 44 0,-8 5-44 0,26-14 52 16,0 0-52-16,-26 38 53 0,0 31-53 0,26-69 44 15,0 0-44-15,-23 77 45 0,9 7-45 0,14-84 42 16,0 0-42-16,-9 69 43 0,9-20-43 0,0-49 35 0,0 0-35 16,9 34 36-16,5-8-36 0,-14-26 30 0,0 0-30 15,23 21 31-15,0-7-31 0,-23-14 28 0,0 0-28 16,23 9 28-16,1-4-28 0,-24-5 23 0,0 0-23 16,20-3 24-16,6 1-24 0,-26 2 21 0,0 0-21 15,17-18 21-15,-3 7-21 0,-14 11 19 0,0 0-19 16,15-20 19-16,-1-6-19 0,-14 26 18 0,0 0-18 15,9-26 18-15,-6 0-18 0,-3 26 17 0,0 0-17 0,6-26 17 16,-6-6-17-16,0 32 17 0,0 0-17 0,0-31 17 16,0 16-17-16,0 15 14 0,0 0-14 0,0-14 15 15,0 14-15-15,0 0 11 0,0 0-11 0,0 0 11 16,0 0-11-16,0 0 8 0,0 0-8 0,0 0 9 16,0 34-9-16,0-34 8 0,0 0-8 0,5 52 8 15,4 6-8-15,-9-58 7 0,0 0-7 0,3 57 8 16,3 4-8-16,-6-61 6 0,0 0-6 0,8 60 7 15,7 6-7-15,-15-66 6 0,0 0-6 0,14 64 7 0,-8-10-7 16,-6-54 6-16,0 0-6 0,17 49 7 0,-8-14-7 16,-9-35 5-16,0 0-5 0,11 23 6 0,-2-9-6 15,-9-14 2-15,0 0-2 0,0 0 2 0,17-5-2 16,-2-1-1404-16</inkml:trace>
  <inkml:trace contextRef="#ctx0" brushRef="#br0" timeOffset="-200376.07">6847 14379 852 0,'0'0'0'15,"0"0"0"-15,0 26 0 0,0-26 15 0,0 0-15 16,0 14 16-16,0-2-16 0,0-12 24 0,0 0-24 0,-2 11 25 16,2 27-25-16,0-38 52 0,0 0-52 0,-9 49 52 15,-6 17-52-15,15-66 49 0,0 0-49 0,-20 63 50 16,12-17-50-16,8-46 48 0,0 0-48 0,-3 35 49 16,6-9-49-16,-3-26 49 0,0 0-49 0,0 23 50 15,5-12-50-15,-5-11 39 0,0 0-39 0,0 0 39 16,23-5-39-16,-23 5 30 0,0 0-30 0,26-18 30 0,12-19-30 15,-1 2-1042-15</inkml:trace>
  <inkml:trace contextRef="#ctx0" brushRef="#br0" timeOffset="-199976.04">7214 14048 1087 0,'0'0'0'0,"0"0"0"0,-3 12 0 0,3-12-1 0,0 0 1 15,-15 28-1-15,-5 30 1 0,20-58 11 0,0 0-11 16,-23 60 11-16,0 7-11 0,23-67 25 0,0 0-25 16,-23 74 26-16,-3 13-26 0,26-87 56 0,0 0-56 15,-23 95 57-15,9 11-57 0,14-106 69 0,0 0-69 16,-9 92 69-16,12-28-69 0,-3-64 57 0,0 0-57 15,14 43 57-15,4-14-57 0,-18-29 43 0,0 0-43 16,37 14 44-16,24-17-44 0,-61 3 26 0,0 0-26 0,69-23 27 16,6-14-27-16,-75 37 15 0,0 0-15 0,63-52 16 15,-14-9-16-15,-49 61 10 0,0 0-10 0,38-54 11 16,-21 19-11-16,-17 35 12 0,0 0-12 0,0-29 13 16,-17 6-13-16,17 23 14 0,0 0-14 0,-26-23 15 15,-20 3-15-15,46 20 13 0,0 0-13 0,-55-8 14 16,3 8-14-16,52 0 13 0,0 0-13 0,-40 8 13 15,14-2-13-15,26-6 3 0,0 0-3 0,-12 6 4 16,12-6-4-16,0 0 1 0,0 0-1 0,-6 17 2 0,6-17-2 16,0 0-1314-16</inkml:trace>
  <inkml:trace contextRef="#ctx0" brushRef="#br0" timeOffset="-199509">7670 14152 875 0,'0'0'0'0,"0"0"0"15,26 8 0-15,-26-8 5 0,0 0-5 0,23 0 5 16,-12 0-5-16,-11 0 0 0,0 0 0 0,26 0 1 16,3 0-1-16,-29 0 6 0,0 0-6 0,26 15 6 15,-12-4-6-15,-14-11 15 0,0 0-15 0,3 26 16 16,-6 3-16-16,3-29 24 0,0 0-24 0,-17 46 24 15,-6 20-24-15,23-66 25 0,0 0-25 0,-29 66 25 16,3 9-25-16,26-75 46 0,0 0-46 0,-14 81 46 0,-1-3-46 16,15-78 66-16,0 0-66 0,-11 63 67 0,17-26-67 15,-6-37 67-15,0 0-67 0,5 29 67 0,13-15-67 16,-18-14 59-16,0 0-59 0,20 12 60 0,26-6-60 16,-46-6 47-16,0 0-47 0,55 0 47 0,8-9-47 15,-63 9 37-15,0 0-37 0,52-11 37 0,-20 2-37 16,-32 9 15-16,0 0-15 0,29-12 15 0,-12-5-15 15,3 0-1218-15</inkml:trace>
  <inkml:trace contextRef="#ctx0" brushRef="#br0" timeOffset="-199125.59">7984 13593 886 0,'0'0'0'0,"0"0"0"16,23 12 0-16,-23-12 2 0,0 0-2 0,23 3 2 15,0-3-2-15,-23 0 3 0,0 0-3 0,32-3 3 16,6-6-3-16,-38 9 22 0,0 0-22 0,37 0 23 15,-14 9-23-15,-23-9 34 0,0 0-34 0,23 11 34 16,-14 1-34-16,-9-12 33 0,0 0-33 0,0 20 33 0,0 26-33 16,0-46 32-16,0 0-32 0,-20 55 32 0,-12-3-32 15,32-52 26-15,0 0-26 0,-32 51 27 0,15 1-27 16,17-52 22-16,0 0-22 0,-17 49 23 0,17-20-23 16,0-29 18-16,0 0-18 0,11 17 18 0,15-2-18 15,-26-15 11-15,0 0-11 0,38 11 11 0,8 3-11 16,-46-14 7-16,0 0-7 0,43 18 7 0,-11-13-7 15,0 4-922-15</inkml:trace>
  <inkml:trace contextRef="#ctx0" brushRef="#br0" timeOffset="-198407.7">9150 14109 796 0,'0'0'0'0,"0"0"0"16,-6 37 0-16,6-37 21 0,0 0-21 0,-3 40 22 16,3 15-22-16,0-55 45 0,0 0-45 0,0 60 45 15,0 9-45-15,0-69 34 0,0 0-34 0,-6 72 35 0,3 15-35 16,3-87 0-16,0 0 0 0,0 75 0 0,0-21 0 16,0-54 0-16,0 0 0 0,9 35 0 0,0-21 0 15,-4 1-689-15</inkml:trace>
  <inkml:trace contextRef="#ctx0" brushRef="#br0" timeOffset="-198274.56">9034 14391 796 0,'0'0'0'0,"0"0"0"0,15 14 0 0,-15-14 0 16,0 0 0-16,8 3 0 0,7-6 0 0,-15 3 0 16,0 0 0-16,23-14 1 0,26-4-1 0,-49 18-8 15,0 0 8-15,60-17-7 0,7 14 7 0,8-3-527 0</inkml:trace>
  <inkml:trace contextRef="#ctx0" brushRef="#br0" timeOffset="-196855.94">10318 14117 348 0,'0'0'0'0,"0"0"0"0,0 0 0 0,0 0 14 16,0 0-14-16,0 0 14 0,0 0-14 0,0 0 48 16,0 0-48-16,0-46 49 0,-6 14-49 0,6 32 78 15,0 0-78-15,-17-34 79 0,-3 5-79 0,20 29 76 0,0 0-76 16,-26-17 77-16,0 11-77 0,26 6 47 0,0 0-47 15,-35 0 48-15,-14 23-48 0,49-23 35 0,0 0-35 16,-43 38 35-16,5 13-35 0,38-51 27 0,0 0-27 16,-23 58 27-16,9-6-27 0,14-52 35 0,0 0-35 15,-6 43 35-15,6-9-35 0,0-34 37 0,0 0-37 16,6 32 38-16,8 3-38 0,-14-35 33 0,0 0-33 16,32 34 33-16,14-19-33 0,-46-15 33 0,0 0-33 15,52 2 33-15,3-16-33 0,-55 14 27 0,0 0-27 0,55-26 27 16,-3-3-27-16,-52 29 23 0,0 0-23 0,37-37 23 15,-17 2-23-15,-20 35 22 0,0 0-22 0,21-28 23 16,-13 10-23-16,-8 18 20 0,0 0-20 0,6-8 21 16,-6 8-21-16,0 0 17 0,0 0-17 0,0 0 17 15,0 0-17-15,0 0 14 0,0 0-14 0,-9 26 15 16,4 5-15-16,5-31 10 0,0 0-10 0,-9 41 11 16,9 5-11-16,0-46 9 0,0 0-9 0,-6 54 10 0,6 13-10 15,0-67 9-15,0 0-9 0,6 69 9 0,3-3-9 16,-9-66 7-16,0 0-7 0,8 52 7 0,4-21-7 15,-12-31 5-15,0 0-5 0,9 20 5 0,2-11-5 16,-11-9 2-16,0 0-2 0,14 3 2 0,-2-6-2 16,0 0-1151-16</inkml:trace>
  <inkml:trace contextRef="#ctx0" brushRef="#br0" timeOffset="-196622.58">10650 14491 763 0,'0'0'0'15,"0"0"0"-15,9 32 0 0,-9-32-8 0,0 0 8 16,5 37-7-16,-10 18 7 0,5-55-25 0,0 0 25 16,-6 55-24-16,0-15 24 0,6-40 1 0,0 0-1 15,0 35 1-15,0 2-1 0,0-37 14 0,0 0-14 0,6 23 14 16,0-9-14-16,-6-14 32 0,0 0-32 0,11-5 32 15,21-18-32-15,-6-3-535 0</inkml:trace>
  <inkml:trace contextRef="#ctx0" brushRef="#br0" timeOffset="-196288.95">10927 14175 908 0,'0'0'0'0,"-9"8"0"0,-14 21 0 16,23-29 8-16,0 0-8 0,-23 29 9 0,9-15-9 15,14-14 18-15,0 0-18 0,-3 12 18 0,3-1-18 16,0-11 19-16,0 0-19 0,0 0 20 0,31 18-20 0,-31-18 24 16,0 0-24-16,24 8 24 0,4 4-24 0,-28-12 23 15,0 0-23-15,21 3 24 0,13 2-24 0,-34-5 19 16,0 0-19-16,23 3 20 0,0-3-20 0,-23 0 18 0,0 0-18 15,15-3 19-15,-1 3-19 0,-14 0 17 0,0 0-17 16,0 0 18-16,18-8-18 0,-18 8 14 0,0 0-14 16,0 0 15-16,14-9-15 0,-14 9 11 0,0 0-11 15,0 0 11-15,14-3-11 0,-14 3 8 0,0 0-8 16,0 0 9-16,9-14-9 0,-9 14 0 0,0 0 0 16,0 0 1-16,9-12-1 0,-4-2-897 0</inkml:trace>
  <inkml:trace contextRef="#ctx0" brushRef="#br0" timeOffset="-195872.45">11077 14152 774 0,'0'0'0'0,"0"0"0"16,-20 11 0-16,20-11 0 0,0 0 0 0,-12 12 0 15,1-12 0-15,11 0 2 0,0 0-2 0,-18 3 2 16,-5-1-2-16,23-2 23 0,0 0-23 0,-23 6 23 16,-9 3-23-16,32-9 50 0,0 0-50 0,-28 23 51 15,4 3-51-15,24-26 58 0,0 0-58 0,-25 34 59 0,4 4-59 16,21-38 53-16,0 0-53 0,-17 40 54 0,11 0-54 15,6-40 58-15,0 0-58 0,-6 41 59 0,18-1-59 16,-12-40 52-16,0 0-52 0,17 37 53 0,15-11-53 16,-32-26 51-16,0 0-51 0,43 15 51 0,12-10-51 15,-55-5 42-15,0 0-42 0,52-14 43 0,3-9-43 16,-55 23 35-16,0 0-35 0,46-37 35 0,-17-7-35 16,-29 44 33-16,0 0-33 0,26-34 34 0,-6-1-34 0,-20 35 24 15,0 0-24-15,12-26 25 0,-7 9-25 0,-5 17 19 16,0 0-19-16,0-11 19 0,0 11-19 0,0 0 13 15,0 0-13-15,0 0 14 0,-5-12-14 0,5 12 10 0,0 0-10 16,0 0 10-16,0 0-10 0,0 0 6 0,0 0-6 16,-12 20 6-16,6 21-6 0,6-41 4 0,0 0-4 15,-8 66 5-15,-1 14-5 0,9-80 2 0,0 0-2 16,-12 84 3-16,10-4-3 0,2-80 3 0,0 0-3 16,0 55 3-16,2-17-3 0,-2-38 2 0,0 0-2 15,12 23 2-15,0-6-2 0,-12-17 1 0,0 0-1 16,14 8 1-16,0-8-1 0,-14 0 0 0,0 0 0 15,15-17 0-15,8-12 0 0,3 1-1341 0</inkml:trace>
  <inkml:trace contextRef="#ctx0" brushRef="#br0" timeOffset="-195604.99">11420 14206 1009 0,'0'0'0'0,"0"0"0"0,-8 32 0 15,8-32 1-15,0 0-1 0,-6 29 2 0,6 0-2 16,0-29 2-16,0 0-2 0,-9 37 3 0,3 21-3 16,6-58 19-16,0 0-19 0,-8 60 20 0,-1 6-20 15,9-66 27-15,0 0-27 0,0 64 28 0,9-7-28 16,-9-57 34-16,0 0-34 0,8 46 34 0,-2-14-34 16,-6-32 33-16,0 0-33 0,9 20 33 0,-3 0-33 0,-6-20 27 15,0 0-27-15,20 15 28 0,0-1-28 0,-20-14 21 16,0 0-21-16,20 9 21 0,-3-4-21 0,-17-5 14 15,0 0-14-15,18 0 15 0,2-5-15 0,-20 5 12 16,0 0-12-16,23-18 13 0,12-19-13 0,-1 2-987 0</inkml:trace>
  <inkml:trace contextRef="#ctx0" brushRef="#br0" timeOffset="-195421.02">11559 14471 1031 0,'0'0'0'0,"-9"23"0"15,-2 32 0-15,11-55 10 0,0 0-10 0,-9 66 11 16,6 9-11-16,3-75 23 0,0 0-23 0,-6 69 23 16,6-9-23-16,0-60 41 0,0 0-41 0,6 52 42 15,3-9-42-15,-9-43 35 0,0 0-35 0,14 32 36 16,-5-9-36-16,-9-23 31 0,0 0-31 0,11 15 31 16,9-4-31-16,4 1-926 0</inkml:trace>
  <inkml:trace contextRef="#ctx0" brushRef="#br0" timeOffset="-194987.75">11775 13867 270 0,'0'0'0'16,"0"0"0"-16,20-29 0 0,-20 29 26 0,0 0-26 15,18-26 26-15,5 6-26 0,-23 20 51 0,0 0-51 16,29-20 52-16,-6-3-52 0,-23 23 27 0,0 0-27 0,31-20 27 15,-13 8-27-15,-18 12 23 0,0 0-23 0,20-6 24 16,-6 6-24-16,-14 0 17 0,0 0-17 0,9 3 17 16,-9-3-17-16,0 0 13 0,0 0-13 0,14 26 14 15,-14 17-14-15,0-43 10 0,0 0-10 0,-8 58 10 16,2 2-10-16,6-60 9 0,0 0-9 0,-9 58 10 16,-2-12-10-16,11-46 13 0,0 0-13 0,-3 29 14 15,3-6-14-15,0-23 21 0,0 0-21 0,14 14 21 16,9-14-21-16,-23 0 23 0,0 0-23 0,23 0 24 0,0 0-24 15,-23 0 22-15,0 0-22 0,24-6 22 0,-4-2-22 16,9-1-530-16</inkml:trace>
  <inkml:trace contextRef="#ctx0" brushRef="#br0" timeOffset="-192399.29">5575 13524 796 0,'0'0'0'0,"0"0"0"0,0 0 0 16,0 0 7-16,0 0-7 0,0 0 7 0,32 15-7 0,-32-15 17 15,0 0-17-15,29-6 18 0,8-6-18 0,-37 12 19 16,0 0-19-16,41-11 20 0,5 2-20 0,-46 9 12 16,0 0-12-16,37 0 12 0,-11 0-12 0,-26 0 8 0,0 0-8 15,26 15 9-15,-9 8-9 0,-17-23 6 0,0 0-6 16,18 46 7-16,-7 17-7 0,-11-63 7 0,0 0-7 16,0 83 8-16,0 24-8 0,0-107 12 0,0 0-12 15,0 109 12-15,15 4-12 0,-15-113 20 0,0 0-20 16,17 100 20-16,6-10-20 0,-23-90 20 0,0 0-20 15,15 86 21-15,-1 3-21 0,-14-89 24 0,0 0-24 16,14 84 25-16,4-24-25 0,-18-60 20 0,0 0-20 16,8 49 20-16,1-9-20 0,-9-40 26 0,0 0-26 0,3 29 26 15,-3-15-26-15,0-14 31 0,0 0-31 0,0 0 31 16,0 0-31-16,0 0 29 0,0 0-29 0,0 0 29 16,0 0-29-16,0 0 28 0,0 0-28 0,-6-20 28 15,0-8-28-15,6 28 24 0,0 0-24 0,-8-41 24 16,-1-19-24-16,9 60 21 0,0 0-21 0,-11-64 21 15,2-2-21-15,9 66 17 0,0 0-17 0,-9-69 17 0,-5 0-17 16,14 69 14-16,0 0-14 0,-15-81 15 0,-8-8-15 16,23 89 12-16,0 0-12 0,-26-109 13 0,12-21-13 15,14 130 11-15,0 0-11 0,-15-129 11 0,7 25-11 16,8 104 8-16,0 0-8 0,-9-83 9 0,18 5-9 16,-9 78 8-16,0 0-8 0,8-69 8 0,-2 3-8 15,-6 66 6-15,0 0-6 0,12-64 7 0,-1 4-7 16,-11 60 5-16,0 0-5 0,0-46 6 0,0 8-6 15,0 38 5-15,0 0-5 0,0-28 6 0,-11-4-6 0,11 32 7 16,0 0-7-16,-12-29 7 0,6 15-7 0,6 14 7 16,0 0-7-16,-8-12 8 0,-1 1-8 0,9 11 5 15,0 0-5-15,-14-12 6 0,2 4-6 0,12 8 5 0,0 0-5 16,-11-6 6-16,11 6-6 0,0 0 7 0,0 0-7 16,-15-3 7-16,15 3-7 0,0 0 10 0,0 0-10 15,-14 0 10-15,5 6-10 0,9-6 10 0,0 0-10 16,-14 8 11-16,5-5-11 0,9-3 12 0,0 0-12 15,0 0 12-15,-14 15-12 0,14-15 13 0,0 0-13 16,5 11 13-16,4 6-13 0,-9-17 13 0,0 0-13 16,23 18 14-16,6-4-14 0,-29-14 14 0,0 0-14 0,46 12 15 15,26-7-15-15,-72-5 21 0,0 0-21 0,81 3 22 16,-12-3-22-16,-69 0 30 0,0 0-30 0,64-3 31 16,2-2-31-16,-66 5 32 0,0 0-32 0,72 0 33 15,26-6-33-15,-98 6 28 0,0 0-28 0,107-6 28 16,20 3-28-16,-127 3 31 0,0 0-31 0,127 3 32 15,-14 3-32-15,-113-6 29 0,0 0-29 0,95 9 29 16,-6 2-29-16,-89-11 22 0,0 0-22 0,84 14 23 16,8 1-23-16,-92-15 22 0,0 0-22 0,92 26 23 0,-8 8-23 15,-84-34 16-15,0 0-16 0,78 26 16 0,-14 0-16 16,-64-26 13-16,0 0-13 0,60 12 14 0,-11 5-14 16,-49-17 13-16,0 0-13 0,49 9 14 0,-6-9-14 15,-43 0 12-15,0 0-12 0,44-9 12 0,22-3-12 16,-66 12 11-16,0 0-11 0,75-11 11 0,12 5-11 15,-87 6 12-15,0 0-12 0,89-9 12 0,-14 9-12 0,-75 0 11 16,0 0-11-16,69-2 11 0,-17-7-11 0,-52 9 8 16,0 0-8-16,49-12 9 0,-8 7-9 0,-41 5 6 15,0 0-6-15,43-12 6 0,3-2-6 0,-46 14 4 0,0 0-4 16,52-15 5-16,-6 7-5 0,-46 8 2 0,0 0-2 16,52-3 3-16,20 3-3 0,-72 0 4 0,0 0-4 15,70-6 4-15,-4 0-4 0,-66 6 4 0,0 0-4 16,63-3 5-16,-11 3-5 0,-52 0 5 0,0 0-5 15,41 0 5-15,-1 3-5 0,-40-3 5 0,0 0-5 16,43 12 6-16,-2-9-6 0,-41-3 3 0,0 0-3 16,37 5 3-16,-2 1-3 0,-35-6 2 0,0 0-2 0,32 0 2 15,5 0-2-15,-37 0 1 0,0 0-1 0,32 0 2 16,17-8-2-16,-49 8 1 0,0 0-1 0,49-12 1 16,9-5-1-16,-58 17 1 0,0 0-1 0,57-17 2 15,-13 5-2-15,-44 12 2 0,0 0-2 0,49-9 3 16,11 4-3-16,-60 5 4 0,0 0-4 0,49-12 4 15,-11 6-4-15,-38 6 3 0,0 0-3 0,32-3 4 16,2 1-4-16,-34 2 2 0,0 0-2 0,32-6 3 0,5 0-3 16,-37 6 2-16,0 0-2 0,23-3 2 0,9 3-2 15,-32 0 1-15,0 0-1 0,29 0 1 0,6-6-1 16,-35 6 1-16,0 0-1 0,43-2 1 0,-6-1-1 16,-37 3 0-16,0 0 0 0,41-3 1 0,19 3-1 15,-60 0 0-15,0 0 0 0,61-6 0 0,-9 6 0 16,-52 0 0-16,0 0 0 0,49 6 0 0,3-6 0 15,-52 0 0-15,0 0 0 0,40 0 0 0,4 0 0 0,-44 0 0 16,0 0 0-16,37-6 0 0,-5 3 0 0,-32 3 0 16,0 0 0-16,29-3 0 0,2-2 0 0,-31 5 0 15,0 0 0-15,24-3 0 0,-1 0 0 0,-23 3 0 16,0 0 0-16,31-6 0 0,15 6 0 0,-46 0-1 0,0 0 1 16,38 0 0-16,0 0 0 0,-38 0-1 0,0 0 1 15,37-6-1-15,9 3 1 0,-46 3-3 0,0 0 3 16,49 0-2-16,-8-5 2 0,-41 5-4 0,0 0 4 15,37 0-4-15,12 5 4 0,-49-5-5 0,0 0 5 16,46 3-4-16,-5 3 4 0,-41-6-7 0,0 0 7 16,31 6-6-16,-2 0 6 0,-29-6-6 0,0 0 6 0,29 2-6 15,3 1 6-15,-32-3-7 0,0 0 7 0,32 3-6 16,-4-3 6-16,-28 0-6 0,0 0 6 0,26 3-5 16,9 3 5-16,-35-6-5 0,0 0 5 0,38 0-4 15,11 0 4-15,-49 0-4 0,0 0 4 0,46 0-3 16,14 0 3-16,-60 0-4 0,0 0 4 0,64 0-4 15,2 0 4-15,-66 0-4 0,0 0 4 0,55 0-3 16,-3 0 3-16,-52 0-3 0,0 0 3 0,46 0-3 16,-8 6 3-16,-38-6-6 0,0 0 6 0,26 2-6 0,2-2 6 15,-28 0-7-15,0 0 7 0,23-2-6 0,9-1 6 16,-32 3-9-16,0 0 9 0,26-3-8 0,0 3 8 16,-26 0-11-16,0 0 11 0,23 0-10 0,-5 0 10 15,-18 0-12-15,0 0 12 0,20-9-12 0,3 6 12 16,-23 3-12-16,0 0 12 0,26-5-11 0,8-1 11 15,-34 6-14-15,0 0 14 0,26-6-14 0,-14 12 14 16,-12-6-12-16,0 0 12 0,11 3-11 0,1-3 11 0,-12 0-11 16,0 0 11-16,17 0-10 0,4 3 10 0,-21-3-10 15,0 0 10-15,20 5-10 0,-3 1 10 0,-17-6-8 16,0 0 8-16,20 12-7 0,-5-4 7 0,-15-8-7 0,0 0 7 16,14 6-6-16,-14-6 6 0,0 0-5 0,0 0 5 15,12 14-5-15,-7-2 5 0,-5-12-3 0,0 0 3 16,6 20-2-16,3 17 2 0,-9-37-1 0,0 0 1 15,8 52 0-15,-2 12 0 0,-6-64 0 0,0 0 0 16,0 63 0-16,0 3 0 0,0-66 0 0,0 0 0 16,-6 52 0-16,4-12 0 0,2-40 4 0,0 0-4 15,2 41 4-15,7 5-4 0,-9-46 11 0,0 0-11 0,12 43 12 16,-4-17-12-16,-8-26 19 0,0 0-19 0,9 26 20 16,0 5-20-16,-9-31 18 0,0 0-18 0,5 32 19 15,1-6-19-15,-6-26 12 0,0 0-12 0,-6 23 13 16,-8-6-13-16,-3 0-1723 0</inkml:trace>
  <inkml:trace contextRef="#ctx0" brushRef="#br0" timeOffset="-191550.4">5460 15758 1054 0,'0'0'0'0,"0"0"0"16,0 0 0-16,0 0 13 0,0 0-13 0,0 0 13 15,0 0-13-15,0 0 2 0,0 0-2 0,0 0 2 16,37 34-2-16,-37-34 42 0,0 0-42 0,18 9 43 16,5-3-43-16,-23-6 54 0,0 0-54 0,28 0 55 15,13 0-55-15,-41 0 50 0,0 0-50 0,32 0 51 16,-12 0-51-16,-20 0 43 0,0 0-43 0,8 3 44 0,-2 8-44 16,3-2-1040-16</inkml:trace>
  <inkml:trace contextRef="#ctx0" brushRef="#br0" timeOffset="-191364.4">5451 16089 975 0,'0'0'0'0,"0"0"0"0,-6 14 0 0,6-14 3 15,0 0-3-15,-5 12 3 0,5-12-3 0,0 0 4 16,0 0-4-16,0 11 4 0,11-2-4 0,-11-9 61 16,0 0-61-16,23 9 62 0,20-9-62 0,-43 0 73 15,0 0-73-15,58 0 74 0,11-3-74 0,-69 3 64 0,0 0-64 16,70-9 65-16,13-2-65 0,-83 11 36 0,0 0-36 15,75-12 37-15,-20 3-37 0,-55 9 30 0,0 0-30 16,29 0 31-16,-12 0-31 0,-2 3-1082 0</inkml:trace>
  <inkml:trace contextRef="#ctx0" brushRef="#br0" timeOffset="-171748.37">6882 16351 1065 0,'0'0'0'0,"0"0"0"0,0 0 0 15,0 0 44-15,0 0-44 0,0 0 44 0,0 0-44 16,0 0 104-16,0 0-104 0,0 0 104 0,0 0-104 16,0 0 87-16,0 0-87 0,35-43 88 0,-15-9-88 15,-20 52 80-15,0 0-80 0,23-66 80 0,0-9-80 16,-23 75 40-16,0 0-40 0,14-66 41 0,10 14-41 16,-24 52 33-16,0 0-33 0,14-46 34 0,3 11-34 0,-17 35 32 15,0 0-32-15,6-23 32 0,3 6-32 0,-9 17 33 16,0 0-33-16,0 0 34 0,0-12-34 0,0 12 30 15,0 0-30-15,0 0 31 0,0 18-31 0,0-18 28 0,0 0-28 16,0 34 29-16,3 47-29 0,-3-81 26 0,0 0-26 16,5 86 27-16,1 9-27 0,-6-95 23 0,0 0-23 15,9 86 23-15,-1-25-23 0,-8-61 18 0,0 0-18 16,15 55 19-16,-1-9-19 0,-14-46 17 0,0 0-17 16,9 37 18-16,5-14-18 0,-14-23 14 0,0 0-14 15,6 17 15-15,-6-17-15 0,0 0 9 0,0 0-9 16,20 15 10-16,-5-15-10 0,-15 0 1 0,0 0-1 15,14-9 2-15,9-8-2 0,0 0-1677 0</inkml:trace>
  <inkml:trace contextRef="#ctx0" brushRef="#br0" timeOffset="-171246.21">7283 15939 1222 0,'0'0'0'0,"0"0"0"0,0 0 0 16,0 0 4-16,0 0-4 0,0 12 4 0,0-12-4 15,0 0 7-15,0 0-7 0,0 0 7 0,23-12-7 16,-23 12 29-16,0 0-29 0,20-8 30 0,26-7-30 16,-46 15 31-16,0 0-31 0,41-6 31 0,2 1-31 0,-43 5 35 15,0 0-35-15,32-3 35 0,-3 3-35 0,-29 0 33 16,0 0-33-16,23 3 33 0,-12 2-33 0,-11-5 52 15,0 0-52-15,12 15 52 0,-3 14-52 0,-9-29 47 16,0 0-47-16,-6 43 48 0,-3 14-48 16,9-57 44-16,0 0-44 0,-9 55 45 0,4-20-45 0,5-35 37 0,0 0-37 15,0 23 37-15,0-6-37 0,0-17 29 0,0 0-29 16,0 14 29-16,5 4-29 0,-5-18 21 0,0 0-21 16,24 14 22-16,13 0-22 0,-37-14 17 0,0 0-17 15,40 18 17-15,7 5-17 0,-47-23 14 0,0 0-14 16,43 28 14-16,3 7-14 0,-46-35 9 0,0 0-9 15,40 35 9-15,-16-7-9 0,-24-28 5 0,0 0-5 0,14 23 6 16,0 6-6-16,-14-29 4 0,0 0-4 0,18 23 4 16,-13 0-4-16,-5-23 5 0,0 0-5 0,-5 20 6 15,-4 6-6-15,9-26 5 0,0 0-5 0,-14 23 6 16,-9-5-6-16,23-18 12 0,0 0-12 0,-32 11 12 16,-11-2-12-16,43-9 16 0,0 0-16 0,-44 3 17 15,4-6-17-15,40 3 11 0,0 0-11 0,-35-9 12 16,12-2-12-16,23 11 6 0,0 0-6 0,-14-9 7 15,14 9-7-15,0 0 2 0,0 0-2 0,-15-12 2 0,15 12-2 16,0 0-1577-16</inkml:trace>
  <inkml:trace contextRef="#ctx0" brushRef="#br0" timeOffset="-170730.26">8348 16440 819 0,'0'0'0'0,"0"0"0"0,14 29 0 15,-14-29 0-15,0 0 0 0,9 17 0 0,-4 3 0 16,-5-20 0-16,0 0 0 0,0 26 0 0,0 17 0 16,0-43 45-16,0 0-45 0,6 49 46 0,-12 3-46 15,6-52 119-15,0 0-119 0,0 49 119 0,-5 3-119 16,5-52 123-16,0 0-123 0,5 40 123 0,1-17-123 0,-6-23 93 15,0 0-93-15,3 12 93 0,-3-12-93 0,0 0 61 16,0 0-61-16,0 0 61 0,0 0-61 0,0 0-1217 16</inkml:trace>
  <inkml:trace contextRef="#ctx0" brushRef="#br0" timeOffset="-169411.4">8910 15985 819 0,'0'0'0'0,"0"0"0"15,-11 0 0-15,11 0 18 0,0 0-18 0,0 0 18 16,-18 15-18-16,18-15 44 0,0 0-44 0,-17 20 45 16,-12 14-45-16,29-34 51 0,0 0-51 0,-29 35 51 15,6-9-51-15,23-26 55 0,0 0-55 0,-14 26 56 16,11-6-56-16,3-20 55 0,0 0-55 0,3 29 55 15,8 8-55-15,-11-37 45 0,0 0-45 0,23 40 46 16,24 4-46-16,-47-44 37 0,0 0-37 0,43 37 37 16,9-5-37-16,-52-32 31 0,0 0-31 0,49 31 32 0,-14-8-32 15,-35-23 31-15,0 0-31 0,28 32 31 0,-5 3-31 16,-23-35 25-16,0 0-25 0,15 25 26 0,-9 7-26 16,-6-32 27-16,0 0-27 0,-3 38 27 0,-9 5-27 15,12-43 24-15,0 0-24 0,-29 40 24 0,-17-5-24 16,46-35 19-16,0 0-19 0,-66 25 19 0,-6-13-19 15,72-12 15-15,0 0-15 0,-78 0 16 0,3-17-16 16,75 17 13-16,0 0-13 0,-55-26 13 0,26-26-13 16,29 52 7-16,0 0-7 0,-17-52 7 0,8 6-7 0,9 46 2 15,0 0-2-15,17-43 3 0,9 0-3 0,-26 43 0 0,0 0 0 16,38-43 1-16,5 5-1 0,-43 38-1 16,0 0 1-16,46-32 0 0,9-2 0 0,-55 34-3 0,0 0 3 15,52-32-2-15,-6-2 2 0,-46 34-9 0,0 0 9 16,41-32-9-16,-4 12 9 0,-37 20-17 0,0 0 17 15,29-20-16-15,-6 0 16 0,-23 20-20 0,0 0 20 16,17-21-20-16,-8-2 20 0,-9 23-14 0,0 0 14 16,6-23-14-16,-6 9 14 0,0 14-6 0,0 0 6 0,0 0-5 15,-9-11 5-15,9 11-2 0,0 0 2 0,0 0-2 16,-23 0 2-16,23 0-1 0,0 0 1 0,-14 0 0 16,-1 2 0-16,15-2-1 0,0 0 1 0,-20 9 0 15,3 5 0-15,-1-5-1203 0</inkml:trace>
  <inkml:trace contextRef="#ctx0" brushRef="#br0" timeOffset="-168257.01">9646 16031 886 0,'0'0'0'15,"0"0"0"-15,0 0 0 0,0 0 1 0,0 0-1 16,0 0 1-16,0 0-1 0,0 0 9 0,0 0-9 0,0 0 9 16,0 0-9-16,0 0 80 0,0 0-80 0,0 0 80 15,0-11-80-15,0 11 106 0,0 0-106 0,0 0 107 16,0-12-107-16,0 12 104 0,0 0-104 0,0 0 105 15,26-20-105-15,-26 20 103 0,0 0-103 0,20-11 103 16,0 2-103-16,-20 9 89 0,0 0-89 0,18-3 89 16,5 3-89-16,-23 0 74 0,0 0-74 0,17 3 75 0,6 3-75 15,-23-6 65-15,0 0-65 0,20 8 65 0,0 10-65 16,-20-18 52-16,0 0-52 0,21 23 53 0,-4 8-53 16,-17-31 40-16,0 0-40 0,11 32 40 0,-2-9-40 15,-9-23 30-15,0 0-30 0,0 20 31 0,6-5-31 16,-6-15 25-16,0 0-25 0,0 17 25 0,-6 6-25 15,6-23 19-15,0 0-19 0,0 23 19 0,0-9-19 16,0-14 15-16,0 0-15 0,-9 12 16 0,9-12-16 16,0 0 15-16,0 0-15 0,0 17 15 0,0-17-15 0,0 0 13 15,0 0-13-15,0 17 13 0,0-17-13 0,0 0 11 16,0 0-11-16,9 15 12 0,-3 2-12 0,-6-17 9 16,0 0-9-16,17 20 9 0,12 6-9 0,-29-26 8 0,0 0-8 15,32 32 9-15,0 2-9 0,-32-34 7 0,0 0-7 16,28 32 7-16,-2-3-7 0,-26-29 4 0,0 0-4 15,23 31 5-15,1 7-5 0,-24-38 3 0,0 0-3 16,20 34 4-16,-9-11-4 0,-11-23 4 0,0 0-4 16,12 21 4-16,-12-4-4 0,0-17 4 0,0 0-4 15,-15 11 4-15,-8 7-4 0,23-18 4 0,0 0-4 16,-34 8 4-16,-10-5-4 0,44-3 8 0,0 0-8 16,-54-6 8-16,2-5-8 0,52 11 8 0,0 0-8 0,-61-15 9 15,0-2-9-15,61 17 2 0,0 0-2 0,-63-17 3 16,-6 0-3-16,69 17 0 0,0 0 0 0,-61-18 0 15,24 4 0-15,-7 0-1982 0</inkml:trace>
  <inkml:trace contextRef="#ctx0" brushRef="#br0" timeOffset="-166792.9">11077 16066 774 0,'0'0'0'0,"0"0"0"0,0 0 0 0,0 0 18 0,0 0-18 16,0 0 18-16,0 0-18 0,0 0 44 0,0 0-44 15,0 0 44-15,26 34-44 0,-26-34 46 0,0 0-46 16,3 15 47-16,8 11-47 0,-11-26 28 0,0 0-28 16,15 26 29-16,-10 0-29 0,-5-26 20 0,0 0-20 15,9 25 21-15,-3-4-21 0,-6-21 16 0,0 0-16 0,9 23 16 16,-4-9-16-16,-5-14 13 0,0 0-13 0,0 12 14 15,0-12-14-15,0 0 11 0,0 0-11 0,0 0 12 16,0 0-12-16,0 0 9 0,0 0-9 0,18 8 9 16,-18-8-9-16,0 0 8 0,0 0-8 0,0 0 9 15,0 0-9-15,0 0 8 0,0 0-8 0,14-17 8 16,3-6-8-16,-17 23 11 0,0 0-11 0,18-38 11 0,2 4-11 16,-20 34 13-16,0 0-13 0,23-32 13 15,-9 12-13-15,-14 20 16 0,0 0-16 0,9-17 16 0,-9 17-16 16,0 0 18-16,0 0-18 0,14-3 19 0,-5 14-19 15,-9-11 22-15,0 0-22 0,15 23 23 0,8 21-23 16,-23-44 26-16,0 0-26 0,14 43 26 0,3-9-26 16,-17-34 28-16,0 0-28 0,6 29 29 0,3-3-29 15,-9-26 25-15,0 0-25 0,6 23 26 0,11-14-26 16,-17-9 24-16,0 0-24 0,14 5 25 0,9-5-25 0,-23 0 22 16,0 0-22-16,23-11 22 0,9-12-22 0,-32 23 22 15,0 0-22-15,38-29 22 0,2-8-22 0,-40 37 20 16,0 0-20-16,38-32 20 0,-15 12-20 0,-23 20 19 0,0 0-19 15,14-9 19-15,1 6-19 0,-15 3 16 0,0 0-16 16,17 3 16-16,3 9-16 0,-20-12 10 0,0 0-10 16,23 14 10-16,3 6-10 0,-26-20 6 0,0 0-6 15,29 20 7-15,-6-5-7 0,-23-15 2 0,0 0-2 16,23 14 2-16,0 1-2 0,-23-15 0 0,0 0 0 16,15 11 1-16,-15-11-1 0,0 0-1312 0</inkml:trace>
  <inkml:trace contextRef="#ctx0" brushRef="#br0" timeOffset="-166025.68">11077 16647 1121 0,'0'0'0'0,"0"0"0"0,14 12 0 16,-14-12 12-16,0 0-12 0,23 11 12 0,9-2-12 0,-32-9 21 15,0 0-21-15,52 3 22 0,12-6-22 0,-64 3 69 16,0 0-69-16,75-6 69 0,8 0-69 0,-83 6 59 15,0 0-59-15,101-5 60 0,15-1-60 0,-116 6 74 0,0 0-74 16,115-14 75-16,-17 2-75 0,-98 12 84 0,0 0-84 16,75-9 84-16,-20 7-84 0,-55 2 61 15,0 0-61-15,32 0 61 0,-9 0-61 0,-23 0 45 0,0 0-45 16,14 2 45-16,-14-2-45 0,0 0 20 0,0 0-20 16,15 26 21-16,-21 17-21 0,6-43 3 0,0 0-3 15,-9 41 3-15,0-1-3 0,1 0-1456 0</inkml:trace>
  <inkml:trace contextRef="#ctx0" brushRef="#br0" timeOffset="-165555.31">11637 16998 1132 0,'0'0'0'0,"0"0"0"0,-9 9 0 16,9-9-9-16,0 0 9 0,-14 3-8 0,-1-3 8 0,15 0-4 15,0 0 4-15,-14 3-3 0,-1 3 3 0,15-6 4 16,0 0-4-16,0 0 4 0,-11 23-4 0,11-23 53 15,0 0-53-15,-6 11 54 0,6-11-54 0,0 0 86 0,0 0-86 16,-3 17 86-16,3-5-86 0,0-12 82 0,0 0-82 16,17 17 82-16,24 1-82 0,-41-18 54 0,0 0-54 15,60 14 55-15,15-5-55 0,-75-9 40 0,0 0-40 16,70 8 40-16,5 1-40 0,-75-9 30 0,0 0-30 16,60 17 30-16,-22 0-30 0,-38-17 19 0,0 0-19 15,31 26 20-15,-8 3-20 0,-23-29 19 0,0 0-19 16,12 32 20-16,-6 5-20 0,-6-37 20 0,0 0-20 15,0 32 20-15,-9 2-20 0,9-34 34 0,0 0-34 0,-20 32 34 16,-23-3-34-16,43-29 41 0,0 0-41 0,-52 20 41 16,-26-11-41-16,78-9 42 0,0 0-42 0,-81-9 43 15,-5-20-43-15,86 29 33 0,0 0-33 0,-81-37 33 16,32-1-33-16,49 38 12 0,0 0-12 0,-38-28 12 16,6 16-12-16,4-2-1629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0CE41-C17D-4A2B-8348-586EC3E8C56A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879E2-2A12-45C3-9B2A-BAA0F95F450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36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Ortskurve zeichnen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A4CFA-1355-4DBC-A467-AA44AFF3BC6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28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86424-CD29-7ADC-3EC2-3E7B40E52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83997-F235-83A3-F1E0-F7EDD91FC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8F504-BF43-3324-FC7B-78FF7C9A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AD6D-AA18-45AC-87F4-C4228D93B573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0C56D-E7F2-694E-F414-6E49D39D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5E5CF-CE44-CEE2-5B25-9D09C85E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E922-A777-4F8F-9087-D540A2547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67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E4DE0-3DE3-2551-F297-97F0DDD3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5D013-82FF-D011-7AF9-602275468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D6405-ACD7-810C-EE12-E26629E4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AD6D-AA18-45AC-87F4-C4228D93B573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ED71F-81B9-8CDE-4EE8-6F12D299A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2DBE7-8CFA-7EBC-4A1F-B1E6427CD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E922-A777-4F8F-9087-D540A2547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03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C8F023-843B-71B2-4F82-F5AB8C70D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4C66B8-1A39-FB7D-23DE-532CADFB1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A2FE2-C656-59E2-A7FC-7964DE7F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AD6D-AA18-45AC-87F4-C4228D93B573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E3B1E-F40C-0C2B-2044-7073A800E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DCE8F-FD61-E753-43D7-0F19ECC0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E922-A777-4F8F-9087-D540A2547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139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ängere_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2CEC39-1548-9145-A7E2-63DA9D9D26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686785" cy="82562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768DE0C-60A9-114E-A323-A8B5CD45B5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1440000"/>
            <a:ext cx="8429625" cy="40052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ts val="4500"/>
              </a:lnSpc>
              <a:spcBef>
                <a:spcPts val="0"/>
              </a:spcBef>
              <a:spcAft>
                <a:spcPts val="2400"/>
              </a:spcAft>
              <a:buSzPct val="120000"/>
              <a:buFont typeface="Wingdings" pitchFamily="2" charset="2"/>
              <a:buChar char="§"/>
              <a:defRPr sz="3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Wingdings" pitchFamily="2" charset="2"/>
              <a:buChar char="§"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de-DE" dirty="0"/>
              <a:t> Ganzer Satz oder Absatz.</a:t>
            </a:r>
          </a:p>
          <a:p>
            <a:r>
              <a:rPr lang="de-DE" dirty="0"/>
              <a:t> Ganzer Satz oder Absatz. Der Satz</a:t>
            </a:r>
            <a:br>
              <a:rPr lang="de-DE" dirty="0"/>
            </a:br>
            <a:r>
              <a:rPr lang="de-DE" dirty="0"/>
              <a:t> kann auch länger sein.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09CDAE5-CD32-EF4F-A8BB-2DFDB51C79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28400" y="4993200"/>
            <a:ext cx="1503556" cy="15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81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459DF94-3C06-CE44-95C9-030CF275DE96}"/>
              </a:ext>
            </a:extLst>
          </p:cNvPr>
          <p:cNvSpPr/>
          <p:nvPr userDrawn="1"/>
        </p:nvSpPr>
        <p:spPr>
          <a:xfrm>
            <a:off x="-1" y="0"/>
            <a:ext cx="7047571" cy="5107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5C3AC47-C207-6E4A-A854-C62EF7EFD7E3}"/>
              </a:ext>
            </a:extLst>
          </p:cNvPr>
          <p:cNvSpPr/>
          <p:nvPr userDrawn="1"/>
        </p:nvSpPr>
        <p:spPr>
          <a:xfrm>
            <a:off x="0" y="5107259"/>
            <a:ext cx="7047571" cy="1750741"/>
          </a:xfrm>
          <a:prstGeom prst="rect">
            <a:avLst/>
          </a:prstGeom>
          <a:solidFill>
            <a:srgbClr val="FFD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E87D7B6-CCC9-6F41-920E-775EB1B73EFF}"/>
              </a:ext>
            </a:extLst>
          </p:cNvPr>
          <p:cNvSpPr/>
          <p:nvPr userDrawn="1"/>
        </p:nvSpPr>
        <p:spPr>
          <a:xfrm>
            <a:off x="7047570" y="0"/>
            <a:ext cx="5144429" cy="6858001"/>
          </a:xfrm>
          <a:prstGeom prst="rect">
            <a:avLst/>
          </a:prstGeom>
          <a:solidFill>
            <a:srgbClr val="ED6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E46E52"/>
              </a:solidFill>
            </a:endParaRP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F99F9E31-4338-5D4A-9C45-EA69CA833C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8" y="3752025"/>
            <a:ext cx="5686785" cy="122580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 1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530FE57-F140-DA40-A180-EE3F35BBDA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8" y="5315905"/>
            <a:ext cx="5686785" cy="122580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1CD502F-3F38-1B4F-B870-4D0E2E70F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20152" y="1240759"/>
            <a:ext cx="1503556" cy="150355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B03D660-DEB7-0642-904C-6DD51DE9E0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342" y="369129"/>
            <a:ext cx="1868355" cy="6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26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156">
          <p15:clr>
            <a:srgbClr val="FBAE40"/>
          </p15:clr>
        </p15:guide>
        <p15:guide id="7" pos="744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itat">
    <p:bg>
      <p:bgPr>
        <a:solidFill>
          <a:srgbClr val="ED6E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3459DF94-3C06-CE44-95C9-030CF275DE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6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831FAD21-4BCE-E248-828A-2AE196F795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6316663" cy="3933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Zitat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4557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78A17-8607-AA64-8E68-BE98837A9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27F24-2BFA-1797-4BA4-2CBCCC2FB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2E9E7-73F2-1D23-E24E-4EF53A32E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AD6D-AA18-45AC-87F4-C4228D93B573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12B97-A5B8-9BDF-3BC7-C2EB28143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80D00-434C-E55F-541A-C18F20C5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E922-A777-4F8F-9087-D540A2547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88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A76E-A872-7751-F7EB-A6547ADE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D3D8D-2C48-8E05-47A7-D1B142A0C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6750A-5265-A3D7-92C4-85A7D65C5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AD6D-AA18-45AC-87F4-C4228D93B573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13FDB-CE7F-B5B0-5027-F66F33E86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17D32-046B-3A71-6DC3-9EAD3BE5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E922-A777-4F8F-9087-D540A2547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82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3947-B2BF-79F2-F4BE-F3011003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7F23-BBA9-1244-3FEF-9ECE8FEAD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B5ABA-EFF6-8664-A90E-BE14FB2D4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A2F38-AB86-7C21-C16B-1E2E49B6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AD6D-AA18-45AC-87F4-C4228D93B573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B8C262-0FC2-CA72-816B-4E4E5459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27D0B-07CC-E7FC-0152-B36C79BB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E922-A777-4F8F-9087-D540A2547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35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5AAB-8454-62EB-430F-449C8132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81959-C961-C1F3-76A4-70F42B8F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1257E-0708-95B1-172E-BD1FAC397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C2B0C7-4CD1-D192-A49F-433CC5968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DAEDD5-2DBF-ECBE-B647-1285D5831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68EAE5-5FCD-43BA-B215-B914BD84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AD6D-AA18-45AC-87F4-C4228D93B573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C102C0-514D-B1C6-1F2E-B99B2E5F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B9DD09-DD96-AA6A-4F61-59302376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E922-A777-4F8F-9087-D540A2547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14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B5B68-0D91-D3C5-95F3-F8C4C52D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479CBE-8339-23F5-EFE2-9EE25ACE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AD6D-AA18-45AC-87F4-C4228D93B573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CE172-A5D8-C9D0-27C7-B9EC9B95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9A36E-C6BE-542A-0E33-038B8F76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E922-A777-4F8F-9087-D540A2547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63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5D2468-132E-46BE-14B8-0F3072F6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AD6D-AA18-45AC-87F4-C4228D93B573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057E0-EA54-67BF-1A55-D015C0E8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CE1DE-E2E2-005F-578D-FC79FF0B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E922-A777-4F8F-9087-D540A2547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91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4E05-D874-5111-F5FA-A403A602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C193C-D0EC-5B5C-8CA7-C2E48C73F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D00FE-7938-27F0-B4E4-4103356D9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3CF06-BF36-078B-BA4F-986993027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AD6D-AA18-45AC-87F4-C4228D93B573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25360-3B4D-3132-DA17-901B188E8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E507A-4E08-E502-F5CB-3B43264E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E922-A777-4F8F-9087-D540A2547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24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40090-B898-A46F-2D26-F342A9D42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805D29-6000-CB04-7970-79CD3DCB0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D96C2-893D-088C-0CF1-1C67EC3EF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C0B89-554D-575C-66C9-8629363D3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AAD6D-AA18-45AC-87F4-C4228D93B573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3E4DF-FC0F-ECD3-5BB6-243252EE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F2A8C-3AD2-0E79-84EE-EC1F96D5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E922-A777-4F8F-9087-D540A2547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435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48DB7-598B-BDEF-1545-1F09C956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D7731-7A71-D885-6CA6-875F1F09B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C3E0-F00E-7EDA-F1A0-C2ADDAE68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AAD6D-AA18-45AC-87F4-C4228D93B573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AC314-5C85-27A7-3161-2D9692E67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2B087-D934-D615-C898-2358AD5DF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8E922-A777-4F8F-9087-D540A25472D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86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customXml" Target="../ink/ink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>
            <a:extLst>
              <a:ext uri="{FF2B5EF4-FFF2-40B4-BE49-F238E27FC236}">
                <a16:creationId xmlns:a16="http://schemas.microsoft.com/office/drawing/2014/main" id="{945C417B-9B72-B84C-A930-5624A8166C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Warm-Up Umwelt und Technik: 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8F19D4B-B25C-3B47-B8B3-A62EB44542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Physik 2</a:t>
            </a:r>
          </a:p>
        </p:txBody>
      </p:sp>
    </p:spTree>
    <p:extLst>
      <p:ext uri="{BB962C8B-B14F-4D97-AF65-F5344CB8AC3E}">
        <p14:creationId xmlns:p14="http://schemas.microsoft.com/office/powerpoint/2010/main" val="480095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D01EF5-869B-5504-8427-63930F2A57DB}"/>
                  </a:ext>
                </a:extLst>
              </p14:cNvPr>
              <p14:cNvContentPartPr/>
              <p14:nvPr/>
            </p14:nvContentPartPr>
            <p14:xfrm>
              <a:off x="293400" y="325800"/>
              <a:ext cx="11701440" cy="6387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D01EF5-869B-5504-8427-63930F2A57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040" y="316440"/>
                <a:ext cx="11720160" cy="64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0174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C1C139-624F-45DD-8B31-3447A9A0CC2D}"/>
                  </a:ext>
                </a:extLst>
              </p14:cNvPr>
              <p14:cNvContentPartPr/>
              <p14:nvPr/>
            </p14:nvContentPartPr>
            <p14:xfrm>
              <a:off x="-31320" y="99000"/>
              <a:ext cx="12020760" cy="6320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C1C139-624F-45DD-8B31-3447A9A0CC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0680" y="89640"/>
                <a:ext cx="12039480" cy="633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969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5BE6B6-2C46-5F10-BAC8-1BC6978096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2D12A-9B73-F50C-FBFC-2A5DE8EFC0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1DAFBD-6470-AC11-B502-DB9C27F04517}"/>
                  </a:ext>
                </a:extLst>
              </p14:cNvPr>
              <p14:cNvContentPartPr/>
              <p14:nvPr/>
            </p14:nvContentPartPr>
            <p14:xfrm>
              <a:off x="254880" y="128880"/>
              <a:ext cx="11898360" cy="669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1DAFBD-6470-AC11-B502-DB9C27F045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520" y="119520"/>
                <a:ext cx="11917080" cy="671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1484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5BE013-6ED9-0497-D637-9D635C9BA6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60000"/>
            <a:ext cx="7773907" cy="767051"/>
          </a:xfrm>
        </p:spPr>
        <p:txBody>
          <a:bodyPr>
            <a:normAutofit/>
          </a:bodyPr>
          <a:lstStyle/>
          <a:p>
            <a:r>
              <a:rPr lang="de-DE" dirty="0"/>
              <a:t>Mechanik: Newtonsche  Axiome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41332-3090-3F5E-66C2-4136370EFC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9879153" cy="5058000"/>
          </a:xfrm>
        </p:spPr>
        <p:txBody>
          <a:bodyPr/>
          <a:lstStyle/>
          <a:p>
            <a:r>
              <a:rPr lang="de-DE" dirty="0"/>
              <a:t>Grundlegende Gesetze deren Gültigkeit für die Theorie der klassischen Mechanik angenommen 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Trägheitsprinzip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Aktionsprinzip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Reaktionsprinzip</a:t>
            </a:r>
          </a:p>
        </p:txBody>
      </p:sp>
    </p:spTree>
    <p:extLst>
      <p:ext uri="{BB962C8B-B14F-4D97-AF65-F5344CB8AC3E}">
        <p14:creationId xmlns:p14="http://schemas.microsoft.com/office/powerpoint/2010/main" val="1642161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C8F5EE-3DCA-E8FF-41B1-D0DC897143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Kräfte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403B5F3-C6B7-3989-30BA-8652F9C3CF35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1439999"/>
                <a:ext cx="9600429" cy="4993457"/>
              </a:xfrm>
            </p:spPr>
            <p:txBody>
              <a:bodyPr/>
              <a:lstStyle/>
              <a:p>
                <a:r>
                  <a:rPr lang="de-DE" dirty="0"/>
                  <a:t>Kräfte sind nach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de-DE" dirty="0"/>
                  <a:t> vektorielle Größen</a:t>
                </a:r>
              </a:p>
              <a:p>
                <a:r>
                  <a:rPr lang="de-DE" dirty="0"/>
                  <a:t>Kräfte bewirken entweder eine Beschleunigung oder Verformung</a:t>
                </a:r>
              </a:p>
              <a:p>
                <a:r>
                  <a:rPr lang="de-DE" dirty="0"/>
                  <a:t>Die wirksame Kraft wird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=∑</m:t>
                    </m:r>
                    <m:acc>
                      <m:accPr>
                        <m:chr m:val="⃗"/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de-DE" dirty="0"/>
                  <a:t> berechnet </a:t>
                </a: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403B5F3-C6B7-3989-30BA-8652F9C3CF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1439999"/>
                <a:ext cx="9600429" cy="4993457"/>
              </a:xfrm>
              <a:blipFill>
                <a:blip r:embed="rId2"/>
                <a:stretch>
                  <a:fillRect l="-2159" t="-23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1009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2DE836-6279-1614-C316-BF898EFCF7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Kräftediagramme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04DDC-5972-5EB8-4285-56DF9EADD7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9887811" cy="5058000"/>
          </a:xfrm>
        </p:spPr>
        <p:txBody>
          <a:bodyPr/>
          <a:lstStyle/>
          <a:p>
            <a:r>
              <a:rPr lang="de-DE" dirty="0"/>
              <a:t>Kräftediagramme können Hilfreich sein die wirkende Kräfte auf einem Objekt zu visualisieren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EEDC4-E4D4-AF91-83C6-28AE8BE4E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8517" y="4171474"/>
            <a:ext cx="3399366" cy="20188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0597CD-A8E9-AD97-5FC7-F1A51CFFEC8F}"/>
              </a:ext>
            </a:extLst>
          </p:cNvPr>
          <p:cNvSpPr/>
          <p:nvPr/>
        </p:nvSpPr>
        <p:spPr>
          <a:xfrm>
            <a:off x="2050172" y="4541451"/>
            <a:ext cx="2965269" cy="1443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EF076D-3961-A4D4-CE22-812F03AF86AF}"/>
              </a:ext>
            </a:extLst>
          </p:cNvPr>
          <p:cNvCxnSpPr>
            <a:stCxn id="5" idx="3"/>
          </p:cNvCxnSpPr>
          <p:nvPr/>
        </p:nvCxnSpPr>
        <p:spPr>
          <a:xfrm flipV="1">
            <a:off x="5015441" y="5055326"/>
            <a:ext cx="2162599" cy="207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E162961-6BDC-A977-D4B5-1A1A7F19BAD6}"/>
              </a:ext>
            </a:extLst>
          </p:cNvPr>
          <p:cNvSpPr/>
          <p:nvPr/>
        </p:nvSpPr>
        <p:spPr>
          <a:xfrm>
            <a:off x="3457694" y="5194594"/>
            <a:ext cx="150223" cy="13716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344EDA-C320-ECF1-758B-709CE717C058}"/>
              </a:ext>
            </a:extLst>
          </p:cNvPr>
          <p:cNvCxnSpPr>
            <a:cxnSpLocks/>
          </p:cNvCxnSpPr>
          <p:nvPr/>
        </p:nvCxnSpPr>
        <p:spPr>
          <a:xfrm>
            <a:off x="1018903" y="5984897"/>
            <a:ext cx="8595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ED7B18B-38DE-3E5B-2514-19A35C5AA60D}"/>
                  </a:ext>
                </a:extLst>
              </p14:cNvPr>
              <p14:cNvContentPartPr/>
              <p14:nvPr/>
            </p14:nvContentPartPr>
            <p14:xfrm>
              <a:off x="2448360" y="4084200"/>
              <a:ext cx="6372360" cy="22924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ED7B18B-38DE-3E5B-2514-19A35C5AA6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9000" y="4074840"/>
                <a:ext cx="6391080" cy="231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5343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1B0BE7-823A-9C50-4310-9297CE1405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Gravitationsskraft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C2FDA9A-3836-791E-8324-50E82B1CE497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973183"/>
                <a:ext cx="9887811" cy="5524817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de-DE" sz="2800" dirty="0"/>
                  <a:t>In Nähe der Erdoberfläche wird die Gravitationskraft mit </a:t>
                </a:r>
                <a:br>
                  <a:rPr lang="de-DE" sz="28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de-DE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2800" b="0" i="1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de-DE" sz="2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de-DE" sz="2800" dirty="0"/>
                  <a:t> mit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de-DE" sz="2800" b="0" i="1" dirty="0" smtClean="0">
                        <a:latin typeface="Cambria Math" panose="02040503050406030204" pitchFamily="18" charset="0"/>
                      </a:rPr>
                      <m:t>=9,81</m:t>
                    </m:r>
                    <m:f>
                      <m:fPr>
                        <m:ctrlPr>
                          <a:rPr lang="de-DE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sz="2800" dirty="0"/>
              </a:p>
              <a:p>
                <a:pPr>
                  <a:lnSpc>
                    <a:spcPct val="100000"/>
                  </a:lnSpc>
                </a:pPr>
                <a:r>
                  <a:rPr lang="de-DE" sz="2800" dirty="0"/>
                  <a:t>Allgemeiner ist die Gravitationskraft über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de-DE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8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sz="2800" b="0" i="1" dirty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de-DE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800" b="0" i="1" dirty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de-DE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800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800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sz="2800" b="0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de-DE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de-DE" sz="28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2800" b="0" i="1" dirty="0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28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de-DE" sz="28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sz="2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de-DE" sz="28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2800" b="0" i="1" dirty="0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sz="28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de-DE" sz="2800" dirty="0"/>
                  <a:t> mit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=6,67⋅</m:t>
                    </m:r>
                    <m:sSup>
                      <m:sSup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  <m:f>
                      <m:f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sz="2800" dirty="0"/>
              </a:p>
              <a:p>
                <a:pPr>
                  <a:lnSpc>
                    <a:spcPct val="100000"/>
                  </a:lnSpc>
                </a:pPr>
                <a:r>
                  <a:rPr lang="de-DE" sz="2800" dirty="0"/>
                  <a:t>Ab welcher Höhe über der Erdoberfläche ist die Abweichung beider Definitionen größer als 2%?</a:t>
                </a:r>
              </a:p>
              <a:p>
                <a:pPr>
                  <a:lnSpc>
                    <a:spcPct val="100000"/>
                  </a:lnSpc>
                </a:pPr>
                <a:r>
                  <a:rPr lang="de-DE" sz="2800" dirty="0"/>
                  <a:t>Abstand </a:t>
                </a:r>
                <a:r>
                  <a:rPr lang="de-DE" sz="2800" dirty="0" err="1"/>
                  <a:t>Erdmitte</a:t>
                </a:r>
                <a:r>
                  <a:rPr lang="de-DE" sz="2800" dirty="0"/>
                  <a:t> zur Oberfläche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=6357 </m:t>
                    </m:r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sz="2800" dirty="0"/>
              </a:p>
              <a:p>
                <a:pPr>
                  <a:lnSpc>
                    <a:spcPct val="100000"/>
                  </a:lnSpc>
                </a:pPr>
                <a:r>
                  <a:rPr lang="de-DE" sz="2800" dirty="0"/>
                  <a:t>Masse der Erde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𝑒𝑟𝑑𝑒</m:t>
                        </m:r>
                      </m:sub>
                    </m:sSub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=5,972⋅</m:t>
                    </m:r>
                    <m:sSup>
                      <m:sSup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sz="2800" dirty="0"/>
              </a:p>
              <a:p>
                <a:pPr>
                  <a:lnSpc>
                    <a:spcPct val="100000"/>
                  </a:lnSpc>
                </a:pPr>
                <a:endParaRPr lang="de-DE" sz="28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de-DE" sz="2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C2FDA9A-3836-791E-8324-50E82B1CE4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973183"/>
                <a:ext cx="9887811" cy="5524817"/>
              </a:xfrm>
              <a:blipFill>
                <a:blip r:embed="rId2"/>
                <a:stretch>
                  <a:fillRect l="-1480" t="-28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2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DDFD576-11DF-BCF4-E46F-46536FB9178F}"/>
                  </a:ext>
                </a:extLst>
              </p14:cNvPr>
              <p14:cNvContentPartPr/>
              <p14:nvPr/>
            </p14:nvContentPartPr>
            <p14:xfrm>
              <a:off x="361800" y="360000"/>
              <a:ext cx="11697480" cy="6267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DDFD576-11DF-BCF4-E46F-46536FB917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440" y="350640"/>
                <a:ext cx="11716200" cy="628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8972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6F7C9B-EBF4-CF1C-40C5-D0C080B2EE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5B7D2-662F-01F2-0707-581D547D36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5ECB609-B92E-DA69-B7AA-80DFA8BBAC37}"/>
                  </a:ext>
                </a:extLst>
              </p14:cNvPr>
              <p14:cNvContentPartPr/>
              <p14:nvPr/>
            </p14:nvContentPartPr>
            <p14:xfrm>
              <a:off x="625680" y="244080"/>
              <a:ext cx="11387880" cy="6594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5ECB609-B92E-DA69-B7AA-80DFA8BBAC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6320" y="234720"/>
                <a:ext cx="11406600" cy="661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83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0B0A12-84DA-A7E3-F29A-06CA59EB7E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Anwendung von Kräften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5AA484A-35B9-1F65-6704-2BDC943258DD}"/>
              </a:ext>
            </a:extLst>
          </p:cNvPr>
          <p:cNvSpPr/>
          <p:nvPr/>
        </p:nvSpPr>
        <p:spPr>
          <a:xfrm>
            <a:off x="1143000" y="2638697"/>
            <a:ext cx="5630091" cy="233825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01DDD7-3723-544E-4D44-E540A497B706}"/>
              </a:ext>
            </a:extLst>
          </p:cNvPr>
          <p:cNvCxnSpPr>
            <a:stCxn id="4" idx="4"/>
          </p:cNvCxnSpPr>
          <p:nvPr/>
        </p:nvCxnSpPr>
        <p:spPr>
          <a:xfrm>
            <a:off x="6773091" y="4976949"/>
            <a:ext cx="42759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0BB945-C4CB-3CCE-0E3C-BCC2B0011853}"/>
              </a:ext>
            </a:extLst>
          </p:cNvPr>
          <p:cNvCxnSpPr/>
          <p:nvPr/>
        </p:nvCxnSpPr>
        <p:spPr>
          <a:xfrm flipV="1">
            <a:off x="10907486" y="3873137"/>
            <a:ext cx="0" cy="1103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Wave 8">
            <a:extLst>
              <a:ext uri="{FF2B5EF4-FFF2-40B4-BE49-F238E27FC236}">
                <a16:creationId xmlns:a16="http://schemas.microsoft.com/office/drawing/2014/main" id="{C7ECB5A1-8215-452D-0DC1-F6A0285CCF6F}"/>
              </a:ext>
            </a:extLst>
          </p:cNvPr>
          <p:cNvSpPr/>
          <p:nvPr/>
        </p:nvSpPr>
        <p:spPr>
          <a:xfrm>
            <a:off x="10907486" y="3709851"/>
            <a:ext cx="692324" cy="43760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2F00A6-8D01-AD87-1735-3DA147765E2E}"/>
              </a:ext>
            </a:extLst>
          </p:cNvPr>
          <p:cNvSpPr/>
          <p:nvPr/>
        </p:nvSpPr>
        <p:spPr>
          <a:xfrm rot="1355954">
            <a:off x="1198521" y="2351313"/>
            <a:ext cx="1430383" cy="574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674F0CD-7074-FD1B-D82B-0627EA4685C8}"/>
              </a:ext>
            </a:extLst>
          </p:cNvPr>
          <p:cNvSpPr/>
          <p:nvPr/>
        </p:nvSpPr>
        <p:spPr>
          <a:xfrm>
            <a:off x="1851663" y="2572405"/>
            <a:ext cx="124097" cy="1325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DAEFD89-9C65-6FA2-8F87-751CE4032233}"/>
              </a:ext>
            </a:extLst>
          </p:cNvPr>
          <p:cNvCxnSpPr>
            <a:cxnSpLocks/>
          </p:cNvCxnSpPr>
          <p:nvPr/>
        </p:nvCxnSpPr>
        <p:spPr>
          <a:xfrm>
            <a:off x="940526" y="2638696"/>
            <a:ext cx="0" cy="23382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A33073D-348A-D4DF-F5A3-EB37A3BB2361}"/>
              </a:ext>
            </a:extLst>
          </p:cNvPr>
          <p:cNvSpPr txBox="1"/>
          <p:nvPr/>
        </p:nvSpPr>
        <p:spPr>
          <a:xfrm>
            <a:off x="124097" y="3291840"/>
            <a:ext cx="67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 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C36C42-024D-8D92-A02E-D000BBFE9954}"/>
              </a:ext>
            </a:extLst>
          </p:cNvPr>
          <p:cNvCxnSpPr>
            <a:cxnSpLocks/>
          </p:cNvCxnSpPr>
          <p:nvPr/>
        </p:nvCxnSpPr>
        <p:spPr>
          <a:xfrm>
            <a:off x="1143000" y="5179424"/>
            <a:ext cx="563009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18A99BC-44FA-1363-FC86-7F6B4DCBF26C}"/>
              </a:ext>
            </a:extLst>
          </p:cNvPr>
          <p:cNvSpPr txBox="1"/>
          <p:nvPr/>
        </p:nvSpPr>
        <p:spPr>
          <a:xfrm>
            <a:off x="3523705" y="5283925"/>
            <a:ext cx="8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100 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87FF16-CB04-F49F-837D-ED8005936B76}"/>
              </a:ext>
            </a:extLst>
          </p:cNvPr>
          <p:cNvCxnSpPr>
            <a:cxnSpLocks/>
          </p:cNvCxnSpPr>
          <p:nvPr/>
        </p:nvCxnSpPr>
        <p:spPr>
          <a:xfrm flipV="1">
            <a:off x="6773091" y="5179423"/>
            <a:ext cx="4134395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5F7784E-EB92-3389-7AEA-B62037733755}"/>
              </a:ext>
            </a:extLst>
          </p:cNvPr>
          <p:cNvSpPr txBox="1"/>
          <p:nvPr/>
        </p:nvSpPr>
        <p:spPr>
          <a:xfrm>
            <a:off x="8686800" y="5266117"/>
            <a:ext cx="1397726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60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35673A-15D0-35F0-3692-E505D3502B51}"/>
              </a:ext>
            </a:extLst>
          </p:cNvPr>
          <p:cNvSpPr txBox="1"/>
          <p:nvPr/>
        </p:nvSpPr>
        <p:spPr>
          <a:xfrm>
            <a:off x="1405894" y="1748330"/>
            <a:ext cx="1139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 = 60 kg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1F1FE1-2DBD-D7E3-FB85-AD701E0CD19B}"/>
              </a:ext>
            </a:extLst>
          </p:cNvPr>
          <p:cNvSpPr txBox="1"/>
          <p:nvPr/>
        </p:nvSpPr>
        <p:spPr>
          <a:xfrm>
            <a:off x="5199017" y="1024372"/>
            <a:ext cx="6555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Reibung wird vernachlässigt: </a:t>
            </a:r>
          </a:p>
          <a:p>
            <a:r>
              <a:rPr lang="de-DE" sz="2400" dirty="0"/>
              <a:t>Wann kommt die Kiste am Ziel an? </a:t>
            </a:r>
          </a:p>
          <a:p>
            <a:r>
              <a:rPr lang="de-DE" sz="2400" dirty="0"/>
              <a:t>Wie groß ist die maximale Geschwindigkeit? </a:t>
            </a:r>
          </a:p>
          <a:p>
            <a:r>
              <a:rPr lang="de-DE" sz="2400" dirty="0"/>
              <a:t>Ist die Masse in diesem Beispiel wichtig?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C39636-4902-5F58-9D1D-2E87E0E177EB}"/>
                  </a:ext>
                </a:extLst>
              </p14:cNvPr>
              <p14:cNvContentPartPr/>
              <p14:nvPr/>
            </p14:nvContentPartPr>
            <p14:xfrm>
              <a:off x="1070280" y="2149560"/>
              <a:ext cx="4953600" cy="4056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C39636-4902-5F58-9D1D-2E87E0E177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0920" y="2140200"/>
                <a:ext cx="4972320" cy="407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345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697CB9A-7915-104F-89DA-62A0E06CEE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Fragen?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0293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CD5B266-F3E6-7CBF-930F-8C61DD3C496B}"/>
                  </a:ext>
                </a:extLst>
              </p14:cNvPr>
              <p14:cNvContentPartPr/>
              <p14:nvPr/>
            </p14:nvContentPartPr>
            <p14:xfrm>
              <a:off x="431280" y="178560"/>
              <a:ext cx="11083680" cy="6535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CD5B266-F3E6-7CBF-930F-8C61DD3C49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920" y="169200"/>
                <a:ext cx="11102400" cy="655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3625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67D4FA-5790-48E6-11AF-4C57FCC433C1}"/>
                  </a:ext>
                </a:extLst>
              </p14:cNvPr>
              <p14:cNvContentPartPr/>
              <p14:nvPr/>
            </p14:nvContentPartPr>
            <p14:xfrm>
              <a:off x="456480" y="81360"/>
              <a:ext cx="10648080" cy="5459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67D4FA-5790-48E6-11AF-4C57FCC433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120" y="72000"/>
                <a:ext cx="10666800" cy="547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2763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E19DD3-5D05-E95C-9F4C-BCC8B12F6D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Energie und Arbeit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D6C99B4-CD4A-FCDB-5002-2E0EFC87B0C3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973394"/>
                <a:ext cx="9885213" cy="5524606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sz="2400" dirty="0"/>
                  <a:t>Die Energie ist eine physikalische Zustandsgröße. Welches die Fähigkeit Arbeit zu Verrichten, Wärme/Licht abzugeben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sz="2400" dirty="0"/>
                  <a:t>Die Arbeit ist im allgemeinen eine Prozessgröße, die die Umwandlung von einer Energieform in einer anderen beschreibt</a:t>
                </a:r>
              </a:p>
              <a:p>
                <a:pPr>
                  <a:lnSpc>
                    <a:spcPct val="120000"/>
                  </a:lnSpc>
                </a:pPr>
                <a:r>
                  <a:rPr lang="de-DE" sz="2400" dirty="0"/>
                  <a:t>Im allgemeinen ist die Arbeit folgend definiert: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de-DE" sz="2400" dirty="0"/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sz="2400" dirty="0"/>
              </a:p>
              <a:p>
                <a:pPr>
                  <a:lnSpc>
                    <a:spcPct val="120000"/>
                  </a:lnSpc>
                </a:pPr>
                <a:endParaRPr lang="de-DE" sz="24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D6C99B4-CD4A-FCDB-5002-2E0EFC87B0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973394"/>
                <a:ext cx="9885213" cy="5524606"/>
              </a:xfrm>
              <a:blipFill>
                <a:blip r:embed="rId2"/>
                <a:stretch>
                  <a:fillRect l="-1171" t="-1545" r="-14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75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35E4C8-F7D9-B7D5-A4A2-B8C6A6A7F3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59999"/>
            <a:ext cx="8429625" cy="952817"/>
          </a:xfrm>
        </p:spPr>
        <p:txBody>
          <a:bodyPr>
            <a:normAutofit/>
          </a:bodyPr>
          <a:lstStyle/>
          <a:p>
            <a:r>
              <a:rPr lang="de-DE" dirty="0"/>
              <a:t>Potentielle und Kinetische Energie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94B6559-B24E-941B-4D09-F9D72499FA0F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59999" y="875072"/>
                <a:ext cx="11576362" cy="5982928"/>
              </a:xfrm>
            </p:spPr>
            <p:txBody>
              <a:bodyPr>
                <a:normAutofit/>
              </a:bodyPr>
              <a:lstStyle/>
              <a:p>
                <a:r>
                  <a:rPr lang="de-DE" sz="2400" dirty="0"/>
                  <a:t>Potentielle Energie ist im Allgemeinen die Energie, die aufgrund der Lage eines Objektes darin gespeichert ist (z.B. Höhenlage, Lage eines geladenen Teilchens in einem Ladungsfeld) </a:t>
                </a:r>
              </a:p>
              <a:p>
                <a:r>
                  <a:rPr lang="de-DE" sz="2400" b="0" dirty="0"/>
                  <a:t>Die Kinetische Energie beschreibt die Menge an gespeicherten Energie aufgrund der Bewegung eines Objektes (z.B. Translation, Rotation)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𝑝𝑜𝑡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de-DE" sz="24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𝑘𝑖𝑛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e-DE" sz="2400" b="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94B6559-B24E-941B-4D09-F9D72499FA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59999" y="875072"/>
                <a:ext cx="11576362" cy="5982928"/>
              </a:xfrm>
              <a:blipFill>
                <a:blip r:embed="rId2"/>
                <a:stretch>
                  <a:fillRect l="-1001" r="-13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14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CA9B3B-9248-A381-9092-2373EC1078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359999"/>
            <a:ext cx="6328183" cy="861377"/>
          </a:xfrm>
        </p:spPr>
        <p:txBody>
          <a:bodyPr>
            <a:normAutofit/>
          </a:bodyPr>
          <a:lstStyle/>
          <a:p>
            <a:r>
              <a:rPr lang="de-DE" dirty="0"/>
              <a:t>Erhaltungssatz der Energie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D892A-591C-F312-C46A-019D4595B3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439999"/>
            <a:ext cx="9646149" cy="4902017"/>
          </a:xfrm>
        </p:spPr>
        <p:txBody>
          <a:bodyPr>
            <a:normAutofit/>
          </a:bodyPr>
          <a:lstStyle/>
          <a:p>
            <a:r>
              <a:rPr lang="de-DE" dirty="0"/>
              <a:t>Energie kann nicht zerstört oder erzeugt werden, nur umgewandelt </a:t>
            </a:r>
          </a:p>
          <a:p>
            <a:r>
              <a:rPr lang="de-DE" dirty="0"/>
              <a:t>Ein geschlossenes System hat somit immer die gleiche Menge an Energie</a:t>
            </a:r>
          </a:p>
          <a:p>
            <a:r>
              <a:rPr lang="de-DE" dirty="0"/>
              <a:t>Arbeit verrichten ist somit immer eine Umwandlung von Energie</a:t>
            </a:r>
          </a:p>
        </p:txBody>
      </p:sp>
    </p:spTree>
    <p:extLst>
      <p:ext uri="{BB962C8B-B14F-4D97-AF65-F5344CB8AC3E}">
        <p14:creationId xmlns:p14="http://schemas.microsoft.com/office/powerpoint/2010/main" val="619417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77C335-6547-09C9-6678-3157243FA1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Energieerhaltungssatz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ED2A4D4-F208-1A01-B820-73F568B7CF4E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9887811" cy="5058000"/>
              </a:xfrm>
            </p:spPr>
            <p:txBody>
              <a:bodyPr/>
              <a:lstStyle/>
              <a:p>
                <a:r>
                  <a:rPr lang="de-DE" dirty="0"/>
                  <a:t>Eine Kugel mit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=5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wird 10 m über den Boden losgelassen</a:t>
                </a:r>
              </a:p>
              <a:p>
                <a:r>
                  <a:rPr lang="de-DE" dirty="0"/>
                  <a:t>Eine Kugel mit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=5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wird auf einem Hügel, dessen Steigung 25% beträgt auf einer Höhe von 10 m losgelassen</a:t>
                </a:r>
              </a:p>
              <a:p>
                <a:r>
                  <a:rPr lang="de-DE" dirty="0"/>
                  <a:t>Wie groß sind die beiden Geschwindigkeiten beim Erreichen der Erdoberfläche?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ED2A4D4-F208-1A01-B820-73F568B7CF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360000" y="1440000"/>
                <a:ext cx="9887811" cy="5058000"/>
              </a:xfrm>
              <a:blipFill>
                <a:blip r:embed="rId2"/>
                <a:stretch>
                  <a:fillRect l="-2096" t="-3133" r="-6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59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BE32B4-8AFC-F80A-DEAB-1D0597E782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Beschleunigung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2464268-0C68-91DD-76F7-D822C0CC629A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r>
                  <a:rPr lang="de-DE" dirty="0"/>
                  <a:t>Die Beschleunigung ist die Änderungsrate der Geschwindigkeit </a:t>
                </a:r>
              </a:p>
              <a:p>
                <a:r>
                  <a:rPr lang="de-DE" dirty="0"/>
                  <a:t>Somit gilt: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acc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⃗"/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ac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2464268-0C68-91DD-76F7-D822C0CC62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2"/>
                <a:stretch>
                  <a:fillRect l="-2458" t="-39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21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FAC3C5-8022-9B34-D216-1E1027696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/>
              <a:t>Beschleunigung Aufgabe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662A58F-0606-5110-052D-843F34CCBE18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Ein Beschleunigungsvektor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/>
                              </m:mr>
                            </m:m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eqAr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ist gegeben</a:t>
                </a:r>
              </a:p>
              <a:p>
                <a:pPr marL="0" indent="0">
                  <a:buNone/>
                </a:pPr>
                <a:r>
                  <a:rPr lang="de-DE" dirty="0"/>
                  <a:t>Wie schauen Geschwindigkeits- und Ortsvektor aus? </a:t>
                </a:r>
              </a:p>
              <a:p>
                <a:pPr marL="0" indent="0">
                  <a:buNone/>
                </a:pPr>
                <a:r>
                  <a:rPr lang="de-DE" dirty="0"/>
                  <a:t>Stellt die entsprechenden Diagramme dar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662A58F-0606-5110-052D-843F34CCBE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3"/>
                <a:stretch>
                  <a:fillRect l="-2097" t="-4110" r="-17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707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CF2E8E8-5095-0984-8A59-CCB48A3489D8}"/>
                  </a:ext>
                </a:extLst>
              </p14:cNvPr>
              <p14:cNvContentPartPr/>
              <p14:nvPr/>
            </p14:nvContentPartPr>
            <p14:xfrm>
              <a:off x="361800" y="163080"/>
              <a:ext cx="7720560" cy="2845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CF2E8E8-5095-0984-8A59-CCB48A3489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440" y="153720"/>
                <a:ext cx="7739280" cy="286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17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7180E8-6734-148F-CF47-934B610B6E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Aufgabe Vertikaler Wurf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B41D8-D658-7584-E9A7-6D63E8C38C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000" y="1439999"/>
            <a:ext cx="9815358" cy="5237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Ein Ball wird 2m über den Boden mit einer Geschwindigkeit von 40 km/h gerade nach oben geworfen. </a:t>
            </a:r>
          </a:p>
          <a:p>
            <a:r>
              <a:rPr lang="de-DE" dirty="0"/>
              <a:t>Wann trifft der Ball auf den Boden? Mit welcher Geschwindigkeit? </a:t>
            </a:r>
          </a:p>
          <a:p>
            <a:r>
              <a:rPr lang="de-DE" dirty="0"/>
              <a:t>Welche Höhe erreicht der Ball maximal? Zu welchem Zeitpunkt geschieht dies?  </a:t>
            </a:r>
          </a:p>
          <a:p>
            <a:pPr marL="0" indent="0">
              <a:buNone/>
            </a:pPr>
            <a:endParaRPr lang="de-DE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E262470-E1E3-EAA3-4D24-5C1C286E027F}"/>
                  </a:ext>
                </a:extLst>
              </p14:cNvPr>
              <p14:cNvContentPartPr/>
              <p14:nvPr/>
            </p14:nvContentPartPr>
            <p14:xfrm>
              <a:off x="6993360" y="99000"/>
              <a:ext cx="3359160" cy="978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E262470-E1E3-EAA3-4D24-5C1C286E02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84000" y="89640"/>
                <a:ext cx="3377880" cy="99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248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03688A-3599-41F8-E703-9534F9850304}"/>
                  </a:ext>
                </a:extLst>
              </p14:cNvPr>
              <p14:cNvContentPartPr/>
              <p14:nvPr/>
            </p14:nvContentPartPr>
            <p14:xfrm>
              <a:off x="295560" y="302040"/>
              <a:ext cx="11811240" cy="6388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03688A-3599-41F8-E703-9534F98503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200" y="292680"/>
                <a:ext cx="11829960" cy="64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C37ACD-0A6C-A2EF-71D6-C1F2E250901E}"/>
                  </a:ext>
                </a:extLst>
              </p14:cNvPr>
              <p14:cNvContentPartPr/>
              <p14:nvPr/>
            </p14:nvContentPartPr>
            <p14:xfrm>
              <a:off x="185400" y="5140080"/>
              <a:ext cx="11207880" cy="1643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C37ACD-0A6C-A2EF-71D6-C1F2E25090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040" y="5130720"/>
                <a:ext cx="11226600" cy="166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279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1AF274-3A84-548A-757B-61CE23588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55CD2-A8D4-721A-4B53-BD6988AE4C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6EF98B-079A-975D-AF88-2D03378C9582}"/>
                  </a:ext>
                </a:extLst>
              </p14:cNvPr>
              <p14:cNvContentPartPr/>
              <p14:nvPr/>
            </p14:nvContentPartPr>
            <p14:xfrm>
              <a:off x="755640" y="169200"/>
              <a:ext cx="10101960" cy="6314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6EF98B-079A-975D-AF88-2D03378C95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280" y="159840"/>
                <a:ext cx="10120680" cy="633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5800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084DD6-D836-2367-CA96-3BCABFA7D0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Aufgabe Schiefer Wurf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4C40E5-DD41-A93A-0ABA-DAE4BD32E0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1185628"/>
            <a:ext cx="9942949" cy="5534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Ein Ball wird in Höhe von 3,5m mit einer Geschwindigkeit von 40 km/h mit einem Winkel von 30° zur Horizontale abgeworfen. </a:t>
            </a:r>
          </a:p>
          <a:p>
            <a:r>
              <a:rPr lang="de-DE" dirty="0"/>
              <a:t>Wie weit fliegt der Ball entlang der horizontalen? </a:t>
            </a:r>
          </a:p>
          <a:p>
            <a:r>
              <a:rPr lang="de-DE" dirty="0"/>
              <a:t>Welche Höhe erreicht der Ball? </a:t>
            </a:r>
          </a:p>
          <a:p>
            <a:r>
              <a:rPr lang="de-DE" dirty="0"/>
              <a:t>Wie hoch ist die Geschwindigkeit beim Aufprall?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E4ECEF8-DDC4-1EF6-0A0E-3C599DA690AC}"/>
                  </a:ext>
                </a:extLst>
              </p14:cNvPr>
              <p14:cNvContentPartPr/>
              <p14:nvPr/>
            </p14:nvContentPartPr>
            <p14:xfrm>
              <a:off x="7246800" y="59400"/>
              <a:ext cx="2702880" cy="842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E4ECEF8-DDC4-1EF6-0A0E-3C599DA690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37440" y="50040"/>
                <a:ext cx="2721600" cy="86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2189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Office PowerPoint</Application>
  <PresentationFormat>Widescreen</PresentationFormat>
  <Paragraphs>68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Nonye Okolo</dc:creator>
  <cp:lastModifiedBy>Nonye Okolo</cp:lastModifiedBy>
  <cp:revision>1</cp:revision>
  <dcterms:created xsi:type="dcterms:W3CDTF">2022-09-08T07:30:47Z</dcterms:created>
  <dcterms:modified xsi:type="dcterms:W3CDTF">2023-10-02T16:28:04Z</dcterms:modified>
</cp:coreProperties>
</file>