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  <p:sldMasterId id="2147483648" r:id="rId2"/>
  </p:sldMasterIdLst>
  <p:notesMasterIdLst>
    <p:notesMasterId r:id="rId10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1" d="100"/>
          <a:sy n="61" d="100"/>
        </p:scale>
        <p:origin x="43" y="1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nye Okolo" userId="a8bf7b16b38715fb" providerId="LiveId" clId="{3268B89A-9B97-48FB-B46E-08420B1A1D96}"/>
    <pc:docChg chg="custSel addSld delSld modSld addMainMaster delMainMaster">
      <pc:chgData name="Nonye Okolo" userId="a8bf7b16b38715fb" providerId="LiveId" clId="{3268B89A-9B97-48FB-B46E-08420B1A1D96}" dt="2023-10-04T23:01:03.428" v="70" actId="47"/>
      <pc:docMkLst>
        <pc:docMk/>
      </pc:docMkLst>
      <pc:sldChg chg="del">
        <pc:chgData name="Nonye Okolo" userId="a8bf7b16b38715fb" providerId="LiveId" clId="{3268B89A-9B97-48FB-B46E-08420B1A1D96}" dt="2023-10-04T19:06:02.029" v="2" actId="47"/>
        <pc:sldMkLst>
          <pc:docMk/>
          <pc:sldMk cId="1191144414" sldId="256"/>
        </pc:sldMkLst>
      </pc:sldChg>
      <pc:sldChg chg="modSp add mod">
        <pc:chgData name="Nonye Okolo" userId="a8bf7b16b38715fb" providerId="LiveId" clId="{3268B89A-9B97-48FB-B46E-08420B1A1D96}" dt="2023-10-04T19:06:05.264" v="4" actId="20577"/>
        <pc:sldMkLst>
          <pc:docMk/>
          <pc:sldMk cId="828220961" sldId="257"/>
        </pc:sldMkLst>
        <pc:spChg chg="mod">
          <ac:chgData name="Nonye Okolo" userId="a8bf7b16b38715fb" providerId="LiveId" clId="{3268B89A-9B97-48FB-B46E-08420B1A1D96}" dt="2023-10-04T19:06:05.264" v="4" actId="20577"/>
          <ac:spMkLst>
            <pc:docMk/>
            <pc:sldMk cId="828220961" sldId="257"/>
            <ac:spMk id="9" creationId="{ADD29C7A-9B9E-3347-BCDB-DA01E91E5E10}"/>
          </ac:spMkLst>
        </pc:spChg>
      </pc:sldChg>
      <pc:sldChg chg="add">
        <pc:chgData name="Nonye Okolo" userId="a8bf7b16b38715fb" providerId="LiveId" clId="{3268B89A-9B97-48FB-B46E-08420B1A1D96}" dt="2023-10-04T19:52:57.590" v="6"/>
        <pc:sldMkLst>
          <pc:docMk/>
          <pc:sldMk cId="1525338096" sldId="258"/>
        </pc:sldMkLst>
      </pc:sldChg>
      <pc:sldChg chg="add">
        <pc:chgData name="Nonye Okolo" userId="a8bf7b16b38715fb" providerId="LiveId" clId="{3268B89A-9B97-48FB-B46E-08420B1A1D96}" dt="2023-10-04T19:53:01.658" v="8"/>
        <pc:sldMkLst>
          <pc:docMk/>
          <pc:sldMk cId="2762137407" sldId="259"/>
        </pc:sldMkLst>
      </pc:sldChg>
      <pc:sldChg chg="add">
        <pc:chgData name="Nonye Okolo" userId="a8bf7b16b38715fb" providerId="LiveId" clId="{3268B89A-9B97-48FB-B46E-08420B1A1D96}" dt="2023-10-04T19:53:05.869" v="10"/>
        <pc:sldMkLst>
          <pc:docMk/>
          <pc:sldMk cId="4212107623" sldId="260"/>
        </pc:sldMkLst>
      </pc:sldChg>
      <pc:sldChg chg="add">
        <pc:chgData name="Nonye Okolo" userId="a8bf7b16b38715fb" providerId="LiveId" clId="{3268B89A-9B97-48FB-B46E-08420B1A1D96}" dt="2023-10-04T19:53:26.772" v="12"/>
        <pc:sldMkLst>
          <pc:docMk/>
          <pc:sldMk cId="2407845326" sldId="261"/>
        </pc:sldMkLst>
      </pc:sldChg>
      <pc:sldChg chg="add">
        <pc:chgData name="Nonye Okolo" userId="a8bf7b16b38715fb" providerId="LiveId" clId="{3268B89A-9B97-48FB-B46E-08420B1A1D96}" dt="2023-10-04T19:53:30.981" v="14"/>
        <pc:sldMkLst>
          <pc:docMk/>
          <pc:sldMk cId="3833487644" sldId="262"/>
        </pc:sldMkLst>
      </pc:sldChg>
      <pc:sldChg chg="add">
        <pc:chgData name="Nonye Okolo" userId="a8bf7b16b38715fb" providerId="LiveId" clId="{3268B89A-9B97-48FB-B46E-08420B1A1D96}" dt="2023-10-04T19:53:34.181" v="16"/>
        <pc:sldMkLst>
          <pc:docMk/>
          <pc:sldMk cId="3597199585" sldId="263"/>
        </pc:sldMkLst>
      </pc:sldChg>
      <pc:sldChg chg="modSp new del mod">
        <pc:chgData name="Nonye Okolo" userId="a8bf7b16b38715fb" providerId="LiveId" clId="{3268B89A-9B97-48FB-B46E-08420B1A1D96}" dt="2023-10-04T23:01:03.428" v="70" actId="47"/>
        <pc:sldMkLst>
          <pc:docMk/>
          <pc:sldMk cId="497790170" sldId="264"/>
        </pc:sldMkLst>
        <pc:spChg chg="mod">
          <ac:chgData name="Nonye Okolo" userId="a8bf7b16b38715fb" providerId="LiveId" clId="{3268B89A-9B97-48FB-B46E-08420B1A1D96}" dt="2023-10-04T20:44:11.643" v="45" actId="27636"/>
          <ac:spMkLst>
            <pc:docMk/>
            <pc:sldMk cId="497790170" sldId="264"/>
            <ac:spMk id="2" creationId="{27949492-06CB-0494-1D60-E7F8092F7199}"/>
          </ac:spMkLst>
        </pc:spChg>
        <pc:spChg chg="mod">
          <ac:chgData name="Nonye Okolo" userId="a8bf7b16b38715fb" providerId="LiveId" clId="{3268B89A-9B97-48FB-B46E-08420B1A1D96}" dt="2023-10-04T22:48:39.649" v="67" actId="14100"/>
          <ac:spMkLst>
            <pc:docMk/>
            <pc:sldMk cId="497790170" sldId="264"/>
            <ac:spMk id="3" creationId="{DB84343C-7A1A-F984-5DF7-4596643931C4}"/>
          </ac:spMkLst>
        </pc:spChg>
      </pc:sldChg>
      <pc:sldChg chg="modSp new del mod">
        <pc:chgData name="Nonye Okolo" userId="a8bf7b16b38715fb" providerId="LiveId" clId="{3268B89A-9B97-48FB-B46E-08420B1A1D96}" dt="2023-10-04T23:01:02.968" v="69" actId="47"/>
        <pc:sldMkLst>
          <pc:docMk/>
          <pc:sldMk cId="3727324963" sldId="265"/>
        </pc:sldMkLst>
        <pc:spChg chg="mod">
          <ac:chgData name="Nonye Okolo" userId="a8bf7b16b38715fb" providerId="LiveId" clId="{3268B89A-9B97-48FB-B46E-08420B1A1D96}" dt="2023-10-04T21:01:26.675" v="55" actId="5793"/>
          <ac:spMkLst>
            <pc:docMk/>
            <pc:sldMk cId="3727324963" sldId="265"/>
            <ac:spMk id="2" creationId="{69BB63CA-E4AB-6298-BA21-EF211F398506}"/>
          </ac:spMkLst>
        </pc:spChg>
      </pc:sldChg>
      <pc:sldChg chg="modSp new del mod">
        <pc:chgData name="Nonye Okolo" userId="a8bf7b16b38715fb" providerId="LiveId" clId="{3268B89A-9B97-48FB-B46E-08420B1A1D96}" dt="2023-10-04T23:01:01.837" v="68" actId="47"/>
        <pc:sldMkLst>
          <pc:docMk/>
          <pc:sldMk cId="2999902371" sldId="266"/>
        </pc:sldMkLst>
        <pc:spChg chg="mod">
          <ac:chgData name="Nonye Okolo" userId="a8bf7b16b38715fb" providerId="LiveId" clId="{3268B89A-9B97-48FB-B46E-08420B1A1D96}" dt="2023-10-04T21:01:45.318" v="66" actId="20577"/>
          <ac:spMkLst>
            <pc:docMk/>
            <pc:sldMk cId="2999902371" sldId="266"/>
            <ac:spMk id="2" creationId="{1A2671E9-211D-F35F-AA48-E6DF2878F677}"/>
          </ac:spMkLst>
        </pc:spChg>
      </pc:sldChg>
      <pc:sldMasterChg chg="del delSldLayout">
        <pc:chgData name="Nonye Okolo" userId="a8bf7b16b38715fb" providerId="LiveId" clId="{3268B89A-9B97-48FB-B46E-08420B1A1D96}" dt="2023-10-04T19:06:02.029" v="2" actId="47"/>
        <pc:sldMasterMkLst>
          <pc:docMk/>
          <pc:sldMasterMk cId="1875999538" sldId="2147483648"/>
        </pc:sldMasterMkLst>
        <pc:sldLayoutChg chg="del">
          <pc:chgData name="Nonye Okolo" userId="a8bf7b16b38715fb" providerId="LiveId" clId="{3268B89A-9B97-48FB-B46E-08420B1A1D96}" dt="2023-10-04T19:06:02.029" v="2" actId="47"/>
          <pc:sldLayoutMkLst>
            <pc:docMk/>
            <pc:sldMasterMk cId="1875999538" sldId="2147483648"/>
            <pc:sldLayoutMk cId="4130704286" sldId="2147483649"/>
          </pc:sldLayoutMkLst>
        </pc:sldLayoutChg>
        <pc:sldLayoutChg chg="del">
          <pc:chgData name="Nonye Okolo" userId="a8bf7b16b38715fb" providerId="LiveId" clId="{3268B89A-9B97-48FB-B46E-08420B1A1D96}" dt="2023-10-04T19:06:02.029" v="2" actId="47"/>
          <pc:sldLayoutMkLst>
            <pc:docMk/>
            <pc:sldMasterMk cId="1875999538" sldId="2147483648"/>
            <pc:sldLayoutMk cId="2118855262" sldId="2147483650"/>
          </pc:sldLayoutMkLst>
        </pc:sldLayoutChg>
        <pc:sldLayoutChg chg="del">
          <pc:chgData name="Nonye Okolo" userId="a8bf7b16b38715fb" providerId="LiveId" clId="{3268B89A-9B97-48FB-B46E-08420B1A1D96}" dt="2023-10-04T19:06:02.029" v="2" actId="47"/>
          <pc:sldLayoutMkLst>
            <pc:docMk/>
            <pc:sldMasterMk cId="1875999538" sldId="2147483648"/>
            <pc:sldLayoutMk cId="1906088645" sldId="2147483651"/>
          </pc:sldLayoutMkLst>
        </pc:sldLayoutChg>
        <pc:sldLayoutChg chg="del">
          <pc:chgData name="Nonye Okolo" userId="a8bf7b16b38715fb" providerId="LiveId" clId="{3268B89A-9B97-48FB-B46E-08420B1A1D96}" dt="2023-10-04T19:06:02.029" v="2" actId="47"/>
          <pc:sldLayoutMkLst>
            <pc:docMk/>
            <pc:sldMasterMk cId="1875999538" sldId="2147483648"/>
            <pc:sldLayoutMk cId="1481616225" sldId="2147483652"/>
          </pc:sldLayoutMkLst>
        </pc:sldLayoutChg>
        <pc:sldLayoutChg chg="del">
          <pc:chgData name="Nonye Okolo" userId="a8bf7b16b38715fb" providerId="LiveId" clId="{3268B89A-9B97-48FB-B46E-08420B1A1D96}" dt="2023-10-04T19:06:02.029" v="2" actId="47"/>
          <pc:sldLayoutMkLst>
            <pc:docMk/>
            <pc:sldMasterMk cId="1875999538" sldId="2147483648"/>
            <pc:sldLayoutMk cId="1958926020" sldId="2147483653"/>
          </pc:sldLayoutMkLst>
        </pc:sldLayoutChg>
        <pc:sldLayoutChg chg="del">
          <pc:chgData name="Nonye Okolo" userId="a8bf7b16b38715fb" providerId="LiveId" clId="{3268B89A-9B97-48FB-B46E-08420B1A1D96}" dt="2023-10-04T19:06:02.029" v="2" actId="47"/>
          <pc:sldLayoutMkLst>
            <pc:docMk/>
            <pc:sldMasterMk cId="1875999538" sldId="2147483648"/>
            <pc:sldLayoutMk cId="178323025" sldId="2147483654"/>
          </pc:sldLayoutMkLst>
        </pc:sldLayoutChg>
        <pc:sldLayoutChg chg="del">
          <pc:chgData name="Nonye Okolo" userId="a8bf7b16b38715fb" providerId="LiveId" clId="{3268B89A-9B97-48FB-B46E-08420B1A1D96}" dt="2023-10-04T19:06:02.029" v="2" actId="47"/>
          <pc:sldLayoutMkLst>
            <pc:docMk/>
            <pc:sldMasterMk cId="1875999538" sldId="2147483648"/>
            <pc:sldLayoutMk cId="2561127127" sldId="2147483655"/>
          </pc:sldLayoutMkLst>
        </pc:sldLayoutChg>
        <pc:sldLayoutChg chg="del">
          <pc:chgData name="Nonye Okolo" userId="a8bf7b16b38715fb" providerId="LiveId" clId="{3268B89A-9B97-48FB-B46E-08420B1A1D96}" dt="2023-10-04T19:06:02.029" v="2" actId="47"/>
          <pc:sldLayoutMkLst>
            <pc:docMk/>
            <pc:sldMasterMk cId="1875999538" sldId="2147483648"/>
            <pc:sldLayoutMk cId="4257725468" sldId="2147483656"/>
          </pc:sldLayoutMkLst>
        </pc:sldLayoutChg>
        <pc:sldLayoutChg chg="del">
          <pc:chgData name="Nonye Okolo" userId="a8bf7b16b38715fb" providerId="LiveId" clId="{3268B89A-9B97-48FB-B46E-08420B1A1D96}" dt="2023-10-04T19:06:02.029" v="2" actId="47"/>
          <pc:sldLayoutMkLst>
            <pc:docMk/>
            <pc:sldMasterMk cId="1875999538" sldId="2147483648"/>
            <pc:sldLayoutMk cId="851243312" sldId="2147483657"/>
          </pc:sldLayoutMkLst>
        </pc:sldLayoutChg>
        <pc:sldLayoutChg chg="del">
          <pc:chgData name="Nonye Okolo" userId="a8bf7b16b38715fb" providerId="LiveId" clId="{3268B89A-9B97-48FB-B46E-08420B1A1D96}" dt="2023-10-04T19:06:02.029" v="2" actId="47"/>
          <pc:sldLayoutMkLst>
            <pc:docMk/>
            <pc:sldMasterMk cId="1875999538" sldId="2147483648"/>
            <pc:sldLayoutMk cId="4029800754" sldId="2147483658"/>
          </pc:sldLayoutMkLst>
        </pc:sldLayoutChg>
        <pc:sldLayoutChg chg="del">
          <pc:chgData name="Nonye Okolo" userId="a8bf7b16b38715fb" providerId="LiveId" clId="{3268B89A-9B97-48FB-B46E-08420B1A1D96}" dt="2023-10-04T19:06:02.029" v="2" actId="47"/>
          <pc:sldLayoutMkLst>
            <pc:docMk/>
            <pc:sldMasterMk cId="1875999538" sldId="2147483648"/>
            <pc:sldLayoutMk cId="374234291" sldId="2147483659"/>
          </pc:sldLayoutMkLst>
        </pc:sldLayoutChg>
      </pc:sldMasterChg>
      <pc:sldMasterChg chg="add addSldLayout">
        <pc:chgData name="Nonye Okolo" userId="a8bf7b16b38715fb" providerId="LiveId" clId="{3268B89A-9B97-48FB-B46E-08420B1A1D96}" dt="2023-10-04T19:52:57.585" v="5" actId="27028"/>
        <pc:sldMasterMkLst>
          <pc:docMk/>
          <pc:sldMasterMk cId="3946054712" sldId="2147483648"/>
        </pc:sldMasterMkLst>
        <pc:sldLayoutChg chg="add">
          <pc:chgData name="Nonye Okolo" userId="a8bf7b16b38715fb" providerId="LiveId" clId="{3268B89A-9B97-48FB-B46E-08420B1A1D96}" dt="2023-10-04T19:52:57.585" v="5" actId="27028"/>
          <pc:sldLayoutMkLst>
            <pc:docMk/>
            <pc:sldMasterMk cId="3946054712" sldId="2147483648"/>
            <pc:sldLayoutMk cId="1748355705" sldId="2147483669"/>
          </pc:sldLayoutMkLst>
        </pc:sldLayoutChg>
      </pc:sldMasterChg>
      <pc:sldMasterChg chg="add addSldLayout">
        <pc:chgData name="Nonye Okolo" userId="a8bf7b16b38715fb" providerId="LiveId" clId="{3268B89A-9B97-48FB-B46E-08420B1A1D96}" dt="2023-10-04T19:05:57.496" v="0" actId="27028"/>
        <pc:sldMasterMkLst>
          <pc:docMk/>
          <pc:sldMasterMk cId="1701081291" sldId="2147483670"/>
        </pc:sldMasterMkLst>
        <pc:sldLayoutChg chg="add">
          <pc:chgData name="Nonye Okolo" userId="a8bf7b16b38715fb" providerId="LiveId" clId="{3268B89A-9B97-48FB-B46E-08420B1A1D96}" dt="2023-10-04T19:05:57.496" v="0" actId="27028"/>
          <pc:sldLayoutMkLst>
            <pc:docMk/>
            <pc:sldMasterMk cId="1701081291" sldId="2147483670"/>
            <pc:sldLayoutMk cId="286123860" sldId="214748366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3B32B-22AE-4A2E-B8C6-B763A0261934}" type="datetimeFigureOut">
              <a:rPr lang="en-GB" smtClean="0"/>
              <a:t>04.10.23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74A37-C149-4C11-BFFD-2874F2FBDE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819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Notebook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4F9C3B-2FB2-433C-AB2E-10DA7F3BA786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892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3459DF94-3C06-CE44-95C9-030CF275DE96}"/>
              </a:ext>
            </a:extLst>
          </p:cNvPr>
          <p:cNvSpPr/>
          <p:nvPr userDrawn="1"/>
        </p:nvSpPr>
        <p:spPr>
          <a:xfrm>
            <a:off x="0" y="0"/>
            <a:ext cx="7047571" cy="5107259"/>
          </a:xfrm>
          <a:prstGeom prst="rect">
            <a:avLst/>
          </a:prstGeom>
          <a:solidFill>
            <a:srgbClr val="ED6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5C3AC47-C207-6E4A-A854-C62EF7EFD7E3}"/>
              </a:ext>
            </a:extLst>
          </p:cNvPr>
          <p:cNvSpPr/>
          <p:nvPr userDrawn="1"/>
        </p:nvSpPr>
        <p:spPr>
          <a:xfrm>
            <a:off x="0" y="5107259"/>
            <a:ext cx="7047571" cy="1750741"/>
          </a:xfrm>
          <a:prstGeom prst="rect">
            <a:avLst/>
          </a:prstGeom>
          <a:solidFill>
            <a:srgbClr val="FFDC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AE87D7B6-CCC9-6F41-920E-775EB1B73EFF}"/>
              </a:ext>
            </a:extLst>
          </p:cNvPr>
          <p:cNvSpPr/>
          <p:nvPr userDrawn="1"/>
        </p:nvSpPr>
        <p:spPr>
          <a:xfrm>
            <a:off x="7047571" y="0"/>
            <a:ext cx="5144429" cy="6858001"/>
          </a:xfrm>
          <a:prstGeom prst="rect">
            <a:avLst/>
          </a:prstGeom>
          <a:solidFill>
            <a:srgbClr val="9A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48E9BB3-7E63-A44D-A165-D6A7CF70CF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920152" y="4727343"/>
            <a:ext cx="1503556" cy="1503556"/>
          </a:xfrm>
          <a:prstGeom prst="rect">
            <a:avLst/>
          </a:prstGeom>
        </p:spPr>
      </p:pic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6B2C8743-DEBE-0748-9839-B437082EE24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2908" y="3752025"/>
            <a:ext cx="5686785" cy="1225806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5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Überschrift 1</a:t>
            </a:r>
          </a:p>
        </p:txBody>
      </p:sp>
      <p:sp>
        <p:nvSpPr>
          <p:cNvPr id="14" name="Textplatzhalter 2">
            <a:extLst>
              <a:ext uri="{FF2B5EF4-FFF2-40B4-BE49-F238E27FC236}">
                <a16:creationId xmlns:a16="http://schemas.microsoft.com/office/drawing/2014/main" id="{9C97F314-8C5C-7644-BF44-79BFD2FD7BB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8" y="5315905"/>
            <a:ext cx="5686785" cy="1225806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5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A8E4BFB8-FFE3-104C-A971-6AF8B607A10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3342" y="369129"/>
            <a:ext cx="1868355" cy="64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238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4156">
          <p15:clr>
            <a:srgbClr val="FBAE40"/>
          </p15:clr>
        </p15:guide>
        <p15:guide id="5" orient="horz" pos="232">
          <p15:clr>
            <a:srgbClr val="FBAE40"/>
          </p15:clr>
        </p15:guide>
        <p15:guide id="7" pos="7446">
          <p15:clr>
            <a:srgbClr val="FBAE40"/>
          </p15:clr>
        </p15:guide>
        <p15:guide id="8" pos="16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ängere_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C2CEC39-1548-9145-A7E2-63DA9D9D26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360000"/>
            <a:ext cx="5686785" cy="825628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5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9768DE0C-60A9-114E-A323-A8B5CD45B5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0000" y="1440000"/>
            <a:ext cx="8429625" cy="40052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lnSpc>
                <a:spcPts val="4500"/>
              </a:lnSpc>
              <a:spcBef>
                <a:spcPts val="0"/>
              </a:spcBef>
              <a:spcAft>
                <a:spcPts val="2400"/>
              </a:spcAft>
              <a:buSzPct val="120000"/>
              <a:buFont typeface="Wingdings" pitchFamily="2" charset="2"/>
              <a:buChar char="§"/>
              <a:defRPr sz="35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Font typeface="Wingdings" pitchFamily="2" charset="2"/>
              <a:buChar char="§"/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r>
              <a:rPr lang="de-DE"/>
              <a:t> Ganzer Satz oder Absatz.</a:t>
            </a:r>
          </a:p>
          <a:p>
            <a:r>
              <a:rPr lang="de-DE"/>
              <a:t> Ganzer Satz oder Absatz. Der Satz</a:t>
            </a:r>
            <a:br>
              <a:rPr lang="de-DE"/>
            </a:br>
            <a:r>
              <a:rPr lang="de-DE"/>
              <a:t> kann auch länger sein.</a:t>
            </a:r>
          </a:p>
          <a:p>
            <a:endParaRPr lang="de-DE"/>
          </a:p>
          <a:p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09CDAE5-CD32-EF4F-A8BB-2DFDB51C79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28400" y="4993200"/>
            <a:ext cx="1503556" cy="150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355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332F25-80CA-4B1D-D286-E0CABB6D2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55058D-9ADE-FDB0-0212-1E2B7EA0F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BED53-FF59-8C01-7E2B-AD5DC3F790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04117-1048-46CA-AF94-3FB42CC333B8}" type="datetimeFigureOut">
              <a:rPr lang="en-GB" smtClean="0"/>
              <a:t>04.10.23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477B3-8309-EF70-3192-20D7AD0BF3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DCEC-72E7-212F-FE03-71A484A354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89DDB-88FC-4AD6-B95C-159EEC6C1F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081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6054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1">
            <a:extLst>
              <a:ext uri="{FF2B5EF4-FFF2-40B4-BE49-F238E27FC236}">
                <a16:creationId xmlns:a16="http://schemas.microsoft.com/office/drawing/2014/main" id="{C0E670C9-1F6A-5048-9192-AD5EA147D06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8" y="3752025"/>
            <a:ext cx="5686785" cy="1225806"/>
          </a:xfrm>
        </p:spPr>
        <p:txBody>
          <a:bodyPr/>
          <a:lstStyle/>
          <a:p>
            <a:r>
              <a:rPr lang="de-DE"/>
              <a:t>Warm-Up Umwelt und Technik</a:t>
            </a:r>
          </a:p>
        </p:txBody>
      </p:sp>
      <p:sp>
        <p:nvSpPr>
          <p:cNvPr id="9" name="Textplatzhalter 4">
            <a:extLst>
              <a:ext uri="{FF2B5EF4-FFF2-40B4-BE49-F238E27FC236}">
                <a16:creationId xmlns:a16="http://schemas.microsoft.com/office/drawing/2014/main" id="{ADD29C7A-9B9E-3347-BCDB-DA01E91E5E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2908" y="5315905"/>
            <a:ext cx="5686785" cy="1225806"/>
          </a:xfrm>
        </p:spPr>
        <p:txBody>
          <a:bodyPr/>
          <a:lstStyle/>
          <a:p>
            <a:r>
              <a:rPr lang="de-DE" dirty="0"/>
              <a:t>Programmieren 2</a:t>
            </a:r>
          </a:p>
        </p:txBody>
      </p:sp>
    </p:spTree>
    <p:extLst>
      <p:ext uri="{BB962C8B-B14F-4D97-AF65-F5344CB8AC3E}">
        <p14:creationId xmlns:p14="http://schemas.microsoft.com/office/powerpoint/2010/main" val="828220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1D0E26-91C8-E586-3CBB-D32DB554BBA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Funktionen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DFFFE9-5F57-49B2-9504-D7810798F5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0000" y="1440000"/>
            <a:ext cx="9836286" cy="5058000"/>
          </a:xfrm>
        </p:spPr>
        <p:txBody>
          <a:bodyPr>
            <a:normAutofit/>
          </a:bodyPr>
          <a:lstStyle/>
          <a:p>
            <a:r>
              <a:rPr lang="de-DE" sz="2800"/>
              <a:t>Funktionen ermöglichen die Einfache Wiederverwendung von Code und die Aufteilung in verschiedene Unteraufgaben</a:t>
            </a:r>
          </a:p>
          <a:p>
            <a:r>
              <a:rPr lang="de-DE" sz="2800"/>
              <a:t>Sie können oft wie Black-boxes betrachtet werden</a:t>
            </a:r>
          </a:p>
          <a:p>
            <a:pPr marL="0" indent="0">
              <a:buNone/>
            </a:pPr>
            <a:endParaRPr lang="de-DE" sz="2800"/>
          </a:p>
        </p:txBody>
      </p:sp>
      <p:pic>
        <p:nvPicPr>
          <p:cNvPr id="2052" name="Picture 4" descr="What Is a Black Box Model? Definition, Uses, and Examples">
            <a:extLst>
              <a:ext uri="{FF2B5EF4-FFF2-40B4-BE49-F238E27FC236}">
                <a16:creationId xmlns:a16="http://schemas.microsoft.com/office/drawing/2014/main" id="{BB23F3BA-6615-6ED1-1C46-6CB40A925F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2058" y="4391561"/>
            <a:ext cx="4527884" cy="2052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5338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C77CD62-FFB2-AB5D-5845-D670503264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0000" y="360000"/>
            <a:ext cx="7622857" cy="924514"/>
          </a:xfrm>
        </p:spPr>
        <p:txBody>
          <a:bodyPr>
            <a:normAutofit/>
          </a:bodyPr>
          <a:lstStyle/>
          <a:p>
            <a:r>
              <a:rPr lang="de-DE" err="1"/>
              <a:t>Schnitstellen</a:t>
            </a:r>
            <a:r>
              <a:rPr lang="de-DE"/>
              <a:t> und Parameter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C4CCA-9273-A35A-7799-351A7025F53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0000" y="1440000"/>
            <a:ext cx="9866842" cy="50580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DE" sz="2800"/>
              <a:t>Die Schnittstelle einer Funktion definiert Name, Parameter, und evtl. den Ausgabetyp einer Funktion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4FFD31-2BAD-A846-0AB4-54990D64E0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763982"/>
            <a:ext cx="10704234" cy="4987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40E3CE3-D766-D580-1BC0-0FE564168942}"/>
              </a:ext>
            </a:extLst>
          </p:cNvPr>
          <p:cNvSpPr txBox="1"/>
          <p:nvPr/>
        </p:nvSpPr>
        <p:spPr>
          <a:xfrm>
            <a:off x="910961" y="4106219"/>
            <a:ext cx="845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Name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0C3B80-ADA6-299E-D2F4-EAF3F76B26D0}"/>
              </a:ext>
            </a:extLst>
          </p:cNvPr>
          <p:cNvSpPr txBox="1"/>
          <p:nvPr/>
        </p:nvSpPr>
        <p:spPr>
          <a:xfrm>
            <a:off x="1333785" y="4617184"/>
            <a:ext cx="2452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err="1"/>
              <a:t>Positionaler</a:t>
            </a:r>
            <a:r>
              <a:rPr lang="de-DE"/>
              <a:t> Parameter</a:t>
            </a:r>
          </a:p>
          <a:p>
            <a:r>
              <a:rPr lang="de-DE"/>
              <a:t>Mit Typbestimmung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A53858-5C71-F369-D251-2545CBFD3B99}"/>
              </a:ext>
            </a:extLst>
          </p:cNvPr>
          <p:cNvSpPr txBox="1"/>
          <p:nvPr/>
        </p:nvSpPr>
        <p:spPr>
          <a:xfrm>
            <a:off x="3786039" y="4586728"/>
            <a:ext cx="3661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/>
              <a:t>Keyword Parameter mit Default Wert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523C1A-666F-0D22-6298-2B17CF09D2A2}"/>
              </a:ext>
            </a:extLst>
          </p:cNvPr>
          <p:cNvSpPr txBox="1"/>
          <p:nvPr/>
        </p:nvSpPr>
        <p:spPr>
          <a:xfrm>
            <a:off x="7676282" y="4771394"/>
            <a:ext cx="17378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Optionale Positionelle Parameter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EB0D7C-38D6-16B9-E501-57427FFD4468}"/>
              </a:ext>
            </a:extLst>
          </p:cNvPr>
          <p:cNvSpPr txBox="1"/>
          <p:nvPr/>
        </p:nvSpPr>
        <p:spPr>
          <a:xfrm>
            <a:off x="9303327" y="4378036"/>
            <a:ext cx="1977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Optionale Keyword Parameter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922DA8-143E-882C-C95E-C1EB1DD05E67}"/>
              </a:ext>
            </a:extLst>
          </p:cNvPr>
          <p:cNvSpPr txBox="1"/>
          <p:nvPr/>
        </p:nvSpPr>
        <p:spPr>
          <a:xfrm>
            <a:off x="10226842" y="2036618"/>
            <a:ext cx="1521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Ausgabetyp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4ABA507-B3B4-CD6C-B72D-377425593461}"/>
              </a:ext>
            </a:extLst>
          </p:cNvPr>
          <p:cNvCxnSpPr>
            <a:stCxn id="6" idx="0"/>
          </p:cNvCxnSpPr>
          <p:nvPr/>
        </p:nvCxnSpPr>
        <p:spPr>
          <a:xfrm flipH="1" flipV="1">
            <a:off x="1281545" y="3262746"/>
            <a:ext cx="52241" cy="8434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F8BD23D-DFE1-C822-F889-8CE391A3F4E4}"/>
              </a:ext>
            </a:extLst>
          </p:cNvPr>
          <p:cNvCxnSpPr>
            <a:stCxn id="7" idx="0"/>
          </p:cNvCxnSpPr>
          <p:nvPr/>
        </p:nvCxnSpPr>
        <p:spPr>
          <a:xfrm flipH="1" flipV="1">
            <a:off x="2556164" y="3262746"/>
            <a:ext cx="3748" cy="13544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1B46341-B7B2-53FB-16F1-83C2338592D1}"/>
              </a:ext>
            </a:extLst>
          </p:cNvPr>
          <p:cNvCxnSpPr>
            <a:stCxn id="8" idx="0"/>
          </p:cNvCxnSpPr>
          <p:nvPr/>
        </p:nvCxnSpPr>
        <p:spPr>
          <a:xfrm flipH="1" flipV="1">
            <a:off x="4585593" y="3262746"/>
            <a:ext cx="1031268" cy="13239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F38A09A-AC68-7204-D56B-158030DA6792}"/>
              </a:ext>
            </a:extLst>
          </p:cNvPr>
          <p:cNvCxnSpPr>
            <a:stCxn id="9" idx="0"/>
          </p:cNvCxnSpPr>
          <p:nvPr/>
        </p:nvCxnSpPr>
        <p:spPr>
          <a:xfrm flipH="1" flipV="1">
            <a:off x="8069115" y="3232290"/>
            <a:ext cx="476108" cy="1539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497ABCF-D422-F250-93C8-494470531BB9}"/>
              </a:ext>
            </a:extLst>
          </p:cNvPr>
          <p:cNvCxnSpPr>
            <a:stCxn id="10" idx="0"/>
          </p:cNvCxnSpPr>
          <p:nvPr/>
        </p:nvCxnSpPr>
        <p:spPr>
          <a:xfrm flipH="1" flipV="1">
            <a:off x="9473363" y="3232290"/>
            <a:ext cx="818820" cy="11457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163C313-96A4-20AE-3BB3-988FB2B2C8EA}"/>
              </a:ext>
            </a:extLst>
          </p:cNvPr>
          <p:cNvCxnSpPr>
            <a:stCxn id="11" idx="2"/>
          </p:cNvCxnSpPr>
          <p:nvPr/>
        </p:nvCxnSpPr>
        <p:spPr>
          <a:xfrm flipH="1">
            <a:off x="10777803" y="2405950"/>
            <a:ext cx="209946" cy="4329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2137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2486D0-3042-2DA3-3308-C8B1F81BA8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Scopes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20F5FD-31FF-F8D4-6E74-4FC4475088D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0000" y="1440000"/>
            <a:ext cx="9802309" cy="50580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DE" sz="2800"/>
              <a:t>Mit den Scopes wird bestimmt in welchem Bereich eine Variable definiert ist bzw. einen bestimmten Wert hat</a:t>
            </a:r>
          </a:p>
          <a:p>
            <a:pPr>
              <a:lnSpc>
                <a:spcPct val="100000"/>
              </a:lnSpc>
            </a:pPr>
            <a:r>
              <a:rPr lang="de-DE" sz="2800"/>
              <a:t>Variablen die innerhalb einer Funktion oder Kontrollstruktur initialisiert werden gelten nur darin, außer es wird der „global“ Keyword verwendet </a:t>
            </a:r>
          </a:p>
          <a:p>
            <a:pPr>
              <a:lnSpc>
                <a:spcPct val="100000"/>
              </a:lnSpc>
            </a:pPr>
            <a:r>
              <a:rPr lang="de-DE" sz="2800"/>
              <a:t>Die Übergabeparameter einer Funktion haben nur innerhalb der Funktion </a:t>
            </a:r>
            <a:r>
              <a:rPr lang="de-DE" sz="2800" err="1"/>
              <a:t>geltung</a:t>
            </a:r>
            <a:r>
              <a:rPr lang="de-DE" sz="2800"/>
              <a:t>. Handelt es sich um ein mutable Datentyp können Änderungen jedoch sonst reflektiert werden.</a:t>
            </a:r>
          </a:p>
        </p:txBody>
      </p:sp>
    </p:spTree>
    <p:extLst>
      <p:ext uri="{BB962C8B-B14F-4D97-AF65-F5344CB8AC3E}">
        <p14:creationId xmlns:p14="http://schemas.microsoft.com/office/powerpoint/2010/main" val="4212107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57B28C0-B484-5242-0C1B-2728CBBD2B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Return Statements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97178-1453-27B2-F00E-1648CF8801C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0000" y="1440000"/>
            <a:ext cx="9850800" cy="5058000"/>
          </a:xfrm>
        </p:spPr>
        <p:txBody>
          <a:bodyPr/>
          <a:lstStyle/>
          <a:p>
            <a:r>
              <a:rPr lang="de-DE"/>
              <a:t>Mithilfe des Return </a:t>
            </a:r>
            <a:r>
              <a:rPr lang="de-DE" err="1"/>
              <a:t>statements</a:t>
            </a:r>
            <a:r>
              <a:rPr lang="de-DE"/>
              <a:t> wird eine Funktion beendet und der </a:t>
            </a:r>
            <a:r>
              <a:rPr lang="de-DE" err="1"/>
              <a:t>nächsstehender</a:t>
            </a:r>
            <a:r>
              <a:rPr lang="de-DE"/>
              <a:t> Wert oder Ausdruck zurückgegeben</a:t>
            </a:r>
          </a:p>
          <a:p>
            <a:r>
              <a:rPr lang="de-DE"/>
              <a:t>Eine Funktion kann mehrere Return Statements aufweisen um verschiedene Werte je nach Ablauf zurückzuliefern </a:t>
            </a:r>
          </a:p>
        </p:txBody>
      </p:sp>
    </p:spTree>
    <p:extLst>
      <p:ext uri="{BB962C8B-B14F-4D97-AF65-F5344CB8AC3E}">
        <p14:creationId xmlns:p14="http://schemas.microsoft.com/office/powerpoint/2010/main" val="2407845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BA856EE-1DBB-93AA-0F4D-E7D36044789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/>
          </a:bodyPr>
          <a:lstStyle/>
          <a:p>
            <a:r>
              <a:rPr lang="de-DE"/>
              <a:t>Selbst definierte Funktionen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0AAD0-F599-6B2A-8BB3-086EEDDAA71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0000" y="1439999"/>
            <a:ext cx="10066535" cy="4806422"/>
          </a:xfrm>
        </p:spPr>
        <p:txBody>
          <a:bodyPr>
            <a:normAutofit fontScale="77500" lnSpcReduction="20000"/>
          </a:bodyPr>
          <a:lstStyle/>
          <a:p>
            <a:r>
              <a:rPr lang="de-DE"/>
              <a:t>Mithilfe von Funktionen kann Code wiederverwendet werden </a:t>
            </a:r>
          </a:p>
          <a:p>
            <a:r>
              <a:rPr lang="de-DE"/>
              <a:t>Definition einer Funktion wird mit dem „</a:t>
            </a:r>
            <a:r>
              <a:rPr lang="de-DE" err="1"/>
              <a:t>def</a:t>
            </a:r>
            <a:r>
              <a:rPr lang="de-DE"/>
              <a:t>“ Keyword gemacht</a:t>
            </a:r>
          </a:p>
          <a:p>
            <a:r>
              <a:rPr lang="de-DE"/>
              <a:t>Über den Keyword „</a:t>
            </a:r>
            <a:r>
              <a:rPr lang="de-DE" err="1"/>
              <a:t>return</a:t>
            </a:r>
            <a:r>
              <a:rPr lang="de-DE"/>
              <a:t>“ wird die Funktion beendet und nachstehender Ausdruck zurückgegeben</a:t>
            </a:r>
          </a:p>
          <a:p>
            <a:r>
              <a:rPr lang="de-DE"/>
              <a:t>Für simple Funktionen kann auch „</a:t>
            </a:r>
            <a:r>
              <a:rPr lang="de-DE" err="1"/>
              <a:t>lambda</a:t>
            </a:r>
            <a:r>
              <a:rPr lang="de-DE"/>
              <a:t>“ verwendet werden</a:t>
            </a:r>
          </a:p>
        </p:txBody>
      </p:sp>
      <p:pic>
        <p:nvPicPr>
          <p:cNvPr id="4" name="Picture 2" descr="Jupyter logo - Social media &amp; Logos Icons">
            <a:extLst>
              <a:ext uri="{FF2B5EF4-FFF2-40B4-BE49-F238E27FC236}">
                <a16:creationId xmlns:a16="http://schemas.microsoft.com/office/drawing/2014/main" id="{376397C9-1240-08B6-D821-35B206F25D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0" y="5401239"/>
            <a:ext cx="1096761" cy="109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3487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C97436D-0578-AEA1-EC2A-4EBCB7F3AE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/>
              <a:t>Installieren und </a:t>
            </a:r>
            <a:r>
              <a:rPr lang="de-DE" err="1"/>
              <a:t>Importiern</a:t>
            </a:r>
            <a:r>
              <a:rPr lang="de-DE"/>
              <a:t> von Packages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50F53A-F936-53CF-439C-79811058015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9999" y="1439999"/>
            <a:ext cx="10468421" cy="5418001"/>
          </a:xfrm>
        </p:spPr>
        <p:txBody>
          <a:bodyPr>
            <a:normAutofit/>
          </a:bodyPr>
          <a:lstStyle/>
          <a:p>
            <a:r>
              <a:rPr lang="de-DE"/>
              <a:t>Packages erweitern die möglichen Anweisungen und Datentypen zur Lösung eines Teilproblems </a:t>
            </a:r>
          </a:p>
          <a:p>
            <a:r>
              <a:rPr lang="de-DE"/>
              <a:t>Installieren über den „</a:t>
            </a:r>
            <a:r>
              <a:rPr lang="de-DE" err="1"/>
              <a:t>Enviroments</a:t>
            </a:r>
            <a:r>
              <a:rPr lang="de-DE"/>
              <a:t>“ Tab in </a:t>
            </a:r>
            <a:r>
              <a:rPr lang="de-DE" err="1"/>
              <a:t>Anacondo</a:t>
            </a:r>
            <a:r>
              <a:rPr lang="de-DE"/>
              <a:t> oder mit „</a:t>
            </a:r>
            <a:r>
              <a:rPr lang="de-DE" err="1"/>
              <a:t>pip</a:t>
            </a:r>
            <a:r>
              <a:rPr lang="de-DE"/>
              <a:t> </a:t>
            </a:r>
            <a:r>
              <a:rPr lang="de-DE" err="1"/>
              <a:t>install</a:t>
            </a:r>
            <a:r>
              <a:rPr lang="de-DE"/>
              <a:t>“ Befehl im CMD</a:t>
            </a:r>
          </a:p>
          <a:p>
            <a:r>
              <a:rPr lang="de-DE"/>
              <a:t>Importieren über den Keyword „</a:t>
            </a:r>
            <a:r>
              <a:rPr lang="de-DE" err="1"/>
              <a:t>import</a:t>
            </a:r>
            <a:r>
              <a:rPr lang="de-DE"/>
              <a:t>“ </a:t>
            </a:r>
          </a:p>
          <a:p>
            <a:r>
              <a:rPr lang="de-DE"/>
              <a:t>Die Keywords „</a:t>
            </a:r>
            <a:r>
              <a:rPr lang="de-DE" err="1"/>
              <a:t>from</a:t>
            </a:r>
            <a:r>
              <a:rPr lang="de-DE"/>
              <a:t>“ und „</a:t>
            </a:r>
            <a:r>
              <a:rPr lang="de-DE" err="1"/>
              <a:t>as</a:t>
            </a:r>
            <a:r>
              <a:rPr lang="de-DE"/>
              <a:t>“ bieten zusätzliche Funktionen</a:t>
            </a:r>
          </a:p>
          <a:p>
            <a:endParaRPr lang="de-DE"/>
          </a:p>
        </p:txBody>
      </p:sp>
      <p:pic>
        <p:nvPicPr>
          <p:cNvPr id="4" name="Picture 2" descr="Jupyter logo - Social media &amp; Logos Icons">
            <a:extLst>
              <a:ext uri="{FF2B5EF4-FFF2-40B4-BE49-F238E27FC236}">
                <a16:creationId xmlns:a16="http://schemas.microsoft.com/office/drawing/2014/main" id="{590CA0C3-EB7A-B2CA-7399-AB46DF9AC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5239" y="224433"/>
            <a:ext cx="1096761" cy="109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7199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Microsoft Office PowerPoint</Application>
  <PresentationFormat>Widescreen</PresentationFormat>
  <Paragraphs>33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Nonye Okolo</dc:creator>
  <cp:lastModifiedBy>Nonye Okolo</cp:lastModifiedBy>
  <cp:revision>1</cp:revision>
  <dcterms:created xsi:type="dcterms:W3CDTF">2023-10-04T19:03:37Z</dcterms:created>
  <dcterms:modified xsi:type="dcterms:W3CDTF">2023-10-04T23:01:10Z</dcterms:modified>
</cp:coreProperties>
</file>