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20" r:id="rId2"/>
  </p:sldMasterIdLst>
  <p:notesMasterIdLst>
    <p:notesMasterId r:id="rId19"/>
  </p:notesMasterIdLst>
  <p:handoutMasterIdLst>
    <p:handoutMasterId r:id="rId20"/>
  </p:handoutMasterIdLst>
  <p:sldIdLst>
    <p:sldId id="1563" r:id="rId3"/>
    <p:sldId id="1564" r:id="rId4"/>
    <p:sldId id="1565" r:id="rId5"/>
    <p:sldId id="1566" r:id="rId6"/>
    <p:sldId id="1567" r:id="rId7"/>
    <p:sldId id="1568" r:id="rId8"/>
    <p:sldId id="1569" r:id="rId9"/>
    <p:sldId id="1570" r:id="rId10"/>
    <p:sldId id="1571" r:id="rId11"/>
    <p:sldId id="1572" r:id="rId12"/>
    <p:sldId id="1573" r:id="rId13"/>
    <p:sldId id="1574" r:id="rId14"/>
    <p:sldId id="1575" r:id="rId15"/>
    <p:sldId id="1576" r:id="rId16"/>
    <p:sldId id="1577" r:id="rId17"/>
    <p:sldId id="1578" r:id="rId18"/>
  </p:sldIdLst>
  <p:sldSz cx="9144000" cy="5715000" type="screen16x1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767" userDrawn="1">
          <p15:clr>
            <a:srgbClr val="A4A3A4"/>
          </p15:clr>
        </p15:guide>
        <p15:guide id="4" orient="horz" pos="174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hrstuhl für Controlling" initials="AB" lastIdx="16" clrIdx="0"/>
  <p:cmAuthor id="1" name="Markus Ilg" initials="MI" lastIdx="1" clrIdx="1"/>
  <p:cmAuthor id="2" name="Falko Wilms" initials="wf" lastIdx="1" clrIdx="2">
    <p:extLst>
      <p:ext uri="{19B8F6BF-5375-455C-9EA6-DF929625EA0E}">
        <p15:presenceInfo xmlns:p15="http://schemas.microsoft.com/office/powerpoint/2012/main" userId="Falko Wilms" providerId="None"/>
      </p:ext>
    </p:extLst>
  </p:cmAuthor>
  <p:cmAuthor id="3" name="DUDEN Antje" initials="DA" lastIdx="1" clrIdx="3">
    <p:extLst>
      <p:ext uri="{19B8F6BF-5375-455C-9EA6-DF929625EA0E}">
        <p15:presenceInfo xmlns:p15="http://schemas.microsoft.com/office/powerpoint/2012/main" userId="S::ad@fhv.at::73b0afb5-df18-401b-ad3d-c7d44559ca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5DFF"/>
    <a:srgbClr val="8094DC"/>
    <a:srgbClr val="0000FF"/>
    <a:srgbClr val="000000"/>
    <a:srgbClr val="8989FF"/>
    <a:srgbClr val="646464"/>
    <a:srgbClr val="525252"/>
    <a:srgbClr val="FFFFFF"/>
    <a:srgbClr val="00003E"/>
    <a:srgbClr val="EF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C7F5DA-D89D-490F-B54E-826CF61787DC}" v="2" dt="2023-11-17T09:31:10.2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3955" autoAdjust="0"/>
  </p:normalViewPr>
  <p:slideViewPr>
    <p:cSldViewPr showGuides="1">
      <p:cViewPr varScale="1">
        <p:scale>
          <a:sx n="104" d="100"/>
          <a:sy n="104" d="100"/>
        </p:scale>
        <p:origin x="258" y="54"/>
      </p:cViewPr>
      <p:guideLst>
        <p:guide orient="horz" pos="1800"/>
        <p:guide pos="2767"/>
        <p:guide orient="horz" pos="1743"/>
      </p:guideLst>
    </p:cSldViewPr>
  </p:slideViewPr>
  <p:outlineViewPr>
    <p:cViewPr>
      <p:scale>
        <a:sx n="33" d="100"/>
        <a:sy n="33" d="100"/>
      </p:scale>
      <p:origin x="0" y="-330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-34600"/>
    </p:cViewPr>
  </p:sorterViewPr>
  <p:notesViewPr>
    <p:cSldViewPr snapToObjects="1" showGuides="1">
      <p:cViewPr varScale="1">
        <p:scale>
          <a:sx n="37" d="100"/>
          <a:sy n="37" d="100"/>
        </p:scale>
        <p:origin x="2383" y="14"/>
      </p:cViewPr>
      <p:guideLst>
        <p:guide orient="horz" pos="3127"/>
        <p:guide pos="2142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DEN Antje" userId="73b0afb5-df18-401b-ad3d-c7d44559ca42" providerId="ADAL" clId="{19C7F5DA-D89D-490F-B54E-826CF61787DC}"/>
    <pc:docChg chg="undo custSel addSld delSld modSld">
      <pc:chgData name="DUDEN Antje" userId="73b0afb5-df18-401b-ad3d-c7d44559ca42" providerId="ADAL" clId="{19C7F5DA-D89D-490F-B54E-826CF61787DC}" dt="2023-11-17T09:32:06.870" v="70"/>
      <pc:docMkLst>
        <pc:docMk/>
      </pc:docMkLst>
      <pc:sldChg chg="add del">
        <pc:chgData name="DUDEN Antje" userId="73b0afb5-df18-401b-ad3d-c7d44559ca42" providerId="ADAL" clId="{19C7F5DA-D89D-490F-B54E-826CF61787DC}" dt="2023-11-17T09:31:27.556" v="49" actId="47"/>
        <pc:sldMkLst>
          <pc:docMk/>
          <pc:sldMk cId="1081283063" sldId="384"/>
        </pc:sldMkLst>
      </pc:sldChg>
      <pc:sldChg chg="del">
        <pc:chgData name="DUDEN Antje" userId="73b0afb5-df18-401b-ad3d-c7d44559ca42" providerId="ADAL" clId="{19C7F5DA-D89D-490F-B54E-826CF61787DC}" dt="2023-11-16T10:18:11.406" v="33" actId="47"/>
        <pc:sldMkLst>
          <pc:docMk/>
          <pc:sldMk cId="4244404202" sldId="433"/>
        </pc:sldMkLst>
      </pc:sldChg>
      <pc:sldChg chg="del">
        <pc:chgData name="DUDEN Antje" userId="73b0afb5-df18-401b-ad3d-c7d44559ca42" providerId="ADAL" clId="{19C7F5DA-D89D-490F-B54E-826CF61787DC}" dt="2023-11-16T10:18:11.616" v="34" actId="47"/>
        <pc:sldMkLst>
          <pc:docMk/>
          <pc:sldMk cId="3492440825" sldId="434"/>
        </pc:sldMkLst>
      </pc:sldChg>
      <pc:sldChg chg="add del">
        <pc:chgData name="DUDEN Antje" userId="73b0afb5-df18-401b-ad3d-c7d44559ca42" providerId="ADAL" clId="{19C7F5DA-D89D-490F-B54E-826CF61787DC}" dt="2023-11-17T09:31:27.556" v="49" actId="47"/>
        <pc:sldMkLst>
          <pc:docMk/>
          <pc:sldMk cId="1741609671" sldId="1272"/>
        </pc:sldMkLst>
      </pc:sldChg>
      <pc:sldChg chg="del">
        <pc:chgData name="DUDEN Antje" userId="73b0afb5-df18-401b-ad3d-c7d44559ca42" providerId="ADAL" clId="{19C7F5DA-D89D-490F-B54E-826CF61787DC}" dt="2023-11-16T10:18:12.884" v="38" actId="47"/>
        <pc:sldMkLst>
          <pc:docMk/>
          <pc:sldMk cId="1544079697" sldId="1346"/>
        </pc:sldMkLst>
      </pc:sldChg>
      <pc:sldChg chg="del">
        <pc:chgData name="DUDEN Antje" userId="73b0afb5-df18-401b-ad3d-c7d44559ca42" providerId="ADAL" clId="{19C7F5DA-D89D-490F-B54E-826CF61787DC}" dt="2023-11-16T10:17:58.610" v="3" actId="47"/>
        <pc:sldMkLst>
          <pc:docMk/>
          <pc:sldMk cId="2217271459" sldId="1352"/>
        </pc:sldMkLst>
      </pc:sldChg>
      <pc:sldChg chg="del">
        <pc:chgData name="DUDEN Antje" userId="73b0afb5-df18-401b-ad3d-c7d44559ca42" providerId="ADAL" clId="{19C7F5DA-D89D-490F-B54E-826CF61787DC}" dt="2023-11-16T10:18:12.427" v="37" actId="47"/>
        <pc:sldMkLst>
          <pc:docMk/>
          <pc:sldMk cId="2793956343" sldId="1357"/>
        </pc:sldMkLst>
      </pc:sldChg>
      <pc:sldChg chg="del">
        <pc:chgData name="DUDEN Antje" userId="73b0afb5-df18-401b-ad3d-c7d44559ca42" providerId="ADAL" clId="{19C7F5DA-D89D-490F-B54E-826CF61787DC}" dt="2023-11-16T10:18:06.699" v="23" actId="47"/>
        <pc:sldMkLst>
          <pc:docMk/>
          <pc:sldMk cId="2265611557" sldId="1363"/>
        </pc:sldMkLst>
      </pc:sldChg>
      <pc:sldChg chg="delSp modSp add del mod">
        <pc:chgData name="DUDEN Antje" userId="73b0afb5-df18-401b-ad3d-c7d44559ca42" providerId="ADAL" clId="{19C7F5DA-D89D-490F-B54E-826CF61787DC}" dt="2023-11-17T09:31:27.556" v="49" actId="47"/>
        <pc:sldMkLst>
          <pc:docMk/>
          <pc:sldMk cId="2579918114" sldId="1373"/>
        </pc:sldMkLst>
        <pc:spChg chg="del">
          <ac:chgData name="DUDEN Antje" userId="73b0afb5-df18-401b-ad3d-c7d44559ca42" providerId="ADAL" clId="{19C7F5DA-D89D-490F-B54E-826CF61787DC}" dt="2023-11-16T10:18:23.233" v="40" actId="478"/>
          <ac:spMkLst>
            <pc:docMk/>
            <pc:sldMk cId="2579918114" sldId="1373"/>
            <ac:spMk id="2" creationId="{738571A6-AAC6-024F-BCBE-68BC299D81FF}"/>
          </ac:spMkLst>
        </pc:spChg>
        <pc:picChg chg="mod">
          <ac:chgData name="DUDEN Antje" userId="73b0afb5-df18-401b-ad3d-c7d44559ca42" providerId="ADAL" clId="{19C7F5DA-D89D-490F-B54E-826CF61787DC}" dt="2023-11-16T10:18:25.309" v="41" actId="1076"/>
          <ac:picMkLst>
            <pc:docMk/>
            <pc:sldMk cId="2579918114" sldId="1373"/>
            <ac:picMk id="9" creationId="{6EED3EAB-BE6B-4A3E-ACE0-D02147CD63C0}"/>
          </ac:picMkLst>
        </pc:picChg>
      </pc:sldChg>
      <pc:sldChg chg="modSp add del mod">
        <pc:chgData name="DUDEN Antje" userId="73b0afb5-df18-401b-ad3d-c7d44559ca42" providerId="ADAL" clId="{19C7F5DA-D89D-490F-B54E-826CF61787DC}" dt="2023-11-17T09:31:27.556" v="49" actId="47"/>
        <pc:sldMkLst>
          <pc:docMk/>
          <pc:sldMk cId="2245184185" sldId="1394"/>
        </pc:sldMkLst>
        <pc:spChg chg="mod">
          <ac:chgData name="DUDEN Antje" userId="73b0afb5-df18-401b-ad3d-c7d44559ca42" providerId="ADAL" clId="{19C7F5DA-D89D-490F-B54E-826CF61787DC}" dt="2023-11-16T10:18:35.532" v="43" actId="1076"/>
          <ac:spMkLst>
            <pc:docMk/>
            <pc:sldMk cId="2245184185" sldId="1394"/>
            <ac:spMk id="8" creationId="{E0A1850A-8723-7BD0-45A8-3CFFA1204350}"/>
          </ac:spMkLst>
        </pc:spChg>
        <pc:picChg chg="mod">
          <ac:chgData name="DUDEN Antje" userId="73b0afb5-df18-401b-ad3d-c7d44559ca42" providerId="ADAL" clId="{19C7F5DA-D89D-490F-B54E-826CF61787DC}" dt="2023-11-16T10:18:37.482" v="44" actId="1076"/>
          <ac:picMkLst>
            <pc:docMk/>
            <pc:sldMk cId="2245184185" sldId="1394"/>
            <ac:picMk id="2" creationId="{5E3D43E3-DF75-5D07-579F-F4615AE9A2EC}"/>
          </ac:picMkLst>
        </pc:picChg>
      </pc:sldChg>
      <pc:sldChg chg="del">
        <pc:chgData name="DUDEN Antje" userId="73b0afb5-df18-401b-ad3d-c7d44559ca42" providerId="ADAL" clId="{19C7F5DA-D89D-490F-B54E-826CF61787DC}" dt="2023-11-16T10:17:58.312" v="2" actId="47"/>
        <pc:sldMkLst>
          <pc:docMk/>
          <pc:sldMk cId="1781232634" sldId="1450"/>
        </pc:sldMkLst>
      </pc:sldChg>
      <pc:sldChg chg="del">
        <pc:chgData name="DUDEN Antje" userId="73b0afb5-df18-401b-ad3d-c7d44559ca42" providerId="ADAL" clId="{19C7F5DA-D89D-490F-B54E-826CF61787DC}" dt="2023-11-16T10:18:01.624" v="14" actId="47"/>
        <pc:sldMkLst>
          <pc:docMk/>
          <pc:sldMk cId="1013732954" sldId="1458"/>
        </pc:sldMkLst>
      </pc:sldChg>
      <pc:sldChg chg="del">
        <pc:chgData name="DUDEN Antje" userId="73b0afb5-df18-401b-ad3d-c7d44559ca42" providerId="ADAL" clId="{19C7F5DA-D89D-490F-B54E-826CF61787DC}" dt="2023-11-16T10:18:07.820" v="25" actId="47"/>
        <pc:sldMkLst>
          <pc:docMk/>
          <pc:sldMk cId="3164281746" sldId="1462"/>
        </pc:sldMkLst>
      </pc:sldChg>
      <pc:sldChg chg="del">
        <pc:chgData name="DUDEN Antje" userId="73b0afb5-df18-401b-ad3d-c7d44559ca42" providerId="ADAL" clId="{19C7F5DA-D89D-490F-B54E-826CF61787DC}" dt="2023-11-16T10:18:13.402" v="39" actId="47"/>
        <pc:sldMkLst>
          <pc:docMk/>
          <pc:sldMk cId="3119615914" sldId="1463"/>
        </pc:sldMkLst>
      </pc:sldChg>
      <pc:sldChg chg="del">
        <pc:chgData name="DUDEN Antje" userId="73b0afb5-df18-401b-ad3d-c7d44559ca42" providerId="ADAL" clId="{19C7F5DA-D89D-490F-B54E-826CF61787DC}" dt="2023-11-16T10:18:08.669" v="28" actId="47"/>
        <pc:sldMkLst>
          <pc:docMk/>
          <pc:sldMk cId="3051163163" sldId="1467"/>
        </pc:sldMkLst>
      </pc:sldChg>
      <pc:sldChg chg="del">
        <pc:chgData name="DUDEN Antje" userId="73b0afb5-df18-401b-ad3d-c7d44559ca42" providerId="ADAL" clId="{19C7F5DA-D89D-490F-B54E-826CF61787DC}" dt="2023-11-16T10:18:08.937" v="29" actId="47"/>
        <pc:sldMkLst>
          <pc:docMk/>
          <pc:sldMk cId="2687044029" sldId="1468"/>
        </pc:sldMkLst>
      </pc:sldChg>
      <pc:sldChg chg="del">
        <pc:chgData name="DUDEN Antje" userId="73b0afb5-df18-401b-ad3d-c7d44559ca42" providerId="ADAL" clId="{19C7F5DA-D89D-490F-B54E-826CF61787DC}" dt="2023-11-16T10:18:02.727" v="16" actId="47"/>
        <pc:sldMkLst>
          <pc:docMk/>
          <pc:sldMk cId="1812587408" sldId="1469"/>
        </pc:sldMkLst>
      </pc:sldChg>
      <pc:sldChg chg="del">
        <pc:chgData name="DUDEN Antje" userId="73b0afb5-df18-401b-ad3d-c7d44559ca42" providerId="ADAL" clId="{19C7F5DA-D89D-490F-B54E-826CF61787DC}" dt="2023-11-16T10:18:05.467" v="22" actId="47"/>
        <pc:sldMkLst>
          <pc:docMk/>
          <pc:sldMk cId="3640355628" sldId="1470"/>
        </pc:sldMkLst>
      </pc:sldChg>
      <pc:sldChg chg="del">
        <pc:chgData name="DUDEN Antje" userId="73b0afb5-df18-401b-ad3d-c7d44559ca42" providerId="ADAL" clId="{19C7F5DA-D89D-490F-B54E-826CF61787DC}" dt="2023-11-16T10:18:07.063" v="24" actId="47"/>
        <pc:sldMkLst>
          <pc:docMk/>
          <pc:sldMk cId="1321749265" sldId="1473"/>
        </pc:sldMkLst>
      </pc:sldChg>
      <pc:sldChg chg="del">
        <pc:chgData name="DUDEN Antje" userId="73b0afb5-df18-401b-ad3d-c7d44559ca42" providerId="ADAL" clId="{19C7F5DA-D89D-490F-B54E-826CF61787DC}" dt="2023-11-16T10:18:08.071" v="26" actId="47"/>
        <pc:sldMkLst>
          <pc:docMk/>
          <pc:sldMk cId="68199306" sldId="1475"/>
        </pc:sldMkLst>
      </pc:sldChg>
      <pc:sldChg chg="del">
        <pc:chgData name="DUDEN Antje" userId="73b0afb5-df18-401b-ad3d-c7d44559ca42" providerId="ADAL" clId="{19C7F5DA-D89D-490F-B54E-826CF61787DC}" dt="2023-11-16T10:17:58.846" v="4" actId="47"/>
        <pc:sldMkLst>
          <pc:docMk/>
          <pc:sldMk cId="563420067" sldId="1476"/>
        </pc:sldMkLst>
      </pc:sldChg>
      <pc:sldChg chg="del">
        <pc:chgData name="DUDEN Antje" userId="73b0afb5-df18-401b-ad3d-c7d44559ca42" providerId="ADAL" clId="{19C7F5DA-D89D-490F-B54E-826CF61787DC}" dt="2023-11-16T10:17:59.303" v="5" actId="47"/>
        <pc:sldMkLst>
          <pc:docMk/>
          <pc:sldMk cId="4153684561" sldId="1477"/>
        </pc:sldMkLst>
      </pc:sldChg>
      <pc:sldChg chg="del">
        <pc:chgData name="DUDEN Antje" userId="73b0afb5-df18-401b-ad3d-c7d44559ca42" providerId="ADAL" clId="{19C7F5DA-D89D-490F-B54E-826CF61787DC}" dt="2023-11-16T10:18:08.290" v="27" actId="47"/>
        <pc:sldMkLst>
          <pc:docMk/>
          <pc:sldMk cId="4127786311" sldId="1478"/>
        </pc:sldMkLst>
      </pc:sldChg>
      <pc:sldChg chg="del">
        <pc:chgData name="DUDEN Antje" userId="73b0afb5-df18-401b-ad3d-c7d44559ca42" providerId="ADAL" clId="{19C7F5DA-D89D-490F-B54E-826CF61787DC}" dt="2023-11-16T10:18:09.267" v="30" actId="47"/>
        <pc:sldMkLst>
          <pc:docMk/>
          <pc:sldMk cId="2400319371" sldId="1479"/>
        </pc:sldMkLst>
      </pc:sldChg>
      <pc:sldChg chg="del">
        <pc:chgData name="DUDEN Antje" userId="73b0afb5-df18-401b-ad3d-c7d44559ca42" providerId="ADAL" clId="{19C7F5DA-D89D-490F-B54E-826CF61787DC}" dt="2023-11-16T10:18:12.051" v="36" actId="47"/>
        <pc:sldMkLst>
          <pc:docMk/>
          <pc:sldMk cId="1628377320" sldId="1480"/>
        </pc:sldMkLst>
      </pc:sldChg>
      <pc:sldChg chg="del">
        <pc:chgData name="DUDEN Antje" userId="73b0afb5-df18-401b-ad3d-c7d44559ca42" providerId="ADAL" clId="{19C7F5DA-D89D-490F-B54E-826CF61787DC}" dt="2023-11-16T10:18:10.683" v="32" actId="47"/>
        <pc:sldMkLst>
          <pc:docMk/>
          <pc:sldMk cId="711499733" sldId="1491"/>
        </pc:sldMkLst>
      </pc:sldChg>
      <pc:sldChg chg="del">
        <pc:chgData name="DUDEN Antje" userId="73b0afb5-df18-401b-ad3d-c7d44559ca42" providerId="ADAL" clId="{19C7F5DA-D89D-490F-B54E-826CF61787DC}" dt="2023-11-16T10:18:09.661" v="31" actId="47"/>
        <pc:sldMkLst>
          <pc:docMk/>
          <pc:sldMk cId="3806046666" sldId="1492"/>
        </pc:sldMkLst>
      </pc:sldChg>
      <pc:sldChg chg="del">
        <pc:chgData name="DUDEN Antje" userId="73b0afb5-df18-401b-ad3d-c7d44559ca42" providerId="ADAL" clId="{19C7F5DA-D89D-490F-B54E-826CF61787DC}" dt="2023-11-16T10:18:11.909" v="35" actId="47"/>
        <pc:sldMkLst>
          <pc:docMk/>
          <pc:sldMk cId="4232276962" sldId="1494"/>
        </pc:sldMkLst>
      </pc:sldChg>
      <pc:sldChg chg="del">
        <pc:chgData name="DUDEN Antje" userId="73b0afb5-df18-401b-ad3d-c7d44559ca42" providerId="ADAL" clId="{19C7F5DA-D89D-490F-B54E-826CF61787DC}" dt="2023-11-16T10:18:01.357" v="13" actId="47"/>
        <pc:sldMkLst>
          <pc:docMk/>
          <pc:sldMk cId="535986785" sldId="1495"/>
        </pc:sldMkLst>
      </pc:sldChg>
      <pc:sldChg chg="del">
        <pc:chgData name="DUDEN Antje" userId="73b0afb5-df18-401b-ad3d-c7d44559ca42" providerId="ADAL" clId="{19C7F5DA-D89D-490F-B54E-826CF61787DC}" dt="2023-11-16T10:18:04.540" v="20" actId="47"/>
        <pc:sldMkLst>
          <pc:docMk/>
          <pc:sldMk cId="1424460302" sldId="1496"/>
        </pc:sldMkLst>
      </pc:sldChg>
      <pc:sldChg chg="del">
        <pc:chgData name="DUDEN Antje" userId="73b0afb5-df18-401b-ad3d-c7d44559ca42" providerId="ADAL" clId="{19C7F5DA-D89D-490F-B54E-826CF61787DC}" dt="2023-11-16T10:18:04.979" v="21" actId="47"/>
        <pc:sldMkLst>
          <pc:docMk/>
          <pc:sldMk cId="4080905357" sldId="1498"/>
        </pc:sldMkLst>
      </pc:sldChg>
      <pc:sldChg chg="del">
        <pc:chgData name="DUDEN Antje" userId="73b0afb5-df18-401b-ad3d-c7d44559ca42" providerId="ADAL" clId="{19C7F5DA-D89D-490F-B54E-826CF61787DC}" dt="2023-11-16T10:18:03.152" v="17" actId="47"/>
        <pc:sldMkLst>
          <pc:docMk/>
          <pc:sldMk cId="1483784067" sldId="1499"/>
        </pc:sldMkLst>
      </pc:sldChg>
      <pc:sldChg chg="del">
        <pc:chgData name="DUDEN Antje" userId="73b0afb5-df18-401b-ad3d-c7d44559ca42" providerId="ADAL" clId="{19C7F5DA-D89D-490F-B54E-826CF61787DC}" dt="2023-11-16T10:18:04.051" v="19" actId="47"/>
        <pc:sldMkLst>
          <pc:docMk/>
          <pc:sldMk cId="427938246" sldId="1500"/>
        </pc:sldMkLst>
      </pc:sldChg>
      <pc:sldChg chg="del">
        <pc:chgData name="DUDEN Antje" userId="73b0afb5-df18-401b-ad3d-c7d44559ca42" providerId="ADAL" clId="{19C7F5DA-D89D-490F-B54E-826CF61787DC}" dt="2023-11-16T10:18:03.639" v="18" actId="47"/>
        <pc:sldMkLst>
          <pc:docMk/>
          <pc:sldMk cId="1784034744" sldId="1501"/>
        </pc:sldMkLst>
      </pc:sldChg>
      <pc:sldChg chg="del">
        <pc:chgData name="DUDEN Antje" userId="73b0afb5-df18-401b-ad3d-c7d44559ca42" providerId="ADAL" clId="{19C7F5DA-D89D-490F-B54E-826CF61787DC}" dt="2023-11-16T10:18:01.834" v="15" actId="47"/>
        <pc:sldMkLst>
          <pc:docMk/>
          <pc:sldMk cId="1043943988" sldId="1503"/>
        </pc:sldMkLst>
      </pc:sldChg>
      <pc:sldChg chg="del">
        <pc:chgData name="DUDEN Antje" userId="73b0afb5-df18-401b-ad3d-c7d44559ca42" providerId="ADAL" clId="{19C7F5DA-D89D-490F-B54E-826CF61787DC}" dt="2023-11-16T10:18:00.793" v="10" actId="47"/>
        <pc:sldMkLst>
          <pc:docMk/>
          <pc:sldMk cId="4179683012" sldId="1504"/>
        </pc:sldMkLst>
      </pc:sldChg>
      <pc:sldChg chg="del">
        <pc:chgData name="DUDEN Antje" userId="73b0afb5-df18-401b-ad3d-c7d44559ca42" providerId="ADAL" clId="{19C7F5DA-D89D-490F-B54E-826CF61787DC}" dt="2023-11-16T10:18:00.900" v="11" actId="47"/>
        <pc:sldMkLst>
          <pc:docMk/>
          <pc:sldMk cId="3491872948" sldId="1505"/>
        </pc:sldMkLst>
      </pc:sldChg>
      <pc:sldChg chg="del">
        <pc:chgData name="DUDEN Antje" userId="73b0afb5-df18-401b-ad3d-c7d44559ca42" providerId="ADAL" clId="{19C7F5DA-D89D-490F-B54E-826CF61787DC}" dt="2023-11-16T10:18:01.120" v="12" actId="47"/>
        <pc:sldMkLst>
          <pc:docMk/>
          <pc:sldMk cId="1052945494" sldId="1506"/>
        </pc:sldMkLst>
      </pc:sldChg>
      <pc:sldChg chg="del">
        <pc:chgData name="DUDEN Antje" userId="73b0afb5-df18-401b-ad3d-c7d44559ca42" providerId="ADAL" clId="{19C7F5DA-D89D-490F-B54E-826CF61787DC}" dt="2023-11-16T10:17:59.904" v="6" actId="47"/>
        <pc:sldMkLst>
          <pc:docMk/>
          <pc:sldMk cId="1052493398" sldId="1507"/>
        </pc:sldMkLst>
      </pc:sldChg>
      <pc:sldChg chg="del">
        <pc:chgData name="DUDEN Antje" userId="73b0afb5-df18-401b-ad3d-c7d44559ca42" providerId="ADAL" clId="{19C7F5DA-D89D-490F-B54E-826CF61787DC}" dt="2023-11-16T10:18:00.078" v="7" actId="47"/>
        <pc:sldMkLst>
          <pc:docMk/>
          <pc:sldMk cId="428307657" sldId="1508"/>
        </pc:sldMkLst>
      </pc:sldChg>
      <pc:sldChg chg="del">
        <pc:chgData name="DUDEN Antje" userId="73b0afb5-df18-401b-ad3d-c7d44559ca42" providerId="ADAL" clId="{19C7F5DA-D89D-490F-B54E-826CF61787DC}" dt="2023-11-16T10:18:00.252" v="8" actId="47"/>
        <pc:sldMkLst>
          <pc:docMk/>
          <pc:sldMk cId="1760254149" sldId="1509"/>
        </pc:sldMkLst>
      </pc:sldChg>
      <pc:sldChg chg="del">
        <pc:chgData name="DUDEN Antje" userId="73b0afb5-df18-401b-ad3d-c7d44559ca42" providerId="ADAL" clId="{19C7F5DA-D89D-490F-B54E-826CF61787DC}" dt="2023-11-16T10:18:00.476" v="9" actId="47"/>
        <pc:sldMkLst>
          <pc:docMk/>
          <pc:sldMk cId="366750503" sldId="1510"/>
        </pc:sldMkLst>
      </pc:sldChg>
      <pc:sldChg chg="modSp add del mod">
        <pc:chgData name="DUDEN Antje" userId="73b0afb5-df18-401b-ad3d-c7d44559ca42" providerId="ADAL" clId="{19C7F5DA-D89D-490F-B54E-826CF61787DC}" dt="2023-11-17T09:31:27.556" v="49" actId="47"/>
        <pc:sldMkLst>
          <pc:docMk/>
          <pc:sldMk cId="2868141659" sldId="1525"/>
        </pc:sldMkLst>
        <pc:spChg chg="mod">
          <ac:chgData name="DUDEN Antje" userId="73b0afb5-df18-401b-ad3d-c7d44559ca42" providerId="ADAL" clId="{19C7F5DA-D89D-490F-B54E-826CF61787DC}" dt="2023-11-16T10:19:07.012" v="46" actId="6549"/>
          <ac:spMkLst>
            <pc:docMk/>
            <pc:sldMk cId="2868141659" sldId="1525"/>
            <ac:spMk id="2" creationId="{99B01FF8-A741-4FDF-8566-5EE9F47035AB}"/>
          </ac:spMkLst>
        </pc:spChg>
      </pc:sldChg>
      <pc:sldChg chg="add del">
        <pc:chgData name="DUDEN Antje" userId="73b0afb5-df18-401b-ad3d-c7d44559ca42" providerId="ADAL" clId="{19C7F5DA-D89D-490F-B54E-826CF61787DC}" dt="2023-11-17T09:31:27.556" v="49" actId="47"/>
        <pc:sldMkLst>
          <pc:docMk/>
          <pc:sldMk cId="1293432601" sldId="1527"/>
        </pc:sldMkLst>
      </pc:sldChg>
      <pc:sldChg chg="add del">
        <pc:chgData name="DUDEN Antje" userId="73b0afb5-df18-401b-ad3d-c7d44559ca42" providerId="ADAL" clId="{19C7F5DA-D89D-490F-B54E-826CF61787DC}" dt="2023-11-17T09:31:27.556" v="49" actId="47"/>
        <pc:sldMkLst>
          <pc:docMk/>
          <pc:sldMk cId="1825209102" sldId="1529"/>
        </pc:sldMkLst>
      </pc:sldChg>
      <pc:sldChg chg="add del">
        <pc:chgData name="DUDEN Antje" userId="73b0afb5-df18-401b-ad3d-c7d44559ca42" providerId="ADAL" clId="{19C7F5DA-D89D-490F-B54E-826CF61787DC}" dt="2023-11-17T09:31:27.556" v="49" actId="47"/>
        <pc:sldMkLst>
          <pc:docMk/>
          <pc:sldMk cId="3519604031" sldId="1531"/>
        </pc:sldMkLst>
      </pc:sldChg>
      <pc:sldChg chg="add del">
        <pc:chgData name="DUDEN Antje" userId="73b0afb5-df18-401b-ad3d-c7d44559ca42" providerId="ADAL" clId="{19C7F5DA-D89D-490F-B54E-826CF61787DC}" dt="2023-11-17T09:31:27.556" v="49" actId="47"/>
        <pc:sldMkLst>
          <pc:docMk/>
          <pc:sldMk cId="4064144724" sldId="1534"/>
        </pc:sldMkLst>
      </pc:sldChg>
      <pc:sldChg chg="modSp add del mod">
        <pc:chgData name="DUDEN Antje" userId="73b0afb5-df18-401b-ad3d-c7d44559ca42" providerId="ADAL" clId="{19C7F5DA-D89D-490F-B54E-826CF61787DC}" dt="2023-11-17T09:31:27.556" v="49" actId="47"/>
        <pc:sldMkLst>
          <pc:docMk/>
          <pc:sldMk cId="2636829084" sldId="1535"/>
        </pc:sldMkLst>
        <pc:spChg chg="mod">
          <ac:chgData name="DUDEN Antje" userId="73b0afb5-df18-401b-ad3d-c7d44559ca42" providerId="ADAL" clId="{19C7F5DA-D89D-490F-B54E-826CF61787DC}" dt="2023-11-16T10:17:50.356" v="1" actId="27636"/>
          <ac:spMkLst>
            <pc:docMk/>
            <pc:sldMk cId="2636829084" sldId="1535"/>
            <ac:spMk id="3" creationId="{E6391609-E337-33F4-8B22-EA5D68FFF017}"/>
          </ac:spMkLst>
        </pc:spChg>
      </pc:sldChg>
      <pc:sldChg chg="add del">
        <pc:chgData name="DUDEN Antje" userId="73b0afb5-df18-401b-ad3d-c7d44559ca42" providerId="ADAL" clId="{19C7F5DA-D89D-490F-B54E-826CF61787DC}" dt="2023-11-17T09:31:27.556" v="49" actId="47"/>
        <pc:sldMkLst>
          <pc:docMk/>
          <pc:sldMk cId="2001009138" sldId="1537"/>
        </pc:sldMkLst>
      </pc:sldChg>
      <pc:sldChg chg="add del">
        <pc:chgData name="DUDEN Antje" userId="73b0afb5-df18-401b-ad3d-c7d44559ca42" providerId="ADAL" clId="{19C7F5DA-D89D-490F-B54E-826CF61787DC}" dt="2023-11-17T09:31:27.556" v="49" actId="47"/>
        <pc:sldMkLst>
          <pc:docMk/>
          <pc:sldMk cId="3530147026" sldId="1538"/>
        </pc:sldMkLst>
      </pc:sldChg>
      <pc:sldChg chg="add del">
        <pc:chgData name="DUDEN Antje" userId="73b0afb5-df18-401b-ad3d-c7d44559ca42" providerId="ADAL" clId="{19C7F5DA-D89D-490F-B54E-826CF61787DC}" dt="2023-11-17T09:31:27.556" v="49" actId="47"/>
        <pc:sldMkLst>
          <pc:docMk/>
          <pc:sldMk cId="1941625202" sldId="1551"/>
        </pc:sldMkLst>
      </pc:sldChg>
      <pc:sldChg chg="add del">
        <pc:chgData name="DUDEN Antje" userId="73b0afb5-df18-401b-ad3d-c7d44559ca42" providerId="ADAL" clId="{19C7F5DA-D89D-490F-B54E-826CF61787DC}" dt="2023-11-17T09:31:14.912" v="48" actId="47"/>
        <pc:sldMkLst>
          <pc:docMk/>
          <pc:sldMk cId="1579372469" sldId="1559"/>
        </pc:sldMkLst>
      </pc:sldChg>
      <pc:sldChg chg="modSp add del">
        <pc:chgData name="DUDEN Antje" userId="73b0afb5-df18-401b-ad3d-c7d44559ca42" providerId="ADAL" clId="{19C7F5DA-D89D-490F-B54E-826CF61787DC}" dt="2023-11-17T09:31:27.556" v="49" actId="47"/>
        <pc:sldMkLst>
          <pc:docMk/>
          <pc:sldMk cId="265453244" sldId="1561"/>
        </pc:sldMkLst>
        <pc:spChg chg="mod">
          <ac:chgData name="DUDEN Antje" userId="73b0afb5-df18-401b-ad3d-c7d44559ca42" providerId="ADAL" clId="{19C7F5DA-D89D-490F-B54E-826CF61787DC}" dt="2023-11-16T10:17:50.246" v="0"/>
          <ac:spMkLst>
            <pc:docMk/>
            <pc:sldMk cId="265453244" sldId="1561"/>
            <ac:spMk id="11" creationId="{6499BAB1-D368-8005-CAE4-2C1A99AF18F9}"/>
          </ac:spMkLst>
        </pc:spChg>
      </pc:sldChg>
      <pc:sldChg chg="modSp add del">
        <pc:chgData name="DUDEN Antje" userId="73b0afb5-df18-401b-ad3d-c7d44559ca42" providerId="ADAL" clId="{19C7F5DA-D89D-490F-B54E-826CF61787DC}" dt="2023-11-17T09:31:27.556" v="49" actId="47"/>
        <pc:sldMkLst>
          <pc:docMk/>
          <pc:sldMk cId="2727534436" sldId="1562"/>
        </pc:sldMkLst>
        <pc:spChg chg="mod">
          <ac:chgData name="DUDEN Antje" userId="73b0afb5-df18-401b-ad3d-c7d44559ca42" providerId="ADAL" clId="{19C7F5DA-D89D-490F-B54E-826CF61787DC}" dt="2023-11-16T10:17:50.246" v="0"/>
          <ac:spMkLst>
            <pc:docMk/>
            <pc:sldMk cId="2727534436" sldId="1562"/>
            <ac:spMk id="4" creationId="{4A99FEDF-E6DD-B96E-BDD2-456D4D71708F}"/>
          </ac:spMkLst>
        </pc:spChg>
      </pc:sldChg>
      <pc:sldChg chg="add">
        <pc:chgData name="DUDEN Antje" userId="73b0afb5-df18-401b-ad3d-c7d44559ca42" providerId="ADAL" clId="{19C7F5DA-D89D-490F-B54E-826CF61787DC}" dt="2023-11-17T09:31:10.265" v="47"/>
        <pc:sldMkLst>
          <pc:docMk/>
          <pc:sldMk cId="628540219" sldId="1563"/>
        </pc:sldMkLst>
      </pc:sldChg>
      <pc:sldChg chg="add">
        <pc:chgData name="DUDEN Antje" userId="73b0afb5-df18-401b-ad3d-c7d44559ca42" providerId="ADAL" clId="{19C7F5DA-D89D-490F-B54E-826CF61787DC}" dt="2023-11-17T09:31:10.265" v="47"/>
        <pc:sldMkLst>
          <pc:docMk/>
          <pc:sldMk cId="440329136" sldId="1564"/>
        </pc:sldMkLst>
      </pc:sldChg>
      <pc:sldChg chg="add">
        <pc:chgData name="DUDEN Antje" userId="73b0afb5-df18-401b-ad3d-c7d44559ca42" providerId="ADAL" clId="{19C7F5DA-D89D-490F-B54E-826CF61787DC}" dt="2023-11-17T09:31:10.265" v="47"/>
        <pc:sldMkLst>
          <pc:docMk/>
          <pc:sldMk cId="404971034" sldId="1565"/>
        </pc:sldMkLst>
      </pc:sldChg>
      <pc:sldChg chg="add">
        <pc:chgData name="DUDEN Antje" userId="73b0afb5-df18-401b-ad3d-c7d44559ca42" providerId="ADAL" clId="{19C7F5DA-D89D-490F-B54E-826CF61787DC}" dt="2023-11-17T09:31:10.265" v="47"/>
        <pc:sldMkLst>
          <pc:docMk/>
          <pc:sldMk cId="2612297239" sldId="1566"/>
        </pc:sldMkLst>
      </pc:sldChg>
      <pc:sldChg chg="modSp add">
        <pc:chgData name="DUDEN Antje" userId="73b0afb5-df18-401b-ad3d-c7d44559ca42" providerId="ADAL" clId="{19C7F5DA-D89D-490F-B54E-826CF61787DC}" dt="2023-11-17T09:31:10.265" v="47"/>
        <pc:sldMkLst>
          <pc:docMk/>
          <pc:sldMk cId="3948866012" sldId="1567"/>
        </pc:sldMkLst>
        <pc:spChg chg="mod">
          <ac:chgData name="DUDEN Antje" userId="73b0afb5-df18-401b-ad3d-c7d44559ca42" providerId="ADAL" clId="{19C7F5DA-D89D-490F-B54E-826CF61787DC}" dt="2023-11-17T09:31:10.265" v="47"/>
          <ac:spMkLst>
            <pc:docMk/>
            <pc:sldMk cId="3948866012" sldId="1567"/>
            <ac:spMk id="11" creationId="{6499BAB1-D368-8005-CAE4-2C1A99AF18F9}"/>
          </ac:spMkLst>
        </pc:spChg>
      </pc:sldChg>
      <pc:sldChg chg="add">
        <pc:chgData name="DUDEN Antje" userId="73b0afb5-df18-401b-ad3d-c7d44559ca42" providerId="ADAL" clId="{19C7F5DA-D89D-490F-B54E-826CF61787DC}" dt="2023-11-17T09:31:10.265" v="47"/>
        <pc:sldMkLst>
          <pc:docMk/>
          <pc:sldMk cId="1294395953" sldId="1568"/>
        </pc:sldMkLst>
      </pc:sldChg>
      <pc:sldChg chg="add">
        <pc:chgData name="DUDEN Antje" userId="73b0afb5-df18-401b-ad3d-c7d44559ca42" providerId="ADAL" clId="{19C7F5DA-D89D-490F-B54E-826CF61787DC}" dt="2023-11-17T09:31:10.265" v="47"/>
        <pc:sldMkLst>
          <pc:docMk/>
          <pc:sldMk cId="497859388" sldId="1569"/>
        </pc:sldMkLst>
      </pc:sldChg>
      <pc:sldChg chg="add">
        <pc:chgData name="DUDEN Antje" userId="73b0afb5-df18-401b-ad3d-c7d44559ca42" providerId="ADAL" clId="{19C7F5DA-D89D-490F-B54E-826CF61787DC}" dt="2023-11-17T09:31:10.265" v="47"/>
        <pc:sldMkLst>
          <pc:docMk/>
          <pc:sldMk cId="2582473274" sldId="1570"/>
        </pc:sldMkLst>
      </pc:sldChg>
      <pc:sldChg chg="add">
        <pc:chgData name="DUDEN Antje" userId="73b0afb5-df18-401b-ad3d-c7d44559ca42" providerId="ADAL" clId="{19C7F5DA-D89D-490F-B54E-826CF61787DC}" dt="2023-11-17T09:31:10.265" v="47"/>
        <pc:sldMkLst>
          <pc:docMk/>
          <pc:sldMk cId="399181954" sldId="1571"/>
        </pc:sldMkLst>
      </pc:sldChg>
      <pc:sldChg chg="add">
        <pc:chgData name="DUDEN Antje" userId="73b0afb5-df18-401b-ad3d-c7d44559ca42" providerId="ADAL" clId="{19C7F5DA-D89D-490F-B54E-826CF61787DC}" dt="2023-11-17T09:31:10.265" v="47"/>
        <pc:sldMkLst>
          <pc:docMk/>
          <pc:sldMk cId="1708026766" sldId="1572"/>
        </pc:sldMkLst>
      </pc:sldChg>
      <pc:sldChg chg="add">
        <pc:chgData name="DUDEN Antje" userId="73b0afb5-df18-401b-ad3d-c7d44559ca42" providerId="ADAL" clId="{19C7F5DA-D89D-490F-B54E-826CF61787DC}" dt="2023-11-17T09:31:10.265" v="47"/>
        <pc:sldMkLst>
          <pc:docMk/>
          <pc:sldMk cId="854085610" sldId="1573"/>
        </pc:sldMkLst>
      </pc:sldChg>
      <pc:sldChg chg="add">
        <pc:chgData name="DUDEN Antje" userId="73b0afb5-df18-401b-ad3d-c7d44559ca42" providerId="ADAL" clId="{19C7F5DA-D89D-490F-B54E-826CF61787DC}" dt="2023-11-17T09:31:10.265" v="47"/>
        <pc:sldMkLst>
          <pc:docMk/>
          <pc:sldMk cId="869837043" sldId="1574"/>
        </pc:sldMkLst>
      </pc:sldChg>
      <pc:sldChg chg="add">
        <pc:chgData name="DUDEN Antje" userId="73b0afb5-df18-401b-ad3d-c7d44559ca42" providerId="ADAL" clId="{19C7F5DA-D89D-490F-B54E-826CF61787DC}" dt="2023-11-17T09:31:10.265" v="47"/>
        <pc:sldMkLst>
          <pc:docMk/>
          <pc:sldMk cId="1120651759" sldId="1575"/>
        </pc:sldMkLst>
      </pc:sldChg>
      <pc:sldChg chg="delSp modSp add mod">
        <pc:chgData name="DUDEN Antje" userId="73b0afb5-df18-401b-ad3d-c7d44559ca42" providerId="ADAL" clId="{19C7F5DA-D89D-490F-B54E-826CF61787DC}" dt="2023-11-17T09:32:06.870" v="70"/>
        <pc:sldMkLst>
          <pc:docMk/>
          <pc:sldMk cId="1714888592" sldId="1576"/>
        </pc:sldMkLst>
        <pc:spChg chg="mod">
          <ac:chgData name="DUDEN Antje" userId="73b0afb5-df18-401b-ad3d-c7d44559ca42" providerId="ADAL" clId="{19C7F5DA-D89D-490F-B54E-826CF61787DC}" dt="2023-11-17T09:32:05.009" v="68" actId="1076"/>
          <ac:spMkLst>
            <pc:docMk/>
            <pc:sldMk cId="1714888592" sldId="1576"/>
            <ac:spMk id="3" creationId="{38E68DC0-A17F-50BA-2346-84165D1C5ECF}"/>
          </ac:spMkLst>
        </pc:spChg>
        <pc:spChg chg="del mod">
          <ac:chgData name="DUDEN Antje" userId="73b0afb5-df18-401b-ad3d-c7d44559ca42" providerId="ADAL" clId="{19C7F5DA-D89D-490F-B54E-826CF61787DC}" dt="2023-11-17T09:32:06.870" v="70"/>
          <ac:spMkLst>
            <pc:docMk/>
            <pc:sldMk cId="1714888592" sldId="1576"/>
            <ac:spMk id="5" creationId="{00000000-0000-0000-0000-000000000000}"/>
          </ac:spMkLst>
        </pc:spChg>
      </pc:sldChg>
      <pc:sldChg chg="modSp add mod">
        <pc:chgData name="DUDEN Antje" userId="73b0afb5-df18-401b-ad3d-c7d44559ca42" providerId="ADAL" clId="{19C7F5DA-D89D-490F-B54E-826CF61787DC}" dt="2023-11-17T09:31:45.057" v="63" actId="1076"/>
        <pc:sldMkLst>
          <pc:docMk/>
          <pc:sldMk cId="330646268" sldId="1577"/>
        </pc:sldMkLst>
        <pc:spChg chg="mod">
          <ac:chgData name="DUDEN Antje" userId="73b0afb5-df18-401b-ad3d-c7d44559ca42" providerId="ADAL" clId="{19C7F5DA-D89D-490F-B54E-826CF61787DC}" dt="2023-11-17T09:31:43.659" v="62" actId="1076"/>
          <ac:spMkLst>
            <pc:docMk/>
            <pc:sldMk cId="330646268" sldId="1577"/>
            <ac:spMk id="2" creationId="{9455241C-FF94-1F99-B9E5-582B3618EA5F}"/>
          </ac:spMkLst>
        </pc:spChg>
        <pc:spChg chg="mod">
          <ac:chgData name="DUDEN Antje" userId="73b0afb5-df18-401b-ad3d-c7d44559ca42" providerId="ADAL" clId="{19C7F5DA-D89D-490F-B54E-826CF61787DC}" dt="2023-11-17T09:31:10.265" v="47"/>
          <ac:spMkLst>
            <pc:docMk/>
            <pc:sldMk cId="330646268" sldId="1577"/>
            <ac:spMk id="4" creationId="{4A99FEDF-E6DD-B96E-BDD2-456D4D71708F}"/>
          </ac:spMkLst>
        </pc:spChg>
        <pc:picChg chg="mod">
          <ac:chgData name="DUDEN Antje" userId="73b0afb5-df18-401b-ad3d-c7d44559ca42" providerId="ADAL" clId="{19C7F5DA-D89D-490F-B54E-826CF61787DC}" dt="2023-11-17T09:31:45.057" v="63" actId="1076"/>
          <ac:picMkLst>
            <pc:docMk/>
            <pc:sldMk cId="330646268" sldId="1577"/>
            <ac:picMk id="6" creationId="{64DEFF7B-4190-E558-7DBA-14EAB4C762C3}"/>
          </ac:picMkLst>
        </pc:picChg>
      </pc:sldChg>
      <pc:sldChg chg="modSp add mod">
        <pc:chgData name="DUDEN Antje" userId="73b0afb5-df18-401b-ad3d-c7d44559ca42" providerId="ADAL" clId="{19C7F5DA-D89D-490F-B54E-826CF61787DC}" dt="2023-11-17T09:31:35.169" v="59" actId="1036"/>
        <pc:sldMkLst>
          <pc:docMk/>
          <pc:sldMk cId="2106993097" sldId="1578"/>
        </pc:sldMkLst>
        <pc:spChg chg="mod">
          <ac:chgData name="DUDEN Antje" userId="73b0afb5-df18-401b-ad3d-c7d44559ca42" providerId="ADAL" clId="{19C7F5DA-D89D-490F-B54E-826CF61787DC}" dt="2023-11-17T09:31:35.169" v="59" actId="1036"/>
          <ac:spMkLst>
            <pc:docMk/>
            <pc:sldMk cId="2106993097" sldId="1578"/>
            <ac:spMk id="2" creationId="{738571A6-AAC6-024F-BCBE-68BC299D81FF}"/>
          </ac:spMkLst>
        </pc:spChg>
        <pc:picChg chg="mod">
          <ac:chgData name="DUDEN Antje" userId="73b0afb5-df18-401b-ad3d-c7d44559ca42" providerId="ADAL" clId="{19C7F5DA-D89D-490F-B54E-826CF61787DC}" dt="2023-11-17T09:31:35.169" v="59" actId="1036"/>
          <ac:picMkLst>
            <pc:docMk/>
            <pc:sldMk cId="2106993097" sldId="1578"/>
            <ac:picMk id="9" creationId="{6EED3EAB-BE6B-4A3E-ACE0-D02147CD63C0}"/>
          </ac:picMkLst>
        </pc:picChg>
      </pc:sldChg>
      <pc:sldMasterChg chg="delSldLayout">
        <pc:chgData name="DUDEN Antje" userId="73b0afb5-df18-401b-ad3d-c7d44559ca42" providerId="ADAL" clId="{19C7F5DA-D89D-490F-B54E-826CF61787DC}" dt="2023-11-16T10:18:12.427" v="37" actId="47"/>
        <pc:sldMasterMkLst>
          <pc:docMk/>
          <pc:sldMasterMk cId="0" sldId="2147483648"/>
        </pc:sldMasterMkLst>
        <pc:sldLayoutChg chg="del">
          <pc:chgData name="DUDEN Antje" userId="73b0afb5-df18-401b-ad3d-c7d44559ca42" providerId="ADAL" clId="{19C7F5DA-D89D-490F-B54E-826CF61787DC}" dt="2023-11-16T10:18:01.120" v="12" actId="47"/>
          <pc:sldLayoutMkLst>
            <pc:docMk/>
            <pc:sldMasterMk cId="0" sldId="2147483648"/>
            <pc:sldLayoutMk cId="365953093" sldId="2147483714"/>
          </pc:sldLayoutMkLst>
        </pc:sldLayoutChg>
        <pc:sldLayoutChg chg="del">
          <pc:chgData name="DUDEN Antje" userId="73b0afb5-df18-401b-ad3d-c7d44559ca42" providerId="ADAL" clId="{19C7F5DA-D89D-490F-B54E-826CF61787DC}" dt="2023-11-16T10:18:09.661" v="31" actId="47"/>
          <pc:sldLayoutMkLst>
            <pc:docMk/>
            <pc:sldMasterMk cId="0" sldId="2147483648"/>
            <pc:sldLayoutMk cId="233675002" sldId="2147483732"/>
          </pc:sldLayoutMkLst>
        </pc:sldLayoutChg>
        <pc:sldLayoutChg chg="del">
          <pc:chgData name="DUDEN Antje" userId="73b0afb5-df18-401b-ad3d-c7d44559ca42" providerId="ADAL" clId="{19C7F5DA-D89D-490F-B54E-826CF61787DC}" dt="2023-11-16T10:18:12.427" v="37" actId="47"/>
          <pc:sldLayoutMkLst>
            <pc:docMk/>
            <pc:sldMasterMk cId="0" sldId="2147483648"/>
            <pc:sldLayoutMk cId="1227651222" sldId="2147483735"/>
          </pc:sldLayoutMkLst>
        </pc:sldLayoutChg>
        <pc:sldLayoutChg chg="del">
          <pc:chgData name="DUDEN Antje" userId="73b0afb5-df18-401b-ad3d-c7d44559ca42" providerId="ADAL" clId="{19C7F5DA-D89D-490F-B54E-826CF61787DC}" dt="2023-11-16T10:18:09.267" v="30" actId="47"/>
          <pc:sldLayoutMkLst>
            <pc:docMk/>
            <pc:sldMasterMk cId="0" sldId="2147483648"/>
            <pc:sldLayoutMk cId="979578089" sldId="2147483740"/>
          </pc:sldLayoutMkLst>
        </pc:sldLayoutChg>
        <pc:sldLayoutChg chg="del">
          <pc:chgData name="DUDEN Antje" userId="73b0afb5-df18-401b-ad3d-c7d44559ca42" providerId="ADAL" clId="{19C7F5DA-D89D-490F-B54E-826CF61787DC}" dt="2023-11-16T10:18:07.063" v="24" actId="47"/>
          <pc:sldLayoutMkLst>
            <pc:docMk/>
            <pc:sldMasterMk cId="0" sldId="2147483648"/>
            <pc:sldLayoutMk cId="2672578345" sldId="214748374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9" y="2"/>
            <a:ext cx="2945659" cy="496331"/>
          </a:xfrm>
          <a:prstGeom prst="rect">
            <a:avLst/>
          </a:prstGeom>
        </p:spPr>
        <p:txBody>
          <a:bodyPr vert="horz" lIns="91192" tIns="45598" rIns="91192" bIns="45598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72" y="2"/>
            <a:ext cx="2945659" cy="496331"/>
          </a:xfrm>
          <a:prstGeom prst="rect">
            <a:avLst/>
          </a:prstGeom>
        </p:spPr>
        <p:txBody>
          <a:bodyPr vert="horz" lIns="91192" tIns="45598" rIns="91192" bIns="45598" rtlCol="0"/>
          <a:lstStyle>
            <a:lvl1pPr algn="r">
              <a:defRPr sz="1200"/>
            </a:lvl1pPr>
          </a:lstStyle>
          <a:p>
            <a:fld id="{95062888-2581-4504-A555-BD9D40A61D72}" type="datetimeFigureOut">
              <a:rPr lang="de-DE" smtClean="0"/>
              <a:pPr/>
              <a:t>17.11.2023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9" y="9428584"/>
            <a:ext cx="2945659" cy="496331"/>
          </a:xfrm>
          <a:prstGeom prst="rect">
            <a:avLst/>
          </a:prstGeom>
        </p:spPr>
        <p:txBody>
          <a:bodyPr vert="horz" lIns="91192" tIns="45598" rIns="91192" bIns="45598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72" y="9428584"/>
            <a:ext cx="2945659" cy="496331"/>
          </a:xfrm>
          <a:prstGeom prst="rect">
            <a:avLst/>
          </a:prstGeom>
        </p:spPr>
        <p:txBody>
          <a:bodyPr vert="horz" lIns="91192" tIns="45598" rIns="91192" bIns="45598" rtlCol="0" anchor="b"/>
          <a:lstStyle>
            <a:lvl1pPr algn="r">
              <a:defRPr sz="1200"/>
            </a:lvl1pPr>
          </a:lstStyle>
          <a:p>
            <a:fld id="{AB505F7A-69C9-474C-8BF0-5AB7FAC4BCD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7566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9" y="2"/>
            <a:ext cx="2945659" cy="496331"/>
          </a:xfrm>
          <a:prstGeom prst="rect">
            <a:avLst/>
          </a:prstGeom>
        </p:spPr>
        <p:txBody>
          <a:bodyPr vert="horz" lIns="91192" tIns="45598" rIns="91192" bIns="45598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72" y="2"/>
            <a:ext cx="2945659" cy="496331"/>
          </a:xfrm>
          <a:prstGeom prst="rect">
            <a:avLst/>
          </a:prstGeom>
        </p:spPr>
        <p:txBody>
          <a:bodyPr vert="horz" lIns="91192" tIns="45598" rIns="91192" bIns="45598" rtlCol="0"/>
          <a:lstStyle>
            <a:lvl1pPr algn="r">
              <a:defRPr sz="1200"/>
            </a:lvl1pPr>
          </a:lstStyle>
          <a:p>
            <a:fld id="{411FE16B-A0AC-47C9-BF11-BC0DC912CABC}" type="datetimeFigureOut">
              <a:rPr lang="de-DE" smtClean="0"/>
              <a:pPr/>
              <a:t>17.11.2023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07963" y="454025"/>
            <a:ext cx="4165600" cy="2605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92" tIns="45598" rIns="91192" bIns="4559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525077" y="3210719"/>
            <a:ext cx="5902860" cy="6400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de-DE" dirty="0"/>
              <a:t>T</a:t>
            </a:r>
            <a:r>
              <a:rPr lang="de-AT" b="1" dirty="0"/>
              <a:t>1920</a:t>
            </a:r>
          </a:p>
          <a:p>
            <a:r>
              <a:rPr lang="de-AT" b="1" dirty="0"/>
              <a:t>der Berner Bär kommt auf die Packung</a:t>
            </a:r>
          </a:p>
          <a:p>
            <a:r>
              <a:rPr lang="de-AT" dirty="0"/>
              <a:t>Der Adler wird von der Toblerone-Verpackung entfernt. An seine Stelle tritt das Wappentier von Bern, der Berner Bär.</a:t>
            </a:r>
          </a:p>
          <a:p>
            <a:r>
              <a:rPr lang="de-AT" b="1" dirty="0"/>
              <a:t>1970</a:t>
            </a:r>
          </a:p>
          <a:p>
            <a:r>
              <a:rPr lang="de-AT" b="1" dirty="0"/>
              <a:t>das Matterhorn erscheint auf der Packung</a:t>
            </a:r>
          </a:p>
          <a:p>
            <a:r>
              <a:rPr lang="de-AT" dirty="0"/>
              <a:t>Das Matterhorn kommt erst 1970 zum Auftritt auf der Verpackung der Toblerone, noch nicht auf der Vorderseite, sondern vorerst nur auf den beiden Kopfseiten.</a:t>
            </a:r>
          </a:p>
          <a:p>
            <a:r>
              <a:rPr lang="de-AT" b="1" dirty="0"/>
              <a:t>2000</a:t>
            </a:r>
          </a:p>
          <a:p>
            <a:r>
              <a:rPr lang="de-AT" b="1" dirty="0"/>
              <a:t>Der Berner Bär und das Matterhorn</a:t>
            </a:r>
          </a:p>
          <a:p>
            <a:r>
              <a:rPr lang="de-AT" dirty="0"/>
              <a:t>Sanftes </a:t>
            </a:r>
            <a:r>
              <a:rPr lang="de-AT" dirty="0" err="1"/>
              <a:t>Redesign</a:t>
            </a:r>
            <a:r>
              <a:rPr lang="de-AT" dirty="0"/>
              <a:t>: Das blau-</a:t>
            </a:r>
            <a:r>
              <a:rPr lang="de-AT" dirty="0" err="1"/>
              <a:t>weisse</a:t>
            </a:r>
            <a:r>
              <a:rPr lang="de-AT" dirty="0"/>
              <a:t> Tobler-Logo verschwindet, an seiner Stelle erscheint nun das Matterhorn auf der Verpackung. Im Matterhorn ist übrigens etwas versteckt. Können Sie erkennen, was es ist?</a:t>
            </a:r>
          </a:p>
          <a:p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9" y="9428584"/>
            <a:ext cx="2945659" cy="496331"/>
          </a:xfrm>
          <a:prstGeom prst="rect">
            <a:avLst/>
          </a:prstGeom>
        </p:spPr>
        <p:txBody>
          <a:bodyPr vert="horz" lIns="91192" tIns="45598" rIns="91192" bIns="45598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72" y="9428584"/>
            <a:ext cx="2945659" cy="496331"/>
          </a:xfrm>
          <a:prstGeom prst="rect">
            <a:avLst/>
          </a:prstGeom>
        </p:spPr>
        <p:txBody>
          <a:bodyPr vert="horz" lIns="91192" tIns="45598" rIns="91192" bIns="45598" rtlCol="0" anchor="b"/>
          <a:lstStyle>
            <a:lvl1pPr algn="r">
              <a:defRPr sz="1200"/>
            </a:lvl1pPr>
          </a:lstStyle>
          <a:p>
            <a:fld id="{2A37451C-A275-4E3C-B76A-6F140D18991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0720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Bef>
        <a:spcPts val="300"/>
      </a:spcBef>
      <a:spcAft>
        <a:spcPts val="300"/>
      </a:spcAft>
      <a:defRPr sz="1200" kern="1200">
        <a:solidFill>
          <a:schemeClr val="tx1"/>
        </a:solidFill>
        <a:latin typeface="Cambria"/>
        <a:ea typeface="+mn-ea"/>
        <a:cs typeface="Cambria"/>
      </a:defRPr>
    </a:lvl1pPr>
    <a:lvl2pPr marL="357188" indent="-173038" algn="l" defTabSz="914400" rtl="0" eaLnBrk="1" latinLnBrk="0" hangingPunct="1">
      <a:spcBef>
        <a:spcPts val="100"/>
      </a:spcBef>
      <a:spcAft>
        <a:spcPts val="100"/>
      </a:spcAft>
      <a:buFont typeface="Wingdings" charset="2"/>
      <a:buChar char="§"/>
      <a:defRPr sz="1200" kern="1200">
        <a:solidFill>
          <a:schemeClr val="tx1"/>
        </a:solidFill>
        <a:latin typeface="Cambria"/>
        <a:ea typeface="+mn-ea"/>
        <a:cs typeface="Cambria"/>
      </a:defRPr>
    </a:lvl2pPr>
    <a:lvl3pPr marL="542925" indent="-185738" algn="l" defTabSz="914400" rtl="0" eaLnBrk="1" latinLnBrk="0" hangingPunct="1">
      <a:spcBef>
        <a:spcPts val="100"/>
      </a:spcBef>
      <a:spcAft>
        <a:spcPts val="100"/>
      </a:spcAft>
      <a:buFont typeface="Wingdings" charset="2"/>
      <a:buChar char="§"/>
      <a:defRPr sz="1200" kern="1200">
        <a:solidFill>
          <a:schemeClr val="tx1"/>
        </a:solidFill>
        <a:latin typeface="Cambria"/>
        <a:ea typeface="+mn-ea"/>
        <a:cs typeface="Cambria"/>
      </a:defRPr>
    </a:lvl3pPr>
    <a:lvl4pPr marL="715963" indent="-173038" algn="l" defTabSz="914400" rtl="0" eaLnBrk="1" latinLnBrk="0" hangingPunct="1">
      <a:spcBef>
        <a:spcPts val="100"/>
      </a:spcBef>
      <a:spcAft>
        <a:spcPts val="100"/>
      </a:spcAft>
      <a:buFont typeface="Wingdings" charset="2"/>
      <a:buChar char="§"/>
      <a:defRPr sz="1200" kern="1200">
        <a:solidFill>
          <a:schemeClr val="tx1"/>
        </a:solidFill>
        <a:latin typeface="Cambria"/>
        <a:ea typeface="+mn-ea"/>
        <a:cs typeface="Cambria"/>
      </a:defRPr>
    </a:lvl4pPr>
    <a:lvl5pPr marL="900113" indent="-184150" algn="l" defTabSz="914400" rtl="0" eaLnBrk="1" latinLnBrk="0" hangingPunct="1">
      <a:spcBef>
        <a:spcPts val="100"/>
      </a:spcBef>
      <a:spcAft>
        <a:spcPts val="100"/>
      </a:spcAft>
      <a:buFont typeface="Wingdings" charset="2"/>
      <a:buChar char="§"/>
      <a:defRPr sz="1200" kern="1200">
        <a:solidFill>
          <a:schemeClr val="tx1"/>
        </a:solidFill>
        <a:latin typeface="Cambria"/>
        <a:ea typeface="+mn-ea"/>
        <a:cs typeface="Cambri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8.pn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4086B-B138-4A3E-85DC-A9BE7B315020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3388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⤵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7451C-A275-4E3C-B76A-6F140D18991E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5" name="Grafik 4" descr="Ein Bild, das Text, Screenshot, Software, Multimedia-Software enthält.&#10;&#10;Automatisch generierte Beschreibung">
            <a:extLst>
              <a:ext uri="{FF2B5EF4-FFF2-40B4-BE49-F238E27FC236}">
                <a16:creationId xmlns:a16="http://schemas.microsoft.com/office/drawing/2014/main" id="{35527603-FB49-5A44-7C92-3A6E93F830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46" t="7844" r="4697" b="13722"/>
          <a:stretch/>
        </p:blipFill>
        <p:spPr>
          <a:xfrm>
            <a:off x="3398837" y="5953451"/>
            <a:ext cx="2755328" cy="297873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D1EBCBB-487D-AAE0-18AF-05B4BA1F2E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34" t="54534" r="4935" b="1857"/>
          <a:stretch/>
        </p:blipFill>
        <p:spPr>
          <a:xfrm>
            <a:off x="525077" y="3213277"/>
            <a:ext cx="2663309" cy="2978732"/>
          </a:xfrm>
          <a:prstGeom prst="rect">
            <a:avLst/>
          </a:prstGeom>
        </p:spPr>
      </p:pic>
      <p:sp>
        <p:nvSpPr>
          <p:cNvPr id="13" name="Pfeil: nach unten gekrümmt 12">
            <a:extLst>
              <a:ext uri="{FF2B5EF4-FFF2-40B4-BE49-F238E27FC236}">
                <a16:creationId xmlns:a16="http://schemas.microsoft.com/office/drawing/2014/main" id="{0493380A-3503-5D8B-50EF-9273D0828472}"/>
              </a:ext>
            </a:extLst>
          </p:cNvPr>
          <p:cNvSpPr/>
          <p:nvPr/>
        </p:nvSpPr>
        <p:spPr>
          <a:xfrm rot="2029806">
            <a:off x="3191347" y="5183879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93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 noChangeAspect="1"/>
          </p:cNvSpPr>
          <p:nvPr>
            <p:ph idx="11" hasCustomPrompt="1"/>
          </p:nvPr>
        </p:nvSpPr>
        <p:spPr>
          <a:xfrm>
            <a:off x="521460" y="2407440"/>
            <a:ext cx="6074407" cy="3037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80193" indent="-222710">
              <a:lnSpc>
                <a:spcPts val="1237"/>
              </a:lnSpc>
              <a:spcBef>
                <a:spcPts val="1125"/>
              </a:spcBef>
              <a:spcAft>
                <a:spcPts val="337"/>
              </a:spcAft>
              <a:buSzPct val="70000"/>
              <a:buFont typeface="Lucida Grande"/>
              <a:buChar char="♦"/>
              <a:defRPr sz="1687" baseline="0">
                <a:latin typeface="Arial"/>
                <a:cs typeface="Arial"/>
              </a:defRPr>
            </a:lvl1pPr>
            <a:lvl2pPr marL="417764" indent="-160678">
              <a:buSzPct val="40000"/>
              <a:buFont typeface="Wingdings" charset="2"/>
              <a:buChar char="u"/>
              <a:defRPr>
                <a:latin typeface="Arial"/>
                <a:cs typeface="Arial"/>
              </a:defRPr>
            </a:lvl2pPr>
          </a:lstStyle>
          <a:p>
            <a:pPr lvl="0"/>
            <a:r>
              <a:rPr lang="de-AT" noProof="0" dirty="0"/>
              <a:t>Punkt 1</a:t>
            </a:r>
          </a:p>
          <a:p>
            <a:pPr lvl="0"/>
            <a:r>
              <a:rPr lang="de-AT" noProof="0" dirty="0"/>
              <a:t>Punkt 2</a:t>
            </a:r>
          </a:p>
          <a:p>
            <a:pPr lvl="0"/>
            <a:r>
              <a:rPr lang="de-AT" noProof="0" dirty="0"/>
              <a:t>Punkt 3</a:t>
            </a:r>
          </a:p>
          <a:p>
            <a:pPr lvl="0"/>
            <a:r>
              <a:rPr lang="de-AT" noProof="0" dirty="0"/>
              <a:t>…</a:t>
            </a:r>
          </a:p>
        </p:txBody>
      </p:sp>
      <p:sp>
        <p:nvSpPr>
          <p:cNvPr id="5" name="Rectangle 2"/>
          <p:cNvSpPr>
            <a:spLocks noChangeAspect="1"/>
          </p:cNvSpPr>
          <p:nvPr userDrawn="1"/>
        </p:nvSpPr>
        <p:spPr>
          <a:xfrm>
            <a:off x="-7582" y="0"/>
            <a:ext cx="6603450" cy="856975"/>
          </a:xfrm>
          <a:custGeom>
            <a:avLst/>
            <a:gdLst>
              <a:gd name="connsiteX0" fmla="*/ 0 w 7200000"/>
              <a:gd name="connsiteY0" fmla="*/ 0 h 900000"/>
              <a:gd name="connsiteX1" fmla="*/ 7200000 w 7200000"/>
              <a:gd name="connsiteY1" fmla="*/ 0 h 900000"/>
              <a:gd name="connsiteX2" fmla="*/ 7200000 w 7200000"/>
              <a:gd name="connsiteY2" fmla="*/ 900000 h 900000"/>
              <a:gd name="connsiteX3" fmla="*/ 0 w 7200000"/>
              <a:gd name="connsiteY3" fmla="*/ 900000 h 900000"/>
              <a:gd name="connsiteX4" fmla="*/ 0 w 7200000"/>
              <a:gd name="connsiteY4" fmla="*/ 0 h 900000"/>
              <a:gd name="connsiteX0" fmla="*/ 0 w 7200000"/>
              <a:gd name="connsiteY0" fmla="*/ 0 h 903175"/>
              <a:gd name="connsiteX1" fmla="*/ 7200000 w 7200000"/>
              <a:gd name="connsiteY1" fmla="*/ 0 h 903175"/>
              <a:gd name="connsiteX2" fmla="*/ 6298300 w 7200000"/>
              <a:gd name="connsiteY2" fmla="*/ 903175 h 903175"/>
              <a:gd name="connsiteX3" fmla="*/ 0 w 7200000"/>
              <a:gd name="connsiteY3" fmla="*/ 900000 h 903175"/>
              <a:gd name="connsiteX4" fmla="*/ 0 w 7200000"/>
              <a:gd name="connsiteY4" fmla="*/ 0 h 903175"/>
              <a:gd name="connsiteX0" fmla="*/ 0 w 7200000"/>
              <a:gd name="connsiteY0" fmla="*/ 0 h 900000"/>
              <a:gd name="connsiteX1" fmla="*/ 7200000 w 7200000"/>
              <a:gd name="connsiteY1" fmla="*/ 0 h 900000"/>
              <a:gd name="connsiteX2" fmla="*/ 5936350 w 7200000"/>
              <a:gd name="connsiteY2" fmla="*/ 868250 h 900000"/>
              <a:gd name="connsiteX3" fmla="*/ 0 w 7200000"/>
              <a:gd name="connsiteY3" fmla="*/ 900000 h 900000"/>
              <a:gd name="connsiteX4" fmla="*/ 0 w 7200000"/>
              <a:gd name="connsiteY4" fmla="*/ 0 h 900000"/>
              <a:gd name="connsiteX0" fmla="*/ 0 w 7200000"/>
              <a:gd name="connsiteY0" fmla="*/ 0 h 906350"/>
              <a:gd name="connsiteX1" fmla="*/ 7200000 w 7200000"/>
              <a:gd name="connsiteY1" fmla="*/ 0 h 906350"/>
              <a:gd name="connsiteX2" fmla="*/ 6295125 w 7200000"/>
              <a:gd name="connsiteY2" fmla="*/ 906350 h 906350"/>
              <a:gd name="connsiteX3" fmla="*/ 0 w 7200000"/>
              <a:gd name="connsiteY3" fmla="*/ 900000 h 906350"/>
              <a:gd name="connsiteX4" fmla="*/ 0 w 7200000"/>
              <a:gd name="connsiteY4" fmla="*/ 0 h 906350"/>
              <a:gd name="connsiteX0" fmla="*/ 0 w 7462237"/>
              <a:gd name="connsiteY0" fmla="*/ 11919 h 906350"/>
              <a:gd name="connsiteX1" fmla="*/ 7462237 w 7462237"/>
              <a:gd name="connsiteY1" fmla="*/ 0 h 906350"/>
              <a:gd name="connsiteX2" fmla="*/ 6557362 w 7462237"/>
              <a:gd name="connsiteY2" fmla="*/ 906350 h 906350"/>
              <a:gd name="connsiteX3" fmla="*/ 262237 w 7462237"/>
              <a:gd name="connsiteY3" fmla="*/ 900000 h 906350"/>
              <a:gd name="connsiteX4" fmla="*/ 0 w 7462237"/>
              <a:gd name="connsiteY4" fmla="*/ 11919 h 906350"/>
              <a:gd name="connsiteX0" fmla="*/ 11919 w 7474156"/>
              <a:gd name="connsiteY0" fmla="*/ 11919 h 906350"/>
              <a:gd name="connsiteX1" fmla="*/ 7474156 w 7474156"/>
              <a:gd name="connsiteY1" fmla="*/ 0 h 906350"/>
              <a:gd name="connsiteX2" fmla="*/ 6569281 w 7474156"/>
              <a:gd name="connsiteY2" fmla="*/ 906350 h 906350"/>
              <a:gd name="connsiteX3" fmla="*/ 0 w 7474156"/>
              <a:gd name="connsiteY3" fmla="*/ 905959 h 906350"/>
              <a:gd name="connsiteX4" fmla="*/ 11919 w 7474156"/>
              <a:gd name="connsiteY4" fmla="*/ 11919 h 906350"/>
              <a:gd name="connsiteX0" fmla="*/ 0 w 7462237"/>
              <a:gd name="connsiteY0" fmla="*/ 11919 h 911918"/>
              <a:gd name="connsiteX1" fmla="*/ 7462237 w 7462237"/>
              <a:gd name="connsiteY1" fmla="*/ 0 h 911918"/>
              <a:gd name="connsiteX2" fmla="*/ 6557362 w 7462237"/>
              <a:gd name="connsiteY2" fmla="*/ 906350 h 911918"/>
              <a:gd name="connsiteX3" fmla="*/ 5960 w 7462237"/>
              <a:gd name="connsiteY3" fmla="*/ 911918 h 911918"/>
              <a:gd name="connsiteX4" fmla="*/ 0 w 7462237"/>
              <a:gd name="connsiteY4" fmla="*/ 11919 h 911918"/>
              <a:gd name="connsiteX0" fmla="*/ 12092 w 7474329"/>
              <a:gd name="connsiteY0" fmla="*/ 11919 h 906350"/>
              <a:gd name="connsiteX1" fmla="*/ 7474329 w 7474329"/>
              <a:gd name="connsiteY1" fmla="*/ 0 h 906350"/>
              <a:gd name="connsiteX2" fmla="*/ 6569454 w 7474329"/>
              <a:gd name="connsiteY2" fmla="*/ 906350 h 906350"/>
              <a:gd name="connsiteX3" fmla="*/ 172 w 7474329"/>
              <a:gd name="connsiteY3" fmla="*/ 905959 h 906350"/>
              <a:gd name="connsiteX4" fmla="*/ 12092 w 7474329"/>
              <a:gd name="connsiteY4" fmla="*/ 11919 h 906350"/>
              <a:gd name="connsiteX0" fmla="*/ 0 w 7462237"/>
              <a:gd name="connsiteY0" fmla="*/ 11919 h 906350"/>
              <a:gd name="connsiteX1" fmla="*/ 7462237 w 7462237"/>
              <a:gd name="connsiteY1" fmla="*/ 0 h 906350"/>
              <a:gd name="connsiteX2" fmla="*/ 6557362 w 7462237"/>
              <a:gd name="connsiteY2" fmla="*/ 906350 h 906350"/>
              <a:gd name="connsiteX3" fmla="*/ 11920 w 7462237"/>
              <a:gd name="connsiteY3" fmla="*/ 899999 h 906350"/>
              <a:gd name="connsiteX4" fmla="*/ 0 w 7462237"/>
              <a:gd name="connsiteY4" fmla="*/ 11919 h 906350"/>
              <a:gd name="connsiteX0" fmla="*/ 0 w 7456277"/>
              <a:gd name="connsiteY0" fmla="*/ 0 h 912309"/>
              <a:gd name="connsiteX1" fmla="*/ 7456277 w 7456277"/>
              <a:gd name="connsiteY1" fmla="*/ 5959 h 912309"/>
              <a:gd name="connsiteX2" fmla="*/ 6551402 w 7456277"/>
              <a:gd name="connsiteY2" fmla="*/ 912309 h 912309"/>
              <a:gd name="connsiteX3" fmla="*/ 5960 w 7456277"/>
              <a:gd name="connsiteY3" fmla="*/ 905958 h 912309"/>
              <a:gd name="connsiteX4" fmla="*/ 0 w 7456277"/>
              <a:gd name="connsiteY4" fmla="*/ 0 h 912309"/>
              <a:gd name="connsiteX0" fmla="*/ 0 w 8723782"/>
              <a:gd name="connsiteY0" fmla="*/ 0 h 912309"/>
              <a:gd name="connsiteX1" fmla="*/ 8723782 w 8723782"/>
              <a:gd name="connsiteY1" fmla="*/ 5959 h 912309"/>
              <a:gd name="connsiteX2" fmla="*/ 7818907 w 8723782"/>
              <a:gd name="connsiteY2" fmla="*/ 912309 h 912309"/>
              <a:gd name="connsiteX3" fmla="*/ 1273465 w 8723782"/>
              <a:gd name="connsiteY3" fmla="*/ 905958 h 912309"/>
              <a:gd name="connsiteX4" fmla="*/ 0 w 8723782"/>
              <a:gd name="connsiteY4" fmla="*/ 0 h 912309"/>
              <a:gd name="connsiteX0" fmla="*/ 22313 w 8746095"/>
              <a:gd name="connsiteY0" fmla="*/ 0 h 912309"/>
              <a:gd name="connsiteX1" fmla="*/ 8746095 w 8746095"/>
              <a:gd name="connsiteY1" fmla="*/ 5959 h 912309"/>
              <a:gd name="connsiteX2" fmla="*/ 7841220 w 8746095"/>
              <a:gd name="connsiteY2" fmla="*/ 912309 h 912309"/>
              <a:gd name="connsiteX3" fmla="*/ 107 w 8746095"/>
              <a:gd name="connsiteY3" fmla="*/ 905958 h 912309"/>
              <a:gd name="connsiteX4" fmla="*/ 22313 w 8746095"/>
              <a:gd name="connsiteY4" fmla="*/ 0 h 912309"/>
              <a:gd name="connsiteX0" fmla="*/ 0 w 8766032"/>
              <a:gd name="connsiteY0" fmla="*/ 0 h 912309"/>
              <a:gd name="connsiteX1" fmla="*/ 8766032 w 8766032"/>
              <a:gd name="connsiteY1" fmla="*/ 5959 h 912309"/>
              <a:gd name="connsiteX2" fmla="*/ 7861157 w 8766032"/>
              <a:gd name="connsiteY2" fmla="*/ 912309 h 912309"/>
              <a:gd name="connsiteX3" fmla="*/ 20044 w 8766032"/>
              <a:gd name="connsiteY3" fmla="*/ 905958 h 912309"/>
              <a:gd name="connsiteX4" fmla="*/ 0 w 8766032"/>
              <a:gd name="connsiteY4" fmla="*/ 0 h 912309"/>
              <a:gd name="connsiteX0" fmla="*/ 0 w 8766032"/>
              <a:gd name="connsiteY0" fmla="*/ 0 h 912309"/>
              <a:gd name="connsiteX1" fmla="*/ 8766032 w 8766032"/>
              <a:gd name="connsiteY1" fmla="*/ 5959 h 912309"/>
              <a:gd name="connsiteX2" fmla="*/ 7861157 w 8766032"/>
              <a:gd name="connsiteY2" fmla="*/ 912309 h 912309"/>
              <a:gd name="connsiteX3" fmla="*/ 35888 w 8766032"/>
              <a:gd name="connsiteY3" fmla="*/ 900677 h 912309"/>
              <a:gd name="connsiteX4" fmla="*/ 0 w 8766032"/>
              <a:gd name="connsiteY4" fmla="*/ 0 h 912309"/>
              <a:gd name="connsiteX0" fmla="*/ 19687 w 8730264"/>
              <a:gd name="connsiteY0" fmla="*/ 1963 h 906350"/>
              <a:gd name="connsiteX1" fmla="*/ 8730264 w 8730264"/>
              <a:gd name="connsiteY1" fmla="*/ 0 h 906350"/>
              <a:gd name="connsiteX2" fmla="*/ 7825389 w 8730264"/>
              <a:gd name="connsiteY2" fmla="*/ 906350 h 906350"/>
              <a:gd name="connsiteX3" fmla="*/ 120 w 8730264"/>
              <a:gd name="connsiteY3" fmla="*/ 894718 h 906350"/>
              <a:gd name="connsiteX4" fmla="*/ 19687 w 8730264"/>
              <a:gd name="connsiteY4" fmla="*/ 1963 h 906350"/>
              <a:gd name="connsiteX0" fmla="*/ 1553 w 8730615"/>
              <a:gd name="connsiteY0" fmla="*/ 1963 h 906350"/>
              <a:gd name="connsiteX1" fmla="*/ 8730615 w 8730615"/>
              <a:gd name="connsiteY1" fmla="*/ 0 h 906350"/>
              <a:gd name="connsiteX2" fmla="*/ 7825740 w 8730615"/>
              <a:gd name="connsiteY2" fmla="*/ 906350 h 906350"/>
              <a:gd name="connsiteX3" fmla="*/ 471 w 8730615"/>
              <a:gd name="connsiteY3" fmla="*/ 894718 h 906350"/>
              <a:gd name="connsiteX4" fmla="*/ 1553 w 8730615"/>
              <a:gd name="connsiteY4" fmla="*/ 1963 h 906350"/>
              <a:gd name="connsiteX0" fmla="*/ 0 w 8729062"/>
              <a:gd name="connsiteY0" fmla="*/ 1963 h 906350"/>
              <a:gd name="connsiteX1" fmla="*/ 8729062 w 8729062"/>
              <a:gd name="connsiteY1" fmla="*/ 0 h 906350"/>
              <a:gd name="connsiteX2" fmla="*/ 7824187 w 8729062"/>
              <a:gd name="connsiteY2" fmla="*/ 906350 h 906350"/>
              <a:gd name="connsiteX3" fmla="*/ 51732 w 8729062"/>
              <a:gd name="connsiteY3" fmla="*/ 900000 h 906350"/>
              <a:gd name="connsiteX4" fmla="*/ 0 w 8729062"/>
              <a:gd name="connsiteY4" fmla="*/ 1963 h 906350"/>
              <a:gd name="connsiteX0" fmla="*/ 0 w 8729062"/>
              <a:gd name="connsiteY0" fmla="*/ 1963 h 906350"/>
              <a:gd name="connsiteX1" fmla="*/ 8729062 w 8729062"/>
              <a:gd name="connsiteY1" fmla="*/ 0 h 906350"/>
              <a:gd name="connsiteX2" fmla="*/ 7824187 w 8729062"/>
              <a:gd name="connsiteY2" fmla="*/ 906350 h 906350"/>
              <a:gd name="connsiteX3" fmla="*/ 1559 w 8729062"/>
              <a:gd name="connsiteY3" fmla="*/ 900000 h 906350"/>
              <a:gd name="connsiteX4" fmla="*/ 0 w 8729062"/>
              <a:gd name="connsiteY4" fmla="*/ 1963 h 906350"/>
              <a:gd name="connsiteX0" fmla="*/ 0 w 11195812"/>
              <a:gd name="connsiteY0" fmla="*/ 1963 h 906350"/>
              <a:gd name="connsiteX1" fmla="*/ 11195812 w 11195812"/>
              <a:gd name="connsiteY1" fmla="*/ 0 h 906350"/>
              <a:gd name="connsiteX2" fmla="*/ 10290937 w 11195812"/>
              <a:gd name="connsiteY2" fmla="*/ 906350 h 906350"/>
              <a:gd name="connsiteX3" fmla="*/ 2468309 w 11195812"/>
              <a:gd name="connsiteY3" fmla="*/ 900000 h 906350"/>
              <a:gd name="connsiteX4" fmla="*/ 0 w 11195812"/>
              <a:gd name="connsiteY4" fmla="*/ 1963 h 906350"/>
              <a:gd name="connsiteX0" fmla="*/ 0 w 11195812"/>
              <a:gd name="connsiteY0" fmla="*/ 1963 h 906390"/>
              <a:gd name="connsiteX1" fmla="*/ 11195812 w 11195812"/>
              <a:gd name="connsiteY1" fmla="*/ 0 h 906390"/>
              <a:gd name="connsiteX2" fmla="*/ 10290937 w 11195812"/>
              <a:gd name="connsiteY2" fmla="*/ 906350 h 906390"/>
              <a:gd name="connsiteX3" fmla="*/ 7950 w 11195812"/>
              <a:gd name="connsiteY3" fmla="*/ 906390 h 906390"/>
              <a:gd name="connsiteX4" fmla="*/ 0 w 11195812"/>
              <a:gd name="connsiteY4" fmla="*/ 1963 h 906390"/>
              <a:gd name="connsiteX0" fmla="*/ 8248 w 11204060"/>
              <a:gd name="connsiteY0" fmla="*/ 1963 h 909585"/>
              <a:gd name="connsiteX1" fmla="*/ 11204060 w 11204060"/>
              <a:gd name="connsiteY1" fmla="*/ 0 h 909585"/>
              <a:gd name="connsiteX2" fmla="*/ 10299185 w 11204060"/>
              <a:gd name="connsiteY2" fmla="*/ 906350 h 909585"/>
              <a:gd name="connsiteX3" fmla="*/ 222 w 11204060"/>
              <a:gd name="connsiteY3" fmla="*/ 909585 h 909585"/>
              <a:gd name="connsiteX4" fmla="*/ 8248 w 11204060"/>
              <a:gd name="connsiteY4" fmla="*/ 1963 h 90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4060" h="909585">
                <a:moveTo>
                  <a:pt x="8248" y="1963"/>
                </a:moveTo>
                <a:lnTo>
                  <a:pt x="11204060" y="0"/>
                </a:lnTo>
                <a:lnTo>
                  <a:pt x="10299185" y="906350"/>
                </a:lnTo>
                <a:lnTo>
                  <a:pt x="222" y="909585"/>
                </a:lnTo>
                <a:cubicBezTo>
                  <a:pt x="-1765" y="609585"/>
                  <a:pt x="10235" y="301963"/>
                  <a:pt x="8248" y="19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21" tIns="25710" rIns="51421" bIns="25710" rtlCol="0" anchor="ctr"/>
          <a:lstStyle/>
          <a:p>
            <a:pPr algn="ctr"/>
            <a:endParaRPr lang="en-US" sz="1012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61076" y="245376"/>
            <a:ext cx="4859139" cy="40116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lnSpc>
                <a:spcPts val="2812"/>
              </a:lnSpc>
              <a:spcBef>
                <a:spcPts val="0"/>
              </a:spcBef>
              <a:buNone/>
              <a:defRPr sz="2250" baseline="0"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Einzeiliger Titel bis hier.</a:t>
            </a:r>
            <a:endParaRPr lang="en-US" dirty="0"/>
          </a:p>
        </p:txBody>
      </p:sp>
      <p:cxnSp>
        <p:nvCxnSpPr>
          <p:cNvPr id="6" name="Gerader Verbinder 5"/>
          <p:cNvCxnSpPr/>
          <p:nvPr userDrawn="1"/>
        </p:nvCxnSpPr>
        <p:spPr bwMode="auto">
          <a:xfrm flipH="1">
            <a:off x="151748" y="5414650"/>
            <a:ext cx="885698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hteck 7"/>
          <p:cNvSpPr/>
          <p:nvPr userDrawn="1"/>
        </p:nvSpPr>
        <p:spPr>
          <a:xfrm>
            <a:off x="123879" y="5381372"/>
            <a:ext cx="57964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000" dirty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Dr. Antje Duden</a:t>
            </a:r>
          </a:p>
        </p:txBody>
      </p:sp>
    </p:spTree>
    <p:extLst>
      <p:ext uri="{BB962C8B-B14F-4D97-AF65-F5344CB8AC3E}">
        <p14:creationId xmlns:p14="http://schemas.microsoft.com/office/powerpoint/2010/main" val="1030705763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4616B0-07BA-493E-B01A-A4428ACF2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A81A6C-BFA4-4652-BB7D-B1297A524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E6F2A4-6F2E-43B7-973E-147DAED4E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DA3-2621-480B-B371-6C2FC1EEEAC1}" type="datetimeFigureOut">
              <a:rPr lang="de-AT" smtClean="0"/>
              <a:t>17.11.2023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3AA6B3-8B76-4D34-90E9-122F778CA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7B7DDF-32EF-4C46-AB76-1DFAEF933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64B4-A42A-4239-B99B-B055619A7A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46104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CC9ABE-925F-4A5B-94D2-7E463CFA2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5575"/>
            <a:ext cx="78867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B981F6-2764-4338-89B9-DB571ED07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288"/>
            <a:ext cx="788670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4B1A67-EC02-4E82-9DC1-657F0B857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DA3-2621-480B-B371-6C2FC1EEEAC1}" type="datetimeFigureOut">
              <a:rPr lang="de-AT" smtClean="0"/>
              <a:t>17.11.2023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20A6FE-984A-4A30-B170-93C79002E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C52838-D34E-49AF-8B9B-02F133CF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64B4-A42A-4239-B99B-B055619A7A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80467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CB4212-CD25-46CA-B6DC-5DD38B0E0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B831DB-6C1A-4554-8520-F5B47488FE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0825"/>
            <a:ext cx="3867150" cy="36274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B690657-494E-4E0E-9FF8-3E15EFB3A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20825"/>
            <a:ext cx="3867150" cy="36274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21D0A5C-F418-4157-AE33-1A306456E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DA3-2621-480B-B371-6C2FC1EEEAC1}" type="datetimeFigureOut">
              <a:rPr lang="de-AT" smtClean="0"/>
              <a:t>17.11.2023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D511DC-1706-4B9A-B001-345C9C0C9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950DD69-4BEF-4D77-89FA-DC47B6DD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64B4-A42A-4239-B99B-B055619A7A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61416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AFBE6-68C2-487A-A89A-7CDC9F316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04800"/>
            <a:ext cx="7886700" cy="11049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65F587-C5E4-45AE-BDFC-56690B5A0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401763"/>
            <a:ext cx="386873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4B0B532-622A-4488-B49C-D8263F0A4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087563"/>
            <a:ext cx="3868737" cy="30702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E208FB-F6D2-4F5A-9222-411B4D79E1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1763"/>
            <a:ext cx="38877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1F9ACB9-BEB5-46CE-94DB-B8AF1B4EE1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02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4C2BEFF-12C1-4FFC-9877-79037A022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DA3-2621-480B-B371-6C2FC1EEEAC1}" type="datetimeFigureOut">
              <a:rPr lang="de-AT" smtClean="0"/>
              <a:t>17.11.2023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BE479BE-F28B-4CD5-B5AA-E08363838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F0FFB7B-30A5-4E4E-B016-BAFC8AA44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64B4-A42A-4239-B99B-B055619A7A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0449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121348-6B62-401D-8F75-00F11B748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5CCE0DB-E9DF-4FEC-995B-AA64E23D4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DA3-2621-480B-B371-6C2FC1EEEAC1}" type="datetimeFigureOut">
              <a:rPr lang="de-AT" smtClean="0"/>
              <a:t>17.11.2023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50E6E12-FA84-4662-8A55-405FB3DFE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5DEB4F-CA61-4894-9FBC-FD58DE3C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64B4-A42A-4239-B99B-B055619A7A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7547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BCDF058-D36C-488D-8282-632811AA5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DA3-2621-480B-B371-6C2FC1EEEAC1}" type="datetimeFigureOut">
              <a:rPr lang="de-AT" smtClean="0"/>
              <a:t>17.11.2023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9D71F52-E816-4581-AE01-09C987A9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CC7FA2-EED9-43D8-83C8-27732B4FA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64B4-A42A-4239-B99B-B055619A7A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9255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64AF68-B3F8-43CB-8539-39BF13A56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BE6B6D-5B70-48DE-AB8B-E458E6482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D5FC26-ADBF-4E9A-9AC7-7A9072785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34F642F-99DF-493D-B85F-2DF1C7FFF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DA3-2621-480B-B371-6C2FC1EEEAC1}" type="datetimeFigureOut">
              <a:rPr lang="de-AT" smtClean="0"/>
              <a:t>17.11.2023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66A82FA-CF98-4565-9388-FD922761C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D068EA4-8D3E-4C9C-9D6B-992897072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64B4-A42A-4239-B99B-B055619A7A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87121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712A4D-CF05-47F5-A4F5-90874A55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9F3930E-669F-47D3-93E5-AD912E5C45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3BF4433-E704-463C-8DA6-D5DCCC2DF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BCBEDF4-BCE0-43B8-BCAB-2DE5BEBA6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DA3-2621-480B-B371-6C2FC1EEEAC1}" type="datetimeFigureOut">
              <a:rPr lang="de-AT" smtClean="0"/>
              <a:t>17.11.2023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AE292D-D8D8-4A8B-AA36-BF57FE606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E9BE42-2C21-4816-B9D5-EF0D05830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64B4-A42A-4239-B99B-B055619A7A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7210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7DA5E5-6394-4F3F-8F97-378EA20B6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555E37E-0732-4328-9727-2BDC8D96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29862A-8A3A-41CF-80FD-8EF494DAE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DA3-2621-480B-B371-6C2FC1EEEAC1}" type="datetimeFigureOut">
              <a:rPr lang="de-AT" smtClean="0"/>
              <a:t>17.11.2023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33B49A-9561-4EBE-BB79-6EC948191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FA1811-A719-4CF7-8BB6-A11E7826F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64B4-A42A-4239-B99B-B055619A7A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15252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A02ED38-C04D-4D2A-8DC2-7F6F9DDAC8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04800"/>
            <a:ext cx="1971675" cy="484346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C0465FE-FCE2-4098-B3DF-7ED108681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5762625" cy="484346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CA5DE0-9068-452D-970F-8F5B8DEEB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DA3-2621-480B-B371-6C2FC1EEEAC1}" type="datetimeFigureOut">
              <a:rPr lang="de-AT" smtClean="0"/>
              <a:t>17.11.2023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826ABE-8124-45FD-B2EA-6278923B4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28AF35-B619-4620-B9CF-03B8039F8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64B4-A42A-4239-B99B-B055619A7A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7270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D703B2-756D-5740-9E0D-14FD2D72A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9E9823-3C3D-C84B-9145-E52E4A356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0944016-802E-AD48-B19C-79AA53CB3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6F51-1E0F-BA42-8CF7-A3393DA2059D}" type="datetimeFigureOut">
              <a:rPr lang="de-AT" smtClean="0"/>
              <a:t>17.11.2023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2A445C-A368-C843-9F21-8BB64E828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190DF1-DFD4-B94F-9054-A48C0FC8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1E925-7F33-7541-B33A-57F76436D9F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225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Absa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768DE0C-60A9-114E-A323-A8B5CD45B5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0000" y="1200001"/>
            <a:ext cx="6699918" cy="38855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550"/>
              </a:lnSpc>
              <a:spcBef>
                <a:spcPts val="0"/>
              </a:spcBef>
              <a:spcAft>
                <a:spcPts val="450"/>
              </a:spcAft>
              <a:buSzPct val="120000"/>
              <a:buFont typeface="Wingdings" pitchFamily="2" charset="2"/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lnSpc>
                <a:spcPct val="100000"/>
              </a:lnSpc>
              <a:buFont typeface="Wingdings" pitchFamily="2" charset="2"/>
              <a:buChar char="§"/>
              <a:defRPr sz="225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de-DE" dirty="0"/>
              <a:t>Ganzer Absatz zum Inhalt über mehrere Zeilen. Hier kommt ein Textblock.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290A960-B63E-544D-A4EE-572FC172A7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6300" y="4161000"/>
            <a:ext cx="1127667" cy="1252963"/>
          </a:xfrm>
          <a:prstGeom prst="rect">
            <a:avLst/>
          </a:prstGeom>
        </p:spPr>
      </p:pic>
      <p:sp>
        <p:nvSpPr>
          <p:cNvPr id="8" name="Titel 9">
            <a:extLst>
              <a:ext uri="{FF2B5EF4-FFF2-40B4-BE49-F238E27FC236}">
                <a16:creationId xmlns:a16="http://schemas.microsoft.com/office/drawing/2014/main" id="{CE0D26B6-BD4D-B545-B56F-EB3900ECE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01038"/>
            <a:ext cx="6699918" cy="694843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700" b="1" i="0" cap="none" spc="0" baseline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FB968468-2BFF-1645-95FF-B2451838FE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0000" y="5216082"/>
            <a:ext cx="756000" cy="210000"/>
          </a:xfrm>
          <a:prstGeom prst="rect">
            <a:avLst/>
          </a:prstGeom>
        </p:spPr>
        <p:txBody>
          <a:bodyPr/>
          <a:lstStyle>
            <a:lvl1pPr>
              <a:defRPr lang="de-AT" sz="825" smtClean="0"/>
            </a:lvl1pPr>
          </a:lstStyle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GB"/>
              <a:t>Seite </a:t>
            </a:r>
            <a:fld id="{D443D198-3BD8-9B40-B32A-21AB276A321F}" type="slidenum">
              <a:rPr smtClean="0"/>
              <a:pPr>
                <a:lnSpc>
                  <a:spcPct val="90000"/>
                </a:lnSpc>
                <a:spcBef>
                  <a:spcPts val="750"/>
                </a:spcBef>
              </a:pPr>
              <a:t>‹Nr.›</a:t>
            </a:fld>
            <a:endParaRPr dirty="0"/>
          </a:p>
        </p:txBody>
      </p:sp>
      <p:sp>
        <p:nvSpPr>
          <p:cNvPr id="11" name="Fußzeilenplatzhalter 1">
            <a:extLst>
              <a:ext uri="{FF2B5EF4-FFF2-40B4-BE49-F238E27FC236}">
                <a16:creationId xmlns:a16="http://schemas.microsoft.com/office/drawing/2014/main" id="{DA435799-EDBC-431A-A4B2-078EDE876A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04510" y="5216082"/>
            <a:ext cx="5670000" cy="210000"/>
          </a:xfrm>
          <a:prstGeom prst="rect">
            <a:avLst/>
          </a:prstGeom>
        </p:spPr>
        <p:txBody>
          <a:bodyPr/>
          <a:lstStyle>
            <a:lvl1pPr>
              <a:defRPr lang="de-DE" sz="825" smtClean="0"/>
            </a:lvl1pPr>
          </a:lstStyle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GB"/>
              <a:t>Dr. Antje Duden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84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itat oder Kap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3459DF94-3C06-CE44-95C9-030CF275DE96}"/>
              </a:ext>
            </a:extLst>
          </p:cNvPr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D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14B954AC-C73F-5449-AF65-CAE342422F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0000" y="300000"/>
            <a:ext cx="6292023" cy="32781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5700"/>
              </a:lnSpc>
              <a:spcBef>
                <a:spcPts val="0"/>
              </a:spcBef>
              <a:spcAft>
                <a:spcPts val="450"/>
              </a:spcAft>
              <a:buNone/>
              <a:defRPr sz="525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Zitat oder Kapitel</a:t>
            </a:r>
          </a:p>
        </p:txBody>
      </p:sp>
    </p:spTree>
    <p:extLst>
      <p:ext uri="{BB962C8B-B14F-4D97-AF65-F5344CB8AC3E}">
        <p14:creationId xmlns:p14="http://schemas.microsoft.com/office/powerpoint/2010/main" val="12981104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itat oder Kapit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3459DF94-3C06-CE44-95C9-030CF275DE96}"/>
              </a:ext>
            </a:extLst>
          </p:cNvPr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C0A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831FAD21-4BCE-E248-828A-2AE196F795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0000" y="300000"/>
            <a:ext cx="6292023" cy="32781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5700"/>
              </a:lnSpc>
              <a:spcBef>
                <a:spcPts val="0"/>
              </a:spcBef>
              <a:spcAft>
                <a:spcPts val="450"/>
              </a:spcAft>
              <a:buNone/>
              <a:defRPr sz="525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Zitat oder Kapitel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06044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3459DF94-3C06-CE44-95C9-030CF275DE96}"/>
              </a:ext>
            </a:extLst>
          </p:cNvPr>
          <p:cNvSpPr/>
          <p:nvPr userDrawn="1"/>
        </p:nvSpPr>
        <p:spPr>
          <a:xfrm>
            <a:off x="1" y="1"/>
            <a:ext cx="5285678" cy="4256049"/>
          </a:xfrm>
          <a:prstGeom prst="rect">
            <a:avLst/>
          </a:prstGeom>
          <a:solidFill>
            <a:srgbClr val="FFD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5C3AC47-C207-6E4A-A854-C62EF7EFD7E3}"/>
              </a:ext>
            </a:extLst>
          </p:cNvPr>
          <p:cNvSpPr/>
          <p:nvPr userDrawn="1"/>
        </p:nvSpPr>
        <p:spPr>
          <a:xfrm>
            <a:off x="1" y="4256050"/>
            <a:ext cx="5285678" cy="1458951"/>
          </a:xfrm>
          <a:prstGeom prst="rect">
            <a:avLst/>
          </a:prstGeom>
          <a:solidFill>
            <a:srgbClr val="9A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E87D7B6-CCC9-6F41-920E-775EB1B73EFF}"/>
              </a:ext>
            </a:extLst>
          </p:cNvPr>
          <p:cNvSpPr/>
          <p:nvPr userDrawn="1"/>
        </p:nvSpPr>
        <p:spPr>
          <a:xfrm>
            <a:off x="5285678" y="-1"/>
            <a:ext cx="3858322" cy="5715001"/>
          </a:xfrm>
          <a:prstGeom prst="rect">
            <a:avLst/>
          </a:prstGeom>
          <a:solidFill>
            <a:srgbClr val="C0A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0FF76A8C-396A-1E4D-A555-CBE0BAF187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181" y="3126688"/>
            <a:ext cx="4265089" cy="102150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Titelfolie Überschrift 1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180E9B0A-3086-4D4C-B640-FD9B13E1C2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7181" y="4429921"/>
            <a:ext cx="4265089" cy="102150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2BCD34F-D291-A444-86E1-5B5E890F43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0114" y="3939453"/>
            <a:ext cx="1127667" cy="125296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EEF7E9D-2162-414F-AA02-E7654809A1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2507" y="307608"/>
            <a:ext cx="1401266" cy="5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55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EA41DB5C-AD7A-5006-3806-0ECF62E9C5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6300" y="4161000"/>
            <a:ext cx="1127667" cy="1252963"/>
          </a:xfrm>
          <a:prstGeom prst="rect">
            <a:avLst/>
          </a:prstGeom>
        </p:spPr>
      </p:pic>
      <p:sp>
        <p:nvSpPr>
          <p:cNvPr id="8" name="Fußzeilenplatzhalter 1">
            <a:extLst>
              <a:ext uri="{FF2B5EF4-FFF2-40B4-BE49-F238E27FC236}">
                <a16:creationId xmlns:a16="http://schemas.microsoft.com/office/drawing/2014/main" id="{91A2ECE0-A3AF-58E0-C048-D3DE07742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04510" y="5216082"/>
            <a:ext cx="5670000" cy="210000"/>
          </a:xfrm>
          <a:prstGeom prst="rect">
            <a:avLst/>
          </a:prstGeom>
        </p:spPr>
        <p:txBody>
          <a:bodyPr/>
          <a:lstStyle>
            <a:lvl1pPr>
              <a:defRPr lang="de-DE" sz="825" smtClean="0"/>
            </a:lvl1pPr>
          </a:lstStyle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GB"/>
              <a:t>Dr. Antje Duden</a:t>
            </a:r>
            <a:endParaRPr lang="en-GB" dirty="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A68D1A1E-C9A2-7933-C82D-00A28C686A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0000" y="5216082"/>
            <a:ext cx="756000" cy="210000"/>
          </a:xfrm>
          <a:prstGeom prst="rect">
            <a:avLst/>
          </a:prstGeom>
        </p:spPr>
        <p:txBody>
          <a:bodyPr/>
          <a:lstStyle>
            <a:lvl1pPr>
              <a:defRPr lang="de-AT" sz="825" smtClean="0"/>
            </a:lvl1pPr>
          </a:lstStyle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GB"/>
              <a:t>Seite </a:t>
            </a:r>
            <a:fld id="{D443D198-3BD8-9B40-B32A-21AB276A321F}" type="slidenum">
              <a:rPr smtClean="0"/>
              <a:pPr>
                <a:lnSpc>
                  <a:spcPct val="90000"/>
                </a:lnSpc>
                <a:spcBef>
                  <a:spcPts val="750"/>
                </a:spcBef>
              </a:pPr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0967618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CC9ABE-925F-4A5B-94D2-7E463CFA2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5575"/>
            <a:ext cx="78867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B981F6-2764-4338-89B9-DB571ED07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288"/>
            <a:ext cx="788670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4B1A67-EC02-4E82-9DC1-657F0B857A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/>
          <a:lstStyle/>
          <a:p>
            <a:fld id="{BACB7DA3-2621-480B-B371-6C2FC1EEEAC1}" type="datetimeFigureOut">
              <a:rPr lang="de-AT" smtClean="0"/>
              <a:t>17.11.2023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20A6FE-984A-4A30-B170-93C79002E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C52838-D34E-49AF-8B9B-02F133CF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/>
          <a:lstStyle/>
          <a:p>
            <a:fld id="{CA5964B4-A42A-4239-B99B-B055619A7A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94148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24F2CC-FB69-4D65-92F8-F8A5F3FB2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038"/>
            <a:ext cx="6858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5A324B7-8863-4987-803E-B1C9EB7B4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963"/>
            <a:ext cx="6858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38DF48-3552-42E3-9B80-150B9C2A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7DA3-2621-480B-B371-6C2FC1EEEAC1}" type="datetimeFigureOut">
              <a:rPr lang="de-AT" smtClean="0"/>
              <a:t>17.11.2023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37B26B-A514-406B-A0C0-D7718951B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0280B6-56E6-4076-A8ED-31DEF3827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64B4-A42A-4239-B99B-B055619A7A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225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42844" y="119043"/>
            <a:ext cx="9001156" cy="71438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2844" y="1333500"/>
            <a:ext cx="8543956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 </a:t>
            </a:r>
            <a:r>
              <a:rPr lang="de-DE" dirty="0" err="1"/>
              <a:t>sdfafas</a:t>
            </a:r>
            <a:r>
              <a:rPr lang="de-DE" dirty="0"/>
              <a:t> </a:t>
            </a:r>
            <a:r>
              <a:rPr lang="de-DE" dirty="0" err="1"/>
              <a:t>adsfasd</a:t>
            </a:r>
            <a:r>
              <a:rPr lang="de-DE" dirty="0"/>
              <a:t> fass </a:t>
            </a:r>
            <a:r>
              <a:rPr lang="de-DE" dirty="0" err="1"/>
              <a:t>sfas</a:t>
            </a:r>
            <a:r>
              <a:rPr lang="de-DE" dirty="0"/>
              <a:t> </a:t>
            </a:r>
            <a:r>
              <a:rPr lang="de-DE" dirty="0" err="1"/>
              <a:t>sadf</a:t>
            </a:r>
            <a:r>
              <a:rPr lang="de-DE" dirty="0"/>
              <a:t> </a:t>
            </a:r>
            <a:r>
              <a:rPr lang="de-DE" dirty="0" err="1"/>
              <a:t>sasdfafas</a:t>
            </a:r>
            <a:r>
              <a:rPr lang="de-DE" dirty="0"/>
              <a:t> </a:t>
            </a:r>
            <a:r>
              <a:rPr lang="de-DE" dirty="0" err="1"/>
              <a:t>adsfasd</a:t>
            </a:r>
            <a:r>
              <a:rPr lang="de-DE" dirty="0"/>
              <a:t> fass </a:t>
            </a:r>
            <a:r>
              <a:rPr lang="de-DE" dirty="0" err="1"/>
              <a:t>sfas</a:t>
            </a:r>
            <a:r>
              <a:rPr lang="de-DE" dirty="0"/>
              <a:t> </a:t>
            </a:r>
            <a:r>
              <a:rPr lang="de-DE" dirty="0" err="1"/>
              <a:t>sadf</a:t>
            </a:r>
            <a:r>
              <a:rPr lang="de-DE" dirty="0"/>
              <a:t> </a:t>
            </a:r>
            <a:r>
              <a:rPr lang="de-DE" dirty="0" err="1"/>
              <a:t>sasdfafas</a:t>
            </a:r>
            <a:r>
              <a:rPr lang="de-DE" dirty="0"/>
              <a:t> </a:t>
            </a:r>
            <a:r>
              <a:rPr lang="de-DE" dirty="0" err="1"/>
              <a:t>adsfasd</a:t>
            </a:r>
            <a:r>
              <a:rPr lang="de-DE" dirty="0"/>
              <a:t> fass </a:t>
            </a:r>
            <a:r>
              <a:rPr lang="de-DE" dirty="0" err="1"/>
              <a:t>sfas</a:t>
            </a:r>
            <a:r>
              <a:rPr lang="de-DE" dirty="0"/>
              <a:t> </a:t>
            </a:r>
            <a:r>
              <a:rPr lang="de-DE" dirty="0" err="1"/>
              <a:t>sadf</a:t>
            </a:r>
            <a:r>
              <a:rPr lang="de-DE" dirty="0"/>
              <a:t> </a:t>
            </a:r>
            <a:r>
              <a:rPr lang="de-DE" dirty="0" err="1"/>
              <a:t>sasdfafas</a:t>
            </a:r>
            <a:r>
              <a:rPr lang="de-DE" dirty="0"/>
              <a:t> </a:t>
            </a:r>
            <a:r>
              <a:rPr lang="de-DE" dirty="0" err="1"/>
              <a:t>adsfasd</a:t>
            </a:r>
            <a:r>
              <a:rPr lang="de-DE" dirty="0"/>
              <a:t> fass </a:t>
            </a:r>
            <a:r>
              <a:rPr lang="de-DE" dirty="0" err="1"/>
              <a:t>sfas</a:t>
            </a:r>
            <a:r>
              <a:rPr lang="de-DE" dirty="0"/>
              <a:t> </a:t>
            </a:r>
            <a:r>
              <a:rPr lang="de-DE" dirty="0" err="1"/>
              <a:t>sadf</a:t>
            </a:r>
            <a:r>
              <a:rPr lang="de-DE" dirty="0"/>
              <a:t> </a:t>
            </a:r>
            <a:r>
              <a:rPr lang="de-DE" dirty="0" err="1"/>
              <a:t>sasdfafas</a:t>
            </a:r>
            <a:r>
              <a:rPr lang="de-DE" dirty="0"/>
              <a:t> </a:t>
            </a:r>
            <a:r>
              <a:rPr lang="de-DE" dirty="0" err="1"/>
              <a:t>adsfasd</a:t>
            </a:r>
            <a:r>
              <a:rPr lang="de-DE" dirty="0"/>
              <a:t> fass </a:t>
            </a:r>
            <a:r>
              <a:rPr lang="de-DE" dirty="0" err="1"/>
              <a:t>sfas</a:t>
            </a:r>
            <a:r>
              <a:rPr lang="de-DE" dirty="0"/>
              <a:t> </a:t>
            </a:r>
            <a:r>
              <a:rPr lang="de-DE" dirty="0" err="1"/>
              <a:t>sadf</a:t>
            </a:r>
            <a:r>
              <a:rPr lang="de-DE" dirty="0"/>
              <a:t> </a:t>
            </a:r>
            <a:r>
              <a:rPr lang="de-DE" dirty="0" err="1"/>
              <a:t>sasdfafas</a:t>
            </a:r>
            <a:r>
              <a:rPr lang="de-DE" dirty="0"/>
              <a:t> </a:t>
            </a:r>
            <a:r>
              <a:rPr lang="de-DE" dirty="0" err="1"/>
              <a:t>adsfasd</a:t>
            </a:r>
            <a:r>
              <a:rPr lang="de-DE" dirty="0"/>
              <a:t> fass </a:t>
            </a:r>
            <a:r>
              <a:rPr lang="de-DE" dirty="0" err="1"/>
              <a:t>sfas</a:t>
            </a:r>
            <a:r>
              <a:rPr lang="de-DE" dirty="0"/>
              <a:t> </a:t>
            </a:r>
            <a:r>
              <a:rPr lang="de-DE" dirty="0" err="1"/>
              <a:t>sadf</a:t>
            </a:r>
            <a:r>
              <a:rPr lang="de-DE" dirty="0"/>
              <a:t> </a:t>
            </a:r>
            <a:r>
              <a:rPr lang="de-DE" dirty="0" err="1"/>
              <a:t>sa</a:t>
            </a:r>
            <a:endParaRPr lang="de-DE" dirty="0"/>
          </a:p>
          <a:p>
            <a:pPr lvl="2"/>
            <a:r>
              <a:rPr lang="de-DE" dirty="0"/>
              <a:t>Dritte Ebene </a:t>
            </a:r>
            <a:r>
              <a:rPr lang="de-DE" dirty="0" err="1"/>
              <a:t>sdfafas</a:t>
            </a:r>
            <a:r>
              <a:rPr lang="de-DE" dirty="0"/>
              <a:t> </a:t>
            </a:r>
            <a:r>
              <a:rPr lang="de-DE" dirty="0" err="1"/>
              <a:t>adsfasd</a:t>
            </a:r>
            <a:r>
              <a:rPr lang="de-DE" dirty="0"/>
              <a:t> fass </a:t>
            </a:r>
            <a:r>
              <a:rPr lang="de-DE" dirty="0" err="1"/>
              <a:t>sfas</a:t>
            </a:r>
            <a:r>
              <a:rPr lang="de-DE" dirty="0"/>
              <a:t> </a:t>
            </a:r>
            <a:r>
              <a:rPr lang="de-DE" dirty="0" err="1"/>
              <a:t>sadf</a:t>
            </a:r>
            <a:r>
              <a:rPr lang="de-DE" dirty="0"/>
              <a:t> </a:t>
            </a:r>
            <a:r>
              <a:rPr lang="de-DE" dirty="0" err="1"/>
              <a:t>sasdfafas</a:t>
            </a:r>
            <a:r>
              <a:rPr lang="de-DE" dirty="0"/>
              <a:t> </a:t>
            </a:r>
            <a:r>
              <a:rPr lang="de-DE" dirty="0" err="1"/>
              <a:t>adsfasd</a:t>
            </a:r>
            <a:r>
              <a:rPr lang="de-DE" dirty="0"/>
              <a:t> fass </a:t>
            </a:r>
            <a:r>
              <a:rPr lang="de-DE" dirty="0" err="1"/>
              <a:t>sfas</a:t>
            </a:r>
            <a:r>
              <a:rPr lang="de-DE" dirty="0"/>
              <a:t> </a:t>
            </a:r>
            <a:r>
              <a:rPr lang="de-DE" dirty="0" err="1"/>
              <a:t>sadf</a:t>
            </a:r>
            <a:r>
              <a:rPr lang="de-DE" dirty="0"/>
              <a:t> </a:t>
            </a:r>
            <a:r>
              <a:rPr lang="de-DE" dirty="0" err="1"/>
              <a:t>sasdfafas</a:t>
            </a:r>
            <a:r>
              <a:rPr lang="de-DE" dirty="0"/>
              <a:t> </a:t>
            </a:r>
            <a:r>
              <a:rPr lang="de-DE" dirty="0" err="1"/>
              <a:t>adsfasd</a:t>
            </a:r>
            <a:r>
              <a:rPr lang="de-DE" dirty="0"/>
              <a:t> fass </a:t>
            </a:r>
            <a:r>
              <a:rPr lang="de-DE" dirty="0" err="1"/>
              <a:t>sfas</a:t>
            </a:r>
            <a:r>
              <a:rPr lang="de-DE" dirty="0"/>
              <a:t> </a:t>
            </a:r>
            <a:r>
              <a:rPr lang="de-DE" dirty="0" err="1"/>
              <a:t>sadf</a:t>
            </a:r>
            <a:r>
              <a:rPr lang="de-DE" dirty="0"/>
              <a:t> </a:t>
            </a:r>
            <a:r>
              <a:rPr lang="de-DE" dirty="0" err="1"/>
              <a:t>sasdfafas</a:t>
            </a:r>
            <a:r>
              <a:rPr lang="de-DE" dirty="0"/>
              <a:t> </a:t>
            </a:r>
            <a:r>
              <a:rPr lang="de-DE" dirty="0" err="1"/>
              <a:t>adsfasd</a:t>
            </a:r>
            <a:r>
              <a:rPr lang="de-DE" dirty="0"/>
              <a:t> fass </a:t>
            </a:r>
            <a:r>
              <a:rPr lang="de-DE" dirty="0" err="1"/>
              <a:t>sfas</a:t>
            </a:r>
            <a:r>
              <a:rPr lang="de-DE" dirty="0"/>
              <a:t> </a:t>
            </a:r>
            <a:r>
              <a:rPr lang="de-DE" dirty="0" err="1"/>
              <a:t>sadf</a:t>
            </a:r>
            <a:r>
              <a:rPr lang="de-DE" dirty="0"/>
              <a:t> </a:t>
            </a:r>
            <a:r>
              <a:rPr lang="de-DE" dirty="0" err="1"/>
              <a:t>sasdfafas</a:t>
            </a:r>
            <a:r>
              <a:rPr lang="de-DE" dirty="0"/>
              <a:t> </a:t>
            </a:r>
            <a:r>
              <a:rPr lang="de-DE" dirty="0" err="1"/>
              <a:t>adsfasd</a:t>
            </a:r>
            <a:r>
              <a:rPr lang="de-DE" dirty="0"/>
              <a:t> fass </a:t>
            </a:r>
            <a:r>
              <a:rPr lang="de-DE" dirty="0" err="1"/>
              <a:t>sfas</a:t>
            </a:r>
            <a:r>
              <a:rPr lang="de-DE" dirty="0"/>
              <a:t> </a:t>
            </a:r>
            <a:r>
              <a:rPr lang="de-DE" dirty="0" err="1"/>
              <a:t>sadf</a:t>
            </a:r>
            <a:r>
              <a:rPr lang="de-DE" dirty="0"/>
              <a:t> </a:t>
            </a:r>
            <a:r>
              <a:rPr lang="de-DE" dirty="0" err="1"/>
              <a:t>sasdfafas</a:t>
            </a:r>
            <a:r>
              <a:rPr lang="de-DE" dirty="0"/>
              <a:t> </a:t>
            </a:r>
            <a:r>
              <a:rPr lang="de-DE" dirty="0" err="1"/>
              <a:t>adsfasd</a:t>
            </a:r>
            <a:r>
              <a:rPr lang="de-DE" dirty="0"/>
              <a:t> fass </a:t>
            </a:r>
            <a:r>
              <a:rPr lang="de-DE" dirty="0" err="1"/>
              <a:t>sfas</a:t>
            </a:r>
            <a:r>
              <a:rPr lang="de-DE" dirty="0"/>
              <a:t> </a:t>
            </a:r>
            <a:r>
              <a:rPr lang="de-DE" dirty="0" err="1"/>
              <a:t>sadf</a:t>
            </a:r>
            <a:r>
              <a:rPr lang="de-DE" dirty="0"/>
              <a:t> </a:t>
            </a:r>
            <a:r>
              <a:rPr lang="de-DE" dirty="0" err="1"/>
              <a:t>sasdfafas</a:t>
            </a:r>
            <a:r>
              <a:rPr lang="de-DE" dirty="0"/>
              <a:t> </a:t>
            </a:r>
            <a:r>
              <a:rPr lang="de-DE" dirty="0" err="1"/>
              <a:t>adsfasd</a:t>
            </a:r>
            <a:r>
              <a:rPr lang="de-DE" dirty="0"/>
              <a:t> fass </a:t>
            </a:r>
            <a:r>
              <a:rPr lang="de-DE" dirty="0" err="1"/>
              <a:t>sfas</a:t>
            </a:r>
            <a:r>
              <a:rPr lang="de-DE" dirty="0"/>
              <a:t> </a:t>
            </a:r>
            <a:r>
              <a:rPr lang="de-DE" dirty="0" err="1"/>
              <a:t>sadf</a:t>
            </a:r>
            <a:r>
              <a:rPr lang="de-DE" dirty="0"/>
              <a:t> </a:t>
            </a:r>
            <a:r>
              <a:rPr lang="de-DE" dirty="0" err="1"/>
              <a:t>sa</a:t>
            </a:r>
            <a:endParaRPr lang="de-DE" dirty="0"/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>
          <a:xfrm>
            <a:off x="152400" y="5471622"/>
            <a:ext cx="2133600" cy="146807"/>
          </a:xfrm>
          <a:prstGeom prst="rect">
            <a:avLst/>
          </a:prstGeom>
        </p:spPr>
        <p:txBody>
          <a:bodyPr vert="horz" lIns="0" tIns="0" rIns="91440" bIns="0" rtlCol="0" anchor="b"/>
          <a:lstStyle>
            <a:lvl1pPr algn="l">
              <a:defRPr sz="900" b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AT"/>
              <a:t>15.5.2014</a:t>
            </a:r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848408" y="5471622"/>
            <a:ext cx="2895600" cy="146807"/>
          </a:xfrm>
          <a:prstGeom prst="rect">
            <a:avLst/>
          </a:prstGeom>
        </p:spPr>
        <p:txBody>
          <a:bodyPr vert="horz" lIns="91440" tIns="0" rIns="72000" bIns="0" rtlCol="0" anchor="b"/>
          <a:lstStyle>
            <a:lvl1pPr marL="0" algn="r" defTabSz="914400" rtl="0" eaLnBrk="1" latinLnBrk="0" hangingPunct="1">
              <a:defRPr lang="it-IT" sz="900" kern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de-DE" noProof="0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15404" y="5471622"/>
            <a:ext cx="357190" cy="14680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E61F28F-36DC-4EFF-AC33-B99943A7950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33" r:id="rId3"/>
    <p:sldLayoutId id="2147483739" r:id="rId4"/>
    <p:sldLayoutId id="2147483742" r:id="rId5"/>
    <p:sldLayoutId id="2147483743" r:id="rId6"/>
    <p:sldLayoutId id="2147483744" r:id="rId7"/>
    <p:sldLayoutId id="2147483745" r:id="rId8"/>
  </p:sldLayoutIdLst>
  <p:transition spd="slow">
    <p:fade thruBlk="1"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66700" indent="-266700" algn="l" defTabSz="914400" rtl="0" eaLnBrk="1" latinLnBrk="0" hangingPunct="1">
        <a:spcBef>
          <a:spcPts val="1800"/>
        </a:spcBef>
        <a:spcAft>
          <a:spcPts val="600"/>
        </a:spcAft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42925" indent="-276225" algn="l" defTabSz="914400" rtl="0" eaLnBrk="1" latinLnBrk="0" hangingPunct="1">
        <a:spcBef>
          <a:spcPts val="600"/>
        </a:spcBef>
        <a:spcAft>
          <a:spcPts val="600"/>
        </a:spcAft>
        <a:buFont typeface="Lucida Grande"/>
        <a:buChar char="−"/>
        <a:defRPr lang="de-DE" sz="1400" kern="1200" dirty="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804863" indent="-263525" algn="l" defTabSz="914400" rtl="0" eaLnBrk="1" latinLnBrk="0" hangingPunct="1">
        <a:spcBef>
          <a:spcPts val="600"/>
        </a:spcBef>
        <a:spcAft>
          <a:spcPts val="600"/>
        </a:spcAft>
        <a:buFont typeface="Lucida Grande"/>
        <a:buChar char="−"/>
        <a:defRPr sz="1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074738" indent="-269875" algn="l" defTabSz="914400" rtl="0" eaLnBrk="1" latinLnBrk="0" hangingPunct="1">
        <a:spcBef>
          <a:spcPts val="600"/>
        </a:spcBef>
        <a:spcAft>
          <a:spcPts val="600"/>
        </a:spcAft>
        <a:buFont typeface="Lucida Grande"/>
        <a:buChar char="−"/>
        <a:defRPr sz="14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522413" indent="-28575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C9691B1-98F0-40C9-9B38-30071EA35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2C3BCC-F215-4AE3-9872-280E7A7D1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0825"/>
            <a:ext cx="78867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5E512F-BB6C-4A13-BD4C-4E4FB0DEF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B7DA3-2621-480B-B371-6C2FC1EEEAC1}" type="datetimeFigureOut">
              <a:rPr lang="de-AT" smtClean="0"/>
              <a:t>17.11.2023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7A4D3D-3BF8-43EE-B201-F4C10812E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B53372-E4F4-49A0-B642-86E857CB5D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964B4-A42A-4239-B99B-B055619A7AA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5177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r/photo/926250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tee-tasse-fr%C3%BChst%C3%BCck-englischer-tee-340992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noi_V7c3guU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sualstatements.net/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1A1E922-FE9F-47F6-8946-1E8344B381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/>
              <a:t>Kommunikation &amp; Selbstreflexion</a:t>
            </a:r>
          </a:p>
          <a:p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BEA75F-18C4-4A1F-8D19-FD21B8DABD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Dr. Antje Duden</a:t>
            </a:r>
          </a:p>
          <a:p>
            <a:r>
              <a:rPr lang="de-DE" dirty="0"/>
              <a:t>5. Treffen</a:t>
            </a:r>
          </a:p>
        </p:txBody>
      </p:sp>
    </p:spTree>
    <p:extLst>
      <p:ext uri="{BB962C8B-B14F-4D97-AF65-F5344CB8AC3E}">
        <p14:creationId xmlns:p14="http://schemas.microsoft.com/office/powerpoint/2010/main" val="628540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C4D1D0-556F-BF89-AB8B-4FFEBAC6C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Welche Arten von Fragen kennen Sie?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11F16AC-63C3-51E8-E7FE-BD49E93DF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Welche Art nutzen Sie wann?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08026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161412" y="247152"/>
            <a:ext cx="4659313" cy="6873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de-AT" sz="1800" dirty="0">
                <a:latin typeface="+mn-lt"/>
              </a:rPr>
              <a:t>Frage</a:t>
            </a:r>
            <a:r>
              <a:rPr lang="de-AT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techniken</a:t>
            </a:r>
            <a:r>
              <a:rPr lang="de-AT" sz="1800" dirty="0">
                <a:latin typeface="+mn-lt"/>
              </a:rPr>
              <a:t> vs. Haltung</a:t>
            </a:r>
          </a:p>
        </p:txBody>
      </p:sp>
      <p:graphicFrame>
        <p:nvGraphicFramePr>
          <p:cNvPr id="24" name="Group 102"/>
          <p:cNvGraphicFramePr>
            <a:graphicFrameLocks/>
          </p:cNvGraphicFramePr>
          <p:nvPr/>
        </p:nvGraphicFramePr>
        <p:xfrm>
          <a:off x="296854" y="697212"/>
          <a:ext cx="6692609" cy="4651048"/>
        </p:xfrm>
        <a:graphic>
          <a:graphicData uri="http://schemas.openxmlformats.org/drawingml/2006/table">
            <a:tbl>
              <a:tblPr/>
              <a:tblGrid>
                <a:gridCol w="2230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7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3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8802"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Offene</a:t>
                      </a: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Geschlossene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Suggestiv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4340"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ein ja oder nein genügt nicht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nur ja oder nein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Richtungsweisende Frage</a:t>
                      </a: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marL="0" marR="0" marT="3809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4380"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„echte“ Meinungsäußerungen </a:t>
                      </a: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kurze Infos,    </a:t>
                      </a: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Ausschlussverfahren einer Diagnose</a:t>
                      </a: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manipulierenden Charakter</a:t>
                      </a: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844"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8004"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W-Wörter helfen</a:t>
                      </a: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Gesprächseinstieg bei wortkargen Menschen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Verzicht bei</a:t>
                      </a:r>
                      <a:r>
                        <a:rPr kumimoji="0" lang="de-A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A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„ehrlicher“ </a:t>
                      </a: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Kommunikation</a:t>
                      </a: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" name="AutoShape 58"/>
          <p:cNvSpPr>
            <a:spLocks noChangeArrowheads="1"/>
          </p:cNvSpPr>
          <p:nvPr/>
        </p:nvSpPr>
        <p:spPr bwMode="auto">
          <a:xfrm rot="5400000">
            <a:off x="1093677" y="3635463"/>
            <a:ext cx="630084" cy="334326"/>
          </a:xfrm>
          <a:prstGeom prst="chevron">
            <a:avLst>
              <a:gd name="adj" fmla="val 50231"/>
            </a:avLst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33" name="AutoShape 58"/>
          <p:cNvSpPr>
            <a:spLocks noChangeArrowheads="1"/>
          </p:cNvSpPr>
          <p:nvPr/>
        </p:nvSpPr>
        <p:spPr bwMode="auto">
          <a:xfrm rot="5400000">
            <a:off x="3433989" y="3634897"/>
            <a:ext cx="630084" cy="334326"/>
          </a:xfrm>
          <a:prstGeom prst="chevron">
            <a:avLst>
              <a:gd name="adj" fmla="val 50231"/>
            </a:avLst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34" name="AutoShape 58"/>
          <p:cNvSpPr>
            <a:spLocks noChangeArrowheads="1"/>
          </p:cNvSpPr>
          <p:nvPr/>
        </p:nvSpPr>
        <p:spPr bwMode="auto">
          <a:xfrm rot="5400000">
            <a:off x="5529988" y="3635463"/>
            <a:ext cx="630084" cy="334326"/>
          </a:xfrm>
          <a:prstGeom prst="chevron">
            <a:avLst>
              <a:gd name="adj" fmla="val 50231"/>
            </a:avLst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AB908C4-CB74-F6C9-2D53-057E4F23A01C}"/>
              </a:ext>
            </a:extLst>
          </p:cNvPr>
          <p:cNvSpPr/>
          <p:nvPr/>
        </p:nvSpPr>
        <p:spPr>
          <a:xfrm>
            <a:off x="2501724" y="607200"/>
            <a:ext cx="4623181" cy="47706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rIns="0" rtlCol="0" anchor="ctr">
            <a:noAutofit/>
          </a:bodyPr>
          <a:lstStyle/>
          <a:p>
            <a:pPr algn="ctr"/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854085610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161412" y="247152"/>
            <a:ext cx="4659313" cy="6873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de-AT" sz="1800" dirty="0">
                <a:latin typeface="+mn-lt"/>
              </a:rPr>
              <a:t>Frage</a:t>
            </a:r>
            <a:r>
              <a:rPr lang="de-AT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techniken</a:t>
            </a:r>
            <a:r>
              <a:rPr lang="de-AT" sz="1800" dirty="0">
                <a:latin typeface="+mn-lt"/>
              </a:rPr>
              <a:t> vs. Haltung</a:t>
            </a:r>
          </a:p>
        </p:txBody>
      </p:sp>
      <p:graphicFrame>
        <p:nvGraphicFramePr>
          <p:cNvPr id="24" name="Group 102"/>
          <p:cNvGraphicFramePr>
            <a:graphicFrameLocks/>
          </p:cNvGraphicFramePr>
          <p:nvPr/>
        </p:nvGraphicFramePr>
        <p:xfrm>
          <a:off x="296854" y="697212"/>
          <a:ext cx="6692609" cy="4651048"/>
        </p:xfrm>
        <a:graphic>
          <a:graphicData uri="http://schemas.openxmlformats.org/drawingml/2006/table">
            <a:tbl>
              <a:tblPr/>
              <a:tblGrid>
                <a:gridCol w="2230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7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3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8802"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Offene</a:t>
                      </a: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Geschlossene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Suggestiv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4340"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ein ja oder nein genügt nicht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nur ja oder nein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Richtungsweisende Frage</a:t>
                      </a: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marL="0" marR="0" marT="3809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4380"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„echte“ Meinungsäußerungen </a:t>
                      </a: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kurze Infos,    </a:t>
                      </a: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Ausschlussverfahren einer Diagnose</a:t>
                      </a: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manipulierenden Charakter</a:t>
                      </a: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844"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8004"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W-Wörter helfen</a:t>
                      </a: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Gesprächseinstieg bei wortkargen Menschen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Verzicht bei</a:t>
                      </a:r>
                      <a:r>
                        <a:rPr kumimoji="0" lang="de-A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A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„ehrlicher“ </a:t>
                      </a: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Kommunikation</a:t>
                      </a: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" name="AutoShape 58"/>
          <p:cNvSpPr>
            <a:spLocks noChangeArrowheads="1"/>
          </p:cNvSpPr>
          <p:nvPr/>
        </p:nvSpPr>
        <p:spPr bwMode="auto">
          <a:xfrm rot="5400000">
            <a:off x="1093677" y="3635463"/>
            <a:ext cx="630084" cy="334326"/>
          </a:xfrm>
          <a:prstGeom prst="chevron">
            <a:avLst>
              <a:gd name="adj" fmla="val 50231"/>
            </a:avLst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33" name="AutoShape 58"/>
          <p:cNvSpPr>
            <a:spLocks noChangeArrowheads="1"/>
          </p:cNvSpPr>
          <p:nvPr/>
        </p:nvSpPr>
        <p:spPr bwMode="auto">
          <a:xfrm rot="5400000">
            <a:off x="3433989" y="3634897"/>
            <a:ext cx="630084" cy="334326"/>
          </a:xfrm>
          <a:prstGeom prst="chevron">
            <a:avLst>
              <a:gd name="adj" fmla="val 50231"/>
            </a:avLst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34" name="AutoShape 58"/>
          <p:cNvSpPr>
            <a:spLocks noChangeArrowheads="1"/>
          </p:cNvSpPr>
          <p:nvPr/>
        </p:nvSpPr>
        <p:spPr bwMode="auto">
          <a:xfrm rot="5400000">
            <a:off x="5529988" y="3635463"/>
            <a:ext cx="630084" cy="334326"/>
          </a:xfrm>
          <a:prstGeom prst="chevron">
            <a:avLst>
              <a:gd name="adj" fmla="val 50231"/>
            </a:avLst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22DFAE9-B8BE-800E-5303-1A1A264655BB}"/>
              </a:ext>
            </a:extLst>
          </p:cNvPr>
          <p:cNvSpPr/>
          <p:nvPr/>
        </p:nvSpPr>
        <p:spPr>
          <a:xfrm>
            <a:off x="4820725" y="517188"/>
            <a:ext cx="2451635" cy="50406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rIns="0" rtlCol="0" anchor="ctr">
            <a:noAutofit/>
          </a:bodyPr>
          <a:lstStyle/>
          <a:p>
            <a:pPr algn="ctr"/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869837043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161412" y="247152"/>
            <a:ext cx="4659313" cy="6873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de-AT" sz="1800" dirty="0">
                <a:latin typeface="+mn-lt"/>
              </a:rPr>
              <a:t>Frage</a:t>
            </a:r>
            <a:r>
              <a:rPr lang="de-AT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techniken</a:t>
            </a:r>
            <a:r>
              <a:rPr lang="de-AT" sz="1800" dirty="0">
                <a:latin typeface="+mn-lt"/>
              </a:rPr>
              <a:t> vs. Haltung</a:t>
            </a:r>
          </a:p>
        </p:txBody>
      </p:sp>
      <p:graphicFrame>
        <p:nvGraphicFramePr>
          <p:cNvPr id="24" name="Group 102"/>
          <p:cNvGraphicFramePr>
            <a:graphicFrameLocks/>
          </p:cNvGraphicFramePr>
          <p:nvPr/>
        </p:nvGraphicFramePr>
        <p:xfrm>
          <a:off x="296854" y="697212"/>
          <a:ext cx="6692609" cy="4651048"/>
        </p:xfrm>
        <a:graphic>
          <a:graphicData uri="http://schemas.openxmlformats.org/drawingml/2006/table">
            <a:tbl>
              <a:tblPr/>
              <a:tblGrid>
                <a:gridCol w="2230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7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3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8802"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Offene</a:t>
                      </a: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Geschlossene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Suggestiv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4340"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ein ja oder nein genügt nicht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nur ja oder nein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Richtungsweisende Frage</a:t>
                      </a: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marL="0" marR="0" marT="3809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4380"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„echte“ Meinungsäußerungen </a:t>
                      </a: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kurze Infos,    </a:t>
                      </a: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Ausschlussverfahren einer Diagnose</a:t>
                      </a: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manipulierenden Charakter</a:t>
                      </a: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844"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8004"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W-Wörter helfen</a:t>
                      </a: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Gesprächseinstieg bei wortkargen Menschen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Verzicht bei</a:t>
                      </a:r>
                      <a:r>
                        <a:rPr kumimoji="0" lang="de-A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A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„ehrlicher“ </a:t>
                      </a: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Kommunikation</a:t>
                      </a:r>
                    </a:p>
                    <a:p>
                      <a:pPr marL="0" marR="0" lvl="0" indent="0" algn="ctr" defTabSz="8636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" name="AutoShape 58"/>
          <p:cNvSpPr>
            <a:spLocks noChangeArrowheads="1"/>
          </p:cNvSpPr>
          <p:nvPr/>
        </p:nvSpPr>
        <p:spPr bwMode="auto">
          <a:xfrm rot="5400000">
            <a:off x="1093677" y="3635463"/>
            <a:ext cx="630084" cy="334326"/>
          </a:xfrm>
          <a:prstGeom prst="chevron">
            <a:avLst>
              <a:gd name="adj" fmla="val 50231"/>
            </a:avLst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33" name="AutoShape 58"/>
          <p:cNvSpPr>
            <a:spLocks noChangeArrowheads="1"/>
          </p:cNvSpPr>
          <p:nvPr/>
        </p:nvSpPr>
        <p:spPr bwMode="auto">
          <a:xfrm rot="5400000">
            <a:off x="3433989" y="3634897"/>
            <a:ext cx="630084" cy="334326"/>
          </a:xfrm>
          <a:prstGeom prst="chevron">
            <a:avLst>
              <a:gd name="adj" fmla="val 50231"/>
            </a:avLst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34" name="AutoShape 58"/>
          <p:cNvSpPr>
            <a:spLocks noChangeArrowheads="1"/>
          </p:cNvSpPr>
          <p:nvPr/>
        </p:nvSpPr>
        <p:spPr bwMode="auto">
          <a:xfrm rot="5400000">
            <a:off x="5529988" y="3635463"/>
            <a:ext cx="630084" cy="334326"/>
          </a:xfrm>
          <a:prstGeom prst="chevron">
            <a:avLst>
              <a:gd name="adj" fmla="val 50231"/>
            </a:avLst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0651759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riot Mann Frau">
            <a:hlinkClick r:id="" action="ppaction://media"/>
            <a:extLst>
              <a:ext uri="{FF2B5EF4-FFF2-40B4-BE49-F238E27FC236}">
                <a16:creationId xmlns:a16="http://schemas.microsoft.com/office/drawing/2014/main" id="{5E3D43E3-DF75-5D07-579F-F4615AE9A2E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21701" y="1417308"/>
            <a:ext cx="3848724" cy="314895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0A1850A-8723-7BD0-45A8-3CFFA1204350}"/>
              </a:ext>
            </a:extLst>
          </p:cNvPr>
          <p:cNvSpPr txBox="1"/>
          <p:nvPr/>
        </p:nvSpPr>
        <p:spPr>
          <a:xfrm>
            <a:off x="2141676" y="4560915"/>
            <a:ext cx="26763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900" dirty="0"/>
              <a:t>https://www.youtube.com/watch?v=Iuobpte4ndQ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8E68DC0-A17F-50BA-2346-84165D1C5ECF}"/>
              </a:ext>
            </a:extLst>
          </p:cNvPr>
          <p:cNvSpPr/>
          <p:nvPr/>
        </p:nvSpPr>
        <p:spPr>
          <a:xfrm>
            <a:off x="161412" y="110973"/>
            <a:ext cx="792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chemeClr val="tx1"/>
                </a:solidFill>
                <a:latin typeface="Arial Unicode MS" charset="0"/>
                <a:sym typeface="Wingdings" pitchFamily="2" charset="2"/>
              </a:rPr>
              <a:t> </a:t>
            </a:r>
            <a:r>
              <a:rPr lang="de-AT" sz="1418" b="1" dirty="0">
                <a:cs typeface="Arial" pitchFamily="34" charset="0"/>
              </a:rPr>
              <a:t>Beobachten Sie und notieren sich was Ihnen auffällt!</a:t>
            </a:r>
          </a:p>
        </p:txBody>
      </p:sp>
    </p:spTree>
    <p:extLst>
      <p:ext uri="{BB962C8B-B14F-4D97-AF65-F5344CB8AC3E}">
        <p14:creationId xmlns:p14="http://schemas.microsoft.com/office/powerpoint/2010/main" val="171488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455241C-FF94-1F99-B9E5-582B3618EA5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21460" y="3127536"/>
            <a:ext cx="6074407" cy="1890252"/>
          </a:xfrm>
        </p:spPr>
        <p:txBody>
          <a:bodyPr/>
          <a:lstStyle/>
          <a:p>
            <a:r>
              <a:rPr lang="de-DE" dirty="0"/>
              <a:t>Nachlese von vorherigen Hausaufgaben </a:t>
            </a:r>
          </a:p>
          <a:p>
            <a:r>
              <a:rPr lang="de-DE" dirty="0"/>
              <a:t>Anhören und Lesen des 4. Axioms nach P. Watzlawick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770FA6-48AE-9EEB-6A68-C0FFDF2B3C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1076" y="245376"/>
            <a:ext cx="8091428" cy="401162"/>
          </a:xfrm>
        </p:spPr>
        <p:txBody>
          <a:bodyPr>
            <a:normAutofit fontScale="25000" lnSpcReduction="20000"/>
          </a:bodyPr>
          <a:lstStyle/>
          <a:p>
            <a:r>
              <a:rPr lang="de-DE" sz="12800" dirty="0">
                <a:solidFill>
                  <a:schemeClr val="tx1"/>
                </a:solidFill>
                <a:latin typeface="Arial Unicode MS" charset="0"/>
                <a:sym typeface="Wingdings" pitchFamily="2" charset="2"/>
              </a:rPr>
              <a:t> </a:t>
            </a:r>
            <a:r>
              <a:rPr lang="de-DE" sz="11200" b="1" dirty="0">
                <a:solidFill>
                  <a:schemeClr val="tx1"/>
                </a:solidFill>
                <a:latin typeface="Arial Unicode MS" charset="0"/>
                <a:sym typeface="Wingdings" pitchFamily="2" charset="2"/>
              </a:rPr>
              <a:t>Hausaufgaben</a:t>
            </a:r>
            <a:endParaRPr lang="de-AT" sz="11200" b="1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A99FEDF-E6DD-B96E-BDD2-456D4D717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6102204" y="5417593"/>
            <a:ext cx="756000" cy="21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l" defTabSz="914400" rtl="0" eaLnBrk="1" latinLnBrk="0" hangingPunct="1">
              <a:defRPr lang="de-AT" sz="825" kern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GB"/>
              <a:t>Seite </a:t>
            </a:r>
            <a:fld id="{D443D198-3BD8-9B40-B32A-21AB276A321F}" type="slidenum">
              <a:rPr smtClean="0"/>
              <a:pPr>
                <a:lnSpc>
                  <a:spcPct val="90000"/>
                </a:lnSpc>
                <a:spcBef>
                  <a:spcPts val="750"/>
                </a:spcBef>
              </a:pPr>
              <a:t>15</a:t>
            </a:fld>
            <a:endParaRPr dirty="0"/>
          </a:p>
        </p:txBody>
      </p:sp>
      <p:pic>
        <p:nvPicPr>
          <p:cNvPr id="6" name="Grafik 5" descr="Ein Bild, das Buch, Kleine bis mittelgroße Katzen, Katzen, Text enthält.&#10;&#10;Automatisch generierte Beschreibung">
            <a:extLst>
              <a:ext uri="{FF2B5EF4-FFF2-40B4-BE49-F238E27FC236}">
                <a16:creationId xmlns:a16="http://schemas.microsoft.com/office/drawing/2014/main" id="{64DEFF7B-4190-E558-7DBA-14EAB4C76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60675" y="1147272"/>
            <a:ext cx="3291829" cy="185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6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1077E0-BB50-4008-88F7-27FF854B95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de-AT" sz="2000" b="1" dirty="0"/>
              <a:t>Vielen Dank fürs Mitmachen 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6EED3EAB-BE6B-4A3E-ACE0-D02147CD63C0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40" y="1537374"/>
            <a:ext cx="4644090" cy="3038475"/>
          </a:xfr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38571A6-AAC6-024F-BCBE-68BC299D81FF}"/>
              </a:ext>
            </a:extLst>
          </p:cNvPr>
          <p:cNvSpPr txBox="1"/>
          <p:nvPr/>
        </p:nvSpPr>
        <p:spPr>
          <a:xfrm>
            <a:off x="2591736" y="4648456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Danke fürs Mitmachen </a:t>
            </a:r>
            <a:r>
              <a:rPr lang="de-DE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AT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993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BF44941-E9B7-92C1-8D7C-E2E4238C6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591" y="1057260"/>
            <a:ext cx="4991457" cy="385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32913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9B01FF8-A741-4FDF-8566-5EE9F47035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1508" y="967248"/>
            <a:ext cx="6699918" cy="42305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AT" sz="1400" dirty="0">
                <a:solidFill>
                  <a:srgbClr val="002060"/>
                </a:solidFill>
              </a:rPr>
              <a:t>Start 	Vorstellen und Besprechen des Flip-Charts </a:t>
            </a:r>
            <a:br>
              <a:rPr lang="de-AT" sz="1400" dirty="0">
                <a:solidFill>
                  <a:srgbClr val="002060"/>
                </a:solidFill>
              </a:rPr>
            </a:br>
            <a:r>
              <a:rPr lang="de-AT" sz="1400" dirty="0">
                <a:solidFill>
                  <a:srgbClr val="002060"/>
                </a:solidFill>
              </a:rPr>
              <a:t>	Nachfassen zur Hausaufgabe:</a:t>
            </a:r>
            <a:br>
              <a:rPr lang="de-AT" sz="1400" dirty="0">
                <a:solidFill>
                  <a:srgbClr val="002060"/>
                </a:solidFill>
              </a:rPr>
            </a:br>
            <a:r>
              <a:rPr lang="de-AT" sz="1400" dirty="0">
                <a:solidFill>
                  <a:srgbClr val="002060"/>
                </a:solidFill>
              </a:rPr>
              <a:t>	3. Axiom und die „</a:t>
            </a:r>
            <a:r>
              <a:rPr lang="de-AT" sz="1400" dirty="0" err="1">
                <a:solidFill>
                  <a:srgbClr val="002060"/>
                </a:solidFill>
              </a:rPr>
              <a:t>Zweinigung</a:t>
            </a:r>
            <a:r>
              <a:rPr lang="de-AT" sz="1400" dirty="0">
                <a:solidFill>
                  <a:srgbClr val="002060"/>
                </a:solidFill>
              </a:rPr>
              <a:t>“ als Lösungsansatz</a:t>
            </a:r>
          </a:p>
          <a:p>
            <a:pPr>
              <a:lnSpc>
                <a:spcPct val="150000"/>
              </a:lnSpc>
            </a:pPr>
            <a:r>
              <a:rPr lang="de-AT" sz="1400" dirty="0">
                <a:solidFill>
                  <a:srgbClr val="002060"/>
                </a:solidFill>
              </a:rPr>
              <a:t>Gruppenarbeiten und Präsentationen</a:t>
            </a:r>
          </a:p>
          <a:p>
            <a:pPr algn="ctr">
              <a:lnSpc>
                <a:spcPct val="150000"/>
              </a:lnSpc>
            </a:pPr>
            <a:r>
              <a:rPr lang="de-AT" sz="1400" b="1" dirty="0">
                <a:solidFill>
                  <a:srgbClr val="002060"/>
                </a:solidFill>
              </a:rPr>
              <a:t>Pause</a:t>
            </a:r>
            <a:endParaRPr lang="de-AT" sz="14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de-AT" sz="1400" dirty="0">
                <a:solidFill>
                  <a:srgbClr val="002060"/>
                </a:solidFill>
              </a:rPr>
              <a:t>Input 	Bedeutung des 3. Axioms in der Realität und Kurzfilm</a:t>
            </a:r>
          </a:p>
          <a:p>
            <a:pPr algn="ctr">
              <a:lnSpc>
                <a:spcPct val="150000"/>
              </a:lnSpc>
            </a:pPr>
            <a:r>
              <a:rPr lang="de-AT" sz="1400" b="1" dirty="0">
                <a:solidFill>
                  <a:srgbClr val="002060"/>
                </a:solidFill>
              </a:rPr>
              <a:t>Pause</a:t>
            </a:r>
          </a:p>
          <a:p>
            <a:pPr>
              <a:lnSpc>
                <a:spcPct val="150000"/>
              </a:lnSpc>
            </a:pPr>
            <a:r>
              <a:rPr lang="de-AT" sz="1400" dirty="0">
                <a:solidFill>
                  <a:srgbClr val="002060"/>
                </a:solidFill>
              </a:rPr>
              <a:t>Hausaufgaben:</a:t>
            </a:r>
            <a:br>
              <a:rPr lang="de-AT" sz="1400" dirty="0">
                <a:solidFill>
                  <a:srgbClr val="002060"/>
                </a:solidFill>
              </a:rPr>
            </a:br>
            <a:r>
              <a:rPr lang="de-AT" sz="1400" dirty="0">
                <a:solidFill>
                  <a:srgbClr val="002060"/>
                </a:solidFill>
              </a:rPr>
              <a:t>Watzlawicks 4. Axiom anhören und lesen</a:t>
            </a:r>
          </a:p>
          <a:p>
            <a:pPr>
              <a:lnSpc>
                <a:spcPct val="150000"/>
              </a:lnSpc>
            </a:pPr>
            <a:r>
              <a:rPr lang="de-AT" sz="1400" b="1" dirty="0">
                <a:latin typeface="+mn-lt"/>
              </a:rPr>
              <a:t>Ende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BBCF14B-74BF-4F82-98E0-BDF4791F1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436" y="157140"/>
            <a:ext cx="8597554" cy="625359"/>
          </a:xfrm>
        </p:spPr>
        <p:txBody>
          <a:bodyPr/>
          <a:lstStyle/>
          <a:p>
            <a:r>
              <a:rPr lang="de-AT" sz="2100" dirty="0"/>
              <a:t>Ablauf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15F273C-EA9A-420A-8E3D-27A03568C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0000" y="5423190"/>
            <a:ext cx="756000" cy="210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GB" dirty="0" err="1"/>
              <a:t>Seite</a:t>
            </a:r>
            <a:r>
              <a:rPr lang="en-GB" dirty="0"/>
              <a:t> </a:t>
            </a:r>
            <a:fld id="{D443D198-3BD8-9B40-B32A-21AB276A321F}" type="slidenum">
              <a:rPr smtClean="0"/>
              <a:pPr>
                <a:lnSpc>
                  <a:spcPct val="90000"/>
                </a:lnSpc>
                <a:spcBef>
                  <a:spcPts val="750"/>
                </a:spcBef>
              </a:pPr>
              <a:t>3</a:t>
            </a:fld>
            <a:endParaRPr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50116A-1219-4F6A-9C74-26C56DD172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000" y="5426082"/>
            <a:ext cx="5670000" cy="210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GB" dirty="0" err="1"/>
              <a:t>Dr.</a:t>
            </a:r>
            <a:r>
              <a:rPr lang="en-GB" dirty="0"/>
              <a:t> Antje </a:t>
            </a:r>
            <a:r>
              <a:rPr lang="en-GB" dirty="0" err="1"/>
              <a:t>Duden</a:t>
            </a:r>
            <a:endParaRPr lang="en-GB" dirty="0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4B6F9B4D-CDB2-482C-B090-F296CF55D466}"/>
              </a:ext>
            </a:extLst>
          </p:cNvPr>
          <p:cNvSpPr/>
          <p:nvPr/>
        </p:nvSpPr>
        <p:spPr>
          <a:xfrm>
            <a:off x="179053" y="1060732"/>
            <a:ext cx="650024" cy="3780506"/>
          </a:xfrm>
          <a:custGeom>
            <a:avLst/>
            <a:gdLst>
              <a:gd name="connsiteX0" fmla="*/ 1299043 w 1299043"/>
              <a:gd name="connsiteY0" fmla="*/ 0 h 4906297"/>
              <a:gd name="connsiteX1" fmla="*/ 1053236 w 1299043"/>
              <a:gd name="connsiteY1" fmla="*/ 294968 h 4906297"/>
              <a:gd name="connsiteX2" fmla="*/ 502630 w 1299043"/>
              <a:gd name="connsiteY2" fmla="*/ 157316 h 4906297"/>
              <a:gd name="connsiteX3" fmla="*/ 70010 w 1299043"/>
              <a:gd name="connsiteY3" fmla="*/ 629265 h 4906297"/>
              <a:gd name="connsiteX4" fmla="*/ 187997 w 1299043"/>
              <a:gd name="connsiteY4" fmla="*/ 1327355 h 4906297"/>
              <a:gd name="connsiteX5" fmla="*/ 1185 w 1299043"/>
              <a:gd name="connsiteY5" fmla="*/ 1877962 h 4906297"/>
              <a:gd name="connsiteX6" fmla="*/ 296152 w 1299043"/>
              <a:gd name="connsiteY6" fmla="*/ 2723536 h 4906297"/>
              <a:gd name="connsiteX7" fmla="*/ 30681 w 1299043"/>
              <a:gd name="connsiteY7" fmla="*/ 3647768 h 4906297"/>
              <a:gd name="connsiteX8" fmla="*/ 463301 w 1299043"/>
              <a:gd name="connsiteY8" fmla="*/ 4404852 h 4906297"/>
              <a:gd name="connsiteX9" fmla="*/ 315817 w 1299043"/>
              <a:gd name="connsiteY9" fmla="*/ 4906297 h 4906297"/>
              <a:gd name="connsiteX10" fmla="*/ 315817 w 1299043"/>
              <a:gd name="connsiteY10" fmla="*/ 4906297 h 4906297"/>
              <a:gd name="connsiteX11" fmla="*/ 315817 w 1299043"/>
              <a:gd name="connsiteY11" fmla="*/ 4906297 h 490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99043" h="4906297">
                <a:moveTo>
                  <a:pt x="1299043" y="0"/>
                </a:moveTo>
                <a:cubicBezTo>
                  <a:pt x="1242507" y="134374"/>
                  <a:pt x="1185971" y="268749"/>
                  <a:pt x="1053236" y="294968"/>
                </a:cubicBezTo>
                <a:cubicBezTo>
                  <a:pt x="920501" y="321187"/>
                  <a:pt x="666501" y="101600"/>
                  <a:pt x="502630" y="157316"/>
                </a:cubicBezTo>
                <a:cubicBezTo>
                  <a:pt x="338759" y="213032"/>
                  <a:pt x="122449" y="434259"/>
                  <a:pt x="70010" y="629265"/>
                </a:cubicBezTo>
                <a:cubicBezTo>
                  <a:pt x="17571" y="824271"/>
                  <a:pt x="199468" y="1119239"/>
                  <a:pt x="187997" y="1327355"/>
                </a:cubicBezTo>
                <a:cubicBezTo>
                  <a:pt x="176526" y="1535471"/>
                  <a:pt x="-16841" y="1645265"/>
                  <a:pt x="1185" y="1877962"/>
                </a:cubicBezTo>
                <a:cubicBezTo>
                  <a:pt x="19211" y="2110659"/>
                  <a:pt x="291236" y="2428568"/>
                  <a:pt x="296152" y="2723536"/>
                </a:cubicBezTo>
                <a:cubicBezTo>
                  <a:pt x="301068" y="3018504"/>
                  <a:pt x="2823" y="3367549"/>
                  <a:pt x="30681" y="3647768"/>
                </a:cubicBezTo>
                <a:cubicBezTo>
                  <a:pt x="58539" y="3927987"/>
                  <a:pt x="415778" y="4195097"/>
                  <a:pt x="463301" y="4404852"/>
                </a:cubicBezTo>
                <a:cubicBezTo>
                  <a:pt x="510824" y="4614607"/>
                  <a:pt x="315817" y="4906297"/>
                  <a:pt x="315817" y="4906297"/>
                </a:cubicBezTo>
                <a:lnTo>
                  <a:pt x="315817" y="4906297"/>
                </a:lnTo>
                <a:lnTo>
                  <a:pt x="315817" y="4906297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3001"/>
          </a:p>
        </p:txBody>
      </p:sp>
    </p:spTree>
    <p:extLst>
      <p:ext uri="{BB962C8B-B14F-4D97-AF65-F5344CB8AC3E}">
        <p14:creationId xmlns:p14="http://schemas.microsoft.com/office/powerpoint/2010/main" val="404971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539416-AD14-04B8-5033-3FF5116F4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24" y="-202908"/>
            <a:ext cx="7886700" cy="11049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2400">
                <a:latin typeface="Arial Unicode MS" charset="0"/>
                <a:sym typeface="Wingdings" pitchFamily="2" charset="2"/>
              </a:rPr>
              <a:t> </a:t>
            </a:r>
            <a:r>
              <a:rPr lang="de-DE" sz="1800" b="1">
                <a:latin typeface="Arial Unicode MS" charset="0"/>
                <a:sym typeface="Wingdings" pitchFamily="2" charset="2"/>
              </a:rPr>
              <a:t>Gruppenarbeit - </a:t>
            </a:r>
            <a:r>
              <a:rPr lang="de-DE" sz="1800" b="1">
                <a:latin typeface="Arial" panose="020B0604020202020204" pitchFamily="34" charset="0"/>
                <a:cs typeface="Arial" panose="020B0604020202020204" pitchFamily="34" charset="0"/>
              </a:rPr>
              <a:t>4 Varianten des 2. Axioms</a:t>
            </a:r>
            <a:endParaRPr lang="de-A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391609-E337-33F4-8B22-EA5D68FFF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436" y="517188"/>
            <a:ext cx="5850780" cy="487460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de-AT" sz="5600" dirty="0">
                <a:latin typeface="Arial" panose="020B0604020202020204" pitchFamily="34" charset="0"/>
                <a:cs typeface="Arial" panose="020B0604020202020204" pitchFamily="34" charset="0"/>
              </a:rPr>
              <a:t>Jede Gruppe findet ein, nicht in der Literatur genanntes, Beispiel zu einer der 4 möglichen Konstellationen des 2. Axioms. Im Idealfall finden Sie einen Handlungstipp, der der „</a:t>
            </a:r>
            <a:r>
              <a:rPr lang="de-AT" sz="5600" dirty="0" err="1">
                <a:latin typeface="Arial" panose="020B0604020202020204" pitchFamily="34" charset="0"/>
                <a:cs typeface="Arial" panose="020B0604020202020204" pitchFamily="34" charset="0"/>
              </a:rPr>
              <a:t>Zweinigung</a:t>
            </a:r>
            <a:r>
              <a:rPr lang="de-AT" sz="5600" dirty="0">
                <a:latin typeface="Arial" panose="020B0604020202020204" pitchFamily="34" charset="0"/>
                <a:cs typeface="Arial" panose="020B0604020202020204" pitchFamily="34" charset="0"/>
              </a:rPr>
              <a:t>“ nach Vera Birkenbihl entspricht! </a:t>
            </a:r>
            <a:br>
              <a:rPr lang="de-AT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5600" dirty="0">
                <a:latin typeface="Arial" panose="020B0604020202020204" pitchFamily="34" charset="0"/>
                <a:cs typeface="Arial" panose="020B0604020202020204" pitchFamily="34" charset="0"/>
              </a:rPr>
              <a:t>Versuchen Sie anhand dieses </a:t>
            </a:r>
            <a:r>
              <a:rPr lang="de-AT" sz="5600" b="1" dirty="0">
                <a:latin typeface="Arial" panose="020B0604020202020204" pitchFamily="34" charset="0"/>
                <a:cs typeface="Arial" panose="020B0604020202020204" pitchFamily="34" charset="0"/>
              </a:rPr>
              <a:t>konkreten Beispiels </a:t>
            </a:r>
            <a:r>
              <a:rPr lang="de-AT" sz="5600" dirty="0">
                <a:latin typeface="Arial" panose="020B0604020202020204" pitchFamily="34" charset="0"/>
                <a:cs typeface="Arial" panose="020B0604020202020204" pitchFamily="34" charset="0"/>
              </a:rPr>
              <a:t>diese Variante des Axioms zu beschreiben, die wesentlichen „Knackpunkte“ zu finden und Handlungstipps zu finden!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de-AT" sz="5600" b="1" dirty="0">
                <a:latin typeface="Arial" panose="020B0604020202020204" pitchFamily="34" charset="0"/>
                <a:cs typeface="Arial" panose="020B0604020202020204" pitchFamily="34" charset="0"/>
              </a:rPr>
              <a:t>Erstellen</a:t>
            </a:r>
            <a:r>
              <a:rPr lang="de-AT" sz="5600" dirty="0">
                <a:latin typeface="Arial" panose="020B0604020202020204" pitchFamily="34" charset="0"/>
                <a:cs typeface="Arial" panose="020B0604020202020204" pitchFamily="34" charset="0"/>
              </a:rPr>
              <a:t> Sie </a:t>
            </a:r>
            <a:r>
              <a:rPr lang="de-AT" sz="5600" b="1" dirty="0">
                <a:latin typeface="Arial" panose="020B0604020202020204" pitchFamily="34" charset="0"/>
                <a:cs typeface="Arial" panose="020B0604020202020204" pitchFamily="34" charset="0"/>
              </a:rPr>
              <a:t>ein Flip-Chart </a:t>
            </a:r>
            <a:r>
              <a:rPr lang="de-AT" sz="5600" dirty="0"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</a:p>
          <a:p>
            <a:pPr marL="179388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AT" sz="5600" dirty="0">
                <a:latin typeface="Arial" panose="020B0604020202020204" pitchFamily="34" charset="0"/>
                <a:cs typeface="Arial" panose="020B0604020202020204" pitchFamily="34" charset="0"/>
              </a:rPr>
              <a:t>Header /passende Überschrift</a:t>
            </a:r>
          </a:p>
          <a:p>
            <a:pPr marL="446088" indent="-266700">
              <a:lnSpc>
                <a:spcPct val="150000"/>
              </a:lnSpc>
              <a:spcBef>
                <a:spcPts val="0"/>
              </a:spcBef>
            </a:pPr>
            <a:r>
              <a:rPr lang="de-AT" sz="5600" dirty="0">
                <a:latin typeface="Arial" panose="020B0604020202020204" pitchFamily="34" charset="0"/>
                <a:cs typeface="Arial" panose="020B0604020202020204" pitchFamily="34" charset="0"/>
              </a:rPr>
              <a:t>Inhalt &amp; Kontext (konkretes Beispiel)</a:t>
            </a:r>
          </a:p>
          <a:p>
            <a:pPr marL="446088" indent="-266700">
              <a:lnSpc>
                <a:spcPct val="150000"/>
              </a:lnSpc>
              <a:spcBef>
                <a:spcPts val="0"/>
              </a:spcBef>
            </a:pPr>
            <a:r>
              <a:rPr lang="de-AT" sz="5600" dirty="0">
                <a:latin typeface="Arial" panose="020B0604020202020204" pitchFamily="34" charset="0"/>
                <a:cs typeface="Arial" panose="020B0604020202020204" pitchFamily="34" charset="0"/>
              </a:rPr>
              <a:t>3 wichtige Kernaussagen </a:t>
            </a:r>
          </a:p>
          <a:p>
            <a:pPr marL="465138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AT" sz="5600" dirty="0">
                <a:latin typeface="Arial" panose="020B0604020202020204" pitchFamily="34" charset="0"/>
                <a:cs typeface="Arial" panose="020B0604020202020204" pitchFamily="34" charset="0"/>
              </a:rPr>
              <a:t>Zielerreichung</a:t>
            </a:r>
          </a:p>
          <a:p>
            <a:pPr marL="465138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AT" sz="5600" dirty="0">
                <a:latin typeface="Arial" panose="020B0604020202020204" pitchFamily="34" charset="0"/>
                <a:cs typeface="Arial" panose="020B0604020202020204" pitchFamily="34" charset="0"/>
              </a:rPr>
              <a:t>Prozessverbesserung</a:t>
            </a:r>
          </a:p>
          <a:p>
            <a:pPr marL="465138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AT" sz="5600" dirty="0">
                <a:latin typeface="Arial" panose="020B0604020202020204" pitchFamily="34" charset="0"/>
                <a:cs typeface="Arial" panose="020B0604020202020204" pitchFamily="34" charset="0"/>
              </a:rPr>
              <a:t>Lösungsansatz &amp; Handlungstipp!</a:t>
            </a:r>
          </a:p>
          <a:p>
            <a:pPr marL="179388" indent="0">
              <a:lnSpc>
                <a:spcPct val="150000"/>
              </a:lnSpc>
              <a:spcBef>
                <a:spcPts val="0"/>
              </a:spcBef>
              <a:buNone/>
            </a:pPr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de-AT" sz="5600" b="1" dirty="0">
                <a:latin typeface="Arial" panose="020B0604020202020204" pitchFamily="34" charset="0"/>
                <a:cs typeface="Arial" panose="020B0604020202020204" pitchFamily="34" charset="0"/>
              </a:rPr>
              <a:t>Präsentation</a:t>
            </a:r>
            <a:r>
              <a:rPr lang="de-AT" sz="5600" dirty="0">
                <a:latin typeface="Arial" panose="020B0604020202020204" pitchFamily="34" charset="0"/>
                <a:cs typeface="Arial" panose="020B0604020202020204" pitchFamily="34" charset="0"/>
              </a:rPr>
              <a:t> im Plenum</a:t>
            </a:r>
          </a:p>
          <a:p>
            <a:endParaRPr lang="de-A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EE047C-2C00-F902-277A-4EDFEC6E7C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6" b="31054"/>
          <a:stretch/>
        </p:blipFill>
        <p:spPr bwMode="auto">
          <a:xfrm>
            <a:off x="6282228" y="247152"/>
            <a:ext cx="2687270" cy="232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297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e, Drink, Tasse, Serviergeschirr enthält.&#10;&#10;Automatisch generierte Beschreibung">
            <a:extLst>
              <a:ext uri="{FF2B5EF4-FFF2-40B4-BE49-F238E27FC236}">
                <a16:creationId xmlns:a16="http://schemas.microsoft.com/office/drawing/2014/main" id="{014CD94B-4607-6C55-C892-F859C2A117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804" b="9285"/>
          <a:stretch/>
        </p:blipFill>
        <p:spPr>
          <a:xfrm>
            <a:off x="251424" y="1777357"/>
            <a:ext cx="6905726" cy="3453740"/>
          </a:xfrm>
          <a:prstGeom prst="rect">
            <a:avLst/>
          </a:prstGeom>
          <a:noFill/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0870BCE-ABA0-877A-6066-6D5BC156C7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0992" y="1282947"/>
            <a:ext cx="1710228" cy="401162"/>
          </a:xfrm>
        </p:spPr>
        <p:txBody>
          <a:bodyPr>
            <a:noAutofit/>
          </a:bodyPr>
          <a:lstStyle/>
          <a:p>
            <a:pPr algn="r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Pause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6499BAB1-D368-8005-CAE4-2C1A99AF1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6102204" y="5417593"/>
            <a:ext cx="756000" cy="21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l" defTabSz="914400" rtl="0" eaLnBrk="1" latinLnBrk="0" hangingPunct="1">
              <a:defRPr lang="de-AT" sz="825" kern="120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GB"/>
              <a:t>Seite </a:t>
            </a:r>
            <a:fld id="{D443D198-3BD8-9B40-B32A-21AB276A321F}" type="slidenum">
              <a:rPr smtClean="0"/>
              <a:pPr>
                <a:lnSpc>
                  <a:spcPct val="90000"/>
                </a:lnSpc>
                <a:spcBef>
                  <a:spcPts val="750"/>
                </a:spcBef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886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086504" y="4873606"/>
            <a:ext cx="46556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900" dirty="0"/>
              <a:t>https://www.youtube.com/watch?v=EOQQWmh4MSQ</a:t>
            </a:r>
          </a:p>
        </p:txBody>
      </p:sp>
      <p:pic>
        <p:nvPicPr>
          <p:cNvPr id="7" name="noi_V7c3guU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37895" y="933476"/>
            <a:ext cx="5968089" cy="3848047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161412" y="192404"/>
            <a:ext cx="792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chemeClr val="tx1"/>
                </a:solidFill>
                <a:latin typeface="Arial Unicode MS" charset="0"/>
                <a:sym typeface="Wingdings" pitchFamily="2" charset="2"/>
              </a:rPr>
              <a:t> </a:t>
            </a:r>
            <a:r>
              <a:rPr lang="de-AT" sz="1418" b="1" dirty="0">
                <a:cs typeface="Arial" pitchFamily="34" charset="0"/>
              </a:rPr>
              <a:t>Beobachten Sie die Inhalts- und Beziehungsebene beim Frühstücksgespräch!</a:t>
            </a:r>
          </a:p>
        </p:txBody>
      </p:sp>
      <p:sp>
        <p:nvSpPr>
          <p:cNvPr id="3" name="Foliennummernplatzhalter 4">
            <a:extLst>
              <a:ext uri="{FF2B5EF4-FFF2-40B4-BE49-F238E27FC236}">
                <a16:creationId xmlns:a16="http://schemas.microsoft.com/office/drawing/2014/main" id="{C2C0B2DB-14A0-2B63-3C9E-A29BCDC95228}"/>
              </a:ext>
            </a:extLst>
          </p:cNvPr>
          <p:cNvSpPr txBox="1">
            <a:spLocks/>
          </p:cNvSpPr>
          <p:nvPr/>
        </p:nvSpPr>
        <p:spPr>
          <a:xfrm>
            <a:off x="8247675" y="5416771"/>
            <a:ext cx="756000" cy="189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Bef>
                <a:spcPts val="750"/>
              </a:spcBef>
            </a:pPr>
            <a:r>
              <a:rPr lang="en-GB" sz="900" dirty="0" err="1"/>
              <a:t>Seite</a:t>
            </a:r>
            <a:r>
              <a:rPr lang="en-GB" sz="900" dirty="0"/>
              <a:t> </a:t>
            </a:r>
            <a:fld id="{D443D198-3BD8-9B40-B32A-21AB276A321F}" type="slidenum">
              <a:rPr sz="900"/>
              <a:pPr algn="r">
                <a:lnSpc>
                  <a:spcPct val="90000"/>
                </a:lnSpc>
                <a:spcBef>
                  <a:spcPts val="750"/>
                </a:spcBef>
              </a:pPr>
              <a:t>6</a:t>
            </a:fld>
            <a:endParaRPr sz="900" dirty="0"/>
          </a:p>
        </p:txBody>
      </p:sp>
    </p:spTree>
    <p:extLst>
      <p:ext uri="{BB962C8B-B14F-4D97-AF65-F5344CB8AC3E}">
        <p14:creationId xmlns:p14="http://schemas.microsoft.com/office/powerpoint/2010/main" val="1294395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FB075E0-2D56-CD97-999D-6ABCBE73B3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448" y="247152"/>
            <a:ext cx="6292023" cy="1350180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de-AT" sz="1800" b="0" i="1" dirty="0">
                <a:solidFill>
                  <a:schemeClr val="accent1">
                    <a:lumMod val="50000"/>
                  </a:schemeClr>
                </a:solidFill>
              </a:rPr>
              <a:t>„Die Natur einer Beziehung ist durch die Interpunktion ihrer Kommunikations- Abläufe seitens der Partner bedingt.“ (Watzlawick 2003, S. 69/70)</a:t>
            </a:r>
          </a:p>
          <a:p>
            <a:endParaRPr lang="de-AT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A0CFD65-A921-8D70-0E3C-ED5BF53EAF6C}"/>
              </a:ext>
            </a:extLst>
          </p:cNvPr>
          <p:cNvSpPr txBox="1"/>
          <p:nvPr/>
        </p:nvSpPr>
        <p:spPr>
          <a:xfrm>
            <a:off x="4031928" y="3397572"/>
            <a:ext cx="4920963" cy="19971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„Wir können Menschen nicht verändern,</a:t>
            </a:r>
          </a:p>
          <a:p>
            <a:pPr>
              <a:lnSpc>
                <a:spcPct val="150000"/>
              </a:lnSpc>
            </a:pPr>
            <a:r>
              <a:rPr lang="de-DE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in ihrem Verhalten kein Problem erkennen.</a:t>
            </a:r>
          </a:p>
          <a:p>
            <a:pPr>
              <a:lnSpc>
                <a:spcPct val="150000"/>
              </a:lnSpc>
            </a:pPr>
            <a:r>
              <a:rPr lang="de-DE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kannst nur die Art und Weise ändern, </a:t>
            </a:r>
          </a:p>
          <a:p>
            <a:pPr>
              <a:lnSpc>
                <a:spcPct val="150000"/>
              </a:lnSpc>
            </a:pPr>
            <a:r>
              <a:rPr lang="de-DE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du auf deren Verhalten reagierst.“ </a:t>
            </a:r>
          </a:p>
          <a:p>
            <a:pPr>
              <a:lnSpc>
                <a:spcPct val="150000"/>
              </a:lnSpc>
            </a:pPr>
            <a:r>
              <a:rPr lang="de-DE" sz="1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www.visualstatements.net</a:t>
            </a:r>
            <a:r>
              <a:rPr lang="de-DE" sz="1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14.11.23)</a:t>
            </a:r>
            <a:endParaRPr lang="de-AT" sz="12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85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CAE84150-98B8-6D48-4237-4A40D00F5143}"/>
              </a:ext>
            </a:extLst>
          </p:cNvPr>
          <p:cNvSpPr txBox="1">
            <a:spLocks noChangeArrowheads="1"/>
          </p:cNvSpPr>
          <p:nvPr/>
        </p:nvSpPr>
        <p:spPr>
          <a:xfrm>
            <a:off x="161412" y="264370"/>
            <a:ext cx="6810375" cy="2936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de-AT" sz="1600" dirty="0">
                <a:solidFill>
                  <a:schemeClr val="tx2"/>
                </a:solidFill>
              </a:rPr>
              <a:t>„Die Kunst des Fragens“ bei der „</a:t>
            </a:r>
            <a:r>
              <a:rPr lang="de-AT" sz="1600" dirty="0" err="1">
                <a:solidFill>
                  <a:schemeClr val="tx2"/>
                </a:solidFill>
              </a:rPr>
              <a:t>Zweinigung</a:t>
            </a:r>
            <a:r>
              <a:rPr lang="de-AT" sz="1600" dirty="0">
                <a:solidFill>
                  <a:schemeClr val="tx2"/>
                </a:solidFill>
              </a:rPr>
              <a:t>“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B9FA01C-9EAC-0955-AFDC-CC7BBF696A4C}"/>
              </a:ext>
            </a:extLst>
          </p:cNvPr>
          <p:cNvSpPr txBox="1">
            <a:spLocks noChangeArrowheads="1"/>
          </p:cNvSpPr>
          <p:nvPr/>
        </p:nvSpPr>
        <p:spPr>
          <a:xfrm>
            <a:off x="2936384" y="1107622"/>
            <a:ext cx="3130899" cy="2379962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spcBef>
                <a:spcPts val="1800"/>
              </a:spcBef>
              <a:spcAft>
                <a:spcPts val="600"/>
              </a:spcAft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2925" indent="-276225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Lucida Grande"/>
              <a:buChar char="−"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04863" indent="-263525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Lucida Grande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074738" indent="-269875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Lucida Grande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522413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Wer fragt, </a:t>
            </a:r>
          </a:p>
          <a:p>
            <a:r>
              <a:rPr lang="de-AT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zeigt </a:t>
            </a:r>
            <a:r>
              <a:rPr lang="de-AT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Interesse und</a:t>
            </a:r>
          </a:p>
          <a:p>
            <a:r>
              <a:rPr lang="de-AT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will </a:t>
            </a:r>
            <a:r>
              <a:rPr lang="de-AT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verstehen</a:t>
            </a:r>
            <a:r>
              <a:rPr lang="de-AT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 um</a:t>
            </a:r>
          </a:p>
          <a:p>
            <a:r>
              <a:rPr lang="de-AT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andere Sichtweisen </a:t>
            </a:r>
            <a:r>
              <a:rPr lang="de-AT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zu erhalten.</a:t>
            </a:r>
            <a:br>
              <a:rPr lang="de-AT" dirty="0">
                <a:latin typeface="Arial Unicode MS" pitchFamily="34" charset="-128"/>
              </a:rPr>
            </a:br>
            <a:endParaRPr lang="de-AT" dirty="0">
              <a:latin typeface="Arial Unicode MS" pitchFamily="34" charset="-128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FAFCD488-8AA5-86BC-0B3F-978C767C1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1772" y="1077460"/>
            <a:ext cx="3269284" cy="257999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771762E2-2E42-F727-30C2-788FF7EAE6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09654" y="3657450"/>
            <a:ext cx="48711" cy="161081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D8132F12-60C4-7C32-6D1D-7529C275F3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28045" y="3657450"/>
            <a:ext cx="269425" cy="12158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18FDBC61-21EE-3708-2C3B-A1BC6681A6D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9258" y="3657450"/>
            <a:ext cx="335231" cy="12703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434C87B-5456-18E1-21E8-A53343533847}"/>
              </a:ext>
            </a:extLst>
          </p:cNvPr>
          <p:cNvSpPr/>
          <p:nvPr/>
        </p:nvSpPr>
        <p:spPr>
          <a:xfrm>
            <a:off x="4785637" y="4873280"/>
            <a:ext cx="2964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de-AT" sz="1400" b="1" dirty="0">
                <a:solidFill>
                  <a:schemeClr val="bg1">
                    <a:lumMod val="50000"/>
                  </a:schemeClr>
                </a:solidFill>
              </a:rPr>
              <a:t>4. Inhalts- und Beziehungsebene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9B39B9E-F784-2FAC-1C79-A8AD57AAC349}"/>
              </a:ext>
            </a:extLst>
          </p:cNvPr>
          <p:cNvSpPr/>
          <p:nvPr/>
        </p:nvSpPr>
        <p:spPr>
          <a:xfrm>
            <a:off x="625350" y="4877112"/>
            <a:ext cx="7831043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de-AT" i="1" dirty="0">
                <a:solidFill>
                  <a:schemeClr val="bg1"/>
                </a:solidFill>
              </a:rPr>
              <a:t>„Im Zweifelsfalle gar </a:t>
            </a:r>
            <a:r>
              <a:rPr lang="de-AT" b="1" i="1" dirty="0">
                <a:solidFill>
                  <a:schemeClr val="bg1"/>
                </a:solidFill>
              </a:rPr>
              <a:t>nichts sagen</a:t>
            </a:r>
            <a:r>
              <a:rPr lang="de-AT" i="1" dirty="0">
                <a:solidFill>
                  <a:schemeClr val="bg1"/>
                </a:solidFill>
              </a:rPr>
              <a:t>, lieber erst einmal was </a:t>
            </a:r>
            <a:r>
              <a:rPr lang="de-AT" b="1" i="1" dirty="0">
                <a:solidFill>
                  <a:schemeClr val="bg1"/>
                </a:solidFill>
              </a:rPr>
              <a:t>fragen!“</a:t>
            </a:r>
            <a:r>
              <a:rPr lang="de-AT" dirty="0">
                <a:solidFill>
                  <a:schemeClr val="bg1"/>
                </a:solidFill>
              </a:rPr>
              <a:t> (Birkenbihl 2014, S. 195/196) </a:t>
            </a:r>
            <a:endParaRPr lang="de-AT" b="1" i="1" dirty="0">
              <a:solidFill>
                <a:schemeClr val="bg1"/>
              </a:solidFill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E507A676-53B6-D471-0979-CA655FD1DCF3}"/>
              </a:ext>
            </a:extLst>
          </p:cNvPr>
          <p:cNvGrpSpPr/>
          <p:nvPr/>
        </p:nvGrpSpPr>
        <p:grpSpPr>
          <a:xfrm>
            <a:off x="941991" y="1417308"/>
            <a:ext cx="1735380" cy="2811938"/>
            <a:chOff x="941991" y="1417308"/>
            <a:chExt cx="1735380" cy="2811938"/>
          </a:xfrm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3BE92217-23DD-39C6-7815-8E3930D663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26234" y="1417308"/>
              <a:ext cx="1032252" cy="684495"/>
            </a:xfrm>
            <a:custGeom>
              <a:avLst/>
              <a:gdLst>
                <a:gd name="T0" fmla="*/ 0 w 645"/>
                <a:gd name="T1" fmla="*/ 0 h 632"/>
                <a:gd name="T2" fmla="*/ 0 w 645"/>
                <a:gd name="T3" fmla="*/ 0 h 632"/>
                <a:gd name="T4" fmla="*/ 0 w 645"/>
                <a:gd name="T5" fmla="*/ 0 h 632"/>
                <a:gd name="T6" fmla="*/ 0 w 645"/>
                <a:gd name="T7" fmla="*/ 0 h 632"/>
                <a:gd name="T8" fmla="*/ 0 w 645"/>
                <a:gd name="T9" fmla="*/ 0 h 632"/>
                <a:gd name="T10" fmla="*/ 0 w 645"/>
                <a:gd name="T11" fmla="*/ 0 h 632"/>
                <a:gd name="T12" fmla="*/ 0 w 645"/>
                <a:gd name="T13" fmla="*/ 0 h 632"/>
                <a:gd name="T14" fmla="*/ 0 w 645"/>
                <a:gd name="T15" fmla="*/ 0 h 632"/>
                <a:gd name="T16" fmla="*/ 0 w 645"/>
                <a:gd name="T17" fmla="*/ 0 h 632"/>
                <a:gd name="T18" fmla="*/ 0 w 645"/>
                <a:gd name="T19" fmla="*/ 0 h 632"/>
                <a:gd name="T20" fmla="*/ 0 w 645"/>
                <a:gd name="T21" fmla="*/ 0 h 632"/>
                <a:gd name="T22" fmla="*/ 0 w 645"/>
                <a:gd name="T23" fmla="*/ 0 h 632"/>
                <a:gd name="T24" fmla="*/ 0 w 645"/>
                <a:gd name="T25" fmla="*/ 0 h 632"/>
                <a:gd name="T26" fmla="*/ 0 w 645"/>
                <a:gd name="T27" fmla="*/ 0 h 632"/>
                <a:gd name="T28" fmla="*/ 0 w 645"/>
                <a:gd name="T29" fmla="*/ 0 h 632"/>
                <a:gd name="T30" fmla="*/ 0 w 645"/>
                <a:gd name="T31" fmla="*/ 0 h 632"/>
                <a:gd name="T32" fmla="*/ 0 w 645"/>
                <a:gd name="T33" fmla="*/ 0 h 632"/>
                <a:gd name="T34" fmla="*/ 0 w 645"/>
                <a:gd name="T35" fmla="*/ 0 h 632"/>
                <a:gd name="T36" fmla="*/ 0 w 645"/>
                <a:gd name="T37" fmla="*/ 0 h 632"/>
                <a:gd name="T38" fmla="*/ 0 w 645"/>
                <a:gd name="T39" fmla="*/ 0 h 632"/>
                <a:gd name="T40" fmla="*/ 0 w 645"/>
                <a:gd name="T41" fmla="*/ 0 h 632"/>
                <a:gd name="T42" fmla="*/ 0 w 645"/>
                <a:gd name="T43" fmla="*/ 0 h 632"/>
                <a:gd name="T44" fmla="*/ 0 w 645"/>
                <a:gd name="T45" fmla="*/ 0 h 632"/>
                <a:gd name="T46" fmla="*/ 0 w 645"/>
                <a:gd name="T47" fmla="*/ 0 h 6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45"/>
                <a:gd name="T73" fmla="*/ 0 h 632"/>
                <a:gd name="T74" fmla="*/ 645 w 645"/>
                <a:gd name="T75" fmla="*/ 632 h 6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45" h="632">
                  <a:moveTo>
                    <a:pt x="196" y="267"/>
                  </a:moveTo>
                  <a:lnTo>
                    <a:pt x="252" y="182"/>
                  </a:lnTo>
                  <a:lnTo>
                    <a:pt x="315" y="120"/>
                  </a:lnTo>
                  <a:lnTo>
                    <a:pt x="379" y="43"/>
                  </a:lnTo>
                  <a:lnTo>
                    <a:pt x="456" y="8"/>
                  </a:lnTo>
                  <a:lnTo>
                    <a:pt x="518" y="0"/>
                  </a:lnTo>
                  <a:lnTo>
                    <a:pt x="582" y="21"/>
                  </a:lnTo>
                  <a:lnTo>
                    <a:pt x="617" y="70"/>
                  </a:lnTo>
                  <a:lnTo>
                    <a:pt x="645" y="162"/>
                  </a:lnTo>
                  <a:lnTo>
                    <a:pt x="638" y="259"/>
                  </a:lnTo>
                  <a:lnTo>
                    <a:pt x="610" y="344"/>
                  </a:lnTo>
                  <a:lnTo>
                    <a:pt x="540" y="442"/>
                  </a:lnTo>
                  <a:lnTo>
                    <a:pt x="463" y="512"/>
                  </a:lnTo>
                  <a:lnTo>
                    <a:pt x="379" y="575"/>
                  </a:lnTo>
                  <a:lnTo>
                    <a:pt x="287" y="617"/>
                  </a:lnTo>
                  <a:lnTo>
                    <a:pt x="210" y="632"/>
                  </a:lnTo>
                  <a:lnTo>
                    <a:pt x="175" y="611"/>
                  </a:lnTo>
                  <a:lnTo>
                    <a:pt x="146" y="527"/>
                  </a:lnTo>
                  <a:lnTo>
                    <a:pt x="154" y="415"/>
                  </a:lnTo>
                  <a:lnTo>
                    <a:pt x="20" y="421"/>
                  </a:lnTo>
                  <a:lnTo>
                    <a:pt x="0" y="400"/>
                  </a:lnTo>
                  <a:lnTo>
                    <a:pt x="20" y="358"/>
                  </a:lnTo>
                  <a:lnTo>
                    <a:pt x="161" y="351"/>
                  </a:lnTo>
                  <a:lnTo>
                    <a:pt x="196" y="26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07BFA6E5-AF1A-02CE-9819-5EF87664A5C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00238" y="2141018"/>
              <a:ext cx="718088" cy="970585"/>
            </a:xfrm>
            <a:custGeom>
              <a:avLst/>
              <a:gdLst>
                <a:gd name="T0" fmla="*/ 0 w 447"/>
                <a:gd name="T1" fmla="*/ 0 h 928"/>
                <a:gd name="T2" fmla="*/ 0 w 447"/>
                <a:gd name="T3" fmla="*/ 0 h 928"/>
                <a:gd name="T4" fmla="*/ 0 w 447"/>
                <a:gd name="T5" fmla="*/ 0 h 928"/>
                <a:gd name="T6" fmla="*/ 0 w 447"/>
                <a:gd name="T7" fmla="*/ 0 h 928"/>
                <a:gd name="T8" fmla="*/ 0 w 447"/>
                <a:gd name="T9" fmla="*/ 0 h 928"/>
                <a:gd name="T10" fmla="*/ 0 w 447"/>
                <a:gd name="T11" fmla="*/ 0 h 928"/>
                <a:gd name="T12" fmla="*/ 0 w 447"/>
                <a:gd name="T13" fmla="*/ 0 h 928"/>
                <a:gd name="T14" fmla="*/ 0 w 447"/>
                <a:gd name="T15" fmla="*/ 0 h 928"/>
                <a:gd name="T16" fmla="*/ 0 w 447"/>
                <a:gd name="T17" fmla="*/ 0 h 928"/>
                <a:gd name="T18" fmla="*/ 0 w 447"/>
                <a:gd name="T19" fmla="*/ 0 h 928"/>
                <a:gd name="T20" fmla="*/ 0 w 447"/>
                <a:gd name="T21" fmla="*/ 0 h 928"/>
                <a:gd name="T22" fmla="*/ 0 w 447"/>
                <a:gd name="T23" fmla="*/ 0 h 928"/>
                <a:gd name="T24" fmla="*/ 0 w 447"/>
                <a:gd name="T25" fmla="*/ 0 h 928"/>
                <a:gd name="T26" fmla="*/ 0 w 447"/>
                <a:gd name="T27" fmla="*/ 0 h 928"/>
                <a:gd name="T28" fmla="*/ 0 w 447"/>
                <a:gd name="T29" fmla="*/ 0 h 928"/>
                <a:gd name="T30" fmla="*/ 0 w 447"/>
                <a:gd name="T31" fmla="*/ 0 h 928"/>
                <a:gd name="T32" fmla="*/ 0 w 447"/>
                <a:gd name="T33" fmla="*/ 0 h 928"/>
                <a:gd name="T34" fmla="*/ 0 w 447"/>
                <a:gd name="T35" fmla="*/ 0 h 928"/>
                <a:gd name="T36" fmla="*/ 0 w 447"/>
                <a:gd name="T37" fmla="*/ 0 h 928"/>
                <a:gd name="T38" fmla="*/ 0 w 447"/>
                <a:gd name="T39" fmla="*/ 0 h 928"/>
                <a:gd name="T40" fmla="*/ 0 w 447"/>
                <a:gd name="T41" fmla="*/ 0 h 928"/>
                <a:gd name="T42" fmla="*/ 0 w 447"/>
                <a:gd name="T43" fmla="*/ 0 h 928"/>
                <a:gd name="T44" fmla="*/ 0 w 447"/>
                <a:gd name="T45" fmla="*/ 0 h 928"/>
                <a:gd name="T46" fmla="*/ 0 w 447"/>
                <a:gd name="T47" fmla="*/ 0 h 928"/>
                <a:gd name="T48" fmla="*/ 0 w 447"/>
                <a:gd name="T49" fmla="*/ 0 h 928"/>
                <a:gd name="T50" fmla="*/ 0 w 447"/>
                <a:gd name="T51" fmla="*/ 0 h 928"/>
                <a:gd name="T52" fmla="*/ 0 w 447"/>
                <a:gd name="T53" fmla="*/ 0 h 9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47"/>
                <a:gd name="T82" fmla="*/ 0 h 928"/>
                <a:gd name="T83" fmla="*/ 447 w 447"/>
                <a:gd name="T84" fmla="*/ 928 h 92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47" h="928">
                  <a:moveTo>
                    <a:pt x="126" y="79"/>
                  </a:moveTo>
                  <a:lnTo>
                    <a:pt x="189" y="22"/>
                  </a:lnTo>
                  <a:lnTo>
                    <a:pt x="286" y="0"/>
                  </a:lnTo>
                  <a:lnTo>
                    <a:pt x="370" y="15"/>
                  </a:lnTo>
                  <a:lnTo>
                    <a:pt x="433" y="71"/>
                  </a:lnTo>
                  <a:lnTo>
                    <a:pt x="447" y="114"/>
                  </a:lnTo>
                  <a:lnTo>
                    <a:pt x="447" y="169"/>
                  </a:lnTo>
                  <a:lnTo>
                    <a:pt x="420" y="218"/>
                  </a:lnTo>
                  <a:lnTo>
                    <a:pt x="370" y="303"/>
                  </a:lnTo>
                  <a:lnTo>
                    <a:pt x="350" y="401"/>
                  </a:lnTo>
                  <a:lnTo>
                    <a:pt x="343" y="485"/>
                  </a:lnTo>
                  <a:lnTo>
                    <a:pt x="363" y="576"/>
                  </a:lnTo>
                  <a:lnTo>
                    <a:pt x="420" y="660"/>
                  </a:lnTo>
                  <a:lnTo>
                    <a:pt x="440" y="745"/>
                  </a:lnTo>
                  <a:lnTo>
                    <a:pt x="433" y="822"/>
                  </a:lnTo>
                  <a:lnTo>
                    <a:pt x="392" y="886"/>
                  </a:lnTo>
                  <a:lnTo>
                    <a:pt x="335" y="921"/>
                  </a:lnTo>
                  <a:lnTo>
                    <a:pt x="266" y="928"/>
                  </a:lnTo>
                  <a:lnTo>
                    <a:pt x="181" y="928"/>
                  </a:lnTo>
                  <a:lnTo>
                    <a:pt x="119" y="892"/>
                  </a:lnTo>
                  <a:lnTo>
                    <a:pt x="55" y="787"/>
                  </a:lnTo>
                  <a:lnTo>
                    <a:pt x="14" y="695"/>
                  </a:lnTo>
                  <a:lnTo>
                    <a:pt x="0" y="556"/>
                  </a:lnTo>
                  <a:lnTo>
                    <a:pt x="14" y="429"/>
                  </a:lnTo>
                  <a:lnTo>
                    <a:pt x="42" y="295"/>
                  </a:lnTo>
                  <a:lnTo>
                    <a:pt x="84" y="162"/>
                  </a:lnTo>
                  <a:lnTo>
                    <a:pt x="126" y="7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60D1A271-A1B6-E56D-E4E0-070B16A2960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41991" y="2170430"/>
              <a:ext cx="792889" cy="872546"/>
            </a:xfrm>
            <a:custGeom>
              <a:avLst/>
              <a:gdLst>
                <a:gd name="T0" fmla="*/ 0 w 497"/>
                <a:gd name="T1" fmla="*/ 0 h 835"/>
                <a:gd name="T2" fmla="*/ 0 w 497"/>
                <a:gd name="T3" fmla="*/ 0 h 835"/>
                <a:gd name="T4" fmla="*/ 0 w 497"/>
                <a:gd name="T5" fmla="*/ 0 h 835"/>
                <a:gd name="T6" fmla="*/ 0 w 497"/>
                <a:gd name="T7" fmla="*/ 0 h 835"/>
                <a:gd name="T8" fmla="*/ 0 w 497"/>
                <a:gd name="T9" fmla="*/ 0 h 835"/>
                <a:gd name="T10" fmla="*/ 0 w 497"/>
                <a:gd name="T11" fmla="*/ 0 h 835"/>
                <a:gd name="T12" fmla="*/ 0 w 497"/>
                <a:gd name="T13" fmla="*/ 0 h 835"/>
                <a:gd name="T14" fmla="*/ 0 w 497"/>
                <a:gd name="T15" fmla="*/ 0 h 835"/>
                <a:gd name="T16" fmla="*/ 0 w 497"/>
                <a:gd name="T17" fmla="*/ 0 h 835"/>
                <a:gd name="T18" fmla="*/ 0 w 497"/>
                <a:gd name="T19" fmla="*/ 0 h 835"/>
                <a:gd name="T20" fmla="*/ 0 w 497"/>
                <a:gd name="T21" fmla="*/ 0 h 835"/>
                <a:gd name="T22" fmla="*/ 0 w 497"/>
                <a:gd name="T23" fmla="*/ 0 h 835"/>
                <a:gd name="T24" fmla="*/ 0 w 497"/>
                <a:gd name="T25" fmla="*/ 0 h 835"/>
                <a:gd name="T26" fmla="*/ 0 w 497"/>
                <a:gd name="T27" fmla="*/ 0 h 835"/>
                <a:gd name="T28" fmla="*/ 0 w 497"/>
                <a:gd name="T29" fmla="*/ 0 h 835"/>
                <a:gd name="T30" fmla="*/ 0 w 497"/>
                <a:gd name="T31" fmla="*/ 0 h 835"/>
                <a:gd name="T32" fmla="*/ 0 w 497"/>
                <a:gd name="T33" fmla="*/ 0 h 835"/>
                <a:gd name="T34" fmla="*/ 0 w 497"/>
                <a:gd name="T35" fmla="*/ 0 h 835"/>
                <a:gd name="T36" fmla="*/ 0 w 497"/>
                <a:gd name="T37" fmla="*/ 0 h 835"/>
                <a:gd name="T38" fmla="*/ 0 w 497"/>
                <a:gd name="T39" fmla="*/ 0 h 835"/>
                <a:gd name="T40" fmla="*/ 0 w 497"/>
                <a:gd name="T41" fmla="*/ 0 h 835"/>
                <a:gd name="T42" fmla="*/ 0 w 497"/>
                <a:gd name="T43" fmla="*/ 0 h 835"/>
                <a:gd name="T44" fmla="*/ 0 w 497"/>
                <a:gd name="T45" fmla="*/ 0 h 835"/>
                <a:gd name="T46" fmla="*/ 0 w 497"/>
                <a:gd name="T47" fmla="*/ 0 h 835"/>
                <a:gd name="T48" fmla="*/ 0 w 497"/>
                <a:gd name="T49" fmla="*/ 0 h 835"/>
                <a:gd name="T50" fmla="*/ 0 w 497"/>
                <a:gd name="T51" fmla="*/ 0 h 835"/>
                <a:gd name="T52" fmla="*/ 0 w 497"/>
                <a:gd name="T53" fmla="*/ 0 h 835"/>
                <a:gd name="T54" fmla="*/ 0 w 497"/>
                <a:gd name="T55" fmla="*/ 0 h 835"/>
                <a:gd name="T56" fmla="*/ 0 w 497"/>
                <a:gd name="T57" fmla="*/ 0 h 835"/>
                <a:gd name="T58" fmla="*/ 0 w 497"/>
                <a:gd name="T59" fmla="*/ 0 h 835"/>
                <a:gd name="T60" fmla="*/ 0 w 497"/>
                <a:gd name="T61" fmla="*/ 0 h 835"/>
                <a:gd name="T62" fmla="*/ 0 w 497"/>
                <a:gd name="T63" fmla="*/ 0 h 835"/>
                <a:gd name="T64" fmla="*/ 0 w 497"/>
                <a:gd name="T65" fmla="*/ 0 h 835"/>
                <a:gd name="T66" fmla="*/ 0 w 497"/>
                <a:gd name="T67" fmla="*/ 0 h 835"/>
                <a:gd name="T68" fmla="*/ 0 w 497"/>
                <a:gd name="T69" fmla="*/ 0 h 835"/>
                <a:gd name="T70" fmla="*/ 0 w 497"/>
                <a:gd name="T71" fmla="*/ 0 h 835"/>
                <a:gd name="T72" fmla="*/ 0 w 497"/>
                <a:gd name="T73" fmla="*/ 0 h 835"/>
                <a:gd name="T74" fmla="*/ 0 w 497"/>
                <a:gd name="T75" fmla="*/ 0 h 835"/>
                <a:gd name="T76" fmla="*/ 0 w 497"/>
                <a:gd name="T77" fmla="*/ 0 h 8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97"/>
                <a:gd name="T118" fmla="*/ 0 h 835"/>
                <a:gd name="T119" fmla="*/ 497 w 497"/>
                <a:gd name="T120" fmla="*/ 835 h 83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97" h="835">
                  <a:moveTo>
                    <a:pt x="0" y="41"/>
                  </a:moveTo>
                  <a:lnTo>
                    <a:pt x="6" y="6"/>
                  </a:lnTo>
                  <a:lnTo>
                    <a:pt x="83" y="0"/>
                  </a:lnTo>
                  <a:lnTo>
                    <a:pt x="125" y="35"/>
                  </a:lnTo>
                  <a:lnTo>
                    <a:pt x="189" y="126"/>
                  </a:lnTo>
                  <a:lnTo>
                    <a:pt x="272" y="245"/>
                  </a:lnTo>
                  <a:lnTo>
                    <a:pt x="349" y="329"/>
                  </a:lnTo>
                  <a:lnTo>
                    <a:pt x="490" y="483"/>
                  </a:lnTo>
                  <a:lnTo>
                    <a:pt x="497" y="518"/>
                  </a:lnTo>
                  <a:lnTo>
                    <a:pt x="468" y="540"/>
                  </a:lnTo>
                  <a:lnTo>
                    <a:pt x="399" y="568"/>
                  </a:lnTo>
                  <a:lnTo>
                    <a:pt x="301" y="589"/>
                  </a:lnTo>
                  <a:lnTo>
                    <a:pt x="182" y="597"/>
                  </a:lnTo>
                  <a:lnTo>
                    <a:pt x="140" y="603"/>
                  </a:lnTo>
                  <a:lnTo>
                    <a:pt x="125" y="632"/>
                  </a:lnTo>
                  <a:lnTo>
                    <a:pt x="153" y="680"/>
                  </a:lnTo>
                  <a:lnTo>
                    <a:pt x="252" y="764"/>
                  </a:lnTo>
                  <a:lnTo>
                    <a:pt x="322" y="786"/>
                  </a:lnTo>
                  <a:lnTo>
                    <a:pt x="336" y="813"/>
                  </a:lnTo>
                  <a:lnTo>
                    <a:pt x="307" y="835"/>
                  </a:lnTo>
                  <a:lnTo>
                    <a:pt x="245" y="835"/>
                  </a:lnTo>
                  <a:lnTo>
                    <a:pt x="160" y="786"/>
                  </a:lnTo>
                  <a:lnTo>
                    <a:pt x="90" y="716"/>
                  </a:lnTo>
                  <a:lnTo>
                    <a:pt x="48" y="652"/>
                  </a:lnTo>
                  <a:lnTo>
                    <a:pt x="48" y="603"/>
                  </a:lnTo>
                  <a:lnTo>
                    <a:pt x="76" y="568"/>
                  </a:lnTo>
                  <a:lnTo>
                    <a:pt x="118" y="555"/>
                  </a:lnTo>
                  <a:lnTo>
                    <a:pt x="182" y="547"/>
                  </a:lnTo>
                  <a:lnTo>
                    <a:pt x="252" y="547"/>
                  </a:lnTo>
                  <a:lnTo>
                    <a:pt x="336" y="533"/>
                  </a:lnTo>
                  <a:lnTo>
                    <a:pt x="378" y="518"/>
                  </a:lnTo>
                  <a:lnTo>
                    <a:pt x="399" y="498"/>
                  </a:lnTo>
                  <a:lnTo>
                    <a:pt x="391" y="477"/>
                  </a:lnTo>
                  <a:lnTo>
                    <a:pt x="329" y="421"/>
                  </a:lnTo>
                  <a:lnTo>
                    <a:pt x="230" y="322"/>
                  </a:lnTo>
                  <a:lnTo>
                    <a:pt x="140" y="239"/>
                  </a:lnTo>
                  <a:lnTo>
                    <a:pt x="41" y="147"/>
                  </a:lnTo>
                  <a:lnTo>
                    <a:pt x="6" y="84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526EC793-F1FC-9207-3671-4A5FF8D11D0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90796" y="2905722"/>
              <a:ext cx="867690" cy="1323524"/>
            </a:xfrm>
            <a:custGeom>
              <a:avLst/>
              <a:gdLst>
                <a:gd name="T0" fmla="*/ 0 w 539"/>
                <a:gd name="T1" fmla="*/ 0 h 1258"/>
                <a:gd name="T2" fmla="*/ 0 w 539"/>
                <a:gd name="T3" fmla="*/ 0 h 1258"/>
                <a:gd name="T4" fmla="*/ 0 w 539"/>
                <a:gd name="T5" fmla="*/ 0 h 1258"/>
                <a:gd name="T6" fmla="*/ 0 w 539"/>
                <a:gd name="T7" fmla="*/ 0 h 1258"/>
                <a:gd name="T8" fmla="*/ 0 w 539"/>
                <a:gd name="T9" fmla="*/ 0 h 1258"/>
                <a:gd name="T10" fmla="*/ 0 w 539"/>
                <a:gd name="T11" fmla="*/ 0 h 1258"/>
                <a:gd name="T12" fmla="*/ 0 w 539"/>
                <a:gd name="T13" fmla="*/ 0 h 1258"/>
                <a:gd name="T14" fmla="*/ 0 w 539"/>
                <a:gd name="T15" fmla="*/ 0 h 1258"/>
                <a:gd name="T16" fmla="*/ 0 w 539"/>
                <a:gd name="T17" fmla="*/ 0 h 1258"/>
                <a:gd name="T18" fmla="*/ 0 w 539"/>
                <a:gd name="T19" fmla="*/ 0 h 1258"/>
                <a:gd name="T20" fmla="*/ 0 w 539"/>
                <a:gd name="T21" fmla="*/ 0 h 1258"/>
                <a:gd name="T22" fmla="*/ 0 w 539"/>
                <a:gd name="T23" fmla="*/ 0 h 1258"/>
                <a:gd name="T24" fmla="*/ 0 w 539"/>
                <a:gd name="T25" fmla="*/ 0 h 1258"/>
                <a:gd name="T26" fmla="*/ 0 w 539"/>
                <a:gd name="T27" fmla="*/ 0 h 1258"/>
                <a:gd name="T28" fmla="*/ 0 w 539"/>
                <a:gd name="T29" fmla="*/ 0 h 1258"/>
                <a:gd name="T30" fmla="*/ 0 w 539"/>
                <a:gd name="T31" fmla="*/ 0 h 1258"/>
                <a:gd name="T32" fmla="*/ 0 w 539"/>
                <a:gd name="T33" fmla="*/ 0 h 1258"/>
                <a:gd name="T34" fmla="*/ 0 w 539"/>
                <a:gd name="T35" fmla="*/ 0 h 1258"/>
                <a:gd name="T36" fmla="*/ 0 w 539"/>
                <a:gd name="T37" fmla="*/ 0 h 1258"/>
                <a:gd name="T38" fmla="*/ 0 w 539"/>
                <a:gd name="T39" fmla="*/ 0 h 1258"/>
                <a:gd name="T40" fmla="*/ 0 w 539"/>
                <a:gd name="T41" fmla="*/ 0 h 1258"/>
                <a:gd name="T42" fmla="*/ 0 w 539"/>
                <a:gd name="T43" fmla="*/ 0 h 1258"/>
                <a:gd name="T44" fmla="*/ 0 w 539"/>
                <a:gd name="T45" fmla="*/ 0 h 1258"/>
                <a:gd name="T46" fmla="*/ 0 w 539"/>
                <a:gd name="T47" fmla="*/ 0 h 1258"/>
                <a:gd name="T48" fmla="*/ 0 w 539"/>
                <a:gd name="T49" fmla="*/ 0 h 1258"/>
                <a:gd name="T50" fmla="*/ 0 w 539"/>
                <a:gd name="T51" fmla="*/ 0 h 1258"/>
                <a:gd name="T52" fmla="*/ 0 w 539"/>
                <a:gd name="T53" fmla="*/ 0 h 1258"/>
                <a:gd name="T54" fmla="*/ 0 w 539"/>
                <a:gd name="T55" fmla="*/ 0 h 1258"/>
                <a:gd name="T56" fmla="*/ 0 w 539"/>
                <a:gd name="T57" fmla="*/ 0 h 1258"/>
                <a:gd name="T58" fmla="*/ 0 w 539"/>
                <a:gd name="T59" fmla="*/ 0 h 1258"/>
                <a:gd name="T60" fmla="*/ 0 w 539"/>
                <a:gd name="T61" fmla="*/ 0 h 1258"/>
                <a:gd name="T62" fmla="*/ 0 w 539"/>
                <a:gd name="T63" fmla="*/ 0 h 1258"/>
                <a:gd name="T64" fmla="*/ 0 w 539"/>
                <a:gd name="T65" fmla="*/ 0 h 1258"/>
                <a:gd name="T66" fmla="*/ 0 w 539"/>
                <a:gd name="T67" fmla="*/ 0 h 1258"/>
                <a:gd name="T68" fmla="*/ 0 w 539"/>
                <a:gd name="T69" fmla="*/ 0 h 1258"/>
                <a:gd name="T70" fmla="*/ 0 w 539"/>
                <a:gd name="T71" fmla="*/ 0 h 12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9"/>
                <a:gd name="T109" fmla="*/ 0 h 1258"/>
                <a:gd name="T110" fmla="*/ 539 w 539"/>
                <a:gd name="T111" fmla="*/ 1258 h 12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9" h="1258">
                  <a:moveTo>
                    <a:pt x="266" y="0"/>
                  </a:moveTo>
                  <a:lnTo>
                    <a:pt x="343" y="15"/>
                  </a:lnTo>
                  <a:lnTo>
                    <a:pt x="378" y="71"/>
                  </a:lnTo>
                  <a:lnTo>
                    <a:pt x="370" y="204"/>
                  </a:lnTo>
                  <a:lnTo>
                    <a:pt x="357" y="345"/>
                  </a:lnTo>
                  <a:lnTo>
                    <a:pt x="357" y="492"/>
                  </a:lnTo>
                  <a:lnTo>
                    <a:pt x="427" y="668"/>
                  </a:lnTo>
                  <a:lnTo>
                    <a:pt x="482" y="794"/>
                  </a:lnTo>
                  <a:lnTo>
                    <a:pt x="511" y="921"/>
                  </a:lnTo>
                  <a:lnTo>
                    <a:pt x="504" y="1033"/>
                  </a:lnTo>
                  <a:lnTo>
                    <a:pt x="504" y="1075"/>
                  </a:lnTo>
                  <a:lnTo>
                    <a:pt x="532" y="1117"/>
                  </a:lnTo>
                  <a:lnTo>
                    <a:pt x="539" y="1159"/>
                  </a:lnTo>
                  <a:lnTo>
                    <a:pt x="518" y="1180"/>
                  </a:lnTo>
                  <a:lnTo>
                    <a:pt x="462" y="1166"/>
                  </a:lnTo>
                  <a:lnTo>
                    <a:pt x="357" y="1152"/>
                  </a:lnTo>
                  <a:lnTo>
                    <a:pt x="231" y="1180"/>
                  </a:lnTo>
                  <a:lnTo>
                    <a:pt x="146" y="1229"/>
                  </a:lnTo>
                  <a:lnTo>
                    <a:pt x="104" y="1258"/>
                  </a:lnTo>
                  <a:lnTo>
                    <a:pt x="62" y="1258"/>
                  </a:lnTo>
                  <a:lnTo>
                    <a:pt x="0" y="1166"/>
                  </a:lnTo>
                  <a:lnTo>
                    <a:pt x="7" y="1152"/>
                  </a:lnTo>
                  <a:lnTo>
                    <a:pt x="133" y="1110"/>
                  </a:lnTo>
                  <a:lnTo>
                    <a:pt x="280" y="1089"/>
                  </a:lnTo>
                  <a:lnTo>
                    <a:pt x="385" y="1082"/>
                  </a:lnTo>
                  <a:lnTo>
                    <a:pt x="447" y="1082"/>
                  </a:lnTo>
                  <a:lnTo>
                    <a:pt x="462" y="1040"/>
                  </a:lnTo>
                  <a:lnTo>
                    <a:pt x="441" y="921"/>
                  </a:lnTo>
                  <a:lnTo>
                    <a:pt x="392" y="794"/>
                  </a:lnTo>
                  <a:lnTo>
                    <a:pt x="315" y="633"/>
                  </a:lnTo>
                  <a:lnTo>
                    <a:pt x="251" y="492"/>
                  </a:lnTo>
                  <a:lnTo>
                    <a:pt x="223" y="365"/>
                  </a:lnTo>
                  <a:lnTo>
                    <a:pt x="216" y="226"/>
                  </a:lnTo>
                  <a:lnTo>
                    <a:pt x="216" y="92"/>
                  </a:lnTo>
                  <a:lnTo>
                    <a:pt x="245" y="36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1425C06-E2DB-80BF-C22B-6DE96E50E7F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959283" y="2944937"/>
              <a:ext cx="718088" cy="1098035"/>
            </a:xfrm>
            <a:custGeom>
              <a:avLst/>
              <a:gdLst>
                <a:gd name="T0" fmla="*/ 0 w 448"/>
                <a:gd name="T1" fmla="*/ 0 h 1046"/>
                <a:gd name="T2" fmla="*/ 0 w 448"/>
                <a:gd name="T3" fmla="*/ 0 h 1046"/>
                <a:gd name="T4" fmla="*/ 0 w 448"/>
                <a:gd name="T5" fmla="*/ 0 h 1046"/>
                <a:gd name="T6" fmla="*/ 0 w 448"/>
                <a:gd name="T7" fmla="*/ 0 h 1046"/>
                <a:gd name="T8" fmla="*/ 0 w 448"/>
                <a:gd name="T9" fmla="*/ 0 h 1046"/>
                <a:gd name="T10" fmla="*/ 0 w 448"/>
                <a:gd name="T11" fmla="*/ 0 h 1046"/>
                <a:gd name="T12" fmla="*/ 0 w 448"/>
                <a:gd name="T13" fmla="*/ 0 h 1046"/>
                <a:gd name="T14" fmla="*/ 0 w 448"/>
                <a:gd name="T15" fmla="*/ 0 h 1046"/>
                <a:gd name="T16" fmla="*/ 0 w 448"/>
                <a:gd name="T17" fmla="*/ 0 h 1046"/>
                <a:gd name="T18" fmla="*/ 0 w 448"/>
                <a:gd name="T19" fmla="*/ 0 h 1046"/>
                <a:gd name="T20" fmla="*/ 0 w 448"/>
                <a:gd name="T21" fmla="*/ 0 h 1046"/>
                <a:gd name="T22" fmla="*/ 0 w 448"/>
                <a:gd name="T23" fmla="*/ 0 h 1046"/>
                <a:gd name="T24" fmla="*/ 0 w 448"/>
                <a:gd name="T25" fmla="*/ 0 h 1046"/>
                <a:gd name="T26" fmla="*/ 0 w 448"/>
                <a:gd name="T27" fmla="*/ 0 h 1046"/>
                <a:gd name="T28" fmla="*/ 0 w 448"/>
                <a:gd name="T29" fmla="*/ 0 h 1046"/>
                <a:gd name="T30" fmla="*/ 0 w 448"/>
                <a:gd name="T31" fmla="*/ 0 h 1046"/>
                <a:gd name="T32" fmla="*/ 0 w 448"/>
                <a:gd name="T33" fmla="*/ 0 h 1046"/>
                <a:gd name="T34" fmla="*/ 0 w 448"/>
                <a:gd name="T35" fmla="*/ 0 h 1046"/>
                <a:gd name="T36" fmla="*/ 0 w 448"/>
                <a:gd name="T37" fmla="*/ 0 h 1046"/>
                <a:gd name="T38" fmla="*/ 0 w 448"/>
                <a:gd name="T39" fmla="*/ 0 h 1046"/>
                <a:gd name="T40" fmla="*/ 0 w 448"/>
                <a:gd name="T41" fmla="*/ 0 h 1046"/>
                <a:gd name="T42" fmla="*/ 0 w 448"/>
                <a:gd name="T43" fmla="*/ 0 h 1046"/>
                <a:gd name="T44" fmla="*/ 0 w 448"/>
                <a:gd name="T45" fmla="*/ 0 h 1046"/>
                <a:gd name="T46" fmla="*/ 0 w 448"/>
                <a:gd name="T47" fmla="*/ 0 h 1046"/>
                <a:gd name="T48" fmla="*/ 0 w 448"/>
                <a:gd name="T49" fmla="*/ 0 h 1046"/>
                <a:gd name="T50" fmla="*/ 0 w 448"/>
                <a:gd name="T51" fmla="*/ 0 h 1046"/>
                <a:gd name="T52" fmla="*/ 0 w 448"/>
                <a:gd name="T53" fmla="*/ 0 h 1046"/>
                <a:gd name="T54" fmla="*/ 0 w 448"/>
                <a:gd name="T55" fmla="*/ 0 h 1046"/>
                <a:gd name="T56" fmla="*/ 0 w 448"/>
                <a:gd name="T57" fmla="*/ 0 h 10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48"/>
                <a:gd name="T88" fmla="*/ 0 h 1046"/>
                <a:gd name="T89" fmla="*/ 448 w 448"/>
                <a:gd name="T90" fmla="*/ 1046 h 104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48" h="1046">
                  <a:moveTo>
                    <a:pt x="336" y="0"/>
                  </a:moveTo>
                  <a:lnTo>
                    <a:pt x="399" y="0"/>
                  </a:lnTo>
                  <a:lnTo>
                    <a:pt x="421" y="43"/>
                  </a:lnTo>
                  <a:lnTo>
                    <a:pt x="434" y="134"/>
                  </a:lnTo>
                  <a:lnTo>
                    <a:pt x="421" y="232"/>
                  </a:lnTo>
                  <a:lnTo>
                    <a:pt x="386" y="428"/>
                  </a:lnTo>
                  <a:lnTo>
                    <a:pt x="392" y="512"/>
                  </a:lnTo>
                  <a:lnTo>
                    <a:pt x="434" y="681"/>
                  </a:lnTo>
                  <a:lnTo>
                    <a:pt x="448" y="800"/>
                  </a:lnTo>
                  <a:lnTo>
                    <a:pt x="448" y="892"/>
                  </a:lnTo>
                  <a:lnTo>
                    <a:pt x="428" y="912"/>
                  </a:lnTo>
                  <a:lnTo>
                    <a:pt x="364" y="927"/>
                  </a:lnTo>
                  <a:lnTo>
                    <a:pt x="280" y="947"/>
                  </a:lnTo>
                  <a:lnTo>
                    <a:pt x="197" y="989"/>
                  </a:lnTo>
                  <a:lnTo>
                    <a:pt x="112" y="1046"/>
                  </a:lnTo>
                  <a:lnTo>
                    <a:pt x="77" y="1046"/>
                  </a:lnTo>
                  <a:lnTo>
                    <a:pt x="0" y="983"/>
                  </a:lnTo>
                  <a:lnTo>
                    <a:pt x="8" y="954"/>
                  </a:lnTo>
                  <a:lnTo>
                    <a:pt x="105" y="912"/>
                  </a:lnTo>
                  <a:lnTo>
                    <a:pt x="274" y="870"/>
                  </a:lnTo>
                  <a:lnTo>
                    <a:pt x="351" y="842"/>
                  </a:lnTo>
                  <a:lnTo>
                    <a:pt x="364" y="815"/>
                  </a:lnTo>
                  <a:lnTo>
                    <a:pt x="364" y="695"/>
                  </a:lnTo>
                  <a:lnTo>
                    <a:pt x="336" y="541"/>
                  </a:lnTo>
                  <a:lnTo>
                    <a:pt x="322" y="442"/>
                  </a:lnTo>
                  <a:lnTo>
                    <a:pt x="309" y="288"/>
                  </a:lnTo>
                  <a:lnTo>
                    <a:pt x="301" y="120"/>
                  </a:lnTo>
                  <a:lnTo>
                    <a:pt x="309" y="43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7624B2D-060D-1618-E869-FA7D6C9EF5BB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610277" y="2154438"/>
              <a:ext cx="965705" cy="698650"/>
            </a:xfrm>
            <a:custGeom>
              <a:avLst/>
              <a:gdLst>
                <a:gd name="T0" fmla="*/ 0 w 736"/>
                <a:gd name="T1" fmla="*/ 0 h 932"/>
                <a:gd name="T2" fmla="*/ 0 w 736"/>
                <a:gd name="T3" fmla="*/ 0 h 932"/>
                <a:gd name="T4" fmla="*/ 0 w 736"/>
                <a:gd name="T5" fmla="*/ 0 h 932"/>
                <a:gd name="T6" fmla="*/ 0 w 736"/>
                <a:gd name="T7" fmla="*/ 0 h 932"/>
                <a:gd name="T8" fmla="*/ 0 w 736"/>
                <a:gd name="T9" fmla="*/ 0 h 932"/>
                <a:gd name="T10" fmla="*/ 0 w 736"/>
                <a:gd name="T11" fmla="*/ 0 h 932"/>
                <a:gd name="T12" fmla="*/ 0 w 736"/>
                <a:gd name="T13" fmla="*/ 0 h 932"/>
                <a:gd name="T14" fmla="*/ 0 w 736"/>
                <a:gd name="T15" fmla="*/ 0 h 932"/>
                <a:gd name="T16" fmla="*/ 0 w 736"/>
                <a:gd name="T17" fmla="*/ 0 h 932"/>
                <a:gd name="T18" fmla="*/ 0 w 736"/>
                <a:gd name="T19" fmla="*/ 0 h 932"/>
                <a:gd name="T20" fmla="*/ 0 w 736"/>
                <a:gd name="T21" fmla="*/ 0 h 932"/>
                <a:gd name="T22" fmla="*/ 0 w 736"/>
                <a:gd name="T23" fmla="*/ 0 h 932"/>
                <a:gd name="T24" fmla="*/ 0 w 736"/>
                <a:gd name="T25" fmla="*/ 0 h 932"/>
                <a:gd name="T26" fmla="*/ 0 w 736"/>
                <a:gd name="T27" fmla="*/ 0 h 932"/>
                <a:gd name="T28" fmla="*/ 0 w 736"/>
                <a:gd name="T29" fmla="*/ 0 h 932"/>
                <a:gd name="T30" fmla="*/ 0 w 736"/>
                <a:gd name="T31" fmla="*/ 0 h 932"/>
                <a:gd name="T32" fmla="*/ 0 w 736"/>
                <a:gd name="T33" fmla="*/ 0 h 932"/>
                <a:gd name="T34" fmla="*/ 0 w 736"/>
                <a:gd name="T35" fmla="*/ 0 h 932"/>
                <a:gd name="T36" fmla="*/ 0 w 736"/>
                <a:gd name="T37" fmla="*/ 0 h 932"/>
                <a:gd name="T38" fmla="*/ 0 w 736"/>
                <a:gd name="T39" fmla="*/ 0 h 932"/>
                <a:gd name="T40" fmla="*/ 0 w 736"/>
                <a:gd name="T41" fmla="*/ 0 h 932"/>
                <a:gd name="T42" fmla="*/ 0 w 736"/>
                <a:gd name="T43" fmla="*/ 0 h 932"/>
                <a:gd name="T44" fmla="*/ 0 w 736"/>
                <a:gd name="T45" fmla="*/ 0 h 932"/>
                <a:gd name="T46" fmla="*/ 0 w 736"/>
                <a:gd name="T47" fmla="*/ 0 h 932"/>
                <a:gd name="T48" fmla="*/ 0 w 736"/>
                <a:gd name="T49" fmla="*/ 0 h 932"/>
                <a:gd name="T50" fmla="*/ 0 w 736"/>
                <a:gd name="T51" fmla="*/ 0 h 932"/>
                <a:gd name="T52" fmla="*/ 0 w 736"/>
                <a:gd name="T53" fmla="*/ 0 h 932"/>
                <a:gd name="T54" fmla="*/ 0 w 736"/>
                <a:gd name="T55" fmla="*/ 0 h 932"/>
                <a:gd name="T56" fmla="*/ 0 w 736"/>
                <a:gd name="T57" fmla="*/ 0 h 932"/>
                <a:gd name="T58" fmla="*/ 0 w 736"/>
                <a:gd name="T59" fmla="*/ 0 h 932"/>
                <a:gd name="T60" fmla="*/ 0 w 736"/>
                <a:gd name="T61" fmla="*/ 0 h 932"/>
                <a:gd name="T62" fmla="*/ 0 w 736"/>
                <a:gd name="T63" fmla="*/ 0 h 932"/>
                <a:gd name="T64" fmla="*/ 0 w 736"/>
                <a:gd name="T65" fmla="*/ 0 h 932"/>
                <a:gd name="T66" fmla="*/ 0 w 736"/>
                <a:gd name="T67" fmla="*/ 0 h 932"/>
                <a:gd name="T68" fmla="*/ 0 w 736"/>
                <a:gd name="T69" fmla="*/ 0 h 9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36"/>
                <a:gd name="T106" fmla="*/ 0 h 932"/>
                <a:gd name="T107" fmla="*/ 736 w 736"/>
                <a:gd name="T108" fmla="*/ 932 h 9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36" h="932">
                  <a:moveTo>
                    <a:pt x="391" y="932"/>
                  </a:moveTo>
                  <a:lnTo>
                    <a:pt x="426" y="890"/>
                  </a:lnTo>
                  <a:lnTo>
                    <a:pt x="413" y="828"/>
                  </a:lnTo>
                  <a:lnTo>
                    <a:pt x="385" y="743"/>
                  </a:lnTo>
                  <a:lnTo>
                    <a:pt x="279" y="644"/>
                  </a:lnTo>
                  <a:lnTo>
                    <a:pt x="175" y="554"/>
                  </a:lnTo>
                  <a:lnTo>
                    <a:pt x="125" y="455"/>
                  </a:lnTo>
                  <a:lnTo>
                    <a:pt x="105" y="301"/>
                  </a:lnTo>
                  <a:lnTo>
                    <a:pt x="224" y="259"/>
                  </a:lnTo>
                  <a:lnTo>
                    <a:pt x="413" y="239"/>
                  </a:lnTo>
                  <a:lnTo>
                    <a:pt x="490" y="246"/>
                  </a:lnTo>
                  <a:lnTo>
                    <a:pt x="510" y="266"/>
                  </a:lnTo>
                  <a:lnTo>
                    <a:pt x="545" y="231"/>
                  </a:lnTo>
                  <a:lnTo>
                    <a:pt x="532" y="196"/>
                  </a:lnTo>
                  <a:lnTo>
                    <a:pt x="553" y="134"/>
                  </a:lnTo>
                  <a:lnTo>
                    <a:pt x="609" y="77"/>
                  </a:lnTo>
                  <a:lnTo>
                    <a:pt x="651" y="63"/>
                  </a:lnTo>
                  <a:lnTo>
                    <a:pt x="707" y="98"/>
                  </a:lnTo>
                  <a:lnTo>
                    <a:pt x="736" y="63"/>
                  </a:lnTo>
                  <a:lnTo>
                    <a:pt x="686" y="0"/>
                  </a:lnTo>
                  <a:lnTo>
                    <a:pt x="622" y="0"/>
                  </a:lnTo>
                  <a:lnTo>
                    <a:pt x="545" y="35"/>
                  </a:lnTo>
                  <a:lnTo>
                    <a:pt x="497" y="126"/>
                  </a:lnTo>
                  <a:lnTo>
                    <a:pt x="433" y="169"/>
                  </a:lnTo>
                  <a:lnTo>
                    <a:pt x="336" y="182"/>
                  </a:lnTo>
                  <a:lnTo>
                    <a:pt x="160" y="204"/>
                  </a:lnTo>
                  <a:lnTo>
                    <a:pt x="20" y="246"/>
                  </a:lnTo>
                  <a:lnTo>
                    <a:pt x="0" y="281"/>
                  </a:lnTo>
                  <a:lnTo>
                    <a:pt x="13" y="393"/>
                  </a:lnTo>
                  <a:lnTo>
                    <a:pt x="63" y="547"/>
                  </a:lnTo>
                  <a:lnTo>
                    <a:pt x="132" y="673"/>
                  </a:lnTo>
                  <a:lnTo>
                    <a:pt x="202" y="785"/>
                  </a:lnTo>
                  <a:lnTo>
                    <a:pt x="266" y="862"/>
                  </a:lnTo>
                  <a:lnTo>
                    <a:pt x="329" y="918"/>
                  </a:lnTo>
                  <a:lnTo>
                    <a:pt x="391" y="93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15" name="Mond 14">
            <a:extLst>
              <a:ext uri="{FF2B5EF4-FFF2-40B4-BE49-F238E27FC236}">
                <a16:creationId xmlns:a16="http://schemas.microsoft.com/office/drawing/2014/main" id="{362D2167-5437-B058-C49D-BDE435604D37}"/>
              </a:ext>
            </a:extLst>
          </p:cNvPr>
          <p:cNvSpPr/>
          <p:nvPr/>
        </p:nvSpPr>
        <p:spPr>
          <a:xfrm rot="16961957">
            <a:off x="1747545" y="1782294"/>
            <a:ext cx="173409" cy="328156"/>
          </a:xfrm>
          <a:prstGeom prst="moon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rIns="0" rtlCol="0" anchor="ctr">
            <a:noAutofit/>
          </a:bodyPr>
          <a:lstStyle/>
          <a:p>
            <a:pPr algn="ctr"/>
            <a:endParaRPr lang="de-AT" sz="1200" dirty="0"/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E75232B9-4B6C-9F32-BF96-F28705761096}"/>
              </a:ext>
            </a:extLst>
          </p:cNvPr>
          <p:cNvGrpSpPr/>
          <p:nvPr/>
        </p:nvGrpSpPr>
        <p:grpSpPr>
          <a:xfrm>
            <a:off x="6011624" y="1174222"/>
            <a:ext cx="2224947" cy="3033458"/>
            <a:chOff x="6011624" y="1174222"/>
            <a:chExt cx="2224947" cy="3033458"/>
          </a:xfrm>
        </p:grpSpPr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B83D5190-D603-BAF5-C276-9515677E6724}"/>
                </a:ext>
              </a:extLst>
            </p:cNvPr>
            <p:cNvGrpSpPr/>
            <p:nvPr/>
          </p:nvGrpSpPr>
          <p:grpSpPr>
            <a:xfrm>
              <a:off x="6011624" y="1174222"/>
              <a:ext cx="2224947" cy="3033458"/>
              <a:chOff x="6993128" y="1957380"/>
              <a:chExt cx="2227272" cy="3260296"/>
            </a:xfrm>
          </p:grpSpPr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6C8E3997-4F10-C09D-936F-03B39FA43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3128" y="2853882"/>
                <a:ext cx="800815" cy="785421"/>
              </a:xfrm>
              <a:custGeom>
                <a:avLst/>
                <a:gdLst>
                  <a:gd name="T0" fmla="*/ 0 w 1049"/>
                  <a:gd name="T1" fmla="*/ 0 h 550"/>
                  <a:gd name="T2" fmla="*/ 0 w 1049"/>
                  <a:gd name="T3" fmla="*/ 0 h 550"/>
                  <a:gd name="T4" fmla="*/ 0 w 1049"/>
                  <a:gd name="T5" fmla="*/ 0 h 550"/>
                  <a:gd name="T6" fmla="*/ 0 w 1049"/>
                  <a:gd name="T7" fmla="*/ 0 h 550"/>
                  <a:gd name="T8" fmla="*/ 0 w 1049"/>
                  <a:gd name="T9" fmla="*/ 0 h 550"/>
                  <a:gd name="T10" fmla="*/ 0 w 1049"/>
                  <a:gd name="T11" fmla="*/ 0 h 550"/>
                  <a:gd name="T12" fmla="*/ 0 w 1049"/>
                  <a:gd name="T13" fmla="*/ 0 h 550"/>
                  <a:gd name="T14" fmla="*/ 0 w 1049"/>
                  <a:gd name="T15" fmla="*/ 0 h 550"/>
                  <a:gd name="T16" fmla="*/ 0 w 1049"/>
                  <a:gd name="T17" fmla="*/ 0 h 550"/>
                  <a:gd name="T18" fmla="*/ 0 w 1049"/>
                  <a:gd name="T19" fmla="*/ 0 h 550"/>
                  <a:gd name="T20" fmla="*/ 0 w 1049"/>
                  <a:gd name="T21" fmla="*/ 0 h 550"/>
                  <a:gd name="T22" fmla="*/ 0 w 1049"/>
                  <a:gd name="T23" fmla="*/ 0 h 550"/>
                  <a:gd name="T24" fmla="*/ 0 w 1049"/>
                  <a:gd name="T25" fmla="*/ 0 h 550"/>
                  <a:gd name="T26" fmla="*/ 0 w 1049"/>
                  <a:gd name="T27" fmla="*/ 0 h 550"/>
                  <a:gd name="T28" fmla="*/ 0 w 1049"/>
                  <a:gd name="T29" fmla="*/ 0 h 550"/>
                  <a:gd name="T30" fmla="*/ 0 w 1049"/>
                  <a:gd name="T31" fmla="*/ 0 h 550"/>
                  <a:gd name="T32" fmla="*/ 0 w 1049"/>
                  <a:gd name="T33" fmla="*/ 0 h 550"/>
                  <a:gd name="T34" fmla="*/ 0 w 1049"/>
                  <a:gd name="T35" fmla="*/ 0 h 550"/>
                  <a:gd name="T36" fmla="*/ 0 w 1049"/>
                  <a:gd name="T37" fmla="*/ 0 h 550"/>
                  <a:gd name="T38" fmla="*/ 0 w 1049"/>
                  <a:gd name="T39" fmla="*/ 0 h 550"/>
                  <a:gd name="T40" fmla="*/ 0 w 1049"/>
                  <a:gd name="T41" fmla="*/ 0 h 550"/>
                  <a:gd name="T42" fmla="*/ 0 w 1049"/>
                  <a:gd name="T43" fmla="*/ 0 h 550"/>
                  <a:gd name="T44" fmla="*/ 0 w 1049"/>
                  <a:gd name="T45" fmla="*/ 0 h 550"/>
                  <a:gd name="T46" fmla="*/ 0 w 1049"/>
                  <a:gd name="T47" fmla="*/ 0 h 550"/>
                  <a:gd name="T48" fmla="*/ 0 w 1049"/>
                  <a:gd name="T49" fmla="*/ 0 h 55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49"/>
                  <a:gd name="T76" fmla="*/ 0 h 550"/>
                  <a:gd name="T77" fmla="*/ 1049 w 1049"/>
                  <a:gd name="T78" fmla="*/ 550 h 55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49" h="550">
                    <a:moveTo>
                      <a:pt x="867" y="90"/>
                    </a:moveTo>
                    <a:lnTo>
                      <a:pt x="943" y="23"/>
                    </a:lnTo>
                    <a:lnTo>
                      <a:pt x="1003" y="0"/>
                    </a:lnTo>
                    <a:lnTo>
                      <a:pt x="1041" y="8"/>
                    </a:lnTo>
                    <a:lnTo>
                      <a:pt x="1049" y="68"/>
                    </a:lnTo>
                    <a:lnTo>
                      <a:pt x="1011" y="128"/>
                    </a:lnTo>
                    <a:lnTo>
                      <a:pt x="913" y="173"/>
                    </a:lnTo>
                    <a:lnTo>
                      <a:pt x="739" y="249"/>
                    </a:lnTo>
                    <a:lnTo>
                      <a:pt x="550" y="362"/>
                    </a:lnTo>
                    <a:lnTo>
                      <a:pt x="369" y="414"/>
                    </a:lnTo>
                    <a:lnTo>
                      <a:pt x="256" y="460"/>
                    </a:lnTo>
                    <a:lnTo>
                      <a:pt x="173" y="527"/>
                    </a:lnTo>
                    <a:lnTo>
                      <a:pt x="113" y="550"/>
                    </a:lnTo>
                    <a:lnTo>
                      <a:pt x="15" y="527"/>
                    </a:lnTo>
                    <a:lnTo>
                      <a:pt x="0" y="452"/>
                    </a:lnTo>
                    <a:lnTo>
                      <a:pt x="0" y="362"/>
                    </a:lnTo>
                    <a:lnTo>
                      <a:pt x="83" y="362"/>
                    </a:lnTo>
                    <a:lnTo>
                      <a:pt x="150" y="414"/>
                    </a:lnTo>
                    <a:lnTo>
                      <a:pt x="226" y="414"/>
                    </a:lnTo>
                    <a:lnTo>
                      <a:pt x="377" y="377"/>
                    </a:lnTo>
                    <a:lnTo>
                      <a:pt x="520" y="301"/>
                    </a:lnTo>
                    <a:lnTo>
                      <a:pt x="618" y="264"/>
                    </a:lnTo>
                    <a:lnTo>
                      <a:pt x="762" y="196"/>
                    </a:lnTo>
                    <a:lnTo>
                      <a:pt x="845" y="121"/>
                    </a:lnTo>
                    <a:lnTo>
                      <a:pt x="867" y="90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id="{E23EA5FB-ACCF-5F47-CC17-6461761EA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5865" y="1957380"/>
                <a:ext cx="857815" cy="710344"/>
              </a:xfrm>
              <a:custGeom>
                <a:avLst/>
                <a:gdLst>
                  <a:gd name="T0" fmla="*/ 0 w 453"/>
                  <a:gd name="T1" fmla="*/ 0 h 497"/>
                  <a:gd name="T2" fmla="*/ 0 w 453"/>
                  <a:gd name="T3" fmla="*/ 0 h 497"/>
                  <a:gd name="T4" fmla="*/ 0 w 453"/>
                  <a:gd name="T5" fmla="*/ 0 h 497"/>
                  <a:gd name="T6" fmla="*/ 0 w 453"/>
                  <a:gd name="T7" fmla="*/ 0 h 497"/>
                  <a:gd name="T8" fmla="*/ 0 w 453"/>
                  <a:gd name="T9" fmla="*/ 0 h 497"/>
                  <a:gd name="T10" fmla="*/ 0 w 453"/>
                  <a:gd name="T11" fmla="*/ 0 h 497"/>
                  <a:gd name="T12" fmla="*/ 0 w 453"/>
                  <a:gd name="T13" fmla="*/ 0 h 497"/>
                  <a:gd name="T14" fmla="*/ 0 w 453"/>
                  <a:gd name="T15" fmla="*/ 0 h 497"/>
                  <a:gd name="T16" fmla="*/ 0 w 453"/>
                  <a:gd name="T17" fmla="*/ 0 h 497"/>
                  <a:gd name="T18" fmla="*/ 0 w 453"/>
                  <a:gd name="T19" fmla="*/ 0 h 497"/>
                  <a:gd name="T20" fmla="*/ 0 w 453"/>
                  <a:gd name="T21" fmla="*/ 0 h 497"/>
                  <a:gd name="T22" fmla="*/ 0 w 453"/>
                  <a:gd name="T23" fmla="*/ 0 h 497"/>
                  <a:gd name="T24" fmla="*/ 0 w 453"/>
                  <a:gd name="T25" fmla="*/ 0 h 497"/>
                  <a:gd name="T26" fmla="*/ 0 w 453"/>
                  <a:gd name="T27" fmla="*/ 0 h 497"/>
                  <a:gd name="T28" fmla="*/ 0 w 453"/>
                  <a:gd name="T29" fmla="*/ 0 h 497"/>
                  <a:gd name="T30" fmla="*/ 0 w 453"/>
                  <a:gd name="T31" fmla="*/ 0 h 497"/>
                  <a:gd name="T32" fmla="*/ 0 w 453"/>
                  <a:gd name="T33" fmla="*/ 0 h 497"/>
                  <a:gd name="T34" fmla="*/ 0 w 453"/>
                  <a:gd name="T35" fmla="*/ 0 h 497"/>
                  <a:gd name="T36" fmla="*/ 0 w 453"/>
                  <a:gd name="T37" fmla="*/ 0 h 497"/>
                  <a:gd name="T38" fmla="*/ 0 w 453"/>
                  <a:gd name="T39" fmla="*/ 0 h 497"/>
                  <a:gd name="T40" fmla="*/ 0 w 453"/>
                  <a:gd name="T41" fmla="*/ 0 h 497"/>
                  <a:gd name="T42" fmla="*/ 0 w 453"/>
                  <a:gd name="T43" fmla="*/ 0 h 497"/>
                  <a:gd name="T44" fmla="*/ 0 w 453"/>
                  <a:gd name="T45" fmla="*/ 0 h 497"/>
                  <a:gd name="T46" fmla="*/ 0 w 453"/>
                  <a:gd name="T47" fmla="*/ 0 h 49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53"/>
                  <a:gd name="T73" fmla="*/ 0 h 497"/>
                  <a:gd name="T74" fmla="*/ 453 w 453"/>
                  <a:gd name="T75" fmla="*/ 497 h 49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53" h="497">
                    <a:moveTo>
                      <a:pt x="121" y="338"/>
                    </a:moveTo>
                    <a:lnTo>
                      <a:pt x="84" y="248"/>
                    </a:lnTo>
                    <a:lnTo>
                      <a:pt x="53" y="135"/>
                    </a:lnTo>
                    <a:lnTo>
                      <a:pt x="61" y="75"/>
                    </a:lnTo>
                    <a:lnTo>
                      <a:pt x="91" y="30"/>
                    </a:lnTo>
                    <a:lnTo>
                      <a:pt x="174" y="0"/>
                    </a:lnTo>
                    <a:lnTo>
                      <a:pt x="272" y="22"/>
                    </a:lnTo>
                    <a:lnTo>
                      <a:pt x="348" y="82"/>
                    </a:lnTo>
                    <a:lnTo>
                      <a:pt x="386" y="135"/>
                    </a:lnTo>
                    <a:lnTo>
                      <a:pt x="431" y="225"/>
                    </a:lnTo>
                    <a:lnTo>
                      <a:pt x="453" y="301"/>
                    </a:lnTo>
                    <a:lnTo>
                      <a:pt x="453" y="376"/>
                    </a:lnTo>
                    <a:lnTo>
                      <a:pt x="423" y="466"/>
                    </a:lnTo>
                    <a:lnTo>
                      <a:pt x="378" y="481"/>
                    </a:lnTo>
                    <a:lnTo>
                      <a:pt x="318" y="497"/>
                    </a:lnTo>
                    <a:lnTo>
                      <a:pt x="257" y="481"/>
                    </a:lnTo>
                    <a:lnTo>
                      <a:pt x="189" y="444"/>
                    </a:lnTo>
                    <a:lnTo>
                      <a:pt x="151" y="399"/>
                    </a:lnTo>
                    <a:lnTo>
                      <a:pt x="61" y="474"/>
                    </a:lnTo>
                    <a:lnTo>
                      <a:pt x="31" y="474"/>
                    </a:lnTo>
                    <a:lnTo>
                      <a:pt x="8" y="436"/>
                    </a:lnTo>
                    <a:lnTo>
                      <a:pt x="0" y="414"/>
                    </a:lnTo>
                    <a:lnTo>
                      <a:pt x="129" y="361"/>
                    </a:lnTo>
                    <a:lnTo>
                      <a:pt x="121" y="338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51172C21-567E-0608-CF23-7C528ECF7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9932" y="2733302"/>
                <a:ext cx="673222" cy="1137706"/>
              </a:xfrm>
              <a:custGeom>
                <a:avLst/>
                <a:gdLst>
                  <a:gd name="T0" fmla="*/ 0 w 354"/>
                  <a:gd name="T1" fmla="*/ 0 h 807"/>
                  <a:gd name="T2" fmla="*/ 0 w 354"/>
                  <a:gd name="T3" fmla="*/ 0 h 807"/>
                  <a:gd name="T4" fmla="*/ 0 w 354"/>
                  <a:gd name="T5" fmla="*/ 0 h 807"/>
                  <a:gd name="T6" fmla="*/ 0 w 354"/>
                  <a:gd name="T7" fmla="*/ 0 h 807"/>
                  <a:gd name="T8" fmla="*/ 0 w 354"/>
                  <a:gd name="T9" fmla="*/ 0 h 807"/>
                  <a:gd name="T10" fmla="*/ 0 w 354"/>
                  <a:gd name="T11" fmla="*/ 0 h 807"/>
                  <a:gd name="T12" fmla="*/ 0 w 354"/>
                  <a:gd name="T13" fmla="*/ 0 h 807"/>
                  <a:gd name="T14" fmla="*/ 0 w 354"/>
                  <a:gd name="T15" fmla="*/ 0 h 807"/>
                  <a:gd name="T16" fmla="*/ 0 w 354"/>
                  <a:gd name="T17" fmla="*/ 0 h 807"/>
                  <a:gd name="T18" fmla="*/ 0 w 354"/>
                  <a:gd name="T19" fmla="*/ 0 h 807"/>
                  <a:gd name="T20" fmla="*/ 0 w 354"/>
                  <a:gd name="T21" fmla="*/ 0 h 807"/>
                  <a:gd name="T22" fmla="*/ 0 w 354"/>
                  <a:gd name="T23" fmla="*/ 0 h 807"/>
                  <a:gd name="T24" fmla="*/ 0 w 354"/>
                  <a:gd name="T25" fmla="*/ 0 h 807"/>
                  <a:gd name="T26" fmla="*/ 0 w 354"/>
                  <a:gd name="T27" fmla="*/ 0 h 807"/>
                  <a:gd name="T28" fmla="*/ 0 w 354"/>
                  <a:gd name="T29" fmla="*/ 0 h 807"/>
                  <a:gd name="T30" fmla="*/ 0 w 354"/>
                  <a:gd name="T31" fmla="*/ 0 h 807"/>
                  <a:gd name="T32" fmla="*/ 0 w 354"/>
                  <a:gd name="T33" fmla="*/ 0 h 807"/>
                  <a:gd name="T34" fmla="*/ 0 w 354"/>
                  <a:gd name="T35" fmla="*/ 0 h 807"/>
                  <a:gd name="T36" fmla="*/ 0 w 354"/>
                  <a:gd name="T37" fmla="*/ 0 h 807"/>
                  <a:gd name="T38" fmla="*/ 0 w 354"/>
                  <a:gd name="T39" fmla="*/ 0 h 807"/>
                  <a:gd name="T40" fmla="*/ 0 w 354"/>
                  <a:gd name="T41" fmla="*/ 0 h 807"/>
                  <a:gd name="T42" fmla="*/ 0 w 354"/>
                  <a:gd name="T43" fmla="*/ 0 h 80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54"/>
                  <a:gd name="T67" fmla="*/ 0 h 807"/>
                  <a:gd name="T68" fmla="*/ 354 w 354"/>
                  <a:gd name="T69" fmla="*/ 807 h 80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54" h="807">
                    <a:moveTo>
                      <a:pt x="23" y="52"/>
                    </a:moveTo>
                    <a:lnTo>
                      <a:pt x="68" y="7"/>
                    </a:lnTo>
                    <a:lnTo>
                      <a:pt x="113" y="0"/>
                    </a:lnTo>
                    <a:lnTo>
                      <a:pt x="173" y="15"/>
                    </a:lnTo>
                    <a:lnTo>
                      <a:pt x="218" y="82"/>
                    </a:lnTo>
                    <a:lnTo>
                      <a:pt x="264" y="196"/>
                    </a:lnTo>
                    <a:lnTo>
                      <a:pt x="294" y="294"/>
                    </a:lnTo>
                    <a:lnTo>
                      <a:pt x="324" y="399"/>
                    </a:lnTo>
                    <a:lnTo>
                      <a:pt x="346" y="505"/>
                    </a:lnTo>
                    <a:lnTo>
                      <a:pt x="354" y="603"/>
                    </a:lnTo>
                    <a:lnTo>
                      <a:pt x="354" y="671"/>
                    </a:lnTo>
                    <a:lnTo>
                      <a:pt x="324" y="746"/>
                    </a:lnTo>
                    <a:lnTo>
                      <a:pt x="279" y="784"/>
                    </a:lnTo>
                    <a:lnTo>
                      <a:pt x="196" y="807"/>
                    </a:lnTo>
                    <a:lnTo>
                      <a:pt x="113" y="807"/>
                    </a:lnTo>
                    <a:lnTo>
                      <a:pt x="45" y="761"/>
                    </a:lnTo>
                    <a:lnTo>
                      <a:pt x="8" y="656"/>
                    </a:lnTo>
                    <a:lnTo>
                      <a:pt x="0" y="527"/>
                    </a:lnTo>
                    <a:lnTo>
                      <a:pt x="0" y="331"/>
                    </a:lnTo>
                    <a:lnTo>
                      <a:pt x="0" y="188"/>
                    </a:lnTo>
                    <a:lnTo>
                      <a:pt x="8" y="105"/>
                    </a:lnTo>
                    <a:lnTo>
                      <a:pt x="23" y="52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DEF18B69-75CD-6418-68B9-309100CCD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7435" y="2749347"/>
                <a:ext cx="922965" cy="1137706"/>
              </a:xfrm>
              <a:custGeom>
                <a:avLst/>
                <a:gdLst>
                  <a:gd name="T0" fmla="*/ 0 w 377"/>
                  <a:gd name="T1" fmla="*/ 0 h 800"/>
                  <a:gd name="T2" fmla="*/ 0 w 377"/>
                  <a:gd name="T3" fmla="*/ 0 h 800"/>
                  <a:gd name="T4" fmla="*/ 0 w 377"/>
                  <a:gd name="T5" fmla="*/ 0 h 800"/>
                  <a:gd name="T6" fmla="*/ 0 w 377"/>
                  <a:gd name="T7" fmla="*/ 0 h 800"/>
                  <a:gd name="T8" fmla="*/ 0 w 377"/>
                  <a:gd name="T9" fmla="*/ 0 h 800"/>
                  <a:gd name="T10" fmla="*/ 0 w 377"/>
                  <a:gd name="T11" fmla="*/ 0 h 800"/>
                  <a:gd name="T12" fmla="*/ 0 w 377"/>
                  <a:gd name="T13" fmla="*/ 0 h 800"/>
                  <a:gd name="T14" fmla="*/ 0 w 377"/>
                  <a:gd name="T15" fmla="*/ 0 h 800"/>
                  <a:gd name="T16" fmla="*/ 0 w 377"/>
                  <a:gd name="T17" fmla="*/ 0 h 800"/>
                  <a:gd name="T18" fmla="*/ 0 w 377"/>
                  <a:gd name="T19" fmla="*/ 0 h 800"/>
                  <a:gd name="T20" fmla="*/ 0 w 377"/>
                  <a:gd name="T21" fmla="*/ 0 h 800"/>
                  <a:gd name="T22" fmla="*/ 0 w 377"/>
                  <a:gd name="T23" fmla="*/ 0 h 800"/>
                  <a:gd name="T24" fmla="*/ 0 w 377"/>
                  <a:gd name="T25" fmla="*/ 0 h 800"/>
                  <a:gd name="T26" fmla="*/ 0 w 377"/>
                  <a:gd name="T27" fmla="*/ 0 h 800"/>
                  <a:gd name="T28" fmla="*/ 0 w 377"/>
                  <a:gd name="T29" fmla="*/ 0 h 800"/>
                  <a:gd name="T30" fmla="*/ 0 w 377"/>
                  <a:gd name="T31" fmla="*/ 0 h 800"/>
                  <a:gd name="T32" fmla="*/ 0 w 377"/>
                  <a:gd name="T33" fmla="*/ 0 h 800"/>
                  <a:gd name="T34" fmla="*/ 0 w 377"/>
                  <a:gd name="T35" fmla="*/ 0 h 800"/>
                  <a:gd name="T36" fmla="*/ 0 w 377"/>
                  <a:gd name="T37" fmla="*/ 0 h 800"/>
                  <a:gd name="T38" fmla="*/ 0 w 377"/>
                  <a:gd name="T39" fmla="*/ 0 h 800"/>
                  <a:gd name="T40" fmla="*/ 0 w 377"/>
                  <a:gd name="T41" fmla="*/ 0 h 800"/>
                  <a:gd name="T42" fmla="*/ 0 w 377"/>
                  <a:gd name="T43" fmla="*/ 0 h 800"/>
                  <a:gd name="T44" fmla="*/ 0 w 377"/>
                  <a:gd name="T45" fmla="*/ 0 h 800"/>
                  <a:gd name="T46" fmla="*/ 0 w 377"/>
                  <a:gd name="T47" fmla="*/ 0 h 800"/>
                  <a:gd name="T48" fmla="*/ 0 w 377"/>
                  <a:gd name="T49" fmla="*/ 0 h 800"/>
                  <a:gd name="T50" fmla="*/ 0 w 377"/>
                  <a:gd name="T51" fmla="*/ 0 h 800"/>
                  <a:gd name="T52" fmla="*/ 0 w 377"/>
                  <a:gd name="T53" fmla="*/ 0 h 800"/>
                  <a:gd name="T54" fmla="*/ 0 w 377"/>
                  <a:gd name="T55" fmla="*/ 0 h 800"/>
                  <a:gd name="T56" fmla="*/ 0 w 377"/>
                  <a:gd name="T57" fmla="*/ 0 h 800"/>
                  <a:gd name="T58" fmla="*/ 0 w 377"/>
                  <a:gd name="T59" fmla="*/ 0 h 800"/>
                  <a:gd name="T60" fmla="*/ 0 w 377"/>
                  <a:gd name="T61" fmla="*/ 0 h 800"/>
                  <a:gd name="T62" fmla="*/ 0 w 377"/>
                  <a:gd name="T63" fmla="*/ 0 h 800"/>
                  <a:gd name="T64" fmla="*/ 0 w 377"/>
                  <a:gd name="T65" fmla="*/ 0 h 8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77"/>
                  <a:gd name="T100" fmla="*/ 0 h 800"/>
                  <a:gd name="T101" fmla="*/ 377 w 377"/>
                  <a:gd name="T102" fmla="*/ 800 h 8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77" h="800">
                    <a:moveTo>
                      <a:pt x="15" y="0"/>
                    </a:moveTo>
                    <a:lnTo>
                      <a:pt x="52" y="0"/>
                    </a:lnTo>
                    <a:lnTo>
                      <a:pt x="128" y="60"/>
                    </a:lnTo>
                    <a:lnTo>
                      <a:pt x="218" y="151"/>
                    </a:lnTo>
                    <a:lnTo>
                      <a:pt x="309" y="242"/>
                    </a:lnTo>
                    <a:lnTo>
                      <a:pt x="361" y="302"/>
                    </a:lnTo>
                    <a:lnTo>
                      <a:pt x="361" y="332"/>
                    </a:lnTo>
                    <a:lnTo>
                      <a:pt x="354" y="392"/>
                    </a:lnTo>
                    <a:lnTo>
                      <a:pt x="286" y="483"/>
                    </a:lnTo>
                    <a:lnTo>
                      <a:pt x="233" y="551"/>
                    </a:lnTo>
                    <a:lnTo>
                      <a:pt x="211" y="604"/>
                    </a:lnTo>
                    <a:lnTo>
                      <a:pt x="233" y="634"/>
                    </a:lnTo>
                    <a:lnTo>
                      <a:pt x="271" y="687"/>
                    </a:lnTo>
                    <a:lnTo>
                      <a:pt x="331" y="717"/>
                    </a:lnTo>
                    <a:lnTo>
                      <a:pt x="369" y="725"/>
                    </a:lnTo>
                    <a:lnTo>
                      <a:pt x="377" y="755"/>
                    </a:lnTo>
                    <a:lnTo>
                      <a:pt x="369" y="800"/>
                    </a:lnTo>
                    <a:lnTo>
                      <a:pt x="301" y="770"/>
                    </a:lnTo>
                    <a:lnTo>
                      <a:pt x="241" y="717"/>
                    </a:lnTo>
                    <a:lnTo>
                      <a:pt x="203" y="649"/>
                    </a:lnTo>
                    <a:lnTo>
                      <a:pt x="196" y="589"/>
                    </a:lnTo>
                    <a:lnTo>
                      <a:pt x="196" y="558"/>
                    </a:lnTo>
                    <a:lnTo>
                      <a:pt x="233" y="498"/>
                    </a:lnTo>
                    <a:lnTo>
                      <a:pt x="271" y="453"/>
                    </a:lnTo>
                    <a:lnTo>
                      <a:pt x="301" y="400"/>
                    </a:lnTo>
                    <a:lnTo>
                      <a:pt x="316" y="355"/>
                    </a:lnTo>
                    <a:lnTo>
                      <a:pt x="294" y="325"/>
                    </a:lnTo>
                    <a:lnTo>
                      <a:pt x="248" y="264"/>
                    </a:lnTo>
                    <a:lnTo>
                      <a:pt x="188" y="219"/>
                    </a:lnTo>
                    <a:lnTo>
                      <a:pt x="128" y="166"/>
                    </a:lnTo>
                    <a:lnTo>
                      <a:pt x="60" y="121"/>
                    </a:lnTo>
                    <a:lnTo>
                      <a:pt x="0" y="9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4D4230C0-E59F-EE02-DAC9-CE4C34118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4085" y="3664160"/>
                <a:ext cx="673222" cy="1553516"/>
              </a:xfrm>
              <a:custGeom>
                <a:avLst/>
                <a:gdLst>
                  <a:gd name="T0" fmla="*/ 0 w 354"/>
                  <a:gd name="T1" fmla="*/ 0 h 1102"/>
                  <a:gd name="T2" fmla="*/ 0 w 354"/>
                  <a:gd name="T3" fmla="*/ 0 h 1102"/>
                  <a:gd name="T4" fmla="*/ 0 w 354"/>
                  <a:gd name="T5" fmla="*/ 0 h 1102"/>
                  <a:gd name="T6" fmla="*/ 0 w 354"/>
                  <a:gd name="T7" fmla="*/ 0 h 1102"/>
                  <a:gd name="T8" fmla="*/ 0 w 354"/>
                  <a:gd name="T9" fmla="*/ 0 h 1102"/>
                  <a:gd name="T10" fmla="*/ 0 w 354"/>
                  <a:gd name="T11" fmla="*/ 0 h 1102"/>
                  <a:gd name="T12" fmla="*/ 0 w 354"/>
                  <a:gd name="T13" fmla="*/ 0 h 1102"/>
                  <a:gd name="T14" fmla="*/ 0 w 354"/>
                  <a:gd name="T15" fmla="*/ 0 h 1102"/>
                  <a:gd name="T16" fmla="*/ 0 w 354"/>
                  <a:gd name="T17" fmla="*/ 0 h 1102"/>
                  <a:gd name="T18" fmla="*/ 0 w 354"/>
                  <a:gd name="T19" fmla="*/ 0 h 1102"/>
                  <a:gd name="T20" fmla="*/ 0 w 354"/>
                  <a:gd name="T21" fmla="*/ 0 h 1102"/>
                  <a:gd name="T22" fmla="*/ 0 w 354"/>
                  <a:gd name="T23" fmla="*/ 0 h 1102"/>
                  <a:gd name="T24" fmla="*/ 0 w 354"/>
                  <a:gd name="T25" fmla="*/ 0 h 1102"/>
                  <a:gd name="T26" fmla="*/ 0 w 354"/>
                  <a:gd name="T27" fmla="*/ 0 h 1102"/>
                  <a:gd name="T28" fmla="*/ 0 w 354"/>
                  <a:gd name="T29" fmla="*/ 0 h 1102"/>
                  <a:gd name="T30" fmla="*/ 0 w 354"/>
                  <a:gd name="T31" fmla="*/ 0 h 1102"/>
                  <a:gd name="T32" fmla="*/ 0 w 354"/>
                  <a:gd name="T33" fmla="*/ 0 h 1102"/>
                  <a:gd name="T34" fmla="*/ 0 w 354"/>
                  <a:gd name="T35" fmla="*/ 0 h 1102"/>
                  <a:gd name="T36" fmla="*/ 0 w 354"/>
                  <a:gd name="T37" fmla="*/ 0 h 1102"/>
                  <a:gd name="T38" fmla="*/ 0 w 354"/>
                  <a:gd name="T39" fmla="*/ 0 h 1102"/>
                  <a:gd name="T40" fmla="*/ 0 w 354"/>
                  <a:gd name="T41" fmla="*/ 0 h 1102"/>
                  <a:gd name="T42" fmla="*/ 0 w 354"/>
                  <a:gd name="T43" fmla="*/ 0 h 1102"/>
                  <a:gd name="T44" fmla="*/ 0 w 354"/>
                  <a:gd name="T45" fmla="*/ 0 h 1102"/>
                  <a:gd name="T46" fmla="*/ 0 w 354"/>
                  <a:gd name="T47" fmla="*/ 0 h 1102"/>
                  <a:gd name="T48" fmla="*/ 0 w 354"/>
                  <a:gd name="T49" fmla="*/ 0 h 1102"/>
                  <a:gd name="T50" fmla="*/ 0 w 354"/>
                  <a:gd name="T51" fmla="*/ 0 h 1102"/>
                  <a:gd name="T52" fmla="*/ 0 w 354"/>
                  <a:gd name="T53" fmla="*/ 0 h 1102"/>
                  <a:gd name="T54" fmla="*/ 0 w 354"/>
                  <a:gd name="T55" fmla="*/ 0 h 1102"/>
                  <a:gd name="T56" fmla="*/ 0 w 354"/>
                  <a:gd name="T57" fmla="*/ 0 h 1102"/>
                  <a:gd name="T58" fmla="*/ 0 w 354"/>
                  <a:gd name="T59" fmla="*/ 0 h 1102"/>
                  <a:gd name="T60" fmla="*/ 0 w 354"/>
                  <a:gd name="T61" fmla="*/ 0 h 110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54"/>
                  <a:gd name="T94" fmla="*/ 0 h 1102"/>
                  <a:gd name="T95" fmla="*/ 354 w 354"/>
                  <a:gd name="T96" fmla="*/ 1102 h 110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54" h="1102">
                    <a:moveTo>
                      <a:pt x="211" y="61"/>
                    </a:moveTo>
                    <a:lnTo>
                      <a:pt x="241" y="0"/>
                    </a:lnTo>
                    <a:lnTo>
                      <a:pt x="309" y="0"/>
                    </a:lnTo>
                    <a:lnTo>
                      <a:pt x="331" y="31"/>
                    </a:lnTo>
                    <a:lnTo>
                      <a:pt x="346" y="151"/>
                    </a:lnTo>
                    <a:lnTo>
                      <a:pt x="324" y="340"/>
                    </a:lnTo>
                    <a:lnTo>
                      <a:pt x="256" y="566"/>
                    </a:lnTo>
                    <a:lnTo>
                      <a:pt x="151" y="785"/>
                    </a:lnTo>
                    <a:lnTo>
                      <a:pt x="90" y="883"/>
                    </a:lnTo>
                    <a:lnTo>
                      <a:pt x="98" y="905"/>
                    </a:lnTo>
                    <a:lnTo>
                      <a:pt x="143" y="921"/>
                    </a:lnTo>
                    <a:lnTo>
                      <a:pt x="264" y="958"/>
                    </a:lnTo>
                    <a:lnTo>
                      <a:pt x="346" y="1011"/>
                    </a:lnTo>
                    <a:lnTo>
                      <a:pt x="354" y="1041"/>
                    </a:lnTo>
                    <a:lnTo>
                      <a:pt x="339" y="1079"/>
                    </a:lnTo>
                    <a:lnTo>
                      <a:pt x="256" y="1102"/>
                    </a:lnTo>
                    <a:lnTo>
                      <a:pt x="233" y="1071"/>
                    </a:lnTo>
                    <a:lnTo>
                      <a:pt x="233" y="1034"/>
                    </a:lnTo>
                    <a:lnTo>
                      <a:pt x="166" y="988"/>
                    </a:lnTo>
                    <a:lnTo>
                      <a:pt x="90" y="958"/>
                    </a:lnTo>
                    <a:lnTo>
                      <a:pt x="30" y="951"/>
                    </a:lnTo>
                    <a:lnTo>
                      <a:pt x="0" y="928"/>
                    </a:lnTo>
                    <a:lnTo>
                      <a:pt x="8" y="905"/>
                    </a:lnTo>
                    <a:lnTo>
                      <a:pt x="68" y="822"/>
                    </a:lnTo>
                    <a:lnTo>
                      <a:pt x="136" y="709"/>
                    </a:lnTo>
                    <a:lnTo>
                      <a:pt x="203" y="581"/>
                    </a:lnTo>
                    <a:lnTo>
                      <a:pt x="226" y="468"/>
                    </a:lnTo>
                    <a:lnTo>
                      <a:pt x="249" y="332"/>
                    </a:lnTo>
                    <a:lnTo>
                      <a:pt x="241" y="219"/>
                    </a:lnTo>
                    <a:lnTo>
                      <a:pt x="233" y="114"/>
                    </a:lnTo>
                    <a:lnTo>
                      <a:pt x="211" y="61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845C4E89-232F-5B9A-64BD-442934BAB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8846" y="3791213"/>
                <a:ext cx="1129275" cy="1386037"/>
              </a:xfrm>
              <a:custGeom>
                <a:avLst/>
                <a:gdLst>
                  <a:gd name="T0" fmla="*/ 0 w 604"/>
                  <a:gd name="T1" fmla="*/ 0 h 974"/>
                  <a:gd name="T2" fmla="*/ 0 w 604"/>
                  <a:gd name="T3" fmla="*/ 0 h 974"/>
                  <a:gd name="T4" fmla="*/ 0 w 604"/>
                  <a:gd name="T5" fmla="*/ 0 h 974"/>
                  <a:gd name="T6" fmla="*/ 0 w 604"/>
                  <a:gd name="T7" fmla="*/ 0 h 974"/>
                  <a:gd name="T8" fmla="*/ 0 w 604"/>
                  <a:gd name="T9" fmla="*/ 0 h 974"/>
                  <a:gd name="T10" fmla="*/ 0 w 604"/>
                  <a:gd name="T11" fmla="*/ 0 h 974"/>
                  <a:gd name="T12" fmla="*/ 0 w 604"/>
                  <a:gd name="T13" fmla="*/ 0 h 974"/>
                  <a:gd name="T14" fmla="*/ 0 w 604"/>
                  <a:gd name="T15" fmla="*/ 0 h 974"/>
                  <a:gd name="T16" fmla="*/ 0 w 604"/>
                  <a:gd name="T17" fmla="*/ 0 h 974"/>
                  <a:gd name="T18" fmla="*/ 0 w 604"/>
                  <a:gd name="T19" fmla="*/ 0 h 974"/>
                  <a:gd name="T20" fmla="*/ 0 w 604"/>
                  <a:gd name="T21" fmla="*/ 0 h 974"/>
                  <a:gd name="T22" fmla="*/ 0 w 604"/>
                  <a:gd name="T23" fmla="*/ 0 h 974"/>
                  <a:gd name="T24" fmla="*/ 0 w 604"/>
                  <a:gd name="T25" fmla="*/ 0 h 974"/>
                  <a:gd name="T26" fmla="*/ 0 w 604"/>
                  <a:gd name="T27" fmla="*/ 0 h 974"/>
                  <a:gd name="T28" fmla="*/ 0 w 604"/>
                  <a:gd name="T29" fmla="*/ 0 h 974"/>
                  <a:gd name="T30" fmla="*/ 0 w 604"/>
                  <a:gd name="T31" fmla="*/ 0 h 974"/>
                  <a:gd name="T32" fmla="*/ 0 w 604"/>
                  <a:gd name="T33" fmla="*/ 0 h 974"/>
                  <a:gd name="T34" fmla="*/ 0 w 604"/>
                  <a:gd name="T35" fmla="*/ 0 h 974"/>
                  <a:gd name="T36" fmla="*/ 0 w 604"/>
                  <a:gd name="T37" fmla="*/ 0 h 974"/>
                  <a:gd name="T38" fmla="*/ 0 w 604"/>
                  <a:gd name="T39" fmla="*/ 0 h 974"/>
                  <a:gd name="T40" fmla="*/ 0 w 604"/>
                  <a:gd name="T41" fmla="*/ 0 h 974"/>
                  <a:gd name="T42" fmla="*/ 0 w 604"/>
                  <a:gd name="T43" fmla="*/ 0 h 974"/>
                  <a:gd name="T44" fmla="*/ 0 w 604"/>
                  <a:gd name="T45" fmla="*/ 0 h 974"/>
                  <a:gd name="T46" fmla="*/ 0 w 604"/>
                  <a:gd name="T47" fmla="*/ 0 h 974"/>
                  <a:gd name="T48" fmla="*/ 0 w 604"/>
                  <a:gd name="T49" fmla="*/ 0 h 974"/>
                  <a:gd name="T50" fmla="*/ 0 w 604"/>
                  <a:gd name="T51" fmla="*/ 0 h 974"/>
                  <a:gd name="T52" fmla="*/ 0 w 604"/>
                  <a:gd name="T53" fmla="*/ 0 h 974"/>
                  <a:gd name="T54" fmla="*/ 0 w 604"/>
                  <a:gd name="T55" fmla="*/ 0 h 974"/>
                  <a:gd name="T56" fmla="*/ 0 w 604"/>
                  <a:gd name="T57" fmla="*/ 0 h 974"/>
                  <a:gd name="T58" fmla="*/ 0 w 604"/>
                  <a:gd name="T59" fmla="*/ 0 h 974"/>
                  <a:gd name="T60" fmla="*/ 0 w 604"/>
                  <a:gd name="T61" fmla="*/ 0 h 974"/>
                  <a:gd name="T62" fmla="*/ 0 w 604"/>
                  <a:gd name="T63" fmla="*/ 0 h 97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04"/>
                  <a:gd name="T97" fmla="*/ 0 h 974"/>
                  <a:gd name="T98" fmla="*/ 604 w 604"/>
                  <a:gd name="T99" fmla="*/ 974 h 97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04" h="974">
                    <a:moveTo>
                      <a:pt x="423" y="174"/>
                    </a:moveTo>
                    <a:lnTo>
                      <a:pt x="491" y="46"/>
                    </a:lnTo>
                    <a:lnTo>
                      <a:pt x="544" y="0"/>
                    </a:lnTo>
                    <a:lnTo>
                      <a:pt x="589" y="8"/>
                    </a:lnTo>
                    <a:lnTo>
                      <a:pt x="604" y="53"/>
                    </a:lnTo>
                    <a:lnTo>
                      <a:pt x="604" y="91"/>
                    </a:lnTo>
                    <a:lnTo>
                      <a:pt x="566" y="151"/>
                    </a:lnTo>
                    <a:lnTo>
                      <a:pt x="483" y="219"/>
                    </a:lnTo>
                    <a:lnTo>
                      <a:pt x="438" y="295"/>
                    </a:lnTo>
                    <a:lnTo>
                      <a:pt x="408" y="385"/>
                    </a:lnTo>
                    <a:lnTo>
                      <a:pt x="370" y="513"/>
                    </a:lnTo>
                    <a:lnTo>
                      <a:pt x="340" y="634"/>
                    </a:lnTo>
                    <a:lnTo>
                      <a:pt x="347" y="755"/>
                    </a:lnTo>
                    <a:lnTo>
                      <a:pt x="370" y="815"/>
                    </a:lnTo>
                    <a:lnTo>
                      <a:pt x="370" y="860"/>
                    </a:lnTo>
                    <a:lnTo>
                      <a:pt x="347" y="875"/>
                    </a:lnTo>
                    <a:lnTo>
                      <a:pt x="264" y="883"/>
                    </a:lnTo>
                    <a:lnTo>
                      <a:pt x="189" y="913"/>
                    </a:lnTo>
                    <a:lnTo>
                      <a:pt x="98" y="966"/>
                    </a:lnTo>
                    <a:lnTo>
                      <a:pt x="38" y="974"/>
                    </a:lnTo>
                    <a:lnTo>
                      <a:pt x="0" y="943"/>
                    </a:lnTo>
                    <a:lnTo>
                      <a:pt x="8" y="921"/>
                    </a:lnTo>
                    <a:lnTo>
                      <a:pt x="98" y="883"/>
                    </a:lnTo>
                    <a:lnTo>
                      <a:pt x="204" y="860"/>
                    </a:lnTo>
                    <a:lnTo>
                      <a:pt x="287" y="845"/>
                    </a:lnTo>
                    <a:lnTo>
                      <a:pt x="302" y="823"/>
                    </a:lnTo>
                    <a:lnTo>
                      <a:pt x="294" y="717"/>
                    </a:lnTo>
                    <a:lnTo>
                      <a:pt x="294" y="611"/>
                    </a:lnTo>
                    <a:lnTo>
                      <a:pt x="317" y="528"/>
                    </a:lnTo>
                    <a:lnTo>
                      <a:pt x="355" y="385"/>
                    </a:lnTo>
                    <a:lnTo>
                      <a:pt x="400" y="257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solidFill>
                  <a:srgbClr val="99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AT"/>
              </a:p>
            </p:txBody>
          </p:sp>
        </p:grpSp>
        <p:sp>
          <p:nvSpPr>
            <p:cNvPr id="24" name="Mond 23">
              <a:extLst>
                <a:ext uri="{FF2B5EF4-FFF2-40B4-BE49-F238E27FC236}">
                  <a16:creationId xmlns:a16="http://schemas.microsoft.com/office/drawing/2014/main" id="{452C7578-EE76-C27D-AA9F-0E6A4F9FDE11}"/>
                </a:ext>
              </a:extLst>
            </p:cNvPr>
            <p:cNvSpPr/>
            <p:nvPr/>
          </p:nvSpPr>
          <p:spPr>
            <a:xfrm rot="13905263">
              <a:off x="6789578" y="1575450"/>
              <a:ext cx="186026" cy="269927"/>
            </a:xfrm>
            <a:prstGeom prst="moon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ctr">
              <a:noAutofit/>
            </a:bodyPr>
            <a:lstStyle/>
            <a:p>
              <a:pPr algn="ctr"/>
              <a:endParaRPr lang="de-AT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8247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5" descr="Kostenlose Illustration: Besprechung, Meeting, &lt;strong&gt;Gespräch&lt;/strong&gt; - Kostenloses ..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2" t="9785" r="17410"/>
          <a:stretch/>
        </p:blipFill>
        <p:spPr>
          <a:xfrm>
            <a:off x="6012192" y="-180546"/>
            <a:ext cx="3046368" cy="4321915"/>
          </a:xfrm>
          <a:custGeom>
            <a:avLst/>
            <a:gdLst/>
            <a:ahLst/>
            <a:cxnLst/>
            <a:rect l="l" t="t" r="r" b="b"/>
            <a:pathLst>
              <a:path w="2520000" h="5724000">
                <a:moveTo>
                  <a:pt x="0" y="0"/>
                </a:moveTo>
                <a:lnTo>
                  <a:pt x="2520000" y="0"/>
                </a:lnTo>
                <a:lnTo>
                  <a:pt x="2520000" y="5724000"/>
                </a:lnTo>
                <a:lnTo>
                  <a:pt x="1440000" y="5724000"/>
                </a:lnTo>
                <a:lnTo>
                  <a:pt x="0" y="4284000"/>
                </a:lnTo>
                <a:close/>
              </a:path>
            </a:pathLst>
          </a:cu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9D54E40A-6718-44AE-ACF4-D819C01B1AA5}"/>
              </a:ext>
            </a:extLst>
          </p:cNvPr>
          <p:cNvSpPr/>
          <p:nvPr/>
        </p:nvSpPr>
        <p:spPr>
          <a:xfrm>
            <a:off x="265286" y="4124970"/>
            <a:ext cx="6001549" cy="694414"/>
          </a:xfrm>
          <a:prstGeom prst="rect">
            <a:avLst/>
          </a:prstGeom>
          <a:solidFill>
            <a:srgbClr val="8094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rIns="0" rtlCol="0" anchor="ctr">
            <a:noAutofit/>
          </a:bodyPr>
          <a:lstStyle/>
          <a:p>
            <a:pPr algn="ctr"/>
            <a:endParaRPr lang="de-AT" sz="1200" dirty="0"/>
          </a:p>
        </p:txBody>
      </p:sp>
      <p:sp>
        <p:nvSpPr>
          <p:cNvPr id="5" name="Inhaltsplatzhalter 3"/>
          <p:cNvSpPr>
            <a:spLocks noGrp="1"/>
          </p:cNvSpPr>
          <p:nvPr>
            <p:ph idx="11"/>
          </p:nvPr>
        </p:nvSpPr>
        <p:spPr>
          <a:xfrm>
            <a:off x="341436" y="787224"/>
            <a:ext cx="5871927" cy="3301891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5000"/>
              </a:spcBef>
              <a:buFontTx/>
              <a:buChar char="•"/>
            </a:pPr>
            <a:r>
              <a:rPr lang="de-AT" sz="1800" dirty="0">
                <a:solidFill>
                  <a:srgbClr val="0070C0"/>
                </a:solidFill>
                <a:latin typeface="+mn-lt"/>
              </a:rPr>
              <a:t>Klarheit verschaffen – Zuhören</a:t>
            </a:r>
            <a:br>
              <a:rPr lang="de-AT" sz="1800" dirty="0">
                <a:solidFill>
                  <a:schemeClr val="accent2"/>
                </a:solidFill>
                <a:latin typeface="+mn-lt"/>
              </a:rPr>
            </a:br>
            <a:r>
              <a:rPr lang="de-AT" sz="1800" dirty="0">
                <a:latin typeface="+mn-lt"/>
                <a:cs typeface="Arial" charset="0"/>
              </a:rPr>
              <a:t>→</a:t>
            </a:r>
            <a:r>
              <a:rPr lang="de-AT" sz="1800" dirty="0">
                <a:latin typeface="+mn-lt"/>
              </a:rPr>
              <a:t> miteinander reden, </a:t>
            </a:r>
            <a:r>
              <a:rPr lang="de-AT" sz="1800" b="1" dirty="0">
                <a:latin typeface="+mn-lt"/>
              </a:rPr>
              <a:t>nicht </a:t>
            </a:r>
            <a:r>
              <a:rPr lang="de-AT" sz="1800" dirty="0">
                <a:latin typeface="+mn-lt"/>
              </a:rPr>
              <a:t>aneinander vorbeireden</a:t>
            </a:r>
          </a:p>
          <a:p>
            <a:pPr>
              <a:lnSpc>
                <a:spcPct val="130000"/>
              </a:lnSpc>
              <a:spcBef>
                <a:spcPct val="5000"/>
              </a:spcBef>
              <a:buFontTx/>
              <a:buChar char="•"/>
            </a:pPr>
            <a:r>
              <a:rPr lang="de-AT" sz="1800" dirty="0">
                <a:solidFill>
                  <a:srgbClr val="0070C0"/>
                </a:solidFill>
                <a:latin typeface="+mn-lt"/>
              </a:rPr>
              <a:t>Missverständnisse vermeiden – Rückkoppeln</a:t>
            </a:r>
            <a:br>
              <a:rPr lang="de-AT" sz="1800" dirty="0">
                <a:solidFill>
                  <a:schemeClr val="accent2"/>
                </a:solidFill>
                <a:latin typeface="+mn-lt"/>
              </a:rPr>
            </a:br>
            <a:r>
              <a:rPr lang="de-AT" sz="18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de-AT" sz="1800" dirty="0">
                <a:latin typeface="+mn-lt"/>
                <a:cs typeface="Arial" charset="0"/>
              </a:rPr>
              <a:t>→</a:t>
            </a:r>
            <a:r>
              <a:rPr lang="de-AT" sz="1800" dirty="0">
                <a:latin typeface="+mn-lt"/>
              </a:rPr>
              <a:t> „Darf ich noch einmal nachfragen…“ </a:t>
            </a:r>
          </a:p>
          <a:p>
            <a:pPr>
              <a:lnSpc>
                <a:spcPct val="130000"/>
              </a:lnSpc>
              <a:spcBef>
                <a:spcPct val="5000"/>
              </a:spcBef>
              <a:buFontTx/>
              <a:buChar char="•"/>
            </a:pPr>
            <a:r>
              <a:rPr lang="de-AT" sz="1800" dirty="0">
                <a:solidFill>
                  <a:srgbClr val="0070C0"/>
                </a:solidFill>
                <a:latin typeface="+mn-lt"/>
              </a:rPr>
              <a:t>Teilen der Aufmerksamkeit – Streicheleinheiten (Strokes)</a:t>
            </a:r>
            <a:br>
              <a:rPr lang="de-AT" sz="1800" dirty="0">
                <a:solidFill>
                  <a:schemeClr val="accent2"/>
                </a:solidFill>
                <a:latin typeface="+mn-lt"/>
              </a:rPr>
            </a:br>
            <a:r>
              <a:rPr lang="de-AT" sz="18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de-AT" sz="1800" dirty="0">
                <a:latin typeface="+mn-lt"/>
              </a:rPr>
              <a:t>Annahme und Verstärken durch </a:t>
            </a:r>
            <a:br>
              <a:rPr lang="de-AT" sz="1800" dirty="0">
                <a:latin typeface="+mn-lt"/>
              </a:rPr>
            </a:br>
            <a:r>
              <a:rPr lang="de-AT" sz="1800" dirty="0">
                <a:latin typeface="+mn-lt"/>
              </a:rPr>
              <a:t>_ </a:t>
            </a:r>
            <a:r>
              <a:rPr lang="de-AT" sz="1800" b="1" dirty="0">
                <a:latin typeface="+mn-lt"/>
              </a:rPr>
              <a:t>nicht</a:t>
            </a:r>
            <a:r>
              <a:rPr lang="de-AT" sz="1800" dirty="0">
                <a:latin typeface="+mn-lt"/>
              </a:rPr>
              <a:t> Unterbrechen oder </a:t>
            </a:r>
            <a:br>
              <a:rPr lang="de-AT" sz="1800" dirty="0">
                <a:latin typeface="+mn-lt"/>
              </a:rPr>
            </a:br>
            <a:r>
              <a:rPr lang="de-AT" sz="1800" dirty="0">
                <a:latin typeface="+mn-lt"/>
              </a:rPr>
              <a:t>_ </a:t>
            </a:r>
            <a:r>
              <a:rPr lang="de-AT" sz="1800" b="1" dirty="0">
                <a:latin typeface="+mn-lt"/>
              </a:rPr>
              <a:t>positive</a:t>
            </a:r>
            <a:r>
              <a:rPr lang="de-AT" sz="1800" dirty="0">
                <a:latin typeface="+mn-lt"/>
              </a:rPr>
              <a:t> Bemerkungen.</a:t>
            </a:r>
            <a:br>
              <a:rPr lang="de-AT" sz="1800" dirty="0">
                <a:latin typeface="+mn-lt"/>
              </a:rPr>
            </a:br>
            <a:r>
              <a:rPr lang="de-AT" sz="1800" dirty="0">
                <a:solidFill>
                  <a:schemeClr val="bg1"/>
                </a:solidFill>
                <a:latin typeface="+mn-lt"/>
                <a:cs typeface="Arial" charset="0"/>
              </a:rPr>
              <a:t>→</a:t>
            </a:r>
            <a:r>
              <a:rPr lang="de-AT" sz="1800" dirty="0">
                <a:solidFill>
                  <a:schemeClr val="bg1"/>
                </a:solidFill>
                <a:latin typeface="+mn-lt"/>
              </a:rPr>
              <a:t> Wir bemühen uns, dass wir unser Gegenüber richtig</a:t>
            </a:r>
            <a:br>
              <a:rPr lang="de-AT" sz="1800" dirty="0">
                <a:solidFill>
                  <a:schemeClr val="bg1"/>
                </a:solidFill>
                <a:latin typeface="+mn-lt"/>
              </a:rPr>
            </a:br>
            <a:r>
              <a:rPr lang="de-AT" sz="1800" dirty="0">
                <a:solidFill>
                  <a:schemeClr val="bg1"/>
                </a:solidFill>
                <a:latin typeface="+mn-lt"/>
              </a:rPr>
              <a:t>     verstehen möchten.</a:t>
            </a:r>
          </a:p>
          <a:p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6052048" y="3487584"/>
            <a:ext cx="3054041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AT" sz="1125" dirty="0"/>
              <a:t>In Anlehnung an Birkenbihl 2014, S. 176-190</a:t>
            </a:r>
          </a:p>
        </p:txBody>
      </p:sp>
      <p:sp>
        <p:nvSpPr>
          <p:cNvPr id="7" name="Rechteck 6"/>
          <p:cNvSpPr/>
          <p:nvPr/>
        </p:nvSpPr>
        <p:spPr>
          <a:xfrm>
            <a:off x="251424" y="277206"/>
            <a:ext cx="2074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b="1" dirty="0">
                <a:solidFill>
                  <a:schemeClr val="bg1">
                    <a:lumMod val="50000"/>
                  </a:schemeClr>
                </a:solidFill>
              </a:rPr>
              <a:t>Warum Fragen?! </a:t>
            </a:r>
          </a:p>
        </p:txBody>
      </p:sp>
    </p:spTree>
    <p:extLst>
      <p:ext uri="{BB962C8B-B14F-4D97-AF65-F5344CB8AC3E}">
        <p14:creationId xmlns:p14="http://schemas.microsoft.com/office/powerpoint/2010/main" val="39918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Vorlesung 04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wrap="square" lIns="0" rIns="0" rtlCol="0" anchor="ctr">
        <a:noAutofit/>
      </a:bodyPr>
      <a:lstStyle>
        <a:defPPr algn="ctr">
          <a:defRPr sz="1200" dirty="0" smtClean="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9525" cmpd="sng">
          <a:solidFill>
            <a:srgbClr val="000000"/>
          </a:solidFill>
          <a:tailEnd type="triangle" w="sm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597</Words>
  <Application>Microsoft Office PowerPoint</Application>
  <PresentationFormat>Bildschirmpräsentation (16:10)</PresentationFormat>
  <Paragraphs>127</Paragraphs>
  <Slides>16</Slides>
  <Notes>2</Notes>
  <HiddenSlides>0</HiddenSlides>
  <MMClips>2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5" baseType="lpstr">
      <vt:lpstr>Arial</vt:lpstr>
      <vt:lpstr>Arial Unicode MS</vt:lpstr>
      <vt:lpstr>Calibri</vt:lpstr>
      <vt:lpstr>Calibri Light</vt:lpstr>
      <vt:lpstr>Cambria</vt:lpstr>
      <vt:lpstr>Lucida Grande</vt:lpstr>
      <vt:lpstr>Wingdings</vt:lpstr>
      <vt:lpstr>Vorlesung 04</vt:lpstr>
      <vt:lpstr>Benutzerdefiniertes Design</vt:lpstr>
      <vt:lpstr>PowerPoint-Präsentation</vt:lpstr>
      <vt:lpstr>PowerPoint-Präsentation</vt:lpstr>
      <vt:lpstr>Ablauf</vt:lpstr>
      <vt:lpstr> Gruppenarbeit - 4 Varianten des 2. Axioms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Welche Arten von Fragen kennen Sie?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Fachhochschule Vorarlberg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- Untertitel -</dc:title>
  <dc:creator>Markus Ilg</dc:creator>
  <cp:lastModifiedBy>DUDEN Antje</cp:lastModifiedBy>
  <cp:revision>1759</cp:revision>
  <cp:lastPrinted>2023-09-26T15:10:14Z</cp:lastPrinted>
  <dcterms:created xsi:type="dcterms:W3CDTF">2010-09-18T10:58:29Z</dcterms:created>
  <dcterms:modified xsi:type="dcterms:W3CDTF">2023-11-17T09:32:08Z</dcterms:modified>
</cp:coreProperties>
</file>