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13" d="100"/>
          <a:sy n="113" d="100"/>
        </p:scale>
        <p:origin x="-7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AT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480A-2E88-864A-9FCC-2DA267ADBB24}" type="datetimeFigureOut">
              <a:t>1/28/11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FD60E-9D14-2545-9E7B-F5EACFFD3D52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AT"/>
              <a:t>Click to edit Master text styles</a:t>
            </a:r>
          </a:p>
          <a:p>
            <a:pPr lvl="1"/>
            <a:r>
              <a:rPr lang="de-AT"/>
              <a:t>Second level</a:t>
            </a:r>
          </a:p>
          <a:p>
            <a:pPr lvl="2"/>
            <a:r>
              <a:rPr lang="de-AT"/>
              <a:t>Third level</a:t>
            </a:r>
          </a:p>
          <a:p>
            <a:pPr lvl="3"/>
            <a:r>
              <a:rPr lang="de-AT"/>
              <a:t>Fourth level</a:t>
            </a:r>
          </a:p>
          <a:p>
            <a:pPr lvl="4"/>
            <a:r>
              <a:rPr lang="de-A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480A-2E88-864A-9FCC-2DA267ADBB24}" type="datetimeFigureOut">
              <a:t>1/28/11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FD60E-9D14-2545-9E7B-F5EACFFD3D52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AT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AT"/>
              <a:t>Click to edit Master text styles</a:t>
            </a:r>
          </a:p>
          <a:p>
            <a:pPr lvl="1"/>
            <a:r>
              <a:rPr lang="de-AT"/>
              <a:t>Second level</a:t>
            </a:r>
          </a:p>
          <a:p>
            <a:pPr lvl="2"/>
            <a:r>
              <a:rPr lang="de-AT"/>
              <a:t>Third level</a:t>
            </a:r>
          </a:p>
          <a:p>
            <a:pPr lvl="3"/>
            <a:r>
              <a:rPr lang="de-AT"/>
              <a:t>Fourth level</a:t>
            </a:r>
          </a:p>
          <a:p>
            <a:pPr lvl="4"/>
            <a:r>
              <a:rPr lang="de-A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480A-2E88-864A-9FCC-2DA267ADBB24}" type="datetimeFigureOut">
              <a:t>1/28/11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FD60E-9D14-2545-9E7B-F5EACFFD3D52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AT"/>
              <a:t>Click to edit Master text styles</a:t>
            </a:r>
          </a:p>
          <a:p>
            <a:pPr lvl="1"/>
            <a:r>
              <a:rPr lang="de-AT"/>
              <a:t>Second level</a:t>
            </a:r>
          </a:p>
          <a:p>
            <a:pPr lvl="2"/>
            <a:r>
              <a:rPr lang="de-AT"/>
              <a:t>Third level</a:t>
            </a:r>
          </a:p>
          <a:p>
            <a:pPr lvl="3"/>
            <a:r>
              <a:rPr lang="de-AT"/>
              <a:t>Fourth level</a:t>
            </a:r>
          </a:p>
          <a:p>
            <a:pPr lvl="4"/>
            <a:r>
              <a:rPr lang="de-AT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480A-2E88-864A-9FCC-2DA267ADBB24}" type="datetimeFigureOut">
              <a:t>1/28/11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FD60E-9D14-2545-9E7B-F5EACFFD3D52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A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AT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480A-2E88-864A-9FCC-2DA267ADBB24}" type="datetimeFigureOut">
              <a:t>1/28/11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FD60E-9D14-2545-9E7B-F5EACFFD3D52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/>
              <a:t>Click to edit Master text styles</a:t>
            </a:r>
          </a:p>
          <a:p>
            <a:pPr lvl="1"/>
            <a:r>
              <a:rPr lang="de-AT"/>
              <a:t>Second level</a:t>
            </a:r>
          </a:p>
          <a:p>
            <a:pPr lvl="2"/>
            <a:r>
              <a:rPr lang="de-AT"/>
              <a:t>Third level</a:t>
            </a:r>
          </a:p>
          <a:p>
            <a:pPr lvl="3"/>
            <a:r>
              <a:rPr lang="de-AT"/>
              <a:t>Fourth level</a:t>
            </a:r>
          </a:p>
          <a:p>
            <a:pPr lvl="4"/>
            <a:r>
              <a:rPr lang="de-AT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/>
              <a:t>Click to edit Master text styles</a:t>
            </a:r>
          </a:p>
          <a:p>
            <a:pPr lvl="1"/>
            <a:r>
              <a:rPr lang="de-AT"/>
              <a:t>Second level</a:t>
            </a:r>
          </a:p>
          <a:p>
            <a:pPr lvl="2"/>
            <a:r>
              <a:rPr lang="de-AT"/>
              <a:t>Third level</a:t>
            </a:r>
          </a:p>
          <a:p>
            <a:pPr lvl="3"/>
            <a:r>
              <a:rPr lang="de-AT"/>
              <a:t>Fourth level</a:t>
            </a:r>
          </a:p>
          <a:p>
            <a:pPr lvl="4"/>
            <a:r>
              <a:rPr lang="de-AT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480A-2E88-864A-9FCC-2DA267ADBB24}" type="datetimeFigureOut">
              <a:t>1/28/11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FD60E-9D14-2545-9E7B-F5EACFFD3D52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/>
              <a:t>Click to edit Master text styles</a:t>
            </a:r>
          </a:p>
          <a:p>
            <a:pPr lvl="1"/>
            <a:r>
              <a:rPr lang="de-AT"/>
              <a:t>Second level</a:t>
            </a:r>
          </a:p>
          <a:p>
            <a:pPr lvl="2"/>
            <a:r>
              <a:rPr lang="de-AT"/>
              <a:t>Third level</a:t>
            </a:r>
          </a:p>
          <a:p>
            <a:pPr lvl="3"/>
            <a:r>
              <a:rPr lang="de-AT"/>
              <a:t>Fourth level</a:t>
            </a:r>
          </a:p>
          <a:p>
            <a:pPr lvl="4"/>
            <a:r>
              <a:rPr lang="de-AT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/>
              <a:t>Click to edit Master text styles</a:t>
            </a:r>
          </a:p>
          <a:p>
            <a:pPr lvl="1"/>
            <a:r>
              <a:rPr lang="de-AT"/>
              <a:t>Second level</a:t>
            </a:r>
          </a:p>
          <a:p>
            <a:pPr lvl="2"/>
            <a:r>
              <a:rPr lang="de-AT"/>
              <a:t>Third level</a:t>
            </a:r>
          </a:p>
          <a:p>
            <a:pPr lvl="3"/>
            <a:r>
              <a:rPr lang="de-AT"/>
              <a:t>Fourth level</a:t>
            </a:r>
          </a:p>
          <a:p>
            <a:pPr lvl="4"/>
            <a:r>
              <a:rPr lang="de-AT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480A-2E88-864A-9FCC-2DA267ADBB24}" type="datetimeFigureOut">
              <a:t>1/28/11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FD60E-9D14-2545-9E7B-F5EACFFD3D52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480A-2E88-864A-9FCC-2DA267ADBB24}" type="datetimeFigureOut">
              <a:t>1/28/11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FD60E-9D14-2545-9E7B-F5EACFFD3D52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480A-2E88-864A-9FCC-2DA267ADBB24}" type="datetimeFigureOut">
              <a:t>1/28/11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FD60E-9D14-2545-9E7B-F5EACFFD3D52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/>
              <a:t>Click to edit Master text styles</a:t>
            </a:r>
          </a:p>
          <a:p>
            <a:pPr lvl="1"/>
            <a:r>
              <a:rPr lang="de-AT"/>
              <a:t>Second level</a:t>
            </a:r>
          </a:p>
          <a:p>
            <a:pPr lvl="2"/>
            <a:r>
              <a:rPr lang="de-AT"/>
              <a:t>Third level</a:t>
            </a:r>
          </a:p>
          <a:p>
            <a:pPr lvl="3"/>
            <a:r>
              <a:rPr lang="de-AT"/>
              <a:t>Fourth level</a:t>
            </a:r>
          </a:p>
          <a:p>
            <a:pPr lvl="4"/>
            <a:r>
              <a:rPr lang="de-AT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480A-2E88-864A-9FCC-2DA267ADBB24}" type="datetimeFigureOut">
              <a:t>1/28/11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FD60E-9D14-2545-9E7B-F5EACFFD3D52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480A-2E88-864A-9FCC-2DA267ADBB24}" type="datetimeFigureOut">
              <a:t>1/28/11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FD60E-9D14-2545-9E7B-F5EACFFD3D52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1480A-2E88-864A-9FCC-2DA267ADBB24}" type="datetimeFigureOut">
              <a:t>1/28/11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FD60E-9D14-2545-9E7B-F5EACFFD3D52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Testdokument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Powerpoint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Testdokument </vt:lpstr>
    </vt:vector>
  </TitlesOfParts>
  <Company>University of Applied Sciences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Testdokument </dc:title>
  <dc:creator>Information Services</dc:creator>
  <cp:lastModifiedBy>Information Services</cp:lastModifiedBy>
  <cp:revision>1</cp:revision>
  <dcterms:created xsi:type="dcterms:W3CDTF">2011-01-28T09:56:27Z</dcterms:created>
  <dcterms:modified xsi:type="dcterms:W3CDTF">2011-01-28T09:57:08Z</dcterms:modified>
</cp:coreProperties>
</file>